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303" r:id="rId3"/>
    <p:sldId id="304" r:id="rId4"/>
    <p:sldId id="356" r:id="rId5"/>
    <p:sldId id="360" r:id="rId6"/>
    <p:sldId id="357" r:id="rId7"/>
    <p:sldId id="358" r:id="rId8"/>
    <p:sldId id="359" r:id="rId9"/>
    <p:sldId id="361" r:id="rId10"/>
    <p:sldId id="362" r:id="rId11"/>
    <p:sldId id="363" r:id="rId12"/>
    <p:sldId id="364" r:id="rId13"/>
    <p:sldId id="35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2085@pnw.edu" initials="l" lastIdx="1" clrIdx="0">
    <p:extLst>
      <p:ext uri="{19B8F6BF-5375-455C-9EA6-DF929625EA0E}">
        <p15:presenceInfo xmlns:p15="http://schemas.microsoft.com/office/powerpoint/2012/main" userId="802cecdefbb645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56"/>
    <p:restoredTop sz="93875" autoAdjust="0"/>
  </p:normalViewPr>
  <p:slideViewPr>
    <p:cSldViewPr snapToGrid="0" snapToObjects="1">
      <p:cViewPr varScale="1">
        <p:scale>
          <a:sx n="107" d="100"/>
          <a:sy n="107" d="100"/>
        </p:scale>
        <p:origin x="14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4958D-5910-2B4E-8346-D45CE8D303AB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B6843-3AD9-D947-BFC2-4A81687A7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2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4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73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sets up the problem we’ll use to demonstrate various control and</a:t>
            </a:r>
            <a:r>
              <a:rPr lang="en-US" baseline="0" dirty="0"/>
              <a:t> data structures of scripts.</a:t>
            </a:r>
          </a:p>
          <a:p>
            <a:endParaRPr lang="en-US" baseline="0" dirty="0"/>
          </a:p>
          <a:p>
            <a:r>
              <a:rPr lang="en-US" baseline="0" dirty="0"/>
              <a:t>This is a common security need, and various commercial tools such as tripwire and tiger do this. They are not scripts, but they work very much like what is here.</a:t>
            </a:r>
          </a:p>
          <a:p>
            <a:endParaRPr lang="en-US" baseline="0" dirty="0"/>
          </a:p>
          <a:p>
            <a:r>
              <a:rPr lang="en-US" baseline="0" dirty="0"/>
              <a:t>You might mention that, in practice, one would put the files we will create in places other than where this exercise puts them. Normally the files would go in a protected area, but here I opt for simplicity.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80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1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49552" y="3401981"/>
            <a:ext cx="5372100" cy="2059641"/>
            <a:chOff x="914400" y="3657600"/>
            <a:chExt cx="7162800" cy="2059641"/>
          </a:xfrm>
        </p:grpSpPr>
        <p:sp>
          <p:nvSpPr>
            <p:cNvPr id="11" name="Rectangle 10"/>
            <p:cNvSpPr/>
            <p:nvPr/>
          </p:nvSpPr>
          <p:spPr>
            <a:xfrm>
              <a:off x="914400" y="3657600"/>
              <a:ext cx="7162800" cy="1295400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4400" y="5069541"/>
              <a:ext cx="7162800" cy="647700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4400" y="3657600"/>
              <a:ext cx="228600" cy="1295400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4400" y="5069541"/>
              <a:ext cx="228600" cy="647700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Module Name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547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9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2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7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4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6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6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87" y="187779"/>
            <a:ext cx="5550681" cy="667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6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creativecommons.org/licenses/by/4.0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 title="Page Number"/>
          <p:cNvSpPr>
            <a:spLocks noGrp="1"/>
          </p:cNvSpPr>
          <p:nvPr>
            <p:ph type="sldNum" sz="quarter" idx="4"/>
          </p:nvPr>
        </p:nvSpPr>
        <p:spPr>
          <a:xfrm>
            <a:off x="8019661" y="6329898"/>
            <a:ext cx="495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FE3C-7E70-4420-AA12-392E0D4EE9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628650" y="457200"/>
            <a:ext cx="5685995" cy="110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title="Creative Commons Logo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463019"/>
            <a:ext cx="720197" cy="2952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48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</a:t>
            </a:r>
          </a:p>
          <a:p>
            <a:pPr lvl="0"/>
            <a:r>
              <a:rPr lang="en-US" dirty="0"/>
              <a:t>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levelThird</a:t>
            </a:r>
            <a:r>
              <a:rPr lang="en-US" dirty="0"/>
              <a:t>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" y="90100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 rot="10800000" flipV="1">
            <a:off x="1397918" y="6564397"/>
            <a:ext cx="4147458" cy="150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28850" algn="ctr"/>
                <a:tab pos="4457700" algn="r"/>
              </a:tabLst>
            </a:pP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This document is licensed with a 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Creative Commons Attribution 4.0 International License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©2017</a:t>
            </a:r>
            <a:endParaRPr kumimoji="0" lang="en-US" altLang="en-US" sz="13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8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117852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Machine Learning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>
          <a:xfrm>
            <a:off x="2629775" y="4795108"/>
            <a:ext cx="4816054" cy="625977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Unit 4:  WEKA</a:t>
            </a:r>
          </a:p>
        </p:txBody>
      </p:sp>
    </p:spTree>
    <p:extLst>
      <p:ext uri="{BB962C8B-B14F-4D97-AF65-F5344CB8AC3E}">
        <p14:creationId xmlns:p14="http://schemas.microsoft.com/office/powerpoint/2010/main" val="270434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463B-4388-47C3-A462-C8477734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ranking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3E6AE31-D543-48E4-A07E-A9EE01467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06511" y="2271010"/>
            <a:ext cx="659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4B55E5E-CD76-4205-945F-A49A5C9D1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06511" y="2708223"/>
            <a:ext cx="659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F7526F4-DDE7-4AC1-B5F5-7094F6DCC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06511" y="3127948"/>
            <a:ext cx="659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C71EB50-451B-4D7B-B8B8-D0FEC8705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06511" y="3532682"/>
            <a:ext cx="659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757DA82-AD00-492A-9DC1-67D54881526A}"/>
              </a:ext>
            </a:extLst>
          </p:cNvPr>
          <p:cNvSpPr txBox="1"/>
          <p:nvPr/>
        </p:nvSpPr>
        <p:spPr>
          <a:xfrm>
            <a:off x="2360951" y="2086344"/>
            <a:ext cx="135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 tab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5EE3A0-8412-4CEC-8578-A4D0BEE437EC}"/>
              </a:ext>
            </a:extLst>
          </p:cNvPr>
          <p:cNvSpPr txBox="1"/>
          <p:nvPr/>
        </p:nvSpPr>
        <p:spPr>
          <a:xfrm>
            <a:off x="2360951" y="2523557"/>
            <a:ext cx="135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 tab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045F51-6A62-4DF9-B70D-C63404418CC7}"/>
              </a:ext>
            </a:extLst>
          </p:cNvPr>
          <p:cNvSpPr txBox="1"/>
          <p:nvPr/>
        </p:nvSpPr>
        <p:spPr>
          <a:xfrm>
            <a:off x="2360951" y="2943282"/>
            <a:ext cx="215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  gain /Chi-</a:t>
            </a:r>
            <a:r>
              <a:rPr lang="en-US" dirty="0" err="1"/>
              <a:t>Squre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3329AD-AB18-48A8-8A04-B5F0FFCD0FC6}"/>
              </a:ext>
            </a:extLst>
          </p:cNvPr>
          <p:cNvSpPr txBox="1"/>
          <p:nvPr/>
        </p:nvSpPr>
        <p:spPr>
          <a:xfrm>
            <a:off x="2360951" y="3348016"/>
            <a:ext cx="239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it ranks the feature</a:t>
            </a:r>
          </a:p>
        </p:txBody>
      </p:sp>
    </p:spTree>
    <p:extLst>
      <p:ext uri="{BB962C8B-B14F-4D97-AF65-F5344CB8AC3E}">
        <p14:creationId xmlns:p14="http://schemas.microsoft.com/office/powerpoint/2010/main" val="246710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95C7-343C-4843-8D9F-859DE64E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WEKA for cyber security</a:t>
            </a:r>
          </a:p>
        </p:txBody>
      </p:sp>
      <p:pic>
        <p:nvPicPr>
          <p:cNvPr id="2050" name="Picture 2" descr="https://documents.lucidchart.com/documents/20ec6c4f-9d3c-4b49-a01b-ba0d2cd7ed66/pages/0_0?a=532&amp;x=665&amp;y=622&amp;w=770&amp;h=466&amp;store=1&amp;accept=image%2F*&amp;auth=LCA%2039fe2f8735cc437193d02c27765bff4329124513-ts%3D1559992919">
            <a:extLst>
              <a:ext uri="{FF2B5EF4-FFF2-40B4-BE49-F238E27FC236}">
                <a16:creationId xmlns:a16="http://schemas.microsoft.com/office/drawing/2014/main" id="{5F104644-0CFA-4784-A942-E334B80039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2" b="52182"/>
          <a:stretch/>
        </p:blipFill>
        <p:spPr bwMode="auto">
          <a:xfrm>
            <a:off x="1819274" y="1963711"/>
            <a:ext cx="5675807" cy="146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documents.lucidchart.com/documents/20ec6c4f-9d3c-4b49-a01b-ba0d2cd7ed66/pages/0_0?a=1554&amp;x=1900&amp;y=910&amp;w=628&amp;h=257&amp;store=1&amp;accept=image%2F*&amp;auth=LCA%2084178263714a43a7ac1b1890b7c1370bd5994052-ts%3D1562726450">
            <a:extLst>
              <a:ext uri="{FF2B5EF4-FFF2-40B4-BE49-F238E27FC236}">
                <a16:creationId xmlns:a16="http://schemas.microsoft.com/office/drawing/2014/main" id="{4E27D841-9436-470C-9F37-22138DA9A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1" y="3328332"/>
            <a:ext cx="44862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201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4CEC4-0145-46B2-B2B4-6E6C941E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0E5B1-50FE-476A-9E92-685A2239E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92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61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Upon completion of this unit:</a:t>
            </a:r>
          </a:p>
          <a:p>
            <a:r>
              <a:rPr lang="en-US" dirty="0"/>
              <a:t>Students can </a:t>
            </a:r>
            <a:r>
              <a:rPr lang="en-US" altLang="zh-CN" dirty="0"/>
              <a:t>e</a:t>
            </a:r>
            <a:r>
              <a:rPr lang="en-US" dirty="0"/>
              <a:t>xplain the basics of WEKA.</a:t>
            </a:r>
          </a:p>
          <a:p>
            <a:r>
              <a:rPr lang="en-US" dirty="0"/>
              <a:t>Students will be able to demonstrate methods in WEKA.</a:t>
            </a:r>
          </a:p>
        </p:txBody>
      </p:sp>
    </p:spTree>
    <p:extLst>
      <p:ext uri="{BB962C8B-B14F-4D97-AF65-F5344CB8AC3E}">
        <p14:creationId xmlns:p14="http://schemas.microsoft.com/office/powerpoint/2010/main" val="287608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WEKA?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WEKA in a java-based program for machine learning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GUI based</a:t>
            </a:r>
          </a:p>
          <a:p>
            <a:r>
              <a:rPr lang="en-US" dirty="0"/>
              <a:t>For quick prototyping</a:t>
            </a:r>
          </a:p>
          <a:p>
            <a:r>
              <a:rPr lang="en-US" dirty="0"/>
              <a:t>Not really for big data</a:t>
            </a:r>
          </a:p>
        </p:txBody>
      </p:sp>
    </p:spTree>
    <p:extLst>
      <p:ext uri="{BB962C8B-B14F-4D97-AF65-F5344CB8AC3E}">
        <p14:creationId xmlns:p14="http://schemas.microsoft.com/office/powerpoint/2010/main" val="1409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6644-54CA-4224-90F2-F7C8C85C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Menu </a:t>
            </a:r>
          </a:p>
        </p:txBody>
      </p:sp>
      <p:pic>
        <p:nvPicPr>
          <p:cNvPr id="4" name="Picture 3" descr="Weka GUI chooser">
            <a:extLst>
              <a:ext uri="{FF2B5EF4-FFF2-40B4-BE49-F238E27FC236}">
                <a16:creationId xmlns:a16="http://schemas.microsoft.com/office/drawing/2014/main" id="{BA9CC08D-7F9A-4F7B-AAAA-064B98565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75" t="32592" r="40000" b="34815"/>
          <a:stretch/>
        </p:blipFill>
        <p:spPr>
          <a:xfrm>
            <a:off x="2100262" y="2105024"/>
            <a:ext cx="4943475" cy="353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8E03-2844-4CCE-AB82-711DB535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explorer</a:t>
            </a:r>
          </a:p>
        </p:txBody>
      </p:sp>
      <p:pic>
        <p:nvPicPr>
          <p:cNvPr id="4" name="Picture 3" descr="This is Weka explorer">
            <a:extLst>
              <a:ext uri="{FF2B5EF4-FFF2-40B4-BE49-F238E27FC236}">
                <a16:creationId xmlns:a16="http://schemas.microsoft.com/office/drawing/2014/main" id="{6F6C542F-126E-4B9E-A5A7-8C0D60679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75" t="13704" r="26562" b="15402"/>
          <a:stretch/>
        </p:blipFill>
        <p:spPr>
          <a:xfrm>
            <a:off x="1465545" y="1562099"/>
            <a:ext cx="6278951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2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1F47-7807-438D-8E94-FE19EA87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ARFF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6AF5-B364-44F8-8306-54AEB401B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024A-23C7-4F4B-BCF2-08311062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F2F95-5B0D-4D76-AE6B-4AAA101C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endParaRPr lang="en-US" dirty="0"/>
          </a:p>
          <a:p>
            <a:r>
              <a:rPr lang="en-US" dirty="0"/>
              <a:t>Nominal</a:t>
            </a:r>
          </a:p>
          <a:p>
            <a:endParaRPr lang="en-US" dirty="0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42986563-849E-494E-8463-55650FEBE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48005" y="2022953"/>
            <a:ext cx="407096" cy="8016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79614D-86C9-4A8D-A761-3FF2FC54E855}"/>
              </a:ext>
            </a:extLst>
          </p:cNvPr>
          <p:cNvSpPr txBox="1"/>
          <p:nvPr/>
        </p:nvSpPr>
        <p:spPr>
          <a:xfrm>
            <a:off x="2630466" y="2239120"/>
            <a:ext cx="19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types in Weka</a:t>
            </a:r>
          </a:p>
        </p:txBody>
      </p:sp>
    </p:spTree>
    <p:extLst>
      <p:ext uri="{BB962C8B-B14F-4D97-AF65-F5344CB8AC3E}">
        <p14:creationId xmlns:p14="http://schemas.microsoft.com/office/powerpoint/2010/main" val="300175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3718-8484-48EA-9DD7-855E0DD9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0A3ACD-4AE6-4F5D-92AE-BE6BF1F642A1}"/>
              </a:ext>
            </a:extLst>
          </p:cNvPr>
          <p:cNvSpPr txBox="1"/>
          <p:nvPr/>
        </p:nvSpPr>
        <p:spPr>
          <a:xfrm>
            <a:off x="914400" y="1922745"/>
            <a:ext cx="190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j48 –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05350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5151-3A2C-4747-AAD3-CE15A3E0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significance</a:t>
            </a:r>
          </a:p>
        </p:txBody>
      </p:sp>
      <p:sp>
        <p:nvSpPr>
          <p:cNvPr id="4" name="AutoShape 2" descr="https://documents.lucidchart.com/documents/20ec6c4f-9d3c-4b49-a01b-ba0d2cd7ed66/pages/0_0?a=287&amp;x=351&amp;y=306&amp;w=638&amp;h=308&amp;store=1&amp;accept=image%2F*&amp;auth=LCA%20c6092c81899fe2228708b95b1e8e70e151a8d96d-ts%3D1559992919">
            <a:extLst>
              <a:ext uri="{FF2B5EF4-FFF2-40B4-BE49-F238E27FC236}">
                <a16:creationId xmlns:a16="http://schemas.microsoft.com/office/drawing/2014/main" id="{99B02B90-B445-43A6-AB7E-F5A38C31C3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90763" y="2328863"/>
            <a:ext cx="456247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documents.lucidchart.com/documents/20ec6c4f-9d3c-4b49-a01b-ba0d2cd7ed66/pages/0_0?a=287&amp;x=351&amp;y=306&amp;w=638&amp;h=308&amp;store=1&amp;accept=image%2F*&amp;auth=LCA%20c6092c81899fe2228708b95b1e8e70e151a8d96d-ts%3D1559992919">
            <a:extLst>
              <a:ext uri="{FF2B5EF4-FFF2-40B4-BE49-F238E27FC236}">
                <a16:creationId xmlns:a16="http://schemas.microsoft.com/office/drawing/2014/main" id="{A5721190-5A4D-4152-A81A-B9DCD448A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538" y="2111190"/>
            <a:ext cx="5178924" cy="263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112708"/>
      </p:ext>
    </p:extLst>
  </p:cSld>
  <p:clrMapOvr>
    <a:masterClrMapping/>
  </p:clrMapOvr>
</p:sld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00CEDAB-E29F-4A23-9517-54899E07533B}" vid="{1A296487-C81B-47B5-87B1-F78A0BD4BC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PP_C5Modules_CC_License_standard</Template>
  <TotalTime>2439</TotalTime>
  <Words>197</Words>
  <Application>Microsoft Office PowerPoint</Application>
  <PresentationFormat>全屏显示(4:3)</PresentationFormat>
  <Paragraphs>39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PP_C5Modules_CC_License_standard</vt:lpstr>
      <vt:lpstr>Machine Learning </vt:lpstr>
      <vt:lpstr>Learning Outcomes</vt:lpstr>
      <vt:lpstr>What is WEKA?</vt:lpstr>
      <vt:lpstr>Basic Menu </vt:lpstr>
      <vt:lpstr>The explorer</vt:lpstr>
      <vt:lpstr>ARFF format</vt:lpstr>
      <vt:lpstr>Features or Class</vt:lpstr>
      <vt:lpstr>Classifiers</vt:lpstr>
      <vt:lpstr>Statistical significance</vt:lpstr>
      <vt:lpstr>Feature ranking</vt:lpstr>
      <vt:lpstr>WEKA for cyber security</vt:lpstr>
      <vt:lpstr>Summary </vt:lpstr>
      <vt:lpstr>PowerPoint 演示文稿</vt:lpstr>
    </vt:vector>
  </TitlesOfParts>
  <Company>University of California at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liu2085@pnw.edu</cp:lastModifiedBy>
  <cp:revision>204</cp:revision>
  <cp:lastPrinted>2016-07-13T17:16:41Z</cp:lastPrinted>
  <dcterms:created xsi:type="dcterms:W3CDTF">2016-07-03T20:12:42Z</dcterms:created>
  <dcterms:modified xsi:type="dcterms:W3CDTF">2019-07-10T02:44:25Z</dcterms:modified>
</cp:coreProperties>
</file>