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356" r:id="rId3"/>
    <p:sldId id="360" r:id="rId4"/>
    <p:sldId id="361" r:id="rId5"/>
    <p:sldId id="365" r:id="rId6"/>
    <p:sldId id="364" r:id="rId7"/>
    <p:sldId id="362" r:id="rId8"/>
    <p:sldId id="363" r:id="rId9"/>
    <p:sldId id="358" r:id="rId10"/>
    <p:sldId id="357" r:id="rId11"/>
    <p:sldId id="355" r:id="rId12"/>
    <p:sldId id="35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867" autoAdjust="0"/>
  </p:normalViewPr>
  <p:slideViewPr>
    <p:cSldViewPr snapToGrid="0" snapToObjects="1">
      <p:cViewPr varScale="1">
        <p:scale>
          <a:sx n="114" d="100"/>
          <a:sy n="114" d="100"/>
        </p:scale>
        <p:origin x="6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7-11T05:12:33.8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958D-5910-2B4E-8346-D45CE8D303AB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8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4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6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1178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Machine Learning For Cyber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4795108"/>
            <a:ext cx="4816054" cy="625977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Lab:  Malware 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other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789343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Malware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Static (code)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Dynamic(Log of actions)</a:t>
            </a:r>
          </a:p>
          <a:p>
            <a:pPr marL="342900" lvl="1" indent="0">
              <a:lnSpc>
                <a:spcPct val="150000"/>
              </a:lnSpc>
              <a:buNone/>
            </a:pPr>
            <a:r>
              <a:rPr lang="en-US" dirty="0"/>
              <a:t>	</a:t>
            </a:r>
          </a:p>
          <a:p>
            <a:pPr>
              <a:lnSpc>
                <a:spcPct val="150000"/>
              </a:lnSpc>
            </a:pPr>
            <a:r>
              <a:rPr lang="en-US" dirty="0"/>
              <a:t>Log Files </a:t>
            </a:r>
            <a:r>
              <a:rPr lang="en-US" dirty="0">
                <a:sym typeface="Wingdings" panose="05000000000000000000" pitchFamily="2" charset="2"/>
              </a:rPr>
              <a:t> words  NLP  Vector space model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F3FAB8-BBF1-43B0-9A76-50884B824B35}"/>
              </a:ext>
            </a:extLst>
          </p:cNvPr>
          <p:cNvSpPr/>
          <p:nvPr/>
        </p:nvSpPr>
        <p:spPr>
          <a:xfrm>
            <a:off x="1899598" y="3611461"/>
            <a:ext cx="2735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Documents     Bag of words</a:t>
            </a:r>
          </a:p>
        </p:txBody>
      </p:sp>
    </p:spTree>
    <p:extLst>
      <p:ext uri="{BB962C8B-B14F-4D97-AF65-F5344CB8AC3E}">
        <p14:creationId xmlns:p14="http://schemas.microsoft.com/office/powerpoint/2010/main" val="412360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61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Malware definition</a:t>
            </a:r>
          </a:p>
          <a:p>
            <a:pPr>
              <a:lnSpc>
                <a:spcPct val="150000"/>
              </a:lnSpc>
            </a:pPr>
            <a:r>
              <a:rPr lang="en-US" dirty="0"/>
              <a:t>Types of Malware</a:t>
            </a:r>
          </a:p>
          <a:p>
            <a:pPr>
              <a:lnSpc>
                <a:spcPct val="150000"/>
              </a:lnSpc>
            </a:pPr>
            <a:r>
              <a:rPr lang="en-US" dirty="0"/>
              <a:t>Apply machine learning to 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25034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attack</a:t>
            </a:r>
          </a:p>
          <a:p>
            <a:pPr>
              <a:lnSpc>
                <a:spcPct val="150000"/>
              </a:lnSpc>
            </a:pPr>
            <a:r>
              <a:rPr lang="en-US" dirty="0"/>
              <a:t>File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Static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375461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71B2EB1-A5E5-458D-BB58-2A542CE317A9}"/>
              </a:ext>
            </a:extLst>
          </p:cNvPr>
          <p:cNvGrpSpPr/>
          <p:nvPr/>
        </p:nvGrpSpPr>
        <p:grpSpPr>
          <a:xfrm>
            <a:off x="628650" y="2088403"/>
            <a:ext cx="4799027" cy="2470443"/>
            <a:chOff x="628650" y="2088403"/>
            <a:chExt cx="4799027" cy="247044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4FB88EF-895D-4FAD-AF3D-8CFE34E3CD54}"/>
                </a:ext>
              </a:extLst>
            </p:cNvPr>
            <p:cNvSpPr txBox="1"/>
            <p:nvPr/>
          </p:nvSpPr>
          <p:spPr>
            <a:xfrm>
              <a:off x="628650" y="2885813"/>
              <a:ext cx="59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file</a:t>
              </a:r>
            </a:p>
          </p:txBody>
        </p:sp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B6A44FA7-D197-45F0-8F60-63EC15A1966A}"/>
                </a:ext>
              </a:extLst>
            </p:cNvPr>
            <p:cNvSpPr/>
            <p:nvPr/>
          </p:nvSpPr>
          <p:spPr>
            <a:xfrm>
              <a:off x="1216103" y="2319235"/>
              <a:ext cx="364623" cy="1594820"/>
            </a:xfrm>
            <a:prstGeom prst="leftBrace">
              <a:avLst>
                <a:gd name="adj1" fmla="val 42182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517E64-E26F-4DEF-80A4-6F7D7B6C130F}"/>
                </a:ext>
              </a:extLst>
            </p:cNvPr>
            <p:cNvSpPr txBox="1"/>
            <p:nvPr/>
          </p:nvSpPr>
          <p:spPr>
            <a:xfrm>
              <a:off x="1580726" y="2088403"/>
              <a:ext cx="2890606" cy="1337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Static(Not Running)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/>
                <a:t>Hash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ML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7E7934F-BA9F-4D90-B489-5E0847F2688C}"/>
                </a:ext>
              </a:extLst>
            </p:cNvPr>
            <p:cNvSpPr txBox="1"/>
            <p:nvPr/>
          </p:nvSpPr>
          <p:spPr>
            <a:xfrm>
              <a:off x="1580726" y="3683222"/>
              <a:ext cx="3846951" cy="875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Dynamic(Running)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ML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B53DF5E-105C-4537-B029-0830DE9325D0}"/>
              </a:ext>
            </a:extLst>
          </p:cNvPr>
          <p:cNvSpPr txBox="1"/>
          <p:nvPr/>
        </p:nvSpPr>
        <p:spPr>
          <a:xfrm>
            <a:off x="5650023" y="2334106"/>
            <a:ext cx="25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hash Files(cyber</a:t>
            </a:r>
            <a:r>
              <a:rPr lang="en-US" dirty="0"/>
              <a:t>)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612EA25-D0E2-4F73-96DF-2D99E0CC11C1}"/>
              </a:ext>
            </a:extLst>
          </p:cNvPr>
          <p:cNvGrpSpPr/>
          <p:nvPr/>
        </p:nvGrpSpPr>
        <p:grpSpPr>
          <a:xfrm>
            <a:off x="4941453" y="3025944"/>
            <a:ext cx="3927176" cy="1666327"/>
            <a:chOff x="4941453" y="3025944"/>
            <a:chExt cx="3927176" cy="166632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A2ABD1-25C4-4AE7-8DA3-F2DEDBE1C85B}"/>
                </a:ext>
              </a:extLst>
            </p:cNvPr>
            <p:cNvSpPr/>
            <p:nvPr/>
          </p:nvSpPr>
          <p:spPr>
            <a:xfrm>
              <a:off x="5239263" y="3025944"/>
              <a:ext cx="528507" cy="73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302807DD-3498-46AA-A26C-DAC1D7E00385}"/>
                </a:ext>
              </a:extLst>
            </p:cNvPr>
            <p:cNvSpPr/>
            <p:nvPr/>
          </p:nvSpPr>
          <p:spPr>
            <a:xfrm>
              <a:off x="5826493" y="3302511"/>
              <a:ext cx="419449" cy="2267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A3A3FF0-C2A6-48F3-B0C7-20DBA804E971}"/>
                </a:ext>
              </a:extLst>
            </p:cNvPr>
            <p:cNvSpPr txBox="1"/>
            <p:nvPr/>
          </p:nvSpPr>
          <p:spPr>
            <a:xfrm>
              <a:off x="6245942" y="3188996"/>
              <a:ext cx="1124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hash(F)</a:t>
              </a:r>
              <a:endParaRPr lang="en-US" dirty="0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AAEF9AD1-765E-47BE-92CC-526BF1D8F36F}"/>
                </a:ext>
              </a:extLst>
            </p:cNvPr>
            <p:cNvSpPr/>
            <p:nvPr/>
          </p:nvSpPr>
          <p:spPr>
            <a:xfrm>
              <a:off x="7325055" y="3302511"/>
              <a:ext cx="419449" cy="2267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300F974-442E-46FF-A8B8-1AA2B5B2C3BF}"/>
                </a:ext>
              </a:extLst>
            </p:cNvPr>
            <p:cNvSpPr txBox="1"/>
            <p:nvPr/>
          </p:nvSpPr>
          <p:spPr>
            <a:xfrm>
              <a:off x="7744504" y="3188996"/>
              <a:ext cx="1124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hash</a:t>
              </a:r>
              <a:endParaRPr 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EFC5E08-64A0-4F84-A900-17D9000FC158}"/>
                </a:ext>
              </a:extLst>
            </p:cNvPr>
            <p:cNvSpPr txBox="1"/>
            <p:nvPr/>
          </p:nvSpPr>
          <p:spPr>
            <a:xfrm>
              <a:off x="4941453" y="3947750"/>
              <a:ext cx="11241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 length</a:t>
              </a:r>
              <a:endParaRPr 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8530B4C-535F-4A79-86BF-82380AC84E06}"/>
                </a:ext>
              </a:extLst>
            </p:cNvPr>
            <p:cNvSpPr txBox="1"/>
            <p:nvPr/>
          </p:nvSpPr>
          <p:spPr>
            <a:xfrm>
              <a:off x="7629824" y="3768941"/>
              <a:ext cx="1124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length variable</a:t>
              </a:r>
              <a:endParaRPr lang="en-US" sz="1400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0287B136-6F20-48D4-8C70-003885850B63}"/>
              </a:ext>
            </a:extLst>
          </p:cNvPr>
          <p:cNvSpPr txBox="1"/>
          <p:nvPr/>
        </p:nvSpPr>
        <p:spPr>
          <a:xfrm>
            <a:off x="5532840" y="1690689"/>
            <a:ext cx="25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Anti-virus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1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313" y="196419"/>
            <a:ext cx="2013882" cy="1325563"/>
          </a:xfrm>
        </p:spPr>
        <p:txBody>
          <a:bodyPr/>
          <a:lstStyle/>
          <a:p>
            <a:r>
              <a:rPr lang="en-US" dirty="0"/>
              <a:t>Malware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F6E9533-71D0-4327-AFF9-F5180FEF0A2F}"/>
              </a:ext>
            </a:extLst>
          </p:cNvPr>
          <p:cNvGrpSpPr/>
          <p:nvPr/>
        </p:nvGrpSpPr>
        <p:grpSpPr>
          <a:xfrm>
            <a:off x="577800" y="2314298"/>
            <a:ext cx="3207982" cy="1487636"/>
            <a:chOff x="577800" y="2314298"/>
            <a:chExt cx="3207982" cy="14876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7486E92-C506-4854-B95C-E428176B784B}"/>
                </a:ext>
              </a:extLst>
            </p:cNvPr>
            <p:cNvSpPr/>
            <p:nvPr/>
          </p:nvSpPr>
          <p:spPr>
            <a:xfrm>
              <a:off x="577800" y="2314298"/>
              <a:ext cx="638604" cy="9563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………………</a:t>
              </a:r>
            </a:p>
            <a:p>
              <a:pPr algn="ctr"/>
              <a:endParaRPr 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CB7389C-5496-45DE-B1F8-B7E305A51AF9}"/>
                </a:ext>
              </a:extLst>
            </p:cNvPr>
            <p:cNvSpPr txBox="1"/>
            <p:nvPr/>
          </p:nvSpPr>
          <p:spPr>
            <a:xfrm>
              <a:off x="731981" y="3209637"/>
              <a:ext cx="63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.exe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6264E9F-A4F9-40B3-9E74-CB9B0FE98387}"/>
                </a:ext>
              </a:extLst>
            </p:cNvPr>
            <p:cNvSpPr/>
            <p:nvPr/>
          </p:nvSpPr>
          <p:spPr>
            <a:xfrm>
              <a:off x="1515386" y="2558642"/>
              <a:ext cx="906011" cy="4697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NLP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8B2325C-2145-450D-9B29-54EBC6A034E7}"/>
                </a:ext>
              </a:extLst>
            </p:cNvPr>
            <p:cNvSpPr/>
            <p:nvPr/>
          </p:nvSpPr>
          <p:spPr>
            <a:xfrm>
              <a:off x="2720380" y="2499919"/>
              <a:ext cx="1065402" cy="5872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Feature Vector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320CB2-0049-4A8F-879B-4E3DF222BF1F}"/>
                </a:ext>
              </a:extLst>
            </p:cNvPr>
            <p:cNvSpPr/>
            <p:nvPr/>
          </p:nvSpPr>
          <p:spPr>
            <a:xfrm>
              <a:off x="2927084" y="3392206"/>
              <a:ext cx="651994" cy="4097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ML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7FB4A0F-350E-4CB6-9BA8-47EEA87D31B1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1216404" y="2792471"/>
              <a:ext cx="298982" cy="1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864E827-4C15-4F81-97D0-16DD4F799594}"/>
                </a:ext>
              </a:extLst>
            </p:cNvPr>
            <p:cNvCxnSpPr>
              <a:stCxn id="7" idx="6"/>
              <a:endCxn id="8" idx="1"/>
            </p:cNvCxnSpPr>
            <p:nvPr/>
          </p:nvCxnSpPr>
          <p:spPr>
            <a:xfrm>
              <a:off x="2421397" y="2793534"/>
              <a:ext cx="2989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5B643F2-EFEC-46B0-8D6A-0A0310EFAFF3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3253081" y="3087149"/>
              <a:ext cx="0" cy="305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AD78A7A-D8A0-4708-BF89-4D483AEDF851}"/>
              </a:ext>
            </a:extLst>
          </p:cNvPr>
          <p:cNvGrpSpPr/>
          <p:nvPr/>
        </p:nvGrpSpPr>
        <p:grpSpPr>
          <a:xfrm>
            <a:off x="4527073" y="2376108"/>
            <a:ext cx="4493452" cy="2360413"/>
            <a:chOff x="4527073" y="2376108"/>
            <a:chExt cx="4493452" cy="236041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A3AF4BB-CAEC-4888-88D5-5ACD078F3830}"/>
                </a:ext>
              </a:extLst>
            </p:cNvPr>
            <p:cNvSpPr/>
            <p:nvPr/>
          </p:nvSpPr>
          <p:spPr>
            <a:xfrm>
              <a:off x="7111488" y="2376108"/>
              <a:ext cx="638604" cy="9563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………………</a:t>
              </a:r>
            </a:p>
            <a:p>
              <a:pPr algn="ctr"/>
              <a:endParaRPr 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2434B27-5920-4B25-96B5-EF5E6C6DF931}"/>
                </a:ext>
              </a:extLst>
            </p:cNvPr>
            <p:cNvSpPr txBox="1"/>
            <p:nvPr/>
          </p:nvSpPr>
          <p:spPr>
            <a:xfrm>
              <a:off x="7265669" y="3271447"/>
              <a:ext cx="63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5C2DD7A-9BE8-4446-A8CF-C322753D0498}"/>
                </a:ext>
              </a:extLst>
            </p:cNvPr>
            <p:cNvSpPr/>
            <p:nvPr/>
          </p:nvSpPr>
          <p:spPr>
            <a:xfrm>
              <a:off x="8049074" y="2620452"/>
              <a:ext cx="906011" cy="469783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NLP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52C7DAE-92C3-49F2-9B61-FA5A56FF664C}"/>
                </a:ext>
              </a:extLst>
            </p:cNvPr>
            <p:cNvSpPr/>
            <p:nvPr/>
          </p:nvSpPr>
          <p:spPr>
            <a:xfrm>
              <a:off x="7955123" y="3434506"/>
              <a:ext cx="1065402" cy="58723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Feature Vector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C29637-E714-4E64-A397-00394B8BE1A3}"/>
                </a:ext>
              </a:extLst>
            </p:cNvPr>
            <p:cNvSpPr/>
            <p:nvPr/>
          </p:nvSpPr>
          <p:spPr>
            <a:xfrm>
              <a:off x="8161827" y="4326793"/>
              <a:ext cx="651994" cy="40972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ML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31F1FB6-7413-45F1-B6AB-7CFFEF050F10}"/>
                </a:ext>
              </a:extLst>
            </p:cNvPr>
            <p:cNvCxnSpPr>
              <a:stCxn id="19" idx="3"/>
              <a:endCxn id="21" idx="2"/>
            </p:cNvCxnSpPr>
            <p:nvPr/>
          </p:nvCxnSpPr>
          <p:spPr>
            <a:xfrm>
              <a:off x="7750092" y="2854281"/>
              <a:ext cx="298982" cy="10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5239FAB-66CF-4364-871C-1D2373FB9432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8487824" y="3117568"/>
              <a:ext cx="0" cy="3169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5C2BBB6-DD0A-4368-83B1-71369E6B45F3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>
              <a:off x="8487824" y="4021736"/>
              <a:ext cx="0" cy="3050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C1CD008-B5AE-4A3E-902A-5320BFA0B0E7}"/>
                </a:ext>
              </a:extLst>
            </p:cNvPr>
            <p:cNvSpPr/>
            <p:nvPr/>
          </p:nvSpPr>
          <p:spPr>
            <a:xfrm>
              <a:off x="5410364" y="2515234"/>
              <a:ext cx="1460158" cy="68601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Emulator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B03346D-0C08-4923-B291-46FC800FE73C}"/>
                </a:ext>
              </a:extLst>
            </p:cNvPr>
            <p:cNvSpPr/>
            <p:nvPr/>
          </p:nvSpPr>
          <p:spPr>
            <a:xfrm>
              <a:off x="4527073" y="2376108"/>
              <a:ext cx="638604" cy="9563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………………</a:t>
              </a:r>
            </a:p>
            <a:p>
              <a:pPr algn="ctr"/>
              <a:endParaRPr 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07A82B5-352C-4338-9EA6-3875EDB1420A}"/>
                </a:ext>
              </a:extLst>
            </p:cNvPr>
            <p:cNvSpPr txBox="1"/>
            <p:nvPr/>
          </p:nvSpPr>
          <p:spPr>
            <a:xfrm>
              <a:off x="4681254" y="3271447"/>
              <a:ext cx="6386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.exe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8FC61A9-014B-403C-A322-22C3F50D1E0B}"/>
                </a:ext>
              </a:extLst>
            </p:cNvPr>
            <p:cNvCxnSpPr>
              <a:cxnSpLocks/>
              <a:stCxn id="30" idx="6"/>
              <a:endCxn id="19" idx="1"/>
            </p:cNvCxnSpPr>
            <p:nvPr/>
          </p:nvCxnSpPr>
          <p:spPr>
            <a:xfrm flipV="1">
              <a:off x="6870522" y="2854281"/>
              <a:ext cx="240966" cy="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0D7BB3B-7A2B-48B4-B0BA-EB690A65AE79}"/>
                </a:ext>
              </a:extLst>
            </p:cNvPr>
            <p:cNvCxnSpPr>
              <a:cxnSpLocks/>
              <a:stCxn id="32" idx="3"/>
              <a:endCxn id="30" idx="2"/>
            </p:cNvCxnSpPr>
            <p:nvPr/>
          </p:nvCxnSpPr>
          <p:spPr>
            <a:xfrm>
              <a:off x="5165677" y="2854281"/>
              <a:ext cx="244687" cy="39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D96AE9EE-2497-4404-AC0B-794DB336EB17}"/>
              </a:ext>
            </a:extLst>
          </p:cNvPr>
          <p:cNvSpPr txBox="1"/>
          <p:nvPr/>
        </p:nvSpPr>
        <p:spPr>
          <a:xfrm>
            <a:off x="1634481" y="1618119"/>
            <a:ext cx="1277995" cy="47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Static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F30896-8DFE-4870-9C07-A4603373CE72}"/>
              </a:ext>
            </a:extLst>
          </p:cNvPr>
          <p:cNvSpPr txBox="1"/>
          <p:nvPr/>
        </p:nvSpPr>
        <p:spPr>
          <a:xfrm>
            <a:off x="6231524" y="1618120"/>
            <a:ext cx="1277995" cy="47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Dynamic</a:t>
            </a: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AC0F2BD9-7832-4A77-9073-D971680DE16F}"/>
              </a:ext>
            </a:extLst>
          </p:cNvPr>
          <p:cNvSpPr/>
          <p:nvPr/>
        </p:nvSpPr>
        <p:spPr>
          <a:xfrm rot="5400000">
            <a:off x="4265663" y="-1082878"/>
            <a:ext cx="369332" cy="4840387"/>
          </a:xfrm>
          <a:prstGeom prst="leftBrace">
            <a:avLst>
              <a:gd name="adj1" fmla="val 8328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532AB6E-8A36-4ADF-9CB0-CF5C3BCE200E}"/>
              </a:ext>
            </a:extLst>
          </p:cNvPr>
          <p:cNvCxnSpPr/>
          <p:nvPr/>
        </p:nvCxnSpPr>
        <p:spPr>
          <a:xfrm>
            <a:off x="4135772" y="1618120"/>
            <a:ext cx="0" cy="45142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0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(Dynamic) (ML-Supervised Learning)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EEA3AC2-C2AA-4BDC-938C-1A50A3E0EBBC}"/>
              </a:ext>
            </a:extLst>
          </p:cNvPr>
          <p:cNvGrpSpPr/>
          <p:nvPr/>
        </p:nvGrpSpPr>
        <p:grpSpPr>
          <a:xfrm>
            <a:off x="403344" y="2006932"/>
            <a:ext cx="5084400" cy="1541336"/>
            <a:chOff x="402672" y="1696420"/>
            <a:chExt cx="5084400" cy="1541336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D5C8F4E-0015-4571-8834-2D45C5BDDCC0}"/>
                </a:ext>
              </a:extLst>
            </p:cNvPr>
            <p:cNvCxnSpPr/>
            <p:nvPr/>
          </p:nvCxnSpPr>
          <p:spPr>
            <a:xfrm>
              <a:off x="403344" y="2029642"/>
              <a:ext cx="50837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FFAC39F-A3E1-4905-A41A-354B7748BD3A}"/>
                </a:ext>
              </a:extLst>
            </p:cNvPr>
            <p:cNvCxnSpPr/>
            <p:nvPr/>
          </p:nvCxnSpPr>
          <p:spPr>
            <a:xfrm>
              <a:off x="402672" y="2440802"/>
              <a:ext cx="50837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4A1825B-1D1C-4271-BBA7-DC8E9D8E7928}"/>
                </a:ext>
              </a:extLst>
            </p:cNvPr>
            <p:cNvCxnSpPr>
              <a:cxnSpLocks/>
            </p:cNvCxnSpPr>
            <p:nvPr/>
          </p:nvCxnSpPr>
          <p:spPr>
            <a:xfrm>
              <a:off x="1140903" y="1727738"/>
              <a:ext cx="0" cy="1510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9FC8E9F-62E9-49CD-8F5A-642A66D03633}"/>
                </a:ext>
              </a:extLst>
            </p:cNvPr>
            <p:cNvSpPr txBox="1"/>
            <p:nvPr/>
          </p:nvSpPr>
          <p:spPr>
            <a:xfrm>
              <a:off x="590791" y="2029642"/>
              <a:ext cx="512254" cy="369317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DDAF3B6-67DF-4139-9F70-C0558F0DAF06}"/>
                </a:ext>
              </a:extLst>
            </p:cNvPr>
            <p:cNvSpPr txBox="1"/>
            <p:nvPr/>
          </p:nvSpPr>
          <p:spPr>
            <a:xfrm>
              <a:off x="590791" y="2463263"/>
              <a:ext cx="512254" cy="369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2D431A9-03C0-45AD-AAF7-FFF091F4ACF1}"/>
                </a:ext>
              </a:extLst>
            </p:cNvPr>
            <p:cNvCxnSpPr/>
            <p:nvPr/>
          </p:nvCxnSpPr>
          <p:spPr>
            <a:xfrm>
              <a:off x="402672" y="2832580"/>
              <a:ext cx="508372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F5ECFC4-BCA5-4445-A74F-05B3DAEC5679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41" y="1727738"/>
              <a:ext cx="0" cy="1510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1BE620B-8333-466B-8794-885478BA5439}"/>
                </a:ext>
              </a:extLst>
            </p:cNvPr>
            <p:cNvSpPr txBox="1"/>
            <p:nvPr/>
          </p:nvSpPr>
          <p:spPr>
            <a:xfrm>
              <a:off x="1366209" y="1696420"/>
              <a:ext cx="874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exe file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F530F03-2E75-4E7B-924E-65FDF7416A86}"/>
                </a:ext>
              </a:extLst>
            </p:cNvPr>
            <p:cNvSpPr txBox="1"/>
            <p:nvPr/>
          </p:nvSpPr>
          <p:spPr>
            <a:xfrm>
              <a:off x="1272489" y="2048860"/>
              <a:ext cx="1062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Malware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57D8260-1DE4-4970-BC21-44B3F101C2B8}"/>
                </a:ext>
              </a:extLst>
            </p:cNvPr>
            <p:cNvSpPr txBox="1"/>
            <p:nvPr/>
          </p:nvSpPr>
          <p:spPr>
            <a:xfrm>
              <a:off x="1198341" y="2460019"/>
              <a:ext cx="1210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 ware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22AC53-908D-42DA-9C53-1378CCB2769C}"/>
                </a:ext>
              </a:extLst>
            </p:cNvPr>
            <p:cNvSpPr txBox="1"/>
            <p:nvPr/>
          </p:nvSpPr>
          <p:spPr>
            <a:xfrm>
              <a:off x="2725156" y="2048860"/>
              <a:ext cx="2350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altLang="zh-CN" dirty="0"/>
                <a:t>ad rabbit, malware, …</a:t>
              </a:r>
              <a:endParaRPr 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099E08-0D33-4574-ADDC-3AEA39536C72}"/>
                </a:ext>
              </a:extLst>
            </p:cNvPr>
            <p:cNvSpPr txBox="1"/>
            <p:nvPr/>
          </p:nvSpPr>
          <p:spPr>
            <a:xfrm>
              <a:off x="2725156" y="2477093"/>
              <a:ext cx="2350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Calculator, browser</a:t>
              </a:r>
              <a:r>
                <a:rPr lang="en-US" altLang="zh-CN" dirty="0"/>
                <a:t>, …</a:t>
              </a:r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EBB20EF-E21B-445F-81BD-75A1A16D4480}"/>
                  </a:ext>
                </a:extLst>
              </p14:cNvPr>
              <p14:cNvContentPartPr/>
              <p14:nvPr/>
            </p14:nvContentPartPr>
            <p14:xfrm>
              <a:off x="2944615" y="1090632"/>
              <a:ext cx="360" cy="3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EBB20EF-E21B-445F-81BD-75A1A16D44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5615" y="108163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5DA0C3-698A-436F-A123-BB54E2C3FD3E}"/>
              </a:ext>
            </a:extLst>
          </p:cNvPr>
          <p:cNvGrpSpPr/>
          <p:nvPr/>
        </p:nvGrpSpPr>
        <p:grpSpPr>
          <a:xfrm>
            <a:off x="430300" y="4297508"/>
            <a:ext cx="7157927" cy="1263804"/>
            <a:chOff x="402672" y="3682767"/>
            <a:chExt cx="7157927" cy="1263804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8D44F2D-910D-4E01-9D1C-9C69E40B63F8}"/>
                </a:ext>
              </a:extLst>
            </p:cNvPr>
            <p:cNvCxnSpPr/>
            <p:nvPr/>
          </p:nvCxnSpPr>
          <p:spPr>
            <a:xfrm>
              <a:off x="403344" y="3682767"/>
              <a:ext cx="65091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473E4C-5949-451E-AB68-8AC9EA4E898D}"/>
                </a:ext>
              </a:extLst>
            </p:cNvPr>
            <p:cNvCxnSpPr/>
            <p:nvPr/>
          </p:nvCxnSpPr>
          <p:spPr>
            <a:xfrm>
              <a:off x="462067" y="4362275"/>
              <a:ext cx="65091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2F973C5-AAB5-4EB8-A8A2-E62E108E5772}"/>
                </a:ext>
              </a:extLst>
            </p:cNvPr>
            <p:cNvCxnSpPr/>
            <p:nvPr/>
          </p:nvCxnSpPr>
          <p:spPr>
            <a:xfrm>
              <a:off x="462067" y="4941116"/>
              <a:ext cx="65091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589A6ED-B3A1-4CF0-8AE9-0926DC8BA73E}"/>
                </a:ext>
              </a:extLst>
            </p:cNvPr>
            <p:cNvSpPr txBox="1"/>
            <p:nvPr/>
          </p:nvSpPr>
          <p:spPr>
            <a:xfrm>
              <a:off x="402672" y="3837855"/>
              <a:ext cx="153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altLang="zh-CN" dirty="0"/>
                <a:t>malware</a:t>
              </a:r>
              <a:endParaRPr 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EF60154-4E7A-4CDC-BFDF-F58235465454}"/>
                </a:ext>
              </a:extLst>
            </p:cNvPr>
            <p:cNvSpPr txBox="1"/>
            <p:nvPr/>
          </p:nvSpPr>
          <p:spPr>
            <a:xfrm>
              <a:off x="430300" y="4487885"/>
              <a:ext cx="1536081" cy="369332"/>
            </a:xfrm>
            <a:prstGeom prst="rect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50 </a:t>
              </a:r>
              <a:r>
                <a:rPr lang="en-US" altLang="zh-CN" dirty="0" err="1"/>
                <a:t>goodware</a:t>
              </a:r>
              <a:endParaRPr 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23F8B0C-5062-4E1E-B138-20F9ACC71AE0}"/>
                </a:ext>
              </a:extLst>
            </p:cNvPr>
            <p:cNvSpPr txBox="1"/>
            <p:nvPr/>
          </p:nvSpPr>
          <p:spPr>
            <a:xfrm>
              <a:off x="2180578" y="3867334"/>
              <a:ext cx="153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emulator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F73635-E27A-49D2-A16F-5068C8052C7E}"/>
                </a:ext>
              </a:extLst>
            </p:cNvPr>
            <p:cNvSpPr txBox="1"/>
            <p:nvPr/>
          </p:nvSpPr>
          <p:spPr>
            <a:xfrm>
              <a:off x="2176495" y="4498198"/>
              <a:ext cx="153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emulator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0ACA8FF-3727-4090-84DD-2D7C2B81B45A}"/>
                </a:ext>
              </a:extLst>
            </p:cNvPr>
            <p:cNvSpPr txBox="1"/>
            <p:nvPr/>
          </p:nvSpPr>
          <p:spPr>
            <a:xfrm>
              <a:off x="3469858" y="3698555"/>
              <a:ext cx="2325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 log files</a:t>
              </a:r>
            </a:p>
            <a:p>
              <a:r>
                <a:rPr lang="en-US" dirty="0"/>
                <a:t>(DLL, registry, </a:t>
              </a:r>
              <a:r>
                <a:rPr lang="en-US" dirty="0" err="1"/>
                <a:t>file,etc</a:t>
              </a:r>
              <a:r>
                <a:rPr lang="en-US" dirty="0"/>
                <a:t>.)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18DEC4B-67D7-41D8-AB01-BC3416E9D80A}"/>
                </a:ext>
              </a:extLst>
            </p:cNvPr>
            <p:cNvSpPr txBox="1"/>
            <p:nvPr/>
          </p:nvSpPr>
          <p:spPr>
            <a:xfrm>
              <a:off x="6024518" y="3867334"/>
              <a:ext cx="153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DLL23(  )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D927DBA-062C-4405-9B39-DFD9C71428D3}"/>
                </a:ext>
              </a:extLst>
            </p:cNvPr>
            <p:cNvSpPr txBox="1"/>
            <p:nvPr/>
          </p:nvSpPr>
          <p:spPr>
            <a:xfrm>
              <a:off x="6024518" y="4517144"/>
              <a:ext cx="1536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DLL23(  )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42BD44F-C996-4DD1-87AA-C9C18E2F6E04}"/>
                </a:ext>
              </a:extLst>
            </p:cNvPr>
            <p:cNvCxnSpPr>
              <a:stCxn id="31" idx="2"/>
              <a:endCxn id="31" idx="0"/>
            </p:cNvCxnSpPr>
            <p:nvPr/>
          </p:nvCxnSpPr>
          <p:spPr>
            <a:xfrm flipV="1">
              <a:off x="6792559" y="3867334"/>
              <a:ext cx="0" cy="3693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F37D986-CBC0-4853-8EFB-26FB9410E83E}"/>
                </a:ext>
              </a:extLst>
            </p:cNvPr>
            <p:cNvCxnSpPr>
              <a:cxnSpLocks/>
              <a:stCxn id="32" idx="0"/>
              <a:endCxn id="32" idx="2"/>
            </p:cNvCxnSpPr>
            <p:nvPr/>
          </p:nvCxnSpPr>
          <p:spPr>
            <a:xfrm>
              <a:off x="6792559" y="4517144"/>
              <a:ext cx="0" cy="3693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CC3F619-A732-448D-92FB-0C805E958A51}"/>
                </a:ext>
              </a:extLst>
            </p:cNvPr>
            <p:cNvSpPr txBox="1"/>
            <p:nvPr/>
          </p:nvSpPr>
          <p:spPr>
            <a:xfrm>
              <a:off x="3469858" y="4300240"/>
              <a:ext cx="2325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 log files</a:t>
              </a:r>
            </a:p>
            <a:p>
              <a:r>
                <a:rPr lang="en-US" dirty="0"/>
                <a:t>(DLL, registry, </a:t>
              </a:r>
              <a:r>
                <a:rPr lang="en-US" dirty="0" err="1"/>
                <a:t>file,etc</a:t>
              </a:r>
              <a:r>
                <a:rPr lang="en-US" dirty="0"/>
                <a:t>.)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83D778D-2AC5-4025-9BF5-2D33CC6E02B8}"/>
                </a:ext>
              </a:extLst>
            </p:cNvPr>
            <p:cNvCxnSpPr>
              <a:cxnSpLocks/>
            </p:cNvCxnSpPr>
            <p:nvPr/>
          </p:nvCxnSpPr>
          <p:spPr>
            <a:xfrm>
              <a:off x="1938753" y="3698555"/>
              <a:ext cx="0" cy="1248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49BB0C9-60A7-44F6-BBA1-33344EE78F79}"/>
                </a:ext>
              </a:extLst>
            </p:cNvPr>
            <p:cNvCxnSpPr>
              <a:cxnSpLocks/>
            </p:cNvCxnSpPr>
            <p:nvPr/>
          </p:nvCxnSpPr>
          <p:spPr>
            <a:xfrm>
              <a:off x="3364881" y="3698555"/>
              <a:ext cx="0" cy="1248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271EA37-5038-4480-A297-43A12B1AAB7F}"/>
                </a:ext>
              </a:extLst>
            </p:cNvPr>
            <p:cNvCxnSpPr>
              <a:cxnSpLocks/>
            </p:cNvCxnSpPr>
            <p:nvPr/>
          </p:nvCxnSpPr>
          <p:spPr>
            <a:xfrm>
              <a:off x="5813135" y="3698555"/>
              <a:ext cx="0" cy="1248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89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238398B-8678-40E0-8C2E-A78C2DAAADD7}"/>
              </a:ext>
            </a:extLst>
          </p:cNvPr>
          <p:cNvGrpSpPr/>
          <p:nvPr/>
        </p:nvGrpSpPr>
        <p:grpSpPr>
          <a:xfrm>
            <a:off x="855677" y="788565"/>
            <a:ext cx="8057214" cy="5071334"/>
            <a:chOff x="855677" y="788565"/>
            <a:chExt cx="8057214" cy="50713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194A976-C93A-431D-A390-881BDC321014}"/>
                </a:ext>
              </a:extLst>
            </p:cNvPr>
            <p:cNvSpPr/>
            <p:nvPr/>
          </p:nvSpPr>
          <p:spPr>
            <a:xfrm>
              <a:off x="855677" y="2659309"/>
              <a:ext cx="1493240" cy="25334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..……………………………………………………………………………………………………………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04D0016-7BFE-4921-9153-010AC467E937}"/>
                </a:ext>
              </a:extLst>
            </p:cNvPr>
            <p:cNvSpPr txBox="1"/>
            <p:nvPr/>
          </p:nvSpPr>
          <p:spPr>
            <a:xfrm>
              <a:off x="1073791" y="5213568"/>
              <a:ext cx="1166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good1.txt</a:t>
              </a:r>
            </a:p>
            <a:p>
              <a:r>
                <a:rPr lang="en-US" dirty="0"/>
                <a:t>Sample 1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68C86C5-BE98-4D36-9BCE-EFA9FBEF4CD3}"/>
                </a:ext>
              </a:extLst>
            </p:cNvPr>
            <p:cNvSpPr/>
            <p:nvPr/>
          </p:nvSpPr>
          <p:spPr>
            <a:xfrm>
              <a:off x="2845628" y="2659309"/>
              <a:ext cx="1493240" cy="25334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D23</a:t>
              </a:r>
            </a:p>
            <a:p>
              <a:pPr algn="ctr"/>
              <a:r>
                <a:rPr lang="en-US" sz="2400" dirty="0"/>
                <a:t>………………………………registry</a:t>
              </a:r>
            </a:p>
            <a:p>
              <a:pPr algn="ctr"/>
              <a:r>
                <a:rPr lang="en-US" sz="2400" dirty="0"/>
                <a:t>………………………………………………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AA42CD3-58EB-4CC9-B57F-16D8EA4A9C3B}"/>
                </a:ext>
              </a:extLst>
            </p:cNvPr>
            <p:cNvSpPr txBox="1"/>
            <p:nvPr/>
          </p:nvSpPr>
          <p:spPr>
            <a:xfrm>
              <a:off x="3063742" y="5213568"/>
              <a:ext cx="1166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good2.txt</a:t>
              </a:r>
            </a:p>
            <a:p>
              <a:r>
                <a:rPr lang="en-US" dirty="0"/>
                <a:t>Sample 2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DD62AF-A8C6-4880-968F-FDD0B64BE5B5}"/>
                </a:ext>
              </a:extLst>
            </p:cNvPr>
            <p:cNvSpPr/>
            <p:nvPr/>
          </p:nvSpPr>
          <p:spPr>
            <a:xfrm>
              <a:off x="4835579" y="2659309"/>
              <a:ext cx="1493240" cy="25334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..……………………………………………………………………………………………………………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9828F20-E358-4B26-8D11-3A6E9F79BCC2}"/>
                </a:ext>
              </a:extLst>
            </p:cNvPr>
            <p:cNvSpPr txBox="1"/>
            <p:nvPr/>
          </p:nvSpPr>
          <p:spPr>
            <a:xfrm>
              <a:off x="5053693" y="5213568"/>
              <a:ext cx="1166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mal1.txt</a:t>
              </a:r>
            </a:p>
            <a:p>
              <a:r>
                <a:rPr lang="en-US" dirty="0"/>
                <a:t>Sample 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0B107F7-544D-4921-A613-F53CFF50AFC1}"/>
                </a:ext>
              </a:extLst>
            </p:cNvPr>
            <p:cNvSpPr/>
            <p:nvPr/>
          </p:nvSpPr>
          <p:spPr>
            <a:xfrm>
              <a:off x="6918701" y="2659309"/>
              <a:ext cx="1493240" cy="25334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..……………………………………………………………………………………………………………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C9AA31-9478-46B7-9E5A-66E31B9BD94C}"/>
                </a:ext>
              </a:extLst>
            </p:cNvPr>
            <p:cNvSpPr txBox="1"/>
            <p:nvPr/>
          </p:nvSpPr>
          <p:spPr>
            <a:xfrm>
              <a:off x="7136815" y="5213568"/>
              <a:ext cx="11660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mal2.txt</a:t>
              </a:r>
            </a:p>
            <a:p>
              <a:r>
                <a:rPr lang="en-US" dirty="0"/>
                <a:t>Sample 4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55507E0-EB01-47A2-BA0B-483134411CF5}"/>
                </a:ext>
              </a:extLst>
            </p:cNvPr>
            <p:cNvSpPr/>
            <p:nvPr/>
          </p:nvSpPr>
          <p:spPr>
            <a:xfrm>
              <a:off x="6147166" y="849434"/>
              <a:ext cx="1942725" cy="132556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D983596-AC84-4B43-ABDA-43580B39DE3B}"/>
                </a:ext>
              </a:extLst>
            </p:cNvPr>
            <p:cNvSpPr txBox="1"/>
            <p:nvPr/>
          </p:nvSpPr>
          <p:spPr>
            <a:xfrm>
              <a:off x="5682250" y="912052"/>
              <a:ext cx="511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</a:t>
              </a:r>
            </a:p>
            <a:p>
              <a:r>
                <a:rPr lang="en-US" dirty="0"/>
                <a:t>S2</a:t>
              </a:r>
            </a:p>
            <a:p>
              <a:r>
                <a:rPr lang="en-US" dirty="0"/>
                <a:t>S3</a:t>
              </a:r>
            </a:p>
            <a:p>
              <a:r>
                <a:rPr lang="en-US" dirty="0"/>
                <a:t>S4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2AED419-41A7-49FC-90BD-EAEC44A53D0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602297" y="1100917"/>
              <a:ext cx="4105738" cy="15583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490B96B-FAFD-42B8-8E62-E06B03947141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3592248" y="1395803"/>
              <a:ext cx="2115787" cy="1263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080829E-5EEC-414B-91FD-1345A59F53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9897" y="1690689"/>
              <a:ext cx="422353" cy="9686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双括号 23">
              <a:extLst>
                <a:ext uri="{FF2B5EF4-FFF2-40B4-BE49-F238E27FC236}">
                  <a16:creationId xmlns:a16="http://schemas.microsoft.com/office/drawing/2014/main" id="{684B6618-3E6B-47E3-9F7B-B271DDB8989C}"/>
                </a:ext>
              </a:extLst>
            </p:cNvPr>
            <p:cNvSpPr/>
            <p:nvPr/>
          </p:nvSpPr>
          <p:spPr>
            <a:xfrm>
              <a:off x="8237989" y="788565"/>
              <a:ext cx="562062" cy="1442305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5593966-A9C8-4696-B607-72747B3A4B3D}"/>
                </a:ext>
              </a:extLst>
            </p:cNvPr>
            <p:cNvSpPr txBox="1"/>
            <p:nvPr/>
          </p:nvSpPr>
          <p:spPr>
            <a:xfrm>
              <a:off x="8220948" y="918799"/>
              <a:ext cx="6919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good</a:t>
              </a:r>
            </a:p>
            <a:p>
              <a:r>
                <a:rPr lang="en-US" dirty="0"/>
                <a:t>good</a:t>
              </a:r>
            </a:p>
            <a:p>
              <a:r>
                <a:rPr lang="en-US" dirty="0"/>
                <a:t>mal</a:t>
              </a:r>
            </a:p>
            <a:p>
              <a:r>
                <a:rPr lang="en-US" dirty="0"/>
                <a:t>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6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approach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30F85D7-F4DA-4FF7-B393-D269892859DA}"/>
              </a:ext>
            </a:extLst>
          </p:cNvPr>
          <p:cNvGrpSpPr/>
          <p:nvPr/>
        </p:nvGrpSpPr>
        <p:grpSpPr>
          <a:xfrm>
            <a:off x="1996301" y="1724517"/>
            <a:ext cx="5151397" cy="2247943"/>
            <a:chOff x="1098957" y="1491142"/>
            <a:chExt cx="5151397" cy="224794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10EC05-E5F1-404E-910F-4DD55511C946}"/>
                </a:ext>
              </a:extLst>
            </p:cNvPr>
            <p:cNvSpPr/>
            <p:nvPr/>
          </p:nvSpPr>
          <p:spPr>
            <a:xfrm>
              <a:off x="1098957" y="1491142"/>
              <a:ext cx="1171495" cy="19378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/>
                <a:t>the</a:t>
              </a:r>
            </a:p>
            <a:p>
              <a:pPr algn="ctr"/>
              <a:r>
                <a:rPr lang="en-US" sz="2400" dirty="0"/>
                <a:t>Car</a:t>
              </a:r>
            </a:p>
            <a:p>
              <a:pPr algn="ctr"/>
              <a:r>
                <a:rPr lang="en-US" sz="2400" dirty="0"/>
                <a:t>the</a:t>
              </a:r>
            </a:p>
            <a:p>
              <a:pPr algn="ctr"/>
              <a:r>
                <a:rPr lang="en-US" sz="2400" dirty="0"/>
                <a:t>DLL23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CAF6688-1A37-4E06-8B9C-0A396F9FFC18}"/>
                </a:ext>
              </a:extLst>
            </p:cNvPr>
            <p:cNvSpPr/>
            <p:nvPr/>
          </p:nvSpPr>
          <p:spPr>
            <a:xfrm>
              <a:off x="3088908" y="1491142"/>
              <a:ext cx="1171495" cy="19378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DLL23</a:t>
              </a:r>
            </a:p>
            <a:p>
              <a:pPr algn="ctr"/>
              <a:r>
                <a:rPr lang="en-US" sz="2400" dirty="0"/>
                <a:t>Dog</a:t>
              </a:r>
            </a:p>
            <a:p>
              <a:pPr algn="ctr"/>
              <a:r>
                <a:rPr lang="en-US" sz="2400" dirty="0"/>
                <a:t>In</a:t>
              </a:r>
            </a:p>
            <a:p>
              <a:pPr algn="ctr"/>
              <a:r>
                <a:rPr lang="en-US" sz="2400" dirty="0"/>
                <a:t>car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B072A6-52CB-4DA5-BF43-396881947105}"/>
                </a:ext>
              </a:extLst>
            </p:cNvPr>
            <p:cNvSpPr/>
            <p:nvPr/>
          </p:nvSpPr>
          <p:spPr>
            <a:xfrm>
              <a:off x="5078859" y="1491142"/>
              <a:ext cx="1171495" cy="193785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DLL85</a:t>
              </a:r>
            </a:p>
            <a:p>
              <a:pPr algn="ctr"/>
              <a:r>
                <a:rPr lang="en-US" sz="2400" dirty="0"/>
                <a:t>Dog</a:t>
              </a:r>
            </a:p>
            <a:p>
              <a:pPr algn="ctr"/>
              <a:r>
                <a:rPr lang="en-US" sz="2400" dirty="0"/>
                <a:t>house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1B6EDC4-AB22-452B-95EC-34DDA994F7C9}"/>
                </a:ext>
              </a:extLst>
            </p:cNvPr>
            <p:cNvSpPr txBox="1"/>
            <p:nvPr/>
          </p:nvSpPr>
          <p:spPr>
            <a:xfrm>
              <a:off x="1454006" y="3369753"/>
              <a:ext cx="46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S1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EDFE03A-7A5C-4071-AB6F-A5F9CB867D01}"/>
                </a:ext>
              </a:extLst>
            </p:cNvPr>
            <p:cNvSpPr txBox="1"/>
            <p:nvPr/>
          </p:nvSpPr>
          <p:spPr>
            <a:xfrm>
              <a:off x="3443957" y="3369753"/>
              <a:ext cx="46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FBF1897-4FD3-414C-8A70-2ADC04BA8616}"/>
                </a:ext>
              </a:extLst>
            </p:cNvPr>
            <p:cNvSpPr txBox="1"/>
            <p:nvPr/>
          </p:nvSpPr>
          <p:spPr>
            <a:xfrm>
              <a:off x="5433908" y="3369753"/>
              <a:ext cx="46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S2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C9AD6B9-78D6-4173-992C-58C6536266A3}"/>
              </a:ext>
            </a:extLst>
          </p:cNvPr>
          <p:cNvGrpSpPr/>
          <p:nvPr/>
        </p:nvGrpSpPr>
        <p:grpSpPr>
          <a:xfrm>
            <a:off x="1015660" y="4336853"/>
            <a:ext cx="6489486" cy="1871000"/>
            <a:chOff x="872617" y="4001294"/>
            <a:chExt cx="6489486" cy="1871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ACE70B-8A88-4451-B171-D22BC105A0AF}"/>
                </a:ext>
              </a:extLst>
            </p:cNvPr>
            <p:cNvSpPr/>
            <p:nvPr/>
          </p:nvSpPr>
          <p:spPr>
            <a:xfrm>
              <a:off x="1350629" y="4001294"/>
              <a:ext cx="6011474" cy="1871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50C11A4-E0DB-45C9-9C92-E557F88361F1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1350628" y="4936794"/>
              <a:ext cx="6011475" cy="36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4479F48-5618-4596-AA69-D6FF19E5277D}"/>
                </a:ext>
              </a:extLst>
            </p:cNvPr>
            <p:cNvCxnSpPr/>
            <p:nvPr/>
          </p:nvCxnSpPr>
          <p:spPr>
            <a:xfrm>
              <a:off x="2172749" y="4001294"/>
              <a:ext cx="0" cy="187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6F89A0F-307F-4E5F-8063-206F7A562442}"/>
                </a:ext>
              </a:extLst>
            </p:cNvPr>
            <p:cNvCxnSpPr/>
            <p:nvPr/>
          </p:nvCxnSpPr>
          <p:spPr>
            <a:xfrm>
              <a:off x="2952925" y="4001294"/>
              <a:ext cx="0" cy="187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6D61046-477B-4F59-8513-CE94CD407755}"/>
                </a:ext>
              </a:extLst>
            </p:cNvPr>
            <p:cNvCxnSpPr/>
            <p:nvPr/>
          </p:nvCxnSpPr>
          <p:spPr>
            <a:xfrm>
              <a:off x="3758268" y="4001294"/>
              <a:ext cx="0" cy="187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DF1AC6A-6BFF-45C2-9D22-ACA7AC12B010}"/>
                </a:ext>
              </a:extLst>
            </p:cNvPr>
            <p:cNvCxnSpPr/>
            <p:nvPr/>
          </p:nvCxnSpPr>
          <p:spPr>
            <a:xfrm>
              <a:off x="4513277" y="4001294"/>
              <a:ext cx="0" cy="187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1759AD7-D2A6-4398-83D7-80A475EBF6E9}"/>
                </a:ext>
              </a:extLst>
            </p:cNvPr>
            <p:cNvCxnSpPr/>
            <p:nvPr/>
          </p:nvCxnSpPr>
          <p:spPr>
            <a:xfrm>
              <a:off x="5511567" y="4001294"/>
              <a:ext cx="0" cy="187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C9FFC5A-A1BB-44BA-9DA8-A4E3A1A60342}"/>
                </a:ext>
              </a:extLst>
            </p:cNvPr>
            <p:cNvCxnSpPr/>
            <p:nvPr/>
          </p:nvCxnSpPr>
          <p:spPr>
            <a:xfrm>
              <a:off x="6392411" y="4001294"/>
              <a:ext cx="0" cy="187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677E75A-EA84-4320-BDA5-716D81D209AE}"/>
                </a:ext>
              </a:extLst>
            </p:cNvPr>
            <p:cNvSpPr txBox="1"/>
            <p:nvPr/>
          </p:nvSpPr>
          <p:spPr>
            <a:xfrm>
              <a:off x="1518407" y="4073963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E8BAC49-DD0B-44E6-AE55-C78EF1F0BADA}"/>
                </a:ext>
              </a:extLst>
            </p:cNvPr>
            <p:cNvSpPr txBox="1"/>
            <p:nvPr/>
          </p:nvSpPr>
          <p:spPr>
            <a:xfrm>
              <a:off x="2301294" y="4073963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2EE301-FD2B-49E9-8DF7-ED5C71AF5814}"/>
                </a:ext>
              </a:extLst>
            </p:cNvPr>
            <p:cNvSpPr txBox="1"/>
            <p:nvPr/>
          </p:nvSpPr>
          <p:spPr>
            <a:xfrm>
              <a:off x="3161120" y="4073963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144DE8F-60C5-473F-8473-58F3E51ECE6F}"/>
                </a:ext>
              </a:extLst>
            </p:cNvPr>
            <p:cNvSpPr txBox="1"/>
            <p:nvPr/>
          </p:nvSpPr>
          <p:spPr>
            <a:xfrm>
              <a:off x="3924518" y="4073963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6FE4AF-300E-4530-83A0-0763E8654878}"/>
                </a:ext>
              </a:extLst>
            </p:cNvPr>
            <p:cNvSpPr txBox="1"/>
            <p:nvPr/>
          </p:nvSpPr>
          <p:spPr>
            <a:xfrm>
              <a:off x="4699365" y="4073963"/>
              <a:ext cx="78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house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347D02-51FE-4D85-8D04-34F05EF17E2E}"/>
                </a:ext>
              </a:extLst>
            </p:cNvPr>
            <p:cNvSpPr txBox="1"/>
            <p:nvPr/>
          </p:nvSpPr>
          <p:spPr>
            <a:xfrm>
              <a:off x="5609961" y="4073963"/>
              <a:ext cx="78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DLL23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F220B73-361F-4A1D-87B1-D8A4B22DDAAA}"/>
                </a:ext>
              </a:extLst>
            </p:cNvPr>
            <p:cNvSpPr txBox="1"/>
            <p:nvPr/>
          </p:nvSpPr>
          <p:spPr>
            <a:xfrm>
              <a:off x="6580400" y="4073963"/>
              <a:ext cx="781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DLL</a:t>
              </a:r>
              <a:r>
                <a:rPr lang="en-US" altLang="zh-CN" dirty="0"/>
                <a:t>85</a:t>
              </a:r>
              <a:endParaRPr lang="en-US" dirty="0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D656D07A-3571-45B2-8D1D-F17D8F4C00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0628" y="4520122"/>
              <a:ext cx="60114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AB21971E-2ABF-4835-9986-E23EE46213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0628" y="5409355"/>
              <a:ext cx="6011474" cy="139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6793BEA-B542-4867-AABD-B0DAD8C6698C}"/>
                </a:ext>
              </a:extLst>
            </p:cNvPr>
            <p:cNvSpPr txBox="1"/>
            <p:nvPr/>
          </p:nvSpPr>
          <p:spPr>
            <a:xfrm>
              <a:off x="1518407" y="4560415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418894-F3A4-438A-9066-BE282BC3B473}"/>
                </a:ext>
              </a:extLst>
            </p:cNvPr>
            <p:cNvSpPr txBox="1"/>
            <p:nvPr/>
          </p:nvSpPr>
          <p:spPr>
            <a:xfrm>
              <a:off x="1518407" y="4987099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7348D9E-B0E6-4786-B850-58486371AF87}"/>
                </a:ext>
              </a:extLst>
            </p:cNvPr>
            <p:cNvSpPr txBox="1"/>
            <p:nvPr/>
          </p:nvSpPr>
          <p:spPr>
            <a:xfrm>
              <a:off x="1518407" y="5423325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1544FB6-6DF1-4C45-99AD-F8A56694866E}"/>
                </a:ext>
              </a:extLst>
            </p:cNvPr>
            <p:cNvSpPr txBox="1"/>
            <p:nvPr/>
          </p:nvSpPr>
          <p:spPr>
            <a:xfrm>
              <a:off x="2399125" y="5423325"/>
              <a:ext cx="388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EC56BD4-2839-4D0C-8BCD-3062D7EE96C0}"/>
                </a:ext>
              </a:extLst>
            </p:cNvPr>
            <p:cNvSpPr txBox="1"/>
            <p:nvPr/>
          </p:nvSpPr>
          <p:spPr>
            <a:xfrm>
              <a:off x="5793668" y="5423325"/>
              <a:ext cx="29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1704F3B-CA43-4DB0-B64E-CCE188EB7899}"/>
                </a:ext>
              </a:extLst>
            </p:cNvPr>
            <p:cNvSpPr txBox="1"/>
            <p:nvPr/>
          </p:nvSpPr>
          <p:spPr>
            <a:xfrm>
              <a:off x="6743952" y="5026974"/>
              <a:ext cx="61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A412120-D2EF-4577-9EE3-8F2340308EC3}"/>
                </a:ext>
              </a:extLst>
            </p:cNvPr>
            <p:cNvSpPr txBox="1"/>
            <p:nvPr/>
          </p:nvSpPr>
          <p:spPr>
            <a:xfrm>
              <a:off x="6743952" y="4584950"/>
              <a:ext cx="61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35F57-0DE1-4217-8424-704A7846285D}"/>
                </a:ext>
              </a:extLst>
            </p:cNvPr>
            <p:cNvSpPr txBox="1"/>
            <p:nvPr/>
          </p:nvSpPr>
          <p:spPr>
            <a:xfrm>
              <a:off x="4836253" y="4584950"/>
              <a:ext cx="32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FC30C6B-4900-4BC8-8505-BF5F963C67AA}"/>
                </a:ext>
              </a:extLst>
            </p:cNvPr>
            <p:cNvSpPr txBox="1"/>
            <p:nvPr/>
          </p:nvSpPr>
          <p:spPr>
            <a:xfrm>
              <a:off x="3947285" y="5423325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DDC1B49-9914-4546-80F6-D1BEB8BE7C30}"/>
                </a:ext>
              </a:extLst>
            </p:cNvPr>
            <p:cNvSpPr txBox="1"/>
            <p:nvPr/>
          </p:nvSpPr>
          <p:spPr>
            <a:xfrm>
              <a:off x="3947285" y="4592791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BD5751D-5EC5-408E-B638-EFD02AAF09CA}"/>
                </a:ext>
              </a:extLst>
            </p:cNvPr>
            <p:cNvSpPr txBox="1"/>
            <p:nvPr/>
          </p:nvSpPr>
          <p:spPr>
            <a:xfrm>
              <a:off x="4836253" y="4980782"/>
              <a:ext cx="32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54DD19B-E220-4BBC-85BE-1E378F1B607D}"/>
                </a:ext>
              </a:extLst>
            </p:cNvPr>
            <p:cNvSpPr txBox="1"/>
            <p:nvPr/>
          </p:nvSpPr>
          <p:spPr>
            <a:xfrm>
              <a:off x="2390736" y="4987099"/>
              <a:ext cx="388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CDD4644-3DAC-452D-B301-71D605026D50}"/>
                </a:ext>
              </a:extLst>
            </p:cNvPr>
            <p:cNvSpPr txBox="1"/>
            <p:nvPr/>
          </p:nvSpPr>
          <p:spPr>
            <a:xfrm>
              <a:off x="2390736" y="4567462"/>
              <a:ext cx="388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149A03A-9731-4F62-87A4-3E38EE4926E6}"/>
                </a:ext>
              </a:extLst>
            </p:cNvPr>
            <p:cNvSpPr txBox="1"/>
            <p:nvPr/>
          </p:nvSpPr>
          <p:spPr>
            <a:xfrm>
              <a:off x="3244140" y="4567462"/>
              <a:ext cx="3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6623F84-2388-4FD5-9CC6-869A7D63E6D0}"/>
                </a:ext>
              </a:extLst>
            </p:cNvPr>
            <p:cNvSpPr txBox="1"/>
            <p:nvPr/>
          </p:nvSpPr>
          <p:spPr>
            <a:xfrm>
              <a:off x="3244140" y="4993288"/>
              <a:ext cx="3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4E8F9C7-F6B6-4753-877F-79CBFF7B7610}"/>
                </a:ext>
              </a:extLst>
            </p:cNvPr>
            <p:cNvSpPr txBox="1"/>
            <p:nvPr/>
          </p:nvSpPr>
          <p:spPr>
            <a:xfrm>
              <a:off x="3244140" y="5454029"/>
              <a:ext cx="340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14A5C41-C10E-4BA8-8268-B6BF9471F5D9}"/>
                </a:ext>
              </a:extLst>
            </p:cNvPr>
            <p:cNvSpPr txBox="1"/>
            <p:nvPr/>
          </p:nvSpPr>
          <p:spPr>
            <a:xfrm>
              <a:off x="3940425" y="4993288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50D1BCE-82A3-4DE4-B5AB-C42AEA85208C}"/>
                </a:ext>
              </a:extLst>
            </p:cNvPr>
            <p:cNvSpPr txBox="1"/>
            <p:nvPr/>
          </p:nvSpPr>
          <p:spPr>
            <a:xfrm>
              <a:off x="4837515" y="5453022"/>
              <a:ext cx="645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C509682-DE3A-48BB-B6FF-662DFABE9B9E}"/>
                </a:ext>
              </a:extLst>
            </p:cNvPr>
            <p:cNvSpPr txBox="1"/>
            <p:nvPr/>
          </p:nvSpPr>
          <p:spPr>
            <a:xfrm>
              <a:off x="5792903" y="4584950"/>
              <a:ext cx="32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0A22986-2FF5-4044-ABF4-B946AFD84B40}"/>
                </a:ext>
              </a:extLst>
            </p:cNvPr>
            <p:cNvSpPr txBox="1"/>
            <p:nvPr/>
          </p:nvSpPr>
          <p:spPr>
            <a:xfrm>
              <a:off x="5792903" y="4980782"/>
              <a:ext cx="322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0DF20EE-3AAD-4029-8B99-1569513E9B72}"/>
                </a:ext>
              </a:extLst>
            </p:cNvPr>
            <p:cNvSpPr txBox="1"/>
            <p:nvPr/>
          </p:nvSpPr>
          <p:spPr>
            <a:xfrm>
              <a:off x="6739297" y="5423325"/>
              <a:ext cx="279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67F9A56-5627-4DE5-B97A-5408A5EC17FA}"/>
                </a:ext>
              </a:extLst>
            </p:cNvPr>
            <p:cNvSpPr txBox="1"/>
            <p:nvPr/>
          </p:nvSpPr>
          <p:spPr>
            <a:xfrm>
              <a:off x="872617" y="4502200"/>
              <a:ext cx="424770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S1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S2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S3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51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(Malware &amp; Deep Learning)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4789EF-3BC0-438D-8E6E-F7A7718D7AAE}"/>
              </a:ext>
            </a:extLst>
          </p:cNvPr>
          <p:cNvGrpSpPr/>
          <p:nvPr/>
        </p:nvGrpSpPr>
        <p:grpSpPr>
          <a:xfrm>
            <a:off x="2669297" y="2239861"/>
            <a:ext cx="405068" cy="2032571"/>
            <a:chOff x="2669297" y="2239861"/>
            <a:chExt cx="469784" cy="235730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6FE94F7-E8CD-4603-9E31-8EA54C7FC8FC}"/>
                </a:ext>
              </a:extLst>
            </p:cNvPr>
            <p:cNvSpPr/>
            <p:nvPr/>
          </p:nvSpPr>
          <p:spPr>
            <a:xfrm>
              <a:off x="2669297" y="2239861"/>
              <a:ext cx="469784" cy="2357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9BD4B0A-DAF3-46A3-8EE0-991D54F35E65}"/>
                </a:ext>
              </a:extLst>
            </p:cNvPr>
            <p:cNvSpPr/>
            <p:nvPr/>
          </p:nvSpPr>
          <p:spPr>
            <a:xfrm>
              <a:off x="2769965" y="2433113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ABA949-1891-40E8-BDD6-2FC5DAF6AAFE}"/>
                </a:ext>
              </a:extLst>
            </p:cNvPr>
            <p:cNvSpPr/>
            <p:nvPr/>
          </p:nvSpPr>
          <p:spPr>
            <a:xfrm>
              <a:off x="2769965" y="2797740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7C24212-4D8E-4BDF-86FE-D80D43C3B2FE}"/>
                </a:ext>
              </a:extLst>
            </p:cNvPr>
            <p:cNvSpPr/>
            <p:nvPr/>
          </p:nvSpPr>
          <p:spPr>
            <a:xfrm>
              <a:off x="2769965" y="3162367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3DDD919-D811-4A8B-982F-59736DEF24E8}"/>
                </a:ext>
              </a:extLst>
            </p:cNvPr>
            <p:cNvSpPr/>
            <p:nvPr/>
          </p:nvSpPr>
          <p:spPr>
            <a:xfrm>
              <a:off x="2769965" y="4240507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BC4D214-D921-45BD-A90D-57D799443C14}"/>
                </a:ext>
              </a:extLst>
            </p:cNvPr>
            <p:cNvSpPr txBox="1"/>
            <p:nvPr/>
          </p:nvSpPr>
          <p:spPr>
            <a:xfrm>
              <a:off x="2769965" y="3363704"/>
              <a:ext cx="335560" cy="891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56F0B67-2C1C-4C79-977C-E3CB89B02505}"/>
              </a:ext>
            </a:extLst>
          </p:cNvPr>
          <p:cNvGrpSpPr/>
          <p:nvPr/>
        </p:nvGrpSpPr>
        <p:grpSpPr>
          <a:xfrm>
            <a:off x="1551963" y="2239861"/>
            <a:ext cx="469784" cy="2357306"/>
            <a:chOff x="1551963" y="2239861"/>
            <a:chExt cx="469784" cy="235730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4332891-4655-41D1-991A-A6ECD595A265}"/>
                </a:ext>
              </a:extLst>
            </p:cNvPr>
            <p:cNvSpPr/>
            <p:nvPr/>
          </p:nvSpPr>
          <p:spPr>
            <a:xfrm>
              <a:off x="1551963" y="2239861"/>
              <a:ext cx="469784" cy="2357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D76046E-2E8B-4C66-BE98-CC343E4610AE}"/>
                </a:ext>
              </a:extLst>
            </p:cNvPr>
            <p:cNvSpPr/>
            <p:nvPr/>
          </p:nvSpPr>
          <p:spPr>
            <a:xfrm>
              <a:off x="1652631" y="2433113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C986A90-1C95-45ED-B9B9-0529F39169C5}"/>
                </a:ext>
              </a:extLst>
            </p:cNvPr>
            <p:cNvSpPr/>
            <p:nvPr/>
          </p:nvSpPr>
          <p:spPr>
            <a:xfrm>
              <a:off x="1652631" y="2797740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3FCDA0-2A79-4A45-9B6D-C129486401E7}"/>
                </a:ext>
              </a:extLst>
            </p:cNvPr>
            <p:cNvSpPr/>
            <p:nvPr/>
          </p:nvSpPr>
          <p:spPr>
            <a:xfrm>
              <a:off x="1652631" y="3162367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96F3C83-0D1D-47F7-A472-77EC13A3754F}"/>
                </a:ext>
              </a:extLst>
            </p:cNvPr>
            <p:cNvSpPr/>
            <p:nvPr/>
          </p:nvSpPr>
          <p:spPr>
            <a:xfrm>
              <a:off x="1652631" y="4240507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E601BBB-48DA-4293-8CE1-7F8D0728644D}"/>
                </a:ext>
              </a:extLst>
            </p:cNvPr>
            <p:cNvSpPr txBox="1"/>
            <p:nvPr/>
          </p:nvSpPr>
          <p:spPr>
            <a:xfrm>
              <a:off x="1645840" y="3363704"/>
              <a:ext cx="335560" cy="891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DFB2400-5CBC-4475-9369-6A7372AA675D}"/>
              </a:ext>
            </a:extLst>
          </p:cNvPr>
          <p:cNvGrpSpPr/>
          <p:nvPr/>
        </p:nvGrpSpPr>
        <p:grpSpPr>
          <a:xfrm>
            <a:off x="3835366" y="2239861"/>
            <a:ext cx="302601" cy="1518407"/>
            <a:chOff x="2669297" y="2239861"/>
            <a:chExt cx="469784" cy="235730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E5D96BA-84BF-4834-AB4F-1DC1D32CCD9B}"/>
                </a:ext>
              </a:extLst>
            </p:cNvPr>
            <p:cNvSpPr/>
            <p:nvPr/>
          </p:nvSpPr>
          <p:spPr>
            <a:xfrm>
              <a:off x="2669297" y="2239861"/>
              <a:ext cx="469784" cy="2357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193E66B-2C29-4EDD-A327-00B18F95FF5B}"/>
                </a:ext>
              </a:extLst>
            </p:cNvPr>
            <p:cNvSpPr/>
            <p:nvPr/>
          </p:nvSpPr>
          <p:spPr>
            <a:xfrm>
              <a:off x="2769965" y="2433113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6A585CD-A5E0-41F0-AF89-904280F9FEAB}"/>
                </a:ext>
              </a:extLst>
            </p:cNvPr>
            <p:cNvSpPr/>
            <p:nvPr/>
          </p:nvSpPr>
          <p:spPr>
            <a:xfrm>
              <a:off x="2769965" y="2797740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B74CE94-C97A-4EE4-AA27-5A856329C71E}"/>
                </a:ext>
              </a:extLst>
            </p:cNvPr>
            <p:cNvSpPr/>
            <p:nvPr/>
          </p:nvSpPr>
          <p:spPr>
            <a:xfrm>
              <a:off x="2769965" y="3162367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8F91006-4F84-457B-A148-024BA05432D9}"/>
                </a:ext>
              </a:extLst>
            </p:cNvPr>
            <p:cNvSpPr/>
            <p:nvPr/>
          </p:nvSpPr>
          <p:spPr>
            <a:xfrm>
              <a:off x="2769965" y="4240507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9D8CA25-10D8-4ABF-977F-96A5BC8A4E49}"/>
                </a:ext>
              </a:extLst>
            </p:cNvPr>
            <p:cNvSpPr txBox="1"/>
            <p:nvPr/>
          </p:nvSpPr>
          <p:spPr>
            <a:xfrm>
              <a:off x="2769965" y="3363704"/>
              <a:ext cx="335560" cy="891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A84C216-4692-429E-B3AC-8923F9C2AE59}"/>
              </a:ext>
            </a:extLst>
          </p:cNvPr>
          <p:cNvGrpSpPr/>
          <p:nvPr/>
        </p:nvGrpSpPr>
        <p:grpSpPr>
          <a:xfrm>
            <a:off x="4917547" y="2226170"/>
            <a:ext cx="216144" cy="1084579"/>
            <a:chOff x="2669297" y="2239861"/>
            <a:chExt cx="469784" cy="2357306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466A353-80B7-48F3-8893-B08E93D35553}"/>
                </a:ext>
              </a:extLst>
            </p:cNvPr>
            <p:cNvSpPr/>
            <p:nvPr/>
          </p:nvSpPr>
          <p:spPr>
            <a:xfrm>
              <a:off x="2669297" y="2239861"/>
              <a:ext cx="469784" cy="2357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613DFC0-B11B-41A8-A5DD-783DA3B1406D}"/>
                </a:ext>
              </a:extLst>
            </p:cNvPr>
            <p:cNvSpPr/>
            <p:nvPr/>
          </p:nvSpPr>
          <p:spPr>
            <a:xfrm>
              <a:off x="2769965" y="2433113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56E9C95-9574-45F1-97A9-E424ECCD9BAC}"/>
                </a:ext>
              </a:extLst>
            </p:cNvPr>
            <p:cNvSpPr/>
            <p:nvPr/>
          </p:nvSpPr>
          <p:spPr>
            <a:xfrm>
              <a:off x="2769965" y="2797740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32A8DD74-48AE-4E17-B223-D0D0E2CE9656}"/>
                </a:ext>
              </a:extLst>
            </p:cNvPr>
            <p:cNvSpPr/>
            <p:nvPr/>
          </p:nvSpPr>
          <p:spPr>
            <a:xfrm>
              <a:off x="2769965" y="3162367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DE290130-B495-4DB2-8864-5364A73C4A69}"/>
                </a:ext>
              </a:extLst>
            </p:cNvPr>
            <p:cNvSpPr/>
            <p:nvPr/>
          </p:nvSpPr>
          <p:spPr>
            <a:xfrm>
              <a:off x="2769965" y="4240507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7CC2711-949B-4417-BFE7-14269EC8AC0B}"/>
                </a:ext>
              </a:extLst>
            </p:cNvPr>
            <p:cNvSpPr txBox="1"/>
            <p:nvPr/>
          </p:nvSpPr>
          <p:spPr>
            <a:xfrm>
              <a:off x="2769965" y="3363704"/>
              <a:ext cx="335561" cy="89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B0C7BDF-8097-4EA5-8FC8-A7A1D8C4E94A}"/>
              </a:ext>
            </a:extLst>
          </p:cNvPr>
          <p:cNvGrpSpPr/>
          <p:nvPr/>
        </p:nvGrpSpPr>
        <p:grpSpPr>
          <a:xfrm>
            <a:off x="5912370" y="2226170"/>
            <a:ext cx="154389" cy="774701"/>
            <a:chOff x="2669297" y="2239861"/>
            <a:chExt cx="469784" cy="235730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C328055-1ACB-4A84-914E-E898180425E7}"/>
                </a:ext>
              </a:extLst>
            </p:cNvPr>
            <p:cNvSpPr/>
            <p:nvPr/>
          </p:nvSpPr>
          <p:spPr>
            <a:xfrm>
              <a:off x="2669297" y="2239861"/>
              <a:ext cx="469784" cy="23573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260B2C5-AA58-47A0-999C-6D2865D7B44E}"/>
                </a:ext>
              </a:extLst>
            </p:cNvPr>
            <p:cNvSpPr/>
            <p:nvPr/>
          </p:nvSpPr>
          <p:spPr>
            <a:xfrm>
              <a:off x="2769965" y="2433113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FA80D0C-4B13-4E0F-9EE4-007D88398749}"/>
                </a:ext>
              </a:extLst>
            </p:cNvPr>
            <p:cNvSpPr/>
            <p:nvPr/>
          </p:nvSpPr>
          <p:spPr>
            <a:xfrm>
              <a:off x="2769965" y="2797740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C33AE30-9AF1-49B4-9147-F4894EAFE713}"/>
                </a:ext>
              </a:extLst>
            </p:cNvPr>
            <p:cNvSpPr/>
            <p:nvPr/>
          </p:nvSpPr>
          <p:spPr>
            <a:xfrm>
              <a:off x="2769965" y="3162367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BD3B9A9-49C4-487A-B81A-3CE65A00814A}"/>
                </a:ext>
              </a:extLst>
            </p:cNvPr>
            <p:cNvSpPr/>
            <p:nvPr/>
          </p:nvSpPr>
          <p:spPr>
            <a:xfrm>
              <a:off x="2769965" y="4240507"/>
              <a:ext cx="234892" cy="2348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5163F17-F0D9-418C-8CC0-C633B88834A0}"/>
                </a:ext>
              </a:extLst>
            </p:cNvPr>
            <p:cNvSpPr txBox="1"/>
            <p:nvPr/>
          </p:nvSpPr>
          <p:spPr>
            <a:xfrm>
              <a:off x="2769965" y="3363704"/>
              <a:ext cx="335561" cy="891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ts val="12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01815140-CCFA-4852-8676-A8FF009B8656}"/>
              </a:ext>
            </a:extLst>
          </p:cNvPr>
          <p:cNvSpPr/>
          <p:nvPr/>
        </p:nvSpPr>
        <p:spPr>
          <a:xfrm>
            <a:off x="6786694" y="2226170"/>
            <a:ext cx="190179" cy="657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E57D6D1-21D5-48D2-AB4D-33C427F7C059}"/>
              </a:ext>
            </a:extLst>
          </p:cNvPr>
          <p:cNvSpPr txBox="1"/>
          <p:nvPr/>
        </p:nvSpPr>
        <p:spPr>
          <a:xfrm>
            <a:off x="1373697" y="4816580"/>
            <a:ext cx="102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525CB00-D610-4D99-9985-56E94EFC5A7F}"/>
              </a:ext>
            </a:extLst>
          </p:cNvPr>
          <p:cNvSpPr txBox="1"/>
          <p:nvPr/>
        </p:nvSpPr>
        <p:spPr>
          <a:xfrm>
            <a:off x="2590015" y="4484518"/>
            <a:ext cx="5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h1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4E070C8-EA4D-4CF7-96F7-6B78F2F4E488}"/>
              </a:ext>
            </a:extLst>
          </p:cNvPr>
          <p:cNvSpPr txBox="1"/>
          <p:nvPr/>
        </p:nvSpPr>
        <p:spPr>
          <a:xfrm>
            <a:off x="3721915" y="3846215"/>
            <a:ext cx="5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h2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59D0050-13BD-4B48-91A0-BE895517EE42}"/>
              </a:ext>
            </a:extLst>
          </p:cNvPr>
          <p:cNvSpPr txBox="1"/>
          <p:nvPr/>
        </p:nvSpPr>
        <p:spPr>
          <a:xfrm>
            <a:off x="4788669" y="3418514"/>
            <a:ext cx="5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h3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1C0CA2-94D7-4347-AF41-73020A3B768A}"/>
              </a:ext>
            </a:extLst>
          </p:cNvPr>
          <p:cNvSpPr txBox="1"/>
          <p:nvPr/>
        </p:nvSpPr>
        <p:spPr>
          <a:xfrm>
            <a:off x="5787438" y="3132871"/>
            <a:ext cx="53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h4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E9B47D9-B83A-4E54-80C6-9158D0969337}"/>
              </a:ext>
            </a:extLst>
          </p:cNvPr>
          <p:cNvSpPr txBox="1"/>
          <p:nvPr/>
        </p:nvSpPr>
        <p:spPr>
          <a:xfrm>
            <a:off x="6386753" y="3079916"/>
            <a:ext cx="110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576E7D-E8CB-4773-9E2A-969218152195}"/>
              </a:ext>
            </a:extLst>
          </p:cNvPr>
          <p:cNvSpPr txBox="1"/>
          <p:nvPr/>
        </p:nvSpPr>
        <p:spPr>
          <a:xfrm>
            <a:off x="551661" y="4412501"/>
            <a:ext cx="10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A=1000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45564F9-93B6-440A-A234-FC1F9A99B5F8}"/>
              </a:ext>
            </a:extLst>
          </p:cNvPr>
          <p:cNvSpPr txBox="1"/>
          <p:nvPr/>
        </p:nvSpPr>
        <p:spPr>
          <a:xfrm>
            <a:off x="2226862" y="4077956"/>
            <a:ext cx="10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3DCF156-D642-4BCC-B89D-2B114CDC93A6}"/>
              </a:ext>
            </a:extLst>
          </p:cNvPr>
          <p:cNvSpPr txBox="1"/>
          <p:nvPr/>
        </p:nvSpPr>
        <p:spPr>
          <a:xfrm>
            <a:off x="3417691" y="3573602"/>
            <a:ext cx="10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7C06BBE-08A1-4925-9EB9-842556422D3F}"/>
              </a:ext>
            </a:extLst>
          </p:cNvPr>
          <p:cNvSpPr txBox="1"/>
          <p:nvPr/>
        </p:nvSpPr>
        <p:spPr>
          <a:xfrm>
            <a:off x="4527232" y="3146544"/>
            <a:ext cx="10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6DC240E-B581-4C11-9CCB-C5A5D5A4653D}"/>
              </a:ext>
            </a:extLst>
          </p:cNvPr>
          <p:cNvSpPr txBox="1"/>
          <p:nvPr/>
        </p:nvSpPr>
        <p:spPr>
          <a:xfrm>
            <a:off x="5550371" y="2860844"/>
            <a:ext cx="10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6289FAF-7A73-4B4F-9E7C-28DE370A327D}"/>
              </a:ext>
            </a:extLst>
          </p:cNvPr>
          <p:cNvSpPr txBox="1"/>
          <p:nvPr/>
        </p:nvSpPr>
        <p:spPr>
          <a:xfrm>
            <a:off x="7032801" y="2650608"/>
            <a:ext cx="10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B=2</a:t>
            </a:r>
          </a:p>
        </p:txBody>
      </p:sp>
    </p:spTree>
    <p:extLst>
      <p:ext uri="{BB962C8B-B14F-4D97-AF65-F5344CB8AC3E}">
        <p14:creationId xmlns:p14="http://schemas.microsoft.com/office/powerpoint/2010/main" val="83987271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0CEDAB-E29F-4A23-9517-54899E07533B}" vid="{1A296487-C81B-47B5-87B1-F78A0BD4B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PP_C5Modules_CC_License_standard</Template>
  <TotalTime>2642</TotalTime>
  <Words>296</Words>
  <Application>Microsoft Office PowerPoint</Application>
  <PresentationFormat>全屏显示(4:3)</PresentationFormat>
  <Paragraphs>179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PP_C5Modules_CC_License_standard</vt:lpstr>
      <vt:lpstr>Machine Learning For Cyber </vt:lpstr>
      <vt:lpstr>Learning Objectives</vt:lpstr>
      <vt:lpstr>Malware</vt:lpstr>
      <vt:lpstr>Malware</vt:lpstr>
      <vt:lpstr>Malware</vt:lpstr>
      <vt:lpstr>Lab (Dynamic) (ML-Supervised Learning)</vt:lpstr>
      <vt:lpstr>Graph</vt:lpstr>
      <vt:lpstr>Bag of words approach</vt:lpstr>
      <vt:lpstr>Architecture (Malware &amp; Deep Learning)</vt:lpstr>
      <vt:lpstr>Lab</vt:lpstr>
      <vt:lpstr>Summary</vt:lpstr>
      <vt:lpstr>PowerPoint 演示文稿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liu2085@pnw.edu</cp:lastModifiedBy>
  <cp:revision>208</cp:revision>
  <cp:lastPrinted>2016-07-13T17:16:41Z</cp:lastPrinted>
  <dcterms:created xsi:type="dcterms:W3CDTF">2016-07-03T20:12:42Z</dcterms:created>
  <dcterms:modified xsi:type="dcterms:W3CDTF">2019-07-11T05:49:57Z</dcterms:modified>
</cp:coreProperties>
</file>