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3"/>
  </p:notesMasterIdLst>
  <p:sldIdLst>
    <p:sldId id="256" r:id="rId2"/>
    <p:sldId id="303" r:id="rId3"/>
    <p:sldId id="304" r:id="rId4"/>
    <p:sldId id="387" r:id="rId5"/>
    <p:sldId id="388" r:id="rId6"/>
    <p:sldId id="389" r:id="rId7"/>
    <p:sldId id="391" r:id="rId8"/>
    <p:sldId id="390" r:id="rId9"/>
    <p:sldId id="358" r:id="rId10"/>
    <p:sldId id="393" r:id="rId11"/>
    <p:sldId id="357" r:id="rId12"/>
    <p:sldId id="359" r:id="rId13"/>
    <p:sldId id="360" r:id="rId14"/>
    <p:sldId id="361" r:id="rId15"/>
    <p:sldId id="364" r:id="rId16"/>
    <p:sldId id="365" r:id="rId17"/>
    <p:sldId id="366" r:id="rId18"/>
    <p:sldId id="367" r:id="rId19"/>
    <p:sldId id="370" r:id="rId20"/>
    <p:sldId id="386" r:id="rId21"/>
    <p:sldId id="368" r:id="rId22"/>
    <p:sldId id="373" r:id="rId23"/>
    <p:sldId id="372" r:id="rId24"/>
    <p:sldId id="375" r:id="rId25"/>
    <p:sldId id="378" r:id="rId26"/>
    <p:sldId id="377" r:id="rId27"/>
    <p:sldId id="376" r:id="rId28"/>
    <p:sldId id="374" r:id="rId29"/>
    <p:sldId id="394" r:id="rId30"/>
    <p:sldId id="395" r:id="rId31"/>
    <p:sldId id="379" r:id="rId32"/>
    <p:sldId id="396" r:id="rId33"/>
    <p:sldId id="381" r:id="rId34"/>
    <p:sldId id="382" r:id="rId35"/>
    <p:sldId id="383" r:id="rId36"/>
    <p:sldId id="380" r:id="rId37"/>
    <p:sldId id="385" r:id="rId38"/>
    <p:sldId id="384" r:id="rId39"/>
    <p:sldId id="371" r:id="rId40"/>
    <p:sldId id="355" r:id="rId41"/>
    <p:sldId id="354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u2085@pnw.edu" initials="l" lastIdx="1" clrIdx="0">
    <p:extLst>
      <p:ext uri="{19B8F6BF-5375-455C-9EA6-DF929625EA0E}">
        <p15:presenceInfo xmlns:p15="http://schemas.microsoft.com/office/powerpoint/2012/main" userId="802cecdefbb645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56"/>
    <p:restoredTop sz="93875" autoAdjust="0"/>
  </p:normalViewPr>
  <p:slideViewPr>
    <p:cSldViewPr snapToGrid="0" snapToObjects="1">
      <p:cViewPr>
        <p:scale>
          <a:sx n="100" d="100"/>
          <a:sy n="100" d="100"/>
        </p:scale>
        <p:origin x="150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15819" units="1/cm"/>
          <inkml:channelProperty channel="Y" name="resolution" value="36.1204" units="1/cm"/>
          <inkml:channelProperty channel="T" name="resolution" value="1" units="1/dev"/>
        </inkml:channelProperties>
      </inkml:inkSource>
      <inkml:timestamp xml:id="ts0" timeString="2019-07-14T20:55:20.2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141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34958D-5910-2B4E-8346-D45CE8D303AB}" type="datetimeFigureOut">
              <a:rPr lang="en-US" smtClean="0"/>
              <a:t>7/14/2019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sets up the problem we’ll use to demonstrate various control and</a:t>
            </a:r>
            <a:r>
              <a:rPr lang="en-US" baseline="0" dirty="0"/>
              <a:t> data structures of scripts.</a:t>
            </a:r>
          </a:p>
          <a:p>
            <a:endParaRPr lang="en-US" baseline="0" dirty="0"/>
          </a:p>
          <a:p>
            <a:r>
              <a:rPr lang="en-US" baseline="0" dirty="0"/>
              <a:t>This is a common security need, and various commercial tools such as tripwire and tiger do this. They are not scripts, but they work very much like what is here.</a:t>
            </a:r>
          </a:p>
          <a:p>
            <a:endParaRPr lang="en-US" baseline="0" dirty="0"/>
          </a:p>
          <a:p>
            <a:r>
              <a:rPr lang="en-US" baseline="0" dirty="0"/>
              <a:t>You might mention that, in practice, one would put the files we will create in places other than where this exercise puts them. Normally the files would go in a protected area, but here I opt for simplicity.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0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sets up the problem we’ll use to demonstrate various control and</a:t>
            </a:r>
            <a:r>
              <a:rPr lang="en-US" baseline="0" dirty="0"/>
              <a:t> data structures of scripts.</a:t>
            </a:r>
          </a:p>
          <a:p>
            <a:endParaRPr lang="en-US" baseline="0" dirty="0"/>
          </a:p>
          <a:p>
            <a:r>
              <a:rPr lang="en-US" baseline="0" dirty="0"/>
              <a:t>This is a common security need, and various commercial tools such as tripwire and tiger do this. They are not scripts, but they work very much like what is here.</a:t>
            </a:r>
          </a:p>
          <a:p>
            <a:endParaRPr lang="en-US" baseline="0" dirty="0"/>
          </a:p>
          <a:p>
            <a:r>
              <a:rPr lang="en-US" baseline="0" dirty="0"/>
              <a:t>You might mention that, in practice, one would put the files we will create in places other than where this exercise puts them. Normally the files would go in a protected area, but here I opt for simplicity.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60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0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8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4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Machine Learning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Lecture:  Layers of the D</a:t>
            </a: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</a:rPr>
              <a:t>eep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Neural Network in TensorFlow 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Nets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in between the input and output layers are called hidden layers and help to represent non-linearity and to better discover new features from the input features. </a:t>
            </a:r>
          </a:p>
          <a:p>
            <a:r>
              <a:rPr lang="en-US" dirty="0"/>
              <a:t>For example, in an image processing problem, a neuron in a hidden layer might take as inputs 2 features or input neurons that detect circles. </a:t>
            </a:r>
          </a:p>
        </p:txBody>
      </p:sp>
      <p:grpSp>
        <p:nvGrpSpPr>
          <p:cNvPr id="47" name="组合 46" descr="Deep nets graph">
            <a:extLst>
              <a:ext uri="{FF2B5EF4-FFF2-40B4-BE49-F238E27FC236}">
                <a16:creationId xmlns:a16="http://schemas.microsoft.com/office/drawing/2014/main" id="{4F93ED26-1EAE-4C59-8266-677DF5563405}"/>
              </a:ext>
            </a:extLst>
          </p:cNvPr>
          <p:cNvGrpSpPr/>
          <p:nvPr/>
        </p:nvGrpSpPr>
        <p:grpSpPr>
          <a:xfrm>
            <a:off x="1926630" y="3892608"/>
            <a:ext cx="5707717" cy="2257963"/>
            <a:chOff x="2214694" y="3892608"/>
            <a:chExt cx="5707717" cy="225796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9741D2-DFD7-4536-91FC-896880F455C6}"/>
                </a:ext>
              </a:extLst>
            </p:cNvPr>
            <p:cNvSpPr/>
            <p:nvPr/>
          </p:nvSpPr>
          <p:spPr>
            <a:xfrm>
              <a:off x="2214694" y="4555222"/>
              <a:ext cx="335559" cy="805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331AC39-814E-4CD7-8003-9BB956BB9171}"/>
                </a:ext>
              </a:extLst>
            </p:cNvPr>
            <p:cNvSpPr/>
            <p:nvPr/>
          </p:nvSpPr>
          <p:spPr>
            <a:xfrm>
              <a:off x="2894683" y="4303552"/>
              <a:ext cx="335559" cy="145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8AF5F6-E682-4F2A-8488-5DD6717D6A90}"/>
                </a:ext>
              </a:extLst>
            </p:cNvPr>
            <p:cNvSpPr/>
            <p:nvPr/>
          </p:nvSpPr>
          <p:spPr>
            <a:xfrm>
              <a:off x="3624087" y="4555222"/>
              <a:ext cx="335559" cy="80534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46CD0BAF-B530-448A-8223-7ABC9557E3B8}"/>
                </a:ext>
              </a:extLst>
            </p:cNvPr>
            <p:cNvSpPr/>
            <p:nvPr/>
          </p:nvSpPr>
          <p:spPr>
            <a:xfrm>
              <a:off x="3666031" y="4647500"/>
              <a:ext cx="251670" cy="2516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229161B-D388-4B52-8891-D0B24904FD15}"/>
                </a:ext>
              </a:extLst>
            </p:cNvPr>
            <p:cNvSpPr/>
            <p:nvPr/>
          </p:nvSpPr>
          <p:spPr>
            <a:xfrm>
              <a:off x="3666031" y="5012422"/>
              <a:ext cx="251670" cy="25167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ADFDAD1-B7D0-4374-A38F-40D67F98C2CE}"/>
                </a:ext>
              </a:extLst>
            </p:cNvPr>
            <p:cNvSpPr txBox="1"/>
            <p:nvPr/>
          </p:nvSpPr>
          <p:spPr>
            <a:xfrm>
              <a:off x="2214694" y="4236440"/>
              <a:ext cx="33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FC7CFD4-36F3-4978-BD59-CEE05EF595C1}"/>
                </a:ext>
              </a:extLst>
            </p:cNvPr>
            <p:cNvSpPr txBox="1"/>
            <p:nvPr/>
          </p:nvSpPr>
          <p:spPr>
            <a:xfrm>
              <a:off x="2891188" y="4001294"/>
              <a:ext cx="33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ADAA50C-2A73-4F04-9C03-F6700DE25313}"/>
                </a:ext>
              </a:extLst>
            </p:cNvPr>
            <p:cNvSpPr txBox="1"/>
            <p:nvPr/>
          </p:nvSpPr>
          <p:spPr>
            <a:xfrm>
              <a:off x="2621233" y="5781239"/>
              <a:ext cx="875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hidden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E848AE3-0A7D-4228-B609-31A119B6BBDD}"/>
                </a:ext>
              </a:extLst>
            </p:cNvPr>
            <p:cNvSpPr/>
            <p:nvPr/>
          </p:nvSpPr>
          <p:spPr>
            <a:xfrm>
              <a:off x="5513970" y="4199070"/>
              <a:ext cx="260583" cy="145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D5D1255-4AB4-4D23-9C36-DF84635831D9}"/>
                </a:ext>
              </a:extLst>
            </p:cNvPr>
            <p:cNvSpPr/>
            <p:nvPr/>
          </p:nvSpPr>
          <p:spPr>
            <a:xfrm>
              <a:off x="5561682" y="4503952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D430A22-C738-449C-BE2D-2B55E63387A0}"/>
                </a:ext>
              </a:extLst>
            </p:cNvPr>
            <p:cNvSpPr/>
            <p:nvPr/>
          </p:nvSpPr>
          <p:spPr>
            <a:xfrm>
              <a:off x="5561682" y="4720441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D1AA54F-4BB7-4D94-A554-C192FAF7486A}"/>
                </a:ext>
              </a:extLst>
            </p:cNvPr>
            <p:cNvSpPr/>
            <p:nvPr/>
          </p:nvSpPr>
          <p:spPr>
            <a:xfrm>
              <a:off x="5561682" y="4287463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82679B5-5964-4D73-8296-7DA77F78FFB8}"/>
                </a:ext>
              </a:extLst>
            </p:cNvPr>
            <p:cNvSpPr/>
            <p:nvPr/>
          </p:nvSpPr>
          <p:spPr>
            <a:xfrm>
              <a:off x="5561682" y="4980408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D3695CA-3A9A-4F58-8C60-9CA729E4D362}"/>
                </a:ext>
              </a:extLst>
            </p:cNvPr>
            <p:cNvSpPr/>
            <p:nvPr/>
          </p:nvSpPr>
          <p:spPr>
            <a:xfrm>
              <a:off x="5561682" y="5199234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CE41D21-2785-43F2-A60F-0C2232260AD2}"/>
                </a:ext>
              </a:extLst>
            </p:cNvPr>
            <p:cNvSpPr/>
            <p:nvPr/>
          </p:nvSpPr>
          <p:spPr>
            <a:xfrm>
              <a:off x="5561682" y="5415723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BD53BF4-97C8-46E0-839B-C8FC973B351F}"/>
                </a:ext>
              </a:extLst>
            </p:cNvPr>
            <p:cNvSpPr txBox="1"/>
            <p:nvPr/>
          </p:nvSpPr>
          <p:spPr>
            <a:xfrm>
              <a:off x="5512026" y="3892608"/>
              <a:ext cx="335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1DA5C81-197A-41EF-B08D-228B0CD71796}"/>
                </a:ext>
              </a:extLst>
            </p:cNvPr>
            <p:cNvSpPr/>
            <p:nvPr/>
          </p:nvSpPr>
          <p:spPr>
            <a:xfrm>
              <a:off x="6182590" y="4199070"/>
              <a:ext cx="260583" cy="145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69B827E-3BFC-4EF0-B8DF-A015FCC147E8}"/>
                </a:ext>
              </a:extLst>
            </p:cNvPr>
            <p:cNvSpPr/>
            <p:nvPr/>
          </p:nvSpPr>
          <p:spPr>
            <a:xfrm>
              <a:off x="6778177" y="4199070"/>
              <a:ext cx="260583" cy="145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660DEFA-7A6F-426B-BE88-ED8739DBABF3}"/>
                </a:ext>
              </a:extLst>
            </p:cNvPr>
            <p:cNvSpPr/>
            <p:nvPr/>
          </p:nvSpPr>
          <p:spPr>
            <a:xfrm>
              <a:off x="7373764" y="4199070"/>
              <a:ext cx="260583" cy="14512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37CDC51-4D23-4663-B0CA-F3D4A169006A}"/>
                </a:ext>
              </a:extLst>
            </p:cNvPr>
            <p:cNvSpPr/>
            <p:nvPr/>
          </p:nvSpPr>
          <p:spPr>
            <a:xfrm>
              <a:off x="7420165" y="4287463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456A790-1B5E-4076-835B-759D97408B66}"/>
                </a:ext>
              </a:extLst>
            </p:cNvPr>
            <p:cNvSpPr/>
            <p:nvPr/>
          </p:nvSpPr>
          <p:spPr>
            <a:xfrm>
              <a:off x="6824578" y="468944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7AF424A-1EB5-411D-AB22-84D04447F25A}"/>
                </a:ext>
              </a:extLst>
            </p:cNvPr>
            <p:cNvSpPr/>
            <p:nvPr/>
          </p:nvSpPr>
          <p:spPr>
            <a:xfrm>
              <a:off x="6824578" y="5199234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0CDD731-B9E0-4901-894C-74E3A155A31D}"/>
                </a:ext>
              </a:extLst>
            </p:cNvPr>
            <p:cNvSpPr/>
            <p:nvPr/>
          </p:nvSpPr>
          <p:spPr>
            <a:xfrm>
              <a:off x="6228991" y="4960148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537681F-01B1-438B-9B77-B926C2088B87}"/>
                </a:ext>
              </a:extLst>
            </p:cNvPr>
            <p:cNvSpPr/>
            <p:nvPr/>
          </p:nvSpPr>
          <p:spPr>
            <a:xfrm>
              <a:off x="6222996" y="4287463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39521FB9-5ABA-4BFB-981F-E44BF157FD60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6390776" y="4370626"/>
              <a:ext cx="517692" cy="7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5E3B2B4-68C2-46BA-8C04-BF7544CA7014}"/>
                </a:ext>
              </a:extLst>
            </p:cNvPr>
            <p:cNvCxnSpPr>
              <a:stCxn id="28" idx="6"/>
              <a:endCxn id="25" idx="2"/>
            </p:cNvCxnSpPr>
            <p:nvPr/>
          </p:nvCxnSpPr>
          <p:spPr>
            <a:xfrm>
              <a:off x="6390776" y="4371353"/>
              <a:ext cx="433802" cy="401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21458AF-9986-4754-B677-FD56B11D3647}"/>
                </a:ext>
              </a:extLst>
            </p:cNvPr>
            <p:cNvCxnSpPr>
              <a:stCxn id="25" idx="2"/>
              <a:endCxn id="27" idx="6"/>
            </p:cNvCxnSpPr>
            <p:nvPr/>
          </p:nvCxnSpPr>
          <p:spPr>
            <a:xfrm flipH="1">
              <a:off x="6396771" y="4773335"/>
              <a:ext cx="427807" cy="2707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B213F039-9415-41A0-A418-E98925403C57}"/>
                </a:ext>
              </a:extLst>
            </p:cNvPr>
            <p:cNvCxnSpPr>
              <a:stCxn id="27" idx="6"/>
              <a:endCxn id="26" idx="2"/>
            </p:cNvCxnSpPr>
            <p:nvPr/>
          </p:nvCxnSpPr>
          <p:spPr>
            <a:xfrm>
              <a:off x="6396771" y="5044038"/>
              <a:ext cx="427807" cy="2390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AE7F7D23-F0BA-478E-9B18-C0BAF62CAF4A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6992358" y="4371353"/>
              <a:ext cx="427807" cy="40198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5B7DFFB-404E-4651-99ED-C7EE2C73839F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 flipV="1">
              <a:off x="6992358" y="4371353"/>
              <a:ext cx="427807" cy="8927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823F0778-AB92-4053-98B1-DDB380076E09}"/>
                </a:ext>
              </a:extLst>
            </p:cNvPr>
            <p:cNvSpPr txBox="1"/>
            <p:nvPr/>
          </p:nvSpPr>
          <p:spPr>
            <a:xfrm>
              <a:off x="6490130" y="5678649"/>
              <a:ext cx="8740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circular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E7C36C16-916E-48F0-9593-6326EB091317}"/>
                </a:ext>
              </a:extLst>
            </p:cNvPr>
            <p:cNvSpPr txBox="1"/>
            <p:nvPr/>
          </p:nvSpPr>
          <p:spPr>
            <a:xfrm>
              <a:off x="7270781" y="5664910"/>
              <a:ext cx="651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eyes</a:t>
              </a: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DA5EB83-E698-4459-ACD7-CE38C173B9AD}"/>
                </a:ext>
              </a:extLst>
            </p:cNvPr>
            <p:cNvSpPr/>
            <p:nvPr/>
          </p:nvSpPr>
          <p:spPr>
            <a:xfrm>
              <a:off x="6824578" y="4299463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500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A618-F51C-45BD-9944-FF683037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“eyes” in DNN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4C745-8CA6-4617-B266-10889047D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these two circles are detected by the 2 input neurons, then the neuron in the next hidden layer which is connected to them might infer that a pair of eyes has been discovered. </a:t>
            </a:r>
          </a:p>
          <a:p>
            <a:r>
              <a:rPr lang="en-US" dirty="0"/>
              <a:t>Therefore, this neuron in the hidden layer becomes a face detection or “pair of eyes” detection neuron. </a:t>
            </a:r>
          </a:p>
          <a:p>
            <a:r>
              <a:rPr lang="en-US" dirty="0"/>
              <a:t>Given enough data, the model may discover this intuition and many others.  </a:t>
            </a:r>
          </a:p>
          <a:p>
            <a:r>
              <a:rPr lang="en-US" dirty="0"/>
              <a:t>A 1-layer neural network can look like the previous figure and a 2-layer neural network can look like the network in figure below.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11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BE74-BD5F-492C-9AAE-27F5CF8A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2EE8F-0429-4068-9060-87B3A1878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can be seen, we can continue to add layers, and this is part of defining the architecture of a deep neural network. </a:t>
            </a:r>
          </a:p>
          <a:p>
            <a:r>
              <a:rPr lang="en-US" dirty="0"/>
              <a:t>In theory, more layers can potentially give a model more power to learn from the data and be a better classifier. </a:t>
            </a:r>
          </a:p>
          <a:p>
            <a:r>
              <a:rPr lang="en-US" dirty="0"/>
              <a:t>Notice, however, that this also means that many more parameters need to be estimated (e.g. more weights). </a:t>
            </a:r>
          </a:p>
          <a:p>
            <a:r>
              <a:rPr lang="en-US" dirty="0"/>
              <a:t>Therefore, up until recently, this was very expensive to achieve. </a:t>
            </a:r>
          </a:p>
          <a:p>
            <a:r>
              <a:rPr lang="en-US" dirty="0"/>
              <a:t>With the advent of high-performance hardware and GPUs, this is now more feasible.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93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AC29-E997-4662-A5A2-AE455E91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two-layer neural network architecture</a:t>
            </a:r>
          </a:p>
        </p:txBody>
      </p:sp>
      <p:pic>
        <p:nvPicPr>
          <p:cNvPr id="4" name="Content Placeholder 3" descr="two-layer neural network architecture">
            <a:extLst>
              <a:ext uri="{FF2B5EF4-FFF2-40B4-BE49-F238E27FC236}">
                <a16:creationId xmlns:a16="http://schemas.microsoft.com/office/drawing/2014/main" id="{0EC842F2-AE68-4375-A8D5-0D59F3EA28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329" t="27654" r="31654" b="37541"/>
          <a:stretch/>
        </p:blipFill>
        <p:spPr>
          <a:xfrm>
            <a:off x="447676" y="1831349"/>
            <a:ext cx="7568358" cy="37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95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67A3-B515-4339-8A06-187FB9D5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6E01-6BCE-4DE2-9B77-651B2A16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our code, we need an efficient way of creating layers that is straightforward. </a:t>
            </a:r>
          </a:p>
          <a:p>
            <a:r>
              <a:rPr lang="en-US" dirty="0"/>
              <a:t>For this, we will use a modular approach and simply define a function called </a:t>
            </a:r>
            <a:r>
              <a:rPr lang="en-US" b="1" dirty="0"/>
              <a:t>layer()</a:t>
            </a:r>
            <a:r>
              <a:rPr lang="en-US" dirty="0"/>
              <a:t>. </a:t>
            </a:r>
          </a:p>
          <a:p>
            <a:r>
              <a:rPr lang="en-US" dirty="0"/>
              <a:t>If you look at the network figures, each layer has neurons connected to other layers. </a:t>
            </a:r>
          </a:p>
          <a:p>
            <a:r>
              <a:rPr lang="en-US" dirty="0"/>
              <a:t>In fact, the lines that connect the neurons are the weights, so each neuron in say hidden layer 1 is equal to the sum of the neurons in the previous layer times their respective weights which are learned by the model. </a:t>
            </a:r>
          </a:p>
          <a:p>
            <a:r>
              <a:rPr lang="en-US" dirty="0"/>
              <a:t>Therefore, we can define the function </a:t>
            </a:r>
            <a:r>
              <a:rPr lang="en-US" b="1" dirty="0"/>
              <a:t>layer() </a:t>
            </a:r>
            <a:r>
              <a:rPr lang="en-US" dirty="0"/>
              <a:t>as can be seen below.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2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0FC7-22AA-4683-9C79-3908245D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layer() 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B194-00F5-4F5E-9ACA-D5CD4732F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layer(input, </a:t>
            </a:r>
            <a:r>
              <a:rPr lang="en-US" dirty="0" err="1"/>
              <a:t>weight_shape</a:t>
            </a:r>
            <a:r>
              <a:rPr lang="en-US" dirty="0"/>
              <a:t>, </a:t>
            </a:r>
            <a:r>
              <a:rPr lang="en-US" dirty="0" err="1"/>
              <a:t>bias_shape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weight_stddev</a:t>
            </a:r>
            <a:r>
              <a:rPr lang="en-US" dirty="0"/>
              <a:t> = (2.0/</a:t>
            </a:r>
            <a:r>
              <a:rPr lang="en-US" dirty="0" err="1"/>
              <a:t>weight_shape</a:t>
            </a:r>
            <a:r>
              <a:rPr lang="en-US" dirty="0"/>
              <a:t>[0])**0.5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w_init</a:t>
            </a:r>
            <a:r>
              <a:rPr lang="en-US" dirty="0"/>
              <a:t> =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tf.random_normal_initializer</a:t>
            </a:r>
            <a:r>
              <a:rPr lang="en-US" dirty="0"/>
              <a:t>(</a:t>
            </a:r>
            <a:r>
              <a:rPr lang="en-US" dirty="0" err="1"/>
              <a:t>stddev</a:t>
            </a:r>
            <a:r>
              <a:rPr lang="en-US" dirty="0"/>
              <a:t>=</a:t>
            </a:r>
            <a:r>
              <a:rPr lang="en-US" dirty="0" err="1"/>
              <a:t>weight_stddev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bias_init</a:t>
            </a:r>
            <a:r>
              <a:rPr lang="en-US" dirty="0"/>
              <a:t> = </a:t>
            </a:r>
            <a:r>
              <a:rPr lang="en-US" dirty="0" err="1"/>
              <a:t>tf.constant_initializer</a:t>
            </a:r>
            <a:r>
              <a:rPr lang="en-US" dirty="0"/>
              <a:t>(value=0)</a:t>
            </a:r>
          </a:p>
          <a:p>
            <a:pPr marL="0" indent="0">
              <a:buNone/>
            </a:pPr>
            <a:r>
              <a:rPr lang="en-US" dirty="0"/>
              <a:t>    W = </a:t>
            </a:r>
            <a:r>
              <a:rPr lang="en-US" dirty="0" err="1"/>
              <a:t>tf.get_variable</a:t>
            </a:r>
            <a:r>
              <a:rPr lang="en-US" dirty="0"/>
              <a:t>("W", </a:t>
            </a:r>
            <a:r>
              <a:rPr lang="en-US" dirty="0" err="1"/>
              <a:t>weight_shape</a:t>
            </a:r>
            <a:r>
              <a:rPr lang="en-US" dirty="0"/>
              <a:t>, initializer=</a:t>
            </a:r>
            <a:r>
              <a:rPr lang="en-US" dirty="0" err="1"/>
              <a:t>w_init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b = </a:t>
            </a:r>
            <a:r>
              <a:rPr lang="en-US" dirty="0" err="1"/>
              <a:t>tf.get_variable</a:t>
            </a:r>
            <a:r>
              <a:rPr lang="en-US" dirty="0"/>
              <a:t>("b", </a:t>
            </a:r>
            <a:r>
              <a:rPr lang="en-US" dirty="0" err="1"/>
              <a:t>bias_shape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                         initializer=</a:t>
            </a:r>
            <a:r>
              <a:rPr lang="en-US" dirty="0" err="1"/>
              <a:t>bias_init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tf.nn.relu</a:t>
            </a:r>
            <a:r>
              <a:rPr lang="en-US" dirty="0"/>
              <a:t>(</a:t>
            </a:r>
            <a:r>
              <a:rPr lang="en-US" dirty="0" err="1"/>
              <a:t>tf.matmul</a:t>
            </a:r>
            <a:r>
              <a:rPr lang="en-US" dirty="0"/>
              <a:t>(input, W) + 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60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324D-EE15-40D4-88FF-4521B2ADF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0F04-83ED-4987-A7FD-C1607C7C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code, we continue to use the equation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tf.matmul</a:t>
            </a:r>
            <a:r>
              <a:rPr lang="en-US" dirty="0"/>
              <a:t>(input, W) + b </a:t>
            </a:r>
          </a:p>
          <a:p>
            <a:r>
              <a:rPr lang="en-US" dirty="0"/>
              <a:t>and  this time pass it through the neural network function 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tf.nn.relu</a:t>
            </a:r>
            <a:r>
              <a:rPr lang="en-US" dirty="0"/>
              <a:t>()</a:t>
            </a:r>
          </a:p>
          <a:p>
            <a:r>
              <a:rPr lang="en-US" dirty="0"/>
              <a:t>The </a:t>
            </a:r>
            <a:r>
              <a:rPr lang="en-US" dirty="0" err="1"/>
              <a:t>relu</a:t>
            </a:r>
            <a:r>
              <a:rPr lang="en-US" dirty="0"/>
              <a:t> (</a:t>
            </a:r>
            <a:r>
              <a:rPr lang="en-US" dirty="0" err="1"/>
              <a:t>Hahnloser</a:t>
            </a:r>
            <a:r>
              <a:rPr lang="en-US" dirty="0"/>
              <a:t> et al. 2000) function stands for rectified linear unit. </a:t>
            </a:r>
          </a:p>
          <a:p>
            <a:r>
              <a:rPr lang="en-US" dirty="0"/>
              <a:t>It is an optimal neuron for neural networks, and it serves as the activation function. </a:t>
            </a:r>
          </a:p>
          <a:p>
            <a:r>
              <a:rPr lang="en-US" dirty="0"/>
              <a:t>Notice also, that in the code, a few </a:t>
            </a:r>
            <a:r>
              <a:rPr lang="en-US" b="1" dirty="0" err="1"/>
              <a:t>init</a:t>
            </a:r>
            <a:r>
              <a:rPr lang="en-US" dirty="0"/>
              <a:t> variables were defined to initialize the variables and improve the optimization performance.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9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9AB7-5CDF-422F-939B-A003C880C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“Going Deep”: An N layer Neural Network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258EC-5E1D-4813-B267-C99B7F8C5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defined so much of the code already that there really isn’t much left except to define the architecture and cost (or loss) function. </a:t>
            </a:r>
          </a:p>
          <a:p>
            <a:r>
              <a:rPr lang="en-US" dirty="0"/>
              <a:t>For the cost function in a deep neural network, similarly to the least square error function in linear regression or cross entropy in logistic regression, we can define the equation or more conveniently use the built-in </a:t>
            </a:r>
            <a:r>
              <a:rPr lang="en-US" dirty="0" err="1"/>
              <a:t>Tensorflow</a:t>
            </a:r>
            <a:r>
              <a:rPr lang="en-US" dirty="0"/>
              <a:t> cost functions. </a:t>
            </a:r>
          </a:p>
          <a:p>
            <a:r>
              <a:rPr lang="en-US" dirty="0"/>
              <a:t>In this case, we use </a:t>
            </a:r>
            <a:r>
              <a:rPr lang="en-US" dirty="0" err="1"/>
              <a:t>tf.nn.softmax_cross_entropy_with_logits</a:t>
            </a:r>
            <a:r>
              <a:rPr lang="en-US" dirty="0"/>
              <a:t>(). This is defined in the code segment below for the </a:t>
            </a:r>
            <a:r>
              <a:rPr lang="en-US" b="1" dirty="0" err="1"/>
              <a:t>loss_deep</a:t>
            </a:r>
            <a:r>
              <a:rPr lang="en-US" b="1" dirty="0"/>
              <a:t>()</a:t>
            </a:r>
            <a:r>
              <a:rPr lang="en-US" dirty="0"/>
              <a:t>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32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A573-A252-4F6D-9DE0-98F4D03B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22843-CD2A-4B26-8F14-DA6D14030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loss_deep</a:t>
            </a:r>
            <a:r>
              <a:rPr lang="en-US" dirty="0"/>
              <a:t>(output, </a:t>
            </a:r>
            <a:r>
              <a:rPr lang="en-US" dirty="0" err="1"/>
              <a:t>y_tf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xentropy</a:t>
            </a:r>
            <a:r>
              <a:rPr lang="en-US" dirty="0"/>
              <a:t> = </a:t>
            </a:r>
            <a:r>
              <a:rPr lang="en-US" dirty="0" err="1"/>
              <a:t>tf.nn.softmax_cross_entropy_with_logits</a:t>
            </a:r>
            <a:r>
              <a:rPr lang="en-US" dirty="0"/>
              <a:t>(output, </a:t>
            </a:r>
            <a:r>
              <a:rPr lang="en-US" dirty="0" err="1"/>
              <a:t>y_tf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loss = </a:t>
            </a:r>
            <a:r>
              <a:rPr lang="en-US" dirty="0" err="1"/>
              <a:t>tf.reduce_mean</a:t>
            </a:r>
            <a:r>
              <a:rPr lang="en-US" dirty="0"/>
              <a:t>(</a:t>
            </a:r>
            <a:r>
              <a:rPr lang="en-US" dirty="0" err="1"/>
              <a:t>xentropy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return loss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778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C850-ED76-420E-848C-908FD95E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34D7-9D23-4AE9-BBAA-70D3FD011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Finally, the last part in our code is to define the architecture of the deep neural network. </a:t>
            </a:r>
          </a:p>
          <a:p>
            <a:r>
              <a:rPr lang="en-US" dirty="0"/>
              <a:t>The following examples show how we could define the architectures using multiple layers. </a:t>
            </a:r>
          </a:p>
          <a:p>
            <a:r>
              <a:rPr lang="en-US" dirty="0"/>
              <a:t>The important aspect to notice is that we are treating each layer as a function </a:t>
            </a:r>
            <a:r>
              <a:rPr lang="en-US" b="1" dirty="0"/>
              <a:t>layer().</a:t>
            </a:r>
            <a:r>
              <a:rPr lang="en-US" dirty="0"/>
              <a:t> </a:t>
            </a:r>
          </a:p>
          <a:p>
            <a:r>
              <a:rPr lang="en-US" dirty="0"/>
              <a:t>The output of one function becomes the input of the next function. </a:t>
            </a:r>
          </a:p>
        </p:txBody>
      </p:sp>
    </p:spTree>
    <p:extLst>
      <p:ext uri="{BB962C8B-B14F-4D97-AF65-F5344CB8AC3E}">
        <p14:creationId xmlns:p14="http://schemas.microsoft.com/office/powerpoint/2010/main" val="2178425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completion of this unit:</a:t>
            </a:r>
          </a:p>
          <a:p>
            <a:pPr marL="3429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Students will have a better understanding of neural networks</a:t>
            </a:r>
            <a:r>
              <a:rPr lang="is-I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Students will be able to </a:t>
            </a:r>
            <a:r>
              <a:rPr lang="is-I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their logictic regression algorithms </a:t>
            </a:r>
          </a:p>
          <a:p>
            <a:pPr marL="342900" lvl="1" indent="0">
              <a:buNone/>
            </a:pPr>
            <a:r>
              <a:rPr lang="is-I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 a nerual net and then a deep neural net.</a:t>
            </a:r>
          </a:p>
          <a:p>
            <a:pPr marL="342900" lvl="1" indent="0">
              <a:buNone/>
            </a:pPr>
            <a:r>
              <a:rPr lang="is-I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Tensorflow code.</a:t>
            </a:r>
          </a:p>
          <a:p>
            <a:pPr marL="342900" lvl="1" indent="0">
              <a:buNone/>
            </a:pPr>
            <a:r>
              <a:rPr lang="is-I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Architecture.</a:t>
            </a:r>
          </a:p>
          <a:p>
            <a:endParaRPr 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CA55D0F-91ED-4B7F-BD0D-B24E35319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427" y="2181137"/>
            <a:ext cx="310393" cy="151002"/>
            <a:chOff x="893427" y="2181137"/>
            <a:chExt cx="310393" cy="151002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0FBF2D11-BCEA-4CC8-AC03-9B2D8E9D8BC5}"/>
                </a:ext>
              </a:extLst>
            </p:cNvPr>
            <p:cNvCxnSpPr>
              <a:cxnSpLocks/>
            </p:cNvCxnSpPr>
            <p:nvPr/>
          </p:nvCxnSpPr>
          <p:spPr>
            <a:xfrm>
              <a:off x="893427" y="2181137"/>
              <a:ext cx="0" cy="151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7F0E8B2-DB7E-48D8-876F-84688F90F7A2}"/>
                </a:ext>
              </a:extLst>
            </p:cNvPr>
            <p:cNvCxnSpPr/>
            <p:nvPr/>
          </p:nvCxnSpPr>
          <p:spPr>
            <a:xfrm>
              <a:off x="893427" y="2332139"/>
              <a:ext cx="3103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795FCB8-27DD-445A-AE5F-2AB00EC9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427" y="2483141"/>
            <a:ext cx="310393" cy="151002"/>
            <a:chOff x="893427" y="2483141"/>
            <a:chExt cx="310393" cy="151002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849EB36-E929-475E-BF86-575311E568EF}"/>
                </a:ext>
              </a:extLst>
            </p:cNvPr>
            <p:cNvCxnSpPr>
              <a:cxnSpLocks/>
            </p:cNvCxnSpPr>
            <p:nvPr/>
          </p:nvCxnSpPr>
          <p:spPr>
            <a:xfrm>
              <a:off x="893427" y="2483141"/>
              <a:ext cx="0" cy="151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AF2ED3D-91B0-47FB-9485-E9000258FF37}"/>
                </a:ext>
              </a:extLst>
            </p:cNvPr>
            <p:cNvCxnSpPr/>
            <p:nvPr/>
          </p:nvCxnSpPr>
          <p:spPr>
            <a:xfrm>
              <a:off x="893427" y="2634143"/>
              <a:ext cx="3103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7D9BBFC-E489-42E2-9881-AFB4E3C3D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427" y="3061981"/>
            <a:ext cx="310393" cy="151002"/>
            <a:chOff x="893427" y="3061981"/>
            <a:chExt cx="310393" cy="151002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B8AD4D92-3551-46F2-81FE-408D2D2BE058}"/>
                </a:ext>
              </a:extLst>
            </p:cNvPr>
            <p:cNvCxnSpPr>
              <a:cxnSpLocks/>
            </p:cNvCxnSpPr>
            <p:nvPr/>
          </p:nvCxnSpPr>
          <p:spPr>
            <a:xfrm>
              <a:off x="893427" y="3061981"/>
              <a:ext cx="0" cy="151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BB45B99-5760-45D5-97A6-E7B77D3284C5}"/>
                </a:ext>
              </a:extLst>
            </p:cNvPr>
            <p:cNvCxnSpPr/>
            <p:nvPr/>
          </p:nvCxnSpPr>
          <p:spPr>
            <a:xfrm>
              <a:off x="893427" y="3212983"/>
              <a:ext cx="3103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E91571A-44D5-4912-89DA-AD7E9CC76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93426" y="3386597"/>
            <a:ext cx="310393" cy="151002"/>
            <a:chOff x="893426" y="3386597"/>
            <a:chExt cx="310393" cy="15100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DA94147-51C9-4874-9F14-37D8996CD94B}"/>
                </a:ext>
              </a:extLst>
            </p:cNvPr>
            <p:cNvCxnSpPr>
              <a:cxnSpLocks/>
            </p:cNvCxnSpPr>
            <p:nvPr/>
          </p:nvCxnSpPr>
          <p:spPr>
            <a:xfrm>
              <a:off x="893426" y="3386597"/>
              <a:ext cx="0" cy="1510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82F9118-5BA7-4F63-9BCD-C05FF9D940AD}"/>
                </a:ext>
              </a:extLst>
            </p:cNvPr>
            <p:cNvCxnSpPr/>
            <p:nvPr/>
          </p:nvCxnSpPr>
          <p:spPr>
            <a:xfrm>
              <a:off x="893426" y="3537599"/>
              <a:ext cx="31039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608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2F358-8A6E-4E45-AA8D-B1672858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x_tf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FFAB-356E-4845-9C6F-D6F912E0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for a network of 2 layers we can define the code as shown in the code segment below. </a:t>
            </a:r>
          </a:p>
          <a:p>
            <a:r>
              <a:rPr lang="en-US" dirty="0"/>
              <a:t>The input to the first layer in hidden scope 1 is </a:t>
            </a:r>
            <a:r>
              <a:rPr lang="en-US" b="1" dirty="0" err="1"/>
              <a:t>x_tf</a:t>
            </a:r>
            <a:r>
              <a:rPr lang="en-US" b="1" dirty="0"/>
              <a:t> </a:t>
            </a:r>
            <a:r>
              <a:rPr lang="en-US" dirty="0"/>
              <a:t>which is our data matrix that we defined in previous sections. </a:t>
            </a:r>
          </a:p>
          <a:p>
            <a:r>
              <a:rPr lang="en-US" dirty="0"/>
              <a:t>The result of this equation would be passed to the variable </a:t>
            </a:r>
            <a:r>
              <a:rPr lang="en-US" b="1" dirty="0"/>
              <a:t>hidden_1</a:t>
            </a:r>
            <a:r>
              <a:rPr lang="en-US" dirty="0"/>
              <a:t>.</a:t>
            </a:r>
          </a:p>
          <a:p>
            <a:r>
              <a:rPr lang="en-US" dirty="0"/>
              <a:t> Then, for the next layer, </a:t>
            </a:r>
            <a:r>
              <a:rPr lang="en-US" b="1" dirty="0"/>
              <a:t>hidden_1</a:t>
            </a:r>
            <a:r>
              <a:rPr lang="en-US" dirty="0"/>
              <a:t> becomes the input to the layer in hidden scope 2, and finally </a:t>
            </a:r>
            <a:r>
              <a:rPr lang="en-US" b="1" dirty="0"/>
              <a:t>hidden_2</a:t>
            </a:r>
            <a:r>
              <a:rPr lang="en-US" dirty="0"/>
              <a:t> becomes the input to the final layer in scope output which is the connection of hidden layer 2 to the output layer.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9189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C238-5130-42D1-A51D-9FE646B7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25A16-D77A-4D4D-B68A-61E5BFC3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#defines network architecture</a:t>
            </a:r>
          </a:p>
          <a:p>
            <a:pPr marL="0" indent="0">
              <a:buNone/>
            </a:pPr>
            <a:r>
              <a:rPr lang="en-US" dirty="0"/>
              <a:t>#deep neural network with 2 hidden layers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inference_deep</a:t>
            </a:r>
            <a:r>
              <a:rPr lang="en-US" dirty="0"/>
              <a:t>(</a:t>
            </a:r>
            <a:r>
              <a:rPr lang="en-US" dirty="0" err="1"/>
              <a:t>x_tf</a:t>
            </a:r>
            <a:r>
              <a:rPr lang="en-US" dirty="0"/>
              <a:t>, A, B):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("hidden_1"):</a:t>
            </a:r>
          </a:p>
          <a:p>
            <a:pPr marL="0" indent="0">
              <a:buNone/>
            </a:pPr>
            <a:r>
              <a:rPr lang="en-US" dirty="0"/>
              <a:t>        hidden_1 = layer(</a:t>
            </a:r>
            <a:r>
              <a:rPr lang="en-US" dirty="0" err="1"/>
              <a:t>x_tf</a:t>
            </a:r>
            <a:r>
              <a:rPr lang="en-US" dirty="0"/>
              <a:t>, [A, 4],[4])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("hidden_2"):</a:t>
            </a:r>
          </a:p>
          <a:p>
            <a:pPr marL="0" indent="0">
              <a:buNone/>
            </a:pPr>
            <a:r>
              <a:rPr lang="en-US" dirty="0"/>
              <a:t>        hidden_2 = layer(hidden_1, [4, 4],[4])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("output"):</a:t>
            </a:r>
          </a:p>
          <a:p>
            <a:pPr marL="0" indent="0">
              <a:buNone/>
            </a:pPr>
            <a:r>
              <a:rPr lang="en-US" dirty="0"/>
              <a:t>        output = layer(hidden_2, [4, B], [B])</a:t>
            </a:r>
          </a:p>
          <a:p>
            <a:pPr marL="0" indent="0">
              <a:buNone/>
            </a:pPr>
            <a:r>
              <a:rPr lang="en-US" dirty="0"/>
              <a:t>    return output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12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589F-C4EA-4728-A537-2723D94D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69B2D-E1DC-4E95-A262-B05551027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the iris data set, the following definition</a:t>
            </a:r>
          </a:p>
          <a:p>
            <a:pPr marL="0" indent="0">
              <a:buNone/>
            </a:pPr>
            <a:r>
              <a:rPr lang="en-US" b="1" dirty="0"/>
              <a:t>    hidden_1 = layer(</a:t>
            </a:r>
            <a:r>
              <a:rPr lang="en-US" b="1" dirty="0" err="1"/>
              <a:t>x_tf</a:t>
            </a:r>
            <a:r>
              <a:rPr lang="en-US" b="1" dirty="0"/>
              <a:t>, [A, 4],[4])</a:t>
            </a:r>
            <a:r>
              <a:rPr lang="en-US" dirty="0"/>
              <a:t> </a:t>
            </a:r>
          </a:p>
          <a:p>
            <a:r>
              <a:rPr lang="en-US" dirty="0"/>
              <a:t>means that 1 input vector from the iris data set is connected to the first hidden layer of the model. </a:t>
            </a:r>
          </a:p>
          <a:p>
            <a:r>
              <a:rPr lang="en-US" dirty="0"/>
              <a:t>Therefore, the neurons in the input layer are the 4 features per plant in the iris dataset. </a:t>
            </a:r>
          </a:p>
          <a:p>
            <a:r>
              <a:rPr lang="en-US" dirty="0"/>
              <a:t>In contrast, for the hidden layer, the neurons represent abstract entities that are sums of the input features times their respective weights. </a:t>
            </a:r>
          </a:p>
        </p:txBody>
      </p:sp>
    </p:spTree>
    <p:extLst>
      <p:ext uri="{BB962C8B-B14F-4D97-AF65-F5344CB8AC3E}">
        <p14:creationId xmlns:p14="http://schemas.microsoft.com/office/powerpoint/2010/main" val="307024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8FF0-9150-486A-A9CD-5C9929E2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 data set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E355A-BF45-489B-9166-79FC03C29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part </a:t>
            </a:r>
          </a:p>
          <a:p>
            <a:pPr marL="0" indent="0">
              <a:buNone/>
            </a:pPr>
            <a:r>
              <a:rPr lang="en-US" b="1" dirty="0"/>
              <a:t>      output = layer(hidden_2, [4, B], [B])</a:t>
            </a:r>
            <a:r>
              <a:rPr lang="en-US" dirty="0"/>
              <a:t> </a:t>
            </a:r>
          </a:p>
          <a:p>
            <a:r>
              <a:rPr lang="en-US" dirty="0"/>
              <a:t>in the function defines a mapping of 4 abstract neurons (from hidden 2) to the 3 neurons in the output layer which represent the 3 classes of </a:t>
            </a:r>
            <a:r>
              <a:rPr lang="en-US" dirty="0" err="1"/>
              <a:t>setosa</a:t>
            </a:r>
            <a:r>
              <a:rPr lang="en-US" dirty="0"/>
              <a:t>, virginica, and versicolor.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018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66C7B-1BFA-4A6C-B602-72C5BC68F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57D9-8330-42DE-BF44-693B66E30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hidden_2 is defined as a mapping from hidden_1 (which has 4 neurons) to hidden_2 which also has 4 neurons. </a:t>
            </a:r>
          </a:p>
          <a:p>
            <a:r>
              <a:rPr lang="en-US" dirty="0"/>
              <a:t>The number of neurons can be defined by the architect of the network.</a:t>
            </a:r>
          </a:p>
          <a:p>
            <a:r>
              <a:rPr lang="en-US" dirty="0"/>
              <a:t>Similarly, a deep neural network of 3 hidden layers can be defined as follows. </a:t>
            </a:r>
          </a:p>
          <a:p>
            <a:r>
              <a:rPr lang="en-US" dirty="0"/>
              <a:t>Notice that the following statement helps to define the third hidden layer</a:t>
            </a:r>
          </a:p>
          <a:p>
            <a:pPr marL="0" indent="0">
              <a:buNone/>
            </a:pPr>
            <a:r>
              <a:rPr lang="en-US" b="1" dirty="0"/>
              <a:t>       output = layer(hidden_3, [10, B], [B])</a:t>
            </a:r>
            <a:r>
              <a:rPr lang="en-US" dirty="0"/>
              <a:t> </a:t>
            </a:r>
          </a:p>
          <a:p>
            <a:r>
              <a:rPr lang="en-US" dirty="0"/>
              <a:t>and that each hidden layer now consists of 10  neurons as can be seen in the code below.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72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48EA-9B14-44F4-9645-AAFE2928C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inference()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FC6FC-0407-4FE1-BC6B-0DEE070D4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#defines network architecture</a:t>
            </a:r>
          </a:p>
          <a:p>
            <a:pPr marL="0" indent="0">
              <a:buNone/>
            </a:pPr>
            <a:r>
              <a:rPr lang="en-US" dirty="0"/>
              <a:t>#deep neural network with 3 hidden layers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inference_deep_3layers(</a:t>
            </a:r>
            <a:r>
              <a:rPr lang="en-US" dirty="0" err="1"/>
              <a:t>x_tf</a:t>
            </a:r>
            <a:r>
              <a:rPr lang="en-US" dirty="0"/>
              <a:t>, A, B):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("hidden_1"):</a:t>
            </a:r>
          </a:p>
          <a:p>
            <a:pPr marL="0" indent="0">
              <a:buNone/>
            </a:pPr>
            <a:r>
              <a:rPr lang="en-US" dirty="0"/>
              <a:t>        hidden_1 = layer(</a:t>
            </a:r>
            <a:r>
              <a:rPr lang="en-US" dirty="0" err="1"/>
              <a:t>x_tf</a:t>
            </a:r>
            <a:r>
              <a:rPr lang="en-US" dirty="0"/>
              <a:t>, [A, 10],[10])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("hidden_2"):</a:t>
            </a:r>
          </a:p>
          <a:p>
            <a:pPr marL="0" indent="0">
              <a:buNone/>
            </a:pPr>
            <a:r>
              <a:rPr lang="en-US" dirty="0"/>
              <a:t>        hidden_2 = layer(hidden_1, [10, 10],[10])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("hidden_3"):</a:t>
            </a:r>
          </a:p>
          <a:p>
            <a:pPr marL="0" indent="0">
              <a:buNone/>
            </a:pPr>
            <a:r>
              <a:rPr lang="en-US" dirty="0"/>
              <a:t>        hidden_3 = layer(hidden_2, [10, 10],[10])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("output"):</a:t>
            </a:r>
          </a:p>
          <a:p>
            <a:pPr marL="0" indent="0">
              <a:buNone/>
            </a:pPr>
            <a:r>
              <a:rPr lang="en-US" dirty="0"/>
              <a:t>        output = layer(hidden_3, [10, B], [B])</a:t>
            </a:r>
          </a:p>
          <a:p>
            <a:pPr marL="0" indent="0">
              <a:buNone/>
            </a:pPr>
            <a:r>
              <a:rPr lang="en-US" dirty="0"/>
              <a:t>    return output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58" name="组合 57" descr="DNN architecture graph">
            <a:extLst>
              <a:ext uri="{FF2B5EF4-FFF2-40B4-BE49-F238E27FC236}">
                <a16:creationId xmlns:a16="http://schemas.microsoft.com/office/drawing/2014/main" id="{8AA00A6B-64C4-4479-A8A1-47C77CB88FD2}"/>
              </a:ext>
            </a:extLst>
          </p:cNvPr>
          <p:cNvGrpSpPr/>
          <p:nvPr/>
        </p:nvGrpSpPr>
        <p:grpSpPr>
          <a:xfrm>
            <a:off x="5821152" y="1690689"/>
            <a:ext cx="2754432" cy="2638462"/>
            <a:chOff x="5729984" y="2359969"/>
            <a:chExt cx="2754432" cy="2638462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CB4B44FC-3718-45D2-93FA-11EAB55E10A0}"/>
                </a:ext>
              </a:extLst>
            </p:cNvPr>
            <p:cNvGrpSpPr/>
            <p:nvPr/>
          </p:nvGrpSpPr>
          <p:grpSpPr>
            <a:xfrm>
              <a:off x="6669862" y="2424419"/>
              <a:ext cx="260583" cy="2164360"/>
              <a:chOff x="6215371" y="2817448"/>
              <a:chExt cx="260583" cy="216436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C07DA084-D74D-420C-9561-C0CC7E31698B}"/>
                  </a:ext>
                </a:extLst>
              </p:cNvPr>
              <p:cNvSpPr/>
              <p:nvPr/>
            </p:nvSpPr>
            <p:spPr>
              <a:xfrm>
                <a:off x="6215371" y="2817448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3D6063B0-7084-49D3-96A1-090209FB8CDB}"/>
                  </a:ext>
                </a:extLst>
              </p:cNvPr>
              <p:cNvSpPr/>
              <p:nvPr/>
            </p:nvSpPr>
            <p:spPr>
              <a:xfrm>
                <a:off x="6263083" y="288599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D9AA6EB1-54DD-4C53-9475-DFCA6ED5F8CB}"/>
                  </a:ext>
                </a:extLst>
              </p:cNvPr>
              <p:cNvSpPr/>
              <p:nvPr/>
            </p:nvSpPr>
            <p:spPr>
              <a:xfrm>
                <a:off x="6263083" y="3122330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0C11EA41-363B-4A24-8946-BA39D5F84CBF}"/>
                  </a:ext>
                </a:extLst>
              </p:cNvPr>
              <p:cNvSpPr/>
              <p:nvPr/>
            </p:nvSpPr>
            <p:spPr>
              <a:xfrm>
                <a:off x="6263083" y="4732801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047154EA-6526-4A59-8F0E-CF5A22D0E141}"/>
                  </a:ext>
                </a:extLst>
              </p:cNvPr>
              <p:cNvSpPr/>
              <p:nvPr/>
            </p:nvSpPr>
            <p:spPr>
              <a:xfrm>
                <a:off x="6263083" y="333881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03E555E-67DF-4866-B2DF-D770736F4C9F}"/>
                </a:ext>
              </a:extLst>
            </p:cNvPr>
            <p:cNvGrpSpPr/>
            <p:nvPr/>
          </p:nvGrpSpPr>
          <p:grpSpPr>
            <a:xfrm>
              <a:off x="7198368" y="2424419"/>
              <a:ext cx="260583" cy="2164360"/>
              <a:chOff x="6215371" y="2817448"/>
              <a:chExt cx="260583" cy="2164360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52762B52-033C-452D-A8AE-243CD95FF3B0}"/>
                  </a:ext>
                </a:extLst>
              </p:cNvPr>
              <p:cNvSpPr/>
              <p:nvPr/>
            </p:nvSpPr>
            <p:spPr>
              <a:xfrm>
                <a:off x="6215371" y="2817448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7E7DCB43-E707-4AC9-BA47-4C8932707C55}"/>
                  </a:ext>
                </a:extLst>
              </p:cNvPr>
              <p:cNvSpPr/>
              <p:nvPr/>
            </p:nvSpPr>
            <p:spPr>
              <a:xfrm>
                <a:off x="6263083" y="288599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1BD43704-E4B8-4ACF-8F04-1F99A7FFF825}"/>
                  </a:ext>
                </a:extLst>
              </p:cNvPr>
              <p:cNvSpPr/>
              <p:nvPr/>
            </p:nvSpPr>
            <p:spPr>
              <a:xfrm>
                <a:off x="6263083" y="3122330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91F4277F-3366-4EA1-A230-8AB17AF30057}"/>
                  </a:ext>
                </a:extLst>
              </p:cNvPr>
              <p:cNvSpPr/>
              <p:nvPr/>
            </p:nvSpPr>
            <p:spPr>
              <a:xfrm>
                <a:off x="6263083" y="4732801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43C7EA8-8670-407A-B1CB-20E2C2F38587}"/>
                  </a:ext>
                </a:extLst>
              </p:cNvPr>
              <p:cNvSpPr/>
              <p:nvPr/>
            </p:nvSpPr>
            <p:spPr>
              <a:xfrm>
                <a:off x="6263083" y="333881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22C08F2A-99DF-4709-98E0-A7FC05A0C4DD}"/>
                </a:ext>
              </a:extLst>
            </p:cNvPr>
            <p:cNvGrpSpPr/>
            <p:nvPr/>
          </p:nvGrpSpPr>
          <p:grpSpPr>
            <a:xfrm>
              <a:off x="7712105" y="2424419"/>
              <a:ext cx="260583" cy="2164360"/>
              <a:chOff x="6215371" y="2817448"/>
              <a:chExt cx="260583" cy="216436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89F020B-FD58-4D95-BFED-2CA3787360C3}"/>
                  </a:ext>
                </a:extLst>
              </p:cNvPr>
              <p:cNvSpPr/>
              <p:nvPr/>
            </p:nvSpPr>
            <p:spPr>
              <a:xfrm>
                <a:off x="6215371" y="2817448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7BDEA08A-CEBA-4FA3-A7ED-D0AA01BA2B87}"/>
                  </a:ext>
                </a:extLst>
              </p:cNvPr>
              <p:cNvSpPr/>
              <p:nvPr/>
            </p:nvSpPr>
            <p:spPr>
              <a:xfrm>
                <a:off x="6263083" y="288599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1A4BACE3-FD3B-4423-8373-3D032B0969BB}"/>
                  </a:ext>
                </a:extLst>
              </p:cNvPr>
              <p:cNvSpPr/>
              <p:nvPr/>
            </p:nvSpPr>
            <p:spPr>
              <a:xfrm>
                <a:off x="6263083" y="3122330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C5427EFD-C2F0-4DB0-8475-B69EFD5EDC3E}"/>
                  </a:ext>
                </a:extLst>
              </p:cNvPr>
              <p:cNvSpPr/>
              <p:nvPr/>
            </p:nvSpPr>
            <p:spPr>
              <a:xfrm>
                <a:off x="6263083" y="4732801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4F2F9E0-E463-4033-9F92-75A6938AE57C}"/>
                  </a:ext>
                </a:extLst>
              </p:cNvPr>
              <p:cNvSpPr/>
              <p:nvPr/>
            </p:nvSpPr>
            <p:spPr>
              <a:xfrm>
                <a:off x="6263083" y="333881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69DB6C4-6B0D-4563-92B1-5B79060522DC}"/>
                </a:ext>
              </a:extLst>
            </p:cNvPr>
            <p:cNvSpPr/>
            <p:nvPr/>
          </p:nvSpPr>
          <p:spPr>
            <a:xfrm>
              <a:off x="8223833" y="3113570"/>
              <a:ext cx="260583" cy="10045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FAAC881B-E40C-4C03-904D-6E2D36C3066D}"/>
                </a:ext>
              </a:extLst>
            </p:cNvPr>
            <p:cNvSpPr/>
            <p:nvPr/>
          </p:nvSpPr>
          <p:spPr>
            <a:xfrm>
              <a:off x="8271545" y="3182121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CBE0A1F0-4340-4CB7-AB0A-9C0C38C0FE7F}"/>
                </a:ext>
              </a:extLst>
            </p:cNvPr>
            <p:cNvSpPr/>
            <p:nvPr/>
          </p:nvSpPr>
          <p:spPr>
            <a:xfrm>
              <a:off x="8271545" y="3418452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E5B8603A-5082-457A-A7D0-1CB96C1E3DD2}"/>
                </a:ext>
              </a:extLst>
            </p:cNvPr>
            <p:cNvSpPr/>
            <p:nvPr/>
          </p:nvSpPr>
          <p:spPr>
            <a:xfrm>
              <a:off x="8270234" y="386480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13249A9B-6F80-4288-9397-8D5816986923}"/>
                </a:ext>
              </a:extLst>
            </p:cNvPr>
            <p:cNvSpPr/>
            <p:nvPr/>
          </p:nvSpPr>
          <p:spPr>
            <a:xfrm>
              <a:off x="8271545" y="3634941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249E943-6B4C-4450-B4EB-F3B721BD93FF}"/>
                </a:ext>
              </a:extLst>
            </p:cNvPr>
            <p:cNvSpPr txBox="1"/>
            <p:nvPr/>
          </p:nvSpPr>
          <p:spPr>
            <a:xfrm>
              <a:off x="6582346" y="4629099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h1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198C777-5599-4209-AF13-ECD2E79499AD}"/>
                </a:ext>
              </a:extLst>
            </p:cNvPr>
            <p:cNvSpPr txBox="1"/>
            <p:nvPr/>
          </p:nvSpPr>
          <p:spPr>
            <a:xfrm>
              <a:off x="7110852" y="4629099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h2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4D984BF-D60E-42A4-B782-DF2F2979FB53}"/>
                </a:ext>
              </a:extLst>
            </p:cNvPr>
            <p:cNvSpPr txBox="1"/>
            <p:nvPr/>
          </p:nvSpPr>
          <p:spPr>
            <a:xfrm>
              <a:off x="7624589" y="4629099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h3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2091911-A44E-45A3-B390-1F7810EC5334}"/>
                </a:ext>
              </a:extLst>
            </p:cNvPr>
            <p:cNvSpPr txBox="1"/>
            <p:nvPr/>
          </p:nvSpPr>
          <p:spPr>
            <a:xfrm>
              <a:off x="6330985" y="4375341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6507863-CAA6-47D2-9946-18F76E8F875B}"/>
                </a:ext>
              </a:extLst>
            </p:cNvPr>
            <p:cNvSpPr txBox="1"/>
            <p:nvPr/>
          </p:nvSpPr>
          <p:spPr>
            <a:xfrm>
              <a:off x="6851486" y="4375341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9F1C6B70-6BF4-41E8-AB80-DF27AFBDEEBC}"/>
                </a:ext>
              </a:extLst>
            </p:cNvPr>
            <p:cNvSpPr txBox="1"/>
            <p:nvPr/>
          </p:nvSpPr>
          <p:spPr>
            <a:xfrm>
              <a:off x="7967563" y="4023707"/>
              <a:ext cx="2985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B0E54469-E26D-4C90-BA03-F18438EF01EC}"/>
                </a:ext>
              </a:extLst>
            </p:cNvPr>
            <p:cNvSpPr txBox="1"/>
            <p:nvPr/>
          </p:nvSpPr>
          <p:spPr>
            <a:xfrm>
              <a:off x="5729984" y="4393039"/>
              <a:ext cx="56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789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67CB18A-0086-4413-95B9-1D8663AAC928}"/>
                </a:ext>
              </a:extLst>
            </p:cNvPr>
            <p:cNvSpPr txBox="1"/>
            <p:nvPr/>
          </p:nvSpPr>
          <p:spPr>
            <a:xfrm>
              <a:off x="5847581" y="2359969"/>
              <a:ext cx="260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2A0A8961-F4EB-482F-B1AA-AD85E518AEF7}"/>
                </a:ext>
              </a:extLst>
            </p:cNvPr>
            <p:cNvGrpSpPr/>
            <p:nvPr/>
          </p:nvGrpSpPr>
          <p:grpSpPr>
            <a:xfrm>
              <a:off x="6208536" y="2424419"/>
              <a:ext cx="260583" cy="2164360"/>
              <a:chOff x="6215371" y="2817448"/>
              <a:chExt cx="260583" cy="216436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BFE6823F-F7CC-4273-AA00-CD33E8D173D0}"/>
                  </a:ext>
                </a:extLst>
              </p:cNvPr>
              <p:cNvSpPr/>
              <p:nvPr/>
            </p:nvSpPr>
            <p:spPr>
              <a:xfrm>
                <a:off x="6215371" y="2817448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53D0FBC8-0290-4A97-A6D4-9C3824974E64}"/>
                  </a:ext>
                </a:extLst>
              </p:cNvPr>
              <p:cNvSpPr/>
              <p:nvPr/>
            </p:nvSpPr>
            <p:spPr>
              <a:xfrm>
                <a:off x="6263083" y="288599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8FB84014-B1B7-42C5-87E3-BAD3A901A855}"/>
                  </a:ext>
                </a:extLst>
              </p:cNvPr>
              <p:cNvSpPr/>
              <p:nvPr/>
            </p:nvSpPr>
            <p:spPr>
              <a:xfrm>
                <a:off x="6263083" y="3122330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80898CF0-624B-437C-96D6-7EE25C5D9AD9}"/>
                  </a:ext>
                </a:extLst>
              </p:cNvPr>
              <p:cNvSpPr/>
              <p:nvPr/>
            </p:nvSpPr>
            <p:spPr>
              <a:xfrm>
                <a:off x="6263083" y="4732801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8014437-BD31-4D85-B896-23C32285DBE2}"/>
                  </a:ext>
                </a:extLst>
              </p:cNvPr>
              <p:cNvSpPr/>
              <p:nvPr/>
            </p:nvSpPr>
            <p:spPr>
              <a:xfrm>
                <a:off x="6263083" y="333881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1BCA7A0-7774-4645-BADE-974094253D49}"/>
                </a:ext>
              </a:extLst>
            </p:cNvPr>
            <p:cNvSpPr txBox="1"/>
            <p:nvPr/>
          </p:nvSpPr>
          <p:spPr>
            <a:xfrm>
              <a:off x="7371722" y="4375341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EB22E85-762A-4945-85E5-0275369CD4E7}"/>
                </a:ext>
              </a:extLst>
            </p:cNvPr>
            <p:cNvSpPr txBox="1"/>
            <p:nvPr/>
          </p:nvSpPr>
          <p:spPr>
            <a:xfrm>
              <a:off x="6195855" y="4629099"/>
              <a:ext cx="27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DD6C011-51E9-4CC2-812C-029538D8BBF7}"/>
                </a:ext>
              </a:extLst>
            </p:cNvPr>
            <p:cNvSpPr txBox="1"/>
            <p:nvPr/>
          </p:nvSpPr>
          <p:spPr>
            <a:xfrm>
              <a:off x="8200211" y="4629099"/>
              <a:ext cx="27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2892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CACF-3B4A-4AFA-9644-4B199AE7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inference() architecture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A675D-BDCF-4B38-8AA5-AB98FFAA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Finally, as a last example, a 4-layer deep neural network can be defined with the following TensorFlow code. </a:t>
            </a:r>
          </a:p>
          <a:p>
            <a:r>
              <a:rPr lang="en-US" dirty="0"/>
              <a:t>Here, the lines </a:t>
            </a:r>
          </a:p>
          <a:p>
            <a:pPr marL="0" indent="0">
              <a:buNone/>
            </a:pPr>
            <a:r>
              <a:rPr lang="en-US" dirty="0"/>
              <a:t>         hidden_4 = layer(hidden_3, [21, 21],[21])</a:t>
            </a:r>
          </a:p>
          <a:p>
            <a:pPr marL="0" indent="0">
              <a:buNone/>
            </a:pPr>
            <a:r>
              <a:rPr lang="en-US" dirty="0"/>
              <a:t>         output = layer(hidden_4, [21, B], [B])</a:t>
            </a:r>
          </a:p>
          <a:p>
            <a:r>
              <a:rPr lang="en-US" dirty="0"/>
              <a:t>have been added to the architecture and each hidden layer consists of 21 neurons. </a:t>
            </a:r>
          </a:p>
          <a:p>
            <a:r>
              <a:rPr lang="en-US" dirty="0"/>
              <a:t>The number of neurons to define the layer is sometimes considered more of an art than a science so some experimentation will be required. </a:t>
            </a:r>
          </a:p>
          <a:p>
            <a:r>
              <a:rPr lang="en-US" dirty="0"/>
              <a:t>However, some practitioners recommend that the number of neurons in the hidden layers should not exceed the number of neurons in the input layer (i.e. the features per sample).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849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1B45C-1CB1-4FA0-9FDA-9BF52BBED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variable_scope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2252F-26D4-428E-A561-1FB2AA7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dirty="0"/>
              <a:t>A common approach by the </a:t>
            </a:r>
            <a:r>
              <a:rPr lang="en-US" dirty="0" err="1"/>
              <a:t>Tensorflow</a:t>
            </a:r>
            <a:r>
              <a:rPr lang="en-US" dirty="0"/>
              <a:t> community is to use </a:t>
            </a:r>
            <a:r>
              <a:rPr lang="en-US" b="1" dirty="0" err="1"/>
              <a:t>tf.variable_scope</a:t>
            </a:r>
            <a:r>
              <a:rPr lang="en-US" dirty="0"/>
              <a:t> to better define the scope of the variables in each layer. </a:t>
            </a:r>
          </a:p>
          <a:p>
            <a:r>
              <a:rPr lang="en-US" dirty="0"/>
              <a:t>This provides efficiencies in the internal workings of the </a:t>
            </a:r>
            <a:r>
              <a:rPr lang="en-US" dirty="0" err="1"/>
              <a:t>Tensorflow</a:t>
            </a:r>
            <a:r>
              <a:rPr lang="en-US" dirty="0"/>
              <a:t> code. </a:t>
            </a:r>
          </a:p>
        </p:txBody>
      </p:sp>
      <p:grpSp>
        <p:nvGrpSpPr>
          <p:cNvPr id="19" name="组合 18" descr="variable_scope() graph">
            <a:extLst>
              <a:ext uri="{FF2B5EF4-FFF2-40B4-BE49-F238E27FC236}">
                <a16:creationId xmlns:a16="http://schemas.microsoft.com/office/drawing/2014/main" id="{C24107C2-DD85-4BDF-8CD4-CEAE4C3253F6}"/>
              </a:ext>
            </a:extLst>
          </p:cNvPr>
          <p:cNvGrpSpPr/>
          <p:nvPr/>
        </p:nvGrpSpPr>
        <p:grpSpPr>
          <a:xfrm>
            <a:off x="1929467" y="3651808"/>
            <a:ext cx="4194496" cy="2252144"/>
            <a:chOff x="1929467" y="3651808"/>
            <a:chExt cx="4194496" cy="225214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7141DA-AFBB-4370-822B-1597F4C0052F}"/>
                </a:ext>
              </a:extLst>
            </p:cNvPr>
            <p:cNvSpPr/>
            <p:nvPr/>
          </p:nvSpPr>
          <p:spPr>
            <a:xfrm>
              <a:off x="3489820" y="4253218"/>
              <a:ext cx="1157681" cy="6888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FFAD58B-599D-4845-AD17-3D78D0902812}"/>
                </a:ext>
              </a:extLst>
            </p:cNvPr>
            <p:cNvSpPr/>
            <p:nvPr/>
          </p:nvSpPr>
          <p:spPr>
            <a:xfrm>
              <a:off x="1929467" y="5215090"/>
              <a:ext cx="1157681" cy="6888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7C34A52-57B1-42D8-BE44-55AAD7239BD5}"/>
                </a:ext>
              </a:extLst>
            </p:cNvPr>
            <p:cNvSpPr/>
            <p:nvPr/>
          </p:nvSpPr>
          <p:spPr>
            <a:xfrm>
              <a:off x="4966282" y="5215090"/>
              <a:ext cx="1157681" cy="68886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7B833D-B420-450C-B5B2-1755D7ECE03F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3003259" y="4001294"/>
              <a:ext cx="656099" cy="3528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4E8801B-1CF8-4176-A827-19897899AA13}"/>
                </a:ext>
              </a:extLst>
            </p:cNvPr>
            <p:cNvSpPr txBox="1"/>
            <p:nvPr/>
          </p:nvSpPr>
          <p:spPr>
            <a:xfrm>
              <a:off x="2421867" y="3651808"/>
              <a:ext cx="99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h1\var1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7F727A0-C1E9-4DA6-A997-C4BC955885E3}"/>
                </a:ext>
              </a:extLst>
            </p:cNvPr>
            <p:cNvSpPr txBox="1"/>
            <p:nvPr/>
          </p:nvSpPr>
          <p:spPr>
            <a:xfrm>
              <a:off x="1929467" y="4177294"/>
              <a:ext cx="994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h2\var2</a:t>
              </a: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36C19D65-ED81-4AEA-B3A7-EB8C2BCDEC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85145" y="4389750"/>
              <a:ext cx="672264" cy="173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A7FBE79-A3FB-451C-AABF-0220A790639F}"/>
                </a:ext>
              </a:extLst>
            </p:cNvPr>
            <p:cNvCxnSpPr>
              <a:stCxn id="7" idx="1"/>
              <a:endCxn id="5" idx="5"/>
            </p:cNvCxnSpPr>
            <p:nvPr/>
          </p:nvCxnSpPr>
          <p:spPr>
            <a:xfrm flipH="1" flipV="1">
              <a:off x="4477963" y="4841198"/>
              <a:ext cx="657857" cy="474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87E15054-8D0A-401D-AFB0-6E4078DD07B2}"/>
                </a:ext>
              </a:extLst>
            </p:cNvPr>
            <p:cNvCxnSpPr>
              <a:stCxn id="5" idx="3"/>
              <a:endCxn id="6" idx="7"/>
            </p:cNvCxnSpPr>
            <p:nvPr/>
          </p:nvCxnSpPr>
          <p:spPr>
            <a:xfrm flipH="1">
              <a:off x="2917610" y="4841198"/>
              <a:ext cx="741748" cy="47477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7202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28CD-E8B6-4539-89BE-9989C2CC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4-layer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029B-E8EE-46BD-B506-DF5758068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#defines network architecture</a:t>
            </a:r>
          </a:p>
          <a:p>
            <a:pPr marL="0" indent="0">
              <a:buNone/>
            </a:pPr>
            <a:r>
              <a:rPr lang="en-US" dirty="0"/>
              <a:t>#deep neural network with 4 hidden layers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inference_deep_4layers(</a:t>
            </a:r>
            <a:r>
              <a:rPr lang="en-US" dirty="0" err="1"/>
              <a:t>x_tf</a:t>
            </a:r>
            <a:r>
              <a:rPr lang="en-US" dirty="0"/>
              <a:t>, A, B):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("hidden_1"):</a:t>
            </a:r>
          </a:p>
          <a:p>
            <a:pPr marL="0" indent="0">
              <a:buNone/>
            </a:pPr>
            <a:r>
              <a:rPr lang="en-US" dirty="0"/>
              <a:t>        hidden_1 = layer(</a:t>
            </a:r>
            <a:r>
              <a:rPr lang="en-US" dirty="0" err="1"/>
              <a:t>x_tf</a:t>
            </a:r>
            <a:r>
              <a:rPr lang="en-US" dirty="0"/>
              <a:t>, [A, 21],[21])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("hidden_2"):</a:t>
            </a:r>
          </a:p>
          <a:p>
            <a:pPr marL="0" indent="0">
              <a:buNone/>
            </a:pPr>
            <a:r>
              <a:rPr lang="en-US" dirty="0"/>
              <a:t>        hidden_2 = layer(hidden_1, [21, 21],[21])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("hidden_3"):</a:t>
            </a:r>
          </a:p>
          <a:p>
            <a:pPr marL="0" indent="0">
              <a:buNone/>
            </a:pPr>
            <a:r>
              <a:rPr lang="en-US" dirty="0"/>
              <a:t>        hidden_3 = layer(hidden_2, [21, 21],[21])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("hidden_4"):</a:t>
            </a:r>
          </a:p>
          <a:p>
            <a:pPr marL="0" indent="0">
              <a:buNone/>
            </a:pPr>
            <a:r>
              <a:rPr lang="en-US" dirty="0"/>
              <a:t>        hidden_4 = layer(hidden_3, [21, 21],[21])</a:t>
            </a:r>
          </a:p>
          <a:p>
            <a:pPr marL="0" indent="0">
              <a:buNone/>
            </a:pPr>
            <a:r>
              <a:rPr lang="en-US" dirty="0"/>
              <a:t>    with </a:t>
            </a:r>
            <a:r>
              <a:rPr lang="en-US" dirty="0" err="1"/>
              <a:t>tf.variable_scope</a:t>
            </a:r>
            <a:r>
              <a:rPr lang="en-US" dirty="0"/>
              <a:t>("output"):</a:t>
            </a:r>
          </a:p>
          <a:p>
            <a:pPr marL="0" indent="0">
              <a:buNone/>
            </a:pPr>
            <a:r>
              <a:rPr lang="en-US" dirty="0"/>
              <a:t>        output = layer(hidden_4, [21, B], [B])</a:t>
            </a:r>
          </a:p>
          <a:p>
            <a:pPr marL="0" indent="0">
              <a:buNone/>
            </a:pPr>
            <a:r>
              <a:rPr lang="en-US" dirty="0"/>
              <a:t>    return output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71" name="组合 70" descr="example(4) architecture graph">
            <a:extLst>
              <a:ext uri="{FF2B5EF4-FFF2-40B4-BE49-F238E27FC236}">
                <a16:creationId xmlns:a16="http://schemas.microsoft.com/office/drawing/2014/main" id="{6F0888FC-BC49-4009-A24F-768AB2EDE70A}"/>
              </a:ext>
            </a:extLst>
          </p:cNvPr>
          <p:cNvGrpSpPr/>
          <p:nvPr/>
        </p:nvGrpSpPr>
        <p:grpSpPr>
          <a:xfrm>
            <a:off x="5009062" y="1821623"/>
            <a:ext cx="3206489" cy="2574012"/>
            <a:chOff x="5009062" y="1821623"/>
            <a:chExt cx="3206489" cy="257401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8CD6282-C630-4F03-A41F-5E41CE942576}"/>
                </a:ext>
              </a:extLst>
            </p:cNvPr>
            <p:cNvGrpSpPr/>
            <p:nvPr/>
          </p:nvGrpSpPr>
          <p:grpSpPr>
            <a:xfrm>
              <a:off x="5948940" y="1821623"/>
              <a:ext cx="260583" cy="2164360"/>
              <a:chOff x="6215371" y="2817448"/>
              <a:chExt cx="260583" cy="2164360"/>
            </a:xfrm>
          </p:grpSpPr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05CB044-F6B2-4C62-BDBF-1C3562DC498C}"/>
                  </a:ext>
                </a:extLst>
              </p:cNvPr>
              <p:cNvSpPr/>
              <p:nvPr/>
            </p:nvSpPr>
            <p:spPr>
              <a:xfrm>
                <a:off x="6215371" y="2817448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椭圆 41">
                <a:extLst>
                  <a:ext uri="{FF2B5EF4-FFF2-40B4-BE49-F238E27FC236}">
                    <a16:creationId xmlns:a16="http://schemas.microsoft.com/office/drawing/2014/main" id="{23CF9634-FE32-4752-AA05-5EE07E3582DC}"/>
                  </a:ext>
                </a:extLst>
              </p:cNvPr>
              <p:cNvSpPr/>
              <p:nvPr/>
            </p:nvSpPr>
            <p:spPr>
              <a:xfrm>
                <a:off x="6263083" y="288599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C5AB24AD-D28D-4C71-B2FC-78C99674E1D6}"/>
                  </a:ext>
                </a:extLst>
              </p:cNvPr>
              <p:cNvSpPr/>
              <p:nvPr/>
            </p:nvSpPr>
            <p:spPr>
              <a:xfrm>
                <a:off x="6263083" y="3122330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CFF66380-E69F-44EA-B165-CD83D8CE63A7}"/>
                  </a:ext>
                </a:extLst>
              </p:cNvPr>
              <p:cNvSpPr/>
              <p:nvPr/>
            </p:nvSpPr>
            <p:spPr>
              <a:xfrm>
                <a:off x="6263083" y="4732801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C7CFE402-0118-43DC-8CD6-53269B72CC77}"/>
                  </a:ext>
                </a:extLst>
              </p:cNvPr>
              <p:cNvSpPr/>
              <p:nvPr/>
            </p:nvSpPr>
            <p:spPr>
              <a:xfrm>
                <a:off x="6263083" y="333881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0C089308-6AAD-47E5-BC38-89811DF3926B}"/>
                </a:ext>
              </a:extLst>
            </p:cNvPr>
            <p:cNvGrpSpPr/>
            <p:nvPr/>
          </p:nvGrpSpPr>
          <p:grpSpPr>
            <a:xfrm>
              <a:off x="6477446" y="1821623"/>
              <a:ext cx="260583" cy="2164360"/>
              <a:chOff x="6215371" y="2817448"/>
              <a:chExt cx="260583" cy="2164360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368EA79-36B3-4224-8C16-BAC5CC364892}"/>
                  </a:ext>
                </a:extLst>
              </p:cNvPr>
              <p:cNvSpPr/>
              <p:nvPr/>
            </p:nvSpPr>
            <p:spPr>
              <a:xfrm>
                <a:off x="6215371" y="2817448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81A6D95-F903-414B-9093-FAF3682AEC89}"/>
                  </a:ext>
                </a:extLst>
              </p:cNvPr>
              <p:cNvSpPr/>
              <p:nvPr/>
            </p:nvSpPr>
            <p:spPr>
              <a:xfrm>
                <a:off x="6263083" y="288599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926856B2-A67A-4B71-B7B2-A89B16C465DB}"/>
                  </a:ext>
                </a:extLst>
              </p:cNvPr>
              <p:cNvSpPr/>
              <p:nvPr/>
            </p:nvSpPr>
            <p:spPr>
              <a:xfrm>
                <a:off x="6263083" y="3122330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B9FA9776-646C-4C34-B537-D089B6E4D545}"/>
                  </a:ext>
                </a:extLst>
              </p:cNvPr>
              <p:cNvSpPr/>
              <p:nvPr/>
            </p:nvSpPr>
            <p:spPr>
              <a:xfrm>
                <a:off x="6263083" y="4732801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11662C2-C3E9-4473-BA29-6B1726F27E0A}"/>
                  </a:ext>
                </a:extLst>
              </p:cNvPr>
              <p:cNvSpPr/>
              <p:nvPr/>
            </p:nvSpPr>
            <p:spPr>
              <a:xfrm>
                <a:off x="6263083" y="333881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38DC41EE-FABB-489D-A389-1DD99F7F98F7}"/>
                </a:ext>
              </a:extLst>
            </p:cNvPr>
            <p:cNvGrpSpPr/>
            <p:nvPr/>
          </p:nvGrpSpPr>
          <p:grpSpPr>
            <a:xfrm>
              <a:off x="6991183" y="1821623"/>
              <a:ext cx="260583" cy="2164360"/>
              <a:chOff x="6215371" y="2817448"/>
              <a:chExt cx="260583" cy="2164360"/>
            </a:xfrm>
          </p:grpSpPr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F5A9EFFD-489A-4AF0-BD09-87B1027321C9}"/>
                  </a:ext>
                </a:extLst>
              </p:cNvPr>
              <p:cNvSpPr/>
              <p:nvPr/>
            </p:nvSpPr>
            <p:spPr>
              <a:xfrm>
                <a:off x="6215371" y="2817448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1CD8733B-DA5B-41D2-BD11-C5AB27016D8E}"/>
                  </a:ext>
                </a:extLst>
              </p:cNvPr>
              <p:cNvSpPr/>
              <p:nvPr/>
            </p:nvSpPr>
            <p:spPr>
              <a:xfrm>
                <a:off x="6263083" y="288599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BC4C283C-75FF-445E-BF19-64380BB4F0FF}"/>
                  </a:ext>
                </a:extLst>
              </p:cNvPr>
              <p:cNvSpPr/>
              <p:nvPr/>
            </p:nvSpPr>
            <p:spPr>
              <a:xfrm>
                <a:off x="6263083" y="3122330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45E7BC7-1F29-4D33-A1DB-07A23A9A7907}"/>
                  </a:ext>
                </a:extLst>
              </p:cNvPr>
              <p:cNvSpPr/>
              <p:nvPr/>
            </p:nvSpPr>
            <p:spPr>
              <a:xfrm>
                <a:off x="6263083" y="4732801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87D1BA98-4CF6-4DAE-9156-3C1A5C240148}"/>
                  </a:ext>
                </a:extLst>
              </p:cNvPr>
              <p:cNvSpPr/>
              <p:nvPr/>
            </p:nvSpPr>
            <p:spPr>
              <a:xfrm>
                <a:off x="6263083" y="333881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F87310D-ADB2-4565-9623-05FCDB09A607}"/>
                </a:ext>
              </a:extLst>
            </p:cNvPr>
            <p:cNvSpPr/>
            <p:nvPr/>
          </p:nvSpPr>
          <p:spPr>
            <a:xfrm>
              <a:off x="7954968" y="2510774"/>
              <a:ext cx="260583" cy="10045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8DA8EF74-C502-4412-BB51-E5D047B5FE8B}"/>
                </a:ext>
              </a:extLst>
            </p:cNvPr>
            <p:cNvSpPr/>
            <p:nvPr/>
          </p:nvSpPr>
          <p:spPr>
            <a:xfrm>
              <a:off x="8002680" y="257932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E32727A-0AEF-4610-AB2F-8CBF40F356E8}"/>
                </a:ext>
              </a:extLst>
            </p:cNvPr>
            <p:cNvSpPr/>
            <p:nvPr/>
          </p:nvSpPr>
          <p:spPr>
            <a:xfrm>
              <a:off x="8002680" y="2815656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B1EAC4A4-C8C5-4F0B-860D-91DF927524AB}"/>
                </a:ext>
              </a:extLst>
            </p:cNvPr>
            <p:cNvSpPr/>
            <p:nvPr/>
          </p:nvSpPr>
          <p:spPr>
            <a:xfrm>
              <a:off x="8001369" y="3262009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61EB862-B17A-4B5F-94D1-7C84058A9D6A}"/>
                </a:ext>
              </a:extLst>
            </p:cNvPr>
            <p:cNvSpPr/>
            <p:nvPr/>
          </p:nvSpPr>
          <p:spPr>
            <a:xfrm>
              <a:off x="8002680" y="303214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31BF577-3110-419B-A68F-3B2BD003F98A}"/>
                </a:ext>
              </a:extLst>
            </p:cNvPr>
            <p:cNvSpPr txBox="1"/>
            <p:nvPr/>
          </p:nvSpPr>
          <p:spPr>
            <a:xfrm>
              <a:off x="5861424" y="4026303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F72F47D-C366-4DC2-BC06-EF14E5B34A2B}"/>
                </a:ext>
              </a:extLst>
            </p:cNvPr>
            <p:cNvSpPr txBox="1"/>
            <p:nvPr/>
          </p:nvSpPr>
          <p:spPr>
            <a:xfrm>
              <a:off x="6389930" y="4026303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h2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265422C-2DC6-4808-8370-FD8EF58719D0}"/>
                </a:ext>
              </a:extLst>
            </p:cNvPr>
            <p:cNvSpPr txBox="1"/>
            <p:nvPr/>
          </p:nvSpPr>
          <p:spPr>
            <a:xfrm>
              <a:off x="6903667" y="4026303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h3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B869F3AF-098D-41CF-8BF1-B711DC959672}"/>
                </a:ext>
              </a:extLst>
            </p:cNvPr>
            <p:cNvSpPr txBox="1"/>
            <p:nvPr/>
          </p:nvSpPr>
          <p:spPr>
            <a:xfrm>
              <a:off x="5610063" y="3772545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B1C0C33-E7F1-49F4-A19D-902B3DC22F97}"/>
                </a:ext>
              </a:extLst>
            </p:cNvPr>
            <p:cNvSpPr txBox="1"/>
            <p:nvPr/>
          </p:nvSpPr>
          <p:spPr>
            <a:xfrm>
              <a:off x="6130564" y="3772545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5392A30-CB21-4C82-A4F3-6DB1360526D5}"/>
                </a:ext>
              </a:extLst>
            </p:cNvPr>
            <p:cNvSpPr txBox="1"/>
            <p:nvPr/>
          </p:nvSpPr>
          <p:spPr>
            <a:xfrm>
              <a:off x="5009062" y="3790243"/>
              <a:ext cx="565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45CF36B-205D-4502-ACC6-D18F4773D9C8}"/>
                </a:ext>
              </a:extLst>
            </p:cNvPr>
            <p:cNvGrpSpPr/>
            <p:nvPr/>
          </p:nvGrpSpPr>
          <p:grpSpPr>
            <a:xfrm>
              <a:off x="5487614" y="1821623"/>
              <a:ext cx="260583" cy="2164360"/>
              <a:chOff x="6215371" y="2817448"/>
              <a:chExt cx="260583" cy="2164360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1286947F-AAD6-487E-8022-2089C8FA9209}"/>
                  </a:ext>
                </a:extLst>
              </p:cNvPr>
              <p:cNvSpPr/>
              <p:nvPr/>
            </p:nvSpPr>
            <p:spPr>
              <a:xfrm>
                <a:off x="6215371" y="2817448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782A6EA1-2801-4B4D-A638-D87965D4C193}"/>
                  </a:ext>
                </a:extLst>
              </p:cNvPr>
              <p:cNvSpPr/>
              <p:nvPr/>
            </p:nvSpPr>
            <p:spPr>
              <a:xfrm>
                <a:off x="6263083" y="288599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7AD73C2D-84EC-4FBF-912D-8DAE45EA0F3D}"/>
                  </a:ext>
                </a:extLst>
              </p:cNvPr>
              <p:cNvSpPr/>
              <p:nvPr/>
            </p:nvSpPr>
            <p:spPr>
              <a:xfrm>
                <a:off x="6263083" y="3122330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304D11A0-F878-492A-9E86-FCA464A553C7}"/>
                  </a:ext>
                </a:extLst>
              </p:cNvPr>
              <p:cNvSpPr/>
              <p:nvPr/>
            </p:nvSpPr>
            <p:spPr>
              <a:xfrm>
                <a:off x="6263083" y="4732801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69F0465-DEA9-47BC-820B-12E8BC545EFC}"/>
                  </a:ext>
                </a:extLst>
              </p:cNvPr>
              <p:cNvSpPr/>
              <p:nvPr/>
            </p:nvSpPr>
            <p:spPr>
              <a:xfrm>
                <a:off x="6263083" y="333881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FD6D94A-B948-4362-8176-457829382AC9}"/>
                </a:ext>
              </a:extLst>
            </p:cNvPr>
            <p:cNvSpPr txBox="1"/>
            <p:nvPr/>
          </p:nvSpPr>
          <p:spPr>
            <a:xfrm>
              <a:off x="6650800" y="3772545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F174CBB-C529-4AF9-A3F3-16CFA2A6220A}"/>
                </a:ext>
              </a:extLst>
            </p:cNvPr>
            <p:cNvSpPr txBox="1"/>
            <p:nvPr/>
          </p:nvSpPr>
          <p:spPr>
            <a:xfrm>
              <a:off x="5318506" y="4017245"/>
              <a:ext cx="6185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x_tf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8E13AD5-CCA8-4558-804E-83ECDFFE72CA}"/>
                </a:ext>
              </a:extLst>
            </p:cNvPr>
            <p:cNvSpPr txBox="1"/>
            <p:nvPr/>
          </p:nvSpPr>
          <p:spPr>
            <a:xfrm>
              <a:off x="7931346" y="4026303"/>
              <a:ext cx="270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2CE4440E-DD2A-4672-B574-3281D23D5FAC}"/>
                </a:ext>
              </a:extLst>
            </p:cNvPr>
            <p:cNvGrpSpPr/>
            <p:nvPr/>
          </p:nvGrpSpPr>
          <p:grpSpPr>
            <a:xfrm>
              <a:off x="7477565" y="1821623"/>
              <a:ext cx="260583" cy="2164360"/>
              <a:chOff x="6215371" y="2817448"/>
              <a:chExt cx="260583" cy="216436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251912E-175E-455E-BC2E-9FC9F5B1D40E}"/>
                  </a:ext>
                </a:extLst>
              </p:cNvPr>
              <p:cNvSpPr/>
              <p:nvPr/>
            </p:nvSpPr>
            <p:spPr>
              <a:xfrm>
                <a:off x="6215371" y="2817448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椭圆 47">
                <a:extLst>
                  <a:ext uri="{FF2B5EF4-FFF2-40B4-BE49-F238E27FC236}">
                    <a16:creationId xmlns:a16="http://schemas.microsoft.com/office/drawing/2014/main" id="{6E655508-9C8A-4F9B-8414-F7990C606BBC}"/>
                  </a:ext>
                </a:extLst>
              </p:cNvPr>
              <p:cNvSpPr/>
              <p:nvPr/>
            </p:nvSpPr>
            <p:spPr>
              <a:xfrm>
                <a:off x="6263083" y="288599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43703E8C-346D-4258-BE65-51898520DAE7}"/>
                  </a:ext>
                </a:extLst>
              </p:cNvPr>
              <p:cNvSpPr/>
              <p:nvPr/>
            </p:nvSpPr>
            <p:spPr>
              <a:xfrm>
                <a:off x="6263083" y="3122330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F994590F-CC49-4A9F-875C-E59EB8380181}"/>
                  </a:ext>
                </a:extLst>
              </p:cNvPr>
              <p:cNvSpPr/>
              <p:nvPr/>
            </p:nvSpPr>
            <p:spPr>
              <a:xfrm>
                <a:off x="6263083" y="4732801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826EF60-0F41-4882-9357-279A18DAD07C}"/>
                  </a:ext>
                </a:extLst>
              </p:cNvPr>
              <p:cNvSpPr/>
              <p:nvPr/>
            </p:nvSpPr>
            <p:spPr>
              <a:xfrm>
                <a:off x="6263083" y="3338819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9FE1FFE-EB2B-4633-8CCD-BA17C94B100E}"/>
                </a:ext>
              </a:extLst>
            </p:cNvPr>
            <p:cNvSpPr txBox="1"/>
            <p:nvPr/>
          </p:nvSpPr>
          <p:spPr>
            <a:xfrm>
              <a:off x="7390049" y="4026303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h3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7668998-947E-450E-94DB-24D60F91E5D0}"/>
                </a:ext>
              </a:extLst>
            </p:cNvPr>
            <p:cNvSpPr txBox="1"/>
            <p:nvPr/>
          </p:nvSpPr>
          <p:spPr>
            <a:xfrm>
              <a:off x="7137182" y="3772545"/>
              <a:ext cx="4356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21</a:t>
              </a: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9901485-EFAA-430A-BE77-BCFBDD1A2128}"/>
                </a:ext>
              </a:extLst>
            </p:cNvPr>
            <p:cNvCxnSpPr>
              <a:stCxn id="27" idx="6"/>
            </p:cNvCxnSpPr>
            <p:nvPr/>
          </p:nvCxnSpPr>
          <p:spPr>
            <a:xfrm>
              <a:off x="5703106" y="1974064"/>
              <a:ext cx="2458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481DEA89-B2F2-40C6-AB40-28D405A1DF20}"/>
                </a:ext>
              </a:extLst>
            </p:cNvPr>
            <p:cNvCxnSpPr>
              <a:stCxn id="28" idx="6"/>
            </p:cNvCxnSpPr>
            <p:nvPr/>
          </p:nvCxnSpPr>
          <p:spPr>
            <a:xfrm flipV="1">
              <a:off x="5703106" y="1974064"/>
              <a:ext cx="245834" cy="236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9F784963-475B-4E53-A9ED-FA34A45511A0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5703106" y="1981734"/>
              <a:ext cx="253154" cy="445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74533A25-5790-46D4-9209-6695DF34C3B3}"/>
                </a:ext>
              </a:extLst>
            </p:cNvPr>
            <p:cNvCxnSpPr>
              <a:cxnSpLocks/>
              <a:stCxn id="29" idx="6"/>
            </p:cNvCxnSpPr>
            <p:nvPr/>
          </p:nvCxnSpPr>
          <p:spPr>
            <a:xfrm flipV="1">
              <a:off x="5703106" y="1998225"/>
              <a:ext cx="255300" cy="18226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6FC8705D-9E78-4B44-97F4-A7E42F2EFD11}"/>
                </a:ext>
              </a:extLst>
            </p:cNvPr>
            <p:cNvCxnSpPr>
              <a:stCxn id="42" idx="6"/>
              <a:endCxn id="37" idx="2"/>
            </p:cNvCxnSpPr>
            <p:nvPr/>
          </p:nvCxnSpPr>
          <p:spPr>
            <a:xfrm>
              <a:off x="6164432" y="1974064"/>
              <a:ext cx="36072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B318F88-0553-4990-84FF-E6F4DDA02B60}"/>
                </a:ext>
              </a:extLst>
            </p:cNvPr>
            <p:cNvCxnSpPr>
              <a:stCxn id="43" idx="6"/>
              <a:endCxn id="37" idx="2"/>
            </p:cNvCxnSpPr>
            <p:nvPr/>
          </p:nvCxnSpPr>
          <p:spPr>
            <a:xfrm flipV="1">
              <a:off x="6164432" y="1974064"/>
              <a:ext cx="360726" cy="236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97CB726-9E81-4F75-A6FA-A391FD00290A}"/>
                </a:ext>
              </a:extLst>
            </p:cNvPr>
            <p:cNvCxnSpPr>
              <a:stCxn id="45" idx="6"/>
              <a:endCxn id="37" idx="2"/>
            </p:cNvCxnSpPr>
            <p:nvPr/>
          </p:nvCxnSpPr>
          <p:spPr>
            <a:xfrm flipV="1">
              <a:off x="6164432" y="1974064"/>
              <a:ext cx="360726" cy="452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68860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Machine Learning for Cyber Security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r>
              <a:rPr lang="en-US" dirty="0"/>
              <a:t>Performance evaluation in </a:t>
            </a:r>
            <a:r>
              <a:rPr lang="en-US" dirty="0" err="1"/>
              <a:t>Tensorflow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4741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in the previous discussions, a logistic regression model is similar to a linear regression model. </a:t>
            </a:r>
          </a:p>
          <a:p>
            <a:r>
              <a:rPr lang="en-US" dirty="0"/>
              <a:t>As you might imagine, a neural network is similar to the logistic regression model. </a:t>
            </a:r>
          </a:p>
          <a:p>
            <a:r>
              <a:rPr lang="en-US" dirty="0"/>
              <a:t>In particular, the neural network now has more layers and the more layers it has, the deeper it becomes. </a:t>
            </a:r>
          </a:p>
          <a:p>
            <a:r>
              <a:rPr lang="en-US" dirty="0"/>
              <a:t>Layers in between the input and output layers are called hidden layers and help to represent non-linearity and to better discover new features from the input features. </a:t>
            </a:r>
          </a:p>
          <a:p>
            <a:r>
              <a:rPr lang="en-US" dirty="0"/>
              <a:t>For example, in an image processing problem, a neuron in a hidden layer might take as inputs 2 features or input neurons that detect circles. 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72F9847D-634A-483C-9A69-220597B1D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665989" y="142504"/>
            <a:ext cx="4289634" cy="1540521"/>
            <a:chOff x="3665989" y="142504"/>
            <a:chExt cx="4289634" cy="154052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F2BB0C6-CD9F-481F-9C9D-9BEE766E1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665989" y="302004"/>
              <a:ext cx="360727" cy="13255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244E57A-C76F-4435-B17F-8400ADB5FED3}"/>
                </a:ext>
              </a:extLst>
            </p:cNvPr>
            <p:cNvSpPr/>
            <p:nvPr/>
          </p:nvSpPr>
          <p:spPr>
            <a:xfrm>
              <a:off x="3726911" y="365126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D5A354F-6DBC-406F-A8EA-0ED1CD989353}"/>
                </a:ext>
              </a:extLst>
            </p:cNvPr>
            <p:cNvSpPr/>
            <p:nvPr/>
          </p:nvSpPr>
          <p:spPr>
            <a:xfrm>
              <a:off x="3725521" y="681037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418CC76-BCB3-43EC-9A96-D036DA926AD1}"/>
                </a:ext>
              </a:extLst>
            </p:cNvPr>
            <p:cNvSpPr/>
            <p:nvPr/>
          </p:nvSpPr>
          <p:spPr>
            <a:xfrm>
              <a:off x="3732519" y="996948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6AFDCC7-6434-4EFC-8CAD-AE08DCF00879}"/>
                </a:ext>
              </a:extLst>
            </p:cNvPr>
            <p:cNvSpPr/>
            <p:nvPr/>
          </p:nvSpPr>
          <p:spPr>
            <a:xfrm>
              <a:off x="3732519" y="1298951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A594E727-8E61-4685-A852-747D13CE4F9D}"/>
                </a:ext>
              </a:extLst>
            </p:cNvPr>
            <p:cNvSpPr/>
            <p:nvPr/>
          </p:nvSpPr>
          <p:spPr>
            <a:xfrm>
              <a:off x="4666478" y="365126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C5BDF38-7544-4FD5-8B9C-B045AAE6719C}"/>
                </a:ext>
              </a:extLst>
            </p:cNvPr>
            <p:cNvSpPr/>
            <p:nvPr/>
          </p:nvSpPr>
          <p:spPr>
            <a:xfrm>
              <a:off x="4665088" y="681037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161204B-35E9-4D46-9C20-0F2ABEDFE60E}"/>
                </a:ext>
              </a:extLst>
            </p:cNvPr>
            <p:cNvSpPr/>
            <p:nvPr/>
          </p:nvSpPr>
          <p:spPr>
            <a:xfrm>
              <a:off x="4672086" y="996948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5DA5E80-DFA1-4644-B60A-EF734D7B4D8E}"/>
                </a:ext>
              </a:extLst>
            </p:cNvPr>
            <p:cNvSpPr/>
            <p:nvPr/>
          </p:nvSpPr>
          <p:spPr>
            <a:xfrm>
              <a:off x="4672086" y="1298951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A956743-4311-40D2-9CA6-8C4C5416EE07}"/>
                </a:ext>
              </a:extLst>
            </p:cNvPr>
            <p:cNvCxnSpPr>
              <a:stCxn id="7" idx="6"/>
              <a:endCxn id="14" idx="2"/>
            </p:cNvCxnSpPr>
            <p:nvPr/>
          </p:nvCxnSpPr>
          <p:spPr>
            <a:xfrm>
              <a:off x="3965792" y="484567"/>
              <a:ext cx="706294" cy="9338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39A85C2F-AA8E-4A05-8DBD-5CE13D52E6E1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3964402" y="800478"/>
              <a:ext cx="707684" cy="61791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471779DB-5F9C-4DE3-A549-EC6A397537EB}"/>
                </a:ext>
              </a:extLst>
            </p:cNvPr>
            <p:cNvCxnSpPr>
              <a:stCxn id="9" idx="6"/>
              <a:endCxn id="14" idx="2"/>
            </p:cNvCxnSpPr>
            <p:nvPr/>
          </p:nvCxnSpPr>
          <p:spPr>
            <a:xfrm>
              <a:off x="3971400" y="1116389"/>
              <a:ext cx="700686" cy="30200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B8B6FEDF-278D-4784-AC2F-AEFCE3A412AE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3971400" y="1418392"/>
              <a:ext cx="70068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149FE5C-C527-4357-9917-3785DBEEF464}"/>
                </a:ext>
              </a:extLst>
            </p:cNvPr>
            <p:cNvSpPr/>
            <p:nvPr/>
          </p:nvSpPr>
          <p:spPr>
            <a:xfrm>
              <a:off x="6979640" y="302004"/>
              <a:ext cx="360727" cy="132556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2400909F-0B94-4FF3-A092-55304CCBFE69}"/>
                </a:ext>
              </a:extLst>
            </p:cNvPr>
            <p:cNvSpPr/>
            <p:nvPr/>
          </p:nvSpPr>
          <p:spPr>
            <a:xfrm>
              <a:off x="7040562" y="365126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4D16C40-7FA2-44B7-A593-A2AA618A107D}"/>
                </a:ext>
              </a:extLst>
            </p:cNvPr>
            <p:cNvSpPr/>
            <p:nvPr/>
          </p:nvSpPr>
          <p:spPr>
            <a:xfrm>
              <a:off x="7039172" y="681037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4303238-DFEB-4FB5-9CF0-086ECAC1D846}"/>
                </a:ext>
              </a:extLst>
            </p:cNvPr>
            <p:cNvSpPr/>
            <p:nvPr/>
          </p:nvSpPr>
          <p:spPr>
            <a:xfrm>
              <a:off x="7046170" y="996948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D827A8FE-4C99-4A4C-98C3-E34E0CB7C820}"/>
                </a:ext>
              </a:extLst>
            </p:cNvPr>
            <p:cNvSpPr/>
            <p:nvPr/>
          </p:nvSpPr>
          <p:spPr>
            <a:xfrm>
              <a:off x="7046170" y="1298951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BA88A8DF-7A94-4096-A90F-4E4D7DA8739F}"/>
                </a:ext>
              </a:extLst>
            </p:cNvPr>
            <p:cNvSpPr/>
            <p:nvPr/>
          </p:nvSpPr>
          <p:spPr>
            <a:xfrm>
              <a:off x="7716742" y="1298951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2F151F15-8191-4E26-92A4-38E7FCD204F9}"/>
                </a:ext>
              </a:extLst>
            </p:cNvPr>
            <p:cNvCxnSpPr>
              <a:endCxn id="37" idx="2"/>
            </p:cNvCxnSpPr>
            <p:nvPr/>
          </p:nvCxnSpPr>
          <p:spPr>
            <a:xfrm>
              <a:off x="7285051" y="800477"/>
              <a:ext cx="431691" cy="61791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3661AF1-50A6-4C7A-AF4B-042CD4A92C3A}"/>
                </a:ext>
              </a:extLst>
            </p:cNvPr>
            <p:cNvCxnSpPr>
              <a:stCxn id="32" idx="6"/>
              <a:endCxn id="37" idx="2"/>
            </p:cNvCxnSpPr>
            <p:nvPr/>
          </p:nvCxnSpPr>
          <p:spPr>
            <a:xfrm>
              <a:off x="7285051" y="1418392"/>
              <a:ext cx="4316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220B6888-E192-43BA-9B80-6794FD3C7CA0}"/>
                </a:ext>
              </a:extLst>
            </p:cNvPr>
            <p:cNvSpPr/>
            <p:nvPr/>
          </p:nvSpPr>
          <p:spPr>
            <a:xfrm>
              <a:off x="7716742" y="979756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839AC45-1972-449E-9A3F-D66BDB091022}"/>
                </a:ext>
              </a:extLst>
            </p:cNvPr>
            <p:cNvSpPr/>
            <p:nvPr/>
          </p:nvSpPr>
          <p:spPr>
            <a:xfrm>
              <a:off x="7716742" y="601460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72D72740-F45F-4E73-87EF-5035C43812E9}"/>
                </a:ext>
              </a:extLst>
            </p:cNvPr>
            <p:cNvSpPr/>
            <p:nvPr/>
          </p:nvSpPr>
          <p:spPr>
            <a:xfrm>
              <a:off x="6368392" y="285549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A2173477-B090-475E-8AE7-B74B392F1CF4}"/>
                </a:ext>
              </a:extLst>
            </p:cNvPr>
            <p:cNvSpPr/>
            <p:nvPr/>
          </p:nvSpPr>
          <p:spPr>
            <a:xfrm>
              <a:off x="6367002" y="601460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4F860A-090E-4135-8E79-CA8BF2BC8056}"/>
                </a:ext>
              </a:extLst>
            </p:cNvPr>
            <p:cNvSpPr/>
            <p:nvPr/>
          </p:nvSpPr>
          <p:spPr>
            <a:xfrm>
              <a:off x="6374000" y="1066839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681E7564-1B96-44E9-859E-DB8CD2FEA6CF}"/>
                </a:ext>
              </a:extLst>
            </p:cNvPr>
            <p:cNvSpPr/>
            <p:nvPr/>
          </p:nvSpPr>
          <p:spPr>
            <a:xfrm>
              <a:off x="6374000" y="1368842"/>
              <a:ext cx="238881" cy="238881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2C3067F-9AE6-46EF-BC47-80A5E4505D5B}"/>
                </a:ext>
              </a:extLst>
            </p:cNvPr>
            <p:cNvSpPr/>
            <p:nvPr/>
          </p:nvSpPr>
          <p:spPr>
            <a:xfrm>
              <a:off x="6309894" y="230190"/>
              <a:ext cx="360727" cy="689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918834C4-FFCA-4196-83F0-AD13E3348F90}"/>
                </a:ext>
              </a:extLst>
            </p:cNvPr>
            <p:cNvSpPr/>
            <p:nvPr/>
          </p:nvSpPr>
          <p:spPr>
            <a:xfrm>
              <a:off x="6309894" y="993297"/>
              <a:ext cx="360727" cy="6897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E1F8CC38-F695-47DE-9AD8-7045C210B4DE}"/>
                </a:ext>
              </a:extLst>
            </p:cNvPr>
            <p:cNvCxnSpPr>
              <a:stCxn id="51" idx="6"/>
              <a:endCxn id="32" idx="2"/>
            </p:cNvCxnSpPr>
            <p:nvPr/>
          </p:nvCxnSpPr>
          <p:spPr>
            <a:xfrm>
              <a:off x="6612881" y="1186280"/>
              <a:ext cx="433289" cy="2321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A9389C1-3077-4A82-BD00-AEBF0C0BE6F1}"/>
                </a:ext>
              </a:extLst>
            </p:cNvPr>
            <p:cNvCxnSpPr>
              <a:endCxn id="32" idx="2"/>
            </p:cNvCxnSpPr>
            <p:nvPr/>
          </p:nvCxnSpPr>
          <p:spPr>
            <a:xfrm flipV="1">
              <a:off x="6626961" y="1418392"/>
              <a:ext cx="419209" cy="6312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D642CDC1-D03B-4E64-AE2E-C589D433A905}"/>
                </a:ext>
              </a:extLst>
            </p:cNvPr>
            <p:cNvCxnSpPr>
              <a:stCxn id="49" idx="6"/>
              <a:endCxn id="29" idx="2"/>
            </p:cNvCxnSpPr>
            <p:nvPr/>
          </p:nvCxnSpPr>
          <p:spPr>
            <a:xfrm>
              <a:off x="6607273" y="404990"/>
              <a:ext cx="433289" cy="7957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F10926DA-5C75-4D0A-9A8E-8C4925DDCAD1}"/>
                </a:ext>
              </a:extLst>
            </p:cNvPr>
            <p:cNvCxnSpPr>
              <a:cxnSpLocks/>
              <a:stCxn id="50" idx="6"/>
              <a:endCxn id="29" idx="2"/>
            </p:cNvCxnSpPr>
            <p:nvPr/>
          </p:nvCxnSpPr>
          <p:spPr>
            <a:xfrm flipV="1">
              <a:off x="6605883" y="484567"/>
              <a:ext cx="434679" cy="2363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95E820E-B485-4318-B1E1-27A123EF21D9}"/>
                </a:ext>
              </a:extLst>
            </p:cNvPr>
            <p:cNvSpPr txBox="1"/>
            <p:nvPr/>
          </p:nvSpPr>
          <p:spPr>
            <a:xfrm>
              <a:off x="5854812" y="478122"/>
              <a:ext cx="474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altLang="zh-CN" dirty="0"/>
                <a:t>1</a:t>
              </a:r>
              <a:endParaRPr 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2190B306-4FA0-480A-9D91-A38801FCFFEB}"/>
                </a:ext>
              </a:extLst>
            </p:cNvPr>
            <p:cNvSpPr txBox="1"/>
            <p:nvPr/>
          </p:nvSpPr>
          <p:spPr>
            <a:xfrm>
              <a:off x="5865057" y="1204159"/>
              <a:ext cx="474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</a:t>
              </a:r>
              <a:r>
                <a:rPr lang="en-US" altLang="zh-CN" dirty="0"/>
                <a:t>2</a:t>
              </a:r>
              <a:endParaRPr lang="en-US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559E0DF1-9D5C-46CE-A6D3-7175AF8C01FD}"/>
                </a:ext>
              </a:extLst>
            </p:cNvPr>
            <p:cNvSpPr txBox="1"/>
            <p:nvPr/>
          </p:nvSpPr>
          <p:spPr>
            <a:xfrm>
              <a:off x="6664187" y="142504"/>
              <a:ext cx="4746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0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Learn to apply performance metrics such as precision, recall, f-measure</a:t>
            </a:r>
          </a:p>
          <a:p>
            <a:endParaRPr lang="en-US" dirty="0"/>
          </a:p>
          <a:p>
            <a:r>
              <a:rPr lang="en-US" dirty="0"/>
              <a:t>Apply 10-Fold cross validation for your </a:t>
            </a:r>
            <a:r>
              <a:rPr lang="en-US" dirty="0" err="1"/>
              <a:t>tensorflow</a:t>
            </a:r>
            <a:r>
              <a:rPr lang="en-US" dirty="0"/>
              <a:t> algorithm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A076484-7F59-4DCE-B496-4C22F0891659}"/>
              </a:ext>
            </a:extLst>
          </p:cNvPr>
          <p:cNvSpPr txBox="1"/>
          <p:nvPr/>
        </p:nvSpPr>
        <p:spPr>
          <a:xfrm>
            <a:off x="3011642" y="3801138"/>
            <a:ext cx="4647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List comprehension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CECAE4D-8DB1-41E8-A26F-4E0A1CC82E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298578" y="3606910"/>
            <a:ext cx="713064" cy="394283"/>
            <a:chOff x="2298578" y="3606910"/>
            <a:chExt cx="713064" cy="394283"/>
          </a:xfrm>
        </p:grpSpPr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8498D773-1FA9-4B75-8C52-D8364D92AAAE}"/>
                </a:ext>
              </a:extLst>
            </p:cNvPr>
            <p:cNvCxnSpPr/>
            <p:nvPr/>
          </p:nvCxnSpPr>
          <p:spPr>
            <a:xfrm>
              <a:off x="2298578" y="3606910"/>
              <a:ext cx="0" cy="3942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5BE5E838-7FC4-43A6-B025-AA0C8F18EE8B}"/>
                </a:ext>
              </a:extLst>
            </p:cNvPr>
            <p:cNvCxnSpPr/>
            <p:nvPr/>
          </p:nvCxnSpPr>
          <p:spPr>
            <a:xfrm>
              <a:off x="2298578" y="4001193"/>
              <a:ext cx="7130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22139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00DB3-9B88-465B-B68C-84FB2BED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your Deep Neural Network in 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B78BF-E86E-46E5-B52D-097DF9CC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that we have defined our entire deep neural network models, we can focus on some issues with performance evaluation. </a:t>
            </a:r>
          </a:p>
          <a:p>
            <a:r>
              <a:rPr lang="en-US" dirty="0"/>
              <a:t>The previously defined </a:t>
            </a:r>
            <a:r>
              <a:rPr lang="en-US" b="1" dirty="0" err="1"/>
              <a:t>print_stats_metrics</a:t>
            </a:r>
            <a:r>
              <a:rPr lang="en-US" b="1" dirty="0"/>
              <a:t>()</a:t>
            </a:r>
            <a:r>
              <a:rPr lang="en-US" dirty="0"/>
              <a:t> function can be used to estimate the performance of the deep neural network. </a:t>
            </a:r>
          </a:p>
          <a:p>
            <a:r>
              <a:rPr lang="en-US" dirty="0"/>
              <a:t>The function takes in the predicted labels (</a:t>
            </a:r>
            <a:r>
              <a:rPr lang="en-US" b="1" dirty="0" err="1"/>
              <a:t>y_pred</a:t>
            </a:r>
            <a:r>
              <a:rPr lang="en-US" dirty="0"/>
              <a:t>) and the annotated labels (</a:t>
            </a:r>
            <a:r>
              <a:rPr lang="en-US" b="1" dirty="0" err="1"/>
              <a:t>y_test</a:t>
            </a:r>
            <a:r>
              <a:rPr lang="en-US" dirty="0"/>
              <a:t>) and compares performance.</a:t>
            </a:r>
          </a:p>
          <a:p>
            <a:r>
              <a:rPr lang="en-US" dirty="0"/>
              <a:t> Really, the only issue is to make sure that both inputs to the function are in the correct format. </a:t>
            </a:r>
          </a:p>
          <a:p>
            <a:endParaRPr lang="en-US" dirty="0"/>
          </a:p>
        </p:txBody>
      </p:sp>
      <p:grpSp>
        <p:nvGrpSpPr>
          <p:cNvPr id="19" name="组合 18" descr="DNN in tensorflow graph">
            <a:extLst>
              <a:ext uri="{FF2B5EF4-FFF2-40B4-BE49-F238E27FC236}">
                <a16:creationId xmlns:a16="http://schemas.microsoft.com/office/drawing/2014/main" id="{7FA2CEDB-0DE5-4265-8D57-BF042EA8C99B}"/>
              </a:ext>
            </a:extLst>
          </p:cNvPr>
          <p:cNvGrpSpPr/>
          <p:nvPr/>
        </p:nvGrpSpPr>
        <p:grpSpPr>
          <a:xfrm>
            <a:off x="1488828" y="4557573"/>
            <a:ext cx="5963867" cy="1787477"/>
            <a:chOff x="1488828" y="4557573"/>
            <a:chExt cx="5963867" cy="178747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4F04925-2C62-4BCE-BE7B-93ED44DBB8A0}"/>
                </a:ext>
              </a:extLst>
            </p:cNvPr>
            <p:cNvSpPr txBox="1"/>
            <p:nvPr/>
          </p:nvSpPr>
          <p:spPr>
            <a:xfrm>
              <a:off x="1639009" y="4557573"/>
              <a:ext cx="52850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  <a:p>
              <a:r>
                <a:rPr lang="en-US" dirty="0"/>
                <a:t>0</a:t>
              </a:r>
            </a:p>
            <a:p>
              <a:r>
                <a:rPr lang="en-US" dirty="0"/>
                <a:t>0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1</a:t>
              </a:r>
            </a:p>
            <a:p>
              <a:r>
                <a:rPr lang="en-US" dirty="0"/>
                <a:t>0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C680D39-3BB3-43FC-8A3C-36FDE53C5216}"/>
                    </a:ext>
                  </a:extLst>
                </p:cNvPr>
                <p:cNvSpPr txBox="1"/>
                <p:nvPr/>
              </p:nvSpPr>
              <p:spPr>
                <a:xfrm>
                  <a:off x="2947691" y="4557573"/>
                  <a:ext cx="528507" cy="17874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  <a:p>
                  <a:r>
                    <a:rPr lang="en-US" dirty="0"/>
                    <a:t>0</a:t>
                  </a:r>
                </a:p>
                <a:p>
                  <a:r>
                    <a:rPr lang="en-US" dirty="0"/>
                    <a:t>0</a:t>
                  </a:r>
                </a:p>
                <a:p>
                  <a:r>
                    <a:rPr lang="en-US" dirty="0"/>
                    <a:t>1</a:t>
                  </a:r>
                </a:p>
                <a:p>
                  <a:r>
                    <a:rPr lang="en-US" dirty="0"/>
                    <a:t>0</a:t>
                  </a:r>
                </a:p>
                <a:p>
                  <a:r>
                    <a:rPr lang="en-US" dirty="0"/>
                    <a:t>0</a:t>
                  </a: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C680D39-3BB3-43FC-8A3C-36FDE53C5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91" y="4557573"/>
                  <a:ext cx="528507" cy="1787477"/>
                </a:xfrm>
                <a:prstGeom prst="rect">
                  <a:avLst/>
                </a:prstGeom>
                <a:blipFill>
                  <a:blip r:embed="rId2"/>
                  <a:stretch>
                    <a:fillRect l="-10465" t="-1365" r="-6977" b="-27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7379E77-1485-4D45-8A17-838C4C928EC7}"/>
                </a:ext>
              </a:extLst>
            </p:cNvPr>
            <p:cNvSpPr txBox="1"/>
            <p:nvPr/>
          </p:nvSpPr>
          <p:spPr>
            <a:xfrm>
              <a:off x="5568584" y="4830259"/>
              <a:ext cx="5285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1  0</a:t>
              </a:r>
            </a:p>
            <a:p>
              <a:r>
                <a:rPr lang="en-US" dirty="0"/>
                <a:t>1  0</a:t>
              </a:r>
            </a:p>
            <a:p>
              <a:r>
                <a:rPr lang="en-US" dirty="0"/>
                <a:t>0  1</a:t>
              </a:r>
            </a:p>
            <a:p>
              <a:r>
                <a:rPr lang="en-US" dirty="0"/>
                <a:t>0  1</a:t>
              </a:r>
            </a:p>
            <a:p>
              <a:r>
                <a:rPr lang="en-US" dirty="0"/>
                <a:t>1  0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A4F6C83-2BE5-487D-A08D-97ED1CB04E5E}"/>
                </a:ext>
              </a:extLst>
            </p:cNvPr>
            <p:cNvSpPr txBox="1"/>
            <p:nvPr/>
          </p:nvSpPr>
          <p:spPr>
            <a:xfrm>
              <a:off x="6797832" y="4830259"/>
              <a:ext cx="5285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1  0</a:t>
              </a:r>
            </a:p>
            <a:p>
              <a:r>
                <a:rPr lang="en-US" dirty="0"/>
                <a:t>1  0</a:t>
              </a:r>
            </a:p>
            <a:p>
              <a:r>
                <a:rPr lang="en-US" dirty="0"/>
                <a:t>0  1</a:t>
              </a:r>
            </a:p>
            <a:p>
              <a:r>
                <a:rPr lang="en-US" dirty="0"/>
                <a:t>1  0</a:t>
              </a:r>
            </a:p>
            <a:p>
              <a:r>
                <a:rPr lang="en-US" dirty="0"/>
                <a:t>1  0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789ED50-E2B0-4C6A-AD83-0A47FD1D7680}"/>
                </a:ext>
              </a:extLst>
            </p:cNvPr>
            <p:cNvSpPr txBox="1"/>
            <p:nvPr/>
          </p:nvSpPr>
          <p:spPr>
            <a:xfrm>
              <a:off x="5552328" y="4577985"/>
              <a:ext cx="6711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y_tf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257A3D0-107A-4F22-B9E9-3A482507FE2D}"/>
                    </a:ext>
                  </a:extLst>
                </p:cNvPr>
                <p:cNvSpPr txBox="1"/>
                <p:nvPr/>
              </p:nvSpPr>
              <p:spPr>
                <a:xfrm>
                  <a:off x="6781576" y="4577985"/>
                  <a:ext cx="6711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a14:m>
                  <a:r>
                    <a:rPr lang="en-US" dirty="0"/>
                    <a:t>_</a:t>
                  </a:r>
                  <a:r>
                    <a:rPr lang="en-US" dirty="0" err="1"/>
                    <a:t>tf</a:t>
                  </a:r>
                  <a:endParaRPr lang="en-US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F257A3D0-107A-4F22-B9E9-3A482507F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1576" y="4577985"/>
                  <a:ext cx="671119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双括号 12">
              <a:extLst>
                <a:ext uri="{FF2B5EF4-FFF2-40B4-BE49-F238E27FC236}">
                  <a16:creationId xmlns:a16="http://schemas.microsoft.com/office/drawing/2014/main" id="{11EBB70C-96F3-4E1B-B9C9-D44E3CC98D7D}"/>
                </a:ext>
              </a:extLst>
            </p:cNvPr>
            <p:cNvSpPr/>
            <p:nvPr/>
          </p:nvSpPr>
          <p:spPr>
            <a:xfrm>
              <a:off x="5524411" y="4897587"/>
              <a:ext cx="616851" cy="1344688"/>
            </a:xfrm>
            <a:prstGeom prst="bracketPair">
              <a:avLst>
                <a:gd name="adj" fmla="val 1802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双括号 13">
              <a:extLst>
                <a:ext uri="{FF2B5EF4-FFF2-40B4-BE49-F238E27FC236}">
                  <a16:creationId xmlns:a16="http://schemas.microsoft.com/office/drawing/2014/main" id="{B3AF2C94-D592-4E4C-BDEA-C01608597307}"/>
                </a:ext>
              </a:extLst>
            </p:cNvPr>
            <p:cNvSpPr/>
            <p:nvPr/>
          </p:nvSpPr>
          <p:spPr>
            <a:xfrm>
              <a:off x="6753659" y="4897587"/>
              <a:ext cx="616851" cy="1344688"/>
            </a:xfrm>
            <a:prstGeom prst="bracketPair">
              <a:avLst>
                <a:gd name="adj" fmla="val 1802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双括号 14">
              <a:extLst>
                <a:ext uri="{FF2B5EF4-FFF2-40B4-BE49-F238E27FC236}">
                  <a16:creationId xmlns:a16="http://schemas.microsoft.com/office/drawing/2014/main" id="{36C43FB4-88EE-41C6-B5B9-773225EDA26B}"/>
                </a:ext>
              </a:extLst>
            </p:cNvPr>
            <p:cNvSpPr/>
            <p:nvPr/>
          </p:nvSpPr>
          <p:spPr>
            <a:xfrm>
              <a:off x="2779913" y="4897587"/>
              <a:ext cx="616851" cy="1344688"/>
            </a:xfrm>
            <a:prstGeom prst="bracketPair">
              <a:avLst>
                <a:gd name="adj" fmla="val 1802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双括号 15">
              <a:extLst>
                <a:ext uri="{FF2B5EF4-FFF2-40B4-BE49-F238E27FC236}">
                  <a16:creationId xmlns:a16="http://schemas.microsoft.com/office/drawing/2014/main" id="{AA4A2FBF-AC24-4DB2-B84D-C486CD3947FC}"/>
                </a:ext>
              </a:extLst>
            </p:cNvPr>
            <p:cNvSpPr/>
            <p:nvPr/>
          </p:nvSpPr>
          <p:spPr>
            <a:xfrm>
              <a:off x="1488828" y="4897587"/>
              <a:ext cx="616851" cy="1344688"/>
            </a:xfrm>
            <a:prstGeom prst="bracketPair">
              <a:avLst>
                <a:gd name="adj" fmla="val 1802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箭头: 左 16">
              <a:extLst>
                <a:ext uri="{FF2B5EF4-FFF2-40B4-BE49-F238E27FC236}">
                  <a16:creationId xmlns:a16="http://schemas.microsoft.com/office/drawing/2014/main" id="{6D11AC3C-43FC-4919-B31E-3D5D3E7002B7}"/>
                </a:ext>
              </a:extLst>
            </p:cNvPr>
            <p:cNvSpPr/>
            <p:nvPr/>
          </p:nvSpPr>
          <p:spPr>
            <a:xfrm>
              <a:off x="3659829" y="5872294"/>
              <a:ext cx="1650402" cy="439605"/>
            </a:xfrm>
            <a:prstGeom prst="leftArrow">
              <a:avLst>
                <a:gd name="adj1" fmla="val 50000"/>
                <a:gd name="adj2" fmla="val 133965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5C2C49BD-3175-43DA-BAAD-B229EF79802F}"/>
                </a:ext>
              </a:extLst>
            </p:cNvPr>
            <p:cNvSpPr txBox="1"/>
            <p:nvPr/>
          </p:nvSpPr>
          <p:spPr>
            <a:xfrm>
              <a:off x="4399975" y="5552692"/>
              <a:ext cx="694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80%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3322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291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3587-54FD-49EE-9492-17CA7594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scores_list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B4E5-7DAA-43DF-A0AE-CADD00BAE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lists </a:t>
            </a:r>
            <a:r>
              <a:rPr lang="en-US" b="1" dirty="0" err="1"/>
              <a:t>precision_scores_list</a:t>
            </a:r>
            <a:r>
              <a:rPr lang="en-US" b="1" dirty="0"/>
              <a:t> = []</a:t>
            </a:r>
            <a:r>
              <a:rPr lang="en-US" dirty="0"/>
              <a:t> and </a:t>
            </a:r>
            <a:r>
              <a:rPr lang="en-US" b="1" dirty="0" err="1"/>
              <a:t>accuracy_scores_list</a:t>
            </a:r>
            <a:r>
              <a:rPr lang="en-US" b="1" dirty="0"/>
              <a:t> = []</a:t>
            </a:r>
            <a:r>
              <a:rPr lang="en-US" dirty="0"/>
              <a:t> are used for printing the performance plots with the plotting function described earlier. </a:t>
            </a:r>
          </a:p>
        </p:txBody>
      </p:sp>
    </p:spTree>
    <p:extLst>
      <p:ext uri="{BB962C8B-B14F-4D97-AF65-F5344CB8AC3E}">
        <p14:creationId xmlns:p14="http://schemas.microsoft.com/office/powerpoint/2010/main" val="1078450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99822E-1FA6-44C3-9D39-22FD92BB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stats code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## print stats </a:t>
            </a:r>
          </a:p>
          <a:p>
            <a:pPr marL="0" indent="0">
              <a:buNone/>
            </a:pPr>
            <a:r>
              <a:rPr lang="en-US" dirty="0" err="1"/>
              <a:t>precision_scores_list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accuracy_scores_list</a:t>
            </a:r>
            <a:r>
              <a:rPr lang="en-US" dirty="0"/>
              <a:t> = []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print_stats_metrics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):    </a:t>
            </a:r>
          </a:p>
          <a:p>
            <a:pPr marL="0" indent="0">
              <a:buNone/>
            </a:pPr>
            <a:r>
              <a:rPr lang="en-US" dirty="0"/>
              <a:t>    print('Accuracy: %.2f' % 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  </a:t>
            </a:r>
            <a:r>
              <a:rPr lang="en-US" dirty="0" err="1"/>
              <a:t>y_pred</a:t>
            </a:r>
            <a:r>
              <a:rPr lang="en-US" dirty="0"/>
              <a:t>) 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accuracy_scores_list.append</a:t>
            </a:r>
            <a:r>
              <a:rPr lang="en-US" dirty="0"/>
              <a:t>(</a:t>
            </a:r>
            <a:r>
              <a:rPr lang="en-US" dirty="0" err="1"/>
              <a:t>accuracy_score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 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confmat</a:t>
            </a:r>
            <a:r>
              <a:rPr lang="en-US" dirty="0"/>
              <a:t> = </a:t>
            </a:r>
            <a:r>
              <a:rPr lang="en-US" dirty="0" err="1"/>
              <a:t>confusion_matrix</a:t>
            </a:r>
            <a:r>
              <a:rPr lang="en-US" dirty="0"/>
              <a:t>(</a:t>
            </a:r>
            <a:r>
              <a:rPr lang="en-US" dirty="0" err="1"/>
              <a:t>y_true</a:t>
            </a:r>
            <a:r>
              <a:rPr lang="en-US" dirty="0"/>
              <a:t>=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 "confusion matrix"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confmat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print </a:t>
            </a:r>
            <a:r>
              <a:rPr lang="en-US" dirty="0" err="1"/>
              <a:t>pd.crosstab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, </a:t>
            </a:r>
            <a:r>
              <a:rPr lang="en-US" dirty="0" err="1"/>
              <a:t>rownames</a:t>
            </a:r>
            <a:r>
              <a:rPr lang="en-US" dirty="0"/>
              <a:t>=['True'], </a:t>
            </a:r>
            <a:r>
              <a:rPr lang="en-US" dirty="0" err="1"/>
              <a:t>colnames</a:t>
            </a:r>
            <a:r>
              <a:rPr lang="en-US" dirty="0"/>
              <a:t>=['Predicted'], margins=True)      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precision_scores_list.append</a:t>
            </a:r>
            <a:r>
              <a:rPr lang="en-US" dirty="0"/>
              <a:t>(</a:t>
            </a:r>
            <a:r>
              <a:rPr lang="en-US" dirty="0" err="1"/>
              <a:t>precision_score</a:t>
            </a:r>
            <a:r>
              <a:rPr lang="en-US" dirty="0"/>
              <a:t>(</a:t>
            </a:r>
            <a:r>
              <a:rPr lang="en-US" dirty="0" err="1"/>
              <a:t>y_true</a:t>
            </a:r>
            <a:r>
              <a:rPr lang="en-US" dirty="0"/>
              <a:t>=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print('Precision: %.3f' % </a:t>
            </a:r>
            <a:r>
              <a:rPr lang="en-US" dirty="0" err="1"/>
              <a:t>precision_score</a:t>
            </a:r>
            <a:r>
              <a:rPr lang="en-US" dirty="0"/>
              <a:t>(</a:t>
            </a:r>
            <a:r>
              <a:rPr lang="en-US" dirty="0" err="1"/>
              <a:t>y_true</a:t>
            </a:r>
            <a:r>
              <a:rPr lang="en-US" dirty="0"/>
              <a:t>=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print('Recall: %.3f' % </a:t>
            </a:r>
            <a:r>
              <a:rPr lang="en-US" dirty="0" err="1"/>
              <a:t>recall_score</a:t>
            </a:r>
            <a:r>
              <a:rPr lang="en-US" dirty="0"/>
              <a:t>(</a:t>
            </a:r>
            <a:r>
              <a:rPr lang="en-US" dirty="0" err="1"/>
              <a:t>y_true</a:t>
            </a:r>
            <a:r>
              <a:rPr lang="en-US" dirty="0"/>
              <a:t>=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    print('F1-measure: %.3f' % f1_score(</a:t>
            </a:r>
            <a:r>
              <a:rPr lang="en-US" dirty="0" err="1"/>
              <a:t>y_true</a:t>
            </a:r>
            <a:r>
              <a:rPr lang="en-US" dirty="0"/>
              <a:t>=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=</a:t>
            </a:r>
            <a:r>
              <a:rPr lang="en-US" dirty="0" err="1"/>
              <a:t>y_pred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4585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B15D-4A4F-460C-A03D-6AF49D83B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88C75-71FA-4B70-865C-0B6B3FAE1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part I want to discuss is how 10-fold cross validation works and can be implemented for our deep neural networks. </a:t>
            </a:r>
          </a:p>
          <a:p>
            <a:r>
              <a:rPr lang="en-US" dirty="0"/>
              <a:t>In this case, I have provided a simplistic way of looking at 10-fold cross validation for the sake of ease of understanding. </a:t>
            </a:r>
          </a:p>
          <a:p>
            <a:r>
              <a:rPr lang="en-US" dirty="0"/>
              <a:t>Quite simply, cross validation means dividing the data sets into bins (for instance 10) and then iterating through them while using some for training and some for testing. </a:t>
            </a:r>
          </a:p>
          <a:p>
            <a:r>
              <a:rPr lang="en-US" dirty="0"/>
              <a:t>Usually, 9 are used for training and 1 is held out for testing.</a:t>
            </a:r>
          </a:p>
          <a:p>
            <a:r>
              <a:rPr lang="en-US" dirty="0"/>
              <a:t> The following function </a:t>
            </a:r>
            <a:r>
              <a:rPr lang="en-US" dirty="0" err="1"/>
              <a:t>select_fold_to_use_rc</a:t>
            </a:r>
            <a:r>
              <a:rPr lang="en-US" dirty="0"/>
              <a:t>(X, y, k) defines the process.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112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57E5-A052-4B23-BED7-6779BF651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select_fold_to_use_rc</a:t>
            </a:r>
            <a:r>
              <a:rPr lang="en-US" dirty="0"/>
              <a:t>(X, y, 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DAB1-E8CF-4CB4-A322-141BD543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an input parameter </a:t>
            </a:r>
            <a:r>
              <a:rPr lang="en-US" b="1" dirty="0"/>
              <a:t>k</a:t>
            </a:r>
            <a:r>
              <a:rPr lang="en-US" dirty="0"/>
              <a:t> (the fold) we can select the indices that will be used for training and testing. </a:t>
            </a:r>
          </a:p>
          <a:p>
            <a:r>
              <a:rPr lang="en-US" dirty="0"/>
              <a:t>Every fold, these indices will change. </a:t>
            </a:r>
          </a:p>
          <a:p>
            <a:r>
              <a:rPr lang="en-US" dirty="0"/>
              <a:t>So, for each fold, the function </a:t>
            </a:r>
            <a:r>
              <a:rPr lang="en-US" dirty="0" err="1"/>
              <a:t>select_fold_to_use_rc</a:t>
            </a:r>
            <a:r>
              <a:rPr lang="en-US" dirty="0"/>
              <a:t>(X, y, k) returns the samples to use for training and the values to use for testing based on the selected indices.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440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C930-2F7D-4F29-BC42-C0F84A45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10 fold </a:t>
            </a:r>
            <a:r>
              <a:rPr lang="en-US" dirty="0" err="1"/>
              <a:t>crossvalidation</a:t>
            </a:r>
            <a:r>
              <a:rPr lang="en-US" dirty="0"/>
              <a:t> get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493E6-BF18-440B-9ED2-7E71FA748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## manual 10 fold </a:t>
            </a:r>
            <a:r>
              <a:rPr lang="en-US" dirty="0" err="1"/>
              <a:t>crossvalidation</a:t>
            </a:r>
            <a:r>
              <a:rPr lang="en-US" dirty="0"/>
              <a:t> get sets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 </a:t>
            </a:r>
            <a:r>
              <a:rPr lang="en-US" dirty="0" err="1"/>
              <a:t>select_fold_to_use_rc</a:t>
            </a:r>
            <a:r>
              <a:rPr lang="en-US" dirty="0"/>
              <a:t>(X, y, k):</a:t>
            </a:r>
          </a:p>
          <a:p>
            <a:pPr marL="0" indent="0">
              <a:buNone/>
            </a:pPr>
            <a:r>
              <a:rPr lang="en-US" dirty="0"/>
              <a:t>    K = 10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num_samples</a:t>
            </a:r>
            <a:r>
              <a:rPr lang="en-US" dirty="0"/>
              <a:t> = </a:t>
            </a:r>
            <a:r>
              <a:rPr lang="en-US" dirty="0" err="1"/>
              <a:t>len</a:t>
            </a:r>
            <a:r>
              <a:rPr lang="en-US" dirty="0"/>
              <a:t>(X[:,0])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training_indices</a:t>
            </a:r>
            <a:r>
              <a:rPr lang="en-US" dirty="0"/>
              <a:t> =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, x in enumerate(X) if </a:t>
            </a:r>
            <a:r>
              <a:rPr lang="en-US" dirty="0" err="1"/>
              <a:t>i</a:t>
            </a:r>
            <a:r>
              <a:rPr lang="en-US" dirty="0"/>
              <a:t> % K != k]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testing_indices</a:t>
            </a:r>
            <a:r>
              <a:rPr lang="en-US" dirty="0"/>
              <a:t> = [</a:t>
            </a:r>
            <a:r>
              <a:rPr lang="en-US" dirty="0" err="1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, x in enumerate(X) if </a:t>
            </a:r>
            <a:r>
              <a:rPr lang="en-US" dirty="0" err="1"/>
              <a:t>i</a:t>
            </a:r>
            <a:r>
              <a:rPr lang="en-US" dirty="0"/>
              <a:t> % K == k]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X_train</a:t>
            </a:r>
            <a:r>
              <a:rPr lang="en-US" dirty="0"/>
              <a:t> = X[</a:t>
            </a:r>
            <a:r>
              <a:rPr lang="en-US" dirty="0" err="1"/>
              <a:t>training_indices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y_train</a:t>
            </a:r>
            <a:r>
              <a:rPr lang="en-US" dirty="0"/>
              <a:t> = y[</a:t>
            </a:r>
            <a:r>
              <a:rPr lang="en-US" dirty="0" err="1"/>
              <a:t>training_indices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X_test</a:t>
            </a:r>
            <a:r>
              <a:rPr lang="en-US" dirty="0"/>
              <a:t>  = X[</a:t>
            </a:r>
            <a:r>
              <a:rPr lang="en-US" dirty="0" err="1"/>
              <a:t>testing_indices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y_test</a:t>
            </a:r>
            <a:r>
              <a:rPr lang="en-US" dirty="0"/>
              <a:t>  = y[</a:t>
            </a:r>
            <a:r>
              <a:rPr lang="en-US" dirty="0" err="1"/>
              <a:t>testing_indices</a:t>
            </a:r>
            <a:r>
              <a:rPr lang="en-US" dirty="0"/>
              <a:t>]		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21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C675F-2036-4AB0-9906-2C747E0EF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368A7-D917-438F-A844-BA4121C83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the sets, we can simply perform the analysis with the selected sets. </a:t>
            </a:r>
          </a:p>
          <a:p>
            <a:r>
              <a:rPr lang="en-US" dirty="0"/>
              <a:t>This of course can be done in a loop but here I have hard-coded each call to a different fold for illustration purposes. </a:t>
            </a:r>
            <a:r>
              <a:rPr lang="en-US" dirty="0" err="1"/>
              <a:t>Tensorflow</a:t>
            </a:r>
            <a:r>
              <a:rPr lang="en-US" dirty="0"/>
              <a:t> has its own built-in ways of performing cross validation.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6869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BA76-D3A1-4F85-BABA-5225750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manual 10 fold cross validation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41298-3599-468B-BC76-9EB6EB132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	## manual 10 fold cross validation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#select each fold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1)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2)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3)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4)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5)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6)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7)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8)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9)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select_fold_to_use_rc</a:t>
            </a:r>
            <a:r>
              <a:rPr lang="en-US" dirty="0"/>
              <a:t>(X_train_10fold, y_train_10fold, 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81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153" y="-27571"/>
            <a:ext cx="7886700" cy="1325563"/>
          </a:xfrm>
        </p:spPr>
        <p:txBody>
          <a:bodyPr/>
          <a:lstStyle/>
          <a:p>
            <a:r>
              <a:rPr lang="en-US" dirty="0"/>
              <a:t>Face Detection </a:t>
            </a:r>
          </a:p>
        </p:txBody>
      </p:sp>
      <p:grpSp>
        <p:nvGrpSpPr>
          <p:cNvPr id="198" name="组合 197">
            <a:extLst>
              <a:ext uri="{FF2B5EF4-FFF2-40B4-BE49-F238E27FC236}">
                <a16:creationId xmlns:a16="http://schemas.microsoft.com/office/drawing/2014/main" id="{F0740D98-DED5-46A3-9AD8-3D30FE43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27012" y="1561775"/>
            <a:ext cx="846188" cy="1028700"/>
            <a:chOff x="1927012" y="1561775"/>
            <a:chExt cx="846188" cy="1028700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AFCCA5CB-A4AA-49A4-91B0-D5EEC42B02A1}"/>
                </a:ext>
              </a:extLst>
            </p:cNvPr>
            <p:cNvSpPr/>
            <p:nvPr/>
          </p:nvSpPr>
          <p:spPr>
            <a:xfrm>
              <a:off x="2014405" y="1651773"/>
              <a:ext cx="645952" cy="821989"/>
            </a:xfrm>
            <a:prstGeom prst="roundRect">
              <a:avLst>
                <a:gd name="adj" fmla="val 40044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12BDB720-0F40-44A2-8CD2-35C487801EB1}"/>
                </a:ext>
              </a:extLst>
            </p:cNvPr>
            <p:cNvSpPr/>
            <p:nvPr/>
          </p:nvSpPr>
          <p:spPr>
            <a:xfrm>
              <a:off x="2093374" y="1890422"/>
              <a:ext cx="272948" cy="16095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2E509DC2-F1FB-4617-9D10-570E00AA3A4E}"/>
                </a:ext>
              </a:extLst>
            </p:cNvPr>
            <p:cNvSpPr/>
            <p:nvPr/>
          </p:nvSpPr>
          <p:spPr>
            <a:xfrm>
              <a:off x="2445291" y="1941658"/>
              <a:ext cx="186058" cy="1097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4781FD3E-7C94-4D4B-B2E9-AE1403D054E3}"/>
                </a:ext>
              </a:extLst>
            </p:cNvPr>
            <p:cNvSpPr/>
            <p:nvPr/>
          </p:nvSpPr>
          <p:spPr>
            <a:xfrm rot="9392998">
              <a:off x="2145408" y="1929850"/>
              <a:ext cx="379636" cy="124790"/>
            </a:xfrm>
            <a:prstGeom prst="arc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弧形 66">
              <a:extLst>
                <a:ext uri="{FF2B5EF4-FFF2-40B4-BE49-F238E27FC236}">
                  <a16:creationId xmlns:a16="http://schemas.microsoft.com/office/drawing/2014/main" id="{9B0213EB-4074-4590-82BC-DCA58281855F}"/>
                </a:ext>
              </a:extLst>
            </p:cNvPr>
            <p:cNvSpPr/>
            <p:nvPr/>
          </p:nvSpPr>
          <p:spPr>
            <a:xfrm rot="9731266">
              <a:off x="2459645" y="1945805"/>
              <a:ext cx="313555" cy="142974"/>
            </a:xfrm>
            <a:prstGeom prst="arc">
              <a:avLst>
                <a:gd name="adj1" fmla="val 17360376"/>
                <a:gd name="adj2" fmla="val 62205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683ADB37-09E3-4AC8-BD72-038C1C886ACB}"/>
                </a:ext>
              </a:extLst>
            </p:cNvPr>
            <p:cNvSpPr/>
            <p:nvPr/>
          </p:nvSpPr>
          <p:spPr>
            <a:xfrm>
              <a:off x="2164008" y="1806786"/>
              <a:ext cx="223838" cy="62536"/>
            </a:xfrm>
            <a:custGeom>
              <a:avLst/>
              <a:gdLst>
                <a:gd name="connsiteX0" fmla="*/ 0 w 223838"/>
                <a:gd name="connsiteY0" fmla="*/ 623 h 62536"/>
                <a:gd name="connsiteX1" fmla="*/ 11907 w 223838"/>
                <a:gd name="connsiteY1" fmla="*/ 7767 h 62536"/>
                <a:gd name="connsiteX2" fmla="*/ 19050 w 223838"/>
                <a:gd name="connsiteY2" fmla="*/ 10148 h 62536"/>
                <a:gd name="connsiteX3" fmla="*/ 23813 w 223838"/>
                <a:gd name="connsiteY3" fmla="*/ 17292 h 62536"/>
                <a:gd name="connsiteX4" fmla="*/ 30957 w 223838"/>
                <a:gd name="connsiteY4" fmla="*/ 19673 h 62536"/>
                <a:gd name="connsiteX5" fmla="*/ 23813 w 223838"/>
                <a:gd name="connsiteY5" fmla="*/ 14911 h 62536"/>
                <a:gd name="connsiteX6" fmla="*/ 26194 w 223838"/>
                <a:gd name="connsiteY6" fmla="*/ 623 h 62536"/>
                <a:gd name="connsiteX7" fmla="*/ 40482 w 223838"/>
                <a:gd name="connsiteY7" fmla="*/ 5386 h 62536"/>
                <a:gd name="connsiteX8" fmla="*/ 47625 w 223838"/>
                <a:gd name="connsiteY8" fmla="*/ 7767 h 62536"/>
                <a:gd name="connsiteX9" fmla="*/ 54769 w 223838"/>
                <a:gd name="connsiteY9" fmla="*/ 10148 h 62536"/>
                <a:gd name="connsiteX10" fmla="*/ 61913 w 223838"/>
                <a:gd name="connsiteY10" fmla="*/ 17292 h 62536"/>
                <a:gd name="connsiteX11" fmla="*/ 73819 w 223838"/>
                <a:gd name="connsiteY11" fmla="*/ 36342 h 62536"/>
                <a:gd name="connsiteX12" fmla="*/ 66675 w 223838"/>
                <a:gd name="connsiteY12" fmla="*/ 38723 h 62536"/>
                <a:gd name="connsiteX13" fmla="*/ 57150 w 223838"/>
                <a:gd name="connsiteY13" fmla="*/ 22054 h 62536"/>
                <a:gd name="connsiteX14" fmla="*/ 83344 w 223838"/>
                <a:gd name="connsiteY14" fmla="*/ 17292 h 62536"/>
                <a:gd name="connsiteX15" fmla="*/ 97632 w 223838"/>
                <a:gd name="connsiteY15" fmla="*/ 22054 h 62536"/>
                <a:gd name="connsiteX16" fmla="*/ 104775 w 223838"/>
                <a:gd name="connsiteY16" fmla="*/ 26817 h 62536"/>
                <a:gd name="connsiteX17" fmla="*/ 111919 w 223838"/>
                <a:gd name="connsiteY17" fmla="*/ 29198 h 62536"/>
                <a:gd name="connsiteX18" fmla="*/ 92869 w 223838"/>
                <a:gd name="connsiteY18" fmla="*/ 24436 h 62536"/>
                <a:gd name="connsiteX19" fmla="*/ 92869 w 223838"/>
                <a:gd name="connsiteY19" fmla="*/ 10148 h 62536"/>
                <a:gd name="connsiteX20" fmla="*/ 107157 w 223838"/>
                <a:gd name="connsiteY20" fmla="*/ 12529 h 62536"/>
                <a:gd name="connsiteX21" fmla="*/ 119063 w 223838"/>
                <a:gd name="connsiteY21" fmla="*/ 19673 h 62536"/>
                <a:gd name="connsiteX22" fmla="*/ 133350 w 223838"/>
                <a:gd name="connsiteY22" fmla="*/ 29198 h 62536"/>
                <a:gd name="connsiteX23" fmla="*/ 126207 w 223838"/>
                <a:gd name="connsiteY23" fmla="*/ 31579 h 62536"/>
                <a:gd name="connsiteX24" fmla="*/ 123825 w 223838"/>
                <a:gd name="connsiteY24" fmla="*/ 14911 h 62536"/>
                <a:gd name="connsiteX25" fmla="*/ 138113 w 223838"/>
                <a:gd name="connsiteY25" fmla="*/ 5386 h 62536"/>
                <a:gd name="connsiteX26" fmla="*/ 147638 w 223838"/>
                <a:gd name="connsiteY26" fmla="*/ 17292 h 62536"/>
                <a:gd name="connsiteX27" fmla="*/ 166688 w 223838"/>
                <a:gd name="connsiteY27" fmla="*/ 33961 h 62536"/>
                <a:gd name="connsiteX28" fmla="*/ 159544 w 223838"/>
                <a:gd name="connsiteY28" fmla="*/ 38723 h 62536"/>
                <a:gd name="connsiteX29" fmla="*/ 150019 w 223838"/>
                <a:gd name="connsiteY29" fmla="*/ 36342 h 62536"/>
                <a:gd name="connsiteX30" fmla="*/ 157163 w 223838"/>
                <a:gd name="connsiteY30" fmla="*/ 33961 h 62536"/>
                <a:gd name="connsiteX31" fmla="*/ 173832 w 223838"/>
                <a:gd name="connsiteY31" fmla="*/ 43486 h 62536"/>
                <a:gd name="connsiteX32" fmla="*/ 178594 w 223838"/>
                <a:gd name="connsiteY32" fmla="*/ 57773 h 62536"/>
                <a:gd name="connsiteX33" fmla="*/ 178594 w 223838"/>
                <a:gd name="connsiteY33" fmla="*/ 38723 h 62536"/>
                <a:gd name="connsiteX34" fmla="*/ 180975 w 223838"/>
                <a:gd name="connsiteY34" fmla="*/ 24436 h 62536"/>
                <a:gd name="connsiteX35" fmla="*/ 202407 w 223838"/>
                <a:gd name="connsiteY35" fmla="*/ 31579 h 62536"/>
                <a:gd name="connsiteX36" fmla="*/ 207169 w 223838"/>
                <a:gd name="connsiteY36" fmla="*/ 45867 h 62536"/>
                <a:gd name="connsiteX37" fmla="*/ 211932 w 223838"/>
                <a:gd name="connsiteY37" fmla="*/ 53011 h 62536"/>
                <a:gd name="connsiteX38" fmla="*/ 219075 w 223838"/>
                <a:gd name="connsiteY38" fmla="*/ 57773 h 62536"/>
                <a:gd name="connsiteX39" fmla="*/ 223838 w 223838"/>
                <a:gd name="connsiteY39" fmla="*/ 62536 h 6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3838" h="62536">
                  <a:moveTo>
                    <a:pt x="0" y="623"/>
                  </a:moveTo>
                  <a:cubicBezTo>
                    <a:pt x="3969" y="3004"/>
                    <a:pt x="7767" y="5697"/>
                    <a:pt x="11907" y="7767"/>
                  </a:cubicBezTo>
                  <a:cubicBezTo>
                    <a:pt x="14152" y="8889"/>
                    <a:pt x="17090" y="8580"/>
                    <a:pt x="19050" y="10148"/>
                  </a:cubicBezTo>
                  <a:cubicBezTo>
                    <a:pt x="21285" y="11936"/>
                    <a:pt x="21578" y="15504"/>
                    <a:pt x="23813" y="17292"/>
                  </a:cubicBezTo>
                  <a:cubicBezTo>
                    <a:pt x="25773" y="18860"/>
                    <a:pt x="30957" y="22183"/>
                    <a:pt x="30957" y="19673"/>
                  </a:cubicBezTo>
                  <a:cubicBezTo>
                    <a:pt x="30957" y="16811"/>
                    <a:pt x="26194" y="16498"/>
                    <a:pt x="23813" y="14911"/>
                  </a:cubicBezTo>
                  <a:cubicBezTo>
                    <a:pt x="24607" y="10148"/>
                    <a:pt x="22002" y="3019"/>
                    <a:pt x="26194" y="623"/>
                  </a:cubicBezTo>
                  <a:cubicBezTo>
                    <a:pt x="30553" y="-1868"/>
                    <a:pt x="35719" y="3798"/>
                    <a:pt x="40482" y="5386"/>
                  </a:cubicBezTo>
                  <a:lnTo>
                    <a:pt x="47625" y="7767"/>
                  </a:lnTo>
                  <a:lnTo>
                    <a:pt x="54769" y="10148"/>
                  </a:lnTo>
                  <a:cubicBezTo>
                    <a:pt x="57150" y="12529"/>
                    <a:pt x="59932" y="14568"/>
                    <a:pt x="61913" y="17292"/>
                  </a:cubicBezTo>
                  <a:cubicBezTo>
                    <a:pt x="66317" y="23348"/>
                    <a:pt x="73819" y="36342"/>
                    <a:pt x="73819" y="36342"/>
                  </a:cubicBezTo>
                  <a:cubicBezTo>
                    <a:pt x="71438" y="37136"/>
                    <a:pt x="69056" y="39517"/>
                    <a:pt x="66675" y="38723"/>
                  </a:cubicBezTo>
                  <a:cubicBezTo>
                    <a:pt x="58938" y="36144"/>
                    <a:pt x="58677" y="28160"/>
                    <a:pt x="57150" y="22054"/>
                  </a:cubicBezTo>
                  <a:cubicBezTo>
                    <a:pt x="61828" y="8025"/>
                    <a:pt x="57757" y="12495"/>
                    <a:pt x="83344" y="17292"/>
                  </a:cubicBezTo>
                  <a:cubicBezTo>
                    <a:pt x="88278" y="18217"/>
                    <a:pt x="97632" y="22054"/>
                    <a:pt x="97632" y="22054"/>
                  </a:cubicBezTo>
                  <a:cubicBezTo>
                    <a:pt x="100013" y="23642"/>
                    <a:pt x="102215" y="25537"/>
                    <a:pt x="104775" y="26817"/>
                  </a:cubicBezTo>
                  <a:cubicBezTo>
                    <a:pt x="107020" y="27940"/>
                    <a:pt x="114429" y="29198"/>
                    <a:pt x="111919" y="29198"/>
                  </a:cubicBezTo>
                  <a:cubicBezTo>
                    <a:pt x="106173" y="29198"/>
                    <a:pt x="98506" y="26315"/>
                    <a:pt x="92869" y="24436"/>
                  </a:cubicBezTo>
                  <a:cubicBezTo>
                    <a:pt x="92317" y="22779"/>
                    <a:pt x="87072" y="11805"/>
                    <a:pt x="92869" y="10148"/>
                  </a:cubicBezTo>
                  <a:cubicBezTo>
                    <a:pt x="97512" y="8821"/>
                    <a:pt x="102394" y="11735"/>
                    <a:pt x="107157" y="12529"/>
                  </a:cubicBezTo>
                  <a:cubicBezTo>
                    <a:pt x="111126" y="14910"/>
                    <a:pt x="115158" y="17188"/>
                    <a:pt x="119063" y="19673"/>
                  </a:cubicBezTo>
                  <a:cubicBezTo>
                    <a:pt x="123892" y="22746"/>
                    <a:pt x="133350" y="29198"/>
                    <a:pt x="133350" y="29198"/>
                  </a:cubicBezTo>
                  <a:cubicBezTo>
                    <a:pt x="130969" y="29992"/>
                    <a:pt x="128537" y="32511"/>
                    <a:pt x="126207" y="31579"/>
                  </a:cubicBezTo>
                  <a:cubicBezTo>
                    <a:pt x="119920" y="29064"/>
                    <a:pt x="120417" y="18806"/>
                    <a:pt x="123825" y="14911"/>
                  </a:cubicBezTo>
                  <a:cubicBezTo>
                    <a:pt x="127594" y="10603"/>
                    <a:pt x="138113" y="5386"/>
                    <a:pt x="138113" y="5386"/>
                  </a:cubicBezTo>
                  <a:cubicBezTo>
                    <a:pt x="156712" y="17783"/>
                    <a:pt x="136137" y="1957"/>
                    <a:pt x="147638" y="17292"/>
                  </a:cubicBezTo>
                  <a:cubicBezTo>
                    <a:pt x="154602" y="26578"/>
                    <a:pt x="158426" y="28453"/>
                    <a:pt x="166688" y="33961"/>
                  </a:cubicBezTo>
                  <a:cubicBezTo>
                    <a:pt x="164307" y="35548"/>
                    <a:pt x="162377" y="38318"/>
                    <a:pt x="159544" y="38723"/>
                  </a:cubicBezTo>
                  <a:cubicBezTo>
                    <a:pt x="156304" y="39186"/>
                    <a:pt x="151483" y="39269"/>
                    <a:pt x="150019" y="36342"/>
                  </a:cubicBezTo>
                  <a:cubicBezTo>
                    <a:pt x="148896" y="34097"/>
                    <a:pt x="154782" y="34755"/>
                    <a:pt x="157163" y="33961"/>
                  </a:cubicBezTo>
                  <a:cubicBezTo>
                    <a:pt x="168249" y="36178"/>
                    <a:pt x="169388" y="33487"/>
                    <a:pt x="173832" y="43486"/>
                  </a:cubicBezTo>
                  <a:cubicBezTo>
                    <a:pt x="175871" y="48073"/>
                    <a:pt x="178594" y="57773"/>
                    <a:pt x="178594" y="57773"/>
                  </a:cubicBezTo>
                  <a:cubicBezTo>
                    <a:pt x="184037" y="41443"/>
                    <a:pt x="178594" y="61711"/>
                    <a:pt x="178594" y="38723"/>
                  </a:cubicBezTo>
                  <a:cubicBezTo>
                    <a:pt x="178594" y="33895"/>
                    <a:pt x="180181" y="29198"/>
                    <a:pt x="180975" y="24436"/>
                  </a:cubicBezTo>
                  <a:cubicBezTo>
                    <a:pt x="185126" y="25474"/>
                    <a:pt x="199897" y="28710"/>
                    <a:pt x="202407" y="31579"/>
                  </a:cubicBezTo>
                  <a:cubicBezTo>
                    <a:pt x="205713" y="35357"/>
                    <a:pt x="204384" y="41690"/>
                    <a:pt x="207169" y="45867"/>
                  </a:cubicBezTo>
                  <a:cubicBezTo>
                    <a:pt x="208757" y="48248"/>
                    <a:pt x="209908" y="50987"/>
                    <a:pt x="211932" y="53011"/>
                  </a:cubicBezTo>
                  <a:cubicBezTo>
                    <a:pt x="213955" y="55034"/>
                    <a:pt x="216840" y="55985"/>
                    <a:pt x="219075" y="57773"/>
                  </a:cubicBezTo>
                  <a:cubicBezTo>
                    <a:pt x="220828" y="59176"/>
                    <a:pt x="222250" y="60948"/>
                    <a:pt x="223838" y="6253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C37A5A5B-98C1-481A-8FA3-160F88814B83}"/>
                </a:ext>
              </a:extLst>
            </p:cNvPr>
            <p:cNvSpPr/>
            <p:nvPr/>
          </p:nvSpPr>
          <p:spPr>
            <a:xfrm rot="20525799">
              <a:off x="2419791" y="1879179"/>
              <a:ext cx="223838" cy="62536"/>
            </a:xfrm>
            <a:custGeom>
              <a:avLst/>
              <a:gdLst>
                <a:gd name="connsiteX0" fmla="*/ 0 w 223838"/>
                <a:gd name="connsiteY0" fmla="*/ 623 h 62536"/>
                <a:gd name="connsiteX1" fmla="*/ 11907 w 223838"/>
                <a:gd name="connsiteY1" fmla="*/ 7767 h 62536"/>
                <a:gd name="connsiteX2" fmla="*/ 19050 w 223838"/>
                <a:gd name="connsiteY2" fmla="*/ 10148 h 62536"/>
                <a:gd name="connsiteX3" fmla="*/ 23813 w 223838"/>
                <a:gd name="connsiteY3" fmla="*/ 17292 h 62536"/>
                <a:gd name="connsiteX4" fmla="*/ 30957 w 223838"/>
                <a:gd name="connsiteY4" fmla="*/ 19673 h 62536"/>
                <a:gd name="connsiteX5" fmla="*/ 23813 w 223838"/>
                <a:gd name="connsiteY5" fmla="*/ 14911 h 62536"/>
                <a:gd name="connsiteX6" fmla="*/ 26194 w 223838"/>
                <a:gd name="connsiteY6" fmla="*/ 623 h 62536"/>
                <a:gd name="connsiteX7" fmla="*/ 40482 w 223838"/>
                <a:gd name="connsiteY7" fmla="*/ 5386 h 62536"/>
                <a:gd name="connsiteX8" fmla="*/ 47625 w 223838"/>
                <a:gd name="connsiteY8" fmla="*/ 7767 h 62536"/>
                <a:gd name="connsiteX9" fmla="*/ 54769 w 223838"/>
                <a:gd name="connsiteY9" fmla="*/ 10148 h 62536"/>
                <a:gd name="connsiteX10" fmla="*/ 61913 w 223838"/>
                <a:gd name="connsiteY10" fmla="*/ 17292 h 62536"/>
                <a:gd name="connsiteX11" fmla="*/ 73819 w 223838"/>
                <a:gd name="connsiteY11" fmla="*/ 36342 h 62536"/>
                <a:gd name="connsiteX12" fmla="*/ 66675 w 223838"/>
                <a:gd name="connsiteY12" fmla="*/ 38723 h 62536"/>
                <a:gd name="connsiteX13" fmla="*/ 57150 w 223838"/>
                <a:gd name="connsiteY13" fmla="*/ 22054 h 62536"/>
                <a:gd name="connsiteX14" fmla="*/ 83344 w 223838"/>
                <a:gd name="connsiteY14" fmla="*/ 17292 h 62536"/>
                <a:gd name="connsiteX15" fmla="*/ 97632 w 223838"/>
                <a:gd name="connsiteY15" fmla="*/ 22054 h 62536"/>
                <a:gd name="connsiteX16" fmla="*/ 104775 w 223838"/>
                <a:gd name="connsiteY16" fmla="*/ 26817 h 62536"/>
                <a:gd name="connsiteX17" fmla="*/ 111919 w 223838"/>
                <a:gd name="connsiteY17" fmla="*/ 29198 h 62536"/>
                <a:gd name="connsiteX18" fmla="*/ 92869 w 223838"/>
                <a:gd name="connsiteY18" fmla="*/ 24436 h 62536"/>
                <a:gd name="connsiteX19" fmla="*/ 92869 w 223838"/>
                <a:gd name="connsiteY19" fmla="*/ 10148 h 62536"/>
                <a:gd name="connsiteX20" fmla="*/ 107157 w 223838"/>
                <a:gd name="connsiteY20" fmla="*/ 12529 h 62536"/>
                <a:gd name="connsiteX21" fmla="*/ 119063 w 223838"/>
                <a:gd name="connsiteY21" fmla="*/ 19673 h 62536"/>
                <a:gd name="connsiteX22" fmla="*/ 133350 w 223838"/>
                <a:gd name="connsiteY22" fmla="*/ 29198 h 62536"/>
                <a:gd name="connsiteX23" fmla="*/ 126207 w 223838"/>
                <a:gd name="connsiteY23" fmla="*/ 31579 h 62536"/>
                <a:gd name="connsiteX24" fmla="*/ 123825 w 223838"/>
                <a:gd name="connsiteY24" fmla="*/ 14911 h 62536"/>
                <a:gd name="connsiteX25" fmla="*/ 138113 w 223838"/>
                <a:gd name="connsiteY25" fmla="*/ 5386 h 62536"/>
                <a:gd name="connsiteX26" fmla="*/ 147638 w 223838"/>
                <a:gd name="connsiteY26" fmla="*/ 17292 h 62536"/>
                <a:gd name="connsiteX27" fmla="*/ 166688 w 223838"/>
                <a:gd name="connsiteY27" fmla="*/ 33961 h 62536"/>
                <a:gd name="connsiteX28" fmla="*/ 159544 w 223838"/>
                <a:gd name="connsiteY28" fmla="*/ 38723 h 62536"/>
                <a:gd name="connsiteX29" fmla="*/ 150019 w 223838"/>
                <a:gd name="connsiteY29" fmla="*/ 36342 h 62536"/>
                <a:gd name="connsiteX30" fmla="*/ 157163 w 223838"/>
                <a:gd name="connsiteY30" fmla="*/ 33961 h 62536"/>
                <a:gd name="connsiteX31" fmla="*/ 173832 w 223838"/>
                <a:gd name="connsiteY31" fmla="*/ 43486 h 62536"/>
                <a:gd name="connsiteX32" fmla="*/ 178594 w 223838"/>
                <a:gd name="connsiteY32" fmla="*/ 57773 h 62536"/>
                <a:gd name="connsiteX33" fmla="*/ 178594 w 223838"/>
                <a:gd name="connsiteY33" fmla="*/ 38723 h 62536"/>
                <a:gd name="connsiteX34" fmla="*/ 180975 w 223838"/>
                <a:gd name="connsiteY34" fmla="*/ 24436 h 62536"/>
                <a:gd name="connsiteX35" fmla="*/ 202407 w 223838"/>
                <a:gd name="connsiteY35" fmla="*/ 31579 h 62536"/>
                <a:gd name="connsiteX36" fmla="*/ 207169 w 223838"/>
                <a:gd name="connsiteY36" fmla="*/ 45867 h 62536"/>
                <a:gd name="connsiteX37" fmla="*/ 211932 w 223838"/>
                <a:gd name="connsiteY37" fmla="*/ 53011 h 62536"/>
                <a:gd name="connsiteX38" fmla="*/ 219075 w 223838"/>
                <a:gd name="connsiteY38" fmla="*/ 57773 h 62536"/>
                <a:gd name="connsiteX39" fmla="*/ 223838 w 223838"/>
                <a:gd name="connsiteY39" fmla="*/ 62536 h 62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223838" h="62536">
                  <a:moveTo>
                    <a:pt x="0" y="623"/>
                  </a:moveTo>
                  <a:cubicBezTo>
                    <a:pt x="3969" y="3004"/>
                    <a:pt x="7767" y="5697"/>
                    <a:pt x="11907" y="7767"/>
                  </a:cubicBezTo>
                  <a:cubicBezTo>
                    <a:pt x="14152" y="8889"/>
                    <a:pt x="17090" y="8580"/>
                    <a:pt x="19050" y="10148"/>
                  </a:cubicBezTo>
                  <a:cubicBezTo>
                    <a:pt x="21285" y="11936"/>
                    <a:pt x="21578" y="15504"/>
                    <a:pt x="23813" y="17292"/>
                  </a:cubicBezTo>
                  <a:cubicBezTo>
                    <a:pt x="25773" y="18860"/>
                    <a:pt x="30957" y="22183"/>
                    <a:pt x="30957" y="19673"/>
                  </a:cubicBezTo>
                  <a:cubicBezTo>
                    <a:pt x="30957" y="16811"/>
                    <a:pt x="26194" y="16498"/>
                    <a:pt x="23813" y="14911"/>
                  </a:cubicBezTo>
                  <a:cubicBezTo>
                    <a:pt x="24607" y="10148"/>
                    <a:pt x="22002" y="3019"/>
                    <a:pt x="26194" y="623"/>
                  </a:cubicBezTo>
                  <a:cubicBezTo>
                    <a:pt x="30553" y="-1868"/>
                    <a:pt x="35719" y="3798"/>
                    <a:pt x="40482" y="5386"/>
                  </a:cubicBezTo>
                  <a:lnTo>
                    <a:pt x="47625" y="7767"/>
                  </a:lnTo>
                  <a:lnTo>
                    <a:pt x="54769" y="10148"/>
                  </a:lnTo>
                  <a:cubicBezTo>
                    <a:pt x="57150" y="12529"/>
                    <a:pt x="59932" y="14568"/>
                    <a:pt x="61913" y="17292"/>
                  </a:cubicBezTo>
                  <a:cubicBezTo>
                    <a:pt x="66317" y="23348"/>
                    <a:pt x="73819" y="36342"/>
                    <a:pt x="73819" y="36342"/>
                  </a:cubicBezTo>
                  <a:cubicBezTo>
                    <a:pt x="71438" y="37136"/>
                    <a:pt x="69056" y="39517"/>
                    <a:pt x="66675" y="38723"/>
                  </a:cubicBezTo>
                  <a:cubicBezTo>
                    <a:pt x="58938" y="36144"/>
                    <a:pt x="58677" y="28160"/>
                    <a:pt x="57150" y="22054"/>
                  </a:cubicBezTo>
                  <a:cubicBezTo>
                    <a:pt x="61828" y="8025"/>
                    <a:pt x="57757" y="12495"/>
                    <a:pt x="83344" y="17292"/>
                  </a:cubicBezTo>
                  <a:cubicBezTo>
                    <a:pt x="88278" y="18217"/>
                    <a:pt x="97632" y="22054"/>
                    <a:pt x="97632" y="22054"/>
                  </a:cubicBezTo>
                  <a:cubicBezTo>
                    <a:pt x="100013" y="23642"/>
                    <a:pt x="102215" y="25537"/>
                    <a:pt x="104775" y="26817"/>
                  </a:cubicBezTo>
                  <a:cubicBezTo>
                    <a:pt x="107020" y="27940"/>
                    <a:pt x="114429" y="29198"/>
                    <a:pt x="111919" y="29198"/>
                  </a:cubicBezTo>
                  <a:cubicBezTo>
                    <a:pt x="106173" y="29198"/>
                    <a:pt x="98506" y="26315"/>
                    <a:pt x="92869" y="24436"/>
                  </a:cubicBezTo>
                  <a:cubicBezTo>
                    <a:pt x="92317" y="22779"/>
                    <a:pt x="87072" y="11805"/>
                    <a:pt x="92869" y="10148"/>
                  </a:cubicBezTo>
                  <a:cubicBezTo>
                    <a:pt x="97512" y="8821"/>
                    <a:pt x="102394" y="11735"/>
                    <a:pt x="107157" y="12529"/>
                  </a:cubicBezTo>
                  <a:cubicBezTo>
                    <a:pt x="111126" y="14910"/>
                    <a:pt x="115158" y="17188"/>
                    <a:pt x="119063" y="19673"/>
                  </a:cubicBezTo>
                  <a:cubicBezTo>
                    <a:pt x="123892" y="22746"/>
                    <a:pt x="133350" y="29198"/>
                    <a:pt x="133350" y="29198"/>
                  </a:cubicBezTo>
                  <a:cubicBezTo>
                    <a:pt x="130969" y="29992"/>
                    <a:pt x="128537" y="32511"/>
                    <a:pt x="126207" y="31579"/>
                  </a:cubicBezTo>
                  <a:cubicBezTo>
                    <a:pt x="119920" y="29064"/>
                    <a:pt x="120417" y="18806"/>
                    <a:pt x="123825" y="14911"/>
                  </a:cubicBezTo>
                  <a:cubicBezTo>
                    <a:pt x="127594" y="10603"/>
                    <a:pt x="138113" y="5386"/>
                    <a:pt x="138113" y="5386"/>
                  </a:cubicBezTo>
                  <a:cubicBezTo>
                    <a:pt x="156712" y="17783"/>
                    <a:pt x="136137" y="1957"/>
                    <a:pt x="147638" y="17292"/>
                  </a:cubicBezTo>
                  <a:cubicBezTo>
                    <a:pt x="154602" y="26578"/>
                    <a:pt x="158426" y="28453"/>
                    <a:pt x="166688" y="33961"/>
                  </a:cubicBezTo>
                  <a:cubicBezTo>
                    <a:pt x="164307" y="35548"/>
                    <a:pt x="162377" y="38318"/>
                    <a:pt x="159544" y="38723"/>
                  </a:cubicBezTo>
                  <a:cubicBezTo>
                    <a:pt x="156304" y="39186"/>
                    <a:pt x="151483" y="39269"/>
                    <a:pt x="150019" y="36342"/>
                  </a:cubicBezTo>
                  <a:cubicBezTo>
                    <a:pt x="148896" y="34097"/>
                    <a:pt x="154782" y="34755"/>
                    <a:pt x="157163" y="33961"/>
                  </a:cubicBezTo>
                  <a:cubicBezTo>
                    <a:pt x="168249" y="36178"/>
                    <a:pt x="169388" y="33487"/>
                    <a:pt x="173832" y="43486"/>
                  </a:cubicBezTo>
                  <a:cubicBezTo>
                    <a:pt x="175871" y="48073"/>
                    <a:pt x="178594" y="57773"/>
                    <a:pt x="178594" y="57773"/>
                  </a:cubicBezTo>
                  <a:cubicBezTo>
                    <a:pt x="184037" y="41443"/>
                    <a:pt x="178594" y="61711"/>
                    <a:pt x="178594" y="38723"/>
                  </a:cubicBezTo>
                  <a:cubicBezTo>
                    <a:pt x="178594" y="33895"/>
                    <a:pt x="180181" y="29198"/>
                    <a:pt x="180975" y="24436"/>
                  </a:cubicBezTo>
                  <a:cubicBezTo>
                    <a:pt x="185126" y="25474"/>
                    <a:pt x="199897" y="28710"/>
                    <a:pt x="202407" y="31579"/>
                  </a:cubicBezTo>
                  <a:cubicBezTo>
                    <a:pt x="205713" y="35357"/>
                    <a:pt x="204384" y="41690"/>
                    <a:pt x="207169" y="45867"/>
                  </a:cubicBezTo>
                  <a:cubicBezTo>
                    <a:pt x="208757" y="48248"/>
                    <a:pt x="209908" y="50987"/>
                    <a:pt x="211932" y="53011"/>
                  </a:cubicBezTo>
                  <a:cubicBezTo>
                    <a:pt x="213955" y="55034"/>
                    <a:pt x="216840" y="55985"/>
                    <a:pt x="219075" y="57773"/>
                  </a:cubicBezTo>
                  <a:cubicBezTo>
                    <a:pt x="220828" y="59176"/>
                    <a:pt x="222250" y="60948"/>
                    <a:pt x="223838" y="62536"/>
                  </a:cubicBezTo>
                </a:path>
              </a:pathLst>
            </a:cu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9DAD3974-C623-444D-9E2F-9C0B68C0D7C4}"/>
                </a:ext>
              </a:extLst>
            </p:cNvPr>
            <p:cNvSpPr/>
            <p:nvPr/>
          </p:nvSpPr>
          <p:spPr>
            <a:xfrm>
              <a:off x="1927012" y="1561775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47616304-F85E-4645-9BA0-CF12EC55E5DC}"/>
                </a:ext>
              </a:extLst>
            </p:cNvPr>
            <p:cNvSpPr/>
            <p:nvPr/>
          </p:nvSpPr>
          <p:spPr>
            <a:xfrm>
              <a:off x="2209920" y="194165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F3F62668-7C61-4FFF-891A-3118E460CF57}"/>
                </a:ext>
              </a:extLst>
            </p:cNvPr>
            <p:cNvSpPr/>
            <p:nvPr/>
          </p:nvSpPr>
          <p:spPr>
            <a:xfrm>
              <a:off x="2511337" y="199359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F4C51964-E2B8-4161-9832-4CCD9BF81E85}"/>
              </a:ext>
            </a:extLst>
          </p:cNvPr>
          <p:cNvSpPr txBox="1"/>
          <p:nvPr/>
        </p:nvSpPr>
        <p:spPr>
          <a:xfrm>
            <a:off x="2747750" y="1455434"/>
            <a:ext cx="4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5953D31-9E3F-44F6-9F7E-0C9269D88914}"/>
              </a:ext>
            </a:extLst>
          </p:cNvPr>
          <p:cNvSpPr txBox="1"/>
          <p:nvPr/>
        </p:nvSpPr>
        <p:spPr>
          <a:xfrm>
            <a:off x="1531711" y="2352732"/>
            <a:ext cx="41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B42A8E09-3BCF-43EB-94BC-0EF451A9B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00425" y="985907"/>
            <a:ext cx="1733839" cy="2074833"/>
            <a:chOff x="4700425" y="985907"/>
            <a:chExt cx="1733839" cy="2074833"/>
          </a:xfrm>
        </p:grpSpPr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1EFB3D7B-D219-4D1B-A9DC-5D8EE1044935}"/>
                </a:ext>
              </a:extLst>
            </p:cNvPr>
            <p:cNvSpPr/>
            <p:nvPr/>
          </p:nvSpPr>
          <p:spPr>
            <a:xfrm>
              <a:off x="5222751" y="1018132"/>
              <a:ext cx="260583" cy="173298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48A2F904-8B01-4671-8FE3-9437B576E32D}"/>
                </a:ext>
              </a:extLst>
            </p:cNvPr>
            <p:cNvSpPr/>
            <p:nvPr/>
          </p:nvSpPr>
          <p:spPr>
            <a:xfrm>
              <a:off x="5270463" y="1086683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ABEE32CC-DCE3-458E-9507-42A5C52F5618}"/>
                </a:ext>
              </a:extLst>
            </p:cNvPr>
            <p:cNvSpPr/>
            <p:nvPr/>
          </p:nvSpPr>
          <p:spPr>
            <a:xfrm>
              <a:off x="5270463" y="1323014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301B5BF1-F7D1-43B7-A1F6-45CAC7949B94}"/>
                </a:ext>
              </a:extLst>
            </p:cNvPr>
            <p:cNvSpPr/>
            <p:nvPr/>
          </p:nvSpPr>
          <p:spPr>
            <a:xfrm>
              <a:off x="5287800" y="2523704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DA194A2E-5672-4E3A-BDE5-88F0D714BF17}"/>
                </a:ext>
              </a:extLst>
            </p:cNvPr>
            <p:cNvSpPr/>
            <p:nvPr/>
          </p:nvSpPr>
          <p:spPr>
            <a:xfrm>
              <a:off x="5270463" y="1539503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79E8A5A0-C0BF-4787-8090-E912F8498B50}"/>
                </a:ext>
              </a:extLst>
            </p:cNvPr>
            <p:cNvSpPr/>
            <p:nvPr/>
          </p:nvSpPr>
          <p:spPr>
            <a:xfrm>
              <a:off x="6173681" y="1640100"/>
              <a:ext cx="260583" cy="889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E809C1EC-784A-40C5-B008-53B2A103F0BD}"/>
                </a:ext>
              </a:extLst>
            </p:cNvPr>
            <p:cNvSpPr/>
            <p:nvPr/>
          </p:nvSpPr>
          <p:spPr>
            <a:xfrm>
              <a:off x="6214512" y="1778933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F19F60A7-FA77-4C82-AB33-D257BB128948}"/>
                </a:ext>
              </a:extLst>
            </p:cNvPr>
            <p:cNvSpPr/>
            <p:nvPr/>
          </p:nvSpPr>
          <p:spPr>
            <a:xfrm>
              <a:off x="6214512" y="2230699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B1F49691-A2B7-4B08-B5AB-2973CEFE9B61}"/>
                </a:ext>
              </a:extLst>
            </p:cNvPr>
            <p:cNvSpPr txBox="1"/>
            <p:nvPr/>
          </p:nvSpPr>
          <p:spPr>
            <a:xfrm>
              <a:off x="4932369" y="985907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FC4A663B-D8B6-433D-A2DD-EEA8DDAF7DDC}"/>
                </a:ext>
              </a:extLst>
            </p:cNvPr>
            <p:cNvSpPr txBox="1"/>
            <p:nvPr/>
          </p:nvSpPr>
          <p:spPr>
            <a:xfrm>
              <a:off x="4700425" y="2506818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E132D96B-BFFF-4E29-8F0A-B57EEB5BADE8}"/>
                </a:ext>
              </a:extLst>
            </p:cNvPr>
            <p:cNvSpPr txBox="1"/>
            <p:nvPr/>
          </p:nvSpPr>
          <p:spPr>
            <a:xfrm>
              <a:off x="5214178" y="2691408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232" name="组合 231" descr="Face Detection Graph">
            <a:extLst>
              <a:ext uri="{FF2B5EF4-FFF2-40B4-BE49-F238E27FC236}">
                <a16:creationId xmlns:a16="http://schemas.microsoft.com/office/drawing/2014/main" id="{37E1DCA2-A516-4F70-BFCA-38989B74C63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0" y="3271706"/>
            <a:ext cx="9144000" cy="2876946"/>
            <a:chOff x="0" y="3271706"/>
            <a:chExt cx="9144000" cy="287694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CDC9569-C062-40B5-AC04-EA3D2CEFB58D}"/>
                </a:ext>
              </a:extLst>
            </p:cNvPr>
            <p:cNvSpPr/>
            <p:nvPr/>
          </p:nvSpPr>
          <p:spPr>
            <a:xfrm>
              <a:off x="176363" y="421149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204882BF-6672-4D20-98C6-D2F1C2224FB8}"/>
                </a:ext>
              </a:extLst>
            </p:cNvPr>
            <p:cNvSpPr/>
            <p:nvPr/>
          </p:nvSpPr>
          <p:spPr>
            <a:xfrm>
              <a:off x="1316842" y="421149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3725D28-20F2-47F7-A5E0-B1A63359E5DD}"/>
                </a:ext>
              </a:extLst>
            </p:cNvPr>
            <p:cNvSpPr/>
            <p:nvPr/>
          </p:nvSpPr>
          <p:spPr>
            <a:xfrm>
              <a:off x="2411648" y="421149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B7D205C-0EA0-48D5-B6BF-425E564EB29E}"/>
                </a:ext>
              </a:extLst>
            </p:cNvPr>
            <p:cNvSpPr/>
            <p:nvPr/>
          </p:nvSpPr>
          <p:spPr>
            <a:xfrm>
              <a:off x="3769342" y="421149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D6413EA-98BB-41F9-AB6B-A4350F09D410}"/>
                </a:ext>
              </a:extLst>
            </p:cNvPr>
            <p:cNvSpPr/>
            <p:nvPr/>
          </p:nvSpPr>
          <p:spPr>
            <a:xfrm>
              <a:off x="5023972" y="3603187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83734A7-4F74-4D24-AC4B-EC94D1ACC112}"/>
                </a:ext>
              </a:extLst>
            </p:cNvPr>
            <p:cNvSpPr/>
            <p:nvPr/>
          </p:nvSpPr>
          <p:spPr>
            <a:xfrm>
              <a:off x="5023972" y="4825821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78B6D86-8EF2-4464-93D3-49045183F734}"/>
                </a:ext>
              </a:extLst>
            </p:cNvPr>
            <p:cNvCxnSpPr>
              <a:endCxn id="36" idx="1"/>
            </p:cNvCxnSpPr>
            <p:nvPr/>
          </p:nvCxnSpPr>
          <p:spPr>
            <a:xfrm flipV="1">
              <a:off x="4599922" y="4117537"/>
              <a:ext cx="424050" cy="421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4A7CD817-5D5D-49C8-AB16-4BE4F1B9C071}"/>
                </a:ext>
              </a:extLst>
            </p:cNvPr>
            <p:cNvCxnSpPr/>
            <p:nvPr/>
          </p:nvCxnSpPr>
          <p:spPr>
            <a:xfrm>
              <a:off x="4599922" y="4908780"/>
              <a:ext cx="424050" cy="431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箭头: 右 29">
              <a:extLst>
                <a:ext uri="{FF2B5EF4-FFF2-40B4-BE49-F238E27FC236}">
                  <a16:creationId xmlns:a16="http://schemas.microsoft.com/office/drawing/2014/main" id="{8C3D7CB2-C4F2-4B0F-846B-8F87746FDCAF}"/>
                </a:ext>
              </a:extLst>
            </p:cNvPr>
            <p:cNvSpPr/>
            <p:nvPr/>
          </p:nvSpPr>
          <p:spPr>
            <a:xfrm>
              <a:off x="1006943" y="4631887"/>
              <a:ext cx="309899" cy="19393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E934804-5F8E-4D68-84A2-40C9331D37C9}"/>
                </a:ext>
              </a:extLst>
            </p:cNvPr>
            <p:cNvSpPr txBox="1"/>
            <p:nvPr/>
          </p:nvSpPr>
          <p:spPr>
            <a:xfrm>
              <a:off x="1251735" y="3852928"/>
              <a:ext cx="1001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Edge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BFE48B9A-D0BE-45FF-923C-75F5FA44E371}"/>
                </a:ext>
              </a:extLst>
            </p:cNvPr>
            <p:cNvSpPr txBox="1"/>
            <p:nvPr/>
          </p:nvSpPr>
          <p:spPr>
            <a:xfrm>
              <a:off x="2233883" y="3855047"/>
              <a:ext cx="1217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Shadow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97780F8E-36DA-4C6A-8477-74E8A0DA700E}"/>
                </a:ext>
              </a:extLst>
            </p:cNvPr>
            <p:cNvSpPr txBox="1"/>
            <p:nvPr/>
          </p:nvSpPr>
          <p:spPr>
            <a:xfrm>
              <a:off x="53099" y="3467026"/>
              <a:ext cx="3165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Logistic Regression, Feature </a:t>
              </a:r>
              <a:r>
                <a:rPr lang="en-US" dirty="0" err="1"/>
                <a:t>Eng</a:t>
              </a:r>
              <a:endParaRPr lang="en-US" dirty="0"/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2667954-0887-4882-A0F8-2578BE4680A5}"/>
                </a:ext>
              </a:extLst>
            </p:cNvPr>
            <p:cNvGrpSpPr/>
            <p:nvPr/>
          </p:nvGrpSpPr>
          <p:grpSpPr>
            <a:xfrm>
              <a:off x="609785" y="5240192"/>
              <a:ext cx="3598810" cy="908460"/>
              <a:chOff x="585760" y="5240192"/>
              <a:chExt cx="3586677" cy="908460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B5902549-660B-42AE-998B-8553DECEA68C}"/>
                  </a:ext>
                </a:extLst>
              </p:cNvPr>
              <p:cNvCxnSpPr>
                <a:stCxn id="25" idx="2"/>
              </p:cNvCxnSpPr>
              <p:nvPr/>
            </p:nvCxnSpPr>
            <p:spPr>
              <a:xfrm>
                <a:off x="591572" y="5240192"/>
                <a:ext cx="0" cy="90678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5A872E0-F139-4C0E-B886-3B224C09B4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5760" y="6145292"/>
                <a:ext cx="3579697" cy="33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7C22973B-75A1-4211-9ADA-E5466B1041F6}"/>
                  </a:ext>
                </a:extLst>
              </p:cNvPr>
              <p:cNvCxnSpPr>
                <a:cxnSpLocks/>
                <a:endCxn id="35" idx="2"/>
              </p:cNvCxnSpPr>
              <p:nvPr/>
            </p:nvCxnSpPr>
            <p:spPr>
              <a:xfrm flipV="1">
                <a:off x="4172437" y="5240192"/>
                <a:ext cx="0" cy="90678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56705361-7BFE-44B5-A4C5-9866CD912357}"/>
                </a:ext>
              </a:extLst>
            </p:cNvPr>
            <p:cNvSpPr txBox="1"/>
            <p:nvPr/>
          </p:nvSpPr>
          <p:spPr>
            <a:xfrm>
              <a:off x="4644089" y="4117537"/>
              <a:ext cx="3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57313893-899C-4720-BE81-9323671E5638}"/>
                </a:ext>
              </a:extLst>
            </p:cNvPr>
            <p:cNvSpPr txBox="1"/>
            <p:nvPr/>
          </p:nvSpPr>
          <p:spPr>
            <a:xfrm>
              <a:off x="4644089" y="4825821"/>
              <a:ext cx="3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652FD734-4C77-478A-80F1-2BB325FA01BF}"/>
                </a:ext>
              </a:extLst>
            </p:cNvPr>
            <p:cNvGrpSpPr/>
            <p:nvPr/>
          </p:nvGrpSpPr>
          <p:grpSpPr>
            <a:xfrm>
              <a:off x="350194" y="4280548"/>
              <a:ext cx="560203" cy="754842"/>
              <a:chOff x="326231" y="3955256"/>
              <a:chExt cx="560203" cy="754842"/>
            </a:xfrm>
          </p:grpSpPr>
          <p:sp>
            <p:nvSpPr>
              <p:cNvPr id="76" name="矩形: 圆角 75">
                <a:extLst>
                  <a:ext uri="{FF2B5EF4-FFF2-40B4-BE49-F238E27FC236}">
                    <a16:creationId xmlns:a16="http://schemas.microsoft.com/office/drawing/2014/main" id="{5ECD13A8-814F-4A33-9010-333854866192}"/>
                  </a:ext>
                </a:extLst>
              </p:cNvPr>
              <p:cNvSpPr/>
              <p:nvPr/>
            </p:nvSpPr>
            <p:spPr>
              <a:xfrm>
                <a:off x="391119" y="4074319"/>
                <a:ext cx="389406" cy="54484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21036F1A-B1E7-4320-8476-6A3895269FF7}"/>
                  </a:ext>
                </a:extLst>
              </p:cNvPr>
              <p:cNvSpPr/>
              <p:nvPr/>
            </p:nvSpPr>
            <p:spPr>
              <a:xfrm rot="20175109">
                <a:off x="419901" y="415149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任意多边形: 形状 77">
                <a:extLst>
                  <a:ext uri="{FF2B5EF4-FFF2-40B4-BE49-F238E27FC236}">
                    <a16:creationId xmlns:a16="http://schemas.microsoft.com/office/drawing/2014/main" id="{A5FBBBD8-EEB2-439B-A357-B2FB4B1F3FBD}"/>
                  </a:ext>
                </a:extLst>
              </p:cNvPr>
              <p:cNvSpPr/>
              <p:nvPr/>
            </p:nvSpPr>
            <p:spPr>
              <a:xfrm rot="184399">
                <a:off x="615774" y="415904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弧形 78">
                <a:extLst>
                  <a:ext uri="{FF2B5EF4-FFF2-40B4-BE49-F238E27FC236}">
                    <a16:creationId xmlns:a16="http://schemas.microsoft.com/office/drawing/2014/main" id="{9D8288DE-0A00-4C3B-8815-DCB38D7AB262}"/>
                  </a:ext>
                </a:extLst>
              </p:cNvPr>
              <p:cNvSpPr/>
              <p:nvPr/>
            </p:nvSpPr>
            <p:spPr>
              <a:xfrm rot="8533889">
                <a:off x="425226" y="4261722"/>
                <a:ext cx="264820" cy="7077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弧形 79">
                <a:extLst>
                  <a:ext uri="{FF2B5EF4-FFF2-40B4-BE49-F238E27FC236}">
                    <a16:creationId xmlns:a16="http://schemas.microsoft.com/office/drawing/2014/main" id="{4C2158D5-4F13-48C4-A7AF-9CD58070601E}"/>
                  </a:ext>
                </a:extLst>
              </p:cNvPr>
              <p:cNvSpPr/>
              <p:nvPr/>
            </p:nvSpPr>
            <p:spPr>
              <a:xfrm rot="10800000">
                <a:off x="621614" y="4286210"/>
                <a:ext cx="264820" cy="70774"/>
              </a:xfrm>
              <a:prstGeom prst="arc">
                <a:avLst>
                  <a:gd name="adj1" fmla="val 16200000"/>
                  <a:gd name="adj2" fmla="val 1434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CB1E37A5-960F-4B38-BCCA-DA44B7DD6C99}"/>
                  </a:ext>
                </a:extLst>
              </p:cNvPr>
              <p:cNvSpPr/>
              <p:nvPr/>
            </p:nvSpPr>
            <p:spPr>
              <a:xfrm rot="20985509">
                <a:off x="431293" y="4228225"/>
                <a:ext cx="162282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8F76FD97-161F-4D99-BACA-E2C6BA678EBD}"/>
                  </a:ext>
                </a:extLst>
              </p:cNvPr>
              <p:cNvSpPr/>
              <p:nvPr/>
            </p:nvSpPr>
            <p:spPr>
              <a:xfrm>
                <a:off x="496166" y="423871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5210FBF8-1BF2-4CCB-B597-1D55EEDF8F71}"/>
                  </a:ext>
                </a:extLst>
              </p:cNvPr>
              <p:cNvSpPr/>
              <p:nvPr/>
            </p:nvSpPr>
            <p:spPr>
              <a:xfrm rot="228524">
                <a:off x="610369" y="4223662"/>
                <a:ext cx="142428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C8E79E38-934E-457E-86AC-0AAB5BFA77DB}"/>
                  </a:ext>
                </a:extLst>
              </p:cNvPr>
              <p:cNvSpPr/>
              <p:nvPr/>
            </p:nvSpPr>
            <p:spPr>
              <a:xfrm rot="843015">
                <a:off x="655410" y="42334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372F4DF3-D337-4016-9085-D8A0C1438DF7}"/>
                  </a:ext>
                </a:extLst>
              </p:cNvPr>
              <p:cNvSpPr/>
              <p:nvPr/>
            </p:nvSpPr>
            <p:spPr>
              <a:xfrm>
                <a:off x="382028" y="4438636"/>
                <a:ext cx="428625" cy="271462"/>
              </a:xfrm>
              <a:custGeom>
                <a:avLst/>
                <a:gdLst>
                  <a:gd name="connsiteX0" fmla="*/ 26194 w 428625"/>
                  <a:gd name="connsiteY0" fmla="*/ 7143 h 271462"/>
                  <a:gd name="connsiteX1" fmla="*/ 11906 w 428625"/>
                  <a:gd name="connsiteY1" fmla="*/ 42862 h 271462"/>
                  <a:gd name="connsiteX2" fmla="*/ 0 w 428625"/>
                  <a:gd name="connsiteY2" fmla="*/ 61912 h 271462"/>
                  <a:gd name="connsiteX3" fmla="*/ 21431 w 428625"/>
                  <a:gd name="connsiteY3" fmla="*/ 59531 h 271462"/>
                  <a:gd name="connsiteX4" fmla="*/ 28575 w 428625"/>
                  <a:gd name="connsiteY4" fmla="*/ 57150 h 271462"/>
                  <a:gd name="connsiteX5" fmla="*/ 38100 w 428625"/>
                  <a:gd name="connsiteY5" fmla="*/ 54768 h 271462"/>
                  <a:gd name="connsiteX6" fmla="*/ 28575 w 428625"/>
                  <a:gd name="connsiteY6" fmla="*/ 78581 h 271462"/>
                  <a:gd name="connsiteX7" fmla="*/ 19050 w 428625"/>
                  <a:gd name="connsiteY7" fmla="*/ 100012 h 271462"/>
                  <a:gd name="connsiteX8" fmla="*/ 26194 w 428625"/>
                  <a:gd name="connsiteY8" fmla="*/ 102393 h 271462"/>
                  <a:gd name="connsiteX9" fmla="*/ 33337 w 428625"/>
                  <a:gd name="connsiteY9" fmla="*/ 100012 h 271462"/>
                  <a:gd name="connsiteX10" fmla="*/ 47625 w 428625"/>
                  <a:gd name="connsiteY10" fmla="*/ 90487 h 271462"/>
                  <a:gd name="connsiteX11" fmla="*/ 54769 w 428625"/>
                  <a:gd name="connsiteY11" fmla="*/ 85725 h 271462"/>
                  <a:gd name="connsiteX12" fmla="*/ 61912 w 428625"/>
                  <a:gd name="connsiteY12" fmla="*/ 78581 h 271462"/>
                  <a:gd name="connsiteX13" fmla="*/ 64294 w 428625"/>
                  <a:gd name="connsiteY13" fmla="*/ 154781 h 271462"/>
                  <a:gd name="connsiteX14" fmla="*/ 76200 w 428625"/>
                  <a:gd name="connsiteY14" fmla="*/ 150018 h 271462"/>
                  <a:gd name="connsiteX15" fmla="*/ 92869 w 428625"/>
                  <a:gd name="connsiteY15" fmla="*/ 133350 h 271462"/>
                  <a:gd name="connsiteX16" fmla="*/ 97631 w 428625"/>
                  <a:gd name="connsiteY16" fmla="*/ 123825 h 271462"/>
                  <a:gd name="connsiteX17" fmla="*/ 80962 w 428625"/>
                  <a:gd name="connsiteY17" fmla="*/ 104775 h 271462"/>
                  <a:gd name="connsiteX18" fmla="*/ 76200 w 428625"/>
                  <a:gd name="connsiteY18" fmla="*/ 97631 h 271462"/>
                  <a:gd name="connsiteX19" fmla="*/ 88106 w 428625"/>
                  <a:gd name="connsiteY19" fmla="*/ 133350 h 271462"/>
                  <a:gd name="connsiteX20" fmla="*/ 100012 w 428625"/>
                  <a:gd name="connsiteY20" fmla="*/ 157162 h 271462"/>
                  <a:gd name="connsiteX21" fmla="*/ 111919 w 428625"/>
                  <a:gd name="connsiteY21" fmla="*/ 178593 h 271462"/>
                  <a:gd name="connsiteX22" fmla="*/ 119062 w 428625"/>
                  <a:gd name="connsiteY22" fmla="*/ 195262 h 271462"/>
                  <a:gd name="connsiteX23" fmla="*/ 126206 w 428625"/>
                  <a:gd name="connsiteY23" fmla="*/ 180975 h 271462"/>
                  <a:gd name="connsiteX24" fmla="*/ 121444 w 428625"/>
                  <a:gd name="connsiteY24" fmla="*/ 152400 h 271462"/>
                  <a:gd name="connsiteX25" fmla="*/ 119062 w 428625"/>
                  <a:gd name="connsiteY25" fmla="*/ 142875 h 271462"/>
                  <a:gd name="connsiteX26" fmla="*/ 116681 w 428625"/>
                  <a:gd name="connsiteY26" fmla="*/ 135731 h 271462"/>
                  <a:gd name="connsiteX27" fmla="*/ 121444 w 428625"/>
                  <a:gd name="connsiteY27" fmla="*/ 145256 h 271462"/>
                  <a:gd name="connsiteX28" fmla="*/ 128587 w 428625"/>
                  <a:gd name="connsiteY28" fmla="*/ 161925 h 271462"/>
                  <a:gd name="connsiteX29" fmla="*/ 133350 w 428625"/>
                  <a:gd name="connsiteY29" fmla="*/ 202406 h 271462"/>
                  <a:gd name="connsiteX30" fmla="*/ 138112 w 428625"/>
                  <a:gd name="connsiteY30" fmla="*/ 209550 h 271462"/>
                  <a:gd name="connsiteX31" fmla="*/ 145256 w 428625"/>
                  <a:gd name="connsiteY31" fmla="*/ 154781 h 271462"/>
                  <a:gd name="connsiteX32" fmla="*/ 147637 w 428625"/>
                  <a:gd name="connsiteY32" fmla="*/ 140493 h 271462"/>
                  <a:gd name="connsiteX33" fmla="*/ 150019 w 428625"/>
                  <a:gd name="connsiteY33" fmla="*/ 147637 h 271462"/>
                  <a:gd name="connsiteX34" fmla="*/ 154781 w 428625"/>
                  <a:gd name="connsiteY34" fmla="*/ 159543 h 271462"/>
                  <a:gd name="connsiteX35" fmla="*/ 159544 w 428625"/>
                  <a:gd name="connsiteY35" fmla="*/ 185737 h 271462"/>
                  <a:gd name="connsiteX36" fmla="*/ 166687 w 428625"/>
                  <a:gd name="connsiteY36" fmla="*/ 219075 h 271462"/>
                  <a:gd name="connsiteX37" fmla="*/ 176212 w 428625"/>
                  <a:gd name="connsiteY37" fmla="*/ 192881 h 271462"/>
                  <a:gd name="connsiteX38" fmla="*/ 180975 w 428625"/>
                  <a:gd name="connsiteY38" fmla="*/ 176212 h 271462"/>
                  <a:gd name="connsiteX39" fmla="*/ 185737 w 428625"/>
                  <a:gd name="connsiteY39" fmla="*/ 202406 h 271462"/>
                  <a:gd name="connsiteX40" fmla="*/ 188119 w 428625"/>
                  <a:gd name="connsiteY40" fmla="*/ 214312 h 271462"/>
                  <a:gd name="connsiteX41" fmla="*/ 195262 w 428625"/>
                  <a:gd name="connsiteY41" fmla="*/ 204787 h 271462"/>
                  <a:gd name="connsiteX42" fmla="*/ 197644 w 428625"/>
                  <a:gd name="connsiteY42" fmla="*/ 195262 h 271462"/>
                  <a:gd name="connsiteX43" fmla="*/ 202406 w 428625"/>
                  <a:gd name="connsiteY43" fmla="*/ 185737 h 271462"/>
                  <a:gd name="connsiteX44" fmla="*/ 200025 w 428625"/>
                  <a:gd name="connsiteY44" fmla="*/ 240506 h 271462"/>
                  <a:gd name="connsiteX45" fmla="*/ 197644 w 428625"/>
                  <a:gd name="connsiteY45" fmla="*/ 259556 h 271462"/>
                  <a:gd name="connsiteX46" fmla="*/ 192881 w 428625"/>
                  <a:gd name="connsiteY46" fmla="*/ 221456 h 271462"/>
                  <a:gd name="connsiteX47" fmla="*/ 188119 w 428625"/>
                  <a:gd name="connsiteY47" fmla="*/ 214312 h 271462"/>
                  <a:gd name="connsiteX48" fmla="*/ 173831 w 428625"/>
                  <a:gd name="connsiteY48" fmla="*/ 204787 h 271462"/>
                  <a:gd name="connsiteX49" fmla="*/ 159544 w 428625"/>
                  <a:gd name="connsiteY49" fmla="*/ 200025 h 271462"/>
                  <a:gd name="connsiteX50" fmla="*/ 166687 w 428625"/>
                  <a:gd name="connsiteY50" fmla="*/ 204787 h 271462"/>
                  <a:gd name="connsiteX51" fmla="*/ 152400 w 428625"/>
                  <a:gd name="connsiteY51" fmla="*/ 235743 h 271462"/>
                  <a:gd name="connsiteX52" fmla="*/ 145256 w 428625"/>
                  <a:gd name="connsiteY52" fmla="*/ 233362 h 271462"/>
                  <a:gd name="connsiteX53" fmla="*/ 140494 w 428625"/>
                  <a:gd name="connsiteY53" fmla="*/ 197643 h 271462"/>
                  <a:gd name="connsiteX54" fmla="*/ 135731 w 428625"/>
                  <a:gd name="connsiteY54" fmla="*/ 166687 h 271462"/>
                  <a:gd name="connsiteX55" fmla="*/ 133350 w 428625"/>
                  <a:gd name="connsiteY55" fmla="*/ 202406 h 271462"/>
                  <a:gd name="connsiteX56" fmla="*/ 128587 w 428625"/>
                  <a:gd name="connsiteY56" fmla="*/ 223837 h 271462"/>
                  <a:gd name="connsiteX57" fmla="*/ 126206 w 428625"/>
                  <a:gd name="connsiteY57" fmla="*/ 242887 h 271462"/>
                  <a:gd name="connsiteX58" fmla="*/ 123825 w 428625"/>
                  <a:gd name="connsiteY58" fmla="*/ 233362 h 271462"/>
                  <a:gd name="connsiteX59" fmla="*/ 128587 w 428625"/>
                  <a:gd name="connsiteY59" fmla="*/ 207168 h 271462"/>
                  <a:gd name="connsiteX60" fmla="*/ 135731 w 428625"/>
                  <a:gd name="connsiteY60" fmla="*/ 192881 h 271462"/>
                  <a:gd name="connsiteX61" fmla="*/ 157162 w 428625"/>
                  <a:gd name="connsiteY61" fmla="*/ 173831 h 271462"/>
                  <a:gd name="connsiteX62" fmla="*/ 161925 w 428625"/>
                  <a:gd name="connsiteY62" fmla="*/ 197643 h 271462"/>
                  <a:gd name="connsiteX63" fmla="*/ 169069 w 428625"/>
                  <a:gd name="connsiteY63" fmla="*/ 230981 h 271462"/>
                  <a:gd name="connsiteX64" fmla="*/ 173831 w 428625"/>
                  <a:gd name="connsiteY64" fmla="*/ 259556 h 271462"/>
                  <a:gd name="connsiteX65" fmla="*/ 176212 w 428625"/>
                  <a:gd name="connsiteY65" fmla="*/ 271462 h 271462"/>
                  <a:gd name="connsiteX66" fmla="*/ 183356 w 428625"/>
                  <a:gd name="connsiteY66" fmla="*/ 266700 h 271462"/>
                  <a:gd name="connsiteX67" fmla="*/ 185737 w 428625"/>
                  <a:gd name="connsiteY67" fmla="*/ 257175 h 271462"/>
                  <a:gd name="connsiteX68" fmla="*/ 197644 w 428625"/>
                  <a:gd name="connsiteY68" fmla="*/ 230981 h 271462"/>
                  <a:gd name="connsiteX69" fmla="*/ 202406 w 428625"/>
                  <a:gd name="connsiteY69" fmla="*/ 242887 h 271462"/>
                  <a:gd name="connsiteX70" fmla="*/ 209550 w 428625"/>
                  <a:gd name="connsiteY70" fmla="*/ 240506 h 271462"/>
                  <a:gd name="connsiteX71" fmla="*/ 219075 w 428625"/>
                  <a:gd name="connsiteY71" fmla="*/ 221456 h 271462"/>
                  <a:gd name="connsiteX72" fmla="*/ 235744 w 428625"/>
                  <a:gd name="connsiteY72" fmla="*/ 195262 h 271462"/>
                  <a:gd name="connsiteX73" fmla="*/ 247650 w 428625"/>
                  <a:gd name="connsiteY73" fmla="*/ 166687 h 271462"/>
                  <a:gd name="connsiteX74" fmla="*/ 252412 w 428625"/>
                  <a:gd name="connsiteY74" fmla="*/ 173831 h 271462"/>
                  <a:gd name="connsiteX75" fmla="*/ 254794 w 428625"/>
                  <a:gd name="connsiteY75" fmla="*/ 200025 h 271462"/>
                  <a:gd name="connsiteX76" fmla="*/ 257175 w 428625"/>
                  <a:gd name="connsiteY76" fmla="*/ 211931 h 271462"/>
                  <a:gd name="connsiteX77" fmla="*/ 264319 w 428625"/>
                  <a:gd name="connsiteY77" fmla="*/ 204787 h 271462"/>
                  <a:gd name="connsiteX78" fmla="*/ 269081 w 428625"/>
                  <a:gd name="connsiteY78" fmla="*/ 185737 h 271462"/>
                  <a:gd name="connsiteX79" fmla="*/ 276225 w 428625"/>
                  <a:gd name="connsiteY79" fmla="*/ 152400 h 271462"/>
                  <a:gd name="connsiteX80" fmla="*/ 285750 w 428625"/>
                  <a:gd name="connsiteY80" fmla="*/ 185737 h 271462"/>
                  <a:gd name="connsiteX81" fmla="*/ 292894 w 428625"/>
                  <a:gd name="connsiteY81" fmla="*/ 190500 h 271462"/>
                  <a:gd name="connsiteX82" fmla="*/ 295275 w 428625"/>
                  <a:gd name="connsiteY82" fmla="*/ 173831 h 271462"/>
                  <a:gd name="connsiteX83" fmla="*/ 309562 w 428625"/>
                  <a:gd name="connsiteY83" fmla="*/ 188118 h 271462"/>
                  <a:gd name="connsiteX84" fmla="*/ 321469 w 428625"/>
                  <a:gd name="connsiteY84" fmla="*/ 195262 h 271462"/>
                  <a:gd name="connsiteX85" fmla="*/ 328612 w 428625"/>
                  <a:gd name="connsiteY85" fmla="*/ 188118 h 271462"/>
                  <a:gd name="connsiteX86" fmla="*/ 333375 w 428625"/>
                  <a:gd name="connsiteY86" fmla="*/ 171450 h 271462"/>
                  <a:gd name="connsiteX87" fmla="*/ 335756 w 428625"/>
                  <a:gd name="connsiteY87" fmla="*/ 159543 h 271462"/>
                  <a:gd name="connsiteX88" fmla="*/ 338137 w 428625"/>
                  <a:gd name="connsiteY88" fmla="*/ 150018 h 271462"/>
                  <a:gd name="connsiteX89" fmla="*/ 350044 w 428625"/>
                  <a:gd name="connsiteY89" fmla="*/ 154781 h 271462"/>
                  <a:gd name="connsiteX90" fmla="*/ 359569 w 428625"/>
                  <a:gd name="connsiteY90" fmla="*/ 159543 h 271462"/>
                  <a:gd name="connsiteX91" fmla="*/ 366712 w 428625"/>
                  <a:gd name="connsiteY91" fmla="*/ 133350 h 271462"/>
                  <a:gd name="connsiteX92" fmla="*/ 371475 w 428625"/>
                  <a:gd name="connsiteY92" fmla="*/ 109537 h 271462"/>
                  <a:gd name="connsiteX93" fmla="*/ 373856 w 428625"/>
                  <a:gd name="connsiteY93" fmla="*/ 95250 h 271462"/>
                  <a:gd name="connsiteX94" fmla="*/ 378619 w 428625"/>
                  <a:gd name="connsiteY94" fmla="*/ 107156 h 271462"/>
                  <a:gd name="connsiteX95" fmla="*/ 383381 w 428625"/>
                  <a:gd name="connsiteY95" fmla="*/ 123825 h 271462"/>
                  <a:gd name="connsiteX96" fmla="*/ 392906 w 428625"/>
                  <a:gd name="connsiteY96" fmla="*/ 135731 h 271462"/>
                  <a:gd name="connsiteX97" fmla="*/ 400050 w 428625"/>
                  <a:gd name="connsiteY97" fmla="*/ 69056 h 271462"/>
                  <a:gd name="connsiteX98" fmla="*/ 404812 w 428625"/>
                  <a:gd name="connsiteY98" fmla="*/ 45243 h 271462"/>
                  <a:gd name="connsiteX99" fmla="*/ 411956 w 428625"/>
                  <a:gd name="connsiteY99" fmla="*/ 64293 h 271462"/>
                  <a:gd name="connsiteX100" fmla="*/ 428625 w 428625"/>
                  <a:gd name="connsiteY100" fmla="*/ 85725 h 271462"/>
                  <a:gd name="connsiteX101" fmla="*/ 421481 w 428625"/>
                  <a:gd name="connsiteY101" fmla="*/ 64293 h 271462"/>
                  <a:gd name="connsiteX102" fmla="*/ 419100 w 428625"/>
                  <a:gd name="connsiteY102" fmla="*/ 54768 h 271462"/>
                  <a:gd name="connsiteX103" fmla="*/ 414337 w 428625"/>
                  <a:gd name="connsiteY103" fmla="*/ 42862 h 271462"/>
                  <a:gd name="connsiteX104" fmla="*/ 409575 w 428625"/>
                  <a:gd name="connsiteY104" fmla="*/ 28575 h 271462"/>
                  <a:gd name="connsiteX105" fmla="*/ 404812 w 428625"/>
                  <a:gd name="connsiteY105" fmla="*/ 19050 h 271462"/>
                  <a:gd name="connsiteX106" fmla="*/ 400050 w 428625"/>
                  <a:gd name="connsiteY106" fmla="*/ 11906 h 271462"/>
                  <a:gd name="connsiteX107" fmla="*/ 397669 w 428625"/>
                  <a:gd name="connsiteY107" fmla="*/ 0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28625" h="271462">
                    <a:moveTo>
                      <a:pt x="26194" y="7143"/>
                    </a:moveTo>
                    <a:cubicBezTo>
                      <a:pt x="22462" y="25797"/>
                      <a:pt x="24765" y="19716"/>
                      <a:pt x="11906" y="42862"/>
                    </a:cubicBezTo>
                    <a:cubicBezTo>
                      <a:pt x="8269" y="49408"/>
                      <a:pt x="0" y="61912"/>
                      <a:pt x="0" y="61912"/>
                    </a:cubicBezTo>
                    <a:cubicBezTo>
                      <a:pt x="11906" y="65880"/>
                      <a:pt x="4762" y="65087"/>
                      <a:pt x="21431" y="59531"/>
                    </a:cubicBezTo>
                    <a:lnTo>
                      <a:pt x="28575" y="57150"/>
                    </a:lnTo>
                    <a:cubicBezTo>
                      <a:pt x="45243" y="46038"/>
                      <a:pt x="46037" y="42863"/>
                      <a:pt x="38100" y="54768"/>
                    </a:cubicBezTo>
                    <a:cubicBezTo>
                      <a:pt x="34483" y="65621"/>
                      <a:pt x="35082" y="64484"/>
                      <a:pt x="28575" y="78581"/>
                    </a:cubicBezTo>
                    <a:cubicBezTo>
                      <a:pt x="18656" y="100072"/>
                      <a:pt x="23894" y="85479"/>
                      <a:pt x="19050" y="100012"/>
                    </a:cubicBezTo>
                    <a:cubicBezTo>
                      <a:pt x="21431" y="100806"/>
                      <a:pt x="23684" y="102393"/>
                      <a:pt x="26194" y="102393"/>
                    </a:cubicBezTo>
                    <a:cubicBezTo>
                      <a:pt x="28704" y="102393"/>
                      <a:pt x="31143" y="101231"/>
                      <a:pt x="33337" y="100012"/>
                    </a:cubicBezTo>
                    <a:cubicBezTo>
                      <a:pt x="38341" y="97232"/>
                      <a:pt x="42862" y="93662"/>
                      <a:pt x="47625" y="90487"/>
                    </a:cubicBezTo>
                    <a:cubicBezTo>
                      <a:pt x="50006" y="88900"/>
                      <a:pt x="52745" y="87749"/>
                      <a:pt x="54769" y="85725"/>
                    </a:cubicBezTo>
                    <a:lnTo>
                      <a:pt x="61912" y="78581"/>
                    </a:lnTo>
                    <a:cubicBezTo>
                      <a:pt x="62706" y="103981"/>
                      <a:pt x="59310" y="129862"/>
                      <a:pt x="64294" y="154781"/>
                    </a:cubicBezTo>
                    <a:cubicBezTo>
                      <a:pt x="65132" y="158972"/>
                      <a:pt x="72463" y="152094"/>
                      <a:pt x="76200" y="150018"/>
                    </a:cubicBezTo>
                    <a:cubicBezTo>
                      <a:pt x="84104" y="145627"/>
                      <a:pt x="88140" y="140917"/>
                      <a:pt x="92869" y="133350"/>
                    </a:cubicBezTo>
                    <a:cubicBezTo>
                      <a:pt x="94750" y="130340"/>
                      <a:pt x="96044" y="127000"/>
                      <a:pt x="97631" y="123825"/>
                    </a:cubicBezTo>
                    <a:cubicBezTo>
                      <a:pt x="80305" y="109964"/>
                      <a:pt x="89848" y="120326"/>
                      <a:pt x="80962" y="104775"/>
                    </a:cubicBezTo>
                    <a:cubicBezTo>
                      <a:pt x="79542" y="102290"/>
                      <a:pt x="75506" y="94855"/>
                      <a:pt x="76200" y="97631"/>
                    </a:cubicBezTo>
                    <a:cubicBezTo>
                      <a:pt x="79244" y="109807"/>
                      <a:pt x="82493" y="122125"/>
                      <a:pt x="88106" y="133350"/>
                    </a:cubicBezTo>
                    <a:cubicBezTo>
                      <a:pt x="92075" y="141287"/>
                      <a:pt x="95879" y="149309"/>
                      <a:pt x="100012" y="157162"/>
                    </a:cubicBezTo>
                    <a:cubicBezTo>
                      <a:pt x="103818" y="164394"/>
                      <a:pt x="108264" y="171284"/>
                      <a:pt x="111919" y="178593"/>
                    </a:cubicBezTo>
                    <a:cubicBezTo>
                      <a:pt x="114622" y="184000"/>
                      <a:pt x="116681" y="189706"/>
                      <a:pt x="119062" y="195262"/>
                    </a:cubicBezTo>
                    <a:cubicBezTo>
                      <a:pt x="121470" y="191650"/>
                      <a:pt x="126206" y="185904"/>
                      <a:pt x="126206" y="180975"/>
                    </a:cubicBezTo>
                    <a:cubicBezTo>
                      <a:pt x="126206" y="159693"/>
                      <a:pt x="125170" y="165439"/>
                      <a:pt x="121444" y="152400"/>
                    </a:cubicBezTo>
                    <a:cubicBezTo>
                      <a:pt x="120545" y="149253"/>
                      <a:pt x="119961" y="146022"/>
                      <a:pt x="119062" y="142875"/>
                    </a:cubicBezTo>
                    <a:cubicBezTo>
                      <a:pt x="118372" y="140461"/>
                      <a:pt x="114906" y="133956"/>
                      <a:pt x="116681" y="135731"/>
                    </a:cubicBezTo>
                    <a:cubicBezTo>
                      <a:pt x="119192" y="138241"/>
                      <a:pt x="119975" y="142024"/>
                      <a:pt x="121444" y="145256"/>
                    </a:cubicBezTo>
                    <a:cubicBezTo>
                      <a:pt x="123945" y="150759"/>
                      <a:pt x="126206" y="156369"/>
                      <a:pt x="128587" y="161925"/>
                    </a:cubicBezTo>
                    <a:cubicBezTo>
                      <a:pt x="128783" y="163884"/>
                      <a:pt x="131772" y="197146"/>
                      <a:pt x="133350" y="202406"/>
                    </a:cubicBezTo>
                    <a:cubicBezTo>
                      <a:pt x="134172" y="205147"/>
                      <a:pt x="136525" y="207169"/>
                      <a:pt x="138112" y="209550"/>
                    </a:cubicBezTo>
                    <a:cubicBezTo>
                      <a:pt x="145726" y="186715"/>
                      <a:pt x="139065" y="208440"/>
                      <a:pt x="145256" y="154781"/>
                    </a:cubicBezTo>
                    <a:cubicBezTo>
                      <a:pt x="145809" y="149984"/>
                      <a:pt x="146843" y="145256"/>
                      <a:pt x="147637" y="140493"/>
                    </a:cubicBezTo>
                    <a:cubicBezTo>
                      <a:pt x="148431" y="142874"/>
                      <a:pt x="149138" y="145287"/>
                      <a:pt x="150019" y="147637"/>
                    </a:cubicBezTo>
                    <a:cubicBezTo>
                      <a:pt x="151520" y="151639"/>
                      <a:pt x="153744" y="155396"/>
                      <a:pt x="154781" y="159543"/>
                    </a:cubicBezTo>
                    <a:cubicBezTo>
                      <a:pt x="156933" y="168153"/>
                      <a:pt x="157619" y="177074"/>
                      <a:pt x="159544" y="185737"/>
                    </a:cubicBezTo>
                    <a:cubicBezTo>
                      <a:pt x="168368" y="225443"/>
                      <a:pt x="161041" y="179551"/>
                      <a:pt x="166687" y="219075"/>
                    </a:cubicBezTo>
                    <a:cubicBezTo>
                      <a:pt x="172312" y="196581"/>
                      <a:pt x="164498" y="225680"/>
                      <a:pt x="176212" y="192881"/>
                    </a:cubicBezTo>
                    <a:cubicBezTo>
                      <a:pt x="178156" y="187439"/>
                      <a:pt x="179387" y="181768"/>
                      <a:pt x="180975" y="176212"/>
                    </a:cubicBezTo>
                    <a:cubicBezTo>
                      <a:pt x="186868" y="205680"/>
                      <a:pt x="179630" y="168823"/>
                      <a:pt x="185737" y="202406"/>
                    </a:cubicBezTo>
                    <a:cubicBezTo>
                      <a:pt x="186461" y="206388"/>
                      <a:pt x="187325" y="210343"/>
                      <a:pt x="188119" y="214312"/>
                    </a:cubicBezTo>
                    <a:cubicBezTo>
                      <a:pt x="190500" y="211137"/>
                      <a:pt x="193487" y="208337"/>
                      <a:pt x="195262" y="204787"/>
                    </a:cubicBezTo>
                    <a:cubicBezTo>
                      <a:pt x="196726" y="201860"/>
                      <a:pt x="196495" y="198326"/>
                      <a:pt x="197644" y="195262"/>
                    </a:cubicBezTo>
                    <a:cubicBezTo>
                      <a:pt x="198890" y="191938"/>
                      <a:pt x="200819" y="188912"/>
                      <a:pt x="202406" y="185737"/>
                    </a:cubicBezTo>
                    <a:cubicBezTo>
                      <a:pt x="201612" y="203993"/>
                      <a:pt x="201201" y="222270"/>
                      <a:pt x="200025" y="240506"/>
                    </a:cubicBezTo>
                    <a:cubicBezTo>
                      <a:pt x="199613" y="246892"/>
                      <a:pt x="200021" y="265498"/>
                      <a:pt x="197644" y="259556"/>
                    </a:cubicBezTo>
                    <a:cubicBezTo>
                      <a:pt x="187638" y="234544"/>
                      <a:pt x="200337" y="236370"/>
                      <a:pt x="192881" y="221456"/>
                    </a:cubicBezTo>
                    <a:cubicBezTo>
                      <a:pt x="191601" y="218896"/>
                      <a:pt x="190273" y="216197"/>
                      <a:pt x="188119" y="214312"/>
                    </a:cubicBezTo>
                    <a:cubicBezTo>
                      <a:pt x="183811" y="210543"/>
                      <a:pt x="179261" y="206597"/>
                      <a:pt x="173831" y="204787"/>
                    </a:cubicBezTo>
                    <a:cubicBezTo>
                      <a:pt x="169069" y="203200"/>
                      <a:pt x="155367" y="197240"/>
                      <a:pt x="159544" y="200025"/>
                    </a:cubicBezTo>
                    <a:lnTo>
                      <a:pt x="166687" y="204787"/>
                    </a:lnTo>
                    <a:cubicBezTo>
                      <a:pt x="164807" y="227346"/>
                      <a:pt x="173324" y="235743"/>
                      <a:pt x="152400" y="235743"/>
                    </a:cubicBezTo>
                    <a:cubicBezTo>
                      <a:pt x="149890" y="235743"/>
                      <a:pt x="147637" y="234156"/>
                      <a:pt x="145256" y="233362"/>
                    </a:cubicBezTo>
                    <a:cubicBezTo>
                      <a:pt x="143318" y="219796"/>
                      <a:pt x="142034" y="211501"/>
                      <a:pt x="140494" y="197643"/>
                    </a:cubicBezTo>
                    <a:cubicBezTo>
                      <a:pt x="137424" y="170020"/>
                      <a:pt x="140772" y="181812"/>
                      <a:pt x="135731" y="166687"/>
                    </a:cubicBezTo>
                    <a:cubicBezTo>
                      <a:pt x="134937" y="178593"/>
                      <a:pt x="134830" y="190565"/>
                      <a:pt x="133350" y="202406"/>
                    </a:cubicBezTo>
                    <a:cubicBezTo>
                      <a:pt x="132442" y="209667"/>
                      <a:pt x="129859" y="216630"/>
                      <a:pt x="128587" y="223837"/>
                    </a:cubicBezTo>
                    <a:cubicBezTo>
                      <a:pt x="127475" y="230139"/>
                      <a:pt x="127000" y="236537"/>
                      <a:pt x="126206" y="242887"/>
                    </a:cubicBezTo>
                    <a:cubicBezTo>
                      <a:pt x="125412" y="239712"/>
                      <a:pt x="123825" y="236635"/>
                      <a:pt x="123825" y="233362"/>
                    </a:cubicBezTo>
                    <a:cubicBezTo>
                      <a:pt x="123825" y="226306"/>
                      <a:pt x="125239" y="214702"/>
                      <a:pt x="128587" y="207168"/>
                    </a:cubicBezTo>
                    <a:cubicBezTo>
                      <a:pt x="130750" y="202302"/>
                      <a:pt x="132536" y="197141"/>
                      <a:pt x="135731" y="192881"/>
                    </a:cubicBezTo>
                    <a:cubicBezTo>
                      <a:pt x="143887" y="182006"/>
                      <a:pt x="147880" y="180019"/>
                      <a:pt x="157162" y="173831"/>
                    </a:cubicBezTo>
                    <a:cubicBezTo>
                      <a:pt x="162271" y="189153"/>
                      <a:pt x="157061" y="172109"/>
                      <a:pt x="161925" y="197643"/>
                    </a:cubicBezTo>
                    <a:cubicBezTo>
                      <a:pt x="164052" y="208807"/>
                      <a:pt x="166923" y="219821"/>
                      <a:pt x="169069" y="230981"/>
                    </a:cubicBezTo>
                    <a:cubicBezTo>
                      <a:pt x="170893" y="240464"/>
                      <a:pt x="172153" y="250047"/>
                      <a:pt x="173831" y="259556"/>
                    </a:cubicBezTo>
                    <a:cubicBezTo>
                      <a:pt x="174534" y="263542"/>
                      <a:pt x="175418" y="267493"/>
                      <a:pt x="176212" y="271462"/>
                    </a:cubicBezTo>
                    <a:cubicBezTo>
                      <a:pt x="178593" y="269875"/>
                      <a:pt x="181768" y="269081"/>
                      <a:pt x="183356" y="266700"/>
                    </a:cubicBezTo>
                    <a:cubicBezTo>
                      <a:pt x="185171" y="263977"/>
                      <a:pt x="184619" y="260251"/>
                      <a:pt x="185737" y="257175"/>
                    </a:cubicBezTo>
                    <a:cubicBezTo>
                      <a:pt x="189534" y="246732"/>
                      <a:pt x="192964" y="240341"/>
                      <a:pt x="197644" y="230981"/>
                    </a:cubicBezTo>
                    <a:cubicBezTo>
                      <a:pt x="199231" y="234950"/>
                      <a:pt x="199068" y="240217"/>
                      <a:pt x="202406" y="242887"/>
                    </a:cubicBezTo>
                    <a:cubicBezTo>
                      <a:pt x="204366" y="244455"/>
                      <a:pt x="208009" y="242487"/>
                      <a:pt x="209550" y="240506"/>
                    </a:cubicBezTo>
                    <a:cubicBezTo>
                      <a:pt x="213909" y="234902"/>
                      <a:pt x="215518" y="227600"/>
                      <a:pt x="219075" y="221456"/>
                    </a:cubicBezTo>
                    <a:cubicBezTo>
                      <a:pt x="224260" y="212499"/>
                      <a:pt x="230756" y="204330"/>
                      <a:pt x="235744" y="195262"/>
                    </a:cubicBezTo>
                    <a:cubicBezTo>
                      <a:pt x="242437" y="183093"/>
                      <a:pt x="244034" y="177537"/>
                      <a:pt x="247650" y="166687"/>
                    </a:cubicBezTo>
                    <a:cubicBezTo>
                      <a:pt x="249237" y="169068"/>
                      <a:pt x="251812" y="171033"/>
                      <a:pt x="252412" y="173831"/>
                    </a:cubicBezTo>
                    <a:cubicBezTo>
                      <a:pt x="254249" y="182404"/>
                      <a:pt x="253706" y="191325"/>
                      <a:pt x="254794" y="200025"/>
                    </a:cubicBezTo>
                    <a:cubicBezTo>
                      <a:pt x="255296" y="204041"/>
                      <a:pt x="256381" y="207962"/>
                      <a:pt x="257175" y="211931"/>
                    </a:cubicBezTo>
                    <a:cubicBezTo>
                      <a:pt x="259556" y="209550"/>
                      <a:pt x="262925" y="207853"/>
                      <a:pt x="264319" y="204787"/>
                    </a:cubicBezTo>
                    <a:cubicBezTo>
                      <a:pt x="267027" y="198828"/>
                      <a:pt x="267661" y="192127"/>
                      <a:pt x="269081" y="185737"/>
                    </a:cubicBezTo>
                    <a:cubicBezTo>
                      <a:pt x="279890" y="137099"/>
                      <a:pt x="269696" y="178518"/>
                      <a:pt x="276225" y="152400"/>
                    </a:cubicBezTo>
                    <a:cubicBezTo>
                      <a:pt x="277010" y="155539"/>
                      <a:pt x="282901" y="181179"/>
                      <a:pt x="285750" y="185737"/>
                    </a:cubicBezTo>
                    <a:cubicBezTo>
                      <a:pt x="287267" y="188164"/>
                      <a:pt x="290513" y="188912"/>
                      <a:pt x="292894" y="190500"/>
                    </a:cubicBezTo>
                    <a:cubicBezTo>
                      <a:pt x="293688" y="184944"/>
                      <a:pt x="289719" y="174625"/>
                      <a:pt x="295275" y="173831"/>
                    </a:cubicBezTo>
                    <a:cubicBezTo>
                      <a:pt x="301942" y="172878"/>
                      <a:pt x="303787" y="184653"/>
                      <a:pt x="309562" y="188118"/>
                    </a:cubicBezTo>
                    <a:lnTo>
                      <a:pt x="321469" y="195262"/>
                    </a:lnTo>
                    <a:cubicBezTo>
                      <a:pt x="323850" y="192881"/>
                      <a:pt x="327106" y="191130"/>
                      <a:pt x="328612" y="188118"/>
                    </a:cubicBezTo>
                    <a:cubicBezTo>
                      <a:pt x="331196" y="182950"/>
                      <a:pt x="331973" y="177056"/>
                      <a:pt x="333375" y="171450"/>
                    </a:cubicBezTo>
                    <a:cubicBezTo>
                      <a:pt x="334357" y="167523"/>
                      <a:pt x="334878" y="163494"/>
                      <a:pt x="335756" y="159543"/>
                    </a:cubicBezTo>
                    <a:cubicBezTo>
                      <a:pt x="336466" y="156348"/>
                      <a:pt x="337343" y="153193"/>
                      <a:pt x="338137" y="150018"/>
                    </a:cubicBezTo>
                    <a:cubicBezTo>
                      <a:pt x="333618" y="131942"/>
                      <a:pt x="334479" y="142330"/>
                      <a:pt x="350044" y="154781"/>
                    </a:cubicBezTo>
                    <a:cubicBezTo>
                      <a:pt x="352816" y="156998"/>
                      <a:pt x="356394" y="157956"/>
                      <a:pt x="359569" y="159543"/>
                    </a:cubicBezTo>
                    <a:cubicBezTo>
                      <a:pt x="368425" y="146259"/>
                      <a:pt x="362760" y="157064"/>
                      <a:pt x="366712" y="133350"/>
                    </a:cubicBezTo>
                    <a:cubicBezTo>
                      <a:pt x="368043" y="125365"/>
                      <a:pt x="369983" y="117493"/>
                      <a:pt x="371475" y="109537"/>
                    </a:cubicBezTo>
                    <a:cubicBezTo>
                      <a:pt x="372365" y="104792"/>
                      <a:pt x="373062" y="100012"/>
                      <a:pt x="373856" y="95250"/>
                    </a:cubicBezTo>
                    <a:cubicBezTo>
                      <a:pt x="375444" y="99219"/>
                      <a:pt x="377267" y="103101"/>
                      <a:pt x="378619" y="107156"/>
                    </a:cubicBezTo>
                    <a:cubicBezTo>
                      <a:pt x="380446" y="112638"/>
                      <a:pt x="380797" y="118656"/>
                      <a:pt x="383381" y="123825"/>
                    </a:cubicBezTo>
                    <a:cubicBezTo>
                      <a:pt x="385654" y="128371"/>
                      <a:pt x="389731" y="131762"/>
                      <a:pt x="392906" y="135731"/>
                    </a:cubicBezTo>
                    <a:cubicBezTo>
                      <a:pt x="404305" y="101537"/>
                      <a:pt x="393585" y="138026"/>
                      <a:pt x="400050" y="69056"/>
                    </a:cubicBezTo>
                    <a:cubicBezTo>
                      <a:pt x="400805" y="60997"/>
                      <a:pt x="404812" y="45243"/>
                      <a:pt x="404812" y="45243"/>
                    </a:cubicBezTo>
                    <a:cubicBezTo>
                      <a:pt x="407193" y="51593"/>
                      <a:pt x="408923" y="58227"/>
                      <a:pt x="411956" y="64293"/>
                    </a:cubicBezTo>
                    <a:cubicBezTo>
                      <a:pt x="417653" y="75687"/>
                      <a:pt x="420785" y="77885"/>
                      <a:pt x="428625" y="85725"/>
                    </a:cubicBezTo>
                    <a:cubicBezTo>
                      <a:pt x="426244" y="78581"/>
                      <a:pt x="423696" y="71490"/>
                      <a:pt x="421481" y="64293"/>
                    </a:cubicBezTo>
                    <a:cubicBezTo>
                      <a:pt x="420519" y="61165"/>
                      <a:pt x="420135" y="57873"/>
                      <a:pt x="419100" y="54768"/>
                    </a:cubicBezTo>
                    <a:cubicBezTo>
                      <a:pt x="417748" y="50713"/>
                      <a:pt x="415798" y="46879"/>
                      <a:pt x="414337" y="42862"/>
                    </a:cubicBezTo>
                    <a:cubicBezTo>
                      <a:pt x="412621" y="38144"/>
                      <a:pt x="411820" y="33065"/>
                      <a:pt x="409575" y="28575"/>
                    </a:cubicBezTo>
                    <a:cubicBezTo>
                      <a:pt x="407987" y="25400"/>
                      <a:pt x="406573" y="22132"/>
                      <a:pt x="404812" y="19050"/>
                    </a:cubicBezTo>
                    <a:cubicBezTo>
                      <a:pt x="403392" y="16565"/>
                      <a:pt x="401330" y="14466"/>
                      <a:pt x="400050" y="11906"/>
                    </a:cubicBezTo>
                    <a:cubicBezTo>
                      <a:pt x="397167" y="6139"/>
                      <a:pt x="397669" y="5449"/>
                      <a:pt x="3976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393FB58F-6252-46D6-91A1-28AFD63777AB}"/>
                  </a:ext>
                </a:extLst>
              </p:cNvPr>
              <p:cNvSpPr/>
              <p:nvPr/>
            </p:nvSpPr>
            <p:spPr>
              <a:xfrm>
                <a:off x="326231" y="3955256"/>
                <a:ext cx="523875" cy="416719"/>
              </a:xfrm>
              <a:custGeom>
                <a:avLst/>
                <a:gdLst>
                  <a:gd name="connsiteX0" fmla="*/ 61913 w 523875"/>
                  <a:gd name="connsiteY0" fmla="*/ 416719 h 416719"/>
                  <a:gd name="connsiteX1" fmla="*/ 50007 w 523875"/>
                  <a:gd name="connsiteY1" fmla="*/ 414338 h 416719"/>
                  <a:gd name="connsiteX2" fmla="*/ 35719 w 523875"/>
                  <a:gd name="connsiteY2" fmla="*/ 409575 h 416719"/>
                  <a:gd name="connsiteX3" fmla="*/ 30957 w 523875"/>
                  <a:gd name="connsiteY3" fmla="*/ 402432 h 416719"/>
                  <a:gd name="connsiteX4" fmla="*/ 21432 w 523875"/>
                  <a:gd name="connsiteY4" fmla="*/ 392907 h 416719"/>
                  <a:gd name="connsiteX5" fmla="*/ 19050 w 523875"/>
                  <a:gd name="connsiteY5" fmla="*/ 385763 h 416719"/>
                  <a:gd name="connsiteX6" fmla="*/ 9525 w 523875"/>
                  <a:gd name="connsiteY6" fmla="*/ 371475 h 416719"/>
                  <a:gd name="connsiteX7" fmla="*/ 9525 w 523875"/>
                  <a:gd name="connsiteY7" fmla="*/ 309563 h 416719"/>
                  <a:gd name="connsiteX8" fmla="*/ 11907 w 523875"/>
                  <a:gd name="connsiteY8" fmla="*/ 302419 h 416719"/>
                  <a:gd name="connsiteX9" fmla="*/ 16669 w 523875"/>
                  <a:gd name="connsiteY9" fmla="*/ 295275 h 416719"/>
                  <a:gd name="connsiteX10" fmla="*/ 0 w 523875"/>
                  <a:gd name="connsiteY10" fmla="*/ 283369 h 416719"/>
                  <a:gd name="connsiteX11" fmla="*/ 11907 w 523875"/>
                  <a:gd name="connsiteY11" fmla="*/ 261938 h 416719"/>
                  <a:gd name="connsiteX12" fmla="*/ 16669 w 523875"/>
                  <a:gd name="connsiteY12" fmla="*/ 254794 h 416719"/>
                  <a:gd name="connsiteX13" fmla="*/ 21432 w 523875"/>
                  <a:gd name="connsiteY13" fmla="*/ 247650 h 416719"/>
                  <a:gd name="connsiteX14" fmla="*/ 23813 w 523875"/>
                  <a:gd name="connsiteY14" fmla="*/ 240507 h 416719"/>
                  <a:gd name="connsiteX15" fmla="*/ 28575 w 523875"/>
                  <a:gd name="connsiteY15" fmla="*/ 228600 h 416719"/>
                  <a:gd name="connsiteX16" fmla="*/ 30957 w 523875"/>
                  <a:gd name="connsiteY16" fmla="*/ 219075 h 416719"/>
                  <a:gd name="connsiteX17" fmla="*/ 35719 w 523875"/>
                  <a:gd name="connsiteY17" fmla="*/ 128588 h 416719"/>
                  <a:gd name="connsiteX18" fmla="*/ 38100 w 523875"/>
                  <a:gd name="connsiteY18" fmla="*/ 121444 h 416719"/>
                  <a:gd name="connsiteX19" fmla="*/ 45244 w 523875"/>
                  <a:gd name="connsiteY19" fmla="*/ 107157 h 416719"/>
                  <a:gd name="connsiteX20" fmla="*/ 52388 w 523875"/>
                  <a:gd name="connsiteY20" fmla="*/ 90488 h 416719"/>
                  <a:gd name="connsiteX21" fmla="*/ 59532 w 523875"/>
                  <a:gd name="connsiteY21" fmla="*/ 88107 h 416719"/>
                  <a:gd name="connsiteX22" fmla="*/ 66675 w 523875"/>
                  <a:gd name="connsiteY22" fmla="*/ 83344 h 416719"/>
                  <a:gd name="connsiteX23" fmla="*/ 76200 w 523875"/>
                  <a:gd name="connsiteY23" fmla="*/ 78582 h 416719"/>
                  <a:gd name="connsiteX24" fmla="*/ 80963 w 523875"/>
                  <a:gd name="connsiteY24" fmla="*/ 71438 h 416719"/>
                  <a:gd name="connsiteX25" fmla="*/ 88107 w 523875"/>
                  <a:gd name="connsiteY25" fmla="*/ 69057 h 416719"/>
                  <a:gd name="connsiteX26" fmla="*/ 97632 w 523875"/>
                  <a:gd name="connsiteY26" fmla="*/ 64294 h 416719"/>
                  <a:gd name="connsiteX27" fmla="*/ 104775 w 523875"/>
                  <a:gd name="connsiteY27" fmla="*/ 61913 h 416719"/>
                  <a:gd name="connsiteX28" fmla="*/ 121444 w 523875"/>
                  <a:gd name="connsiteY28" fmla="*/ 54769 h 416719"/>
                  <a:gd name="connsiteX29" fmla="*/ 130969 w 523875"/>
                  <a:gd name="connsiteY29" fmla="*/ 57150 h 416719"/>
                  <a:gd name="connsiteX30" fmla="*/ 138113 w 523875"/>
                  <a:gd name="connsiteY30" fmla="*/ 61913 h 416719"/>
                  <a:gd name="connsiteX31" fmla="*/ 154782 w 523875"/>
                  <a:gd name="connsiteY31" fmla="*/ 71438 h 416719"/>
                  <a:gd name="connsiteX32" fmla="*/ 161925 w 523875"/>
                  <a:gd name="connsiteY32" fmla="*/ 76200 h 416719"/>
                  <a:gd name="connsiteX33" fmla="*/ 171450 w 523875"/>
                  <a:gd name="connsiteY33" fmla="*/ 78582 h 416719"/>
                  <a:gd name="connsiteX34" fmla="*/ 178594 w 523875"/>
                  <a:gd name="connsiteY34" fmla="*/ 80963 h 416719"/>
                  <a:gd name="connsiteX35" fmla="*/ 185738 w 523875"/>
                  <a:gd name="connsiteY35" fmla="*/ 73819 h 416719"/>
                  <a:gd name="connsiteX36" fmla="*/ 197644 w 523875"/>
                  <a:gd name="connsiteY36" fmla="*/ 66675 h 416719"/>
                  <a:gd name="connsiteX37" fmla="*/ 204788 w 523875"/>
                  <a:gd name="connsiteY37" fmla="*/ 61913 h 416719"/>
                  <a:gd name="connsiteX38" fmla="*/ 228600 w 523875"/>
                  <a:gd name="connsiteY38" fmla="*/ 52388 h 416719"/>
                  <a:gd name="connsiteX39" fmla="*/ 247650 w 523875"/>
                  <a:gd name="connsiteY39" fmla="*/ 57150 h 416719"/>
                  <a:gd name="connsiteX40" fmla="*/ 257175 w 523875"/>
                  <a:gd name="connsiteY40" fmla="*/ 64294 h 416719"/>
                  <a:gd name="connsiteX41" fmla="*/ 264319 w 523875"/>
                  <a:gd name="connsiteY41" fmla="*/ 66675 h 416719"/>
                  <a:gd name="connsiteX42" fmla="*/ 280988 w 523875"/>
                  <a:gd name="connsiteY42" fmla="*/ 73819 h 416719"/>
                  <a:gd name="connsiteX43" fmla="*/ 290513 w 523875"/>
                  <a:gd name="connsiteY43" fmla="*/ 59532 h 416719"/>
                  <a:gd name="connsiteX44" fmla="*/ 295275 w 523875"/>
                  <a:gd name="connsiteY44" fmla="*/ 52388 h 416719"/>
                  <a:gd name="connsiteX45" fmla="*/ 314325 w 523875"/>
                  <a:gd name="connsiteY45" fmla="*/ 38100 h 416719"/>
                  <a:gd name="connsiteX46" fmla="*/ 321469 w 523875"/>
                  <a:gd name="connsiteY46" fmla="*/ 30957 h 416719"/>
                  <a:gd name="connsiteX47" fmla="*/ 347663 w 523875"/>
                  <a:gd name="connsiteY47" fmla="*/ 14288 h 416719"/>
                  <a:gd name="connsiteX48" fmla="*/ 371475 w 523875"/>
                  <a:gd name="connsiteY48" fmla="*/ 14288 h 416719"/>
                  <a:gd name="connsiteX49" fmla="*/ 385763 w 523875"/>
                  <a:gd name="connsiteY49" fmla="*/ 9525 h 416719"/>
                  <a:gd name="connsiteX50" fmla="*/ 421482 w 523875"/>
                  <a:gd name="connsiteY50" fmla="*/ 11907 h 416719"/>
                  <a:gd name="connsiteX51" fmla="*/ 435769 w 523875"/>
                  <a:gd name="connsiteY51" fmla="*/ 33338 h 416719"/>
                  <a:gd name="connsiteX52" fmla="*/ 440532 w 523875"/>
                  <a:gd name="connsiteY52" fmla="*/ 40482 h 416719"/>
                  <a:gd name="connsiteX53" fmla="*/ 445294 w 523875"/>
                  <a:gd name="connsiteY53" fmla="*/ 54769 h 416719"/>
                  <a:gd name="connsiteX54" fmla="*/ 442913 w 523875"/>
                  <a:gd name="connsiteY54" fmla="*/ 76200 h 416719"/>
                  <a:gd name="connsiteX55" fmla="*/ 440532 w 523875"/>
                  <a:gd name="connsiteY55" fmla="*/ 83344 h 416719"/>
                  <a:gd name="connsiteX56" fmla="*/ 435769 w 523875"/>
                  <a:gd name="connsiteY56" fmla="*/ 100013 h 416719"/>
                  <a:gd name="connsiteX57" fmla="*/ 445294 w 523875"/>
                  <a:gd name="connsiteY57" fmla="*/ 121444 h 416719"/>
                  <a:gd name="connsiteX58" fmla="*/ 447675 w 523875"/>
                  <a:gd name="connsiteY58" fmla="*/ 128588 h 416719"/>
                  <a:gd name="connsiteX59" fmla="*/ 454819 w 523875"/>
                  <a:gd name="connsiteY59" fmla="*/ 154782 h 416719"/>
                  <a:gd name="connsiteX60" fmla="*/ 461963 w 523875"/>
                  <a:gd name="connsiteY60" fmla="*/ 157163 h 416719"/>
                  <a:gd name="connsiteX61" fmla="*/ 471488 w 523875"/>
                  <a:gd name="connsiteY61" fmla="*/ 164307 h 416719"/>
                  <a:gd name="connsiteX62" fmla="*/ 485775 w 523875"/>
                  <a:gd name="connsiteY62" fmla="*/ 169069 h 416719"/>
                  <a:gd name="connsiteX63" fmla="*/ 497682 w 523875"/>
                  <a:gd name="connsiteY63" fmla="*/ 202407 h 416719"/>
                  <a:gd name="connsiteX64" fmla="*/ 492919 w 523875"/>
                  <a:gd name="connsiteY64" fmla="*/ 216694 h 416719"/>
                  <a:gd name="connsiteX65" fmla="*/ 490538 w 523875"/>
                  <a:gd name="connsiteY65" fmla="*/ 223838 h 416719"/>
                  <a:gd name="connsiteX66" fmla="*/ 488157 w 523875"/>
                  <a:gd name="connsiteY66" fmla="*/ 230982 h 416719"/>
                  <a:gd name="connsiteX67" fmla="*/ 495300 w 523875"/>
                  <a:gd name="connsiteY67" fmla="*/ 250032 h 416719"/>
                  <a:gd name="connsiteX68" fmla="*/ 500063 w 523875"/>
                  <a:gd name="connsiteY68" fmla="*/ 264319 h 416719"/>
                  <a:gd name="connsiteX69" fmla="*/ 497682 w 523875"/>
                  <a:gd name="connsiteY69" fmla="*/ 300038 h 416719"/>
                  <a:gd name="connsiteX70" fmla="*/ 495300 w 523875"/>
                  <a:gd name="connsiteY70" fmla="*/ 307182 h 416719"/>
                  <a:gd name="connsiteX71" fmla="*/ 488157 w 523875"/>
                  <a:gd name="connsiteY71" fmla="*/ 309563 h 416719"/>
                  <a:gd name="connsiteX72" fmla="*/ 485775 w 523875"/>
                  <a:gd name="connsiteY72" fmla="*/ 326232 h 416719"/>
                  <a:gd name="connsiteX73" fmla="*/ 481013 w 523875"/>
                  <a:gd name="connsiteY73" fmla="*/ 340519 h 416719"/>
                  <a:gd name="connsiteX74" fmla="*/ 485775 w 523875"/>
                  <a:gd name="connsiteY74" fmla="*/ 333375 h 416719"/>
                  <a:gd name="connsiteX75" fmla="*/ 492919 w 523875"/>
                  <a:gd name="connsiteY75" fmla="*/ 311944 h 416719"/>
                  <a:gd name="connsiteX76" fmla="*/ 497682 w 523875"/>
                  <a:gd name="connsiteY76" fmla="*/ 297657 h 416719"/>
                  <a:gd name="connsiteX77" fmla="*/ 507207 w 523875"/>
                  <a:gd name="connsiteY77" fmla="*/ 283369 h 416719"/>
                  <a:gd name="connsiteX78" fmla="*/ 514350 w 523875"/>
                  <a:gd name="connsiteY78" fmla="*/ 271463 h 416719"/>
                  <a:gd name="connsiteX79" fmla="*/ 523875 w 523875"/>
                  <a:gd name="connsiteY79" fmla="*/ 257175 h 416719"/>
                  <a:gd name="connsiteX80" fmla="*/ 516732 w 523875"/>
                  <a:gd name="connsiteY80" fmla="*/ 254794 h 416719"/>
                  <a:gd name="connsiteX81" fmla="*/ 502444 w 523875"/>
                  <a:gd name="connsiteY81" fmla="*/ 247650 h 416719"/>
                  <a:gd name="connsiteX82" fmla="*/ 497682 w 523875"/>
                  <a:gd name="connsiteY82" fmla="*/ 240507 h 416719"/>
                  <a:gd name="connsiteX83" fmla="*/ 490538 w 523875"/>
                  <a:gd name="connsiteY83" fmla="*/ 230982 h 416719"/>
                  <a:gd name="connsiteX84" fmla="*/ 485775 w 523875"/>
                  <a:gd name="connsiteY84" fmla="*/ 216694 h 416719"/>
                  <a:gd name="connsiteX85" fmla="*/ 483394 w 523875"/>
                  <a:gd name="connsiteY85" fmla="*/ 209550 h 416719"/>
                  <a:gd name="connsiteX86" fmla="*/ 488157 w 523875"/>
                  <a:gd name="connsiteY86" fmla="*/ 173832 h 416719"/>
                  <a:gd name="connsiteX87" fmla="*/ 492919 w 523875"/>
                  <a:gd name="connsiteY87" fmla="*/ 159544 h 416719"/>
                  <a:gd name="connsiteX88" fmla="*/ 495300 w 523875"/>
                  <a:gd name="connsiteY88" fmla="*/ 152400 h 416719"/>
                  <a:gd name="connsiteX89" fmla="*/ 485775 w 523875"/>
                  <a:gd name="connsiteY89" fmla="*/ 150019 h 416719"/>
                  <a:gd name="connsiteX90" fmla="*/ 459582 w 523875"/>
                  <a:gd name="connsiteY90" fmla="*/ 145257 h 416719"/>
                  <a:gd name="connsiteX91" fmla="*/ 435769 w 523875"/>
                  <a:gd name="connsiteY91" fmla="*/ 138113 h 416719"/>
                  <a:gd name="connsiteX92" fmla="*/ 421482 w 523875"/>
                  <a:gd name="connsiteY92" fmla="*/ 133350 h 416719"/>
                  <a:gd name="connsiteX93" fmla="*/ 414338 w 523875"/>
                  <a:gd name="connsiteY93" fmla="*/ 130969 h 416719"/>
                  <a:gd name="connsiteX94" fmla="*/ 411957 w 523875"/>
                  <a:gd name="connsiteY94" fmla="*/ 121444 h 416719"/>
                  <a:gd name="connsiteX95" fmla="*/ 419100 w 523875"/>
                  <a:gd name="connsiteY95" fmla="*/ 107157 h 416719"/>
                  <a:gd name="connsiteX96" fmla="*/ 423863 w 523875"/>
                  <a:gd name="connsiteY96" fmla="*/ 88107 h 416719"/>
                  <a:gd name="connsiteX97" fmla="*/ 426244 w 523875"/>
                  <a:gd name="connsiteY97" fmla="*/ 80963 h 416719"/>
                  <a:gd name="connsiteX98" fmla="*/ 404813 w 523875"/>
                  <a:gd name="connsiteY98" fmla="*/ 88107 h 416719"/>
                  <a:gd name="connsiteX99" fmla="*/ 390525 w 523875"/>
                  <a:gd name="connsiteY99" fmla="*/ 92869 h 416719"/>
                  <a:gd name="connsiteX100" fmla="*/ 383382 w 523875"/>
                  <a:gd name="connsiteY100" fmla="*/ 90488 h 416719"/>
                  <a:gd name="connsiteX101" fmla="*/ 385763 w 523875"/>
                  <a:gd name="connsiteY101" fmla="*/ 69057 h 416719"/>
                  <a:gd name="connsiteX102" fmla="*/ 376238 w 523875"/>
                  <a:gd name="connsiteY102" fmla="*/ 88107 h 416719"/>
                  <a:gd name="connsiteX103" fmla="*/ 369094 w 523875"/>
                  <a:gd name="connsiteY103" fmla="*/ 92869 h 416719"/>
                  <a:gd name="connsiteX104" fmla="*/ 364332 w 523875"/>
                  <a:gd name="connsiteY104" fmla="*/ 100013 h 416719"/>
                  <a:gd name="connsiteX105" fmla="*/ 333375 w 523875"/>
                  <a:gd name="connsiteY105" fmla="*/ 100013 h 416719"/>
                  <a:gd name="connsiteX106" fmla="*/ 328613 w 523875"/>
                  <a:gd name="connsiteY106" fmla="*/ 114300 h 416719"/>
                  <a:gd name="connsiteX107" fmla="*/ 323850 w 523875"/>
                  <a:gd name="connsiteY107" fmla="*/ 100013 h 416719"/>
                  <a:gd name="connsiteX108" fmla="*/ 321469 w 523875"/>
                  <a:gd name="connsiteY108" fmla="*/ 92869 h 416719"/>
                  <a:gd name="connsiteX109" fmla="*/ 319088 w 523875"/>
                  <a:gd name="connsiteY109" fmla="*/ 66675 h 416719"/>
                  <a:gd name="connsiteX110" fmla="*/ 321469 w 523875"/>
                  <a:gd name="connsiteY110" fmla="*/ 54769 h 416719"/>
                  <a:gd name="connsiteX111" fmla="*/ 359569 w 523875"/>
                  <a:gd name="connsiteY111" fmla="*/ 52388 h 416719"/>
                  <a:gd name="connsiteX112" fmla="*/ 378619 w 523875"/>
                  <a:gd name="connsiteY112" fmla="*/ 47625 h 416719"/>
                  <a:gd name="connsiteX113" fmla="*/ 390525 w 523875"/>
                  <a:gd name="connsiteY113" fmla="*/ 42863 h 416719"/>
                  <a:gd name="connsiteX114" fmla="*/ 407194 w 523875"/>
                  <a:gd name="connsiteY114" fmla="*/ 40482 h 416719"/>
                  <a:gd name="connsiteX115" fmla="*/ 421482 w 523875"/>
                  <a:gd name="connsiteY115" fmla="*/ 35719 h 416719"/>
                  <a:gd name="connsiteX116" fmla="*/ 404813 w 523875"/>
                  <a:gd name="connsiteY116" fmla="*/ 30957 h 416719"/>
                  <a:gd name="connsiteX117" fmla="*/ 397669 w 523875"/>
                  <a:gd name="connsiteY117" fmla="*/ 28575 h 416719"/>
                  <a:gd name="connsiteX118" fmla="*/ 366713 w 523875"/>
                  <a:gd name="connsiteY118" fmla="*/ 21432 h 416719"/>
                  <a:gd name="connsiteX119" fmla="*/ 352425 w 523875"/>
                  <a:gd name="connsiteY119" fmla="*/ 9525 h 416719"/>
                  <a:gd name="connsiteX120" fmla="*/ 340519 w 523875"/>
                  <a:gd name="connsiteY120" fmla="*/ 23813 h 416719"/>
                  <a:gd name="connsiteX121" fmla="*/ 319088 w 523875"/>
                  <a:gd name="connsiteY121" fmla="*/ 35719 h 416719"/>
                  <a:gd name="connsiteX122" fmla="*/ 309563 w 523875"/>
                  <a:gd name="connsiteY122" fmla="*/ 33338 h 416719"/>
                  <a:gd name="connsiteX123" fmla="*/ 295275 w 523875"/>
                  <a:gd name="connsiteY123" fmla="*/ 21432 h 416719"/>
                  <a:gd name="connsiteX124" fmla="*/ 288132 w 523875"/>
                  <a:gd name="connsiteY124" fmla="*/ 11907 h 416719"/>
                  <a:gd name="connsiteX125" fmla="*/ 280988 w 523875"/>
                  <a:gd name="connsiteY125" fmla="*/ 7144 h 416719"/>
                  <a:gd name="connsiteX126" fmla="*/ 278607 w 523875"/>
                  <a:gd name="connsiteY126" fmla="*/ 14288 h 416719"/>
                  <a:gd name="connsiteX127" fmla="*/ 271463 w 523875"/>
                  <a:gd name="connsiteY127" fmla="*/ 19050 h 416719"/>
                  <a:gd name="connsiteX128" fmla="*/ 266700 w 523875"/>
                  <a:gd name="connsiteY128" fmla="*/ 26194 h 416719"/>
                  <a:gd name="connsiteX129" fmla="*/ 254794 w 523875"/>
                  <a:gd name="connsiteY129" fmla="*/ 21432 h 416719"/>
                  <a:gd name="connsiteX130" fmla="*/ 245269 w 523875"/>
                  <a:gd name="connsiteY130" fmla="*/ 7144 h 416719"/>
                  <a:gd name="connsiteX131" fmla="*/ 240507 w 523875"/>
                  <a:gd name="connsiteY131" fmla="*/ 0 h 416719"/>
                  <a:gd name="connsiteX132" fmla="*/ 219075 w 523875"/>
                  <a:gd name="connsiteY132" fmla="*/ 4763 h 416719"/>
                  <a:gd name="connsiteX133" fmla="*/ 211932 w 523875"/>
                  <a:gd name="connsiteY133" fmla="*/ 11907 h 416719"/>
                  <a:gd name="connsiteX134" fmla="*/ 204788 w 523875"/>
                  <a:gd name="connsiteY134" fmla="*/ 16669 h 416719"/>
                  <a:gd name="connsiteX135" fmla="*/ 197644 w 523875"/>
                  <a:gd name="connsiteY135" fmla="*/ 30957 h 416719"/>
                  <a:gd name="connsiteX136" fmla="*/ 190500 w 523875"/>
                  <a:gd name="connsiteY136" fmla="*/ 45244 h 416719"/>
                  <a:gd name="connsiteX137" fmla="*/ 169069 w 523875"/>
                  <a:gd name="connsiteY137" fmla="*/ 42863 h 416719"/>
                  <a:gd name="connsiteX138" fmla="*/ 154782 w 523875"/>
                  <a:gd name="connsiteY138" fmla="*/ 38100 h 416719"/>
                  <a:gd name="connsiteX139" fmla="*/ 142875 w 523875"/>
                  <a:gd name="connsiteY139" fmla="*/ 57150 h 416719"/>
                  <a:gd name="connsiteX140" fmla="*/ 140494 w 523875"/>
                  <a:gd name="connsiteY140" fmla="*/ 64294 h 416719"/>
                  <a:gd name="connsiteX141" fmla="*/ 138113 w 523875"/>
                  <a:gd name="connsiteY141" fmla="*/ 71438 h 416719"/>
                  <a:gd name="connsiteX142" fmla="*/ 116682 w 523875"/>
                  <a:gd name="connsiteY142" fmla="*/ 76200 h 416719"/>
                  <a:gd name="connsiteX143" fmla="*/ 119063 w 523875"/>
                  <a:gd name="connsiteY143" fmla="*/ 95250 h 416719"/>
                  <a:gd name="connsiteX144" fmla="*/ 121444 w 523875"/>
                  <a:gd name="connsiteY144" fmla="*/ 109538 h 416719"/>
                  <a:gd name="connsiteX145" fmla="*/ 119063 w 523875"/>
                  <a:gd name="connsiteY145" fmla="*/ 138113 h 416719"/>
                  <a:gd name="connsiteX146" fmla="*/ 97632 w 523875"/>
                  <a:gd name="connsiteY146" fmla="*/ 126207 h 416719"/>
                  <a:gd name="connsiteX147" fmla="*/ 83344 w 523875"/>
                  <a:gd name="connsiteY147" fmla="*/ 116682 h 416719"/>
                  <a:gd name="connsiteX148" fmla="*/ 78582 w 523875"/>
                  <a:gd name="connsiteY148" fmla="*/ 123825 h 416719"/>
                  <a:gd name="connsiteX149" fmla="*/ 76200 w 523875"/>
                  <a:gd name="connsiteY149" fmla="*/ 138113 h 416719"/>
                  <a:gd name="connsiteX150" fmla="*/ 73819 w 523875"/>
                  <a:gd name="connsiteY150" fmla="*/ 145257 h 416719"/>
                  <a:gd name="connsiteX151" fmla="*/ 71438 w 523875"/>
                  <a:gd name="connsiteY151" fmla="*/ 154782 h 416719"/>
                  <a:gd name="connsiteX152" fmla="*/ 66675 w 523875"/>
                  <a:gd name="connsiteY152" fmla="*/ 161925 h 416719"/>
                  <a:gd name="connsiteX153" fmla="*/ 59532 w 523875"/>
                  <a:gd name="connsiteY153" fmla="*/ 176213 h 416719"/>
                  <a:gd name="connsiteX154" fmla="*/ 52388 w 523875"/>
                  <a:gd name="connsiteY154" fmla="*/ 180975 h 416719"/>
                  <a:gd name="connsiteX155" fmla="*/ 42863 w 523875"/>
                  <a:gd name="connsiteY155" fmla="*/ 195263 h 416719"/>
                  <a:gd name="connsiteX156" fmla="*/ 38100 w 523875"/>
                  <a:gd name="connsiteY156" fmla="*/ 202407 h 416719"/>
                  <a:gd name="connsiteX157" fmla="*/ 47625 w 523875"/>
                  <a:gd name="connsiteY157" fmla="*/ 223838 h 416719"/>
                  <a:gd name="connsiteX158" fmla="*/ 54769 w 523875"/>
                  <a:gd name="connsiteY158" fmla="*/ 230982 h 416719"/>
                  <a:gd name="connsiteX159" fmla="*/ 64294 w 523875"/>
                  <a:gd name="connsiteY159" fmla="*/ 245269 h 416719"/>
                  <a:gd name="connsiteX160" fmla="*/ 38100 w 523875"/>
                  <a:gd name="connsiteY160" fmla="*/ 247650 h 416719"/>
                  <a:gd name="connsiteX161" fmla="*/ 23813 w 523875"/>
                  <a:gd name="connsiteY161" fmla="*/ 250032 h 416719"/>
                  <a:gd name="connsiteX162" fmla="*/ 28575 w 523875"/>
                  <a:gd name="connsiteY162" fmla="*/ 257175 h 416719"/>
                  <a:gd name="connsiteX163" fmla="*/ 40482 w 523875"/>
                  <a:gd name="connsiteY163" fmla="*/ 266700 h 416719"/>
                  <a:gd name="connsiteX164" fmla="*/ 38100 w 523875"/>
                  <a:gd name="connsiteY164" fmla="*/ 290513 h 416719"/>
                  <a:gd name="connsiteX165" fmla="*/ 33338 w 523875"/>
                  <a:gd name="connsiteY165" fmla="*/ 304800 h 416719"/>
                  <a:gd name="connsiteX166" fmla="*/ 30957 w 523875"/>
                  <a:gd name="connsiteY166" fmla="*/ 321469 h 416719"/>
                  <a:gd name="connsiteX167" fmla="*/ 28575 w 523875"/>
                  <a:gd name="connsiteY167" fmla="*/ 328613 h 416719"/>
                  <a:gd name="connsiteX168" fmla="*/ 30957 w 523875"/>
                  <a:gd name="connsiteY168" fmla="*/ 361950 h 416719"/>
                  <a:gd name="connsiteX169" fmla="*/ 35719 w 523875"/>
                  <a:gd name="connsiteY169" fmla="*/ 366713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523875" h="416719">
                    <a:moveTo>
                      <a:pt x="61913" y="416719"/>
                    </a:moveTo>
                    <a:cubicBezTo>
                      <a:pt x="57944" y="415925"/>
                      <a:pt x="53912" y="415403"/>
                      <a:pt x="50007" y="414338"/>
                    </a:cubicBezTo>
                    <a:cubicBezTo>
                      <a:pt x="45164" y="413017"/>
                      <a:pt x="35719" y="409575"/>
                      <a:pt x="35719" y="409575"/>
                    </a:cubicBezTo>
                    <a:cubicBezTo>
                      <a:pt x="34132" y="407194"/>
                      <a:pt x="32819" y="404605"/>
                      <a:pt x="30957" y="402432"/>
                    </a:cubicBezTo>
                    <a:cubicBezTo>
                      <a:pt x="28035" y="399023"/>
                      <a:pt x="24042" y="396561"/>
                      <a:pt x="21432" y="392907"/>
                    </a:cubicBezTo>
                    <a:cubicBezTo>
                      <a:pt x="19973" y="390864"/>
                      <a:pt x="20269" y="387957"/>
                      <a:pt x="19050" y="385763"/>
                    </a:cubicBezTo>
                    <a:cubicBezTo>
                      <a:pt x="16270" y="380759"/>
                      <a:pt x="9525" y="371475"/>
                      <a:pt x="9525" y="371475"/>
                    </a:cubicBezTo>
                    <a:cubicBezTo>
                      <a:pt x="1579" y="347638"/>
                      <a:pt x="5478" y="362169"/>
                      <a:pt x="9525" y="309563"/>
                    </a:cubicBezTo>
                    <a:cubicBezTo>
                      <a:pt x="9718" y="307060"/>
                      <a:pt x="10784" y="304664"/>
                      <a:pt x="11907" y="302419"/>
                    </a:cubicBezTo>
                    <a:cubicBezTo>
                      <a:pt x="13187" y="299859"/>
                      <a:pt x="15082" y="297656"/>
                      <a:pt x="16669" y="295275"/>
                    </a:cubicBezTo>
                    <a:cubicBezTo>
                      <a:pt x="1" y="289719"/>
                      <a:pt x="3970" y="295275"/>
                      <a:pt x="0" y="283369"/>
                    </a:cubicBezTo>
                    <a:cubicBezTo>
                      <a:pt x="4193" y="270794"/>
                      <a:pt x="989" y="278316"/>
                      <a:pt x="11907" y="261938"/>
                    </a:cubicBezTo>
                    <a:lnTo>
                      <a:pt x="16669" y="254794"/>
                    </a:lnTo>
                    <a:lnTo>
                      <a:pt x="21432" y="247650"/>
                    </a:lnTo>
                    <a:cubicBezTo>
                      <a:pt x="22226" y="245269"/>
                      <a:pt x="22932" y="242857"/>
                      <a:pt x="23813" y="240507"/>
                    </a:cubicBezTo>
                    <a:cubicBezTo>
                      <a:pt x="25314" y="236504"/>
                      <a:pt x="27223" y="232655"/>
                      <a:pt x="28575" y="228600"/>
                    </a:cubicBezTo>
                    <a:cubicBezTo>
                      <a:pt x="29610" y="225495"/>
                      <a:pt x="30163" y="222250"/>
                      <a:pt x="30957" y="219075"/>
                    </a:cubicBezTo>
                    <a:cubicBezTo>
                      <a:pt x="32227" y="175898"/>
                      <a:pt x="26937" y="159329"/>
                      <a:pt x="35719" y="128588"/>
                    </a:cubicBezTo>
                    <a:cubicBezTo>
                      <a:pt x="36409" y="126174"/>
                      <a:pt x="37081" y="123738"/>
                      <a:pt x="38100" y="121444"/>
                    </a:cubicBezTo>
                    <a:cubicBezTo>
                      <a:pt x="40263" y="116578"/>
                      <a:pt x="43081" y="112023"/>
                      <a:pt x="45244" y="107157"/>
                    </a:cubicBezTo>
                    <a:cubicBezTo>
                      <a:pt x="47522" y="102032"/>
                      <a:pt x="48236" y="94640"/>
                      <a:pt x="52388" y="90488"/>
                    </a:cubicBezTo>
                    <a:cubicBezTo>
                      <a:pt x="54163" y="88713"/>
                      <a:pt x="57151" y="88901"/>
                      <a:pt x="59532" y="88107"/>
                    </a:cubicBezTo>
                    <a:cubicBezTo>
                      <a:pt x="61913" y="86519"/>
                      <a:pt x="64190" y="84764"/>
                      <a:pt x="66675" y="83344"/>
                    </a:cubicBezTo>
                    <a:cubicBezTo>
                      <a:pt x="69757" y="81583"/>
                      <a:pt x="73473" y="80854"/>
                      <a:pt x="76200" y="78582"/>
                    </a:cubicBezTo>
                    <a:cubicBezTo>
                      <a:pt x="78399" y="76750"/>
                      <a:pt x="78728" y="73226"/>
                      <a:pt x="80963" y="71438"/>
                    </a:cubicBezTo>
                    <a:cubicBezTo>
                      <a:pt x="82923" y="69870"/>
                      <a:pt x="85800" y="70046"/>
                      <a:pt x="88107" y="69057"/>
                    </a:cubicBezTo>
                    <a:cubicBezTo>
                      <a:pt x="91370" y="67659"/>
                      <a:pt x="94369" y="65692"/>
                      <a:pt x="97632" y="64294"/>
                    </a:cubicBezTo>
                    <a:cubicBezTo>
                      <a:pt x="99939" y="63305"/>
                      <a:pt x="102468" y="62902"/>
                      <a:pt x="104775" y="61913"/>
                    </a:cubicBezTo>
                    <a:cubicBezTo>
                      <a:pt x="125367" y="53087"/>
                      <a:pt x="104694" y="60352"/>
                      <a:pt x="121444" y="54769"/>
                    </a:cubicBezTo>
                    <a:cubicBezTo>
                      <a:pt x="124619" y="55563"/>
                      <a:pt x="127961" y="55861"/>
                      <a:pt x="130969" y="57150"/>
                    </a:cubicBezTo>
                    <a:cubicBezTo>
                      <a:pt x="133600" y="58277"/>
                      <a:pt x="135659" y="60440"/>
                      <a:pt x="138113" y="61913"/>
                    </a:cubicBezTo>
                    <a:cubicBezTo>
                      <a:pt x="143600" y="65206"/>
                      <a:pt x="149294" y="68146"/>
                      <a:pt x="154782" y="71438"/>
                    </a:cubicBezTo>
                    <a:cubicBezTo>
                      <a:pt x="157236" y="72910"/>
                      <a:pt x="159295" y="75073"/>
                      <a:pt x="161925" y="76200"/>
                    </a:cubicBezTo>
                    <a:cubicBezTo>
                      <a:pt x="164933" y="77489"/>
                      <a:pt x="168303" y="77683"/>
                      <a:pt x="171450" y="78582"/>
                    </a:cubicBezTo>
                    <a:cubicBezTo>
                      <a:pt x="173864" y="79272"/>
                      <a:pt x="176213" y="80169"/>
                      <a:pt x="178594" y="80963"/>
                    </a:cubicBezTo>
                    <a:cubicBezTo>
                      <a:pt x="180975" y="78582"/>
                      <a:pt x="183044" y="75840"/>
                      <a:pt x="185738" y="73819"/>
                    </a:cubicBezTo>
                    <a:cubicBezTo>
                      <a:pt x="189441" y="71042"/>
                      <a:pt x="193719" y="69128"/>
                      <a:pt x="197644" y="66675"/>
                    </a:cubicBezTo>
                    <a:cubicBezTo>
                      <a:pt x="200071" y="65158"/>
                      <a:pt x="202228" y="63193"/>
                      <a:pt x="204788" y="61913"/>
                    </a:cubicBezTo>
                    <a:cubicBezTo>
                      <a:pt x="215634" y="56490"/>
                      <a:pt x="219098" y="55555"/>
                      <a:pt x="228600" y="52388"/>
                    </a:cubicBezTo>
                    <a:cubicBezTo>
                      <a:pt x="231615" y="52991"/>
                      <a:pt x="243707" y="54897"/>
                      <a:pt x="247650" y="57150"/>
                    </a:cubicBezTo>
                    <a:cubicBezTo>
                      <a:pt x="251096" y="59119"/>
                      <a:pt x="253729" y="62325"/>
                      <a:pt x="257175" y="64294"/>
                    </a:cubicBezTo>
                    <a:cubicBezTo>
                      <a:pt x="259354" y="65539"/>
                      <a:pt x="262012" y="65686"/>
                      <a:pt x="264319" y="66675"/>
                    </a:cubicBezTo>
                    <a:cubicBezTo>
                      <a:pt x="284917" y="75503"/>
                      <a:pt x="264234" y="68235"/>
                      <a:pt x="280988" y="73819"/>
                    </a:cubicBezTo>
                    <a:lnTo>
                      <a:pt x="290513" y="59532"/>
                    </a:lnTo>
                    <a:cubicBezTo>
                      <a:pt x="292100" y="57151"/>
                      <a:pt x="292986" y="54105"/>
                      <a:pt x="295275" y="52388"/>
                    </a:cubicBezTo>
                    <a:cubicBezTo>
                      <a:pt x="301625" y="47625"/>
                      <a:pt x="308182" y="43126"/>
                      <a:pt x="314325" y="38100"/>
                    </a:cubicBezTo>
                    <a:cubicBezTo>
                      <a:pt x="316931" y="35968"/>
                      <a:pt x="318729" y="32914"/>
                      <a:pt x="321469" y="30957"/>
                    </a:cubicBezTo>
                    <a:cubicBezTo>
                      <a:pt x="329891" y="24942"/>
                      <a:pt x="347663" y="14288"/>
                      <a:pt x="347663" y="14288"/>
                    </a:cubicBezTo>
                    <a:cubicBezTo>
                      <a:pt x="359893" y="17345"/>
                      <a:pt x="356880" y="17937"/>
                      <a:pt x="371475" y="14288"/>
                    </a:cubicBezTo>
                    <a:cubicBezTo>
                      <a:pt x="376345" y="13070"/>
                      <a:pt x="385763" y="9525"/>
                      <a:pt x="385763" y="9525"/>
                    </a:cubicBezTo>
                    <a:lnTo>
                      <a:pt x="421482" y="11907"/>
                    </a:lnTo>
                    <a:cubicBezTo>
                      <a:pt x="421485" y="11908"/>
                      <a:pt x="433387" y="29765"/>
                      <a:pt x="435769" y="33338"/>
                    </a:cubicBezTo>
                    <a:lnTo>
                      <a:pt x="440532" y="40482"/>
                    </a:lnTo>
                    <a:cubicBezTo>
                      <a:pt x="442119" y="45244"/>
                      <a:pt x="445848" y="49780"/>
                      <a:pt x="445294" y="54769"/>
                    </a:cubicBezTo>
                    <a:cubicBezTo>
                      <a:pt x="444500" y="61913"/>
                      <a:pt x="444095" y="69110"/>
                      <a:pt x="442913" y="76200"/>
                    </a:cubicBezTo>
                    <a:cubicBezTo>
                      <a:pt x="442500" y="78676"/>
                      <a:pt x="441222" y="80930"/>
                      <a:pt x="440532" y="83344"/>
                    </a:cubicBezTo>
                    <a:cubicBezTo>
                      <a:pt x="434551" y="104275"/>
                      <a:pt x="441478" y="82884"/>
                      <a:pt x="435769" y="100013"/>
                    </a:cubicBezTo>
                    <a:cubicBezTo>
                      <a:pt x="443317" y="111333"/>
                      <a:pt x="439627" y="104442"/>
                      <a:pt x="445294" y="121444"/>
                    </a:cubicBezTo>
                    <a:lnTo>
                      <a:pt x="447675" y="128588"/>
                    </a:lnTo>
                    <a:cubicBezTo>
                      <a:pt x="448642" y="135353"/>
                      <a:pt x="448760" y="148723"/>
                      <a:pt x="454819" y="154782"/>
                    </a:cubicBezTo>
                    <a:cubicBezTo>
                      <a:pt x="456594" y="156557"/>
                      <a:pt x="459582" y="156369"/>
                      <a:pt x="461963" y="157163"/>
                    </a:cubicBezTo>
                    <a:cubicBezTo>
                      <a:pt x="465138" y="159544"/>
                      <a:pt x="467938" y="162532"/>
                      <a:pt x="471488" y="164307"/>
                    </a:cubicBezTo>
                    <a:cubicBezTo>
                      <a:pt x="475978" y="166552"/>
                      <a:pt x="485775" y="169069"/>
                      <a:pt x="485775" y="169069"/>
                    </a:cubicBezTo>
                    <a:cubicBezTo>
                      <a:pt x="505053" y="181921"/>
                      <a:pt x="502928" y="174429"/>
                      <a:pt x="497682" y="202407"/>
                    </a:cubicBezTo>
                    <a:cubicBezTo>
                      <a:pt x="496757" y="207341"/>
                      <a:pt x="494507" y="211932"/>
                      <a:pt x="492919" y="216694"/>
                    </a:cubicBezTo>
                    <a:lnTo>
                      <a:pt x="490538" y="223838"/>
                    </a:lnTo>
                    <a:lnTo>
                      <a:pt x="488157" y="230982"/>
                    </a:lnTo>
                    <a:cubicBezTo>
                      <a:pt x="493800" y="259201"/>
                      <a:pt x="486383" y="229969"/>
                      <a:pt x="495300" y="250032"/>
                    </a:cubicBezTo>
                    <a:cubicBezTo>
                      <a:pt x="497339" y="254619"/>
                      <a:pt x="500063" y="264319"/>
                      <a:pt x="500063" y="264319"/>
                    </a:cubicBezTo>
                    <a:cubicBezTo>
                      <a:pt x="499269" y="276225"/>
                      <a:pt x="499000" y="288178"/>
                      <a:pt x="497682" y="300038"/>
                    </a:cubicBezTo>
                    <a:cubicBezTo>
                      <a:pt x="497405" y="302533"/>
                      <a:pt x="497075" y="305407"/>
                      <a:pt x="495300" y="307182"/>
                    </a:cubicBezTo>
                    <a:cubicBezTo>
                      <a:pt x="493525" y="308957"/>
                      <a:pt x="490538" y="308769"/>
                      <a:pt x="488157" y="309563"/>
                    </a:cubicBezTo>
                    <a:cubicBezTo>
                      <a:pt x="487363" y="315119"/>
                      <a:pt x="487037" y="320763"/>
                      <a:pt x="485775" y="326232"/>
                    </a:cubicBezTo>
                    <a:cubicBezTo>
                      <a:pt x="484646" y="331123"/>
                      <a:pt x="478229" y="344696"/>
                      <a:pt x="481013" y="340519"/>
                    </a:cubicBezTo>
                    <a:cubicBezTo>
                      <a:pt x="482600" y="338138"/>
                      <a:pt x="484870" y="336090"/>
                      <a:pt x="485775" y="333375"/>
                    </a:cubicBezTo>
                    <a:lnTo>
                      <a:pt x="492919" y="311944"/>
                    </a:lnTo>
                    <a:cubicBezTo>
                      <a:pt x="492921" y="311939"/>
                      <a:pt x="497678" y="297662"/>
                      <a:pt x="497682" y="297657"/>
                    </a:cubicBezTo>
                    <a:cubicBezTo>
                      <a:pt x="500857" y="292894"/>
                      <a:pt x="504262" y="288277"/>
                      <a:pt x="507207" y="283369"/>
                    </a:cubicBezTo>
                    <a:cubicBezTo>
                      <a:pt x="509588" y="279400"/>
                      <a:pt x="511865" y="275368"/>
                      <a:pt x="514350" y="271463"/>
                    </a:cubicBezTo>
                    <a:cubicBezTo>
                      <a:pt x="517423" y="266634"/>
                      <a:pt x="523875" y="257175"/>
                      <a:pt x="523875" y="257175"/>
                    </a:cubicBezTo>
                    <a:cubicBezTo>
                      <a:pt x="521494" y="256381"/>
                      <a:pt x="518977" y="255916"/>
                      <a:pt x="516732" y="254794"/>
                    </a:cubicBezTo>
                    <a:cubicBezTo>
                      <a:pt x="498263" y="245560"/>
                      <a:pt x="520405" y="253639"/>
                      <a:pt x="502444" y="247650"/>
                    </a:cubicBezTo>
                    <a:cubicBezTo>
                      <a:pt x="500857" y="245269"/>
                      <a:pt x="499345" y="242836"/>
                      <a:pt x="497682" y="240507"/>
                    </a:cubicBezTo>
                    <a:cubicBezTo>
                      <a:pt x="495375" y="237277"/>
                      <a:pt x="492313" y="234532"/>
                      <a:pt x="490538" y="230982"/>
                    </a:cubicBezTo>
                    <a:cubicBezTo>
                      <a:pt x="488293" y="226492"/>
                      <a:pt x="487363" y="221457"/>
                      <a:pt x="485775" y="216694"/>
                    </a:cubicBezTo>
                    <a:lnTo>
                      <a:pt x="483394" y="209550"/>
                    </a:lnTo>
                    <a:cubicBezTo>
                      <a:pt x="485023" y="191629"/>
                      <a:pt x="484039" y="187557"/>
                      <a:pt x="488157" y="173832"/>
                    </a:cubicBezTo>
                    <a:cubicBezTo>
                      <a:pt x="489600" y="169024"/>
                      <a:pt x="491332" y="164307"/>
                      <a:pt x="492919" y="159544"/>
                    </a:cubicBezTo>
                    <a:lnTo>
                      <a:pt x="495300" y="152400"/>
                    </a:lnTo>
                    <a:cubicBezTo>
                      <a:pt x="492125" y="151606"/>
                      <a:pt x="488984" y="150661"/>
                      <a:pt x="485775" y="150019"/>
                    </a:cubicBezTo>
                    <a:cubicBezTo>
                      <a:pt x="459984" y="144861"/>
                      <a:pt x="482519" y="150355"/>
                      <a:pt x="459582" y="145257"/>
                    </a:cubicBezTo>
                    <a:cubicBezTo>
                      <a:pt x="448795" y="142860"/>
                      <a:pt x="447627" y="142065"/>
                      <a:pt x="435769" y="138113"/>
                    </a:cubicBezTo>
                    <a:lnTo>
                      <a:pt x="421482" y="133350"/>
                    </a:lnTo>
                    <a:lnTo>
                      <a:pt x="414338" y="130969"/>
                    </a:lnTo>
                    <a:cubicBezTo>
                      <a:pt x="413544" y="127794"/>
                      <a:pt x="411957" y="124717"/>
                      <a:pt x="411957" y="121444"/>
                    </a:cubicBezTo>
                    <a:cubicBezTo>
                      <a:pt x="411957" y="115458"/>
                      <a:pt x="416692" y="111974"/>
                      <a:pt x="419100" y="107157"/>
                    </a:cubicBezTo>
                    <a:cubicBezTo>
                      <a:pt x="421824" y="101710"/>
                      <a:pt x="422503" y="93548"/>
                      <a:pt x="423863" y="88107"/>
                    </a:cubicBezTo>
                    <a:cubicBezTo>
                      <a:pt x="424472" y="85672"/>
                      <a:pt x="425450" y="83344"/>
                      <a:pt x="426244" y="80963"/>
                    </a:cubicBezTo>
                    <a:lnTo>
                      <a:pt x="404813" y="88107"/>
                    </a:lnTo>
                    <a:lnTo>
                      <a:pt x="390525" y="92869"/>
                    </a:lnTo>
                    <a:cubicBezTo>
                      <a:pt x="388144" y="92075"/>
                      <a:pt x="383874" y="92949"/>
                      <a:pt x="383382" y="90488"/>
                    </a:cubicBezTo>
                    <a:cubicBezTo>
                      <a:pt x="381973" y="83440"/>
                      <a:pt x="392582" y="71330"/>
                      <a:pt x="385763" y="69057"/>
                    </a:cubicBezTo>
                    <a:cubicBezTo>
                      <a:pt x="379028" y="66812"/>
                      <a:pt x="382145" y="84169"/>
                      <a:pt x="376238" y="88107"/>
                    </a:cubicBezTo>
                    <a:lnTo>
                      <a:pt x="369094" y="92869"/>
                    </a:lnTo>
                    <a:cubicBezTo>
                      <a:pt x="367507" y="95250"/>
                      <a:pt x="366567" y="98225"/>
                      <a:pt x="364332" y="100013"/>
                    </a:cubicBezTo>
                    <a:cubicBezTo>
                      <a:pt x="357249" y="105679"/>
                      <a:pt x="335439" y="100219"/>
                      <a:pt x="333375" y="100013"/>
                    </a:cubicBezTo>
                    <a:cubicBezTo>
                      <a:pt x="326865" y="80480"/>
                      <a:pt x="336588" y="106325"/>
                      <a:pt x="328613" y="114300"/>
                    </a:cubicBezTo>
                    <a:cubicBezTo>
                      <a:pt x="325063" y="117850"/>
                      <a:pt x="325438" y="104775"/>
                      <a:pt x="323850" y="100013"/>
                    </a:cubicBezTo>
                    <a:lnTo>
                      <a:pt x="321469" y="92869"/>
                    </a:lnTo>
                    <a:cubicBezTo>
                      <a:pt x="320675" y="84138"/>
                      <a:pt x="319088" y="75442"/>
                      <a:pt x="319088" y="66675"/>
                    </a:cubicBezTo>
                    <a:cubicBezTo>
                      <a:pt x="319088" y="62628"/>
                      <a:pt x="317652" y="56116"/>
                      <a:pt x="321469" y="54769"/>
                    </a:cubicBezTo>
                    <a:cubicBezTo>
                      <a:pt x="333468" y="50534"/>
                      <a:pt x="346869" y="53182"/>
                      <a:pt x="359569" y="52388"/>
                    </a:cubicBezTo>
                    <a:cubicBezTo>
                      <a:pt x="365919" y="50800"/>
                      <a:pt x="372542" y="50056"/>
                      <a:pt x="378619" y="47625"/>
                    </a:cubicBezTo>
                    <a:cubicBezTo>
                      <a:pt x="382588" y="46038"/>
                      <a:pt x="386378" y="43900"/>
                      <a:pt x="390525" y="42863"/>
                    </a:cubicBezTo>
                    <a:cubicBezTo>
                      <a:pt x="395970" y="41502"/>
                      <a:pt x="401638" y="41276"/>
                      <a:pt x="407194" y="40482"/>
                    </a:cubicBezTo>
                    <a:cubicBezTo>
                      <a:pt x="411957" y="38894"/>
                      <a:pt x="426245" y="37306"/>
                      <a:pt x="421482" y="35719"/>
                    </a:cubicBezTo>
                    <a:cubicBezTo>
                      <a:pt x="404333" y="30003"/>
                      <a:pt x="425770" y="36945"/>
                      <a:pt x="404813" y="30957"/>
                    </a:cubicBezTo>
                    <a:cubicBezTo>
                      <a:pt x="402399" y="30267"/>
                      <a:pt x="400115" y="29139"/>
                      <a:pt x="397669" y="28575"/>
                    </a:cubicBezTo>
                    <a:cubicBezTo>
                      <a:pt x="363502" y="20690"/>
                      <a:pt x="383984" y="27188"/>
                      <a:pt x="366713" y="21432"/>
                    </a:cubicBezTo>
                    <a:cubicBezTo>
                      <a:pt x="365905" y="20624"/>
                      <a:pt x="355266" y="9051"/>
                      <a:pt x="352425" y="9525"/>
                    </a:cubicBezTo>
                    <a:cubicBezTo>
                      <a:pt x="347162" y="10402"/>
                      <a:pt x="343833" y="20914"/>
                      <a:pt x="340519" y="23813"/>
                    </a:cubicBezTo>
                    <a:cubicBezTo>
                      <a:pt x="330441" y="32632"/>
                      <a:pt x="328900" y="32449"/>
                      <a:pt x="319088" y="35719"/>
                    </a:cubicBezTo>
                    <a:cubicBezTo>
                      <a:pt x="315913" y="34925"/>
                      <a:pt x="312571" y="34627"/>
                      <a:pt x="309563" y="33338"/>
                    </a:cubicBezTo>
                    <a:cubicBezTo>
                      <a:pt x="304587" y="31205"/>
                      <a:pt x="298595" y="25306"/>
                      <a:pt x="295275" y="21432"/>
                    </a:cubicBezTo>
                    <a:cubicBezTo>
                      <a:pt x="292692" y="18419"/>
                      <a:pt x="290938" y="14713"/>
                      <a:pt x="288132" y="11907"/>
                    </a:cubicBezTo>
                    <a:cubicBezTo>
                      <a:pt x="286108" y="9883"/>
                      <a:pt x="283369" y="8732"/>
                      <a:pt x="280988" y="7144"/>
                    </a:cubicBezTo>
                    <a:cubicBezTo>
                      <a:pt x="280194" y="9525"/>
                      <a:pt x="280175" y="12328"/>
                      <a:pt x="278607" y="14288"/>
                    </a:cubicBezTo>
                    <a:cubicBezTo>
                      <a:pt x="276819" y="16523"/>
                      <a:pt x="273487" y="17026"/>
                      <a:pt x="271463" y="19050"/>
                    </a:cubicBezTo>
                    <a:cubicBezTo>
                      <a:pt x="269439" y="21074"/>
                      <a:pt x="268288" y="23813"/>
                      <a:pt x="266700" y="26194"/>
                    </a:cubicBezTo>
                    <a:cubicBezTo>
                      <a:pt x="262731" y="24607"/>
                      <a:pt x="258419" y="23697"/>
                      <a:pt x="254794" y="21432"/>
                    </a:cubicBezTo>
                    <a:cubicBezTo>
                      <a:pt x="244945" y="15277"/>
                      <a:pt x="249408" y="15423"/>
                      <a:pt x="245269" y="7144"/>
                    </a:cubicBezTo>
                    <a:cubicBezTo>
                      <a:pt x="243989" y="4584"/>
                      <a:pt x="242094" y="2381"/>
                      <a:pt x="240507" y="0"/>
                    </a:cubicBezTo>
                    <a:cubicBezTo>
                      <a:pt x="239792" y="143"/>
                      <a:pt x="220883" y="3730"/>
                      <a:pt x="219075" y="4763"/>
                    </a:cubicBezTo>
                    <a:cubicBezTo>
                      <a:pt x="216151" y="6434"/>
                      <a:pt x="214519" y="9751"/>
                      <a:pt x="211932" y="11907"/>
                    </a:cubicBezTo>
                    <a:cubicBezTo>
                      <a:pt x="209733" y="13739"/>
                      <a:pt x="207169" y="15082"/>
                      <a:pt x="204788" y="16669"/>
                    </a:cubicBezTo>
                    <a:cubicBezTo>
                      <a:pt x="191141" y="37138"/>
                      <a:pt x="207500" y="11243"/>
                      <a:pt x="197644" y="30957"/>
                    </a:cubicBezTo>
                    <a:cubicBezTo>
                      <a:pt x="188408" y="49429"/>
                      <a:pt x="196490" y="27279"/>
                      <a:pt x="190500" y="45244"/>
                    </a:cubicBezTo>
                    <a:cubicBezTo>
                      <a:pt x="183356" y="44450"/>
                      <a:pt x="176117" y="44273"/>
                      <a:pt x="169069" y="42863"/>
                    </a:cubicBezTo>
                    <a:cubicBezTo>
                      <a:pt x="164146" y="41878"/>
                      <a:pt x="154782" y="38100"/>
                      <a:pt x="154782" y="38100"/>
                    </a:cubicBezTo>
                    <a:cubicBezTo>
                      <a:pt x="143462" y="45647"/>
                      <a:pt x="148542" y="40148"/>
                      <a:pt x="142875" y="57150"/>
                    </a:cubicBezTo>
                    <a:lnTo>
                      <a:pt x="140494" y="64294"/>
                    </a:lnTo>
                    <a:cubicBezTo>
                      <a:pt x="139700" y="66675"/>
                      <a:pt x="140494" y="70644"/>
                      <a:pt x="138113" y="71438"/>
                    </a:cubicBezTo>
                    <a:cubicBezTo>
                      <a:pt x="126389" y="75346"/>
                      <a:pt x="133445" y="73406"/>
                      <a:pt x="116682" y="76200"/>
                    </a:cubicBezTo>
                    <a:cubicBezTo>
                      <a:pt x="117476" y="82550"/>
                      <a:pt x="118158" y="88915"/>
                      <a:pt x="119063" y="95250"/>
                    </a:cubicBezTo>
                    <a:cubicBezTo>
                      <a:pt x="119746" y="100030"/>
                      <a:pt x="121444" y="104710"/>
                      <a:pt x="121444" y="109538"/>
                    </a:cubicBezTo>
                    <a:cubicBezTo>
                      <a:pt x="121444" y="119096"/>
                      <a:pt x="119857" y="128588"/>
                      <a:pt x="119063" y="138113"/>
                    </a:cubicBezTo>
                    <a:cubicBezTo>
                      <a:pt x="93608" y="129627"/>
                      <a:pt x="113673" y="138683"/>
                      <a:pt x="97632" y="126207"/>
                    </a:cubicBezTo>
                    <a:cubicBezTo>
                      <a:pt x="93114" y="122693"/>
                      <a:pt x="83344" y="116682"/>
                      <a:pt x="83344" y="116682"/>
                    </a:cubicBezTo>
                    <a:cubicBezTo>
                      <a:pt x="81757" y="119063"/>
                      <a:pt x="79487" y="121110"/>
                      <a:pt x="78582" y="123825"/>
                    </a:cubicBezTo>
                    <a:cubicBezTo>
                      <a:pt x="77055" y="128406"/>
                      <a:pt x="77247" y="133400"/>
                      <a:pt x="76200" y="138113"/>
                    </a:cubicBezTo>
                    <a:cubicBezTo>
                      <a:pt x="75655" y="140563"/>
                      <a:pt x="74509" y="142843"/>
                      <a:pt x="73819" y="145257"/>
                    </a:cubicBezTo>
                    <a:cubicBezTo>
                      <a:pt x="72920" y="148404"/>
                      <a:pt x="72727" y="151774"/>
                      <a:pt x="71438" y="154782"/>
                    </a:cubicBezTo>
                    <a:cubicBezTo>
                      <a:pt x="70311" y="157412"/>
                      <a:pt x="68263" y="159544"/>
                      <a:pt x="66675" y="161925"/>
                    </a:cubicBezTo>
                    <a:cubicBezTo>
                      <a:pt x="64739" y="167734"/>
                      <a:pt x="64147" y="171598"/>
                      <a:pt x="59532" y="176213"/>
                    </a:cubicBezTo>
                    <a:cubicBezTo>
                      <a:pt x="57508" y="178237"/>
                      <a:pt x="54769" y="179388"/>
                      <a:pt x="52388" y="180975"/>
                    </a:cubicBezTo>
                    <a:lnTo>
                      <a:pt x="42863" y="195263"/>
                    </a:lnTo>
                    <a:lnTo>
                      <a:pt x="38100" y="202407"/>
                    </a:lnTo>
                    <a:cubicBezTo>
                      <a:pt x="40824" y="213300"/>
                      <a:pt x="39902" y="213541"/>
                      <a:pt x="47625" y="223838"/>
                    </a:cubicBezTo>
                    <a:cubicBezTo>
                      <a:pt x="49646" y="226532"/>
                      <a:pt x="52701" y="228324"/>
                      <a:pt x="54769" y="230982"/>
                    </a:cubicBezTo>
                    <a:cubicBezTo>
                      <a:pt x="58283" y="235500"/>
                      <a:pt x="64294" y="245269"/>
                      <a:pt x="64294" y="245269"/>
                    </a:cubicBezTo>
                    <a:cubicBezTo>
                      <a:pt x="49989" y="254806"/>
                      <a:pt x="64095" y="247650"/>
                      <a:pt x="38100" y="247650"/>
                    </a:cubicBezTo>
                    <a:cubicBezTo>
                      <a:pt x="33272" y="247650"/>
                      <a:pt x="28575" y="249238"/>
                      <a:pt x="23813" y="250032"/>
                    </a:cubicBezTo>
                    <a:cubicBezTo>
                      <a:pt x="25400" y="252413"/>
                      <a:pt x="26340" y="255387"/>
                      <a:pt x="28575" y="257175"/>
                    </a:cubicBezTo>
                    <a:cubicBezTo>
                      <a:pt x="45008" y="270322"/>
                      <a:pt x="26831" y="246228"/>
                      <a:pt x="40482" y="266700"/>
                    </a:cubicBezTo>
                    <a:cubicBezTo>
                      <a:pt x="39688" y="274638"/>
                      <a:pt x="39570" y="282672"/>
                      <a:pt x="38100" y="290513"/>
                    </a:cubicBezTo>
                    <a:cubicBezTo>
                      <a:pt x="37175" y="295447"/>
                      <a:pt x="33338" y="304800"/>
                      <a:pt x="33338" y="304800"/>
                    </a:cubicBezTo>
                    <a:cubicBezTo>
                      <a:pt x="32544" y="310356"/>
                      <a:pt x="32058" y="315965"/>
                      <a:pt x="30957" y="321469"/>
                    </a:cubicBezTo>
                    <a:cubicBezTo>
                      <a:pt x="30465" y="323930"/>
                      <a:pt x="28575" y="326103"/>
                      <a:pt x="28575" y="328613"/>
                    </a:cubicBezTo>
                    <a:cubicBezTo>
                      <a:pt x="28575" y="339754"/>
                      <a:pt x="28904" y="351000"/>
                      <a:pt x="30957" y="361950"/>
                    </a:cubicBezTo>
                    <a:cubicBezTo>
                      <a:pt x="31371" y="364157"/>
                      <a:pt x="34132" y="365125"/>
                      <a:pt x="35719" y="366713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4790BC79-BA66-419E-B07A-4CC9E7D42178}"/>
                  </a:ext>
                </a:extLst>
              </p:cNvPr>
              <p:cNvSpPr/>
              <p:nvPr/>
            </p:nvSpPr>
            <p:spPr>
              <a:xfrm rot="21059563">
                <a:off x="444794" y="4310984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DA6C0F00-11B4-4D80-9949-B6C0946E2B56}"/>
                  </a:ext>
                </a:extLst>
              </p:cNvPr>
              <p:cNvSpPr/>
              <p:nvPr/>
            </p:nvSpPr>
            <p:spPr>
              <a:xfrm rot="670083">
                <a:off x="624099" y="4295762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792F3BFA-9D09-41B7-9476-7A29CD890350}"/>
                </a:ext>
              </a:extLst>
            </p:cNvPr>
            <p:cNvGrpSpPr/>
            <p:nvPr/>
          </p:nvGrpSpPr>
          <p:grpSpPr>
            <a:xfrm>
              <a:off x="1556306" y="4285311"/>
              <a:ext cx="424135" cy="842962"/>
              <a:chOff x="1532343" y="3960019"/>
              <a:chExt cx="424135" cy="842962"/>
            </a:xfrm>
          </p:grpSpPr>
          <p:sp>
            <p:nvSpPr>
              <p:cNvPr id="82" name="矩形: 圆角 81">
                <a:extLst>
                  <a:ext uri="{FF2B5EF4-FFF2-40B4-BE49-F238E27FC236}">
                    <a16:creationId xmlns:a16="http://schemas.microsoft.com/office/drawing/2014/main" id="{C6E39CBA-B3EF-4FC7-874F-0F4DB09A18B8}"/>
                  </a:ext>
                </a:extLst>
              </p:cNvPr>
              <p:cNvSpPr/>
              <p:nvPr/>
            </p:nvSpPr>
            <p:spPr>
              <a:xfrm>
                <a:off x="1607797" y="4100022"/>
                <a:ext cx="278666" cy="610076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7BA54D4C-55D1-4D30-9199-F034D84386DA}"/>
                  </a:ext>
                </a:extLst>
              </p:cNvPr>
              <p:cNvSpPr/>
              <p:nvPr/>
            </p:nvSpPr>
            <p:spPr>
              <a:xfrm rot="21404006">
                <a:off x="1650344" y="4278902"/>
                <a:ext cx="105932" cy="457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70DDB977-F7E0-40FB-A001-13C28648FE3B}"/>
                  </a:ext>
                </a:extLst>
              </p:cNvPr>
              <p:cNvSpPr/>
              <p:nvPr/>
            </p:nvSpPr>
            <p:spPr>
              <a:xfrm>
                <a:off x="1694166" y="4292617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弧形 98">
                <a:extLst>
                  <a:ext uri="{FF2B5EF4-FFF2-40B4-BE49-F238E27FC236}">
                    <a16:creationId xmlns:a16="http://schemas.microsoft.com/office/drawing/2014/main" id="{A65D0060-66EC-4E0B-B34C-6FCCDD25692B}"/>
                  </a:ext>
                </a:extLst>
              </p:cNvPr>
              <p:cNvSpPr/>
              <p:nvPr/>
            </p:nvSpPr>
            <p:spPr>
              <a:xfrm rot="10800000">
                <a:off x="1797640" y="4347751"/>
                <a:ext cx="158838" cy="7077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弧形 99">
                <a:extLst>
                  <a:ext uri="{FF2B5EF4-FFF2-40B4-BE49-F238E27FC236}">
                    <a16:creationId xmlns:a16="http://schemas.microsoft.com/office/drawing/2014/main" id="{F0174CF9-6D23-4DD3-A34C-6E1D544CFDE3}"/>
                  </a:ext>
                </a:extLst>
              </p:cNvPr>
              <p:cNvSpPr/>
              <p:nvPr/>
            </p:nvSpPr>
            <p:spPr>
              <a:xfrm rot="8364291">
                <a:off x="1626167" y="4292898"/>
                <a:ext cx="232402" cy="7835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48D0AD86-8CBB-4C93-BCC1-227CD86950D9}"/>
                  </a:ext>
                </a:extLst>
              </p:cNvPr>
              <p:cNvSpPr/>
              <p:nvPr/>
            </p:nvSpPr>
            <p:spPr>
              <a:xfrm rot="724196">
                <a:off x="1774657" y="4286745"/>
                <a:ext cx="93561" cy="483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椭圆 101">
                <a:extLst>
                  <a:ext uri="{FF2B5EF4-FFF2-40B4-BE49-F238E27FC236}">
                    <a16:creationId xmlns:a16="http://schemas.microsoft.com/office/drawing/2014/main" id="{15C44399-ED02-4FBA-8FE4-7D48BD0FBA35}"/>
                  </a:ext>
                </a:extLst>
              </p:cNvPr>
              <p:cNvSpPr/>
              <p:nvPr/>
            </p:nvSpPr>
            <p:spPr>
              <a:xfrm>
                <a:off x="1818199" y="4318916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椭圆 102">
                <a:extLst>
                  <a:ext uri="{FF2B5EF4-FFF2-40B4-BE49-F238E27FC236}">
                    <a16:creationId xmlns:a16="http://schemas.microsoft.com/office/drawing/2014/main" id="{8DB8FBEA-0277-4690-8930-3B6F992A26F8}"/>
                  </a:ext>
                </a:extLst>
              </p:cNvPr>
              <p:cNvSpPr/>
              <p:nvPr/>
            </p:nvSpPr>
            <p:spPr>
              <a:xfrm>
                <a:off x="1809055" y="4304408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弧形 103">
                <a:extLst>
                  <a:ext uri="{FF2B5EF4-FFF2-40B4-BE49-F238E27FC236}">
                    <a16:creationId xmlns:a16="http://schemas.microsoft.com/office/drawing/2014/main" id="{8F5302FE-4C3C-462E-B93D-F627AF4F3A99}"/>
                  </a:ext>
                </a:extLst>
              </p:cNvPr>
              <p:cNvSpPr/>
              <p:nvPr/>
            </p:nvSpPr>
            <p:spPr>
              <a:xfrm rot="20940728">
                <a:off x="1532343" y="4239959"/>
                <a:ext cx="23240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弧形 107">
                <a:extLst>
                  <a:ext uri="{FF2B5EF4-FFF2-40B4-BE49-F238E27FC236}">
                    <a16:creationId xmlns:a16="http://schemas.microsoft.com/office/drawing/2014/main" id="{D004ACB5-E03F-4434-9E81-ECF37AC24A8D}"/>
                  </a:ext>
                </a:extLst>
              </p:cNvPr>
              <p:cNvSpPr/>
              <p:nvPr/>
            </p:nvSpPr>
            <p:spPr>
              <a:xfrm rot="289177">
                <a:off x="1718354" y="4231894"/>
                <a:ext cx="14762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78B487CF-3512-4DE2-8C95-763DBF4E3676}"/>
                  </a:ext>
                </a:extLst>
              </p:cNvPr>
              <p:cNvSpPr/>
              <p:nvPr/>
            </p:nvSpPr>
            <p:spPr>
              <a:xfrm>
                <a:off x="1665861" y="4355058"/>
                <a:ext cx="46344" cy="33287"/>
              </a:xfrm>
              <a:custGeom>
                <a:avLst/>
                <a:gdLst>
                  <a:gd name="connsiteX0" fmla="*/ 1014 w 46344"/>
                  <a:gd name="connsiteY0" fmla="*/ 31205 h 33287"/>
                  <a:gd name="connsiteX1" fmla="*/ 15302 w 46344"/>
                  <a:gd name="connsiteY1" fmla="*/ 28823 h 33287"/>
                  <a:gd name="connsiteX2" fmla="*/ 10539 w 46344"/>
                  <a:gd name="connsiteY2" fmla="*/ 21680 h 33287"/>
                  <a:gd name="connsiteX3" fmla="*/ 17683 w 46344"/>
                  <a:gd name="connsiteY3" fmla="*/ 19298 h 33287"/>
                  <a:gd name="connsiteX4" fmla="*/ 31970 w 46344"/>
                  <a:gd name="connsiteY4" fmla="*/ 21680 h 33287"/>
                  <a:gd name="connsiteX5" fmla="*/ 39114 w 46344"/>
                  <a:gd name="connsiteY5" fmla="*/ 24061 h 33287"/>
                  <a:gd name="connsiteX6" fmla="*/ 17683 w 46344"/>
                  <a:gd name="connsiteY6" fmla="*/ 19298 h 33287"/>
                  <a:gd name="connsiteX7" fmla="*/ 24827 w 46344"/>
                  <a:gd name="connsiteY7" fmla="*/ 14536 h 33287"/>
                  <a:gd name="connsiteX8" fmla="*/ 43877 w 46344"/>
                  <a:gd name="connsiteY8" fmla="*/ 12155 h 33287"/>
                  <a:gd name="connsiteX9" fmla="*/ 36733 w 46344"/>
                  <a:gd name="connsiteY9" fmla="*/ 7392 h 33287"/>
                  <a:gd name="connsiteX10" fmla="*/ 27208 w 46344"/>
                  <a:gd name="connsiteY10" fmla="*/ 5011 h 33287"/>
                  <a:gd name="connsiteX11" fmla="*/ 34352 w 46344"/>
                  <a:gd name="connsiteY11" fmla="*/ 248 h 33287"/>
                  <a:gd name="connsiteX12" fmla="*/ 46258 w 46344"/>
                  <a:gd name="connsiteY12" fmla="*/ 2630 h 33287"/>
                  <a:gd name="connsiteX13" fmla="*/ 1014 w 46344"/>
                  <a:gd name="connsiteY13" fmla="*/ 31205 h 3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344" h="33287">
                    <a:moveTo>
                      <a:pt x="1014" y="31205"/>
                    </a:moveTo>
                    <a:cubicBezTo>
                      <a:pt x="-4145" y="35571"/>
                      <a:pt x="11888" y="32237"/>
                      <a:pt x="15302" y="28823"/>
                    </a:cubicBezTo>
                    <a:cubicBezTo>
                      <a:pt x="17326" y="26799"/>
                      <a:pt x="9845" y="24456"/>
                      <a:pt x="10539" y="21680"/>
                    </a:cubicBezTo>
                    <a:cubicBezTo>
                      <a:pt x="11148" y="19245"/>
                      <a:pt x="15302" y="20092"/>
                      <a:pt x="17683" y="19298"/>
                    </a:cubicBezTo>
                    <a:cubicBezTo>
                      <a:pt x="22445" y="20092"/>
                      <a:pt x="27257" y="20633"/>
                      <a:pt x="31970" y="21680"/>
                    </a:cubicBezTo>
                    <a:cubicBezTo>
                      <a:pt x="34420" y="22225"/>
                      <a:pt x="41624" y="24061"/>
                      <a:pt x="39114" y="24061"/>
                    </a:cubicBezTo>
                    <a:cubicBezTo>
                      <a:pt x="36086" y="24061"/>
                      <a:pt x="21360" y="20218"/>
                      <a:pt x="17683" y="19298"/>
                    </a:cubicBezTo>
                    <a:cubicBezTo>
                      <a:pt x="20064" y="17711"/>
                      <a:pt x="22066" y="15289"/>
                      <a:pt x="24827" y="14536"/>
                    </a:cubicBezTo>
                    <a:cubicBezTo>
                      <a:pt x="31001" y="12852"/>
                      <a:pt x="38390" y="15448"/>
                      <a:pt x="43877" y="12155"/>
                    </a:cubicBezTo>
                    <a:cubicBezTo>
                      <a:pt x="46331" y="10682"/>
                      <a:pt x="39364" y="8519"/>
                      <a:pt x="36733" y="7392"/>
                    </a:cubicBezTo>
                    <a:cubicBezTo>
                      <a:pt x="33725" y="6103"/>
                      <a:pt x="30383" y="5805"/>
                      <a:pt x="27208" y="5011"/>
                    </a:cubicBezTo>
                    <a:cubicBezTo>
                      <a:pt x="29589" y="3423"/>
                      <a:pt x="31512" y="603"/>
                      <a:pt x="34352" y="248"/>
                    </a:cubicBezTo>
                    <a:cubicBezTo>
                      <a:pt x="38368" y="-254"/>
                      <a:pt x="43397" y="-232"/>
                      <a:pt x="46258" y="2630"/>
                    </a:cubicBezTo>
                    <a:cubicBezTo>
                      <a:pt x="48503" y="4876"/>
                      <a:pt x="6173" y="26839"/>
                      <a:pt x="1014" y="312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4E96172F-522F-499C-95A7-5F4B14298BED}"/>
                  </a:ext>
                </a:extLst>
              </p:cNvPr>
              <p:cNvSpPr/>
              <p:nvPr/>
            </p:nvSpPr>
            <p:spPr>
              <a:xfrm>
                <a:off x="1795199" y="4366376"/>
                <a:ext cx="76464" cy="41737"/>
              </a:xfrm>
              <a:custGeom>
                <a:avLst/>
                <a:gdLst>
                  <a:gd name="connsiteX0" fmla="*/ 12170 w 76464"/>
                  <a:gd name="connsiteY0" fmla="*/ 837 h 41737"/>
                  <a:gd name="connsiteX1" fmla="*/ 264 w 76464"/>
                  <a:gd name="connsiteY1" fmla="*/ 3218 h 41737"/>
                  <a:gd name="connsiteX2" fmla="*/ 7407 w 76464"/>
                  <a:gd name="connsiteY2" fmla="*/ 7980 h 41737"/>
                  <a:gd name="connsiteX3" fmla="*/ 28839 w 76464"/>
                  <a:gd name="connsiteY3" fmla="*/ 10362 h 41737"/>
                  <a:gd name="connsiteX4" fmla="*/ 43126 w 76464"/>
                  <a:gd name="connsiteY4" fmla="*/ 12743 h 41737"/>
                  <a:gd name="connsiteX5" fmla="*/ 59795 w 76464"/>
                  <a:gd name="connsiteY5" fmla="*/ 15124 h 41737"/>
                  <a:gd name="connsiteX6" fmla="*/ 52651 w 76464"/>
                  <a:gd name="connsiteY6" fmla="*/ 17505 h 41737"/>
                  <a:gd name="connsiteX7" fmla="*/ 43126 w 76464"/>
                  <a:gd name="connsiteY7" fmla="*/ 19887 h 41737"/>
                  <a:gd name="connsiteX8" fmla="*/ 57414 w 76464"/>
                  <a:gd name="connsiteY8" fmla="*/ 24649 h 41737"/>
                  <a:gd name="connsiteX9" fmla="*/ 62176 w 76464"/>
                  <a:gd name="connsiteY9" fmla="*/ 31793 h 41737"/>
                  <a:gd name="connsiteX10" fmla="*/ 55032 w 76464"/>
                  <a:gd name="connsiteY10" fmla="*/ 34174 h 41737"/>
                  <a:gd name="connsiteX11" fmla="*/ 62176 w 76464"/>
                  <a:gd name="connsiteY11" fmla="*/ 38937 h 41737"/>
                  <a:gd name="connsiteX12" fmla="*/ 57414 w 76464"/>
                  <a:gd name="connsiteY12" fmla="*/ 38937 h 41737"/>
                  <a:gd name="connsiteX13" fmla="*/ 64557 w 76464"/>
                  <a:gd name="connsiteY13" fmla="*/ 34174 h 41737"/>
                  <a:gd name="connsiteX14" fmla="*/ 71701 w 76464"/>
                  <a:gd name="connsiteY14" fmla="*/ 31793 h 41737"/>
                  <a:gd name="connsiteX15" fmla="*/ 76464 w 76464"/>
                  <a:gd name="connsiteY15" fmla="*/ 24649 h 41737"/>
                  <a:gd name="connsiteX16" fmla="*/ 74082 w 76464"/>
                  <a:gd name="connsiteY16" fmla="*/ 15124 h 41737"/>
                  <a:gd name="connsiteX17" fmla="*/ 62176 w 76464"/>
                  <a:gd name="connsiteY17" fmla="*/ 12743 h 41737"/>
                  <a:gd name="connsiteX18" fmla="*/ 12170 w 76464"/>
                  <a:gd name="connsiteY18" fmla="*/ 837 h 4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64" h="41737">
                    <a:moveTo>
                      <a:pt x="12170" y="837"/>
                    </a:moveTo>
                    <a:cubicBezTo>
                      <a:pt x="1851" y="-751"/>
                      <a:pt x="2509" y="-149"/>
                      <a:pt x="264" y="3218"/>
                    </a:cubicBezTo>
                    <a:cubicBezTo>
                      <a:pt x="-1324" y="5599"/>
                      <a:pt x="4631" y="7286"/>
                      <a:pt x="7407" y="7980"/>
                    </a:cubicBezTo>
                    <a:cubicBezTo>
                      <a:pt x="14380" y="9723"/>
                      <a:pt x="21714" y="9412"/>
                      <a:pt x="28839" y="10362"/>
                    </a:cubicBezTo>
                    <a:cubicBezTo>
                      <a:pt x="33625" y="11000"/>
                      <a:pt x="38354" y="12009"/>
                      <a:pt x="43126" y="12743"/>
                    </a:cubicBezTo>
                    <a:cubicBezTo>
                      <a:pt x="48673" y="13596"/>
                      <a:pt x="54239" y="14330"/>
                      <a:pt x="59795" y="15124"/>
                    </a:cubicBezTo>
                    <a:cubicBezTo>
                      <a:pt x="57414" y="15918"/>
                      <a:pt x="55065" y="16815"/>
                      <a:pt x="52651" y="17505"/>
                    </a:cubicBezTo>
                    <a:cubicBezTo>
                      <a:pt x="49504" y="18404"/>
                      <a:pt x="41311" y="17164"/>
                      <a:pt x="43126" y="19887"/>
                    </a:cubicBezTo>
                    <a:cubicBezTo>
                      <a:pt x="45911" y="24064"/>
                      <a:pt x="57414" y="24649"/>
                      <a:pt x="57414" y="24649"/>
                    </a:cubicBezTo>
                    <a:cubicBezTo>
                      <a:pt x="59001" y="27030"/>
                      <a:pt x="62870" y="29017"/>
                      <a:pt x="62176" y="31793"/>
                    </a:cubicBezTo>
                    <a:cubicBezTo>
                      <a:pt x="61567" y="34228"/>
                      <a:pt x="55032" y="31664"/>
                      <a:pt x="55032" y="34174"/>
                    </a:cubicBezTo>
                    <a:cubicBezTo>
                      <a:pt x="55032" y="37036"/>
                      <a:pt x="59616" y="37657"/>
                      <a:pt x="62176" y="38937"/>
                    </a:cubicBezTo>
                    <a:cubicBezTo>
                      <a:pt x="67056" y="41377"/>
                      <a:pt x="81622" y="43778"/>
                      <a:pt x="57414" y="38937"/>
                    </a:cubicBezTo>
                    <a:cubicBezTo>
                      <a:pt x="59795" y="37349"/>
                      <a:pt x="61997" y="35454"/>
                      <a:pt x="64557" y="34174"/>
                    </a:cubicBezTo>
                    <a:cubicBezTo>
                      <a:pt x="66802" y="33051"/>
                      <a:pt x="69741" y="33361"/>
                      <a:pt x="71701" y="31793"/>
                    </a:cubicBezTo>
                    <a:cubicBezTo>
                      <a:pt x="73936" y="30005"/>
                      <a:pt x="74876" y="27030"/>
                      <a:pt x="76464" y="24649"/>
                    </a:cubicBezTo>
                    <a:cubicBezTo>
                      <a:pt x="75670" y="21474"/>
                      <a:pt x="76596" y="17219"/>
                      <a:pt x="74082" y="15124"/>
                    </a:cubicBezTo>
                    <a:cubicBezTo>
                      <a:pt x="70973" y="12533"/>
                      <a:pt x="66168" y="13408"/>
                      <a:pt x="62176" y="12743"/>
                    </a:cubicBezTo>
                    <a:cubicBezTo>
                      <a:pt x="42745" y="9505"/>
                      <a:pt x="22489" y="2425"/>
                      <a:pt x="12170" y="8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F146B3FD-A31E-4607-9D30-8AA780CE437F}"/>
                  </a:ext>
                </a:extLst>
              </p:cNvPr>
              <p:cNvSpPr/>
              <p:nvPr/>
            </p:nvSpPr>
            <p:spPr>
              <a:xfrm>
                <a:off x="1535906" y="3960019"/>
                <a:ext cx="409575" cy="378625"/>
              </a:xfrm>
              <a:custGeom>
                <a:avLst/>
                <a:gdLst>
                  <a:gd name="connsiteX0" fmla="*/ 64294 w 409575"/>
                  <a:gd name="connsiteY0" fmla="*/ 369094 h 378625"/>
                  <a:gd name="connsiteX1" fmla="*/ 52388 w 409575"/>
                  <a:gd name="connsiteY1" fmla="*/ 366712 h 378625"/>
                  <a:gd name="connsiteX2" fmla="*/ 38100 w 409575"/>
                  <a:gd name="connsiteY2" fmla="*/ 361950 h 378625"/>
                  <a:gd name="connsiteX3" fmla="*/ 28575 w 409575"/>
                  <a:gd name="connsiteY3" fmla="*/ 347662 h 378625"/>
                  <a:gd name="connsiteX4" fmla="*/ 26194 w 409575"/>
                  <a:gd name="connsiteY4" fmla="*/ 335756 h 378625"/>
                  <a:gd name="connsiteX5" fmla="*/ 23813 w 409575"/>
                  <a:gd name="connsiteY5" fmla="*/ 328612 h 378625"/>
                  <a:gd name="connsiteX6" fmla="*/ 21432 w 409575"/>
                  <a:gd name="connsiteY6" fmla="*/ 316706 h 378625"/>
                  <a:gd name="connsiteX7" fmla="*/ 16669 w 409575"/>
                  <a:gd name="connsiteY7" fmla="*/ 302419 h 378625"/>
                  <a:gd name="connsiteX8" fmla="*/ 14288 w 409575"/>
                  <a:gd name="connsiteY8" fmla="*/ 288131 h 378625"/>
                  <a:gd name="connsiteX9" fmla="*/ 11907 w 409575"/>
                  <a:gd name="connsiteY9" fmla="*/ 271462 h 378625"/>
                  <a:gd name="connsiteX10" fmla="*/ 9525 w 409575"/>
                  <a:gd name="connsiteY10" fmla="*/ 264319 h 378625"/>
                  <a:gd name="connsiteX11" fmla="*/ 7144 w 409575"/>
                  <a:gd name="connsiteY11" fmla="*/ 250031 h 378625"/>
                  <a:gd name="connsiteX12" fmla="*/ 4763 w 409575"/>
                  <a:gd name="connsiteY12" fmla="*/ 238125 h 378625"/>
                  <a:gd name="connsiteX13" fmla="*/ 0 w 409575"/>
                  <a:gd name="connsiteY13" fmla="*/ 207169 h 378625"/>
                  <a:gd name="connsiteX14" fmla="*/ 2382 w 409575"/>
                  <a:gd name="connsiteY14" fmla="*/ 140494 h 378625"/>
                  <a:gd name="connsiteX15" fmla="*/ 4763 w 409575"/>
                  <a:gd name="connsiteY15" fmla="*/ 128587 h 378625"/>
                  <a:gd name="connsiteX16" fmla="*/ 9525 w 409575"/>
                  <a:gd name="connsiteY16" fmla="*/ 111919 h 378625"/>
                  <a:gd name="connsiteX17" fmla="*/ 16669 w 409575"/>
                  <a:gd name="connsiteY17" fmla="*/ 88106 h 378625"/>
                  <a:gd name="connsiteX18" fmla="*/ 23813 w 409575"/>
                  <a:gd name="connsiteY18" fmla="*/ 83344 h 378625"/>
                  <a:gd name="connsiteX19" fmla="*/ 35719 w 409575"/>
                  <a:gd name="connsiteY19" fmla="*/ 66675 h 378625"/>
                  <a:gd name="connsiteX20" fmla="*/ 54769 w 409575"/>
                  <a:gd name="connsiteY20" fmla="*/ 47625 h 378625"/>
                  <a:gd name="connsiteX21" fmla="*/ 66675 w 409575"/>
                  <a:gd name="connsiteY21" fmla="*/ 35719 h 378625"/>
                  <a:gd name="connsiteX22" fmla="*/ 76200 w 409575"/>
                  <a:gd name="connsiteY22" fmla="*/ 28575 h 378625"/>
                  <a:gd name="connsiteX23" fmla="*/ 80963 w 409575"/>
                  <a:gd name="connsiteY23" fmla="*/ 21431 h 378625"/>
                  <a:gd name="connsiteX24" fmla="*/ 95250 w 409575"/>
                  <a:gd name="connsiteY24" fmla="*/ 16669 h 378625"/>
                  <a:gd name="connsiteX25" fmla="*/ 102394 w 409575"/>
                  <a:gd name="connsiteY25" fmla="*/ 11906 h 378625"/>
                  <a:gd name="connsiteX26" fmla="*/ 116682 w 409575"/>
                  <a:gd name="connsiteY26" fmla="*/ 7144 h 378625"/>
                  <a:gd name="connsiteX27" fmla="*/ 180975 w 409575"/>
                  <a:gd name="connsiteY27" fmla="*/ 0 h 378625"/>
                  <a:gd name="connsiteX28" fmla="*/ 252413 w 409575"/>
                  <a:gd name="connsiteY28" fmla="*/ 4762 h 378625"/>
                  <a:gd name="connsiteX29" fmla="*/ 285750 w 409575"/>
                  <a:gd name="connsiteY29" fmla="*/ 14287 h 378625"/>
                  <a:gd name="connsiteX30" fmla="*/ 302419 w 409575"/>
                  <a:gd name="connsiteY30" fmla="*/ 21431 h 378625"/>
                  <a:gd name="connsiteX31" fmla="*/ 309563 w 409575"/>
                  <a:gd name="connsiteY31" fmla="*/ 26194 h 378625"/>
                  <a:gd name="connsiteX32" fmla="*/ 311944 w 409575"/>
                  <a:gd name="connsiteY32" fmla="*/ 33337 h 378625"/>
                  <a:gd name="connsiteX33" fmla="*/ 316707 w 409575"/>
                  <a:gd name="connsiteY33" fmla="*/ 40481 h 378625"/>
                  <a:gd name="connsiteX34" fmla="*/ 319088 w 409575"/>
                  <a:gd name="connsiteY34" fmla="*/ 47625 h 378625"/>
                  <a:gd name="connsiteX35" fmla="*/ 335757 w 409575"/>
                  <a:gd name="connsiteY35" fmla="*/ 59531 h 378625"/>
                  <a:gd name="connsiteX36" fmla="*/ 350044 w 409575"/>
                  <a:gd name="connsiteY36" fmla="*/ 66675 h 378625"/>
                  <a:gd name="connsiteX37" fmla="*/ 354807 w 409575"/>
                  <a:gd name="connsiteY37" fmla="*/ 73819 h 378625"/>
                  <a:gd name="connsiteX38" fmla="*/ 364332 w 409575"/>
                  <a:gd name="connsiteY38" fmla="*/ 76200 h 378625"/>
                  <a:gd name="connsiteX39" fmla="*/ 371475 w 409575"/>
                  <a:gd name="connsiteY39" fmla="*/ 78581 h 378625"/>
                  <a:gd name="connsiteX40" fmla="*/ 388144 w 409575"/>
                  <a:gd name="connsiteY40" fmla="*/ 95250 h 378625"/>
                  <a:gd name="connsiteX41" fmla="*/ 395288 w 409575"/>
                  <a:gd name="connsiteY41" fmla="*/ 102394 h 378625"/>
                  <a:gd name="connsiteX42" fmla="*/ 404813 w 409575"/>
                  <a:gd name="connsiteY42" fmla="*/ 126206 h 378625"/>
                  <a:gd name="connsiteX43" fmla="*/ 407194 w 409575"/>
                  <a:gd name="connsiteY43" fmla="*/ 135731 h 378625"/>
                  <a:gd name="connsiteX44" fmla="*/ 409575 w 409575"/>
                  <a:gd name="connsiteY44" fmla="*/ 142875 h 378625"/>
                  <a:gd name="connsiteX45" fmla="*/ 407194 w 409575"/>
                  <a:gd name="connsiteY45" fmla="*/ 247650 h 378625"/>
                  <a:gd name="connsiteX46" fmla="*/ 402432 w 409575"/>
                  <a:gd name="connsiteY46" fmla="*/ 278606 h 378625"/>
                  <a:gd name="connsiteX47" fmla="*/ 400050 w 409575"/>
                  <a:gd name="connsiteY47" fmla="*/ 285750 h 378625"/>
                  <a:gd name="connsiteX48" fmla="*/ 397669 w 409575"/>
                  <a:gd name="connsiteY48" fmla="*/ 297656 h 378625"/>
                  <a:gd name="connsiteX49" fmla="*/ 392907 w 409575"/>
                  <a:gd name="connsiteY49" fmla="*/ 304800 h 378625"/>
                  <a:gd name="connsiteX50" fmla="*/ 385763 w 409575"/>
                  <a:gd name="connsiteY50" fmla="*/ 328612 h 378625"/>
                  <a:gd name="connsiteX51" fmla="*/ 381000 w 409575"/>
                  <a:gd name="connsiteY51" fmla="*/ 335756 h 378625"/>
                  <a:gd name="connsiteX52" fmla="*/ 376238 w 409575"/>
                  <a:gd name="connsiteY52" fmla="*/ 350044 h 378625"/>
                  <a:gd name="connsiteX53" fmla="*/ 373857 w 409575"/>
                  <a:gd name="connsiteY53" fmla="*/ 357187 h 378625"/>
                  <a:gd name="connsiteX54" fmla="*/ 369094 w 409575"/>
                  <a:gd name="connsiteY54" fmla="*/ 364331 h 378625"/>
                  <a:gd name="connsiteX55" fmla="*/ 361950 w 409575"/>
                  <a:gd name="connsiteY55" fmla="*/ 378619 h 37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09575" h="378625">
                    <a:moveTo>
                      <a:pt x="64294" y="369094"/>
                    </a:moveTo>
                    <a:cubicBezTo>
                      <a:pt x="60325" y="368300"/>
                      <a:pt x="56293" y="367777"/>
                      <a:pt x="52388" y="366712"/>
                    </a:cubicBezTo>
                    <a:cubicBezTo>
                      <a:pt x="47545" y="365391"/>
                      <a:pt x="38100" y="361950"/>
                      <a:pt x="38100" y="361950"/>
                    </a:cubicBezTo>
                    <a:cubicBezTo>
                      <a:pt x="34925" y="357187"/>
                      <a:pt x="29697" y="353275"/>
                      <a:pt x="28575" y="347662"/>
                    </a:cubicBezTo>
                    <a:cubicBezTo>
                      <a:pt x="27781" y="343693"/>
                      <a:pt x="27176" y="339682"/>
                      <a:pt x="26194" y="335756"/>
                    </a:cubicBezTo>
                    <a:cubicBezTo>
                      <a:pt x="25585" y="333321"/>
                      <a:pt x="24422" y="331047"/>
                      <a:pt x="23813" y="328612"/>
                    </a:cubicBezTo>
                    <a:cubicBezTo>
                      <a:pt x="22831" y="324686"/>
                      <a:pt x="22497" y="320611"/>
                      <a:pt x="21432" y="316706"/>
                    </a:cubicBezTo>
                    <a:cubicBezTo>
                      <a:pt x="20111" y="311863"/>
                      <a:pt x="16669" y="302419"/>
                      <a:pt x="16669" y="302419"/>
                    </a:cubicBezTo>
                    <a:cubicBezTo>
                      <a:pt x="15875" y="297656"/>
                      <a:pt x="15022" y="292903"/>
                      <a:pt x="14288" y="288131"/>
                    </a:cubicBezTo>
                    <a:cubicBezTo>
                      <a:pt x="13435" y="282584"/>
                      <a:pt x="13008" y="276966"/>
                      <a:pt x="11907" y="271462"/>
                    </a:cubicBezTo>
                    <a:cubicBezTo>
                      <a:pt x="11415" y="269001"/>
                      <a:pt x="10319" y="266700"/>
                      <a:pt x="9525" y="264319"/>
                    </a:cubicBezTo>
                    <a:cubicBezTo>
                      <a:pt x="8731" y="259556"/>
                      <a:pt x="8008" y="254781"/>
                      <a:pt x="7144" y="250031"/>
                    </a:cubicBezTo>
                    <a:cubicBezTo>
                      <a:pt x="6420" y="246049"/>
                      <a:pt x="5335" y="242132"/>
                      <a:pt x="4763" y="238125"/>
                    </a:cubicBezTo>
                    <a:cubicBezTo>
                      <a:pt x="193" y="206134"/>
                      <a:pt x="4958" y="226994"/>
                      <a:pt x="0" y="207169"/>
                    </a:cubicBezTo>
                    <a:cubicBezTo>
                      <a:pt x="794" y="184944"/>
                      <a:pt x="1037" y="162692"/>
                      <a:pt x="2382" y="140494"/>
                    </a:cubicBezTo>
                    <a:cubicBezTo>
                      <a:pt x="2627" y="136454"/>
                      <a:pt x="3885" y="132538"/>
                      <a:pt x="4763" y="128587"/>
                    </a:cubicBezTo>
                    <a:cubicBezTo>
                      <a:pt x="8481" y="111853"/>
                      <a:pt x="5550" y="125828"/>
                      <a:pt x="9525" y="111919"/>
                    </a:cubicBezTo>
                    <a:cubicBezTo>
                      <a:pt x="10646" y="107996"/>
                      <a:pt x="14675" y="89435"/>
                      <a:pt x="16669" y="88106"/>
                    </a:cubicBezTo>
                    <a:lnTo>
                      <a:pt x="23813" y="83344"/>
                    </a:lnTo>
                    <a:cubicBezTo>
                      <a:pt x="26992" y="78574"/>
                      <a:pt x="32105" y="70617"/>
                      <a:pt x="35719" y="66675"/>
                    </a:cubicBezTo>
                    <a:cubicBezTo>
                      <a:pt x="41787" y="60055"/>
                      <a:pt x="49787" y="55097"/>
                      <a:pt x="54769" y="47625"/>
                    </a:cubicBezTo>
                    <a:cubicBezTo>
                      <a:pt x="61697" y="37234"/>
                      <a:pt x="56573" y="42935"/>
                      <a:pt x="66675" y="35719"/>
                    </a:cubicBezTo>
                    <a:cubicBezTo>
                      <a:pt x="69905" y="33412"/>
                      <a:pt x="73394" y="31381"/>
                      <a:pt x="76200" y="28575"/>
                    </a:cubicBezTo>
                    <a:cubicBezTo>
                      <a:pt x="78224" y="26551"/>
                      <a:pt x="78536" y="22948"/>
                      <a:pt x="80963" y="21431"/>
                    </a:cubicBezTo>
                    <a:cubicBezTo>
                      <a:pt x="85220" y="18770"/>
                      <a:pt x="95250" y="16669"/>
                      <a:pt x="95250" y="16669"/>
                    </a:cubicBezTo>
                    <a:cubicBezTo>
                      <a:pt x="97631" y="15081"/>
                      <a:pt x="99779" y="13068"/>
                      <a:pt x="102394" y="11906"/>
                    </a:cubicBezTo>
                    <a:cubicBezTo>
                      <a:pt x="106982" y="9867"/>
                      <a:pt x="111730" y="7969"/>
                      <a:pt x="116682" y="7144"/>
                    </a:cubicBezTo>
                    <a:cubicBezTo>
                      <a:pt x="157027" y="419"/>
                      <a:pt x="135622" y="3023"/>
                      <a:pt x="180975" y="0"/>
                    </a:cubicBezTo>
                    <a:cubicBezTo>
                      <a:pt x="204788" y="1587"/>
                      <a:pt x="228766" y="1538"/>
                      <a:pt x="252413" y="4762"/>
                    </a:cubicBezTo>
                    <a:cubicBezTo>
                      <a:pt x="263864" y="6323"/>
                      <a:pt x="275413" y="9118"/>
                      <a:pt x="285750" y="14287"/>
                    </a:cubicBezTo>
                    <a:cubicBezTo>
                      <a:pt x="297520" y="20173"/>
                      <a:pt x="291907" y="17928"/>
                      <a:pt x="302419" y="21431"/>
                    </a:cubicBezTo>
                    <a:cubicBezTo>
                      <a:pt x="304800" y="23019"/>
                      <a:pt x="307775" y="23959"/>
                      <a:pt x="309563" y="26194"/>
                    </a:cubicBezTo>
                    <a:cubicBezTo>
                      <a:pt x="311131" y="28154"/>
                      <a:pt x="310822" y="31092"/>
                      <a:pt x="311944" y="33337"/>
                    </a:cubicBezTo>
                    <a:cubicBezTo>
                      <a:pt x="313224" y="35897"/>
                      <a:pt x="315119" y="38100"/>
                      <a:pt x="316707" y="40481"/>
                    </a:cubicBezTo>
                    <a:cubicBezTo>
                      <a:pt x="317501" y="42862"/>
                      <a:pt x="317696" y="45536"/>
                      <a:pt x="319088" y="47625"/>
                    </a:cubicBezTo>
                    <a:cubicBezTo>
                      <a:pt x="324459" y="55682"/>
                      <a:pt x="327734" y="54946"/>
                      <a:pt x="335757" y="59531"/>
                    </a:cubicBezTo>
                    <a:cubicBezTo>
                      <a:pt x="348684" y="66918"/>
                      <a:pt x="336943" y="62309"/>
                      <a:pt x="350044" y="66675"/>
                    </a:cubicBezTo>
                    <a:cubicBezTo>
                      <a:pt x="351632" y="69056"/>
                      <a:pt x="352426" y="72231"/>
                      <a:pt x="354807" y="73819"/>
                    </a:cubicBezTo>
                    <a:cubicBezTo>
                      <a:pt x="357530" y="75634"/>
                      <a:pt x="361185" y="75301"/>
                      <a:pt x="364332" y="76200"/>
                    </a:cubicBezTo>
                    <a:cubicBezTo>
                      <a:pt x="366745" y="76889"/>
                      <a:pt x="369094" y="77787"/>
                      <a:pt x="371475" y="78581"/>
                    </a:cubicBezTo>
                    <a:lnTo>
                      <a:pt x="388144" y="95250"/>
                    </a:lnTo>
                    <a:lnTo>
                      <a:pt x="395288" y="102394"/>
                    </a:lnTo>
                    <a:cubicBezTo>
                      <a:pt x="401172" y="120049"/>
                      <a:pt x="397805" y="112191"/>
                      <a:pt x="404813" y="126206"/>
                    </a:cubicBezTo>
                    <a:cubicBezTo>
                      <a:pt x="405607" y="129381"/>
                      <a:pt x="406295" y="132584"/>
                      <a:pt x="407194" y="135731"/>
                    </a:cubicBezTo>
                    <a:cubicBezTo>
                      <a:pt x="407884" y="138145"/>
                      <a:pt x="409575" y="140365"/>
                      <a:pt x="409575" y="142875"/>
                    </a:cubicBezTo>
                    <a:cubicBezTo>
                      <a:pt x="409575" y="177809"/>
                      <a:pt x="408511" y="212741"/>
                      <a:pt x="407194" y="247650"/>
                    </a:cubicBezTo>
                    <a:cubicBezTo>
                      <a:pt x="406735" y="259806"/>
                      <a:pt x="405516" y="267812"/>
                      <a:pt x="402432" y="278606"/>
                    </a:cubicBezTo>
                    <a:cubicBezTo>
                      <a:pt x="401742" y="281020"/>
                      <a:pt x="400659" y="283315"/>
                      <a:pt x="400050" y="285750"/>
                    </a:cubicBezTo>
                    <a:cubicBezTo>
                      <a:pt x="399068" y="289676"/>
                      <a:pt x="399090" y="293866"/>
                      <a:pt x="397669" y="297656"/>
                    </a:cubicBezTo>
                    <a:cubicBezTo>
                      <a:pt x="396664" y="300336"/>
                      <a:pt x="394187" y="302240"/>
                      <a:pt x="392907" y="304800"/>
                    </a:cubicBezTo>
                    <a:cubicBezTo>
                      <a:pt x="389232" y="312150"/>
                      <a:pt x="389438" y="321262"/>
                      <a:pt x="385763" y="328612"/>
                    </a:cubicBezTo>
                    <a:cubicBezTo>
                      <a:pt x="384483" y="331172"/>
                      <a:pt x="382588" y="333375"/>
                      <a:pt x="381000" y="335756"/>
                    </a:cubicBezTo>
                    <a:lnTo>
                      <a:pt x="376238" y="350044"/>
                    </a:lnTo>
                    <a:cubicBezTo>
                      <a:pt x="375444" y="352425"/>
                      <a:pt x="375249" y="355099"/>
                      <a:pt x="373857" y="357187"/>
                    </a:cubicBezTo>
                    <a:lnTo>
                      <a:pt x="369094" y="364331"/>
                    </a:lnTo>
                    <a:cubicBezTo>
                      <a:pt x="364081" y="379372"/>
                      <a:pt x="369352" y="378619"/>
                      <a:pt x="361950" y="37861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9AFF664C-901E-46A6-89D3-3638D3927517}"/>
                  </a:ext>
                </a:extLst>
              </p:cNvPr>
              <p:cNvSpPr/>
              <p:nvPr/>
            </p:nvSpPr>
            <p:spPr>
              <a:xfrm>
                <a:off x="1562100" y="4557713"/>
                <a:ext cx="321469" cy="245268"/>
              </a:xfrm>
              <a:custGeom>
                <a:avLst/>
                <a:gdLst>
                  <a:gd name="connsiteX0" fmla="*/ 35719 w 321469"/>
                  <a:gd name="connsiteY0" fmla="*/ 0 h 245268"/>
                  <a:gd name="connsiteX1" fmla="*/ 19050 w 321469"/>
                  <a:gd name="connsiteY1" fmla="*/ 26193 h 245268"/>
                  <a:gd name="connsiteX2" fmla="*/ 14288 w 321469"/>
                  <a:gd name="connsiteY2" fmla="*/ 33337 h 245268"/>
                  <a:gd name="connsiteX3" fmla="*/ 7144 w 321469"/>
                  <a:gd name="connsiteY3" fmla="*/ 57150 h 245268"/>
                  <a:gd name="connsiteX4" fmla="*/ 4763 w 321469"/>
                  <a:gd name="connsiteY4" fmla="*/ 69056 h 245268"/>
                  <a:gd name="connsiteX5" fmla="*/ 2381 w 321469"/>
                  <a:gd name="connsiteY5" fmla="*/ 83343 h 245268"/>
                  <a:gd name="connsiteX6" fmla="*/ 0 w 321469"/>
                  <a:gd name="connsiteY6" fmla="*/ 90487 h 245268"/>
                  <a:gd name="connsiteX7" fmla="*/ 7144 w 321469"/>
                  <a:gd name="connsiteY7" fmla="*/ 154781 h 245268"/>
                  <a:gd name="connsiteX8" fmla="*/ 7144 w 321469"/>
                  <a:gd name="connsiteY8" fmla="*/ 154781 h 245268"/>
                  <a:gd name="connsiteX9" fmla="*/ 9525 w 321469"/>
                  <a:gd name="connsiteY9" fmla="*/ 169068 h 245268"/>
                  <a:gd name="connsiteX10" fmla="*/ 14288 w 321469"/>
                  <a:gd name="connsiteY10" fmla="*/ 178593 h 245268"/>
                  <a:gd name="connsiteX11" fmla="*/ 19050 w 321469"/>
                  <a:gd name="connsiteY11" fmla="*/ 192881 h 245268"/>
                  <a:gd name="connsiteX12" fmla="*/ 33338 w 321469"/>
                  <a:gd name="connsiteY12" fmla="*/ 209550 h 245268"/>
                  <a:gd name="connsiteX13" fmla="*/ 40481 w 321469"/>
                  <a:gd name="connsiteY13" fmla="*/ 214312 h 245268"/>
                  <a:gd name="connsiteX14" fmla="*/ 50006 w 321469"/>
                  <a:gd name="connsiteY14" fmla="*/ 221456 h 245268"/>
                  <a:gd name="connsiteX15" fmla="*/ 57150 w 321469"/>
                  <a:gd name="connsiteY15" fmla="*/ 226218 h 245268"/>
                  <a:gd name="connsiteX16" fmla="*/ 66675 w 321469"/>
                  <a:gd name="connsiteY16" fmla="*/ 233362 h 245268"/>
                  <a:gd name="connsiteX17" fmla="*/ 80963 w 321469"/>
                  <a:gd name="connsiteY17" fmla="*/ 238125 h 245268"/>
                  <a:gd name="connsiteX18" fmla="*/ 88106 w 321469"/>
                  <a:gd name="connsiteY18" fmla="*/ 240506 h 245268"/>
                  <a:gd name="connsiteX19" fmla="*/ 128588 w 321469"/>
                  <a:gd name="connsiteY19" fmla="*/ 245268 h 245268"/>
                  <a:gd name="connsiteX20" fmla="*/ 211931 w 321469"/>
                  <a:gd name="connsiteY20" fmla="*/ 242887 h 245268"/>
                  <a:gd name="connsiteX21" fmla="*/ 233363 w 321469"/>
                  <a:gd name="connsiteY21" fmla="*/ 235743 h 245268"/>
                  <a:gd name="connsiteX22" fmla="*/ 245269 w 321469"/>
                  <a:gd name="connsiteY22" fmla="*/ 228600 h 245268"/>
                  <a:gd name="connsiteX23" fmla="*/ 254794 w 321469"/>
                  <a:gd name="connsiteY23" fmla="*/ 226218 h 245268"/>
                  <a:gd name="connsiteX24" fmla="*/ 261938 w 321469"/>
                  <a:gd name="connsiteY24" fmla="*/ 223837 h 245268"/>
                  <a:gd name="connsiteX25" fmla="*/ 280988 w 321469"/>
                  <a:gd name="connsiteY25" fmla="*/ 211931 h 245268"/>
                  <a:gd name="connsiteX26" fmla="*/ 288131 w 321469"/>
                  <a:gd name="connsiteY26" fmla="*/ 207168 h 245268"/>
                  <a:gd name="connsiteX27" fmla="*/ 295275 w 321469"/>
                  <a:gd name="connsiteY27" fmla="*/ 204787 h 245268"/>
                  <a:gd name="connsiteX28" fmla="*/ 300038 w 321469"/>
                  <a:gd name="connsiteY28" fmla="*/ 197643 h 245268"/>
                  <a:gd name="connsiteX29" fmla="*/ 307181 w 321469"/>
                  <a:gd name="connsiteY29" fmla="*/ 192881 h 245268"/>
                  <a:gd name="connsiteX30" fmla="*/ 314325 w 321469"/>
                  <a:gd name="connsiteY30" fmla="*/ 185737 h 245268"/>
                  <a:gd name="connsiteX31" fmla="*/ 321469 w 321469"/>
                  <a:gd name="connsiteY31" fmla="*/ 157162 h 245268"/>
                  <a:gd name="connsiteX32" fmla="*/ 319088 w 321469"/>
                  <a:gd name="connsiteY32" fmla="*/ 126206 h 245268"/>
                  <a:gd name="connsiteX33" fmla="*/ 314325 w 321469"/>
                  <a:gd name="connsiteY33" fmla="*/ 111918 h 245268"/>
                  <a:gd name="connsiteX34" fmla="*/ 311944 w 321469"/>
                  <a:gd name="connsiteY34" fmla="*/ 100012 h 245268"/>
                  <a:gd name="connsiteX35" fmla="*/ 309563 w 321469"/>
                  <a:gd name="connsiteY35" fmla="*/ 88106 h 24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21469" h="245268">
                    <a:moveTo>
                      <a:pt x="35719" y="0"/>
                    </a:moveTo>
                    <a:cubicBezTo>
                      <a:pt x="22235" y="21575"/>
                      <a:pt x="27991" y="12782"/>
                      <a:pt x="19050" y="26193"/>
                    </a:cubicBezTo>
                    <a:cubicBezTo>
                      <a:pt x="17462" y="28574"/>
                      <a:pt x="15193" y="30622"/>
                      <a:pt x="14288" y="33337"/>
                    </a:cubicBezTo>
                    <a:cubicBezTo>
                      <a:pt x="10329" y="45212"/>
                      <a:pt x="9543" y="46351"/>
                      <a:pt x="7144" y="57150"/>
                    </a:cubicBezTo>
                    <a:cubicBezTo>
                      <a:pt x="6266" y="61101"/>
                      <a:pt x="5487" y="65074"/>
                      <a:pt x="4763" y="69056"/>
                    </a:cubicBezTo>
                    <a:cubicBezTo>
                      <a:pt x="3899" y="73806"/>
                      <a:pt x="3428" y="78630"/>
                      <a:pt x="2381" y="83343"/>
                    </a:cubicBezTo>
                    <a:cubicBezTo>
                      <a:pt x="1836" y="85793"/>
                      <a:pt x="794" y="88106"/>
                      <a:pt x="0" y="90487"/>
                    </a:cubicBezTo>
                    <a:cubicBezTo>
                      <a:pt x="2725" y="142267"/>
                      <a:pt x="-1282" y="121080"/>
                      <a:pt x="7144" y="154781"/>
                    </a:cubicBezTo>
                    <a:lnTo>
                      <a:pt x="7144" y="154781"/>
                    </a:lnTo>
                    <a:cubicBezTo>
                      <a:pt x="7938" y="159543"/>
                      <a:pt x="8138" y="164444"/>
                      <a:pt x="9525" y="169068"/>
                    </a:cubicBezTo>
                    <a:cubicBezTo>
                      <a:pt x="10545" y="172468"/>
                      <a:pt x="12970" y="175297"/>
                      <a:pt x="14288" y="178593"/>
                    </a:cubicBezTo>
                    <a:cubicBezTo>
                      <a:pt x="16152" y="183254"/>
                      <a:pt x="16038" y="188865"/>
                      <a:pt x="19050" y="192881"/>
                    </a:cubicBezTo>
                    <a:cubicBezTo>
                      <a:pt x="24306" y="199888"/>
                      <a:pt x="26705" y="204022"/>
                      <a:pt x="33338" y="209550"/>
                    </a:cubicBezTo>
                    <a:cubicBezTo>
                      <a:pt x="35536" y="211382"/>
                      <a:pt x="38152" y="212649"/>
                      <a:pt x="40481" y="214312"/>
                    </a:cubicBezTo>
                    <a:cubicBezTo>
                      <a:pt x="43711" y="216619"/>
                      <a:pt x="46776" y="219149"/>
                      <a:pt x="50006" y="221456"/>
                    </a:cubicBezTo>
                    <a:cubicBezTo>
                      <a:pt x="52335" y="223119"/>
                      <a:pt x="54821" y="224555"/>
                      <a:pt x="57150" y="226218"/>
                    </a:cubicBezTo>
                    <a:cubicBezTo>
                      <a:pt x="60380" y="228525"/>
                      <a:pt x="63125" y="231587"/>
                      <a:pt x="66675" y="233362"/>
                    </a:cubicBezTo>
                    <a:cubicBezTo>
                      <a:pt x="71165" y="235607"/>
                      <a:pt x="76200" y="236537"/>
                      <a:pt x="80963" y="238125"/>
                    </a:cubicBezTo>
                    <a:cubicBezTo>
                      <a:pt x="83344" y="238919"/>
                      <a:pt x="85621" y="240151"/>
                      <a:pt x="88106" y="240506"/>
                    </a:cubicBezTo>
                    <a:cubicBezTo>
                      <a:pt x="112672" y="244015"/>
                      <a:pt x="99190" y="242329"/>
                      <a:pt x="128588" y="245268"/>
                    </a:cubicBezTo>
                    <a:cubicBezTo>
                      <a:pt x="156369" y="244474"/>
                      <a:pt x="184175" y="244310"/>
                      <a:pt x="211931" y="242887"/>
                    </a:cubicBezTo>
                    <a:cubicBezTo>
                      <a:pt x="217000" y="242627"/>
                      <a:pt x="229655" y="237597"/>
                      <a:pt x="233363" y="235743"/>
                    </a:cubicBezTo>
                    <a:cubicBezTo>
                      <a:pt x="237503" y="233673"/>
                      <a:pt x="241040" y="230480"/>
                      <a:pt x="245269" y="228600"/>
                    </a:cubicBezTo>
                    <a:cubicBezTo>
                      <a:pt x="248260" y="227271"/>
                      <a:pt x="251647" y="227117"/>
                      <a:pt x="254794" y="226218"/>
                    </a:cubicBezTo>
                    <a:cubicBezTo>
                      <a:pt x="257208" y="225528"/>
                      <a:pt x="259557" y="224631"/>
                      <a:pt x="261938" y="223837"/>
                    </a:cubicBezTo>
                    <a:cubicBezTo>
                      <a:pt x="278276" y="212945"/>
                      <a:pt x="257983" y="226310"/>
                      <a:pt x="280988" y="211931"/>
                    </a:cubicBezTo>
                    <a:cubicBezTo>
                      <a:pt x="283415" y="210414"/>
                      <a:pt x="285571" y="208448"/>
                      <a:pt x="288131" y="207168"/>
                    </a:cubicBezTo>
                    <a:cubicBezTo>
                      <a:pt x="290376" y="206045"/>
                      <a:pt x="292894" y="205581"/>
                      <a:pt x="295275" y="204787"/>
                    </a:cubicBezTo>
                    <a:cubicBezTo>
                      <a:pt x="296863" y="202406"/>
                      <a:pt x="298014" y="199667"/>
                      <a:pt x="300038" y="197643"/>
                    </a:cubicBezTo>
                    <a:cubicBezTo>
                      <a:pt x="302061" y="195620"/>
                      <a:pt x="304983" y="194713"/>
                      <a:pt x="307181" y="192881"/>
                    </a:cubicBezTo>
                    <a:cubicBezTo>
                      <a:pt x="309768" y="190725"/>
                      <a:pt x="311944" y="188118"/>
                      <a:pt x="314325" y="185737"/>
                    </a:cubicBezTo>
                    <a:cubicBezTo>
                      <a:pt x="320615" y="166869"/>
                      <a:pt x="318263" y="176402"/>
                      <a:pt x="321469" y="157162"/>
                    </a:cubicBezTo>
                    <a:cubicBezTo>
                      <a:pt x="320675" y="146843"/>
                      <a:pt x="320702" y="136428"/>
                      <a:pt x="319088" y="126206"/>
                    </a:cubicBezTo>
                    <a:cubicBezTo>
                      <a:pt x="318305" y="121247"/>
                      <a:pt x="315309" y="116841"/>
                      <a:pt x="314325" y="111918"/>
                    </a:cubicBezTo>
                    <a:cubicBezTo>
                      <a:pt x="313531" y="107949"/>
                      <a:pt x="312822" y="103963"/>
                      <a:pt x="311944" y="100012"/>
                    </a:cubicBezTo>
                    <a:cubicBezTo>
                      <a:pt x="309371" y="88430"/>
                      <a:pt x="309563" y="94072"/>
                      <a:pt x="309563" y="881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AC2BB3B7-0C64-42F6-B5E2-6CD121FD28E2}"/>
                </a:ext>
              </a:extLst>
            </p:cNvPr>
            <p:cNvGrpSpPr/>
            <p:nvPr/>
          </p:nvGrpSpPr>
          <p:grpSpPr>
            <a:xfrm>
              <a:off x="2497992" y="4450530"/>
              <a:ext cx="615231" cy="615714"/>
              <a:chOff x="2474029" y="4125238"/>
              <a:chExt cx="615231" cy="615714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EF157347-1059-4C27-8DBC-364BA4AECC21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FCBBC5EB-4866-4E4D-991D-140E26F5C569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B823AE0C-03F8-4EB3-B0A9-044DD0E83262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DE67D6CB-540A-4F89-9959-63298CE6FF47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009FD941-2BD9-41CC-ADC0-62A28941C893}"/>
                </a:ext>
              </a:extLst>
            </p:cNvPr>
            <p:cNvGrpSpPr/>
            <p:nvPr/>
          </p:nvGrpSpPr>
          <p:grpSpPr>
            <a:xfrm>
              <a:off x="3908913" y="4386507"/>
              <a:ext cx="560203" cy="754842"/>
              <a:chOff x="326231" y="3955256"/>
              <a:chExt cx="560203" cy="754842"/>
            </a:xfrm>
          </p:grpSpPr>
          <p:sp>
            <p:nvSpPr>
              <p:cNvPr id="118" name="矩形: 圆角 117">
                <a:extLst>
                  <a:ext uri="{FF2B5EF4-FFF2-40B4-BE49-F238E27FC236}">
                    <a16:creationId xmlns:a16="http://schemas.microsoft.com/office/drawing/2014/main" id="{BBD12DB7-9868-45E6-8A67-65595DDA707A}"/>
                  </a:ext>
                </a:extLst>
              </p:cNvPr>
              <p:cNvSpPr/>
              <p:nvPr/>
            </p:nvSpPr>
            <p:spPr>
              <a:xfrm>
                <a:off x="391119" y="4074319"/>
                <a:ext cx="389406" cy="54484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75FF9269-D11D-4C6F-BF30-49BE08ECD9F1}"/>
                  </a:ext>
                </a:extLst>
              </p:cNvPr>
              <p:cNvSpPr/>
              <p:nvPr/>
            </p:nvSpPr>
            <p:spPr>
              <a:xfrm rot="20175109">
                <a:off x="419901" y="415149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05B33331-FE8F-4562-A097-42A738FD70CE}"/>
                  </a:ext>
                </a:extLst>
              </p:cNvPr>
              <p:cNvSpPr/>
              <p:nvPr/>
            </p:nvSpPr>
            <p:spPr>
              <a:xfrm rot="184399">
                <a:off x="615774" y="415904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CE6B21BF-D3CF-4E51-960F-6CF42C1D04A5}"/>
                  </a:ext>
                </a:extLst>
              </p:cNvPr>
              <p:cNvSpPr/>
              <p:nvPr/>
            </p:nvSpPr>
            <p:spPr>
              <a:xfrm rot="8533889">
                <a:off x="425226" y="4261722"/>
                <a:ext cx="264820" cy="7077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弧形 121">
                <a:extLst>
                  <a:ext uri="{FF2B5EF4-FFF2-40B4-BE49-F238E27FC236}">
                    <a16:creationId xmlns:a16="http://schemas.microsoft.com/office/drawing/2014/main" id="{B380DF7F-276A-4A79-AC30-1F42B856A825}"/>
                  </a:ext>
                </a:extLst>
              </p:cNvPr>
              <p:cNvSpPr/>
              <p:nvPr/>
            </p:nvSpPr>
            <p:spPr>
              <a:xfrm rot="10800000">
                <a:off x="621614" y="4286210"/>
                <a:ext cx="264820" cy="70774"/>
              </a:xfrm>
              <a:prstGeom prst="arc">
                <a:avLst>
                  <a:gd name="adj1" fmla="val 16200000"/>
                  <a:gd name="adj2" fmla="val 1434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A4335857-4DFD-4436-924A-891ED2F589BE}"/>
                  </a:ext>
                </a:extLst>
              </p:cNvPr>
              <p:cNvSpPr/>
              <p:nvPr/>
            </p:nvSpPr>
            <p:spPr>
              <a:xfrm rot="20985509">
                <a:off x="431293" y="4228225"/>
                <a:ext cx="162282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4C8DB5D7-2CD6-46EB-9289-D93823132FE8}"/>
                  </a:ext>
                </a:extLst>
              </p:cNvPr>
              <p:cNvSpPr/>
              <p:nvPr/>
            </p:nvSpPr>
            <p:spPr>
              <a:xfrm>
                <a:off x="496166" y="423871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7A82B33A-7DC5-4520-A286-C9BF651CD274}"/>
                  </a:ext>
                </a:extLst>
              </p:cNvPr>
              <p:cNvSpPr/>
              <p:nvPr/>
            </p:nvSpPr>
            <p:spPr>
              <a:xfrm rot="228524">
                <a:off x="610369" y="4223662"/>
                <a:ext cx="142428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05C715B0-1CD2-496D-A53A-5AF7889E5735}"/>
                  </a:ext>
                </a:extLst>
              </p:cNvPr>
              <p:cNvSpPr/>
              <p:nvPr/>
            </p:nvSpPr>
            <p:spPr>
              <a:xfrm rot="843015">
                <a:off x="655410" y="42334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D7EF17FD-1513-44DB-AC46-6559D0A1F05F}"/>
                  </a:ext>
                </a:extLst>
              </p:cNvPr>
              <p:cNvSpPr/>
              <p:nvPr/>
            </p:nvSpPr>
            <p:spPr>
              <a:xfrm>
                <a:off x="382028" y="4438636"/>
                <a:ext cx="428625" cy="271462"/>
              </a:xfrm>
              <a:custGeom>
                <a:avLst/>
                <a:gdLst>
                  <a:gd name="connsiteX0" fmla="*/ 26194 w 428625"/>
                  <a:gd name="connsiteY0" fmla="*/ 7143 h 271462"/>
                  <a:gd name="connsiteX1" fmla="*/ 11906 w 428625"/>
                  <a:gd name="connsiteY1" fmla="*/ 42862 h 271462"/>
                  <a:gd name="connsiteX2" fmla="*/ 0 w 428625"/>
                  <a:gd name="connsiteY2" fmla="*/ 61912 h 271462"/>
                  <a:gd name="connsiteX3" fmla="*/ 21431 w 428625"/>
                  <a:gd name="connsiteY3" fmla="*/ 59531 h 271462"/>
                  <a:gd name="connsiteX4" fmla="*/ 28575 w 428625"/>
                  <a:gd name="connsiteY4" fmla="*/ 57150 h 271462"/>
                  <a:gd name="connsiteX5" fmla="*/ 38100 w 428625"/>
                  <a:gd name="connsiteY5" fmla="*/ 54768 h 271462"/>
                  <a:gd name="connsiteX6" fmla="*/ 28575 w 428625"/>
                  <a:gd name="connsiteY6" fmla="*/ 78581 h 271462"/>
                  <a:gd name="connsiteX7" fmla="*/ 19050 w 428625"/>
                  <a:gd name="connsiteY7" fmla="*/ 100012 h 271462"/>
                  <a:gd name="connsiteX8" fmla="*/ 26194 w 428625"/>
                  <a:gd name="connsiteY8" fmla="*/ 102393 h 271462"/>
                  <a:gd name="connsiteX9" fmla="*/ 33337 w 428625"/>
                  <a:gd name="connsiteY9" fmla="*/ 100012 h 271462"/>
                  <a:gd name="connsiteX10" fmla="*/ 47625 w 428625"/>
                  <a:gd name="connsiteY10" fmla="*/ 90487 h 271462"/>
                  <a:gd name="connsiteX11" fmla="*/ 54769 w 428625"/>
                  <a:gd name="connsiteY11" fmla="*/ 85725 h 271462"/>
                  <a:gd name="connsiteX12" fmla="*/ 61912 w 428625"/>
                  <a:gd name="connsiteY12" fmla="*/ 78581 h 271462"/>
                  <a:gd name="connsiteX13" fmla="*/ 64294 w 428625"/>
                  <a:gd name="connsiteY13" fmla="*/ 154781 h 271462"/>
                  <a:gd name="connsiteX14" fmla="*/ 76200 w 428625"/>
                  <a:gd name="connsiteY14" fmla="*/ 150018 h 271462"/>
                  <a:gd name="connsiteX15" fmla="*/ 92869 w 428625"/>
                  <a:gd name="connsiteY15" fmla="*/ 133350 h 271462"/>
                  <a:gd name="connsiteX16" fmla="*/ 97631 w 428625"/>
                  <a:gd name="connsiteY16" fmla="*/ 123825 h 271462"/>
                  <a:gd name="connsiteX17" fmla="*/ 80962 w 428625"/>
                  <a:gd name="connsiteY17" fmla="*/ 104775 h 271462"/>
                  <a:gd name="connsiteX18" fmla="*/ 76200 w 428625"/>
                  <a:gd name="connsiteY18" fmla="*/ 97631 h 271462"/>
                  <a:gd name="connsiteX19" fmla="*/ 88106 w 428625"/>
                  <a:gd name="connsiteY19" fmla="*/ 133350 h 271462"/>
                  <a:gd name="connsiteX20" fmla="*/ 100012 w 428625"/>
                  <a:gd name="connsiteY20" fmla="*/ 157162 h 271462"/>
                  <a:gd name="connsiteX21" fmla="*/ 111919 w 428625"/>
                  <a:gd name="connsiteY21" fmla="*/ 178593 h 271462"/>
                  <a:gd name="connsiteX22" fmla="*/ 119062 w 428625"/>
                  <a:gd name="connsiteY22" fmla="*/ 195262 h 271462"/>
                  <a:gd name="connsiteX23" fmla="*/ 126206 w 428625"/>
                  <a:gd name="connsiteY23" fmla="*/ 180975 h 271462"/>
                  <a:gd name="connsiteX24" fmla="*/ 121444 w 428625"/>
                  <a:gd name="connsiteY24" fmla="*/ 152400 h 271462"/>
                  <a:gd name="connsiteX25" fmla="*/ 119062 w 428625"/>
                  <a:gd name="connsiteY25" fmla="*/ 142875 h 271462"/>
                  <a:gd name="connsiteX26" fmla="*/ 116681 w 428625"/>
                  <a:gd name="connsiteY26" fmla="*/ 135731 h 271462"/>
                  <a:gd name="connsiteX27" fmla="*/ 121444 w 428625"/>
                  <a:gd name="connsiteY27" fmla="*/ 145256 h 271462"/>
                  <a:gd name="connsiteX28" fmla="*/ 128587 w 428625"/>
                  <a:gd name="connsiteY28" fmla="*/ 161925 h 271462"/>
                  <a:gd name="connsiteX29" fmla="*/ 133350 w 428625"/>
                  <a:gd name="connsiteY29" fmla="*/ 202406 h 271462"/>
                  <a:gd name="connsiteX30" fmla="*/ 138112 w 428625"/>
                  <a:gd name="connsiteY30" fmla="*/ 209550 h 271462"/>
                  <a:gd name="connsiteX31" fmla="*/ 145256 w 428625"/>
                  <a:gd name="connsiteY31" fmla="*/ 154781 h 271462"/>
                  <a:gd name="connsiteX32" fmla="*/ 147637 w 428625"/>
                  <a:gd name="connsiteY32" fmla="*/ 140493 h 271462"/>
                  <a:gd name="connsiteX33" fmla="*/ 150019 w 428625"/>
                  <a:gd name="connsiteY33" fmla="*/ 147637 h 271462"/>
                  <a:gd name="connsiteX34" fmla="*/ 154781 w 428625"/>
                  <a:gd name="connsiteY34" fmla="*/ 159543 h 271462"/>
                  <a:gd name="connsiteX35" fmla="*/ 159544 w 428625"/>
                  <a:gd name="connsiteY35" fmla="*/ 185737 h 271462"/>
                  <a:gd name="connsiteX36" fmla="*/ 166687 w 428625"/>
                  <a:gd name="connsiteY36" fmla="*/ 219075 h 271462"/>
                  <a:gd name="connsiteX37" fmla="*/ 176212 w 428625"/>
                  <a:gd name="connsiteY37" fmla="*/ 192881 h 271462"/>
                  <a:gd name="connsiteX38" fmla="*/ 180975 w 428625"/>
                  <a:gd name="connsiteY38" fmla="*/ 176212 h 271462"/>
                  <a:gd name="connsiteX39" fmla="*/ 185737 w 428625"/>
                  <a:gd name="connsiteY39" fmla="*/ 202406 h 271462"/>
                  <a:gd name="connsiteX40" fmla="*/ 188119 w 428625"/>
                  <a:gd name="connsiteY40" fmla="*/ 214312 h 271462"/>
                  <a:gd name="connsiteX41" fmla="*/ 195262 w 428625"/>
                  <a:gd name="connsiteY41" fmla="*/ 204787 h 271462"/>
                  <a:gd name="connsiteX42" fmla="*/ 197644 w 428625"/>
                  <a:gd name="connsiteY42" fmla="*/ 195262 h 271462"/>
                  <a:gd name="connsiteX43" fmla="*/ 202406 w 428625"/>
                  <a:gd name="connsiteY43" fmla="*/ 185737 h 271462"/>
                  <a:gd name="connsiteX44" fmla="*/ 200025 w 428625"/>
                  <a:gd name="connsiteY44" fmla="*/ 240506 h 271462"/>
                  <a:gd name="connsiteX45" fmla="*/ 197644 w 428625"/>
                  <a:gd name="connsiteY45" fmla="*/ 259556 h 271462"/>
                  <a:gd name="connsiteX46" fmla="*/ 192881 w 428625"/>
                  <a:gd name="connsiteY46" fmla="*/ 221456 h 271462"/>
                  <a:gd name="connsiteX47" fmla="*/ 188119 w 428625"/>
                  <a:gd name="connsiteY47" fmla="*/ 214312 h 271462"/>
                  <a:gd name="connsiteX48" fmla="*/ 173831 w 428625"/>
                  <a:gd name="connsiteY48" fmla="*/ 204787 h 271462"/>
                  <a:gd name="connsiteX49" fmla="*/ 159544 w 428625"/>
                  <a:gd name="connsiteY49" fmla="*/ 200025 h 271462"/>
                  <a:gd name="connsiteX50" fmla="*/ 166687 w 428625"/>
                  <a:gd name="connsiteY50" fmla="*/ 204787 h 271462"/>
                  <a:gd name="connsiteX51" fmla="*/ 152400 w 428625"/>
                  <a:gd name="connsiteY51" fmla="*/ 235743 h 271462"/>
                  <a:gd name="connsiteX52" fmla="*/ 145256 w 428625"/>
                  <a:gd name="connsiteY52" fmla="*/ 233362 h 271462"/>
                  <a:gd name="connsiteX53" fmla="*/ 140494 w 428625"/>
                  <a:gd name="connsiteY53" fmla="*/ 197643 h 271462"/>
                  <a:gd name="connsiteX54" fmla="*/ 135731 w 428625"/>
                  <a:gd name="connsiteY54" fmla="*/ 166687 h 271462"/>
                  <a:gd name="connsiteX55" fmla="*/ 133350 w 428625"/>
                  <a:gd name="connsiteY55" fmla="*/ 202406 h 271462"/>
                  <a:gd name="connsiteX56" fmla="*/ 128587 w 428625"/>
                  <a:gd name="connsiteY56" fmla="*/ 223837 h 271462"/>
                  <a:gd name="connsiteX57" fmla="*/ 126206 w 428625"/>
                  <a:gd name="connsiteY57" fmla="*/ 242887 h 271462"/>
                  <a:gd name="connsiteX58" fmla="*/ 123825 w 428625"/>
                  <a:gd name="connsiteY58" fmla="*/ 233362 h 271462"/>
                  <a:gd name="connsiteX59" fmla="*/ 128587 w 428625"/>
                  <a:gd name="connsiteY59" fmla="*/ 207168 h 271462"/>
                  <a:gd name="connsiteX60" fmla="*/ 135731 w 428625"/>
                  <a:gd name="connsiteY60" fmla="*/ 192881 h 271462"/>
                  <a:gd name="connsiteX61" fmla="*/ 157162 w 428625"/>
                  <a:gd name="connsiteY61" fmla="*/ 173831 h 271462"/>
                  <a:gd name="connsiteX62" fmla="*/ 161925 w 428625"/>
                  <a:gd name="connsiteY62" fmla="*/ 197643 h 271462"/>
                  <a:gd name="connsiteX63" fmla="*/ 169069 w 428625"/>
                  <a:gd name="connsiteY63" fmla="*/ 230981 h 271462"/>
                  <a:gd name="connsiteX64" fmla="*/ 173831 w 428625"/>
                  <a:gd name="connsiteY64" fmla="*/ 259556 h 271462"/>
                  <a:gd name="connsiteX65" fmla="*/ 176212 w 428625"/>
                  <a:gd name="connsiteY65" fmla="*/ 271462 h 271462"/>
                  <a:gd name="connsiteX66" fmla="*/ 183356 w 428625"/>
                  <a:gd name="connsiteY66" fmla="*/ 266700 h 271462"/>
                  <a:gd name="connsiteX67" fmla="*/ 185737 w 428625"/>
                  <a:gd name="connsiteY67" fmla="*/ 257175 h 271462"/>
                  <a:gd name="connsiteX68" fmla="*/ 197644 w 428625"/>
                  <a:gd name="connsiteY68" fmla="*/ 230981 h 271462"/>
                  <a:gd name="connsiteX69" fmla="*/ 202406 w 428625"/>
                  <a:gd name="connsiteY69" fmla="*/ 242887 h 271462"/>
                  <a:gd name="connsiteX70" fmla="*/ 209550 w 428625"/>
                  <a:gd name="connsiteY70" fmla="*/ 240506 h 271462"/>
                  <a:gd name="connsiteX71" fmla="*/ 219075 w 428625"/>
                  <a:gd name="connsiteY71" fmla="*/ 221456 h 271462"/>
                  <a:gd name="connsiteX72" fmla="*/ 235744 w 428625"/>
                  <a:gd name="connsiteY72" fmla="*/ 195262 h 271462"/>
                  <a:gd name="connsiteX73" fmla="*/ 247650 w 428625"/>
                  <a:gd name="connsiteY73" fmla="*/ 166687 h 271462"/>
                  <a:gd name="connsiteX74" fmla="*/ 252412 w 428625"/>
                  <a:gd name="connsiteY74" fmla="*/ 173831 h 271462"/>
                  <a:gd name="connsiteX75" fmla="*/ 254794 w 428625"/>
                  <a:gd name="connsiteY75" fmla="*/ 200025 h 271462"/>
                  <a:gd name="connsiteX76" fmla="*/ 257175 w 428625"/>
                  <a:gd name="connsiteY76" fmla="*/ 211931 h 271462"/>
                  <a:gd name="connsiteX77" fmla="*/ 264319 w 428625"/>
                  <a:gd name="connsiteY77" fmla="*/ 204787 h 271462"/>
                  <a:gd name="connsiteX78" fmla="*/ 269081 w 428625"/>
                  <a:gd name="connsiteY78" fmla="*/ 185737 h 271462"/>
                  <a:gd name="connsiteX79" fmla="*/ 276225 w 428625"/>
                  <a:gd name="connsiteY79" fmla="*/ 152400 h 271462"/>
                  <a:gd name="connsiteX80" fmla="*/ 285750 w 428625"/>
                  <a:gd name="connsiteY80" fmla="*/ 185737 h 271462"/>
                  <a:gd name="connsiteX81" fmla="*/ 292894 w 428625"/>
                  <a:gd name="connsiteY81" fmla="*/ 190500 h 271462"/>
                  <a:gd name="connsiteX82" fmla="*/ 295275 w 428625"/>
                  <a:gd name="connsiteY82" fmla="*/ 173831 h 271462"/>
                  <a:gd name="connsiteX83" fmla="*/ 309562 w 428625"/>
                  <a:gd name="connsiteY83" fmla="*/ 188118 h 271462"/>
                  <a:gd name="connsiteX84" fmla="*/ 321469 w 428625"/>
                  <a:gd name="connsiteY84" fmla="*/ 195262 h 271462"/>
                  <a:gd name="connsiteX85" fmla="*/ 328612 w 428625"/>
                  <a:gd name="connsiteY85" fmla="*/ 188118 h 271462"/>
                  <a:gd name="connsiteX86" fmla="*/ 333375 w 428625"/>
                  <a:gd name="connsiteY86" fmla="*/ 171450 h 271462"/>
                  <a:gd name="connsiteX87" fmla="*/ 335756 w 428625"/>
                  <a:gd name="connsiteY87" fmla="*/ 159543 h 271462"/>
                  <a:gd name="connsiteX88" fmla="*/ 338137 w 428625"/>
                  <a:gd name="connsiteY88" fmla="*/ 150018 h 271462"/>
                  <a:gd name="connsiteX89" fmla="*/ 350044 w 428625"/>
                  <a:gd name="connsiteY89" fmla="*/ 154781 h 271462"/>
                  <a:gd name="connsiteX90" fmla="*/ 359569 w 428625"/>
                  <a:gd name="connsiteY90" fmla="*/ 159543 h 271462"/>
                  <a:gd name="connsiteX91" fmla="*/ 366712 w 428625"/>
                  <a:gd name="connsiteY91" fmla="*/ 133350 h 271462"/>
                  <a:gd name="connsiteX92" fmla="*/ 371475 w 428625"/>
                  <a:gd name="connsiteY92" fmla="*/ 109537 h 271462"/>
                  <a:gd name="connsiteX93" fmla="*/ 373856 w 428625"/>
                  <a:gd name="connsiteY93" fmla="*/ 95250 h 271462"/>
                  <a:gd name="connsiteX94" fmla="*/ 378619 w 428625"/>
                  <a:gd name="connsiteY94" fmla="*/ 107156 h 271462"/>
                  <a:gd name="connsiteX95" fmla="*/ 383381 w 428625"/>
                  <a:gd name="connsiteY95" fmla="*/ 123825 h 271462"/>
                  <a:gd name="connsiteX96" fmla="*/ 392906 w 428625"/>
                  <a:gd name="connsiteY96" fmla="*/ 135731 h 271462"/>
                  <a:gd name="connsiteX97" fmla="*/ 400050 w 428625"/>
                  <a:gd name="connsiteY97" fmla="*/ 69056 h 271462"/>
                  <a:gd name="connsiteX98" fmla="*/ 404812 w 428625"/>
                  <a:gd name="connsiteY98" fmla="*/ 45243 h 271462"/>
                  <a:gd name="connsiteX99" fmla="*/ 411956 w 428625"/>
                  <a:gd name="connsiteY99" fmla="*/ 64293 h 271462"/>
                  <a:gd name="connsiteX100" fmla="*/ 428625 w 428625"/>
                  <a:gd name="connsiteY100" fmla="*/ 85725 h 271462"/>
                  <a:gd name="connsiteX101" fmla="*/ 421481 w 428625"/>
                  <a:gd name="connsiteY101" fmla="*/ 64293 h 271462"/>
                  <a:gd name="connsiteX102" fmla="*/ 419100 w 428625"/>
                  <a:gd name="connsiteY102" fmla="*/ 54768 h 271462"/>
                  <a:gd name="connsiteX103" fmla="*/ 414337 w 428625"/>
                  <a:gd name="connsiteY103" fmla="*/ 42862 h 271462"/>
                  <a:gd name="connsiteX104" fmla="*/ 409575 w 428625"/>
                  <a:gd name="connsiteY104" fmla="*/ 28575 h 271462"/>
                  <a:gd name="connsiteX105" fmla="*/ 404812 w 428625"/>
                  <a:gd name="connsiteY105" fmla="*/ 19050 h 271462"/>
                  <a:gd name="connsiteX106" fmla="*/ 400050 w 428625"/>
                  <a:gd name="connsiteY106" fmla="*/ 11906 h 271462"/>
                  <a:gd name="connsiteX107" fmla="*/ 397669 w 428625"/>
                  <a:gd name="connsiteY107" fmla="*/ 0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28625" h="271462">
                    <a:moveTo>
                      <a:pt x="26194" y="7143"/>
                    </a:moveTo>
                    <a:cubicBezTo>
                      <a:pt x="22462" y="25797"/>
                      <a:pt x="24765" y="19716"/>
                      <a:pt x="11906" y="42862"/>
                    </a:cubicBezTo>
                    <a:cubicBezTo>
                      <a:pt x="8269" y="49408"/>
                      <a:pt x="0" y="61912"/>
                      <a:pt x="0" y="61912"/>
                    </a:cubicBezTo>
                    <a:cubicBezTo>
                      <a:pt x="11906" y="65880"/>
                      <a:pt x="4762" y="65087"/>
                      <a:pt x="21431" y="59531"/>
                    </a:cubicBezTo>
                    <a:lnTo>
                      <a:pt x="28575" y="57150"/>
                    </a:lnTo>
                    <a:cubicBezTo>
                      <a:pt x="45243" y="46038"/>
                      <a:pt x="46037" y="42863"/>
                      <a:pt x="38100" y="54768"/>
                    </a:cubicBezTo>
                    <a:cubicBezTo>
                      <a:pt x="34483" y="65621"/>
                      <a:pt x="35082" y="64484"/>
                      <a:pt x="28575" y="78581"/>
                    </a:cubicBezTo>
                    <a:cubicBezTo>
                      <a:pt x="18656" y="100072"/>
                      <a:pt x="23894" y="85479"/>
                      <a:pt x="19050" y="100012"/>
                    </a:cubicBezTo>
                    <a:cubicBezTo>
                      <a:pt x="21431" y="100806"/>
                      <a:pt x="23684" y="102393"/>
                      <a:pt x="26194" y="102393"/>
                    </a:cubicBezTo>
                    <a:cubicBezTo>
                      <a:pt x="28704" y="102393"/>
                      <a:pt x="31143" y="101231"/>
                      <a:pt x="33337" y="100012"/>
                    </a:cubicBezTo>
                    <a:cubicBezTo>
                      <a:pt x="38341" y="97232"/>
                      <a:pt x="42862" y="93662"/>
                      <a:pt x="47625" y="90487"/>
                    </a:cubicBezTo>
                    <a:cubicBezTo>
                      <a:pt x="50006" y="88900"/>
                      <a:pt x="52745" y="87749"/>
                      <a:pt x="54769" y="85725"/>
                    </a:cubicBezTo>
                    <a:lnTo>
                      <a:pt x="61912" y="78581"/>
                    </a:lnTo>
                    <a:cubicBezTo>
                      <a:pt x="62706" y="103981"/>
                      <a:pt x="59310" y="129862"/>
                      <a:pt x="64294" y="154781"/>
                    </a:cubicBezTo>
                    <a:cubicBezTo>
                      <a:pt x="65132" y="158972"/>
                      <a:pt x="72463" y="152094"/>
                      <a:pt x="76200" y="150018"/>
                    </a:cubicBezTo>
                    <a:cubicBezTo>
                      <a:pt x="84104" y="145627"/>
                      <a:pt x="88140" y="140917"/>
                      <a:pt x="92869" y="133350"/>
                    </a:cubicBezTo>
                    <a:cubicBezTo>
                      <a:pt x="94750" y="130340"/>
                      <a:pt x="96044" y="127000"/>
                      <a:pt x="97631" y="123825"/>
                    </a:cubicBezTo>
                    <a:cubicBezTo>
                      <a:pt x="80305" y="109964"/>
                      <a:pt x="89848" y="120326"/>
                      <a:pt x="80962" y="104775"/>
                    </a:cubicBezTo>
                    <a:cubicBezTo>
                      <a:pt x="79542" y="102290"/>
                      <a:pt x="75506" y="94855"/>
                      <a:pt x="76200" y="97631"/>
                    </a:cubicBezTo>
                    <a:cubicBezTo>
                      <a:pt x="79244" y="109807"/>
                      <a:pt x="82493" y="122125"/>
                      <a:pt x="88106" y="133350"/>
                    </a:cubicBezTo>
                    <a:cubicBezTo>
                      <a:pt x="92075" y="141287"/>
                      <a:pt x="95879" y="149309"/>
                      <a:pt x="100012" y="157162"/>
                    </a:cubicBezTo>
                    <a:cubicBezTo>
                      <a:pt x="103818" y="164394"/>
                      <a:pt x="108264" y="171284"/>
                      <a:pt x="111919" y="178593"/>
                    </a:cubicBezTo>
                    <a:cubicBezTo>
                      <a:pt x="114622" y="184000"/>
                      <a:pt x="116681" y="189706"/>
                      <a:pt x="119062" y="195262"/>
                    </a:cubicBezTo>
                    <a:cubicBezTo>
                      <a:pt x="121470" y="191650"/>
                      <a:pt x="126206" y="185904"/>
                      <a:pt x="126206" y="180975"/>
                    </a:cubicBezTo>
                    <a:cubicBezTo>
                      <a:pt x="126206" y="159693"/>
                      <a:pt x="125170" y="165439"/>
                      <a:pt x="121444" y="152400"/>
                    </a:cubicBezTo>
                    <a:cubicBezTo>
                      <a:pt x="120545" y="149253"/>
                      <a:pt x="119961" y="146022"/>
                      <a:pt x="119062" y="142875"/>
                    </a:cubicBezTo>
                    <a:cubicBezTo>
                      <a:pt x="118372" y="140461"/>
                      <a:pt x="114906" y="133956"/>
                      <a:pt x="116681" y="135731"/>
                    </a:cubicBezTo>
                    <a:cubicBezTo>
                      <a:pt x="119192" y="138241"/>
                      <a:pt x="119975" y="142024"/>
                      <a:pt x="121444" y="145256"/>
                    </a:cubicBezTo>
                    <a:cubicBezTo>
                      <a:pt x="123945" y="150759"/>
                      <a:pt x="126206" y="156369"/>
                      <a:pt x="128587" y="161925"/>
                    </a:cubicBezTo>
                    <a:cubicBezTo>
                      <a:pt x="128783" y="163884"/>
                      <a:pt x="131772" y="197146"/>
                      <a:pt x="133350" y="202406"/>
                    </a:cubicBezTo>
                    <a:cubicBezTo>
                      <a:pt x="134172" y="205147"/>
                      <a:pt x="136525" y="207169"/>
                      <a:pt x="138112" y="209550"/>
                    </a:cubicBezTo>
                    <a:cubicBezTo>
                      <a:pt x="145726" y="186715"/>
                      <a:pt x="139065" y="208440"/>
                      <a:pt x="145256" y="154781"/>
                    </a:cubicBezTo>
                    <a:cubicBezTo>
                      <a:pt x="145809" y="149984"/>
                      <a:pt x="146843" y="145256"/>
                      <a:pt x="147637" y="140493"/>
                    </a:cubicBezTo>
                    <a:cubicBezTo>
                      <a:pt x="148431" y="142874"/>
                      <a:pt x="149138" y="145287"/>
                      <a:pt x="150019" y="147637"/>
                    </a:cubicBezTo>
                    <a:cubicBezTo>
                      <a:pt x="151520" y="151639"/>
                      <a:pt x="153744" y="155396"/>
                      <a:pt x="154781" y="159543"/>
                    </a:cubicBezTo>
                    <a:cubicBezTo>
                      <a:pt x="156933" y="168153"/>
                      <a:pt x="157619" y="177074"/>
                      <a:pt x="159544" y="185737"/>
                    </a:cubicBezTo>
                    <a:cubicBezTo>
                      <a:pt x="168368" y="225443"/>
                      <a:pt x="161041" y="179551"/>
                      <a:pt x="166687" y="219075"/>
                    </a:cubicBezTo>
                    <a:cubicBezTo>
                      <a:pt x="172312" y="196581"/>
                      <a:pt x="164498" y="225680"/>
                      <a:pt x="176212" y="192881"/>
                    </a:cubicBezTo>
                    <a:cubicBezTo>
                      <a:pt x="178156" y="187439"/>
                      <a:pt x="179387" y="181768"/>
                      <a:pt x="180975" y="176212"/>
                    </a:cubicBezTo>
                    <a:cubicBezTo>
                      <a:pt x="186868" y="205680"/>
                      <a:pt x="179630" y="168823"/>
                      <a:pt x="185737" y="202406"/>
                    </a:cubicBezTo>
                    <a:cubicBezTo>
                      <a:pt x="186461" y="206388"/>
                      <a:pt x="187325" y="210343"/>
                      <a:pt x="188119" y="214312"/>
                    </a:cubicBezTo>
                    <a:cubicBezTo>
                      <a:pt x="190500" y="211137"/>
                      <a:pt x="193487" y="208337"/>
                      <a:pt x="195262" y="204787"/>
                    </a:cubicBezTo>
                    <a:cubicBezTo>
                      <a:pt x="196726" y="201860"/>
                      <a:pt x="196495" y="198326"/>
                      <a:pt x="197644" y="195262"/>
                    </a:cubicBezTo>
                    <a:cubicBezTo>
                      <a:pt x="198890" y="191938"/>
                      <a:pt x="200819" y="188912"/>
                      <a:pt x="202406" y="185737"/>
                    </a:cubicBezTo>
                    <a:cubicBezTo>
                      <a:pt x="201612" y="203993"/>
                      <a:pt x="201201" y="222270"/>
                      <a:pt x="200025" y="240506"/>
                    </a:cubicBezTo>
                    <a:cubicBezTo>
                      <a:pt x="199613" y="246892"/>
                      <a:pt x="200021" y="265498"/>
                      <a:pt x="197644" y="259556"/>
                    </a:cubicBezTo>
                    <a:cubicBezTo>
                      <a:pt x="187638" y="234544"/>
                      <a:pt x="200337" y="236370"/>
                      <a:pt x="192881" y="221456"/>
                    </a:cubicBezTo>
                    <a:cubicBezTo>
                      <a:pt x="191601" y="218896"/>
                      <a:pt x="190273" y="216197"/>
                      <a:pt x="188119" y="214312"/>
                    </a:cubicBezTo>
                    <a:cubicBezTo>
                      <a:pt x="183811" y="210543"/>
                      <a:pt x="179261" y="206597"/>
                      <a:pt x="173831" y="204787"/>
                    </a:cubicBezTo>
                    <a:cubicBezTo>
                      <a:pt x="169069" y="203200"/>
                      <a:pt x="155367" y="197240"/>
                      <a:pt x="159544" y="200025"/>
                    </a:cubicBezTo>
                    <a:lnTo>
                      <a:pt x="166687" y="204787"/>
                    </a:lnTo>
                    <a:cubicBezTo>
                      <a:pt x="164807" y="227346"/>
                      <a:pt x="173324" y="235743"/>
                      <a:pt x="152400" y="235743"/>
                    </a:cubicBezTo>
                    <a:cubicBezTo>
                      <a:pt x="149890" y="235743"/>
                      <a:pt x="147637" y="234156"/>
                      <a:pt x="145256" y="233362"/>
                    </a:cubicBezTo>
                    <a:cubicBezTo>
                      <a:pt x="143318" y="219796"/>
                      <a:pt x="142034" y="211501"/>
                      <a:pt x="140494" y="197643"/>
                    </a:cubicBezTo>
                    <a:cubicBezTo>
                      <a:pt x="137424" y="170020"/>
                      <a:pt x="140772" y="181812"/>
                      <a:pt x="135731" y="166687"/>
                    </a:cubicBezTo>
                    <a:cubicBezTo>
                      <a:pt x="134937" y="178593"/>
                      <a:pt x="134830" y="190565"/>
                      <a:pt x="133350" y="202406"/>
                    </a:cubicBezTo>
                    <a:cubicBezTo>
                      <a:pt x="132442" y="209667"/>
                      <a:pt x="129859" y="216630"/>
                      <a:pt x="128587" y="223837"/>
                    </a:cubicBezTo>
                    <a:cubicBezTo>
                      <a:pt x="127475" y="230139"/>
                      <a:pt x="127000" y="236537"/>
                      <a:pt x="126206" y="242887"/>
                    </a:cubicBezTo>
                    <a:cubicBezTo>
                      <a:pt x="125412" y="239712"/>
                      <a:pt x="123825" y="236635"/>
                      <a:pt x="123825" y="233362"/>
                    </a:cubicBezTo>
                    <a:cubicBezTo>
                      <a:pt x="123825" y="226306"/>
                      <a:pt x="125239" y="214702"/>
                      <a:pt x="128587" y="207168"/>
                    </a:cubicBezTo>
                    <a:cubicBezTo>
                      <a:pt x="130750" y="202302"/>
                      <a:pt x="132536" y="197141"/>
                      <a:pt x="135731" y="192881"/>
                    </a:cubicBezTo>
                    <a:cubicBezTo>
                      <a:pt x="143887" y="182006"/>
                      <a:pt x="147880" y="180019"/>
                      <a:pt x="157162" y="173831"/>
                    </a:cubicBezTo>
                    <a:cubicBezTo>
                      <a:pt x="162271" y="189153"/>
                      <a:pt x="157061" y="172109"/>
                      <a:pt x="161925" y="197643"/>
                    </a:cubicBezTo>
                    <a:cubicBezTo>
                      <a:pt x="164052" y="208807"/>
                      <a:pt x="166923" y="219821"/>
                      <a:pt x="169069" y="230981"/>
                    </a:cubicBezTo>
                    <a:cubicBezTo>
                      <a:pt x="170893" y="240464"/>
                      <a:pt x="172153" y="250047"/>
                      <a:pt x="173831" y="259556"/>
                    </a:cubicBezTo>
                    <a:cubicBezTo>
                      <a:pt x="174534" y="263542"/>
                      <a:pt x="175418" y="267493"/>
                      <a:pt x="176212" y="271462"/>
                    </a:cubicBezTo>
                    <a:cubicBezTo>
                      <a:pt x="178593" y="269875"/>
                      <a:pt x="181768" y="269081"/>
                      <a:pt x="183356" y="266700"/>
                    </a:cubicBezTo>
                    <a:cubicBezTo>
                      <a:pt x="185171" y="263977"/>
                      <a:pt x="184619" y="260251"/>
                      <a:pt x="185737" y="257175"/>
                    </a:cubicBezTo>
                    <a:cubicBezTo>
                      <a:pt x="189534" y="246732"/>
                      <a:pt x="192964" y="240341"/>
                      <a:pt x="197644" y="230981"/>
                    </a:cubicBezTo>
                    <a:cubicBezTo>
                      <a:pt x="199231" y="234950"/>
                      <a:pt x="199068" y="240217"/>
                      <a:pt x="202406" y="242887"/>
                    </a:cubicBezTo>
                    <a:cubicBezTo>
                      <a:pt x="204366" y="244455"/>
                      <a:pt x="208009" y="242487"/>
                      <a:pt x="209550" y="240506"/>
                    </a:cubicBezTo>
                    <a:cubicBezTo>
                      <a:pt x="213909" y="234902"/>
                      <a:pt x="215518" y="227600"/>
                      <a:pt x="219075" y="221456"/>
                    </a:cubicBezTo>
                    <a:cubicBezTo>
                      <a:pt x="224260" y="212499"/>
                      <a:pt x="230756" y="204330"/>
                      <a:pt x="235744" y="195262"/>
                    </a:cubicBezTo>
                    <a:cubicBezTo>
                      <a:pt x="242437" y="183093"/>
                      <a:pt x="244034" y="177537"/>
                      <a:pt x="247650" y="166687"/>
                    </a:cubicBezTo>
                    <a:cubicBezTo>
                      <a:pt x="249237" y="169068"/>
                      <a:pt x="251812" y="171033"/>
                      <a:pt x="252412" y="173831"/>
                    </a:cubicBezTo>
                    <a:cubicBezTo>
                      <a:pt x="254249" y="182404"/>
                      <a:pt x="253706" y="191325"/>
                      <a:pt x="254794" y="200025"/>
                    </a:cubicBezTo>
                    <a:cubicBezTo>
                      <a:pt x="255296" y="204041"/>
                      <a:pt x="256381" y="207962"/>
                      <a:pt x="257175" y="211931"/>
                    </a:cubicBezTo>
                    <a:cubicBezTo>
                      <a:pt x="259556" y="209550"/>
                      <a:pt x="262925" y="207853"/>
                      <a:pt x="264319" y="204787"/>
                    </a:cubicBezTo>
                    <a:cubicBezTo>
                      <a:pt x="267027" y="198828"/>
                      <a:pt x="267661" y="192127"/>
                      <a:pt x="269081" y="185737"/>
                    </a:cubicBezTo>
                    <a:cubicBezTo>
                      <a:pt x="279890" y="137099"/>
                      <a:pt x="269696" y="178518"/>
                      <a:pt x="276225" y="152400"/>
                    </a:cubicBezTo>
                    <a:cubicBezTo>
                      <a:pt x="277010" y="155539"/>
                      <a:pt x="282901" y="181179"/>
                      <a:pt x="285750" y="185737"/>
                    </a:cubicBezTo>
                    <a:cubicBezTo>
                      <a:pt x="287267" y="188164"/>
                      <a:pt x="290513" y="188912"/>
                      <a:pt x="292894" y="190500"/>
                    </a:cubicBezTo>
                    <a:cubicBezTo>
                      <a:pt x="293688" y="184944"/>
                      <a:pt x="289719" y="174625"/>
                      <a:pt x="295275" y="173831"/>
                    </a:cubicBezTo>
                    <a:cubicBezTo>
                      <a:pt x="301942" y="172878"/>
                      <a:pt x="303787" y="184653"/>
                      <a:pt x="309562" y="188118"/>
                    </a:cubicBezTo>
                    <a:lnTo>
                      <a:pt x="321469" y="195262"/>
                    </a:lnTo>
                    <a:cubicBezTo>
                      <a:pt x="323850" y="192881"/>
                      <a:pt x="327106" y="191130"/>
                      <a:pt x="328612" y="188118"/>
                    </a:cubicBezTo>
                    <a:cubicBezTo>
                      <a:pt x="331196" y="182950"/>
                      <a:pt x="331973" y="177056"/>
                      <a:pt x="333375" y="171450"/>
                    </a:cubicBezTo>
                    <a:cubicBezTo>
                      <a:pt x="334357" y="167523"/>
                      <a:pt x="334878" y="163494"/>
                      <a:pt x="335756" y="159543"/>
                    </a:cubicBezTo>
                    <a:cubicBezTo>
                      <a:pt x="336466" y="156348"/>
                      <a:pt x="337343" y="153193"/>
                      <a:pt x="338137" y="150018"/>
                    </a:cubicBezTo>
                    <a:cubicBezTo>
                      <a:pt x="333618" y="131942"/>
                      <a:pt x="334479" y="142330"/>
                      <a:pt x="350044" y="154781"/>
                    </a:cubicBezTo>
                    <a:cubicBezTo>
                      <a:pt x="352816" y="156998"/>
                      <a:pt x="356394" y="157956"/>
                      <a:pt x="359569" y="159543"/>
                    </a:cubicBezTo>
                    <a:cubicBezTo>
                      <a:pt x="368425" y="146259"/>
                      <a:pt x="362760" y="157064"/>
                      <a:pt x="366712" y="133350"/>
                    </a:cubicBezTo>
                    <a:cubicBezTo>
                      <a:pt x="368043" y="125365"/>
                      <a:pt x="369983" y="117493"/>
                      <a:pt x="371475" y="109537"/>
                    </a:cubicBezTo>
                    <a:cubicBezTo>
                      <a:pt x="372365" y="104792"/>
                      <a:pt x="373062" y="100012"/>
                      <a:pt x="373856" y="95250"/>
                    </a:cubicBezTo>
                    <a:cubicBezTo>
                      <a:pt x="375444" y="99219"/>
                      <a:pt x="377267" y="103101"/>
                      <a:pt x="378619" y="107156"/>
                    </a:cubicBezTo>
                    <a:cubicBezTo>
                      <a:pt x="380446" y="112638"/>
                      <a:pt x="380797" y="118656"/>
                      <a:pt x="383381" y="123825"/>
                    </a:cubicBezTo>
                    <a:cubicBezTo>
                      <a:pt x="385654" y="128371"/>
                      <a:pt x="389731" y="131762"/>
                      <a:pt x="392906" y="135731"/>
                    </a:cubicBezTo>
                    <a:cubicBezTo>
                      <a:pt x="404305" y="101537"/>
                      <a:pt x="393585" y="138026"/>
                      <a:pt x="400050" y="69056"/>
                    </a:cubicBezTo>
                    <a:cubicBezTo>
                      <a:pt x="400805" y="60997"/>
                      <a:pt x="404812" y="45243"/>
                      <a:pt x="404812" y="45243"/>
                    </a:cubicBezTo>
                    <a:cubicBezTo>
                      <a:pt x="407193" y="51593"/>
                      <a:pt x="408923" y="58227"/>
                      <a:pt x="411956" y="64293"/>
                    </a:cubicBezTo>
                    <a:cubicBezTo>
                      <a:pt x="417653" y="75687"/>
                      <a:pt x="420785" y="77885"/>
                      <a:pt x="428625" y="85725"/>
                    </a:cubicBezTo>
                    <a:cubicBezTo>
                      <a:pt x="426244" y="78581"/>
                      <a:pt x="423696" y="71490"/>
                      <a:pt x="421481" y="64293"/>
                    </a:cubicBezTo>
                    <a:cubicBezTo>
                      <a:pt x="420519" y="61165"/>
                      <a:pt x="420135" y="57873"/>
                      <a:pt x="419100" y="54768"/>
                    </a:cubicBezTo>
                    <a:cubicBezTo>
                      <a:pt x="417748" y="50713"/>
                      <a:pt x="415798" y="46879"/>
                      <a:pt x="414337" y="42862"/>
                    </a:cubicBezTo>
                    <a:cubicBezTo>
                      <a:pt x="412621" y="38144"/>
                      <a:pt x="411820" y="33065"/>
                      <a:pt x="409575" y="28575"/>
                    </a:cubicBezTo>
                    <a:cubicBezTo>
                      <a:pt x="407987" y="25400"/>
                      <a:pt x="406573" y="22132"/>
                      <a:pt x="404812" y="19050"/>
                    </a:cubicBezTo>
                    <a:cubicBezTo>
                      <a:pt x="403392" y="16565"/>
                      <a:pt x="401330" y="14466"/>
                      <a:pt x="400050" y="11906"/>
                    </a:cubicBezTo>
                    <a:cubicBezTo>
                      <a:pt x="397167" y="6139"/>
                      <a:pt x="397669" y="5449"/>
                      <a:pt x="3976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54CE71E9-FF07-483B-BF23-017CC6406CE2}"/>
                  </a:ext>
                </a:extLst>
              </p:cNvPr>
              <p:cNvSpPr/>
              <p:nvPr/>
            </p:nvSpPr>
            <p:spPr>
              <a:xfrm>
                <a:off x="326231" y="3955256"/>
                <a:ext cx="523875" cy="416719"/>
              </a:xfrm>
              <a:custGeom>
                <a:avLst/>
                <a:gdLst>
                  <a:gd name="connsiteX0" fmla="*/ 61913 w 523875"/>
                  <a:gd name="connsiteY0" fmla="*/ 416719 h 416719"/>
                  <a:gd name="connsiteX1" fmla="*/ 50007 w 523875"/>
                  <a:gd name="connsiteY1" fmla="*/ 414338 h 416719"/>
                  <a:gd name="connsiteX2" fmla="*/ 35719 w 523875"/>
                  <a:gd name="connsiteY2" fmla="*/ 409575 h 416719"/>
                  <a:gd name="connsiteX3" fmla="*/ 30957 w 523875"/>
                  <a:gd name="connsiteY3" fmla="*/ 402432 h 416719"/>
                  <a:gd name="connsiteX4" fmla="*/ 21432 w 523875"/>
                  <a:gd name="connsiteY4" fmla="*/ 392907 h 416719"/>
                  <a:gd name="connsiteX5" fmla="*/ 19050 w 523875"/>
                  <a:gd name="connsiteY5" fmla="*/ 385763 h 416719"/>
                  <a:gd name="connsiteX6" fmla="*/ 9525 w 523875"/>
                  <a:gd name="connsiteY6" fmla="*/ 371475 h 416719"/>
                  <a:gd name="connsiteX7" fmla="*/ 9525 w 523875"/>
                  <a:gd name="connsiteY7" fmla="*/ 309563 h 416719"/>
                  <a:gd name="connsiteX8" fmla="*/ 11907 w 523875"/>
                  <a:gd name="connsiteY8" fmla="*/ 302419 h 416719"/>
                  <a:gd name="connsiteX9" fmla="*/ 16669 w 523875"/>
                  <a:gd name="connsiteY9" fmla="*/ 295275 h 416719"/>
                  <a:gd name="connsiteX10" fmla="*/ 0 w 523875"/>
                  <a:gd name="connsiteY10" fmla="*/ 283369 h 416719"/>
                  <a:gd name="connsiteX11" fmla="*/ 11907 w 523875"/>
                  <a:gd name="connsiteY11" fmla="*/ 261938 h 416719"/>
                  <a:gd name="connsiteX12" fmla="*/ 16669 w 523875"/>
                  <a:gd name="connsiteY12" fmla="*/ 254794 h 416719"/>
                  <a:gd name="connsiteX13" fmla="*/ 21432 w 523875"/>
                  <a:gd name="connsiteY13" fmla="*/ 247650 h 416719"/>
                  <a:gd name="connsiteX14" fmla="*/ 23813 w 523875"/>
                  <a:gd name="connsiteY14" fmla="*/ 240507 h 416719"/>
                  <a:gd name="connsiteX15" fmla="*/ 28575 w 523875"/>
                  <a:gd name="connsiteY15" fmla="*/ 228600 h 416719"/>
                  <a:gd name="connsiteX16" fmla="*/ 30957 w 523875"/>
                  <a:gd name="connsiteY16" fmla="*/ 219075 h 416719"/>
                  <a:gd name="connsiteX17" fmla="*/ 35719 w 523875"/>
                  <a:gd name="connsiteY17" fmla="*/ 128588 h 416719"/>
                  <a:gd name="connsiteX18" fmla="*/ 38100 w 523875"/>
                  <a:gd name="connsiteY18" fmla="*/ 121444 h 416719"/>
                  <a:gd name="connsiteX19" fmla="*/ 45244 w 523875"/>
                  <a:gd name="connsiteY19" fmla="*/ 107157 h 416719"/>
                  <a:gd name="connsiteX20" fmla="*/ 52388 w 523875"/>
                  <a:gd name="connsiteY20" fmla="*/ 90488 h 416719"/>
                  <a:gd name="connsiteX21" fmla="*/ 59532 w 523875"/>
                  <a:gd name="connsiteY21" fmla="*/ 88107 h 416719"/>
                  <a:gd name="connsiteX22" fmla="*/ 66675 w 523875"/>
                  <a:gd name="connsiteY22" fmla="*/ 83344 h 416719"/>
                  <a:gd name="connsiteX23" fmla="*/ 76200 w 523875"/>
                  <a:gd name="connsiteY23" fmla="*/ 78582 h 416719"/>
                  <a:gd name="connsiteX24" fmla="*/ 80963 w 523875"/>
                  <a:gd name="connsiteY24" fmla="*/ 71438 h 416719"/>
                  <a:gd name="connsiteX25" fmla="*/ 88107 w 523875"/>
                  <a:gd name="connsiteY25" fmla="*/ 69057 h 416719"/>
                  <a:gd name="connsiteX26" fmla="*/ 97632 w 523875"/>
                  <a:gd name="connsiteY26" fmla="*/ 64294 h 416719"/>
                  <a:gd name="connsiteX27" fmla="*/ 104775 w 523875"/>
                  <a:gd name="connsiteY27" fmla="*/ 61913 h 416719"/>
                  <a:gd name="connsiteX28" fmla="*/ 121444 w 523875"/>
                  <a:gd name="connsiteY28" fmla="*/ 54769 h 416719"/>
                  <a:gd name="connsiteX29" fmla="*/ 130969 w 523875"/>
                  <a:gd name="connsiteY29" fmla="*/ 57150 h 416719"/>
                  <a:gd name="connsiteX30" fmla="*/ 138113 w 523875"/>
                  <a:gd name="connsiteY30" fmla="*/ 61913 h 416719"/>
                  <a:gd name="connsiteX31" fmla="*/ 154782 w 523875"/>
                  <a:gd name="connsiteY31" fmla="*/ 71438 h 416719"/>
                  <a:gd name="connsiteX32" fmla="*/ 161925 w 523875"/>
                  <a:gd name="connsiteY32" fmla="*/ 76200 h 416719"/>
                  <a:gd name="connsiteX33" fmla="*/ 171450 w 523875"/>
                  <a:gd name="connsiteY33" fmla="*/ 78582 h 416719"/>
                  <a:gd name="connsiteX34" fmla="*/ 178594 w 523875"/>
                  <a:gd name="connsiteY34" fmla="*/ 80963 h 416719"/>
                  <a:gd name="connsiteX35" fmla="*/ 185738 w 523875"/>
                  <a:gd name="connsiteY35" fmla="*/ 73819 h 416719"/>
                  <a:gd name="connsiteX36" fmla="*/ 197644 w 523875"/>
                  <a:gd name="connsiteY36" fmla="*/ 66675 h 416719"/>
                  <a:gd name="connsiteX37" fmla="*/ 204788 w 523875"/>
                  <a:gd name="connsiteY37" fmla="*/ 61913 h 416719"/>
                  <a:gd name="connsiteX38" fmla="*/ 228600 w 523875"/>
                  <a:gd name="connsiteY38" fmla="*/ 52388 h 416719"/>
                  <a:gd name="connsiteX39" fmla="*/ 247650 w 523875"/>
                  <a:gd name="connsiteY39" fmla="*/ 57150 h 416719"/>
                  <a:gd name="connsiteX40" fmla="*/ 257175 w 523875"/>
                  <a:gd name="connsiteY40" fmla="*/ 64294 h 416719"/>
                  <a:gd name="connsiteX41" fmla="*/ 264319 w 523875"/>
                  <a:gd name="connsiteY41" fmla="*/ 66675 h 416719"/>
                  <a:gd name="connsiteX42" fmla="*/ 280988 w 523875"/>
                  <a:gd name="connsiteY42" fmla="*/ 73819 h 416719"/>
                  <a:gd name="connsiteX43" fmla="*/ 290513 w 523875"/>
                  <a:gd name="connsiteY43" fmla="*/ 59532 h 416719"/>
                  <a:gd name="connsiteX44" fmla="*/ 295275 w 523875"/>
                  <a:gd name="connsiteY44" fmla="*/ 52388 h 416719"/>
                  <a:gd name="connsiteX45" fmla="*/ 314325 w 523875"/>
                  <a:gd name="connsiteY45" fmla="*/ 38100 h 416719"/>
                  <a:gd name="connsiteX46" fmla="*/ 321469 w 523875"/>
                  <a:gd name="connsiteY46" fmla="*/ 30957 h 416719"/>
                  <a:gd name="connsiteX47" fmla="*/ 347663 w 523875"/>
                  <a:gd name="connsiteY47" fmla="*/ 14288 h 416719"/>
                  <a:gd name="connsiteX48" fmla="*/ 371475 w 523875"/>
                  <a:gd name="connsiteY48" fmla="*/ 14288 h 416719"/>
                  <a:gd name="connsiteX49" fmla="*/ 385763 w 523875"/>
                  <a:gd name="connsiteY49" fmla="*/ 9525 h 416719"/>
                  <a:gd name="connsiteX50" fmla="*/ 421482 w 523875"/>
                  <a:gd name="connsiteY50" fmla="*/ 11907 h 416719"/>
                  <a:gd name="connsiteX51" fmla="*/ 435769 w 523875"/>
                  <a:gd name="connsiteY51" fmla="*/ 33338 h 416719"/>
                  <a:gd name="connsiteX52" fmla="*/ 440532 w 523875"/>
                  <a:gd name="connsiteY52" fmla="*/ 40482 h 416719"/>
                  <a:gd name="connsiteX53" fmla="*/ 445294 w 523875"/>
                  <a:gd name="connsiteY53" fmla="*/ 54769 h 416719"/>
                  <a:gd name="connsiteX54" fmla="*/ 442913 w 523875"/>
                  <a:gd name="connsiteY54" fmla="*/ 76200 h 416719"/>
                  <a:gd name="connsiteX55" fmla="*/ 440532 w 523875"/>
                  <a:gd name="connsiteY55" fmla="*/ 83344 h 416719"/>
                  <a:gd name="connsiteX56" fmla="*/ 435769 w 523875"/>
                  <a:gd name="connsiteY56" fmla="*/ 100013 h 416719"/>
                  <a:gd name="connsiteX57" fmla="*/ 445294 w 523875"/>
                  <a:gd name="connsiteY57" fmla="*/ 121444 h 416719"/>
                  <a:gd name="connsiteX58" fmla="*/ 447675 w 523875"/>
                  <a:gd name="connsiteY58" fmla="*/ 128588 h 416719"/>
                  <a:gd name="connsiteX59" fmla="*/ 454819 w 523875"/>
                  <a:gd name="connsiteY59" fmla="*/ 154782 h 416719"/>
                  <a:gd name="connsiteX60" fmla="*/ 461963 w 523875"/>
                  <a:gd name="connsiteY60" fmla="*/ 157163 h 416719"/>
                  <a:gd name="connsiteX61" fmla="*/ 471488 w 523875"/>
                  <a:gd name="connsiteY61" fmla="*/ 164307 h 416719"/>
                  <a:gd name="connsiteX62" fmla="*/ 485775 w 523875"/>
                  <a:gd name="connsiteY62" fmla="*/ 169069 h 416719"/>
                  <a:gd name="connsiteX63" fmla="*/ 497682 w 523875"/>
                  <a:gd name="connsiteY63" fmla="*/ 202407 h 416719"/>
                  <a:gd name="connsiteX64" fmla="*/ 492919 w 523875"/>
                  <a:gd name="connsiteY64" fmla="*/ 216694 h 416719"/>
                  <a:gd name="connsiteX65" fmla="*/ 490538 w 523875"/>
                  <a:gd name="connsiteY65" fmla="*/ 223838 h 416719"/>
                  <a:gd name="connsiteX66" fmla="*/ 488157 w 523875"/>
                  <a:gd name="connsiteY66" fmla="*/ 230982 h 416719"/>
                  <a:gd name="connsiteX67" fmla="*/ 495300 w 523875"/>
                  <a:gd name="connsiteY67" fmla="*/ 250032 h 416719"/>
                  <a:gd name="connsiteX68" fmla="*/ 500063 w 523875"/>
                  <a:gd name="connsiteY68" fmla="*/ 264319 h 416719"/>
                  <a:gd name="connsiteX69" fmla="*/ 497682 w 523875"/>
                  <a:gd name="connsiteY69" fmla="*/ 300038 h 416719"/>
                  <a:gd name="connsiteX70" fmla="*/ 495300 w 523875"/>
                  <a:gd name="connsiteY70" fmla="*/ 307182 h 416719"/>
                  <a:gd name="connsiteX71" fmla="*/ 488157 w 523875"/>
                  <a:gd name="connsiteY71" fmla="*/ 309563 h 416719"/>
                  <a:gd name="connsiteX72" fmla="*/ 485775 w 523875"/>
                  <a:gd name="connsiteY72" fmla="*/ 326232 h 416719"/>
                  <a:gd name="connsiteX73" fmla="*/ 481013 w 523875"/>
                  <a:gd name="connsiteY73" fmla="*/ 340519 h 416719"/>
                  <a:gd name="connsiteX74" fmla="*/ 485775 w 523875"/>
                  <a:gd name="connsiteY74" fmla="*/ 333375 h 416719"/>
                  <a:gd name="connsiteX75" fmla="*/ 492919 w 523875"/>
                  <a:gd name="connsiteY75" fmla="*/ 311944 h 416719"/>
                  <a:gd name="connsiteX76" fmla="*/ 497682 w 523875"/>
                  <a:gd name="connsiteY76" fmla="*/ 297657 h 416719"/>
                  <a:gd name="connsiteX77" fmla="*/ 507207 w 523875"/>
                  <a:gd name="connsiteY77" fmla="*/ 283369 h 416719"/>
                  <a:gd name="connsiteX78" fmla="*/ 514350 w 523875"/>
                  <a:gd name="connsiteY78" fmla="*/ 271463 h 416719"/>
                  <a:gd name="connsiteX79" fmla="*/ 523875 w 523875"/>
                  <a:gd name="connsiteY79" fmla="*/ 257175 h 416719"/>
                  <a:gd name="connsiteX80" fmla="*/ 516732 w 523875"/>
                  <a:gd name="connsiteY80" fmla="*/ 254794 h 416719"/>
                  <a:gd name="connsiteX81" fmla="*/ 502444 w 523875"/>
                  <a:gd name="connsiteY81" fmla="*/ 247650 h 416719"/>
                  <a:gd name="connsiteX82" fmla="*/ 497682 w 523875"/>
                  <a:gd name="connsiteY82" fmla="*/ 240507 h 416719"/>
                  <a:gd name="connsiteX83" fmla="*/ 490538 w 523875"/>
                  <a:gd name="connsiteY83" fmla="*/ 230982 h 416719"/>
                  <a:gd name="connsiteX84" fmla="*/ 485775 w 523875"/>
                  <a:gd name="connsiteY84" fmla="*/ 216694 h 416719"/>
                  <a:gd name="connsiteX85" fmla="*/ 483394 w 523875"/>
                  <a:gd name="connsiteY85" fmla="*/ 209550 h 416719"/>
                  <a:gd name="connsiteX86" fmla="*/ 488157 w 523875"/>
                  <a:gd name="connsiteY86" fmla="*/ 173832 h 416719"/>
                  <a:gd name="connsiteX87" fmla="*/ 492919 w 523875"/>
                  <a:gd name="connsiteY87" fmla="*/ 159544 h 416719"/>
                  <a:gd name="connsiteX88" fmla="*/ 495300 w 523875"/>
                  <a:gd name="connsiteY88" fmla="*/ 152400 h 416719"/>
                  <a:gd name="connsiteX89" fmla="*/ 485775 w 523875"/>
                  <a:gd name="connsiteY89" fmla="*/ 150019 h 416719"/>
                  <a:gd name="connsiteX90" fmla="*/ 459582 w 523875"/>
                  <a:gd name="connsiteY90" fmla="*/ 145257 h 416719"/>
                  <a:gd name="connsiteX91" fmla="*/ 435769 w 523875"/>
                  <a:gd name="connsiteY91" fmla="*/ 138113 h 416719"/>
                  <a:gd name="connsiteX92" fmla="*/ 421482 w 523875"/>
                  <a:gd name="connsiteY92" fmla="*/ 133350 h 416719"/>
                  <a:gd name="connsiteX93" fmla="*/ 414338 w 523875"/>
                  <a:gd name="connsiteY93" fmla="*/ 130969 h 416719"/>
                  <a:gd name="connsiteX94" fmla="*/ 411957 w 523875"/>
                  <a:gd name="connsiteY94" fmla="*/ 121444 h 416719"/>
                  <a:gd name="connsiteX95" fmla="*/ 419100 w 523875"/>
                  <a:gd name="connsiteY95" fmla="*/ 107157 h 416719"/>
                  <a:gd name="connsiteX96" fmla="*/ 423863 w 523875"/>
                  <a:gd name="connsiteY96" fmla="*/ 88107 h 416719"/>
                  <a:gd name="connsiteX97" fmla="*/ 426244 w 523875"/>
                  <a:gd name="connsiteY97" fmla="*/ 80963 h 416719"/>
                  <a:gd name="connsiteX98" fmla="*/ 404813 w 523875"/>
                  <a:gd name="connsiteY98" fmla="*/ 88107 h 416719"/>
                  <a:gd name="connsiteX99" fmla="*/ 390525 w 523875"/>
                  <a:gd name="connsiteY99" fmla="*/ 92869 h 416719"/>
                  <a:gd name="connsiteX100" fmla="*/ 383382 w 523875"/>
                  <a:gd name="connsiteY100" fmla="*/ 90488 h 416719"/>
                  <a:gd name="connsiteX101" fmla="*/ 385763 w 523875"/>
                  <a:gd name="connsiteY101" fmla="*/ 69057 h 416719"/>
                  <a:gd name="connsiteX102" fmla="*/ 376238 w 523875"/>
                  <a:gd name="connsiteY102" fmla="*/ 88107 h 416719"/>
                  <a:gd name="connsiteX103" fmla="*/ 369094 w 523875"/>
                  <a:gd name="connsiteY103" fmla="*/ 92869 h 416719"/>
                  <a:gd name="connsiteX104" fmla="*/ 364332 w 523875"/>
                  <a:gd name="connsiteY104" fmla="*/ 100013 h 416719"/>
                  <a:gd name="connsiteX105" fmla="*/ 333375 w 523875"/>
                  <a:gd name="connsiteY105" fmla="*/ 100013 h 416719"/>
                  <a:gd name="connsiteX106" fmla="*/ 328613 w 523875"/>
                  <a:gd name="connsiteY106" fmla="*/ 114300 h 416719"/>
                  <a:gd name="connsiteX107" fmla="*/ 323850 w 523875"/>
                  <a:gd name="connsiteY107" fmla="*/ 100013 h 416719"/>
                  <a:gd name="connsiteX108" fmla="*/ 321469 w 523875"/>
                  <a:gd name="connsiteY108" fmla="*/ 92869 h 416719"/>
                  <a:gd name="connsiteX109" fmla="*/ 319088 w 523875"/>
                  <a:gd name="connsiteY109" fmla="*/ 66675 h 416719"/>
                  <a:gd name="connsiteX110" fmla="*/ 321469 w 523875"/>
                  <a:gd name="connsiteY110" fmla="*/ 54769 h 416719"/>
                  <a:gd name="connsiteX111" fmla="*/ 359569 w 523875"/>
                  <a:gd name="connsiteY111" fmla="*/ 52388 h 416719"/>
                  <a:gd name="connsiteX112" fmla="*/ 378619 w 523875"/>
                  <a:gd name="connsiteY112" fmla="*/ 47625 h 416719"/>
                  <a:gd name="connsiteX113" fmla="*/ 390525 w 523875"/>
                  <a:gd name="connsiteY113" fmla="*/ 42863 h 416719"/>
                  <a:gd name="connsiteX114" fmla="*/ 407194 w 523875"/>
                  <a:gd name="connsiteY114" fmla="*/ 40482 h 416719"/>
                  <a:gd name="connsiteX115" fmla="*/ 421482 w 523875"/>
                  <a:gd name="connsiteY115" fmla="*/ 35719 h 416719"/>
                  <a:gd name="connsiteX116" fmla="*/ 404813 w 523875"/>
                  <a:gd name="connsiteY116" fmla="*/ 30957 h 416719"/>
                  <a:gd name="connsiteX117" fmla="*/ 397669 w 523875"/>
                  <a:gd name="connsiteY117" fmla="*/ 28575 h 416719"/>
                  <a:gd name="connsiteX118" fmla="*/ 366713 w 523875"/>
                  <a:gd name="connsiteY118" fmla="*/ 21432 h 416719"/>
                  <a:gd name="connsiteX119" fmla="*/ 352425 w 523875"/>
                  <a:gd name="connsiteY119" fmla="*/ 9525 h 416719"/>
                  <a:gd name="connsiteX120" fmla="*/ 340519 w 523875"/>
                  <a:gd name="connsiteY120" fmla="*/ 23813 h 416719"/>
                  <a:gd name="connsiteX121" fmla="*/ 319088 w 523875"/>
                  <a:gd name="connsiteY121" fmla="*/ 35719 h 416719"/>
                  <a:gd name="connsiteX122" fmla="*/ 309563 w 523875"/>
                  <a:gd name="connsiteY122" fmla="*/ 33338 h 416719"/>
                  <a:gd name="connsiteX123" fmla="*/ 295275 w 523875"/>
                  <a:gd name="connsiteY123" fmla="*/ 21432 h 416719"/>
                  <a:gd name="connsiteX124" fmla="*/ 288132 w 523875"/>
                  <a:gd name="connsiteY124" fmla="*/ 11907 h 416719"/>
                  <a:gd name="connsiteX125" fmla="*/ 280988 w 523875"/>
                  <a:gd name="connsiteY125" fmla="*/ 7144 h 416719"/>
                  <a:gd name="connsiteX126" fmla="*/ 278607 w 523875"/>
                  <a:gd name="connsiteY126" fmla="*/ 14288 h 416719"/>
                  <a:gd name="connsiteX127" fmla="*/ 271463 w 523875"/>
                  <a:gd name="connsiteY127" fmla="*/ 19050 h 416719"/>
                  <a:gd name="connsiteX128" fmla="*/ 266700 w 523875"/>
                  <a:gd name="connsiteY128" fmla="*/ 26194 h 416719"/>
                  <a:gd name="connsiteX129" fmla="*/ 254794 w 523875"/>
                  <a:gd name="connsiteY129" fmla="*/ 21432 h 416719"/>
                  <a:gd name="connsiteX130" fmla="*/ 245269 w 523875"/>
                  <a:gd name="connsiteY130" fmla="*/ 7144 h 416719"/>
                  <a:gd name="connsiteX131" fmla="*/ 240507 w 523875"/>
                  <a:gd name="connsiteY131" fmla="*/ 0 h 416719"/>
                  <a:gd name="connsiteX132" fmla="*/ 219075 w 523875"/>
                  <a:gd name="connsiteY132" fmla="*/ 4763 h 416719"/>
                  <a:gd name="connsiteX133" fmla="*/ 211932 w 523875"/>
                  <a:gd name="connsiteY133" fmla="*/ 11907 h 416719"/>
                  <a:gd name="connsiteX134" fmla="*/ 204788 w 523875"/>
                  <a:gd name="connsiteY134" fmla="*/ 16669 h 416719"/>
                  <a:gd name="connsiteX135" fmla="*/ 197644 w 523875"/>
                  <a:gd name="connsiteY135" fmla="*/ 30957 h 416719"/>
                  <a:gd name="connsiteX136" fmla="*/ 190500 w 523875"/>
                  <a:gd name="connsiteY136" fmla="*/ 45244 h 416719"/>
                  <a:gd name="connsiteX137" fmla="*/ 169069 w 523875"/>
                  <a:gd name="connsiteY137" fmla="*/ 42863 h 416719"/>
                  <a:gd name="connsiteX138" fmla="*/ 154782 w 523875"/>
                  <a:gd name="connsiteY138" fmla="*/ 38100 h 416719"/>
                  <a:gd name="connsiteX139" fmla="*/ 142875 w 523875"/>
                  <a:gd name="connsiteY139" fmla="*/ 57150 h 416719"/>
                  <a:gd name="connsiteX140" fmla="*/ 140494 w 523875"/>
                  <a:gd name="connsiteY140" fmla="*/ 64294 h 416719"/>
                  <a:gd name="connsiteX141" fmla="*/ 138113 w 523875"/>
                  <a:gd name="connsiteY141" fmla="*/ 71438 h 416719"/>
                  <a:gd name="connsiteX142" fmla="*/ 116682 w 523875"/>
                  <a:gd name="connsiteY142" fmla="*/ 76200 h 416719"/>
                  <a:gd name="connsiteX143" fmla="*/ 119063 w 523875"/>
                  <a:gd name="connsiteY143" fmla="*/ 95250 h 416719"/>
                  <a:gd name="connsiteX144" fmla="*/ 121444 w 523875"/>
                  <a:gd name="connsiteY144" fmla="*/ 109538 h 416719"/>
                  <a:gd name="connsiteX145" fmla="*/ 119063 w 523875"/>
                  <a:gd name="connsiteY145" fmla="*/ 138113 h 416719"/>
                  <a:gd name="connsiteX146" fmla="*/ 97632 w 523875"/>
                  <a:gd name="connsiteY146" fmla="*/ 126207 h 416719"/>
                  <a:gd name="connsiteX147" fmla="*/ 83344 w 523875"/>
                  <a:gd name="connsiteY147" fmla="*/ 116682 h 416719"/>
                  <a:gd name="connsiteX148" fmla="*/ 78582 w 523875"/>
                  <a:gd name="connsiteY148" fmla="*/ 123825 h 416719"/>
                  <a:gd name="connsiteX149" fmla="*/ 76200 w 523875"/>
                  <a:gd name="connsiteY149" fmla="*/ 138113 h 416719"/>
                  <a:gd name="connsiteX150" fmla="*/ 73819 w 523875"/>
                  <a:gd name="connsiteY150" fmla="*/ 145257 h 416719"/>
                  <a:gd name="connsiteX151" fmla="*/ 71438 w 523875"/>
                  <a:gd name="connsiteY151" fmla="*/ 154782 h 416719"/>
                  <a:gd name="connsiteX152" fmla="*/ 66675 w 523875"/>
                  <a:gd name="connsiteY152" fmla="*/ 161925 h 416719"/>
                  <a:gd name="connsiteX153" fmla="*/ 59532 w 523875"/>
                  <a:gd name="connsiteY153" fmla="*/ 176213 h 416719"/>
                  <a:gd name="connsiteX154" fmla="*/ 52388 w 523875"/>
                  <a:gd name="connsiteY154" fmla="*/ 180975 h 416719"/>
                  <a:gd name="connsiteX155" fmla="*/ 42863 w 523875"/>
                  <a:gd name="connsiteY155" fmla="*/ 195263 h 416719"/>
                  <a:gd name="connsiteX156" fmla="*/ 38100 w 523875"/>
                  <a:gd name="connsiteY156" fmla="*/ 202407 h 416719"/>
                  <a:gd name="connsiteX157" fmla="*/ 47625 w 523875"/>
                  <a:gd name="connsiteY157" fmla="*/ 223838 h 416719"/>
                  <a:gd name="connsiteX158" fmla="*/ 54769 w 523875"/>
                  <a:gd name="connsiteY158" fmla="*/ 230982 h 416719"/>
                  <a:gd name="connsiteX159" fmla="*/ 64294 w 523875"/>
                  <a:gd name="connsiteY159" fmla="*/ 245269 h 416719"/>
                  <a:gd name="connsiteX160" fmla="*/ 38100 w 523875"/>
                  <a:gd name="connsiteY160" fmla="*/ 247650 h 416719"/>
                  <a:gd name="connsiteX161" fmla="*/ 23813 w 523875"/>
                  <a:gd name="connsiteY161" fmla="*/ 250032 h 416719"/>
                  <a:gd name="connsiteX162" fmla="*/ 28575 w 523875"/>
                  <a:gd name="connsiteY162" fmla="*/ 257175 h 416719"/>
                  <a:gd name="connsiteX163" fmla="*/ 40482 w 523875"/>
                  <a:gd name="connsiteY163" fmla="*/ 266700 h 416719"/>
                  <a:gd name="connsiteX164" fmla="*/ 38100 w 523875"/>
                  <a:gd name="connsiteY164" fmla="*/ 290513 h 416719"/>
                  <a:gd name="connsiteX165" fmla="*/ 33338 w 523875"/>
                  <a:gd name="connsiteY165" fmla="*/ 304800 h 416719"/>
                  <a:gd name="connsiteX166" fmla="*/ 30957 w 523875"/>
                  <a:gd name="connsiteY166" fmla="*/ 321469 h 416719"/>
                  <a:gd name="connsiteX167" fmla="*/ 28575 w 523875"/>
                  <a:gd name="connsiteY167" fmla="*/ 328613 h 416719"/>
                  <a:gd name="connsiteX168" fmla="*/ 30957 w 523875"/>
                  <a:gd name="connsiteY168" fmla="*/ 361950 h 416719"/>
                  <a:gd name="connsiteX169" fmla="*/ 35719 w 523875"/>
                  <a:gd name="connsiteY169" fmla="*/ 366713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523875" h="416719">
                    <a:moveTo>
                      <a:pt x="61913" y="416719"/>
                    </a:moveTo>
                    <a:cubicBezTo>
                      <a:pt x="57944" y="415925"/>
                      <a:pt x="53912" y="415403"/>
                      <a:pt x="50007" y="414338"/>
                    </a:cubicBezTo>
                    <a:cubicBezTo>
                      <a:pt x="45164" y="413017"/>
                      <a:pt x="35719" y="409575"/>
                      <a:pt x="35719" y="409575"/>
                    </a:cubicBezTo>
                    <a:cubicBezTo>
                      <a:pt x="34132" y="407194"/>
                      <a:pt x="32819" y="404605"/>
                      <a:pt x="30957" y="402432"/>
                    </a:cubicBezTo>
                    <a:cubicBezTo>
                      <a:pt x="28035" y="399023"/>
                      <a:pt x="24042" y="396561"/>
                      <a:pt x="21432" y="392907"/>
                    </a:cubicBezTo>
                    <a:cubicBezTo>
                      <a:pt x="19973" y="390864"/>
                      <a:pt x="20269" y="387957"/>
                      <a:pt x="19050" y="385763"/>
                    </a:cubicBezTo>
                    <a:cubicBezTo>
                      <a:pt x="16270" y="380759"/>
                      <a:pt x="9525" y="371475"/>
                      <a:pt x="9525" y="371475"/>
                    </a:cubicBezTo>
                    <a:cubicBezTo>
                      <a:pt x="1579" y="347638"/>
                      <a:pt x="5478" y="362169"/>
                      <a:pt x="9525" y="309563"/>
                    </a:cubicBezTo>
                    <a:cubicBezTo>
                      <a:pt x="9718" y="307060"/>
                      <a:pt x="10784" y="304664"/>
                      <a:pt x="11907" y="302419"/>
                    </a:cubicBezTo>
                    <a:cubicBezTo>
                      <a:pt x="13187" y="299859"/>
                      <a:pt x="15082" y="297656"/>
                      <a:pt x="16669" y="295275"/>
                    </a:cubicBezTo>
                    <a:cubicBezTo>
                      <a:pt x="1" y="289719"/>
                      <a:pt x="3970" y="295275"/>
                      <a:pt x="0" y="283369"/>
                    </a:cubicBezTo>
                    <a:cubicBezTo>
                      <a:pt x="4193" y="270794"/>
                      <a:pt x="989" y="278316"/>
                      <a:pt x="11907" y="261938"/>
                    </a:cubicBezTo>
                    <a:lnTo>
                      <a:pt x="16669" y="254794"/>
                    </a:lnTo>
                    <a:lnTo>
                      <a:pt x="21432" y="247650"/>
                    </a:lnTo>
                    <a:cubicBezTo>
                      <a:pt x="22226" y="245269"/>
                      <a:pt x="22932" y="242857"/>
                      <a:pt x="23813" y="240507"/>
                    </a:cubicBezTo>
                    <a:cubicBezTo>
                      <a:pt x="25314" y="236504"/>
                      <a:pt x="27223" y="232655"/>
                      <a:pt x="28575" y="228600"/>
                    </a:cubicBezTo>
                    <a:cubicBezTo>
                      <a:pt x="29610" y="225495"/>
                      <a:pt x="30163" y="222250"/>
                      <a:pt x="30957" y="219075"/>
                    </a:cubicBezTo>
                    <a:cubicBezTo>
                      <a:pt x="32227" y="175898"/>
                      <a:pt x="26937" y="159329"/>
                      <a:pt x="35719" y="128588"/>
                    </a:cubicBezTo>
                    <a:cubicBezTo>
                      <a:pt x="36409" y="126174"/>
                      <a:pt x="37081" y="123738"/>
                      <a:pt x="38100" y="121444"/>
                    </a:cubicBezTo>
                    <a:cubicBezTo>
                      <a:pt x="40263" y="116578"/>
                      <a:pt x="43081" y="112023"/>
                      <a:pt x="45244" y="107157"/>
                    </a:cubicBezTo>
                    <a:cubicBezTo>
                      <a:pt x="47522" y="102032"/>
                      <a:pt x="48236" y="94640"/>
                      <a:pt x="52388" y="90488"/>
                    </a:cubicBezTo>
                    <a:cubicBezTo>
                      <a:pt x="54163" y="88713"/>
                      <a:pt x="57151" y="88901"/>
                      <a:pt x="59532" y="88107"/>
                    </a:cubicBezTo>
                    <a:cubicBezTo>
                      <a:pt x="61913" y="86519"/>
                      <a:pt x="64190" y="84764"/>
                      <a:pt x="66675" y="83344"/>
                    </a:cubicBezTo>
                    <a:cubicBezTo>
                      <a:pt x="69757" y="81583"/>
                      <a:pt x="73473" y="80854"/>
                      <a:pt x="76200" y="78582"/>
                    </a:cubicBezTo>
                    <a:cubicBezTo>
                      <a:pt x="78399" y="76750"/>
                      <a:pt x="78728" y="73226"/>
                      <a:pt x="80963" y="71438"/>
                    </a:cubicBezTo>
                    <a:cubicBezTo>
                      <a:pt x="82923" y="69870"/>
                      <a:pt x="85800" y="70046"/>
                      <a:pt x="88107" y="69057"/>
                    </a:cubicBezTo>
                    <a:cubicBezTo>
                      <a:pt x="91370" y="67659"/>
                      <a:pt x="94369" y="65692"/>
                      <a:pt x="97632" y="64294"/>
                    </a:cubicBezTo>
                    <a:cubicBezTo>
                      <a:pt x="99939" y="63305"/>
                      <a:pt x="102468" y="62902"/>
                      <a:pt x="104775" y="61913"/>
                    </a:cubicBezTo>
                    <a:cubicBezTo>
                      <a:pt x="125367" y="53087"/>
                      <a:pt x="104694" y="60352"/>
                      <a:pt x="121444" y="54769"/>
                    </a:cubicBezTo>
                    <a:cubicBezTo>
                      <a:pt x="124619" y="55563"/>
                      <a:pt x="127961" y="55861"/>
                      <a:pt x="130969" y="57150"/>
                    </a:cubicBezTo>
                    <a:cubicBezTo>
                      <a:pt x="133600" y="58277"/>
                      <a:pt x="135659" y="60440"/>
                      <a:pt x="138113" y="61913"/>
                    </a:cubicBezTo>
                    <a:cubicBezTo>
                      <a:pt x="143600" y="65206"/>
                      <a:pt x="149294" y="68146"/>
                      <a:pt x="154782" y="71438"/>
                    </a:cubicBezTo>
                    <a:cubicBezTo>
                      <a:pt x="157236" y="72910"/>
                      <a:pt x="159295" y="75073"/>
                      <a:pt x="161925" y="76200"/>
                    </a:cubicBezTo>
                    <a:cubicBezTo>
                      <a:pt x="164933" y="77489"/>
                      <a:pt x="168303" y="77683"/>
                      <a:pt x="171450" y="78582"/>
                    </a:cubicBezTo>
                    <a:cubicBezTo>
                      <a:pt x="173864" y="79272"/>
                      <a:pt x="176213" y="80169"/>
                      <a:pt x="178594" y="80963"/>
                    </a:cubicBezTo>
                    <a:cubicBezTo>
                      <a:pt x="180975" y="78582"/>
                      <a:pt x="183044" y="75840"/>
                      <a:pt x="185738" y="73819"/>
                    </a:cubicBezTo>
                    <a:cubicBezTo>
                      <a:pt x="189441" y="71042"/>
                      <a:pt x="193719" y="69128"/>
                      <a:pt x="197644" y="66675"/>
                    </a:cubicBezTo>
                    <a:cubicBezTo>
                      <a:pt x="200071" y="65158"/>
                      <a:pt x="202228" y="63193"/>
                      <a:pt x="204788" y="61913"/>
                    </a:cubicBezTo>
                    <a:cubicBezTo>
                      <a:pt x="215634" y="56490"/>
                      <a:pt x="219098" y="55555"/>
                      <a:pt x="228600" y="52388"/>
                    </a:cubicBezTo>
                    <a:cubicBezTo>
                      <a:pt x="231615" y="52991"/>
                      <a:pt x="243707" y="54897"/>
                      <a:pt x="247650" y="57150"/>
                    </a:cubicBezTo>
                    <a:cubicBezTo>
                      <a:pt x="251096" y="59119"/>
                      <a:pt x="253729" y="62325"/>
                      <a:pt x="257175" y="64294"/>
                    </a:cubicBezTo>
                    <a:cubicBezTo>
                      <a:pt x="259354" y="65539"/>
                      <a:pt x="262012" y="65686"/>
                      <a:pt x="264319" y="66675"/>
                    </a:cubicBezTo>
                    <a:cubicBezTo>
                      <a:pt x="284917" y="75503"/>
                      <a:pt x="264234" y="68235"/>
                      <a:pt x="280988" y="73819"/>
                    </a:cubicBezTo>
                    <a:lnTo>
                      <a:pt x="290513" y="59532"/>
                    </a:lnTo>
                    <a:cubicBezTo>
                      <a:pt x="292100" y="57151"/>
                      <a:pt x="292986" y="54105"/>
                      <a:pt x="295275" y="52388"/>
                    </a:cubicBezTo>
                    <a:cubicBezTo>
                      <a:pt x="301625" y="47625"/>
                      <a:pt x="308182" y="43126"/>
                      <a:pt x="314325" y="38100"/>
                    </a:cubicBezTo>
                    <a:cubicBezTo>
                      <a:pt x="316931" y="35968"/>
                      <a:pt x="318729" y="32914"/>
                      <a:pt x="321469" y="30957"/>
                    </a:cubicBezTo>
                    <a:cubicBezTo>
                      <a:pt x="329891" y="24942"/>
                      <a:pt x="347663" y="14288"/>
                      <a:pt x="347663" y="14288"/>
                    </a:cubicBezTo>
                    <a:cubicBezTo>
                      <a:pt x="359893" y="17345"/>
                      <a:pt x="356880" y="17937"/>
                      <a:pt x="371475" y="14288"/>
                    </a:cubicBezTo>
                    <a:cubicBezTo>
                      <a:pt x="376345" y="13070"/>
                      <a:pt x="385763" y="9525"/>
                      <a:pt x="385763" y="9525"/>
                    </a:cubicBezTo>
                    <a:lnTo>
                      <a:pt x="421482" y="11907"/>
                    </a:lnTo>
                    <a:cubicBezTo>
                      <a:pt x="421485" y="11908"/>
                      <a:pt x="433387" y="29765"/>
                      <a:pt x="435769" y="33338"/>
                    </a:cubicBezTo>
                    <a:lnTo>
                      <a:pt x="440532" y="40482"/>
                    </a:lnTo>
                    <a:cubicBezTo>
                      <a:pt x="442119" y="45244"/>
                      <a:pt x="445848" y="49780"/>
                      <a:pt x="445294" y="54769"/>
                    </a:cubicBezTo>
                    <a:cubicBezTo>
                      <a:pt x="444500" y="61913"/>
                      <a:pt x="444095" y="69110"/>
                      <a:pt x="442913" y="76200"/>
                    </a:cubicBezTo>
                    <a:cubicBezTo>
                      <a:pt x="442500" y="78676"/>
                      <a:pt x="441222" y="80930"/>
                      <a:pt x="440532" y="83344"/>
                    </a:cubicBezTo>
                    <a:cubicBezTo>
                      <a:pt x="434551" y="104275"/>
                      <a:pt x="441478" y="82884"/>
                      <a:pt x="435769" y="100013"/>
                    </a:cubicBezTo>
                    <a:cubicBezTo>
                      <a:pt x="443317" y="111333"/>
                      <a:pt x="439627" y="104442"/>
                      <a:pt x="445294" y="121444"/>
                    </a:cubicBezTo>
                    <a:lnTo>
                      <a:pt x="447675" y="128588"/>
                    </a:lnTo>
                    <a:cubicBezTo>
                      <a:pt x="448642" y="135353"/>
                      <a:pt x="448760" y="148723"/>
                      <a:pt x="454819" y="154782"/>
                    </a:cubicBezTo>
                    <a:cubicBezTo>
                      <a:pt x="456594" y="156557"/>
                      <a:pt x="459582" y="156369"/>
                      <a:pt x="461963" y="157163"/>
                    </a:cubicBezTo>
                    <a:cubicBezTo>
                      <a:pt x="465138" y="159544"/>
                      <a:pt x="467938" y="162532"/>
                      <a:pt x="471488" y="164307"/>
                    </a:cubicBezTo>
                    <a:cubicBezTo>
                      <a:pt x="475978" y="166552"/>
                      <a:pt x="485775" y="169069"/>
                      <a:pt x="485775" y="169069"/>
                    </a:cubicBezTo>
                    <a:cubicBezTo>
                      <a:pt x="505053" y="181921"/>
                      <a:pt x="502928" y="174429"/>
                      <a:pt x="497682" y="202407"/>
                    </a:cubicBezTo>
                    <a:cubicBezTo>
                      <a:pt x="496757" y="207341"/>
                      <a:pt x="494507" y="211932"/>
                      <a:pt x="492919" y="216694"/>
                    </a:cubicBezTo>
                    <a:lnTo>
                      <a:pt x="490538" y="223838"/>
                    </a:lnTo>
                    <a:lnTo>
                      <a:pt x="488157" y="230982"/>
                    </a:lnTo>
                    <a:cubicBezTo>
                      <a:pt x="493800" y="259201"/>
                      <a:pt x="486383" y="229969"/>
                      <a:pt x="495300" y="250032"/>
                    </a:cubicBezTo>
                    <a:cubicBezTo>
                      <a:pt x="497339" y="254619"/>
                      <a:pt x="500063" y="264319"/>
                      <a:pt x="500063" y="264319"/>
                    </a:cubicBezTo>
                    <a:cubicBezTo>
                      <a:pt x="499269" y="276225"/>
                      <a:pt x="499000" y="288178"/>
                      <a:pt x="497682" y="300038"/>
                    </a:cubicBezTo>
                    <a:cubicBezTo>
                      <a:pt x="497405" y="302533"/>
                      <a:pt x="497075" y="305407"/>
                      <a:pt x="495300" y="307182"/>
                    </a:cubicBezTo>
                    <a:cubicBezTo>
                      <a:pt x="493525" y="308957"/>
                      <a:pt x="490538" y="308769"/>
                      <a:pt x="488157" y="309563"/>
                    </a:cubicBezTo>
                    <a:cubicBezTo>
                      <a:pt x="487363" y="315119"/>
                      <a:pt x="487037" y="320763"/>
                      <a:pt x="485775" y="326232"/>
                    </a:cubicBezTo>
                    <a:cubicBezTo>
                      <a:pt x="484646" y="331123"/>
                      <a:pt x="478229" y="344696"/>
                      <a:pt x="481013" y="340519"/>
                    </a:cubicBezTo>
                    <a:cubicBezTo>
                      <a:pt x="482600" y="338138"/>
                      <a:pt x="484870" y="336090"/>
                      <a:pt x="485775" y="333375"/>
                    </a:cubicBezTo>
                    <a:lnTo>
                      <a:pt x="492919" y="311944"/>
                    </a:lnTo>
                    <a:cubicBezTo>
                      <a:pt x="492921" y="311939"/>
                      <a:pt x="497678" y="297662"/>
                      <a:pt x="497682" y="297657"/>
                    </a:cubicBezTo>
                    <a:cubicBezTo>
                      <a:pt x="500857" y="292894"/>
                      <a:pt x="504262" y="288277"/>
                      <a:pt x="507207" y="283369"/>
                    </a:cubicBezTo>
                    <a:cubicBezTo>
                      <a:pt x="509588" y="279400"/>
                      <a:pt x="511865" y="275368"/>
                      <a:pt x="514350" y="271463"/>
                    </a:cubicBezTo>
                    <a:cubicBezTo>
                      <a:pt x="517423" y="266634"/>
                      <a:pt x="523875" y="257175"/>
                      <a:pt x="523875" y="257175"/>
                    </a:cubicBezTo>
                    <a:cubicBezTo>
                      <a:pt x="521494" y="256381"/>
                      <a:pt x="518977" y="255916"/>
                      <a:pt x="516732" y="254794"/>
                    </a:cubicBezTo>
                    <a:cubicBezTo>
                      <a:pt x="498263" y="245560"/>
                      <a:pt x="520405" y="253639"/>
                      <a:pt x="502444" y="247650"/>
                    </a:cubicBezTo>
                    <a:cubicBezTo>
                      <a:pt x="500857" y="245269"/>
                      <a:pt x="499345" y="242836"/>
                      <a:pt x="497682" y="240507"/>
                    </a:cubicBezTo>
                    <a:cubicBezTo>
                      <a:pt x="495375" y="237277"/>
                      <a:pt x="492313" y="234532"/>
                      <a:pt x="490538" y="230982"/>
                    </a:cubicBezTo>
                    <a:cubicBezTo>
                      <a:pt x="488293" y="226492"/>
                      <a:pt x="487363" y="221457"/>
                      <a:pt x="485775" y="216694"/>
                    </a:cubicBezTo>
                    <a:lnTo>
                      <a:pt x="483394" y="209550"/>
                    </a:lnTo>
                    <a:cubicBezTo>
                      <a:pt x="485023" y="191629"/>
                      <a:pt x="484039" y="187557"/>
                      <a:pt x="488157" y="173832"/>
                    </a:cubicBezTo>
                    <a:cubicBezTo>
                      <a:pt x="489600" y="169024"/>
                      <a:pt x="491332" y="164307"/>
                      <a:pt x="492919" y="159544"/>
                    </a:cubicBezTo>
                    <a:lnTo>
                      <a:pt x="495300" y="152400"/>
                    </a:lnTo>
                    <a:cubicBezTo>
                      <a:pt x="492125" y="151606"/>
                      <a:pt x="488984" y="150661"/>
                      <a:pt x="485775" y="150019"/>
                    </a:cubicBezTo>
                    <a:cubicBezTo>
                      <a:pt x="459984" y="144861"/>
                      <a:pt x="482519" y="150355"/>
                      <a:pt x="459582" y="145257"/>
                    </a:cubicBezTo>
                    <a:cubicBezTo>
                      <a:pt x="448795" y="142860"/>
                      <a:pt x="447627" y="142065"/>
                      <a:pt x="435769" y="138113"/>
                    </a:cubicBezTo>
                    <a:lnTo>
                      <a:pt x="421482" y="133350"/>
                    </a:lnTo>
                    <a:lnTo>
                      <a:pt x="414338" y="130969"/>
                    </a:lnTo>
                    <a:cubicBezTo>
                      <a:pt x="413544" y="127794"/>
                      <a:pt x="411957" y="124717"/>
                      <a:pt x="411957" y="121444"/>
                    </a:cubicBezTo>
                    <a:cubicBezTo>
                      <a:pt x="411957" y="115458"/>
                      <a:pt x="416692" y="111974"/>
                      <a:pt x="419100" y="107157"/>
                    </a:cubicBezTo>
                    <a:cubicBezTo>
                      <a:pt x="421824" y="101710"/>
                      <a:pt x="422503" y="93548"/>
                      <a:pt x="423863" y="88107"/>
                    </a:cubicBezTo>
                    <a:cubicBezTo>
                      <a:pt x="424472" y="85672"/>
                      <a:pt x="425450" y="83344"/>
                      <a:pt x="426244" y="80963"/>
                    </a:cubicBezTo>
                    <a:lnTo>
                      <a:pt x="404813" y="88107"/>
                    </a:lnTo>
                    <a:lnTo>
                      <a:pt x="390525" y="92869"/>
                    </a:lnTo>
                    <a:cubicBezTo>
                      <a:pt x="388144" y="92075"/>
                      <a:pt x="383874" y="92949"/>
                      <a:pt x="383382" y="90488"/>
                    </a:cubicBezTo>
                    <a:cubicBezTo>
                      <a:pt x="381973" y="83440"/>
                      <a:pt x="392582" y="71330"/>
                      <a:pt x="385763" y="69057"/>
                    </a:cubicBezTo>
                    <a:cubicBezTo>
                      <a:pt x="379028" y="66812"/>
                      <a:pt x="382145" y="84169"/>
                      <a:pt x="376238" y="88107"/>
                    </a:cubicBezTo>
                    <a:lnTo>
                      <a:pt x="369094" y="92869"/>
                    </a:lnTo>
                    <a:cubicBezTo>
                      <a:pt x="367507" y="95250"/>
                      <a:pt x="366567" y="98225"/>
                      <a:pt x="364332" y="100013"/>
                    </a:cubicBezTo>
                    <a:cubicBezTo>
                      <a:pt x="357249" y="105679"/>
                      <a:pt x="335439" y="100219"/>
                      <a:pt x="333375" y="100013"/>
                    </a:cubicBezTo>
                    <a:cubicBezTo>
                      <a:pt x="326865" y="80480"/>
                      <a:pt x="336588" y="106325"/>
                      <a:pt x="328613" y="114300"/>
                    </a:cubicBezTo>
                    <a:cubicBezTo>
                      <a:pt x="325063" y="117850"/>
                      <a:pt x="325438" y="104775"/>
                      <a:pt x="323850" y="100013"/>
                    </a:cubicBezTo>
                    <a:lnTo>
                      <a:pt x="321469" y="92869"/>
                    </a:lnTo>
                    <a:cubicBezTo>
                      <a:pt x="320675" y="84138"/>
                      <a:pt x="319088" y="75442"/>
                      <a:pt x="319088" y="66675"/>
                    </a:cubicBezTo>
                    <a:cubicBezTo>
                      <a:pt x="319088" y="62628"/>
                      <a:pt x="317652" y="56116"/>
                      <a:pt x="321469" y="54769"/>
                    </a:cubicBezTo>
                    <a:cubicBezTo>
                      <a:pt x="333468" y="50534"/>
                      <a:pt x="346869" y="53182"/>
                      <a:pt x="359569" y="52388"/>
                    </a:cubicBezTo>
                    <a:cubicBezTo>
                      <a:pt x="365919" y="50800"/>
                      <a:pt x="372542" y="50056"/>
                      <a:pt x="378619" y="47625"/>
                    </a:cubicBezTo>
                    <a:cubicBezTo>
                      <a:pt x="382588" y="46038"/>
                      <a:pt x="386378" y="43900"/>
                      <a:pt x="390525" y="42863"/>
                    </a:cubicBezTo>
                    <a:cubicBezTo>
                      <a:pt x="395970" y="41502"/>
                      <a:pt x="401638" y="41276"/>
                      <a:pt x="407194" y="40482"/>
                    </a:cubicBezTo>
                    <a:cubicBezTo>
                      <a:pt x="411957" y="38894"/>
                      <a:pt x="426245" y="37306"/>
                      <a:pt x="421482" y="35719"/>
                    </a:cubicBezTo>
                    <a:cubicBezTo>
                      <a:pt x="404333" y="30003"/>
                      <a:pt x="425770" y="36945"/>
                      <a:pt x="404813" y="30957"/>
                    </a:cubicBezTo>
                    <a:cubicBezTo>
                      <a:pt x="402399" y="30267"/>
                      <a:pt x="400115" y="29139"/>
                      <a:pt x="397669" y="28575"/>
                    </a:cubicBezTo>
                    <a:cubicBezTo>
                      <a:pt x="363502" y="20690"/>
                      <a:pt x="383984" y="27188"/>
                      <a:pt x="366713" y="21432"/>
                    </a:cubicBezTo>
                    <a:cubicBezTo>
                      <a:pt x="365905" y="20624"/>
                      <a:pt x="355266" y="9051"/>
                      <a:pt x="352425" y="9525"/>
                    </a:cubicBezTo>
                    <a:cubicBezTo>
                      <a:pt x="347162" y="10402"/>
                      <a:pt x="343833" y="20914"/>
                      <a:pt x="340519" y="23813"/>
                    </a:cubicBezTo>
                    <a:cubicBezTo>
                      <a:pt x="330441" y="32632"/>
                      <a:pt x="328900" y="32449"/>
                      <a:pt x="319088" y="35719"/>
                    </a:cubicBezTo>
                    <a:cubicBezTo>
                      <a:pt x="315913" y="34925"/>
                      <a:pt x="312571" y="34627"/>
                      <a:pt x="309563" y="33338"/>
                    </a:cubicBezTo>
                    <a:cubicBezTo>
                      <a:pt x="304587" y="31205"/>
                      <a:pt x="298595" y="25306"/>
                      <a:pt x="295275" y="21432"/>
                    </a:cubicBezTo>
                    <a:cubicBezTo>
                      <a:pt x="292692" y="18419"/>
                      <a:pt x="290938" y="14713"/>
                      <a:pt x="288132" y="11907"/>
                    </a:cubicBezTo>
                    <a:cubicBezTo>
                      <a:pt x="286108" y="9883"/>
                      <a:pt x="283369" y="8732"/>
                      <a:pt x="280988" y="7144"/>
                    </a:cubicBezTo>
                    <a:cubicBezTo>
                      <a:pt x="280194" y="9525"/>
                      <a:pt x="280175" y="12328"/>
                      <a:pt x="278607" y="14288"/>
                    </a:cubicBezTo>
                    <a:cubicBezTo>
                      <a:pt x="276819" y="16523"/>
                      <a:pt x="273487" y="17026"/>
                      <a:pt x="271463" y="19050"/>
                    </a:cubicBezTo>
                    <a:cubicBezTo>
                      <a:pt x="269439" y="21074"/>
                      <a:pt x="268288" y="23813"/>
                      <a:pt x="266700" y="26194"/>
                    </a:cubicBezTo>
                    <a:cubicBezTo>
                      <a:pt x="262731" y="24607"/>
                      <a:pt x="258419" y="23697"/>
                      <a:pt x="254794" y="21432"/>
                    </a:cubicBezTo>
                    <a:cubicBezTo>
                      <a:pt x="244945" y="15277"/>
                      <a:pt x="249408" y="15423"/>
                      <a:pt x="245269" y="7144"/>
                    </a:cubicBezTo>
                    <a:cubicBezTo>
                      <a:pt x="243989" y="4584"/>
                      <a:pt x="242094" y="2381"/>
                      <a:pt x="240507" y="0"/>
                    </a:cubicBezTo>
                    <a:cubicBezTo>
                      <a:pt x="239792" y="143"/>
                      <a:pt x="220883" y="3730"/>
                      <a:pt x="219075" y="4763"/>
                    </a:cubicBezTo>
                    <a:cubicBezTo>
                      <a:pt x="216151" y="6434"/>
                      <a:pt x="214519" y="9751"/>
                      <a:pt x="211932" y="11907"/>
                    </a:cubicBezTo>
                    <a:cubicBezTo>
                      <a:pt x="209733" y="13739"/>
                      <a:pt x="207169" y="15082"/>
                      <a:pt x="204788" y="16669"/>
                    </a:cubicBezTo>
                    <a:cubicBezTo>
                      <a:pt x="191141" y="37138"/>
                      <a:pt x="207500" y="11243"/>
                      <a:pt x="197644" y="30957"/>
                    </a:cubicBezTo>
                    <a:cubicBezTo>
                      <a:pt x="188408" y="49429"/>
                      <a:pt x="196490" y="27279"/>
                      <a:pt x="190500" y="45244"/>
                    </a:cubicBezTo>
                    <a:cubicBezTo>
                      <a:pt x="183356" y="44450"/>
                      <a:pt x="176117" y="44273"/>
                      <a:pt x="169069" y="42863"/>
                    </a:cubicBezTo>
                    <a:cubicBezTo>
                      <a:pt x="164146" y="41878"/>
                      <a:pt x="154782" y="38100"/>
                      <a:pt x="154782" y="38100"/>
                    </a:cubicBezTo>
                    <a:cubicBezTo>
                      <a:pt x="143462" y="45647"/>
                      <a:pt x="148542" y="40148"/>
                      <a:pt x="142875" y="57150"/>
                    </a:cubicBezTo>
                    <a:lnTo>
                      <a:pt x="140494" y="64294"/>
                    </a:lnTo>
                    <a:cubicBezTo>
                      <a:pt x="139700" y="66675"/>
                      <a:pt x="140494" y="70644"/>
                      <a:pt x="138113" y="71438"/>
                    </a:cubicBezTo>
                    <a:cubicBezTo>
                      <a:pt x="126389" y="75346"/>
                      <a:pt x="133445" y="73406"/>
                      <a:pt x="116682" y="76200"/>
                    </a:cubicBezTo>
                    <a:cubicBezTo>
                      <a:pt x="117476" y="82550"/>
                      <a:pt x="118158" y="88915"/>
                      <a:pt x="119063" y="95250"/>
                    </a:cubicBezTo>
                    <a:cubicBezTo>
                      <a:pt x="119746" y="100030"/>
                      <a:pt x="121444" y="104710"/>
                      <a:pt x="121444" y="109538"/>
                    </a:cubicBezTo>
                    <a:cubicBezTo>
                      <a:pt x="121444" y="119096"/>
                      <a:pt x="119857" y="128588"/>
                      <a:pt x="119063" y="138113"/>
                    </a:cubicBezTo>
                    <a:cubicBezTo>
                      <a:pt x="93608" y="129627"/>
                      <a:pt x="113673" y="138683"/>
                      <a:pt x="97632" y="126207"/>
                    </a:cubicBezTo>
                    <a:cubicBezTo>
                      <a:pt x="93114" y="122693"/>
                      <a:pt x="83344" y="116682"/>
                      <a:pt x="83344" y="116682"/>
                    </a:cubicBezTo>
                    <a:cubicBezTo>
                      <a:pt x="81757" y="119063"/>
                      <a:pt x="79487" y="121110"/>
                      <a:pt x="78582" y="123825"/>
                    </a:cubicBezTo>
                    <a:cubicBezTo>
                      <a:pt x="77055" y="128406"/>
                      <a:pt x="77247" y="133400"/>
                      <a:pt x="76200" y="138113"/>
                    </a:cubicBezTo>
                    <a:cubicBezTo>
                      <a:pt x="75655" y="140563"/>
                      <a:pt x="74509" y="142843"/>
                      <a:pt x="73819" y="145257"/>
                    </a:cubicBezTo>
                    <a:cubicBezTo>
                      <a:pt x="72920" y="148404"/>
                      <a:pt x="72727" y="151774"/>
                      <a:pt x="71438" y="154782"/>
                    </a:cubicBezTo>
                    <a:cubicBezTo>
                      <a:pt x="70311" y="157412"/>
                      <a:pt x="68263" y="159544"/>
                      <a:pt x="66675" y="161925"/>
                    </a:cubicBezTo>
                    <a:cubicBezTo>
                      <a:pt x="64739" y="167734"/>
                      <a:pt x="64147" y="171598"/>
                      <a:pt x="59532" y="176213"/>
                    </a:cubicBezTo>
                    <a:cubicBezTo>
                      <a:pt x="57508" y="178237"/>
                      <a:pt x="54769" y="179388"/>
                      <a:pt x="52388" y="180975"/>
                    </a:cubicBezTo>
                    <a:lnTo>
                      <a:pt x="42863" y="195263"/>
                    </a:lnTo>
                    <a:lnTo>
                      <a:pt x="38100" y="202407"/>
                    </a:lnTo>
                    <a:cubicBezTo>
                      <a:pt x="40824" y="213300"/>
                      <a:pt x="39902" y="213541"/>
                      <a:pt x="47625" y="223838"/>
                    </a:cubicBezTo>
                    <a:cubicBezTo>
                      <a:pt x="49646" y="226532"/>
                      <a:pt x="52701" y="228324"/>
                      <a:pt x="54769" y="230982"/>
                    </a:cubicBezTo>
                    <a:cubicBezTo>
                      <a:pt x="58283" y="235500"/>
                      <a:pt x="64294" y="245269"/>
                      <a:pt x="64294" y="245269"/>
                    </a:cubicBezTo>
                    <a:cubicBezTo>
                      <a:pt x="49989" y="254806"/>
                      <a:pt x="64095" y="247650"/>
                      <a:pt x="38100" y="247650"/>
                    </a:cubicBezTo>
                    <a:cubicBezTo>
                      <a:pt x="33272" y="247650"/>
                      <a:pt x="28575" y="249238"/>
                      <a:pt x="23813" y="250032"/>
                    </a:cubicBezTo>
                    <a:cubicBezTo>
                      <a:pt x="25400" y="252413"/>
                      <a:pt x="26340" y="255387"/>
                      <a:pt x="28575" y="257175"/>
                    </a:cubicBezTo>
                    <a:cubicBezTo>
                      <a:pt x="45008" y="270322"/>
                      <a:pt x="26831" y="246228"/>
                      <a:pt x="40482" y="266700"/>
                    </a:cubicBezTo>
                    <a:cubicBezTo>
                      <a:pt x="39688" y="274638"/>
                      <a:pt x="39570" y="282672"/>
                      <a:pt x="38100" y="290513"/>
                    </a:cubicBezTo>
                    <a:cubicBezTo>
                      <a:pt x="37175" y="295447"/>
                      <a:pt x="33338" y="304800"/>
                      <a:pt x="33338" y="304800"/>
                    </a:cubicBezTo>
                    <a:cubicBezTo>
                      <a:pt x="32544" y="310356"/>
                      <a:pt x="32058" y="315965"/>
                      <a:pt x="30957" y="321469"/>
                    </a:cubicBezTo>
                    <a:cubicBezTo>
                      <a:pt x="30465" y="323930"/>
                      <a:pt x="28575" y="326103"/>
                      <a:pt x="28575" y="328613"/>
                    </a:cubicBezTo>
                    <a:cubicBezTo>
                      <a:pt x="28575" y="339754"/>
                      <a:pt x="28904" y="351000"/>
                      <a:pt x="30957" y="361950"/>
                    </a:cubicBezTo>
                    <a:cubicBezTo>
                      <a:pt x="31371" y="364157"/>
                      <a:pt x="34132" y="365125"/>
                      <a:pt x="35719" y="366713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037D6ECF-A4B8-4A05-A7CC-8C8B1311B1BE}"/>
                  </a:ext>
                </a:extLst>
              </p:cNvPr>
              <p:cNvSpPr/>
              <p:nvPr/>
            </p:nvSpPr>
            <p:spPr>
              <a:xfrm rot="21059563">
                <a:off x="444794" y="4310984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185273C0-F9E3-44A0-AD84-966996F878A7}"/>
                  </a:ext>
                </a:extLst>
              </p:cNvPr>
              <p:cNvSpPr/>
              <p:nvPr/>
            </p:nvSpPr>
            <p:spPr>
              <a:xfrm rot="670083">
                <a:off x="624099" y="4295762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7" name="组合 146">
              <a:extLst>
                <a:ext uri="{FF2B5EF4-FFF2-40B4-BE49-F238E27FC236}">
                  <a16:creationId xmlns:a16="http://schemas.microsoft.com/office/drawing/2014/main" id="{10D224B2-91D3-486B-B5A8-E8D6CCC69B2E}"/>
                </a:ext>
              </a:extLst>
            </p:cNvPr>
            <p:cNvGrpSpPr/>
            <p:nvPr/>
          </p:nvGrpSpPr>
          <p:grpSpPr>
            <a:xfrm>
              <a:off x="5255095" y="3682094"/>
              <a:ext cx="424135" cy="842962"/>
              <a:chOff x="1532343" y="3960019"/>
              <a:chExt cx="424135" cy="842962"/>
            </a:xfrm>
          </p:grpSpPr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4F6D4A81-F699-43A5-922F-1B5D1DEE449B}"/>
                  </a:ext>
                </a:extLst>
              </p:cNvPr>
              <p:cNvSpPr/>
              <p:nvPr/>
            </p:nvSpPr>
            <p:spPr>
              <a:xfrm>
                <a:off x="1607797" y="4100022"/>
                <a:ext cx="278666" cy="610076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55A9DAA5-B33F-44BF-8278-1FB97FC62671}"/>
                  </a:ext>
                </a:extLst>
              </p:cNvPr>
              <p:cNvSpPr/>
              <p:nvPr/>
            </p:nvSpPr>
            <p:spPr>
              <a:xfrm rot="21404006">
                <a:off x="1650344" y="4278902"/>
                <a:ext cx="105932" cy="457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5A492F60-15F8-4142-B860-A2D752F6F756}"/>
                  </a:ext>
                </a:extLst>
              </p:cNvPr>
              <p:cNvSpPr/>
              <p:nvPr/>
            </p:nvSpPr>
            <p:spPr>
              <a:xfrm>
                <a:off x="1694166" y="4292617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弧形 150">
                <a:extLst>
                  <a:ext uri="{FF2B5EF4-FFF2-40B4-BE49-F238E27FC236}">
                    <a16:creationId xmlns:a16="http://schemas.microsoft.com/office/drawing/2014/main" id="{CFF524D7-0FD9-48C7-BD2E-F1A63369D545}"/>
                  </a:ext>
                </a:extLst>
              </p:cNvPr>
              <p:cNvSpPr/>
              <p:nvPr/>
            </p:nvSpPr>
            <p:spPr>
              <a:xfrm rot="10800000">
                <a:off x="1797640" y="4347751"/>
                <a:ext cx="158838" cy="7077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弧形 151">
                <a:extLst>
                  <a:ext uri="{FF2B5EF4-FFF2-40B4-BE49-F238E27FC236}">
                    <a16:creationId xmlns:a16="http://schemas.microsoft.com/office/drawing/2014/main" id="{DDECD8E7-30C2-4CA8-A1C5-41FCD8A1484C}"/>
                  </a:ext>
                </a:extLst>
              </p:cNvPr>
              <p:cNvSpPr/>
              <p:nvPr/>
            </p:nvSpPr>
            <p:spPr>
              <a:xfrm rot="8364291">
                <a:off x="1626167" y="4292898"/>
                <a:ext cx="232402" cy="7835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CA9BB5F7-79B6-4EB1-B472-A1CB89B2147F}"/>
                  </a:ext>
                </a:extLst>
              </p:cNvPr>
              <p:cNvSpPr/>
              <p:nvPr/>
            </p:nvSpPr>
            <p:spPr>
              <a:xfrm rot="724196">
                <a:off x="1774657" y="4286745"/>
                <a:ext cx="93561" cy="483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椭圆 153">
                <a:extLst>
                  <a:ext uri="{FF2B5EF4-FFF2-40B4-BE49-F238E27FC236}">
                    <a16:creationId xmlns:a16="http://schemas.microsoft.com/office/drawing/2014/main" id="{B602F67D-7D9D-47DB-8E2C-27CBDC5864FC}"/>
                  </a:ext>
                </a:extLst>
              </p:cNvPr>
              <p:cNvSpPr/>
              <p:nvPr/>
            </p:nvSpPr>
            <p:spPr>
              <a:xfrm>
                <a:off x="1818199" y="4318916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椭圆 154">
                <a:extLst>
                  <a:ext uri="{FF2B5EF4-FFF2-40B4-BE49-F238E27FC236}">
                    <a16:creationId xmlns:a16="http://schemas.microsoft.com/office/drawing/2014/main" id="{F8FA1599-5F12-4416-8518-57C83A9173D2}"/>
                  </a:ext>
                </a:extLst>
              </p:cNvPr>
              <p:cNvSpPr/>
              <p:nvPr/>
            </p:nvSpPr>
            <p:spPr>
              <a:xfrm>
                <a:off x="1809055" y="4304408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弧形 155">
                <a:extLst>
                  <a:ext uri="{FF2B5EF4-FFF2-40B4-BE49-F238E27FC236}">
                    <a16:creationId xmlns:a16="http://schemas.microsoft.com/office/drawing/2014/main" id="{93FE246B-076C-45F5-91DE-DDB8307FD9FD}"/>
                  </a:ext>
                </a:extLst>
              </p:cNvPr>
              <p:cNvSpPr/>
              <p:nvPr/>
            </p:nvSpPr>
            <p:spPr>
              <a:xfrm rot="20940728">
                <a:off x="1532343" y="4239959"/>
                <a:ext cx="23240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7" name="弧形 156">
                <a:extLst>
                  <a:ext uri="{FF2B5EF4-FFF2-40B4-BE49-F238E27FC236}">
                    <a16:creationId xmlns:a16="http://schemas.microsoft.com/office/drawing/2014/main" id="{C6FA5374-2E01-4D89-B38F-325F76B0DB44}"/>
                  </a:ext>
                </a:extLst>
              </p:cNvPr>
              <p:cNvSpPr/>
              <p:nvPr/>
            </p:nvSpPr>
            <p:spPr>
              <a:xfrm rot="289177">
                <a:off x="1718354" y="4231894"/>
                <a:ext cx="14762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F07DE849-80DF-4A15-A96F-B24A7C9D87F1}"/>
                  </a:ext>
                </a:extLst>
              </p:cNvPr>
              <p:cNvSpPr/>
              <p:nvPr/>
            </p:nvSpPr>
            <p:spPr>
              <a:xfrm>
                <a:off x="1665861" y="4355058"/>
                <a:ext cx="46344" cy="33287"/>
              </a:xfrm>
              <a:custGeom>
                <a:avLst/>
                <a:gdLst>
                  <a:gd name="connsiteX0" fmla="*/ 1014 w 46344"/>
                  <a:gd name="connsiteY0" fmla="*/ 31205 h 33287"/>
                  <a:gd name="connsiteX1" fmla="*/ 15302 w 46344"/>
                  <a:gd name="connsiteY1" fmla="*/ 28823 h 33287"/>
                  <a:gd name="connsiteX2" fmla="*/ 10539 w 46344"/>
                  <a:gd name="connsiteY2" fmla="*/ 21680 h 33287"/>
                  <a:gd name="connsiteX3" fmla="*/ 17683 w 46344"/>
                  <a:gd name="connsiteY3" fmla="*/ 19298 h 33287"/>
                  <a:gd name="connsiteX4" fmla="*/ 31970 w 46344"/>
                  <a:gd name="connsiteY4" fmla="*/ 21680 h 33287"/>
                  <a:gd name="connsiteX5" fmla="*/ 39114 w 46344"/>
                  <a:gd name="connsiteY5" fmla="*/ 24061 h 33287"/>
                  <a:gd name="connsiteX6" fmla="*/ 17683 w 46344"/>
                  <a:gd name="connsiteY6" fmla="*/ 19298 h 33287"/>
                  <a:gd name="connsiteX7" fmla="*/ 24827 w 46344"/>
                  <a:gd name="connsiteY7" fmla="*/ 14536 h 33287"/>
                  <a:gd name="connsiteX8" fmla="*/ 43877 w 46344"/>
                  <a:gd name="connsiteY8" fmla="*/ 12155 h 33287"/>
                  <a:gd name="connsiteX9" fmla="*/ 36733 w 46344"/>
                  <a:gd name="connsiteY9" fmla="*/ 7392 h 33287"/>
                  <a:gd name="connsiteX10" fmla="*/ 27208 w 46344"/>
                  <a:gd name="connsiteY10" fmla="*/ 5011 h 33287"/>
                  <a:gd name="connsiteX11" fmla="*/ 34352 w 46344"/>
                  <a:gd name="connsiteY11" fmla="*/ 248 h 33287"/>
                  <a:gd name="connsiteX12" fmla="*/ 46258 w 46344"/>
                  <a:gd name="connsiteY12" fmla="*/ 2630 h 33287"/>
                  <a:gd name="connsiteX13" fmla="*/ 1014 w 46344"/>
                  <a:gd name="connsiteY13" fmla="*/ 31205 h 3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344" h="33287">
                    <a:moveTo>
                      <a:pt x="1014" y="31205"/>
                    </a:moveTo>
                    <a:cubicBezTo>
                      <a:pt x="-4145" y="35571"/>
                      <a:pt x="11888" y="32237"/>
                      <a:pt x="15302" y="28823"/>
                    </a:cubicBezTo>
                    <a:cubicBezTo>
                      <a:pt x="17326" y="26799"/>
                      <a:pt x="9845" y="24456"/>
                      <a:pt x="10539" y="21680"/>
                    </a:cubicBezTo>
                    <a:cubicBezTo>
                      <a:pt x="11148" y="19245"/>
                      <a:pt x="15302" y="20092"/>
                      <a:pt x="17683" y="19298"/>
                    </a:cubicBezTo>
                    <a:cubicBezTo>
                      <a:pt x="22445" y="20092"/>
                      <a:pt x="27257" y="20633"/>
                      <a:pt x="31970" y="21680"/>
                    </a:cubicBezTo>
                    <a:cubicBezTo>
                      <a:pt x="34420" y="22225"/>
                      <a:pt x="41624" y="24061"/>
                      <a:pt x="39114" y="24061"/>
                    </a:cubicBezTo>
                    <a:cubicBezTo>
                      <a:pt x="36086" y="24061"/>
                      <a:pt x="21360" y="20218"/>
                      <a:pt x="17683" y="19298"/>
                    </a:cubicBezTo>
                    <a:cubicBezTo>
                      <a:pt x="20064" y="17711"/>
                      <a:pt x="22066" y="15289"/>
                      <a:pt x="24827" y="14536"/>
                    </a:cubicBezTo>
                    <a:cubicBezTo>
                      <a:pt x="31001" y="12852"/>
                      <a:pt x="38390" y="15448"/>
                      <a:pt x="43877" y="12155"/>
                    </a:cubicBezTo>
                    <a:cubicBezTo>
                      <a:pt x="46331" y="10682"/>
                      <a:pt x="39364" y="8519"/>
                      <a:pt x="36733" y="7392"/>
                    </a:cubicBezTo>
                    <a:cubicBezTo>
                      <a:pt x="33725" y="6103"/>
                      <a:pt x="30383" y="5805"/>
                      <a:pt x="27208" y="5011"/>
                    </a:cubicBezTo>
                    <a:cubicBezTo>
                      <a:pt x="29589" y="3423"/>
                      <a:pt x="31512" y="603"/>
                      <a:pt x="34352" y="248"/>
                    </a:cubicBezTo>
                    <a:cubicBezTo>
                      <a:pt x="38368" y="-254"/>
                      <a:pt x="43397" y="-232"/>
                      <a:pt x="46258" y="2630"/>
                    </a:cubicBezTo>
                    <a:cubicBezTo>
                      <a:pt x="48503" y="4876"/>
                      <a:pt x="6173" y="26839"/>
                      <a:pt x="1014" y="312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A50C2449-BEC6-4B85-A012-F0A181B2A776}"/>
                  </a:ext>
                </a:extLst>
              </p:cNvPr>
              <p:cNvSpPr/>
              <p:nvPr/>
            </p:nvSpPr>
            <p:spPr>
              <a:xfrm>
                <a:off x="1795199" y="4366376"/>
                <a:ext cx="76464" cy="41737"/>
              </a:xfrm>
              <a:custGeom>
                <a:avLst/>
                <a:gdLst>
                  <a:gd name="connsiteX0" fmla="*/ 12170 w 76464"/>
                  <a:gd name="connsiteY0" fmla="*/ 837 h 41737"/>
                  <a:gd name="connsiteX1" fmla="*/ 264 w 76464"/>
                  <a:gd name="connsiteY1" fmla="*/ 3218 h 41737"/>
                  <a:gd name="connsiteX2" fmla="*/ 7407 w 76464"/>
                  <a:gd name="connsiteY2" fmla="*/ 7980 h 41737"/>
                  <a:gd name="connsiteX3" fmla="*/ 28839 w 76464"/>
                  <a:gd name="connsiteY3" fmla="*/ 10362 h 41737"/>
                  <a:gd name="connsiteX4" fmla="*/ 43126 w 76464"/>
                  <a:gd name="connsiteY4" fmla="*/ 12743 h 41737"/>
                  <a:gd name="connsiteX5" fmla="*/ 59795 w 76464"/>
                  <a:gd name="connsiteY5" fmla="*/ 15124 h 41737"/>
                  <a:gd name="connsiteX6" fmla="*/ 52651 w 76464"/>
                  <a:gd name="connsiteY6" fmla="*/ 17505 h 41737"/>
                  <a:gd name="connsiteX7" fmla="*/ 43126 w 76464"/>
                  <a:gd name="connsiteY7" fmla="*/ 19887 h 41737"/>
                  <a:gd name="connsiteX8" fmla="*/ 57414 w 76464"/>
                  <a:gd name="connsiteY8" fmla="*/ 24649 h 41737"/>
                  <a:gd name="connsiteX9" fmla="*/ 62176 w 76464"/>
                  <a:gd name="connsiteY9" fmla="*/ 31793 h 41737"/>
                  <a:gd name="connsiteX10" fmla="*/ 55032 w 76464"/>
                  <a:gd name="connsiteY10" fmla="*/ 34174 h 41737"/>
                  <a:gd name="connsiteX11" fmla="*/ 62176 w 76464"/>
                  <a:gd name="connsiteY11" fmla="*/ 38937 h 41737"/>
                  <a:gd name="connsiteX12" fmla="*/ 57414 w 76464"/>
                  <a:gd name="connsiteY12" fmla="*/ 38937 h 41737"/>
                  <a:gd name="connsiteX13" fmla="*/ 64557 w 76464"/>
                  <a:gd name="connsiteY13" fmla="*/ 34174 h 41737"/>
                  <a:gd name="connsiteX14" fmla="*/ 71701 w 76464"/>
                  <a:gd name="connsiteY14" fmla="*/ 31793 h 41737"/>
                  <a:gd name="connsiteX15" fmla="*/ 76464 w 76464"/>
                  <a:gd name="connsiteY15" fmla="*/ 24649 h 41737"/>
                  <a:gd name="connsiteX16" fmla="*/ 74082 w 76464"/>
                  <a:gd name="connsiteY16" fmla="*/ 15124 h 41737"/>
                  <a:gd name="connsiteX17" fmla="*/ 62176 w 76464"/>
                  <a:gd name="connsiteY17" fmla="*/ 12743 h 41737"/>
                  <a:gd name="connsiteX18" fmla="*/ 12170 w 76464"/>
                  <a:gd name="connsiteY18" fmla="*/ 837 h 4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64" h="41737">
                    <a:moveTo>
                      <a:pt x="12170" y="837"/>
                    </a:moveTo>
                    <a:cubicBezTo>
                      <a:pt x="1851" y="-751"/>
                      <a:pt x="2509" y="-149"/>
                      <a:pt x="264" y="3218"/>
                    </a:cubicBezTo>
                    <a:cubicBezTo>
                      <a:pt x="-1324" y="5599"/>
                      <a:pt x="4631" y="7286"/>
                      <a:pt x="7407" y="7980"/>
                    </a:cubicBezTo>
                    <a:cubicBezTo>
                      <a:pt x="14380" y="9723"/>
                      <a:pt x="21714" y="9412"/>
                      <a:pt x="28839" y="10362"/>
                    </a:cubicBezTo>
                    <a:cubicBezTo>
                      <a:pt x="33625" y="11000"/>
                      <a:pt x="38354" y="12009"/>
                      <a:pt x="43126" y="12743"/>
                    </a:cubicBezTo>
                    <a:cubicBezTo>
                      <a:pt x="48673" y="13596"/>
                      <a:pt x="54239" y="14330"/>
                      <a:pt x="59795" y="15124"/>
                    </a:cubicBezTo>
                    <a:cubicBezTo>
                      <a:pt x="57414" y="15918"/>
                      <a:pt x="55065" y="16815"/>
                      <a:pt x="52651" y="17505"/>
                    </a:cubicBezTo>
                    <a:cubicBezTo>
                      <a:pt x="49504" y="18404"/>
                      <a:pt x="41311" y="17164"/>
                      <a:pt x="43126" y="19887"/>
                    </a:cubicBezTo>
                    <a:cubicBezTo>
                      <a:pt x="45911" y="24064"/>
                      <a:pt x="57414" y="24649"/>
                      <a:pt x="57414" y="24649"/>
                    </a:cubicBezTo>
                    <a:cubicBezTo>
                      <a:pt x="59001" y="27030"/>
                      <a:pt x="62870" y="29017"/>
                      <a:pt x="62176" y="31793"/>
                    </a:cubicBezTo>
                    <a:cubicBezTo>
                      <a:pt x="61567" y="34228"/>
                      <a:pt x="55032" y="31664"/>
                      <a:pt x="55032" y="34174"/>
                    </a:cubicBezTo>
                    <a:cubicBezTo>
                      <a:pt x="55032" y="37036"/>
                      <a:pt x="59616" y="37657"/>
                      <a:pt x="62176" y="38937"/>
                    </a:cubicBezTo>
                    <a:cubicBezTo>
                      <a:pt x="67056" y="41377"/>
                      <a:pt x="81622" y="43778"/>
                      <a:pt x="57414" y="38937"/>
                    </a:cubicBezTo>
                    <a:cubicBezTo>
                      <a:pt x="59795" y="37349"/>
                      <a:pt x="61997" y="35454"/>
                      <a:pt x="64557" y="34174"/>
                    </a:cubicBezTo>
                    <a:cubicBezTo>
                      <a:pt x="66802" y="33051"/>
                      <a:pt x="69741" y="33361"/>
                      <a:pt x="71701" y="31793"/>
                    </a:cubicBezTo>
                    <a:cubicBezTo>
                      <a:pt x="73936" y="30005"/>
                      <a:pt x="74876" y="27030"/>
                      <a:pt x="76464" y="24649"/>
                    </a:cubicBezTo>
                    <a:cubicBezTo>
                      <a:pt x="75670" y="21474"/>
                      <a:pt x="76596" y="17219"/>
                      <a:pt x="74082" y="15124"/>
                    </a:cubicBezTo>
                    <a:cubicBezTo>
                      <a:pt x="70973" y="12533"/>
                      <a:pt x="66168" y="13408"/>
                      <a:pt x="62176" y="12743"/>
                    </a:cubicBezTo>
                    <a:cubicBezTo>
                      <a:pt x="42745" y="9505"/>
                      <a:pt x="22489" y="2425"/>
                      <a:pt x="12170" y="8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B16FEA46-F8B8-4AA9-9273-D1A8CCE9DC72}"/>
                  </a:ext>
                </a:extLst>
              </p:cNvPr>
              <p:cNvSpPr/>
              <p:nvPr/>
            </p:nvSpPr>
            <p:spPr>
              <a:xfrm>
                <a:off x="1535906" y="3960019"/>
                <a:ext cx="409575" cy="378625"/>
              </a:xfrm>
              <a:custGeom>
                <a:avLst/>
                <a:gdLst>
                  <a:gd name="connsiteX0" fmla="*/ 64294 w 409575"/>
                  <a:gd name="connsiteY0" fmla="*/ 369094 h 378625"/>
                  <a:gd name="connsiteX1" fmla="*/ 52388 w 409575"/>
                  <a:gd name="connsiteY1" fmla="*/ 366712 h 378625"/>
                  <a:gd name="connsiteX2" fmla="*/ 38100 w 409575"/>
                  <a:gd name="connsiteY2" fmla="*/ 361950 h 378625"/>
                  <a:gd name="connsiteX3" fmla="*/ 28575 w 409575"/>
                  <a:gd name="connsiteY3" fmla="*/ 347662 h 378625"/>
                  <a:gd name="connsiteX4" fmla="*/ 26194 w 409575"/>
                  <a:gd name="connsiteY4" fmla="*/ 335756 h 378625"/>
                  <a:gd name="connsiteX5" fmla="*/ 23813 w 409575"/>
                  <a:gd name="connsiteY5" fmla="*/ 328612 h 378625"/>
                  <a:gd name="connsiteX6" fmla="*/ 21432 w 409575"/>
                  <a:gd name="connsiteY6" fmla="*/ 316706 h 378625"/>
                  <a:gd name="connsiteX7" fmla="*/ 16669 w 409575"/>
                  <a:gd name="connsiteY7" fmla="*/ 302419 h 378625"/>
                  <a:gd name="connsiteX8" fmla="*/ 14288 w 409575"/>
                  <a:gd name="connsiteY8" fmla="*/ 288131 h 378625"/>
                  <a:gd name="connsiteX9" fmla="*/ 11907 w 409575"/>
                  <a:gd name="connsiteY9" fmla="*/ 271462 h 378625"/>
                  <a:gd name="connsiteX10" fmla="*/ 9525 w 409575"/>
                  <a:gd name="connsiteY10" fmla="*/ 264319 h 378625"/>
                  <a:gd name="connsiteX11" fmla="*/ 7144 w 409575"/>
                  <a:gd name="connsiteY11" fmla="*/ 250031 h 378625"/>
                  <a:gd name="connsiteX12" fmla="*/ 4763 w 409575"/>
                  <a:gd name="connsiteY12" fmla="*/ 238125 h 378625"/>
                  <a:gd name="connsiteX13" fmla="*/ 0 w 409575"/>
                  <a:gd name="connsiteY13" fmla="*/ 207169 h 378625"/>
                  <a:gd name="connsiteX14" fmla="*/ 2382 w 409575"/>
                  <a:gd name="connsiteY14" fmla="*/ 140494 h 378625"/>
                  <a:gd name="connsiteX15" fmla="*/ 4763 w 409575"/>
                  <a:gd name="connsiteY15" fmla="*/ 128587 h 378625"/>
                  <a:gd name="connsiteX16" fmla="*/ 9525 w 409575"/>
                  <a:gd name="connsiteY16" fmla="*/ 111919 h 378625"/>
                  <a:gd name="connsiteX17" fmla="*/ 16669 w 409575"/>
                  <a:gd name="connsiteY17" fmla="*/ 88106 h 378625"/>
                  <a:gd name="connsiteX18" fmla="*/ 23813 w 409575"/>
                  <a:gd name="connsiteY18" fmla="*/ 83344 h 378625"/>
                  <a:gd name="connsiteX19" fmla="*/ 35719 w 409575"/>
                  <a:gd name="connsiteY19" fmla="*/ 66675 h 378625"/>
                  <a:gd name="connsiteX20" fmla="*/ 54769 w 409575"/>
                  <a:gd name="connsiteY20" fmla="*/ 47625 h 378625"/>
                  <a:gd name="connsiteX21" fmla="*/ 66675 w 409575"/>
                  <a:gd name="connsiteY21" fmla="*/ 35719 h 378625"/>
                  <a:gd name="connsiteX22" fmla="*/ 76200 w 409575"/>
                  <a:gd name="connsiteY22" fmla="*/ 28575 h 378625"/>
                  <a:gd name="connsiteX23" fmla="*/ 80963 w 409575"/>
                  <a:gd name="connsiteY23" fmla="*/ 21431 h 378625"/>
                  <a:gd name="connsiteX24" fmla="*/ 95250 w 409575"/>
                  <a:gd name="connsiteY24" fmla="*/ 16669 h 378625"/>
                  <a:gd name="connsiteX25" fmla="*/ 102394 w 409575"/>
                  <a:gd name="connsiteY25" fmla="*/ 11906 h 378625"/>
                  <a:gd name="connsiteX26" fmla="*/ 116682 w 409575"/>
                  <a:gd name="connsiteY26" fmla="*/ 7144 h 378625"/>
                  <a:gd name="connsiteX27" fmla="*/ 180975 w 409575"/>
                  <a:gd name="connsiteY27" fmla="*/ 0 h 378625"/>
                  <a:gd name="connsiteX28" fmla="*/ 252413 w 409575"/>
                  <a:gd name="connsiteY28" fmla="*/ 4762 h 378625"/>
                  <a:gd name="connsiteX29" fmla="*/ 285750 w 409575"/>
                  <a:gd name="connsiteY29" fmla="*/ 14287 h 378625"/>
                  <a:gd name="connsiteX30" fmla="*/ 302419 w 409575"/>
                  <a:gd name="connsiteY30" fmla="*/ 21431 h 378625"/>
                  <a:gd name="connsiteX31" fmla="*/ 309563 w 409575"/>
                  <a:gd name="connsiteY31" fmla="*/ 26194 h 378625"/>
                  <a:gd name="connsiteX32" fmla="*/ 311944 w 409575"/>
                  <a:gd name="connsiteY32" fmla="*/ 33337 h 378625"/>
                  <a:gd name="connsiteX33" fmla="*/ 316707 w 409575"/>
                  <a:gd name="connsiteY33" fmla="*/ 40481 h 378625"/>
                  <a:gd name="connsiteX34" fmla="*/ 319088 w 409575"/>
                  <a:gd name="connsiteY34" fmla="*/ 47625 h 378625"/>
                  <a:gd name="connsiteX35" fmla="*/ 335757 w 409575"/>
                  <a:gd name="connsiteY35" fmla="*/ 59531 h 378625"/>
                  <a:gd name="connsiteX36" fmla="*/ 350044 w 409575"/>
                  <a:gd name="connsiteY36" fmla="*/ 66675 h 378625"/>
                  <a:gd name="connsiteX37" fmla="*/ 354807 w 409575"/>
                  <a:gd name="connsiteY37" fmla="*/ 73819 h 378625"/>
                  <a:gd name="connsiteX38" fmla="*/ 364332 w 409575"/>
                  <a:gd name="connsiteY38" fmla="*/ 76200 h 378625"/>
                  <a:gd name="connsiteX39" fmla="*/ 371475 w 409575"/>
                  <a:gd name="connsiteY39" fmla="*/ 78581 h 378625"/>
                  <a:gd name="connsiteX40" fmla="*/ 388144 w 409575"/>
                  <a:gd name="connsiteY40" fmla="*/ 95250 h 378625"/>
                  <a:gd name="connsiteX41" fmla="*/ 395288 w 409575"/>
                  <a:gd name="connsiteY41" fmla="*/ 102394 h 378625"/>
                  <a:gd name="connsiteX42" fmla="*/ 404813 w 409575"/>
                  <a:gd name="connsiteY42" fmla="*/ 126206 h 378625"/>
                  <a:gd name="connsiteX43" fmla="*/ 407194 w 409575"/>
                  <a:gd name="connsiteY43" fmla="*/ 135731 h 378625"/>
                  <a:gd name="connsiteX44" fmla="*/ 409575 w 409575"/>
                  <a:gd name="connsiteY44" fmla="*/ 142875 h 378625"/>
                  <a:gd name="connsiteX45" fmla="*/ 407194 w 409575"/>
                  <a:gd name="connsiteY45" fmla="*/ 247650 h 378625"/>
                  <a:gd name="connsiteX46" fmla="*/ 402432 w 409575"/>
                  <a:gd name="connsiteY46" fmla="*/ 278606 h 378625"/>
                  <a:gd name="connsiteX47" fmla="*/ 400050 w 409575"/>
                  <a:gd name="connsiteY47" fmla="*/ 285750 h 378625"/>
                  <a:gd name="connsiteX48" fmla="*/ 397669 w 409575"/>
                  <a:gd name="connsiteY48" fmla="*/ 297656 h 378625"/>
                  <a:gd name="connsiteX49" fmla="*/ 392907 w 409575"/>
                  <a:gd name="connsiteY49" fmla="*/ 304800 h 378625"/>
                  <a:gd name="connsiteX50" fmla="*/ 385763 w 409575"/>
                  <a:gd name="connsiteY50" fmla="*/ 328612 h 378625"/>
                  <a:gd name="connsiteX51" fmla="*/ 381000 w 409575"/>
                  <a:gd name="connsiteY51" fmla="*/ 335756 h 378625"/>
                  <a:gd name="connsiteX52" fmla="*/ 376238 w 409575"/>
                  <a:gd name="connsiteY52" fmla="*/ 350044 h 378625"/>
                  <a:gd name="connsiteX53" fmla="*/ 373857 w 409575"/>
                  <a:gd name="connsiteY53" fmla="*/ 357187 h 378625"/>
                  <a:gd name="connsiteX54" fmla="*/ 369094 w 409575"/>
                  <a:gd name="connsiteY54" fmla="*/ 364331 h 378625"/>
                  <a:gd name="connsiteX55" fmla="*/ 361950 w 409575"/>
                  <a:gd name="connsiteY55" fmla="*/ 378619 h 37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09575" h="378625">
                    <a:moveTo>
                      <a:pt x="64294" y="369094"/>
                    </a:moveTo>
                    <a:cubicBezTo>
                      <a:pt x="60325" y="368300"/>
                      <a:pt x="56293" y="367777"/>
                      <a:pt x="52388" y="366712"/>
                    </a:cubicBezTo>
                    <a:cubicBezTo>
                      <a:pt x="47545" y="365391"/>
                      <a:pt x="38100" y="361950"/>
                      <a:pt x="38100" y="361950"/>
                    </a:cubicBezTo>
                    <a:cubicBezTo>
                      <a:pt x="34925" y="357187"/>
                      <a:pt x="29697" y="353275"/>
                      <a:pt x="28575" y="347662"/>
                    </a:cubicBezTo>
                    <a:cubicBezTo>
                      <a:pt x="27781" y="343693"/>
                      <a:pt x="27176" y="339682"/>
                      <a:pt x="26194" y="335756"/>
                    </a:cubicBezTo>
                    <a:cubicBezTo>
                      <a:pt x="25585" y="333321"/>
                      <a:pt x="24422" y="331047"/>
                      <a:pt x="23813" y="328612"/>
                    </a:cubicBezTo>
                    <a:cubicBezTo>
                      <a:pt x="22831" y="324686"/>
                      <a:pt x="22497" y="320611"/>
                      <a:pt x="21432" y="316706"/>
                    </a:cubicBezTo>
                    <a:cubicBezTo>
                      <a:pt x="20111" y="311863"/>
                      <a:pt x="16669" y="302419"/>
                      <a:pt x="16669" y="302419"/>
                    </a:cubicBezTo>
                    <a:cubicBezTo>
                      <a:pt x="15875" y="297656"/>
                      <a:pt x="15022" y="292903"/>
                      <a:pt x="14288" y="288131"/>
                    </a:cubicBezTo>
                    <a:cubicBezTo>
                      <a:pt x="13435" y="282584"/>
                      <a:pt x="13008" y="276966"/>
                      <a:pt x="11907" y="271462"/>
                    </a:cubicBezTo>
                    <a:cubicBezTo>
                      <a:pt x="11415" y="269001"/>
                      <a:pt x="10319" y="266700"/>
                      <a:pt x="9525" y="264319"/>
                    </a:cubicBezTo>
                    <a:cubicBezTo>
                      <a:pt x="8731" y="259556"/>
                      <a:pt x="8008" y="254781"/>
                      <a:pt x="7144" y="250031"/>
                    </a:cubicBezTo>
                    <a:cubicBezTo>
                      <a:pt x="6420" y="246049"/>
                      <a:pt x="5335" y="242132"/>
                      <a:pt x="4763" y="238125"/>
                    </a:cubicBezTo>
                    <a:cubicBezTo>
                      <a:pt x="193" y="206134"/>
                      <a:pt x="4958" y="226994"/>
                      <a:pt x="0" y="207169"/>
                    </a:cubicBezTo>
                    <a:cubicBezTo>
                      <a:pt x="794" y="184944"/>
                      <a:pt x="1037" y="162692"/>
                      <a:pt x="2382" y="140494"/>
                    </a:cubicBezTo>
                    <a:cubicBezTo>
                      <a:pt x="2627" y="136454"/>
                      <a:pt x="3885" y="132538"/>
                      <a:pt x="4763" y="128587"/>
                    </a:cubicBezTo>
                    <a:cubicBezTo>
                      <a:pt x="8481" y="111853"/>
                      <a:pt x="5550" y="125828"/>
                      <a:pt x="9525" y="111919"/>
                    </a:cubicBezTo>
                    <a:cubicBezTo>
                      <a:pt x="10646" y="107996"/>
                      <a:pt x="14675" y="89435"/>
                      <a:pt x="16669" y="88106"/>
                    </a:cubicBezTo>
                    <a:lnTo>
                      <a:pt x="23813" y="83344"/>
                    </a:lnTo>
                    <a:cubicBezTo>
                      <a:pt x="26992" y="78574"/>
                      <a:pt x="32105" y="70617"/>
                      <a:pt x="35719" y="66675"/>
                    </a:cubicBezTo>
                    <a:cubicBezTo>
                      <a:pt x="41787" y="60055"/>
                      <a:pt x="49787" y="55097"/>
                      <a:pt x="54769" y="47625"/>
                    </a:cubicBezTo>
                    <a:cubicBezTo>
                      <a:pt x="61697" y="37234"/>
                      <a:pt x="56573" y="42935"/>
                      <a:pt x="66675" y="35719"/>
                    </a:cubicBezTo>
                    <a:cubicBezTo>
                      <a:pt x="69905" y="33412"/>
                      <a:pt x="73394" y="31381"/>
                      <a:pt x="76200" y="28575"/>
                    </a:cubicBezTo>
                    <a:cubicBezTo>
                      <a:pt x="78224" y="26551"/>
                      <a:pt x="78536" y="22948"/>
                      <a:pt x="80963" y="21431"/>
                    </a:cubicBezTo>
                    <a:cubicBezTo>
                      <a:pt x="85220" y="18770"/>
                      <a:pt x="95250" y="16669"/>
                      <a:pt x="95250" y="16669"/>
                    </a:cubicBezTo>
                    <a:cubicBezTo>
                      <a:pt x="97631" y="15081"/>
                      <a:pt x="99779" y="13068"/>
                      <a:pt x="102394" y="11906"/>
                    </a:cubicBezTo>
                    <a:cubicBezTo>
                      <a:pt x="106982" y="9867"/>
                      <a:pt x="111730" y="7969"/>
                      <a:pt x="116682" y="7144"/>
                    </a:cubicBezTo>
                    <a:cubicBezTo>
                      <a:pt x="157027" y="419"/>
                      <a:pt x="135622" y="3023"/>
                      <a:pt x="180975" y="0"/>
                    </a:cubicBezTo>
                    <a:cubicBezTo>
                      <a:pt x="204788" y="1587"/>
                      <a:pt x="228766" y="1538"/>
                      <a:pt x="252413" y="4762"/>
                    </a:cubicBezTo>
                    <a:cubicBezTo>
                      <a:pt x="263864" y="6323"/>
                      <a:pt x="275413" y="9118"/>
                      <a:pt x="285750" y="14287"/>
                    </a:cubicBezTo>
                    <a:cubicBezTo>
                      <a:pt x="297520" y="20173"/>
                      <a:pt x="291907" y="17928"/>
                      <a:pt x="302419" y="21431"/>
                    </a:cubicBezTo>
                    <a:cubicBezTo>
                      <a:pt x="304800" y="23019"/>
                      <a:pt x="307775" y="23959"/>
                      <a:pt x="309563" y="26194"/>
                    </a:cubicBezTo>
                    <a:cubicBezTo>
                      <a:pt x="311131" y="28154"/>
                      <a:pt x="310822" y="31092"/>
                      <a:pt x="311944" y="33337"/>
                    </a:cubicBezTo>
                    <a:cubicBezTo>
                      <a:pt x="313224" y="35897"/>
                      <a:pt x="315119" y="38100"/>
                      <a:pt x="316707" y="40481"/>
                    </a:cubicBezTo>
                    <a:cubicBezTo>
                      <a:pt x="317501" y="42862"/>
                      <a:pt x="317696" y="45536"/>
                      <a:pt x="319088" y="47625"/>
                    </a:cubicBezTo>
                    <a:cubicBezTo>
                      <a:pt x="324459" y="55682"/>
                      <a:pt x="327734" y="54946"/>
                      <a:pt x="335757" y="59531"/>
                    </a:cubicBezTo>
                    <a:cubicBezTo>
                      <a:pt x="348684" y="66918"/>
                      <a:pt x="336943" y="62309"/>
                      <a:pt x="350044" y="66675"/>
                    </a:cubicBezTo>
                    <a:cubicBezTo>
                      <a:pt x="351632" y="69056"/>
                      <a:pt x="352426" y="72231"/>
                      <a:pt x="354807" y="73819"/>
                    </a:cubicBezTo>
                    <a:cubicBezTo>
                      <a:pt x="357530" y="75634"/>
                      <a:pt x="361185" y="75301"/>
                      <a:pt x="364332" y="76200"/>
                    </a:cubicBezTo>
                    <a:cubicBezTo>
                      <a:pt x="366745" y="76889"/>
                      <a:pt x="369094" y="77787"/>
                      <a:pt x="371475" y="78581"/>
                    </a:cubicBezTo>
                    <a:lnTo>
                      <a:pt x="388144" y="95250"/>
                    </a:lnTo>
                    <a:lnTo>
                      <a:pt x="395288" y="102394"/>
                    </a:lnTo>
                    <a:cubicBezTo>
                      <a:pt x="401172" y="120049"/>
                      <a:pt x="397805" y="112191"/>
                      <a:pt x="404813" y="126206"/>
                    </a:cubicBezTo>
                    <a:cubicBezTo>
                      <a:pt x="405607" y="129381"/>
                      <a:pt x="406295" y="132584"/>
                      <a:pt x="407194" y="135731"/>
                    </a:cubicBezTo>
                    <a:cubicBezTo>
                      <a:pt x="407884" y="138145"/>
                      <a:pt x="409575" y="140365"/>
                      <a:pt x="409575" y="142875"/>
                    </a:cubicBezTo>
                    <a:cubicBezTo>
                      <a:pt x="409575" y="177809"/>
                      <a:pt x="408511" y="212741"/>
                      <a:pt x="407194" y="247650"/>
                    </a:cubicBezTo>
                    <a:cubicBezTo>
                      <a:pt x="406735" y="259806"/>
                      <a:pt x="405516" y="267812"/>
                      <a:pt x="402432" y="278606"/>
                    </a:cubicBezTo>
                    <a:cubicBezTo>
                      <a:pt x="401742" y="281020"/>
                      <a:pt x="400659" y="283315"/>
                      <a:pt x="400050" y="285750"/>
                    </a:cubicBezTo>
                    <a:cubicBezTo>
                      <a:pt x="399068" y="289676"/>
                      <a:pt x="399090" y="293866"/>
                      <a:pt x="397669" y="297656"/>
                    </a:cubicBezTo>
                    <a:cubicBezTo>
                      <a:pt x="396664" y="300336"/>
                      <a:pt x="394187" y="302240"/>
                      <a:pt x="392907" y="304800"/>
                    </a:cubicBezTo>
                    <a:cubicBezTo>
                      <a:pt x="389232" y="312150"/>
                      <a:pt x="389438" y="321262"/>
                      <a:pt x="385763" y="328612"/>
                    </a:cubicBezTo>
                    <a:cubicBezTo>
                      <a:pt x="384483" y="331172"/>
                      <a:pt x="382588" y="333375"/>
                      <a:pt x="381000" y="335756"/>
                    </a:cubicBezTo>
                    <a:lnTo>
                      <a:pt x="376238" y="350044"/>
                    </a:lnTo>
                    <a:cubicBezTo>
                      <a:pt x="375444" y="352425"/>
                      <a:pt x="375249" y="355099"/>
                      <a:pt x="373857" y="357187"/>
                    </a:cubicBezTo>
                    <a:lnTo>
                      <a:pt x="369094" y="364331"/>
                    </a:lnTo>
                    <a:cubicBezTo>
                      <a:pt x="364081" y="379372"/>
                      <a:pt x="369352" y="378619"/>
                      <a:pt x="361950" y="37861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CF0B577B-6BFD-4822-A9ED-BCD11E98805E}"/>
                  </a:ext>
                </a:extLst>
              </p:cNvPr>
              <p:cNvSpPr/>
              <p:nvPr/>
            </p:nvSpPr>
            <p:spPr>
              <a:xfrm>
                <a:off x="1562100" y="4557713"/>
                <a:ext cx="321469" cy="245268"/>
              </a:xfrm>
              <a:custGeom>
                <a:avLst/>
                <a:gdLst>
                  <a:gd name="connsiteX0" fmla="*/ 35719 w 321469"/>
                  <a:gd name="connsiteY0" fmla="*/ 0 h 245268"/>
                  <a:gd name="connsiteX1" fmla="*/ 19050 w 321469"/>
                  <a:gd name="connsiteY1" fmla="*/ 26193 h 245268"/>
                  <a:gd name="connsiteX2" fmla="*/ 14288 w 321469"/>
                  <a:gd name="connsiteY2" fmla="*/ 33337 h 245268"/>
                  <a:gd name="connsiteX3" fmla="*/ 7144 w 321469"/>
                  <a:gd name="connsiteY3" fmla="*/ 57150 h 245268"/>
                  <a:gd name="connsiteX4" fmla="*/ 4763 w 321469"/>
                  <a:gd name="connsiteY4" fmla="*/ 69056 h 245268"/>
                  <a:gd name="connsiteX5" fmla="*/ 2381 w 321469"/>
                  <a:gd name="connsiteY5" fmla="*/ 83343 h 245268"/>
                  <a:gd name="connsiteX6" fmla="*/ 0 w 321469"/>
                  <a:gd name="connsiteY6" fmla="*/ 90487 h 245268"/>
                  <a:gd name="connsiteX7" fmla="*/ 7144 w 321469"/>
                  <a:gd name="connsiteY7" fmla="*/ 154781 h 245268"/>
                  <a:gd name="connsiteX8" fmla="*/ 7144 w 321469"/>
                  <a:gd name="connsiteY8" fmla="*/ 154781 h 245268"/>
                  <a:gd name="connsiteX9" fmla="*/ 9525 w 321469"/>
                  <a:gd name="connsiteY9" fmla="*/ 169068 h 245268"/>
                  <a:gd name="connsiteX10" fmla="*/ 14288 w 321469"/>
                  <a:gd name="connsiteY10" fmla="*/ 178593 h 245268"/>
                  <a:gd name="connsiteX11" fmla="*/ 19050 w 321469"/>
                  <a:gd name="connsiteY11" fmla="*/ 192881 h 245268"/>
                  <a:gd name="connsiteX12" fmla="*/ 33338 w 321469"/>
                  <a:gd name="connsiteY12" fmla="*/ 209550 h 245268"/>
                  <a:gd name="connsiteX13" fmla="*/ 40481 w 321469"/>
                  <a:gd name="connsiteY13" fmla="*/ 214312 h 245268"/>
                  <a:gd name="connsiteX14" fmla="*/ 50006 w 321469"/>
                  <a:gd name="connsiteY14" fmla="*/ 221456 h 245268"/>
                  <a:gd name="connsiteX15" fmla="*/ 57150 w 321469"/>
                  <a:gd name="connsiteY15" fmla="*/ 226218 h 245268"/>
                  <a:gd name="connsiteX16" fmla="*/ 66675 w 321469"/>
                  <a:gd name="connsiteY16" fmla="*/ 233362 h 245268"/>
                  <a:gd name="connsiteX17" fmla="*/ 80963 w 321469"/>
                  <a:gd name="connsiteY17" fmla="*/ 238125 h 245268"/>
                  <a:gd name="connsiteX18" fmla="*/ 88106 w 321469"/>
                  <a:gd name="connsiteY18" fmla="*/ 240506 h 245268"/>
                  <a:gd name="connsiteX19" fmla="*/ 128588 w 321469"/>
                  <a:gd name="connsiteY19" fmla="*/ 245268 h 245268"/>
                  <a:gd name="connsiteX20" fmla="*/ 211931 w 321469"/>
                  <a:gd name="connsiteY20" fmla="*/ 242887 h 245268"/>
                  <a:gd name="connsiteX21" fmla="*/ 233363 w 321469"/>
                  <a:gd name="connsiteY21" fmla="*/ 235743 h 245268"/>
                  <a:gd name="connsiteX22" fmla="*/ 245269 w 321469"/>
                  <a:gd name="connsiteY22" fmla="*/ 228600 h 245268"/>
                  <a:gd name="connsiteX23" fmla="*/ 254794 w 321469"/>
                  <a:gd name="connsiteY23" fmla="*/ 226218 h 245268"/>
                  <a:gd name="connsiteX24" fmla="*/ 261938 w 321469"/>
                  <a:gd name="connsiteY24" fmla="*/ 223837 h 245268"/>
                  <a:gd name="connsiteX25" fmla="*/ 280988 w 321469"/>
                  <a:gd name="connsiteY25" fmla="*/ 211931 h 245268"/>
                  <a:gd name="connsiteX26" fmla="*/ 288131 w 321469"/>
                  <a:gd name="connsiteY26" fmla="*/ 207168 h 245268"/>
                  <a:gd name="connsiteX27" fmla="*/ 295275 w 321469"/>
                  <a:gd name="connsiteY27" fmla="*/ 204787 h 245268"/>
                  <a:gd name="connsiteX28" fmla="*/ 300038 w 321469"/>
                  <a:gd name="connsiteY28" fmla="*/ 197643 h 245268"/>
                  <a:gd name="connsiteX29" fmla="*/ 307181 w 321469"/>
                  <a:gd name="connsiteY29" fmla="*/ 192881 h 245268"/>
                  <a:gd name="connsiteX30" fmla="*/ 314325 w 321469"/>
                  <a:gd name="connsiteY30" fmla="*/ 185737 h 245268"/>
                  <a:gd name="connsiteX31" fmla="*/ 321469 w 321469"/>
                  <a:gd name="connsiteY31" fmla="*/ 157162 h 245268"/>
                  <a:gd name="connsiteX32" fmla="*/ 319088 w 321469"/>
                  <a:gd name="connsiteY32" fmla="*/ 126206 h 245268"/>
                  <a:gd name="connsiteX33" fmla="*/ 314325 w 321469"/>
                  <a:gd name="connsiteY33" fmla="*/ 111918 h 245268"/>
                  <a:gd name="connsiteX34" fmla="*/ 311944 w 321469"/>
                  <a:gd name="connsiteY34" fmla="*/ 100012 h 245268"/>
                  <a:gd name="connsiteX35" fmla="*/ 309563 w 321469"/>
                  <a:gd name="connsiteY35" fmla="*/ 88106 h 24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21469" h="245268">
                    <a:moveTo>
                      <a:pt x="35719" y="0"/>
                    </a:moveTo>
                    <a:cubicBezTo>
                      <a:pt x="22235" y="21575"/>
                      <a:pt x="27991" y="12782"/>
                      <a:pt x="19050" y="26193"/>
                    </a:cubicBezTo>
                    <a:cubicBezTo>
                      <a:pt x="17462" y="28574"/>
                      <a:pt x="15193" y="30622"/>
                      <a:pt x="14288" y="33337"/>
                    </a:cubicBezTo>
                    <a:cubicBezTo>
                      <a:pt x="10329" y="45212"/>
                      <a:pt x="9543" y="46351"/>
                      <a:pt x="7144" y="57150"/>
                    </a:cubicBezTo>
                    <a:cubicBezTo>
                      <a:pt x="6266" y="61101"/>
                      <a:pt x="5487" y="65074"/>
                      <a:pt x="4763" y="69056"/>
                    </a:cubicBezTo>
                    <a:cubicBezTo>
                      <a:pt x="3899" y="73806"/>
                      <a:pt x="3428" y="78630"/>
                      <a:pt x="2381" y="83343"/>
                    </a:cubicBezTo>
                    <a:cubicBezTo>
                      <a:pt x="1836" y="85793"/>
                      <a:pt x="794" y="88106"/>
                      <a:pt x="0" y="90487"/>
                    </a:cubicBezTo>
                    <a:cubicBezTo>
                      <a:pt x="2725" y="142267"/>
                      <a:pt x="-1282" y="121080"/>
                      <a:pt x="7144" y="154781"/>
                    </a:cubicBezTo>
                    <a:lnTo>
                      <a:pt x="7144" y="154781"/>
                    </a:lnTo>
                    <a:cubicBezTo>
                      <a:pt x="7938" y="159543"/>
                      <a:pt x="8138" y="164444"/>
                      <a:pt x="9525" y="169068"/>
                    </a:cubicBezTo>
                    <a:cubicBezTo>
                      <a:pt x="10545" y="172468"/>
                      <a:pt x="12970" y="175297"/>
                      <a:pt x="14288" y="178593"/>
                    </a:cubicBezTo>
                    <a:cubicBezTo>
                      <a:pt x="16152" y="183254"/>
                      <a:pt x="16038" y="188865"/>
                      <a:pt x="19050" y="192881"/>
                    </a:cubicBezTo>
                    <a:cubicBezTo>
                      <a:pt x="24306" y="199888"/>
                      <a:pt x="26705" y="204022"/>
                      <a:pt x="33338" y="209550"/>
                    </a:cubicBezTo>
                    <a:cubicBezTo>
                      <a:pt x="35536" y="211382"/>
                      <a:pt x="38152" y="212649"/>
                      <a:pt x="40481" y="214312"/>
                    </a:cubicBezTo>
                    <a:cubicBezTo>
                      <a:pt x="43711" y="216619"/>
                      <a:pt x="46776" y="219149"/>
                      <a:pt x="50006" y="221456"/>
                    </a:cubicBezTo>
                    <a:cubicBezTo>
                      <a:pt x="52335" y="223119"/>
                      <a:pt x="54821" y="224555"/>
                      <a:pt x="57150" y="226218"/>
                    </a:cubicBezTo>
                    <a:cubicBezTo>
                      <a:pt x="60380" y="228525"/>
                      <a:pt x="63125" y="231587"/>
                      <a:pt x="66675" y="233362"/>
                    </a:cubicBezTo>
                    <a:cubicBezTo>
                      <a:pt x="71165" y="235607"/>
                      <a:pt x="76200" y="236537"/>
                      <a:pt x="80963" y="238125"/>
                    </a:cubicBezTo>
                    <a:cubicBezTo>
                      <a:pt x="83344" y="238919"/>
                      <a:pt x="85621" y="240151"/>
                      <a:pt x="88106" y="240506"/>
                    </a:cubicBezTo>
                    <a:cubicBezTo>
                      <a:pt x="112672" y="244015"/>
                      <a:pt x="99190" y="242329"/>
                      <a:pt x="128588" y="245268"/>
                    </a:cubicBezTo>
                    <a:cubicBezTo>
                      <a:pt x="156369" y="244474"/>
                      <a:pt x="184175" y="244310"/>
                      <a:pt x="211931" y="242887"/>
                    </a:cubicBezTo>
                    <a:cubicBezTo>
                      <a:pt x="217000" y="242627"/>
                      <a:pt x="229655" y="237597"/>
                      <a:pt x="233363" y="235743"/>
                    </a:cubicBezTo>
                    <a:cubicBezTo>
                      <a:pt x="237503" y="233673"/>
                      <a:pt x="241040" y="230480"/>
                      <a:pt x="245269" y="228600"/>
                    </a:cubicBezTo>
                    <a:cubicBezTo>
                      <a:pt x="248260" y="227271"/>
                      <a:pt x="251647" y="227117"/>
                      <a:pt x="254794" y="226218"/>
                    </a:cubicBezTo>
                    <a:cubicBezTo>
                      <a:pt x="257208" y="225528"/>
                      <a:pt x="259557" y="224631"/>
                      <a:pt x="261938" y="223837"/>
                    </a:cubicBezTo>
                    <a:cubicBezTo>
                      <a:pt x="278276" y="212945"/>
                      <a:pt x="257983" y="226310"/>
                      <a:pt x="280988" y="211931"/>
                    </a:cubicBezTo>
                    <a:cubicBezTo>
                      <a:pt x="283415" y="210414"/>
                      <a:pt x="285571" y="208448"/>
                      <a:pt x="288131" y="207168"/>
                    </a:cubicBezTo>
                    <a:cubicBezTo>
                      <a:pt x="290376" y="206045"/>
                      <a:pt x="292894" y="205581"/>
                      <a:pt x="295275" y="204787"/>
                    </a:cubicBezTo>
                    <a:cubicBezTo>
                      <a:pt x="296863" y="202406"/>
                      <a:pt x="298014" y="199667"/>
                      <a:pt x="300038" y="197643"/>
                    </a:cubicBezTo>
                    <a:cubicBezTo>
                      <a:pt x="302061" y="195620"/>
                      <a:pt x="304983" y="194713"/>
                      <a:pt x="307181" y="192881"/>
                    </a:cubicBezTo>
                    <a:cubicBezTo>
                      <a:pt x="309768" y="190725"/>
                      <a:pt x="311944" y="188118"/>
                      <a:pt x="314325" y="185737"/>
                    </a:cubicBezTo>
                    <a:cubicBezTo>
                      <a:pt x="320615" y="166869"/>
                      <a:pt x="318263" y="176402"/>
                      <a:pt x="321469" y="157162"/>
                    </a:cubicBezTo>
                    <a:cubicBezTo>
                      <a:pt x="320675" y="146843"/>
                      <a:pt x="320702" y="136428"/>
                      <a:pt x="319088" y="126206"/>
                    </a:cubicBezTo>
                    <a:cubicBezTo>
                      <a:pt x="318305" y="121247"/>
                      <a:pt x="315309" y="116841"/>
                      <a:pt x="314325" y="111918"/>
                    </a:cubicBezTo>
                    <a:cubicBezTo>
                      <a:pt x="313531" y="107949"/>
                      <a:pt x="312822" y="103963"/>
                      <a:pt x="311944" y="100012"/>
                    </a:cubicBezTo>
                    <a:cubicBezTo>
                      <a:pt x="309371" y="88430"/>
                      <a:pt x="309563" y="94072"/>
                      <a:pt x="309563" y="881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D6716311-4C8E-4ECB-A576-9EC24B5996F2}"/>
                </a:ext>
              </a:extLst>
            </p:cNvPr>
            <p:cNvGrpSpPr/>
            <p:nvPr/>
          </p:nvGrpSpPr>
          <p:grpSpPr>
            <a:xfrm>
              <a:off x="5140427" y="5005618"/>
              <a:ext cx="615231" cy="615714"/>
              <a:chOff x="2474029" y="4125238"/>
              <a:chExt cx="615231" cy="615714"/>
            </a:xfrm>
          </p:grpSpPr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5F40B491-6B0D-43E4-8525-98B844B769D7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3AB4841-05C6-42C1-B502-87894B916394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F10A32CD-E8D9-4660-AB20-336528126EE1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34EFD28B-05D5-40D7-969A-566611DA4C3C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357DBF89-765D-4FC0-BF35-E5FA591AB7C6}"/>
                </a:ext>
              </a:extLst>
            </p:cNvPr>
            <p:cNvSpPr/>
            <p:nvPr/>
          </p:nvSpPr>
          <p:spPr>
            <a:xfrm>
              <a:off x="6500130" y="4256225"/>
              <a:ext cx="1382952" cy="19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BB7A5F93-04D4-44EF-A9F5-147BA305442E}"/>
                </a:ext>
              </a:extLst>
            </p:cNvPr>
            <p:cNvSpPr txBox="1"/>
            <p:nvPr/>
          </p:nvSpPr>
          <p:spPr>
            <a:xfrm>
              <a:off x="6350472" y="3947237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69" name="文本框 168">
              <a:extLst>
                <a:ext uri="{FF2B5EF4-FFF2-40B4-BE49-F238E27FC236}">
                  <a16:creationId xmlns:a16="http://schemas.microsoft.com/office/drawing/2014/main" id="{E3821C8B-6280-4894-AF82-1A35579D31AF}"/>
                </a:ext>
              </a:extLst>
            </p:cNvPr>
            <p:cNvSpPr txBox="1"/>
            <p:nvPr/>
          </p:nvSpPr>
          <p:spPr>
            <a:xfrm>
              <a:off x="7607245" y="3956623"/>
              <a:ext cx="6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784</a:t>
              </a: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BF433E4-580B-4E7E-962B-C380E11DB988}"/>
                </a:ext>
              </a:extLst>
            </p:cNvPr>
            <p:cNvSpPr/>
            <p:nvPr/>
          </p:nvSpPr>
          <p:spPr>
            <a:xfrm>
              <a:off x="6500130" y="4985350"/>
              <a:ext cx="1382952" cy="19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5B57AA83-26B7-4805-91C9-46B0116AD590}"/>
                </a:ext>
              </a:extLst>
            </p:cNvPr>
            <p:cNvSpPr txBox="1"/>
            <p:nvPr/>
          </p:nvSpPr>
          <p:spPr>
            <a:xfrm>
              <a:off x="6350472" y="4676362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8B1B73CC-CDAB-4893-900E-F8FF24025E01}"/>
                </a:ext>
              </a:extLst>
            </p:cNvPr>
            <p:cNvSpPr txBox="1"/>
            <p:nvPr/>
          </p:nvSpPr>
          <p:spPr>
            <a:xfrm>
              <a:off x="7607245" y="4685748"/>
              <a:ext cx="6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784</a:t>
              </a: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F1B21167-4EAA-48DC-9EB5-BD9B528C3F8D}"/>
                </a:ext>
              </a:extLst>
            </p:cNvPr>
            <p:cNvSpPr/>
            <p:nvPr/>
          </p:nvSpPr>
          <p:spPr>
            <a:xfrm>
              <a:off x="6500130" y="5621332"/>
              <a:ext cx="2407773" cy="226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40CF1A09-DD5D-4343-BA2C-24B89BD1C394}"/>
                </a:ext>
              </a:extLst>
            </p:cNvPr>
            <p:cNvCxnSpPr>
              <a:stCxn id="177" idx="0"/>
              <a:endCxn id="177" idx="2"/>
            </p:cNvCxnSpPr>
            <p:nvPr/>
          </p:nvCxnSpPr>
          <p:spPr>
            <a:xfrm>
              <a:off x="7704017" y="5621332"/>
              <a:ext cx="0" cy="22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B49CBCC8-AD1C-4097-A7BA-5E8E44B58B9F}"/>
                </a:ext>
              </a:extLst>
            </p:cNvPr>
            <p:cNvSpPr txBox="1"/>
            <p:nvPr/>
          </p:nvSpPr>
          <p:spPr>
            <a:xfrm>
              <a:off x="8363684" y="5263423"/>
              <a:ext cx="76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1568</a:t>
              </a:r>
            </a:p>
          </p:txBody>
        </p:sp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3366B7F6-CEF3-4F27-87A2-6121C59F44A2}"/>
                </a:ext>
              </a:extLst>
            </p:cNvPr>
            <p:cNvSpPr txBox="1"/>
            <p:nvPr/>
          </p:nvSpPr>
          <p:spPr>
            <a:xfrm>
              <a:off x="6366824" y="5306472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A777F5B8-2B3C-4455-8D9B-F706027AE9F3}"/>
                </a:ext>
              </a:extLst>
            </p:cNvPr>
            <p:cNvCxnSpPr>
              <a:stCxn id="167" idx="3"/>
            </p:cNvCxnSpPr>
            <p:nvPr/>
          </p:nvCxnSpPr>
          <p:spPr>
            <a:xfrm>
              <a:off x="7883082" y="4354625"/>
              <a:ext cx="1775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>
              <a:extLst>
                <a:ext uri="{FF2B5EF4-FFF2-40B4-BE49-F238E27FC236}">
                  <a16:creationId xmlns:a16="http://schemas.microsoft.com/office/drawing/2014/main" id="{157035FA-85B4-416D-B305-9322AD4FD321}"/>
                </a:ext>
              </a:extLst>
            </p:cNvPr>
            <p:cNvCxnSpPr/>
            <p:nvPr/>
          </p:nvCxnSpPr>
          <p:spPr>
            <a:xfrm>
              <a:off x="7883082" y="5083750"/>
              <a:ext cx="1775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接连接符 185">
              <a:extLst>
                <a:ext uri="{FF2B5EF4-FFF2-40B4-BE49-F238E27FC236}">
                  <a16:creationId xmlns:a16="http://schemas.microsoft.com/office/drawing/2014/main" id="{609CE241-08A4-4818-A00A-DD5A39AD8FE6}"/>
                </a:ext>
              </a:extLst>
            </p:cNvPr>
            <p:cNvCxnSpPr/>
            <p:nvPr/>
          </p:nvCxnSpPr>
          <p:spPr>
            <a:xfrm>
              <a:off x="8060616" y="4354625"/>
              <a:ext cx="0" cy="1001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连接符 187">
              <a:extLst>
                <a:ext uri="{FF2B5EF4-FFF2-40B4-BE49-F238E27FC236}">
                  <a16:creationId xmlns:a16="http://schemas.microsoft.com/office/drawing/2014/main" id="{16592DB7-9027-4AD1-A4B6-0C814E5C8B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5981" y="5349157"/>
              <a:ext cx="1954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连接符 190">
              <a:extLst>
                <a:ext uri="{FF2B5EF4-FFF2-40B4-BE49-F238E27FC236}">
                  <a16:creationId xmlns:a16="http://schemas.microsoft.com/office/drawing/2014/main" id="{6096A438-5B40-4DBC-ACEF-7767D0217B70}"/>
                </a:ext>
              </a:extLst>
            </p:cNvPr>
            <p:cNvCxnSpPr/>
            <p:nvPr/>
          </p:nvCxnSpPr>
          <p:spPr>
            <a:xfrm>
              <a:off x="6105981" y="5356163"/>
              <a:ext cx="0" cy="378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F30C0464-079F-45C7-8E42-1D6B712280BC}"/>
                </a:ext>
              </a:extLst>
            </p:cNvPr>
            <p:cNvCxnSpPr>
              <a:endCxn id="177" idx="1"/>
            </p:cNvCxnSpPr>
            <p:nvPr/>
          </p:nvCxnSpPr>
          <p:spPr>
            <a:xfrm>
              <a:off x="6105981" y="5734504"/>
              <a:ext cx="39414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9E1DCA23-4335-4C5B-BDAC-0A56FDDE2F39}"/>
                </a:ext>
              </a:extLst>
            </p:cNvPr>
            <p:cNvSpPr txBox="1"/>
            <p:nvPr/>
          </p:nvSpPr>
          <p:spPr>
            <a:xfrm>
              <a:off x="5807313" y="3485715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63950B5E-62EC-4A29-A9DD-4A5A2A7872A6}"/>
                </a:ext>
              </a:extLst>
            </p:cNvPr>
            <p:cNvSpPr txBox="1"/>
            <p:nvPr/>
          </p:nvSpPr>
          <p:spPr>
            <a:xfrm>
              <a:off x="5765367" y="4601246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cxnSp>
          <p:nvCxnSpPr>
            <p:cNvPr id="210" name="直接箭头连接符 209">
              <a:extLst>
                <a:ext uri="{FF2B5EF4-FFF2-40B4-BE49-F238E27FC236}">
                  <a16:creationId xmlns:a16="http://schemas.microsoft.com/office/drawing/2014/main" id="{2CA08ED3-CA1B-44E1-8B92-89E769A46A76}"/>
                </a:ext>
              </a:extLst>
            </p:cNvPr>
            <p:cNvCxnSpPr>
              <a:stCxn id="37" idx="3"/>
              <a:endCxn id="174" idx="1"/>
            </p:cNvCxnSpPr>
            <p:nvPr/>
          </p:nvCxnSpPr>
          <p:spPr>
            <a:xfrm flipV="1">
              <a:off x="5854552" y="5083750"/>
              <a:ext cx="645578" cy="256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接箭头连接符 211">
              <a:extLst>
                <a:ext uri="{FF2B5EF4-FFF2-40B4-BE49-F238E27FC236}">
                  <a16:creationId xmlns:a16="http://schemas.microsoft.com/office/drawing/2014/main" id="{5030D78E-8311-492A-91F2-26657D6162FC}"/>
                </a:ext>
              </a:extLst>
            </p:cNvPr>
            <p:cNvCxnSpPr>
              <a:stCxn id="36" idx="3"/>
              <a:endCxn id="167" idx="1"/>
            </p:cNvCxnSpPr>
            <p:nvPr/>
          </p:nvCxnSpPr>
          <p:spPr>
            <a:xfrm>
              <a:off x="5854552" y="4117537"/>
              <a:ext cx="645578" cy="237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F3C7DF96-29FA-4EF0-BE52-E90AFF9159C9}"/>
                </a:ext>
              </a:extLst>
            </p:cNvPr>
            <p:cNvSpPr txBox="1"/>
            <p:nvPr/>
          </p:nvSpPr>
          <p:spPr>
            <a:xfrm>
              <a:off x="4677800" y="4374485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5046B3C1-36E7-46DF-B3C7-B37FB1C8A610}"/>
                </a:ext>
              </a:extLst>
            </p:cNvPr>
            <p:cNvSpPr txBox="1"/>
            <p:nvPr/>
          </p:nvSpPr>
          <p:spPr>
            <a:xfrm>
              <a:off x="4685976" y="5632755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79E80792-5ED8-451F-8E3C-A5D70D3A4470}"/>
                </a:ext>
              </a:extLst>
            </p:cNvPr>
            <p:cNvSpPr txBox="1"/>
            <p:nvPr/>
          </p:nvSpPr>
          <p:spPr>
            <a:xfrm>
              <a:off x="4275004" y="3880477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14218B1C-3F26-4EC6-92C7-9515F26B615C}"/>
                </a:ext>
              </a:extLst>
            </p:cNvPr>
            <p:cNvSpPr txBox="1"/>
            <p:nvPr/>
          </p:nvSpPr>
          <p:spPr>
            <a:xfrm>
              <a:off x="3418946" y="4881578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cxnSp>
          <p:nvCxnSpPr>
            <p:cNvPr id="227" name="直接连接符 226">
              <a:extLst>
                <a:ext uri="{FF2B5EF4-FFF2-40B4-BE49-F238E27FC236}">
                  <a16:creationId xmlns:a16="http://schemas.microsoft.com/office/drawing/2014/main" id="{A0333880-08CF-4CDD-9113-8F1B84C0AA5F}"/>
                </a:ext>
              </a:extLst>
            </p:cNvPr>
            <p:cNvCxnSpPr/>
            <p:nvPr/>
          </p:nvCxnSpPr>
          <p:spPr>
            <a:xfrm>
              <a:off x="0" y="3271706"/>
              <a:ext cx="9144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9" name="直接连接符 228">
            <a:extLst>
              <a:ext uri="{FF2B5EF4-FFF2-40B4-BE49-F238E27FC236}">
                <a16:creationId xmlns:a16="http://schemas.microsoft.com/office/drawing/2014/main" id="{A8BD3B0E-EC8E-46E5-9039-808A35A7E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371406" y="1166070"/>
            <a:ext cx="23544" cy="21056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21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this chapter, the main topic of deep learning was introduced. </a:t>
            </a:r>
          </a:p>
          <a:p>
            <a:r>
              <a:rPr lang="en-US" dirty="0"/>
              <a:t>The chapter addressed the </a:t>
            </a:r>
            <a:r>
              <a:rPr lang="en-US" dirty="0" err="1"/>
              <a:t>Tensorflow</a:t>
            </a:r>
            <a:r>
              <a:rPr lang="en-US" dirty="0"/>
              <a:t> environment and code definitions as well as theoretical frameworks for deep learning. </a:t>
            </a:r>
          </a:p>
          <a:p>
            <a:r>
              <a:rPr lang="en-US" dirty="0"/>
              <a:t>Issues about neural network architecture and performance evaluation were also presented. </a:t>
            </a:r>
          </a:p>
          <a:p>
            <a:r>
              <a:rPr lang="en-US" dirty="0"/>
              <a:t>Finally, several coding examples using python, </a:t>
            </a:r>
            <a:r>
              <a:rPr lang="en-US" dirty="0" err="1"/>
              <a:t>Sklearn</a:t>
            </a:r>
            <a:r>
              <a:rPr lang="en-US" dirty="0"/>
              <a:t>, and </a:t>
            </a:r>
            <a:r>
              <a:rPr lang="en-US" dirty="0" err="1"/>
              <a:t>Tensorflow</a:t>
            </a:r>
            <a:r>
              <a:rPr lang="en-US" dirty="0"/>
              <a:t> were provided in an incremental fashion for the algorithms of linear regression, logistic regression, 1-layer neural networks, and n-layer neural networks.</a:t>
            </a:r>
          </a:p>
          <a:p>
            <a:r>
              <a:rPr lang="en-US" dirty="0"/>
              <a:t> The next chapter will further look at other methods that can be implemented with </a:t>
            </a:r>
            <a:r>
              <a:rPr lang="en-US" dirty="0" err="1"/>
              <a:t>Tensorflow</a:t>
            </a:r>
            <a:r>
              <a:rPr lang="en-US" dirty="0"/>
              <a:t> and, in particular, their relationship with semantic vector spaces. 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04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61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030" y="270207"/>
            <a:ext cx="7886700" cy="1325563"/>
          </a:xfrm>
        </p:spPr>
        <p:txBody>
          <a:bodyPr/>
          <a:lstStyle/>
          <a:p>
            <a:r>
              <a:rPr lang="en-US" sz="2800" dirty="0"/>
              <a:t>Logistic Regression, Feature </a:t>
            </a:r>
            <a:r>
              <a:rPr lang="en-US" sz="2800" dirty="0" err="1"/>
              <a:t>Eng</a:t>
            </a:r>
            <a:br>
              <a:rPr lang="en-US" dirty="0"/>
            </a:br>
            <a:endParaRPr lang="en-US" dirty="0"/>
          </a:p>
        </p:txBody>
      </p:sp>
      <p:grpSp>
        <p:nvGrpSpPr>
          <p:cNvPr id="42" name="组合 41" descr="Logistic Regression">
            <a:extLst>
              <a:ext uri="{FF2B5EF4-FFF2-40B4-BE49-F238E27FC236}">
                <a16:creationId xmlns:a16="http://schemas.microsoft.com/office/drawing/2014/main" id="{4D80C0E0-568D-4146-9C13-9EB2483E37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28650" y="3527370"/>
            <a:ext cx="3716265" cy="2676501"/>
            <a:chOff x="628650" y="3527370"/>
            <a:chExt cx="3716265" cy="2676501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8E037AB-1C07-4AC3-815C-0E9D30187ADD}"/>
                </a:ext>
              </a:extLst>
            </p:cNvPr>
            <p:cNvSpPr/>
            <p:nvPr/>
          </p:nvSpPr>
          <p:spPr>
            <a:xfrm>
              <a:off x="777209" y="3726408"/>
              <a:ext cx="260583" cy="2164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4134FE-C2F6-452C-A796-FA6211D3DD8D}"/>
                </a:ext>
              </a:extLst>
            </p:cNvPr>
            <p:cNvSpPr txBox="1"/>
            <p:nvPr/>
          </p:nvSpPr>
          <p:spPr>
            <a:xfrm>
              <a:off x="628650" y="5896094"/>
              <a:ext cx="55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1568</a:t>
              </a:r>
            </a:p>
          </p:txBody>
        </p: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EC92C10F-5636-4D82-8212-1BBF24F9E839}"/>
                </a:ext>
              </a:extLst>
            </p:cNvPr>
            <p:cNvSpPr/>
            <p:nvPr/>
          </p:nvSpPr>
          <p:spPr>
            <a:xfrm>
              <a:off x="1289986" y="4571099"/>
              <a:ext cx="629174" cy="248774"/>
            </a:xfrm>
            <a:prstGeom prst="rightArrow">
              <a:avLst>
                <a:gd name="adj1" fmla="val 50000"/>
                <a:gd name="adj2" fmla="val 9721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1B1CC20-88C9-456B-9250-B5F108A0A197}"/>
                </a:ext>
              </a:extLst>
            </p:cNvPr>
            <p:cNvSpPr/>
            <p:nvPr/>
          </p:nvSpPr>
          <p:spPr>
            <a:xfrm>
              <a:off x="2107912" y="3726408"/>
              <a:ext cx="260583" cy="2164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513F8D-852B-450A-8DB6-224047210A1D}"/>
                </a:ext>
              </a:extLst>
            </p:cNvPr>
            <p:cNvSpPr txBox="1"/>
            <p:nvPr/>
          </p:nvSpPr>
          <p:spPr>
            <a:xfrm>
              <a:off x="1958393" y="5896094"/>
              <a:ext cx="559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1568</a:t>
              </a: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6D894218-27C3-4BAD-9671-FFA9FF11F911}"/>
                </a:ext>
              </a:extLst>
            </p:cNvPr>
            <p:cNvSpPr/>
            <p:nvPr/>
          </p:nvSpPr>
          <p:spPr>
            <a:xfrm>
              <a:off x="2155624" y="3794959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7AF04F54-58A3-464C-BC1E-FF0822D6E816}"/>
                </a:ext>
              </a:extLst>
            </p:cNvPr>
            <p:cNvSpPr/>
            <p:nvPr/>
          </p:nvSpPr>
          <p:spPr>
            <a:xfrm>
              <a:off x="2155624" y="4031290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00309AD-D681-4BAA-9B71-E19567756FE7}"/>
                </a:ext>
              </a:extLst>
            </p:cNvPr>
            <p:cNvSpPr/>
            <p:nvPr/>
          </p:nvSpPr>
          <p:spPr>
            <a:xfrm>
              <a:off x="2155624" y="5641761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EF9EBCA-CF87-4A42-9EC9-B3252B06CA65}"/>
                </a:ext>
              </a:extLst>
            </p:cNvPr>
            <p:cNvSpPr/>
            <p:nvPr/>
          </p:nvSpPr>
          <p:spPr>
            <a:xfrm>
              <a:off x="2155624" y="4247779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6912A591-3110-41C6-99AA-B4222E939171}"/>
                </a:ext>
              </a:extLst>
            </p:cNvPr>
            <p:cNvSpPr/>
            <p:nvPr/>
          </p:nvSpPr>
          <p:spPr>
            <a:xfrm>
              <a:off x="3058842" y="4348376"/>
              <a:ext cx="260583" cy="88923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EB6A684-BB29-463F-87BD-7C770CCA6C5E}"/>
                </a:ext>
              </a:extLst>
            </p:cNvPr>
            <p:cNvSpPr/>
            <p:nvPr/>
          </p:nvSpPr>
          <p:spPr>
            <a:xfrm>
              <a:off x="3099673" y="4487209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0F80C39-73E8-47ED-8CBE-2E6D27FBF75D}"/>
                </a:ext>
              </a:extLst>
            </p:cNvPr>
            <p:cNvSpPr/>
            <p:nvPr/>
          </p:nvSpPr>
          <p:spPr>
            <a:xfrm>
              <a:off x="3099673" y="493897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336DBD83-F252-4C22-BD99-94972C21A649}"/>
                </a:ext>
              </a:extLst>
            </p:cNvPr>
            <p:cNvCxnSpPr>
              <a:stCxn id="19" idx="6"/>
              <a:endCxn id="25" idx="2"/>
            </p:cNvCxnSpPr>
            <p:nvPr/>
          </p:nvCxnSpPr>
          <p:spPr>
            <a:xfrm>
              <a:off x="2323404" y="3878849"/>
              <a:ext cx="776269" cy="6922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59DFAA09-5585-4A84-A20D-7C6AF87259F2}"/>
                </a:ext>
              </a:extLst>
            </p:cNvPr>
            <p:cNvCxnSpPr>
              <a:stCxn id="20" idx="6"/>
              <a:endCxn id="25" idx="2"/>
            </p:cNvCxnSpPr>
            <p:nvPr/>
          </p:nvCxnSpPr>
          <p:spPr>
            <a:xfrm>
              <a:off x="2323404" y="4115180"/>
              <a:ext cx="776269" cy="455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DD06CD95-4361-4E85-858D-1FF991B0CF80}"/>
                </a:ext>
              </a:extLst>
            </p:cNvPr>
            <p:cNvCxnSpPr>
              <a:stCxn id="23" idx="6"/>
              <a:endCxn id="25" idx="2"/>
            </p:cNvCxnSpPr>
            <p:nvPr/>
          </p:nvCxnSpPr>
          <p:spPr>
            <a:xfrm>
              <a:off x="2323404" y="4331669"/>
              <a:ext cx="776269" cy="2394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3FE9800-9EE8-4AEC-86F5-26F4DA09A0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00163" y="5022865"/>
              <a:ext cx="776269" cy="70278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A9F1F7D8-E736-4C60-B5DB-ABF107879D79}"/>
                </a:ext>
              </a:extLst>
            </p:cNvPr>
            <p:cNvCxnSpPr>
              <a:stCxn id="21" idx="6"/>
              <a:endCxn id="25" idx="2"/>
            </p:cNvCxnSpPr>
            <p:nvPr/>
          </p:nvCxnSpPr>
          <p:spPr>
            <a:xfrm flipV="1">
              <a:off x="2323404" y="4571099"/>
              <a:ext cx="776269" cy="11545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6F2DFAD-32A5-474C-9636-ECBC673061CA}"/>
                </a:ext>
              </a:extLst>
            </p:cNvPr>
            <p:cNvSpPr txBox="1"/>
            <p:nvPr/>
          </p:nvSpPr>
          <p:spPr>
            <a:xfrm>
              <a:off x="2842368" y="3527370"/>
              <a:ext cx="1467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Logistic Regression</a:t>
              </a: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1D4ABC3E-C80B-4622-9A9F-D47424D092DB}"/>
                </a:ext>
              </a:extLst>
            </p:cNvPr>
            <p:cNvSpPr txBox="1"/>
            <p:nvPr/>
          </p:nvSpPr>
          <p:spPr>
            <a:xfrm>
              <a:off x="3315165" y="4451384"/>
              <a:ext cx="10297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 Detect</a:t>
              </a:r>
            </a:p>
          </p:txBody>
        </p:sp>
      </p:grpSp>
      <p:grpSp>
        <p:nvGrpSpPr>
          <p:cNvPr id="61" name="组合 60" descr="Filters graph">
            <a:extLst>
              <a:ext uri="{FF2B5EF4-FFF2-40B4-BE49-F238E27FC236}">
                <a16:creationId xmlns:a16="http://schemas.microsoft.com/office/drawing/2014/main" id="{2A4EDDBD-F153-4965-8BF3-94B47BA7EB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4833648" y="3918939"/>
            <a:ext cx="3691890" cy="1711220"/>
            <a:chOff x="4833648" y="3366254"/>
            <a:chExt cx="3691890" cy="1711220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951E007-8669-47DD-85B0-7AAB7EBBDAF8}"/>
                </a:ext>
              </a:extLst>
            </p:cNvPr>
            <p:cNvSpPr/>
            <p:nvPr/>
          </p:nvSpPr>
          <p:spPr>
            <a:xfrm>
              <a:off x="4833648" y="3932200"/>
              <a:ext cx="3691890" cy="36595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9AED4F32-9514-43F5-BD81-4836BD3FB3E1}"/>
                </a:ext>
              </a:extLst>
            </p:cNvPr>
            <p:cNvCxnSpPr/>
            <p:nvPr/>
          </p:nvCxnSpPr>
          <p:spPr>
            <a:xfrm>
              <a:off x="5760720" y="3550920"/>
              <a:ext cx="0" cy="1223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54B985C-6F26-48E7-AC9F-D2C4AF07F2EF}"/>
                </a:ext>
              </a:extLst>
            </p:cNvPr>
            <p:cNvCxnSpPr/>
            <p:nvPr/>
          </p:nvCxnSpPr>
          <p:spPr>
            <a:xfrm>
              <a:off x="7459980" y="3550920"/>
              <a:ext cx="0" cy="12236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CE31E9C2-BFC4-46CC-90DA-98B648D24A5A}"/>
                </a:ext>
              </a:extLst>
            </p:cNvPr>
            <p:cNvSpPr/>
            <p:nvPr/>
          </p:nvSpPr>
          <p:spPr>
            <a:xfrm>
              <a:off x="4991100" y="4031290"/>
              <a:ext cx="609597" cy="167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5088249-1C74-4973-946E-3091087CF83E}"/>
                </a:ext>
              </a:extLst>
            </p:cNvPr>
            <p:cNvSpPr/>
            <p:nvPr/>
          </p:nvSpPr>
          <p:spPr>
            <a:xfrm>
              <a:off x="5896201" y="4031290"/>
              <a:ext cx="609597" cy="167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6F17633-37DE-42B5-A210-165D0FEB717F}"/>
                </a:ext>
              </a:extLst>
            </p:cNvPr>
            <p:cNvSpPr/>
            <p:nvPr/>
          </p:nvSpPr>
          <p:spPr>
            <a:xfrm>
              <a:off x="7521504" y="4031290"/>
              <a:ext cx="609597" cy="16778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ML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10576506-1291-49CF-B770-672F1BFDEC81}"/>
                    </a:ext>
                  </a:extLst>
                </p14:cNvPr>
                <p14:cNvContentPartPr/>
                <p14:nvPr/>
              </p14:nvContentPartPr>
              <p14:xfrm>
                <a:off x="7879260" y="4129920"/>
                <a:ext cx="360" cy="360"/>
              </p14:xfrm>
            </p:contentPart>
          </mc:Choice>
          <mc:Fallback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10576506-1291-49CF-B770-672F1BFDEC8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70260" y="41209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FE3A718-245D-4B30-8199-BE316E770776}"/>
                </a:ext>
              </a:extLst>
            </p:cNvPr>
            <p:cNvSpPr txBox="1"/>
            <p:nvPr/>
          </p:nvSpPr>
          <p:spPr>
            <a:xfrm>
              <a:off x="6209107" y="3366254"/>
              <a:ext cx="8269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Filters</a:t>
              </a: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2001CF9-DBCA-4D33-B48F-B7230A9B5330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flipH="1">
              <a:off x="6201000" y="3661958"/>
              <a:ext cx="244414" cy="3693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0C92C64-E6A6-4654-8A6B-FAD030C46534}"/>
                </a:ext>
              </a:extLst>
            </p:cNvPr>
            <p:cNvCxnSpPr>
              <a:cxnSpLocks/>
            </p:cNvCxnSpPr>
            <p:nvPr/>
          </p:nvCxnSpPr>
          <p:spPr>
            <a:xfrm>
              <a:off x="6682740" y="4115180"/>
              <a:ext cx="65193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26F5940-E00D-48B6-9F91-27A9FC81FF96}"/>
                </a:ext>
              </a:extLst>
            </p:cNvPr>
            <p:cNvSpPr txBox="1"/>
            <p:nvPr/>
          </p:nvSpPr>
          <p:spPr>
            <a:xfrm>
              <a:off x="6241073" y="4431143"/>
              <a:ext cx="9674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Edge</a:t>
              </a:r>
            </a:p>
            <a:p>
              <a:r>
                <a:rPr lang="en-US" dirty="0"/>
                <a:t>Shadow</a:t>
              </a:r>
            </a:p>
          </p:txBody>
        </p:sp>
      </p:grpSp>
      <p:grpSp>
        <p:nvGrpSpPr>
          <p:cNvPr id="62" name="组合 61" descr="Face Detection Graph">
            <a:extLst>
              <a:ext uri="{FF2B5EF4-FFF2-40B4-BE49-F238E27FC236}">
                <a16:creationId xmlns:a16="http://schemas.microsoft.com/office/drawing/2014/main" id="{56128E89-0FCF-4FC8-9AC9-D56D6A8589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307406" y="981178"/>
            <a:ext cx="8954823" cy="2516372"/>
            <a:chOff x="176363" y="3485715"/>
            <a:chExt cx="8954823" cy="2516372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E31E4A4D-1511-499D-8F0E-FA4B9EBD49BA}"/>
                </a:ext>
              </a:extLst>
            </p:cNvPr>
            <p:cNvSpPr/>
            <p:nvPr/>
          </p:nvSpPr>
          <p:spPr>
            <a:xfrm>
              <a:off x="176363" y="421149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FAC4461F-5E6C-491A-BB4A-D9C4C7C99393}"/>
                </a:ext>
              </a:extLst>
            </p:cNvPr>
            <p:cNvSpPr/>
            <p:nvPr/>
          </p:nvSpPr>
          <p:spPr>
            <a:xfrm>
              <a:off x="1316842" y="421149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1A39A46-F22A-4BD6-B05D-8773B2DF3AFD}"/>
                </a:ext>
              </a:extLst>
            </p:cNvPr>
            <p:cNvSpPr/>
            <p:nvPr/>
          </p:nvSpPr>
          <p:spPr>
            <a:xfrm>
              <a:off x="2411648" y="421149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13CE8B5-1AA4-42A8-A8CF-0569283456DA}"/>
                </a:ext>
              </a:extLst>
            </p:cNvPr>
            <p:cNvSpPr/>
            <p:nvPr/>
          </p:nvSpPr>
          <p:spPr>
            <a:xfrm>
              <a:off x="3769342" y="421149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A4CCBA5A-7D9C-4269-AF3F-9132A538A8C2}"/>
                </a:ext>
              </a:extLst>
            </p:cNvPr>
            <p:cNvSpPr/>
            <p:nvPr/>
          </p:nvSpPr>
          <p:spPr>
            <a:xfrm>
              <a:off x="5023972" y="3603187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0AEE87DA-6C1E-4DE0-AA81-B7D45A14C21C}"/>
                </a:ext>
              </a:extLst>
            </p:cNvPr>
            <p:cNvSpPr/>
            <p:nvPr/>
          </p:nvSpPr>
          <p:spPr>
            <a:xfrm>
              <a:off x="5023972" y="4825821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6A2AA548-9AA3-4E99-B9F0-6F871A2D9DF9}"/>
                </a:ext>
              </a:extLst>
            </p:cNvPr>
            <p:cNvCxnSpPr>
              <a:endCxn id="67" idx="1"/>
            </p:cNvCxnSpPr>
            <p:nvPr/>
          </p:nvCxnSpPr>
          <p:spPr>
            <a:xfrm flipV="1">
              <a:off x="4599922" y="4117537"/>
              <a:ext cx="424050" cy="421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CC6DDDDC-F95E-4611-A6A6-952739540004}"/>
                </a:ext>
              </a:extLst>
            </p:cNvPr>
            <p:cNvCxnSpPr/>
            <p:nvPr/>
          </p:nvCxnSpPr>
          <p:spPr>
            <a:xfrm>
              <a:off x="4599922" y="4908780"/>
              <a:ext cx="424050" cy="431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箭头: 右 70">
              <a:extLst>
                <a:ext uri="{FF2B5EF4-FFF2-40B4-BE49-F238E27FC236}">
                  <a16:creationId xmlns:a16="http://schemas.microsoft.com/office/drawing/2014/main" id="{51107CBF-18A7-4CE9-AEF5-25DA681708AB}"/>
                </a:ext>
              </a:extLst>
            </p:cNvPr>
            <p:cNvSpPr/>
            <p:nvPr/>
          </p:nvSpPr>
          <p:spPr>
            <a:xfrm>
              <a:off x="1006943" y="4631887"/>
              <a:ext cx="309899" cy="19393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22598188-1471-4830-A7DE-2252034D7963}"/>
                </a:ext>
              </a:extLst>
            </p:cNvPr>
            <p:cNvSpPr txBox="1"/>
            <p:nvPr/>
          </p:nvSpPr>
          <p:spPr>
            <a:xfrm>
              <a:off x="1251735" y="3852928"/>
              <a:ext cx="1001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Edge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153A786-1000-4456-85D2-69AAA5528016}"/>
                </a:ext>
              </a:extLst>
            </p:cNvPr>
            <p:cNvSpPr txBox="1"/>
            <p:nvPr/>
          </p:nvSpPr>
          <p:spPr>
            <a:xfrm>
              <a:off x="2233883" y="3855047"/>
              <a:ext cx="1217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Shadow</a:t>
              </a:r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A230B3F0-ECC2-4707-A9B0-D83FDDF4AED0}"/>
                </a:ext>
              </a:extLst>
            </p:cNvPr>
            <p:cNvGrpSpPr/>
            <p:nvPr/>
          </p:nvGrpSpPr>
          <p:grpSpPr>
            <a:xfrm>
              <a:off x="591653" y="5240192"/>
              <a:ext cx="3609938" cy="463907"/>
              <a:chOff x="567689" y="5240192"/>
              <a:chExt cx="3597768" cy="463907"/>
            </a:xfrm>
          </p:grpSpPr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4AAA4173-6977-4027-995E-36192415C8FE}"/>
                  </a:ext>
                </a:extLst>
              </p:cNvPr>
              <p:cNvCxnSpPr>
                <a:cxnSpLocks/>
                <a:stCxn id="63" idx="2"/>
              </p:cNvCxnSpPr>
              <p:nvPr/>
            </p:nvCxnSpPr>
            <p:spPr>
              <a:xfrm>
                <a:off x="567689" y="5240192"/>
                <a:ext cx="0" cy="4639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259BAEF3-D017-43EF-8B08-0AA340FB4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689" y="5700739"/>
                <a:ext cx="3597768" cy="336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11DB0E6A-6C30-4DC1-A3AF-DD278336598B}"/>
                  </a:ext>
                </a:extLst>
              </p:cNvPr>
              <p:cNvCxnSpPr>
                <a:cxnSpLocks/>
                <a:endCxn id="66" idx="2"/>
              </p:cNvCxnSpPr>
              <p:nvPr/>
            </p:nvCxnSpPr>
            <p:spPr>
              <a:xfrm flipV="1">
                <a:off x="4144906" y="5240192"/>
                <a:ext cx="3649" cy="4533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F3B30588-A1A5-47B6-97E8-D58AA61AB783}"/>
                </a:ext>
              </a:extLst>
            </p:cNvPr>
            <p:cNvSpPr txBox="1"/>
            <p:nvPr/>
          </p:nvSpPr>
          <p:spPr>
            <a:xfrm>
              <a:off x="4644089" y="4117537"/>
              <a:ext cx="3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001EBB45-74E1-4D17-89DD-87E0C3589C43}"/>
                </a:ext>
              </a:extLst>
            </p:cNvPr>
            <p:cNvSpPr txBox="1"/>
            <p:nvPr/>
          </p:nvSpPr>
          <p:spPr>
            <a:xfrm>
              <a:off x="4644089" y="4825821"/>
              <a:ext cx="3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A517A03-95E2-40C9-8642-7E48156642FD}"/>
                </a:ext>
              </a:extLst>
            </p:cNvPr>
            <p:cNvGrpSpPr/>
            <p:nvPr/>
          </p:nvGrpSpPr>
          <p:grpSpPr>
            <a:xfrm>
              <a:off x="350194" y="4280548"/>
              <a:ext cx="560203" cy="754842"/>
              <a:chOff x="326231" y="3955256"/>
              <a:chExt cx="560203" cy="754842"/>
            </a:xfrm>
          </p:grpSpPr>
          <p:sp>
            <p:nvSpPr>
              <p:cNvPr id="157" name="矩形: 圆角 156">
                <a:extLst>
                  <a:ext uri="{FF2B5EF4-FFF2-40B4-BE49-F238E27FC236}">
                    <a16:creationId xmlns:a16="http://schemas.microsoft.com/office/drawing/2014/main" id="{B531415E-4479-4FA5-8C82-ED31B42637ED}"/>
                  </a:ext>
                </a:extLst>
              </p:cNvPr>
              <p:cNvSpPr/>
              <p:nvPr/>
            </p:nvSpPr>
            <p:spPr>
              <a:xfrm>
                <a:off x="391119" y="4074319"/>
                <a:ext cx="389406" cy="54484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37CD0D15-8845-4CC3-85C3-FEA2DB6A3E47}"/>
                  </a:ext>
                </a:extLst>
              </p:cNvPr>
              <p:cNvSpPr/>
              <p:nvPr/>
            </p:nvSpPr>
            <p:spPr>
              <a:xfrm rot="20175109">
                <a:off x="419901" y="415149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20D30587-DF0D-4B35-BD95-017A9177FF5D}"/>
                  </a:ext>
                </a:extLst>
              </p:cNvPr>
              <p:cNvSpPr/>
              <p:nvPr/>
            </p:nvSpPr>
            <p:spPr>
              <a:xfrm rot="184399">
                <a:off x="615774" y="415904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弧形 159">
                <a:extLst>
                  <a:ext uri="{FF2B5EF4-FFF2-40B4-BE49-F238E27FC236}">
                    <a16:creationId xmlns:a16="http://schemas.microsoft.com/office/drawing/2014/main" id="{41EBD8F4-73C4-4954-9076-3C3377462D7B}"/>
                  </a:ext>
                </a:extLst>
              </p:cNvPr>
              <p:cNvSpPr/>
              <p:nvPr/>
            </p:nvSpPr>
            <p:spPr>
              <a:xfrm rot="8533889">
                <a:off x="425226" y="4261722"/>
                <a:ext cx="264820" cy="7077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弧形 160">
                <a:extLst>
                  <a:ext uri="{FF2B5EF4-FFF2-40B4-BE49-F238E27FC236}">
                    <a16:creationId xmlns:a16="http://schemas.microsoft.com/office/drawing/2014/main" id="{38853C77-257A-4027-8F2C-C84DD6768BE5}"/>
                  </a:ext>
                </a:extLst>
              </p:cNvPr>
              <p:cNvSpPr/>
              <p:nvPr/>
            </p:nvSpPr>
            <p:spPr>
              <a:xfrm rot="10800000">
                <a:off x="621614" y="4286210"/>
                <a:ext cx="264820" cy="70774"/>
              </a:xfrm>
              <a:prstGeom prst="arc">
                <a:avLst>
                  <a:gd name="adj1" fmla="val 16200000"/>
                  <a:gd name="adj2" fmla="val 1434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9C36E49F-B34D-4886-BF17-AA0A2E2F5BA9}"/>
                  </a:ext>
                </a:extLst>
              </p:cNvPr>
              <p:cNvSpPr/>
              <p:nvPr/>
            </p:nvSpPr>
            <p:spPr>
              <a:xfrm rot="20985509">
                <a:off x="431293" y="4228225"/>
                <a:ext cx="162282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BE08ED3C-0B80-4CB7-B9B6-EB6FA77E6E1D}"/>
                  </a:ext>
                </a:extLst>
              </p:cNvPr>
              <p:cNvSpPr/>
              <p:nvPr/>
            </p:nvSpPr>
            <p:spPr>
              <a:xfrm>
                <a:off x="496166" y="423871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DE29DF15-F1E4-428A-B2F3-ECA7E521DD06}"/>
                  </a:ext>
                </a:extLst>
              </p:cNvPr>
              <p:cNvSpPr/>
              <p:nvPr/>
            </p:nvSpPr>
            <p:spPr>
              <a:xfrm rot="228524">
                <a:off x="610369" y="4223662"/>
                <a:ext cx="142428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774B3621-7478-494C-BFCB-D5C6D4BF2800}"/>
                  </a:ext>
                </a:extLst>
              </p:cNvPr>
              <p:cNvSpPr/>
              <p:nvPr/>
            </p:nvSpPr>
            <p:spPr>
              <a:xfrm rot="843015">
                <a:off x="655410" y="42334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任意多边形: 形状 165">
                <a:extLst>
                  <a:ext uri="{FF2B5EF4-FFF2-40B4-BE49-F238E27FC236}">
                    <a16:creationId xmlns:a16="http://schemas.microsoft.com/office/drawing/2014/main" id="{3C865F6F-A1FF-4912-8561-6C0A305A7E3B}"/>
                  </a:ext>
                </a:extLst>
              </p:cNvPr>
              <p:cNvSpPr/>
              <p:nvPr/>
            </p:nvSpPr>
            <p:spPr>
              <a:xfrm>
                <a:off x="382028" y="4438636"/>
                <a:ext cx="428625" cy="271462"/>
              </a:xfrm>
              <a:custGeom>
                <a:avLst/>
                <a:gdLst>
                  <a:gd name="connsiteX0" fmla="*/ 26194 w 428625"/>
                  <a:gd name="connsiteY0" fmla="*/ 7143 h 271462"/>
                  <a:gd name="connsiteX1" fmla="*/ 11906 w 428625"/>
                  <a:gd name="connsiteY1" fmla="*/ 42862 h 271462"/>
                  <a:gd name="connsiteX2" fmla="*/ 0 w 428625"/>
                  <a:gd name="connsiteY2" fmla="*/ 61912 h 271462"/>
                  <a:gd name="connsiteX3" fmla="*/ 21431 w 428625"/>
                  <a:gd name="connsiteY3" fmla="*/ 59531 h 271462"/>
                  <a:gd name="connsiteX4" fmla="*/ 28575 w 428625"/>
                  <a:gd name="connsiteY4" fmla="*/ 57150 h 271462"/>
                  <a:gd name="connsiteX5" fmla="*/ 38100 w 428625"/>
                  <a:gd name="connsiteY5" fmla="*/ 54768 h 271462"/>
                  <a:gd name="connsiteX6" fmla="*/ 28575 w 428625"/>
                  <a:gd name="connsiteY6" fmla="*/ 78581 h 271462"/>
                  <a:gd name="connsiteX7" fmla="*/ 19050 w 428625"/>
                  <a:gd name="connsiteY7" fmla="*/ 100012 h 271462"/>
                  <a:gd name="connsiteX8" fmla="*/ 26194 w 428625"/>
                  <a:gd name="connsiteY8" fmla="*/ 102393 h 271462"/>
                  <a:gd name="connsiteX9" fmla="*/ 33337 w 428625"/>
                  <a:gd name="connsiteY9" fmla="*/ 100012 h 271462"/>
                  <a:gd name="connsiteX10" fmla="*/ 47625 w 428625"/>
                  <a:gd name="connsiteY10" fmla="*/ 90487 h 271462"/>
                  <a:gd name="connsiteX11" fmla="*/ 54769 w 428625"/>
                  <a:gd name="connsiteY11" fmla="*/ 85725 h 271462"/>
                  <a:gd name="connsiteX12" fmla="*/ 61912 w 428625"/>
                  <a:gd name="connsiteY12" fmla="*/ 78581 h 271462"/>
                  <a:gd name="connsiteX13" fmla="*/ 64294 w 428625"/>
                  <a:gd name="connsiteY13" fmla="*/ 154781 h 271462"/>
                  <a:gd name="connsiteX14" fmla="*/ 76200 w 428625"/>
                  <a:gd name="connsiteY14" fmla="*/ 150018 h 271462"/>
                  <a:gd name="connsiteX15" fmla="*/ 92869 w 428625"/>
                  <a:gd name="connsiteY15" fmla="*/ 133350 h 271462"/>
                  <a:gd name="connsiteX16" fmla="*/ 97631 w 428625"/>
                  <a:gd name="connsiteY16" fmla="*/ 123825 h 271462"/>
                  <a:gd name="connsiteX17" fmla="*/ 80962 w 428625"/>
                  <a:gd name="connsiteY17" fmla="*/ 104775 h 271462"/>
                  <a:gd name="connsiteX18" fmla="*/ 76200 w 428625"/>
                  <a:gd name="connsiteY18" fmla="*/ 97631 h 271462"/>
                  <a:gd name="connsiteX19" fmla="*/ 88106 w 428625"/>
                  <a:gd name="connsiteY19" fmla="*/ 133350 h 271462"/>
                  <a:gd name="connsiteX20" fmla="*/ 100012 w 428625"/>
                  <a:gd name="connsiteY20" fmla="*/ 157162 h 271462"/>
                  <a:gd name="connsiteX21" fmla="*/ 111919 w 428625"/>
                  <a:gd name="connsiteY21" fmla="*/ 178593 h 271462"/>
                  <a:gd name="connsiteX22" fmla="*/ 119062 w 428625"/>
                  <a:gd name="connsiteY22" fmla="*/ 195262 h 271462"/>
                  <a:gd name="connsiteX23" fmla="*/ 126206 w 428625"/>
                  <a:gd name="connsiteY23" fmla="*/ 180975 h 271462"/>
                  <a:gd name="connsiteX24" fmla="*/ 121444 w 428625"/>
                  <a:gd name="connsiteY24" fmla="*/ 152400 h 271462"/>
                  <a:gd name="connsiteX25" fmla="*/ 119062 w 428625"/>
                  <a:gd name="connsiteY25" fmla="*/ 142875 h 271462"/>
                  <a:gd name="connsiteX26" fmla="*/ 116681 w 428625"/>
                  <a:gd name="connsiteY26" fmla="*/ 135731 h 271462"/>
                  <a:gd name="connsiteX27" fmla="*/ 121444 w 428625"/>
                  <a:gd name="connsiteY27" fmla="*/ 145256 h 271462"/>
                  <a:gd name="connsiteX28" fmla="*/ 128587 w 428625"/>
                  <a:gd name="connsiteY28" fmla="*/ 161925 h 271462"/>
                  <a:gd name="connsiteX29" fmla="*/ 133350 w 428625"/>
                  <a:gd name="connsiteY29" fmla="*/ 202406 h 271462"/>
                  <a:gd name="connsiteX30" fmla="*/ 138112 w 428625"/>
                  <a:gd name="connsiteY30" fmla="*/ 209550 h 271462"/>
                  <a:gd name="connsiteX31" fmla="*/ 145256 w 428625"/>
                  <a:gd name="connsiteY31" fmla="*/ 154781 h 271462"/>
                  <a:gd name="connsiteX32" fmla="*/ 147637 w 428625"/>
                  <a:gd name="connsiteY32" fmla="*/ 140493 h 271462"/>
                  <a:gd name="connsiteX33" fmla="*/ 150019 w 428625"/>
                  <a:gd name="connsiteY33" fmla="*/ 147637 h 271462"/>
                  <a:gd name="connsiteX34" fmla="*/ 154781 w 428625"/>
                  <a:gd name="connsiteY34" fmla="*/ 159543 h 271462"/>
                  <a:gd name="connsiteX35" fmla="*/ 159544 w 428625"/>
                  <a:gd name="connsiteY35" fmla="*/ 185737 h 271462"/>
                  <a:gd name="connsiteX36" fmla="*/ 166687 w 428625"/>
                  <a:gd name="connsiteY36" fmla="*/ 219075 h 271462"/>
                  <a:gd name="connsiteX37" fmla="*/ 176212 w 428625"/>
                  <a:gd name="connsiteY37" fmla="*/ 192881 h 271462"/>
                  <a:gd name="connsiteX38" fmla="*/ 180975 w 428625"/>
                  <a:gd name="connsiteY38" fmla="*/ 176212 h 271462"/>
                  <a:gd name="connsiteX39" fmla="*/ 185737 w 428625"/>
                  <a:gd name="connsiteY39" fmla="*/ 202406 h 271462"/>
                  <a:gd name="connsiteX40" fmla="*/ 188119 w 428625"/>
                  <a:gd name="connsiteY40" fmla="*/ 214312 h 271462"/>
                  <a:gd name="connsiteX41" fmla="*/ 195262 w 428625"/>
                  <a:gd name="connsiteY41" fmla="*/ 204787 h 271462"/>
                  <a:gd name="connsiteX42" fmla="*/ 197644 w 428625"/>
                  <a:gd name="connsiteY42" fmla="*/ 195262 h 271462"/>
                  <a:gd name="connsiteX43" fmla="*/ 202406 w 428625"/>
                  <a:gd name="connsiteY43" fmla="*/ 185737 h 271462"/>
                  <a:gd name="connsiteX44" fmla="*/ 200025 w 428625"/>
                  <a:gd name="connsiteY44" fmla="*/ 240506 h 271462"/>
                  <a:gd name="connsiteX45" fmla="*/ 197644 w 428625"/>
                  <a:gd name="connsiteY45" fmla="*/ 259556 h 271462"/>
                  <a:gd name="connsiteX46" fmla="*/ 192881 w 428625"/>
                  <a:gd name="connsiteY46" fmla="*/ 221456 h 271462"/>
                  <a:gd name="connsiteX47" fmla="*/ 188119 w 428625"/>
                  <a:gd name="connsiteY47" fmla="*/ 214312 h 271462"/>
                  <a:gd name="connsiteX48" fmla="*/ 173831 w 428625"/>
                  <a:gd name="connsiteY48" fmla="*/ 204787 h 271462"/>
                  <a:gd name="connsiteX49" fmla="*/ 159544 w 428625"/>
                  <a:gd name="connsiteY49" fmla="*/ 200025 h 271462"/>
                  <a:gd name="connsiteX50" fmla="*/ 166687 w 428625"/>
                  <a:gd name="connsiteY50" fmla="*/ 204787 h 271462"/>
                  <a:gd name="connsiteX51" fmla="*/ 152400 w 428625"/>
                  <a:gd name="connsiteY51" fmla="*/ 235743 h 271462"/>
                  <a:gd name="connsiteX52" fmla="*/ 145256 w 428625"/>
                  <a:gd name="connsiteY52" fmla="*/ 233362 h 271462"/>
                  <a:gd name="connsiteX53" fmla="*/ 140494 w 428625"/>
                  <a:gd name="connsiteY53" fmla="*/ 197643 h 271462"/>
                  <a:gd name="connsiteX54" fmla="*/ 135731 w 428625"/>
                  <a:gd name="connsiteY54" fmla="*/ 166687 h 271462"/>
                  <a:gd name="connsiteX55" fmla="*/ 133350 w 428625"/>
                  <a:gd name="connsiteY55" fmla="*/ 202406 h 271462"/>
                  <a:gd name="connsiteX56" fmla="*/ 128587 w 428625"/>
                  <a:gd name="connsiteY56" fmla="*/ 223837 h 271462"/>
                  <a:gd name="connsiteX57" fmla="*/ 126206 w 428625"/>
                  <a:gd name="connsiteY57" fmla="*/ 242887 h 271462"/>
                  <a:gd name="connsiteX58" fmla="*/ 123825 w 428625"/>
                  <a:gd name="connsiteY58" fmla="*/ 233362 h 271462"/>
                  <a:gd name="connsiteX59" fmla="*/ 128587 w 428625"/>
                  <a:gd name="connsiteY59" fmla="*/ 207168 h 271462"/>
                  <a:gd name="connsiteX60" fmla="*/ 135731 w 428625"/>
                  <a:gd name="connsiteY60" fmla="*/ 192881 h 271462"/>
                  <a:gd name="connsiteX61" fmla="*/ 157162 w 428625"/>
                  <a:gd name="connsiteY61" fmla="*/ 173831 h 271462"/>
                  <a:gd name="connsiteX62" fmla="*/ 161925 w 428625"/>
                  <a:gd name="connsiteY62" fmla="*/ 197643 h 271462"/>
                  <a:gd name="connsiteX63" fmla="*/ 169069 w 428625"/>
                  <a:gd name="connsiteY63" fmla="*/ 230981 h 271462"/>
                  <a:gd name="connsiteX64" fmla="*/ 173831 w 428625"/>
                  <a:gd name="connsiteY64" fmla="*/ 259556 h 271462"/>
                  <a:gd name="connsiteX65" fmla="*/ 176212 w 428625"/>
                  <a:gd name="connsiteY65" fmla="*/ 271462 h 271462"/>
                  <a:gd name="connsiteX66" fmla="*/ 183356 w 428625"/>
                  <a:gd name="connsiteY66" fmla="*/ 266700 h 271462"/>
                  <a:gd name="connsiteX67" fmla="*/ 185737 w 428625"/>
                  <a:gd name="connsiteY67" fmla="*/ 257175 h 271462"/>
                  <a:gd name="connsiteX68" fmla="*/ 197644 w 428625"/>
                  <a:gd name="connsiteY68" fmla="*/ 230981 h 271462"/>
                  <a:gd name="connsiteX69" fmla="*/ 202406 w 428625"/>
                  <a:gd name="connsiteY69" fmla="*/ 242887 h 271462"/>
                  <a:gd name="connsiteX70" fmla="*/ 209550 w 428625"/>
                  <a:gd name="connsiteY70" fmla="*/ 240506 h 271462"/>
                  <a:gd name="connsiteX71" fmla="*/ 219075 w 428625"/>
                  <a:gd name="connsiteY71" fmla="*/ 221456 h 271462"/>
                  <a:gd name="connsiteX72" fmla="*/ 235744 w 428625"/>
                  <a:gd name="connsiteY72" fmla="*/ 195262 h 271462"/>
                  <a:gd name="connsiteX73" fmla="*/ 247650 w 428625"/>
                  <a:gd name="connsiteY73" fmla="*/ 166687 h 271462"/>
                  <a:gd name="connsiteX74" fmla="*/ 252412 w 428625"/>
                  <a:gd name="connsiteY74" fmla="*/ 173831 h 271462"/>
                  <a:gd name="connsiteX75" fmla="*/ 254794 w 428625"/>
                  <a:gd name="connsiteY75" fmla="*/ 200025 h 271462"/>
                  <a:gd name="connsiteX76" fmla="*/ 257175 w 428625"/>
                  <a:gd name="connsiteY76" fmla="*/ 211931 h 271462"/>
                  <a:gd name="connsiteX77" fmla="*/ 264319 w 428625"/>
                  <a:gd name="connsiteY77" fmla="*/ 204787 h 271462"/>
                  <a:gd name="connsiteX78" fmla="*/ 269081 w 428625"/>
                  <a:gd name="connsiteY78" fmla="*/ 185737 h 271462"/>
                  <a:gd name="connsiteX79" fmla="*/ 276225 w 428625"/>
                  <a:gd name="connsiteY79" fmla="*/ 152400 h 271462"/>
                  <a:gd name="connsiteX80" fmla="*/ 285750 w 428625"/>
                  <a:gd name="connsiteY80" fmla="*/ 185737 h 271462"/>
                  <a:gd name="connsiteX81" fmla="*/ 292894 w 428625"/>
                  <a:gd name="connsiteY81" fmla="*/ 190500 h 271462"/>
                  <a:gd name="connsiteX82" fmla="*/ 295275 w 428625"/>
                  <a:gd name="connsiteY82" fmla="*/ 173831 h 271462"/>
                  <a:gd name="connsiteX83" fmla="*/ 309562 w 428625"/>
                  <a:gd name="connsiteY83" fmla="*/ 188118 h 271462"/>
                  <a:gd name="connsiteX84" fmla="*/ 321469 w 428625"/>
                  <a:gd name="connsiteY84" fmla="*/ 195262 h 271462"/>
                  <a:gd name="connsiteX85" fmla="*/ 328612 w 428625"/>
                  <a:gd name="connsiteY85" fmla="*/ 188118 h 271462"/>
                  <a:gd name="connsiteX86" fmla="*/ 333375 w 428625"/>
                  <a:gd name="connsiteY86" fmla="*/ 171450 h 271462"/>
                  <a:gd name="connsiteX87" fmla="*/ 335756 w 428625"/>
                  <a:gd name="connsiteY87" fmla="*/ 159543 h 271462"/>
                  <a:gd name="connsiteX88" fmla="*/ 338137 w 428625"/>
                  <a:gd name="connsiteY88" fmla="*/ 150018 h 271462"/>
                  <a:gd name="connsiteX89" fmla="*/ 350044 w 428625"/>
                  <a:gd name="connsiteY89" fmla="*/ 154781 h 271462"/>
                  <a:gd name="connsiteX90" fmla="*/ 359569 w 428625"/>
                  <a:gd name="connsiteY90" fmla="*/ 159543 h 271462"/>
                  <a:gd name="connsiteX91" fmla="*/ 366712 w 428625"/>
                  <a:gd name="connsiteY91" fmla="*/ 133350 h 271462"/>
                  <a:gd name="connsiteX92" fmla="*/ 371475 w 428625"/>
                  <a:gd name="connsiteY92" fmla="*/ 109537 h 271462"/>
                  <a:gd name="connsiteX93" fmla="*/ 373856 w 428625"/>
                  <a:gd name="connsiteY93" fmla="*/ 95250 h 271462"/>
                  <a:gd name="connsiteX94" fmla="*/ 378619 w 428625"/>
                  <a:gd name="connsiteY94" fmla="*/ 107156 h 271462"/>
                  <a:gd name="connsiteX95" fmla="*/ 383381 w 428625"/>
                  <a:gd name="connsiteY95" fmla="*/ 123825 h 271462"/>
                  <a:gd name="connsiteX96" fmla="*/ 392906 w 428625"/>
                  <a:gd name="connsiteY96" fmla="*/ 135731 h 271462"/>
                  <a:gd name="connsiteX97" fmla="*/ 400050 w 428625"/>
                  <a:gd name="connsiteY97" fmla="*/ 69056 h 271462"/>
                  <a:gd name="connsiteX98" fmla="*/ 404812 w 428625"/>
                  <a:gd name="connsiteY98" fmla="*/ 45243 h 271462"/>
                  <a:gd name="connsiteX99" fmla="*/ 411956 w 428625"/>
                  <a:gd name="connsiteY99" fmla="*/ 64293 h 271462"/>
                  <a:gd name="connsiteX100" fmla="*/ 428625 w 428625"/>
                  <a:gd name="connsiteY100" fmla="*/ 85725 h 271462"/>
                  <a:gd name="connsiteX101" fmla="*/ 421481 w 428625"/>
                  <a:gd name="connsiteY101" fmla="*/ 64293 h 271462"/>
                  <a:gd name="connsiteX102" fmla="*/ 419100 w 428625"/>
                  <a:gd name="connsiteY102" fmla="*/ 54768 h 271462"/>
                  <a:gd name="connsiteX103" fmla="*/ 414337 w 428625"/>
                  <a:gd name="connsiteY103" fmla="*/ 42862 h 271462"/>
                  <a:gd name="connsiteX104" fmla="*/ 409575 w 428625"/>
                  <a:gd name="connsiteY104" fmla="*/ 28575 h 271462"/>
                  <a:gd name="connsiteX105" fmla="*/ 404812 w 428625"/>
                  <a:gd name="connsiteY105" fmla="*/ 19050 h 271462"/>
                  <a:gd name="connsiteX106" fmla="*/ 400050 w 428625"/>
                  <a:gd name="connsiteY106" fmla="*/ 11906 h 271462"/>
                  <a:gd name="connsiteX107" fmla="*/ 397669 w 428625"/>
                  <a:gd name="connsiteY107" fmla="*/ 0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28625" h="271462">
                    <a:moveTo>
                      <a:pt x="26194" y="7143"/>
                    </a:moveTo>
                    <a:cubicBezTo>
                      <a:pt x="22462" y="25797"/>
                      <a:pt x="24765" y="19716"/>
                      <a:pt x="11906" y="42862"/>
                    </a:cubicBezTo>
                    <a:cubicBezTo>
                      <a:pt x="8269" y="49408"/>
                      <a:pt x="0" y="61912"/>
                      <a:pt x="0" y="61912"/>
                    </a:cubicBezTo>
                    <a:cubicBezTo>
                      <a:pt x="11906" y="65880"/>
                      <a:pt x="4762" y="65087"/>
                      <a:pt x="21431" y="59531"/>
                    </a:cubicBezTo>
                    <a:lnTo>
                      <a:pt x="28575" y="57150"/>
                    </a:lnTo>
                    <a:cubicBezTo>
                      <a:pt x="45243" y="46038"/>
                      <a:pt x="46037" y="42863"/>
                      <a:pt x="38100" y="54768"/>
                    </a:cubicBezTo>
                    <a:cubicBezTo>
                      <a:pt x="34483" y="65621"/>
                      <a:pt x="35082" y="64484"/>
                      <a:pt x="28575" y="78581"/>
                    </a:cubicBezTo>
                    <a:cubicBezTo>
                      <a:pt x="18656" y="100072"/>
                      <a:pt x="23894" y="85479"/>
                      <a:pt x="19050" y="100012"/>
                    </a:cubicBezTo>
                    <a:cubicBezTo>
                      <a:pt x="21431" y="100806"/>
                      <a:pt x="23684" y="102393"/>
                      <a:pt x="26194" y="102393"/>
                    </a:cubicBezTo>
                    <a:cubicBezTo>
                      <a:pt x="28704" y="102393"/>
                      <a:pt x="31143" y="101231"/>
                      <a:pt x="33337" y="100012"/>
                    </a:cubicBezTo>
                    <a:cubicBezTo>
                      <a:pt x="38341" y="97232"/>
                      <a:pt x="42862" y="93662"/>
                      <a:pt x="47625" y="90487"/>
                    </a:cubicBezTo>
                    <a:cubicBezTo>
                      <a:pt x="50006" y="88900"/>
                      <a:pt x="52745" y="87749"/>
                      <a:pt x="54769" y="85725"/>
                    </a:cubicBezTo>
                    <a:lnTo>
                      <a:pt x="61912" y="78581"/>
                    </a:lnTo>
                    <a:cubicBezTo>
                      <a:pt x="62706" y="103981"/>
                      <a:pt x="59310" y="129862"/>
                      <a:pt x="64294" y="154781"/>
                    </a:cubicBezTo>
                    <a:cubicBezTo>
                      <a:pt x="65132" y="158972"/>
                      <a:pt x="72463" y="152094"/>
                      <a:pt x="76200" y="150018"/>
                    </a:cubicBezTo>
                    <a:cubicBezTo>
                      <a:pt x="84104" y="145627"/>
                      <a:pt x="88140" y="140917"/>
                      <a:pt x="92869" y="133350"/>
                    </a:cubicBezTo>
                    <a:cubicBezTo>
                      <a:pt x="94750" y="130340"/>
                      <a:pt x="96044" y="127000"/>
                      <a:pt x="97631" y="123825"/>
                    </a:cubicBezTo>
                    <a:cubicBezTo>
                      <a:pt x="80305" y="109964"/>
                      <a:pt x="89848" y="120326"/>
                      <a:pt x="80962" y="104775"/>
                    </a:cubicBezTo>
                    <a:cubicBezTo>
                      <a:pt x="79542" y="102290"/>
                      <a:pt x="75506" y="94855"/>
                      <a:pt x="76200" y="97631"/>
                    </a:cubicBezTo>
                    <a:cubicBezTo>
                      <a:pt x="79244" y="109807"/>
                      <a:pt x="82493" y="122125"/>
                      <a:pt x="88106" y="133350"/>
                    </a:cubicBezTo>
                    <a:cubicBezTo>
                      <a:pt x="92075" y="141287"/>
                      <a:pt x="95879" y="149309"/>
                      <a:pt x="100012" y="157162"/>
                    </a:cubicBezTo>
                    <a:cubicBezTo>
                      <a:pt x="103818" y="164394"/>
                      <a:pt x="108264" y="171284"/>
                      <a:pt x="111919" y="178593"/>
                    </a:cubicBezTo>
                    <a:cubicBezTo>
                      <a:pt x="114622" y="184000"/>
                      <a:pt x="116681" y="189706"/>
                      <a:pt x="119062" y="195262"/>
                    </a:cubicBezTo>
                    <a:cubicBezTo>
                      <a:pt x="121470" y="191650"/>
                      <a:pt x="126206" y="185904"/>
                      <a:pt x="126206" y="180975"/>
                    </a:cubicBezTo>
                    <a:cubicBezTo>
                      <a:pt x="126206" y="159693"/>
                      <a:pt x="125170" y="165439"/>
                      <a:pt x="121444" y="152400"/>
                    </a:cubicBezTo>
                    <a:cubicBezTo>
                      <a:pt x="120545" y="149253"/>
                      <a:pt x="119961" y="146022"/>
                      <a:pt x="119062" y="142875"/>
                    </a:cubicBezTo>
                    <a:cubicBezTo>
                      <a:pt x="118372" y="140461"/>
                      <a:pt x="114906" y="133956"/>
                      <a:pt x="116681" y="135731"/>
                    </a:cubicBezTo>
                    <a:cubicBezTo>
                      <a:pt x="119192" y="138241"/>
                      <a:pt x="119975" y="142024"/>
                      <a:pt x="121444" y="145256"/>
                    </a:cubicBezTo>
                    <a:cubicBezTo>
                      <a:pt x="123945" y="150759"/>
                      <a:pt x="126206" y="156369"/>
                      <a:pt x="128587" y="161925"/>
                    </a:cubicBezTo>
                    <a:cubicBezTo>
                      <a:pt x="128783" y="163884"/>
                      <a:pt x="131772" y="197146"/>
                      <a:pt x="133350" y="202406"/>
                    </a:cubicBezTo>
                    <a:cubicBezTo>
                      <a:pt x="134172" y="205147"/>
                      <a:pt x="136525" y="207169"/>
                      <a:pt x="138112" y="209550"/>
                    </a:cubicBezTo>
                    <a:cubicBezTo>
                      <a:pt x="145726" y="186715"/>
                      <a:pt x="139065" y="208440"/>
                      <a:pt x="145256" y="154781"/>
                    </a:cubicBezTo>
                    <a:cubicBezTo>
                      <a:pt x="145809" y="149984"/>
                      <a:pt x="146843" y="145256"/>
                      <a:pt x="147637" y="140493"/>
                    </a:cubicBezTo>
                    <a:cubicBezTo>
                      <a:pt x="148431" y="142874"/>
                      <a:pt x="149138" y="145287"/>
                      <a:pt x="150019" y="147637"/>
                    </a:cubicBezTo>
                    <a:cubicBezTo>
                      <a:pt x="151520" y="151639"/>
                      <a:pt x="153744" y="155396"/>
                      <a:pt x="154781" y="159543"/>
                    </a:cubicBezTo>
                    <a:cubicBezTo>
                      <a:pt x="156933" y="168153"/>
                      <a:pt x="157619" y="177074"/>
                      <a:pt x="159544" y="185737"/>
                    </a:cubicBezTo>
                    <a:cubicBezTo>
                      <a:pt x="168368" y="225443"/>
                      <a:pt x="161041" y="179551"/>
                      <a:pt x="166687" y="219075"/>
                    </a:cubicBezTo>
                    <a:cubicBezTo>
                      <a:pt x="172312" y="196581"/>
                      <a:pt x="164498" y="225680"/>
                      <a:pt x="176212" y="192881"/>
                    </a:cubicBezTo>
                    <a:cubicBezTo>
                      <a:pt x="178156" y="187439"/>
                      <a:pt x="179387" y="181768"/>
                      <a:pt x="180975" y="176212"/>
                    </a:cubicBezTo>
                    <a:cubicBezTo>
                      <a:pt x="186868" y="205680"/>
                      <a:pt x="179630" y="168823"/>
                      <a:pt x="185737" y="202406"/>
                    </a:cubicBezTo>
                    <a:cubicBezTo>
                      <a:pt x="186461" y="206388"/>
                      <a:pt x="187325" y="210343"/>
                      <a:pt x="188119" y="214312"/>
                    </a:cubicBezTo>
                    <a:cubicBezTo>
                      <a:pt x="190500" y="211137"/>
                      <a:pt x="193487" y="208337"/>
                      <a:pt x="195262" y="204787"/>
                    </a:cubicBezTo>
                    <a:cubicBezTo>
                      <a:pt x="196726" y="201860"/>
                      <a:pt x="196495" y="198326"/>
                      <a:pt x="197644" y="195262"/>
                    </a:cubicBezTo>
                    <a:cubicBezTo>
                      <a:pt x="198890" y="191938"/>
                      <a:pt x="200819" y="188912"/>
                      <a:pt x="202406" y="185737"/>
                    </a:cubicBezTo>
                    <a:cubicBezTo>
                      <a:pt x="201612" y="203993"/>
                      <a:pt x="201201" y="222270"/>
                      <a:pt x="200025" y="240506"/>
                    </a:cubicBezTo>
                    <a:cubicBezTo>
                      <a:pt x="199613" y="246892"/>
                      <a:pt x="200021" y="265498"/>
                      <a:pt x="197644" y="259556"/>
                    </a:cubicBezTo>
                    <a:cubicBezTo>
                      <a:pt x="187638" y="234544"/>
                      <a:pt x="200337" y="236370"/>
                      <a:pt x="192881" y="221456"/>
                    </a:cubicBezTo>
                    <a:cubicBezTo>
                      <a:pt x="191601" y="218896"/>
                      <a:pt x="190273" y="216197"/>
                      <a:pt x="188119" y="214312"/>
                    </a:cubicBezTo>
                    <a:cubicBezTo>
                      <a:pt x="183811" y="210543"/>
                      <a:pt x="179261" y="206597"/>
                      <a:pt x="173831" y="204787"/>
                    </a:cubicBezTo>
                    <a:cubicBezTo>
                      <a:pt x="169069" y="203200"/>
                      <a:pt x="155367" y="197240"/>
                      <a:pt x="159544" y="200025"/>
                    </a:cubicBezTo>
                    <a:lnTo>
                      <a:pt x="166687" y="204787"/>
                    </a:lnTo>
                    <a:cubicBezTo>
                      <a:pt x="164807" y="227346"/>
                      <a:pt x="173324" y="235743"/>
                      <a:pt x="152400" y="235743"/>
                    </a:cubicBezTo>
                    <a:cubicBezTo>
                      <a:pt x="149890" y="235743"/>
                      <a:pt x="147637" y="234156"/>
                      <a:pt x="145256" y="233362"/>
                    </a:cubicBezTo>
                    <a:cubicBezTo>
                      <a:pt x="143318" y="219796"/>
                      <a:pt x="142034" y="211501"/>
                      <a:pt x="140494" y="197643"/>
                    </a:cubicBezTo>
                    <a:cubicBezTo>
                      <a:pt x="137424" y="170020"/>
                      <a:pt x="140772" y="181812"/>
                      <a:pt x="135731" y="166687"/>
                    </a:cubicBezTo>
                    <a:cubicBezTo>
                      <a:pt x="134937" y="178593"/>
                      <a:pt x="134830" y="190565"/>
                      <a:pt x="133350" y="202406"/>
                    </a:cubicBezTo>
                    <a:cubicBezTo>
                      <a:pt x="132442" y="209667"/>
                      <a:pt x="129859" y="216630"/>
                      <a:pt x="128587" y="223837"/>
                    </a:cubicBezTo>
                    <a:cubicBezTo>
                      <a:pt x="127475" y="230139"/>
                      <a:pt x="127000" y="236537"/>
                      <a:pt x="126206" y="242887"/>
                    </a:cubicBezTo>
                    <a:cubicBezTo>
                      <a:pt x="125412" y="239712"/>
                      <a:pt x="123825" y="236635"/>
                      <a:pt x="123825" y="233362"/>
                    </a:cubicBezTo>
                    <a:cubicBezTo>
                      <a:pt x="123825" y="226306"/>
                      <a:pt x="125239" y="214702"/>
                      <a:pt x="128587" y="207168"/>
                    </a:cubicBezTo>
                    <a:cubicBezTo>
                      <a:pt x="130750" y="202302"/>
                      <a:pt x="132536" y="197141"/>
                      <a:pt x="135731" y="192881"/>
                    </a:cubicBezTo>
                    <a:cubicBezTo>
                      <a:pt x="143887" y="182006"/>
                      <a:pt x="147880" y="180019"/>
                      <a:pt x="157162" y="173831"/>
                    </a:cubicBezTo>
                    <a:cubicBezTo>
                      <a:pt x="162271" y="189153"/>
                      <a:pt x="157061" y="172109"/>
                      <a:pt x="161925" y="197643"/>
                    </a:cubicBezTo>
                    <a:cubicBezTo>
                      <a:pt x="164052" y="208807"/>
                      <a:pt x="166923" y="219821"/>
                      <a:pt x="169069" y="230981"/>
                    </a:cubicBezTo>
                    <a:cubicBezTo>
                      <a:pt x="170893" y="240464"/>
                      <a:pt x="172153" y="250047"/>
                      <a:pt x="173831" y="259556"/>
                    </a:cubicBezTo>
                    <a:cubicBezTo>
                      <a:pt x="174534" y="263542"/>
                      <a:pt x="175418" y="267493"/>
                      <a:pt x="176212" y="271462"/>
                    </a:cubicBezTo>
                    <a:cubicBezTo>
                      <a:pt x="178593" y="269875"/>
                      <a:pt x="181768" y="269081"/>
                      <a:pt x="183356" y="266700"/>
                    </a:cubicBezTo>
                    <a:cubicBezTo>
                      <a:pt x="185171" y="263977"/>
                      <a:pt x="184619" y="260251"/>
                      <a:pt x="185737" y="257175"/>
                    </a:cubicBezTo>
                    <a:cubicBezTo>
                      <a:pt x="189534" y="246732"/>
                      <a:pt x="192964" y="240341"/>
                      <a:pt x="197644" y="230981"/>
                    </a:cubicBezTo>
                    <a:cubicBezTo>
                      <a:pt x="199231" y="234950"/>
                      <a:pt x="199068" y="240217"/>
                      <a:pt x="202406" y="242887"/>
                    </a:cubicBezTo>
                    <a:cubicBezTo>
                      <a:pt x="204366" y="244455"/>
                      <a:pt x="208009" y="242487"/>
                      <a:pt x="209550" y="240506"/>
                    </a:cubicBezTo>
                    <a:cubicBezTo>
                      <a:pt x="213909" y="234902"/>
                      <a:pt x="215518" y="227600"/>
                      <a:pt x="219075" y="221456"/>
                    </a:cubicBezTo>
                    <a:cubicBezTo>
                      <a:pt x="224260" y="212499"/>
                      <a:pt x="230756" y="204330"/>
                      <a:pt x="235744" y="195262"/>
                    </a:cubicBezTo>
                    <a:cubicBezTo>
                      <a:pt x="242437" y="183093"/>
                      <a:pt x="244034" y="177537"/>
                      <a:pt x="247650" y="166687"/>
                    </a:cubicBezTo>
                    <a:cubicBezTo>
                      <a:pt x="249237" y="169068"/>
                      <a:pt x="251812" y="171033"/>
                      <a:pt x="252412" y="173831"/>
                    </a:cubicBezTo>
                    <a:cubicBezTo>
                      <a:pt x="254249" y="182404"/>
                      <a:pt x="253706" y="191325"/>
                      <a:pt x="254794" y="200025"/>
                    </a:cubicBezTo>
                    <a:cubicBezTo>
                      <a:pt x="255296" y="204041"/>
                      <a:pt x="256381" y="207962"/>
                      <a:pt x="257175" y="211931"/>
                    </a:cubicBezTo>
                    <a:cubicBezTo>
                      <a:pt x="259556" y="209550"/>
                      <a:pt x="262925" y="207853"/>
                      <a:pt x="264319" y="204787"/>
                    </a:cubicBezTo>
                    <a:cubicBezTo>
                      <a:pt x="267027" y="198828"/>
                      <a:pt x="267661" y="192127"/>
                      <a:pt x="269081" y="185737"/>
                    </a:cubicBezTo>
                    <a:cubicBezTo>
                      <a:pt x="279890" y="137099"/>
                      <a:pt x="269696" y="178518"/>
                      <a:pt x="276225" y="152400"/>
                    </a:cubicBezTo>
                    <a:cubicBezTo>
                      <a:pt x="277010" y="155539"/>
                      <a:pt x="282901" y="181179"/>
                      <a:pt x="285750" y="185737"/>
                    </a:cubicBezTo>
                    <a:cubicBezTo>
                      <a:pt x="287267" y="188164"/>
                      <a:pt x="290513" y="188912"/>
                      <a:pt x="292894" y="190500"/>
                    </a:cubicBezTo>
                    <a:cubicBezTo>
                      <a:pt x="293688" y="184944"/>
                      <a:pt x="289719" y="174625"/>
                      <a:pt x="295275" y="173831"/>
                    </a:cubicBezTo>
                    <a:cubicBezTo>
                      <a:pt x="301942" y="172878"/>
                      <a:pt x="303787" y="184653"/>
                      <a:pt x="309562" y="188118"/>
                    </a:cubicBezTo>
                    <a:lnTo>
                      <a:pt x="321469" y="195262"/>
                    </a:lnTo>
                    <a:cubicBezTo>
                      <a:pt x="323850" y="192881"/>
                      <a:pt x="327106" y="191130"/>
                      <a:pt x="328612" y="188118"/>
                    </a:cubicBezTo>
                    <a:cubicBezTo>
                      <a:pt x="331196" y="182950"/>
                      <a:pt x="331973" y="177056"/>
                      <a:pt x="333375" y="171450"/>
                    </a:cubicBezTo>
                    <a:cubicBezTo>
                      <a:pt x="334357" y="167523"/>
                      <a:pt x="334878" y="163494"/>
                      <a:pt x="335756" y="159543"/>
                    </a:cubicBezTo>
                    <a:cubicBezTo>
                      <a:pt x="336466" y="156348"/>
                      <a:pt x="337343" y="153193"/>
                      <a:pt x="338137" y="150018"/>
                    </a:cubicBezTo>
                    <a:cubicBezTo>
                      <a:pt x="333618" y="131942"/>
                      <a:pt x="334479" y="142330"/>
                      <a:pt x="350044" y="154781"/>
                    </a:cubicBezTo>
                    <a:cubicBezTo>
                      <a:pt x="352816" y="156998"/>
                      <a:pt x="356394" y="157956"/>
                      <a:pt x="359569" y="159543"/>
                    </a:cubicBezTo>
                    <a:cubicBezTo>
                      <a:pt x="368425" y="146259"/>
                      <a:pt x="362760" y="157064"/>
                      <a:pt x="366712" y="133350"/>
                    </a:cubicBezTo>
                    <a:cubicBezTo>
                      <a:pt x="368043" y="125365"/>
                      <a:pt x="369983" y="117493"/>
                      <a:pt x="371475" y="109537"/>
                    </a:cubicBezTo>
                    <a:cubicBezTo>
                      <a:pt x="372365" y="104792"/>
                      <a:pt x="373062" y="100012"/>
                      <a:pt x="373856" y="95250"/>
                    </a:cubicBezTo>
                    <a:cubicBezTo>
                      <a:pt x="375444" y="99219"/>
                      <a:pt x="377267" y="103101"/>
                      <a:pt x="378619" y="107156"/>
                    </a:cubicBezTo>
                    <a:cubicBezTo>
                      <a:pt x="380446" y="112638"/>
                      <a:pt x="380797" y="118656"/>
                      <a:pt x="383381" y="123825"/>
                    </a:cubicBezTo>
                    <a:cubicBezTo>
                      <a:pt x="385654" y="128371"/>
                      <a:pt x="389731" y="131762"/>
                      <a:pt x="392906" y="135731"/>
                    </a:cubicBezTo>
                    <a:cubicBezTo>
                      <a:pt x="404305" y="101537"/>
                      <a:pt x="393585" y="138026"/>
                      <a:pt x="400050" y="69056"/>
                    </a:cubicBezTo>
                    <a:cubicBezTo>
                      <a:pt x="400805" y="60997"/>
                      <a:pt x="404812" y="45243"/>
                      <a:pt x="404812" y="45243"/>
                    </a:cubicBezTo>
                    <a:cubicBezTo>
                      <a:pt x="407193" y="51593"/>
                      <a:pt x="408923" y="58227"/>
                      <a:pt x="411956" y="64293"/>
                    </a:cubicBezTo>
                    <a:cubicBezTo>
                      <a:pt x="417653" y="75687"/>
                      <a:pt x="420785" y="77885"/>
                      <a:pt x="428625" y="85725"/>
                    </a:cubicBezTo>
                    <a:cubicBezTo>
                      <a:pt x="426244" y="78581"/>
                      <a:pt x="423696" y="71490"/>
                      <a:pt x="421481" y="64293"/>
                    </a:cubicBezTo>
                    <a:cubicBezTo>
                      <a:pt x="420519" y="61165"/>
                      <a:pt x="420135" y="57873"/>
                      <a:pt x="419100" y="54768"/>
                    </a:cubicBezTo>
                    <a:cubicBezTo>
                      <a:pt x="417748" y="50713"/>
                      <a:pt x="415798" y="46879"/>
                      <a:pt x="414337" y="42862"/>
                    </a:cubicBezTo>
                    <a:cubicBezTo>
                      <a:pt x="412621" y="38144"/>
                      <a:pt x="411820" y="33065"/>
                      <a:pt x="409575" y="28575"/>
                    </a:cubicBezTo>
                    <a:cubicBezTo>
                      <a:pt x="407987" y="25400"/>
                      <a:pt x="406573" y="22132"/>
                      <a:pt x="404812" y="19050"/>
                    </a:cubicBezTo>
                    <a:cubicBezTo>
                      <a:pt x="403392" y="16565"/>
                      <a:pt x="401330" y="14466"/>
                      <a:pt x="400050" y="11906"/>
                    </a:cubicBezTo>
                    <a:cubicBezTo>
                      <a:pt x="397167" y="6139"/>
                      <a:pt x="397669" y="5449"/>
                      <a:pt x="3976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任意多边形: 形状 166">
                <a:extLst>
                  <a:ext uri="{FF2B5EF4-FFF2-40B4-BE49-F238E27FC236}">
                    <a16:creationId xmlns:a16="http://schemas.microsoft.com/office/drawing/2014/main" id="{42967DA3-C1F3-410E-9D29-6E5B1E94F7C7}"/>
                  </a:ext>
                </a:extLst>
              </p:cNvPr>
              <p:cNvSpPr/>
              <p:nvPr/>
            </p:nvSpPr>
            <p:spPr>
              <a:xfrm>
                <a:off x="326231" y="3955256"/>
                <a:ext cx="523875" cy="416719"/>
              </a:xfrm>
              <a:custGeom>
                <a:avLst/>
                <a:gdLst>
                  <a:gd name="connsiteX0" fmla="*/ 61913 w 523875"/>
                  <a:gd name="connsiteY0" fmla="*/ 416719 h 416719"/>
                  <a:gd name="connsiteX1" fmla="*/ 50007 w 523875"/>
                  <a:gd name="connsiteY1" fmla="*/ 414338 h 416719"/>
                  <a:gd name="connsiteX2" fmla="*/ 35719 w 523875"/>
                  <a:gd name="connsiteY2" fmla="*/ 409575 h 416719"/>
                  <a:gd name="connsiteX3" fmla="*/ 30957 w 523875"/>
                  <a:gd name="connsiteY3" fmla="*/ 402432 h 416719"/>
                  <a:gd name="connsiteX4" fmla="*/ 21432 w 523875"/>
                  <a:gd name="connsiteY4" fmla="*/ 392907 h 416719"/>
                  <a:gd name="connsiteX5" fmla="*/ 19050 w 523875"/>
                  <a:gd name="connsiteY5" fmla="*/ 385763 h 416719"/>
                  <a:gd name="connsiteX6" fmla="*/ 9525 w 523875"/>
                  <a:gd name="connsiteY6" fmla="*/ 371475 h 416719"/>
                  <a:gd name="connsiteX7" fmla="*/ 9525 w 523875"/>
                  <a:gd name="connsiteY7" fmla="*/ 309563 h 416719"/>
                  <a:gd name="connsiteX8" fmla="*/ 11907 w 523875"/>
                  <a:gd name="connsiteY8" fmla="*/ 302419 h 416719"/>
                  <a:gd name="connsiteX9" fmla="*/ 16669 w 523875"/>
                  <a:gd name="connsiteY9" fmla="*/ 295275 h 416719"/>
                  <a:gd name="connsiteX10" fmla="*/ 0 w 523875"/>
                  <a:gd name="connsiteY10" fmla="*/ 283369 h 416719"/>
                  <a:gd name="connsiteX11" fmla="*/ 11907 w 523875"/>
                  <a:gd name="connsiteY11" fmla="*/ 261938 h 416719"/>
                  <a:gd name="connsiteX12" fmla="*/ 16669 w 523875"/>
                  <a:gd name="connsiteY12" fmla="*/ 254794 h 416719"/>
                  <a:gd name="connsiteX13" fmla="*/ 21432 w 523875"/>
                  <a:gd name="connsiteY13" fmla="*/ 247650 h 416719"/>
                  <a:gd name="connsiteX14" fmla="*/ 23813 w 523875"/>
                  <a:gd name="connsiteY14" fmla="*/ 240507 h 416719"/>
                  <a:gd name="connsiteX15" fmla="*/ 28575 w 523875"/>
                  <a:gd name="connsiteY15" fmla="*/ 228600 h 416719"/>
                  <a:gd name="connsiteX16" fmla="*/ 30957 w 523875"/>
                  <a:gd name="connsiteY16" fmla="*/ 219075 h 416719"/>
                  <a:gd name="connsiteX17" fmla="*/ 35719 w 523875"/>
                  <a:gd name="connsiteY17" fmla="*/ 128588 h 416719"/>
                  <a:gd name="connsiteX18" fmla="*/ 38100 w 523875"/>
                  <a:gd name="connsiteY18" fmla="*/ 121444 h 416719"/>
                  <a:gd name="connsiteX19" fmla="*/ 45244 w 523875"/>
                  <a:gd name="connsiteY19" fmla="*/ 107157 h 416719"/>
                  <a:gd name="connsiteX20" fmla="*/ 52388 w 523875"/>
                  <a:gd name="connsiteY20" fmla="*/ 90488 h 416719"/>
                  <a:gd name="connsiteX21" fmla="*/ 59532 w 523875"/>
                  <a:gd name="connsiteY21" fmla="*/ 88107 h 416719"/>
                  <a:gd name="connsiteX22" fmla="*/ 66675 w 523875"/>
                  <a:gd name="connsiteY22" fmla="*/ 83344 h 416719"/>
                  <a:gd name="connsiteX23" fmla="*/ 76200 w 523875"/>
                  <a:gd name="connsiteY23" fmla="*/ 78582 h 416719"/>
                  <a:gd name="connsiteX24" fmla="*/ 80963 w 523875"/>
                  <a:gd name="connsiteY24" fmla="*/ 71438 h 416719"/>
                  <a:gd name="connsiteX25" fmla="*/ 88107 w 523875"/>
                  <a:gd name="connsiteY25" fmla="*/ 69057 h 416719"/>
                  <a:gd name="connsiteX26" fmla="*/ 97632 w 523875"/>
                  <a:gd name="connsiteY26" fmla="*/ 64294 h 416719"/>
                  <a:gd name="connsiteX27" fmla="*/ 104775 w 523875"/>
                  <a:gd name="connsiteY27" fmla="*/ 61913 h 416719"/>
                  <a:gd name="connsiteX28" fmla="*/ 121444 w 523875"/>
                  <a:gd name="connsiteY28" fmla="*/ 54769 h 416719"/>
                  <a:gd name="connsiteX29" fmla="*/ 130969 w 523875"/>
                  <a:gd name="connsiteY29" fmla="*/ 57150 h 416719"/>
                  <a:gd name="connsiteX30" fmla="*/ 138113 w 523875"/>
                  <a:gd name="connsiteY30" fmla="*/ 61913 h 416719"/>
                  <a:gd name="connsiteX31" fmla="*/ 154782 w 523875"/>
                  <a:gd name="connsiteY31" fmla="*/ 71438 h 416719"/>
                  <a:gd name="connsiteX32" fmla="*/ 161925 w 523875"/>
                  <a:gd name="connsiteY32" fmla="*/ 76200 h 416719"/>
                  <a:gd name="connsiteX33" fmla="*/ 171450 w 523875"/>
                  <a:gd name="connsiteY33" fmla="*/ 78582 h 416719"/>
                  <a:gd name="connsiteX34" fmla="*/ 178594 w 523875"/>
                  <a:gd name="connsiteY34" fmla="*/ 80963 h 416719"/>
                  <a:gd name="connsiteX35" fmla="*/ 185738 w 523875"/>
                  <a:gd name="connsiteY35" fmla="*/ 73819 h 416719"/>
                  <a:gd name="connsiteX36" fmla="*/ 197644 w 523875"/>
                  <a:gd name="connsiteY36" fmla="*/ 66675 h 416719"/>
                  <a:gd name="connsiteX37" fmla="*/ 204788 w 523875"/>
                  <a:gd name="connsiteY37" fmla="*/ 61913 h 416719"/>
                  <a:gd name="connsiteX38" fmla="*/ 228600 w 523875"/>
                  <a:gd name="connsiteY38" fmla="*/ 52388 h 416719"/>
                  <a:gd name="connsiteX39" fmla="*/ 247650 w 523875"/>
                  <a:gd name="connsiteY39" fmla="*/ 57150 h 416719"/>
                  <a:gd name="connsiteX40" fmla="*/ 257175 w 523875"/>
                  <a:gd name="connsiteY40" fmla="*/ 64294 h 416719"/>
                  <a:gd name="connsiteX41" fmla="*/ 264319 w 523875"/>
                  <a:gd name="connsiteY41" fmla="*/ 66675 h 416719"/>
                  <a:gd name="connsiteX42" fmla="*/ 280988 w 523875"/>
                  <a:gd name="connsiteY42" fmla="*/ 73819 h 416719"/>
                  <a:gd name="connsiteX43" fmla="*/ 290513 w 523875"/>
                  <a:gd name="connsiteY43" fmla="*/ 59532 h 416719"/>
                  <a:gd name="connsiteX44" fmla="*/ 295275 w 523875"/>
                  <a:gd name="connsiteY44" fmla="*/ 52388 h 416719"/>
                  <a:gd name="connsiteX45" fmla="*/ 314325 w 523875"/>
                  <a:gd name="connsiteY45" fmla="*/ 38100 h 416719"/>
                  <a:gd name="connsiteX46" fmla="*/ 321469 w 523875"/>
                  <a:gd name="connsiteY46" fmla="*/ 30957 h 416719"/>
                  <a:gd name="connsiteX47" fmla="*/ 347663 w 523875"/>
                  <a:gd name="connsiteY47" fmla="*/ 14288 h 416719"/>
                  <a:gd name="connsiteX48" fmla="*/ 371475 w 523875"/>
                  <a:gd name="connsiteY48" fmla="*/ 14288 h 416719"/>
                  <a:gd name="connsiteX49" fmla="*/ 385763 w 523875"/>
                  <a:gd name="connsiteY49" fmla="*/ 9525 h 416719"/>
                  <a:gd name="connsiteX50" fmla="*/ 421482 w 523875"/>
                  <a:gd name="connsiteY50" fmla="*/ 11907 h 416719"/>
                  <a:gd name="connsiteX51" fmla="*/ 435769 w 523875"/>
                  <a:gd name="connsiteY51" fmla="*/ 33338 h 416719"/>
                  <a:gd name="connsiteX52" fmla="*/ 440532 w 523875"/>
                  <a:gd name="connsiteY52" fmla="*/ 40482 h 416719"/>
                  <a:gd name="connsiteX53" fmla="*/ 445294 w 523875"/>
                  <a:gd name="connsiteY53" fmla="*/ 54769 h 416719"/>
                  <a:gd name="connsiteX54" fmla="*/ 442913 w 523875"/>
                  <a:gd name="connsiteY54" fmla="*/ 76200 h 416719"/>
                  <a:gd name="connsiteX55" fmla="*/ 440532 w 523875"/>
                  <a:gd name="connsiteY55" fmla="*/ 83344 h 416719"/>
                  <a:gd name="connsiteX56" fmla="*/ 435769 w 523875"/>
                  <a:gd name="connsiteY56" fmla="*/ 100013 h 416719"/>
                  <a:gd name="connsiteX57" fmla="*/ 445294 w 523875"/>
                  <a:gd name="connsiteY57" fmla="*/ 121444 h 416719"/>
                  <a:gd name="connsiteX58" fmla="*/ 447675 w 523875"/>
                  <a:gd name="connsiteY58" fmla="*/ 128588 h 416719"/>
                  <a:gd name="connsiteX59" fmla="*/ 454819 w 523875"/>
                  <a:gd name="connsiteY59" fmla="*/ 154782 h 416719"/>
                  <a:gd name="connsiteX60" fmla="*/ 461963 w 523875"/>
                  <a:gd name="connsiteY60" fmla="*/ 157163 h 416719"/>
                  <a:gd name="connsiteX61" fmla="*/ 471488 w 523875"/>
                  <a:gd name="connsiteY61" fmla="*/ 164307 h 416719"/>
                  <a:gd name="connsiteX62" fmla="*/ 485775 w 523875"/>
                  <a:gd name="connsiteY62" fmla="*/ 169069 h 416719"/>
                  <a:gd name="connsiteX63" fmla="*/ 497682 w 523875"/>
                  <a:gd name="connsiteY63" fmla="*/ 202407 h 416719"/>
                  <a:gd name="connsiteX64" fmla="*/ 492919 w 523875"/>
                  <a:gd name="connsiteY64" fmla="*/ 216694 h 416719"/>
                  <a:gd name="connsiteX65" fmla="*/ 490538 w 523875"/>
                  <a:gd name="connsiteY65" fmla="*/ 223838 h 416719"/>
                  <a:gd name="connsiteX66" fmla="*/ 488157 w 523875"/>
                  <a:gd name="connsiteY66" fmla="*/ 230982 h 416719"/>
                  <a:gd name="connsiteX67" fmla="*/ 495300 w 523875"/>
                  <a:gd name="connsiteY67" fmla="*/ 250032 h 416719"/>
                  <a:gd name="connsiteX68" fmla="*/ 500063 w 523875"/>
                  <a:gd name="connsiteY68" fmla="*/ 264319 h 416719"/>
                  <a:gd name="connsiteX69" fmla="*/ 497682 w 523875"/>
                  <a:gd name="connsiteY69" fmla="*/ 300038 h 416719"/>
                  <a:gd name="connsiteX70" fmla="*/ 495300 w 523875"/>
                  <a:gd name="connsiteY70" fmla="*/ 307182 h 416719"/>
                  <a:gd name="connsiteX71" fmla="*/ 488157 w 523875"/>
                  <a:gd name="connsiteY71" fmla="*/ 309563 h 416719"/>
                  <a:gd name="connsiteX72" fmla="*/ 485775 w 523875"/>
                  <a:gd name="connsiteY72" fmla="*/ 326232 h 416719"/>
                  <a:gd name="connsiteX73" fmla="*/ 481013 w 523875"/>
                  <a:gd name="connsiteY73" fmla="*/ 340519 h 416719"/>
                  <a:gd name="connsiteX74" fmla="*/ 485775 w 523875"/>
                  <a:gd name="connsiteY74" fmla="*/ 333375 h 416719"/>
                  <a:gd name="connsiteX75" fmla="*/ 492919 w 523875"/>
                  <a:gd name="connsiteY75" fmla="*/ 311944 h 416719"/>
                  <a:gd name="connsiteX76" fmla="*/ 497682 w 523875"/>
                  <a:gd name="connsiteY76" fmla="*/ 297657 h 416719"/>
                  <a:gd name="connsiteX77" fmla="*/ 507207 w 523875"/>
                  <a:gd name="connsiteY77" fmla="*/ 283369 h 416719"/>
                  <a:gd name="connsiteX78" fmla="*/ 514350 w 523875"/>
                  <a:gd name="connsiteY78" fmla="*/ 271463 h 416719"/>
                  <a:gd name="connsiteX79" fmla="*/ 523875 w 523875"/>
                  <a:gd name="connsiteY79" fmla="*/ 257175 h 416719"/>
                  <a:gd name="connsiteX80" fmla="*/ 516732 w 523875"/>
                  <a:gd name="connsiteY80" fmla="*/ 254794 h 416719"/>
                  <a:gd name="connsiteX81" fmla="*/ 502444 w 523875"/>
                  <a:gd name="connsiteY81" fmla="*/ 247650 h 416719"/>
                  <a:gd name="connsiteX82" fmla="*/ 497682 w 523875"/>
                  <a:gd name="connsiteY82" fmla="*/ 240507 h 416719"/>
                  <a:gd name="connsiteX83" fmla="*/ 490538 w 523875"/>
                  <a:gd name="connsiteY83" fmla="*/ 230982 h 416719"/>
                  <a:gd name="connsiteX84" fmla="*/ 485775 w 523875"/>
                  <a:gd name="connsiteY84" fmla="*/ 216694 h 416719"/>
                  <a:gd name="connsiteX85" fmla="*/ 483394 w 523875"/>
                  <a:gd name="connsiteY85" fmla="*/ 209550 h 416719"/>
                  <a:gd name="connsiteX86" fmla="*/ 488157 w 523875"/>
                  <a:gd name="connsiteY86" fmla="*/ 173832 h 416719"/>
                  <a:gd name="connsiteX87" fmla="*/ 492919 w 523875"/>
                  <a:gd name="connsiteY87" fmla="*/ 159544 h 416719"/>
                  <a:gd name="connsiteX88" fmla="*/ 495300 w 523875"/>
                  <a:gd name="connsiteY88" fmla="*/ 152400 h 416719"/>
                  <a:gd name="connsiteX89" fmla="*/ 485775 w 523875"/>
                  <a:gd name="connsiteY89" fmla="*/ 150019 h 416719"/>
                  <a:gd name="connsiteX90" fmla="*/ 459582 w 523875"/>
                  <a:gd name="connsiteY90" fmla="*/ 145257 h 416719"/>
                  <a:gd name="connsiteX91" fmla="*/ 435769 w 523875"/>
                  <a:gd name="connsiteY91" fmla="*/ 138113 h 416719"/>
                  <a:gd name="connsiteX92" fmla="*/ 421482 w 523875"/>
                  <a:gd name="connsiteY92" fmla="*/ 133350 h 416719"/>
                  <a:gd name="connsiteX93" fmla="*/ 414338 w 523875"/>
                  <a:gd name="connsiteY93" fmla="*/ 130969 h 416719"/>
                  <a:gd name="connsiteX94" fmla="*/ 411957 w 523875"/>
                  <a:gd name="connsiteY94" fmla="*/ 121444 h 416719"/>
                  <a:gd name="connsiteX95" fmla="*/ 419100 w 523875"/>
                  <a:gd name="connsiteY95" fmla="*/ 107157 h 416719"/>
                  <a:gd name="connsiteX96" fmla="*/ 423863 w 523875"/>
                  <a:gd name="connsiteY96" fmla="*/ 88107 h 416719"/>
                  <a:gd name="connsiteX97" fmla="*/ 426244 w 523875"/>
                  <a:gd name="connsiteY97" fmla="*/ 80963 h 416719"/>
                  <a:gd name="connsiteX98" fmla="*/ 404813 w 523875"/>
                  <a:gd name="connsiteY98" fmla="*/ 88107 h 416719"/>
                  <a:gd name="connsiteX99" fmla="*/ 390525 w 523875"/>
                  <a:gd name="connsiteY99" fmla="*/ 92869 h 416719"/>
                  <a:gd name="connsiteX100" fmla="*/ 383382 w 523875"/>
                  <a:gd name="connsiteY100" fmla="*/ 90488 h 416719"/>
                  <a:gd name="connsiteX101" fmla="*/ 385763 w 523875"/>
                  <a:gd name="connsiteY101" fmla="*/ 69057 h 416719"/>
                  <a:gd name="connsiteX102" fmla="*/ 376238 w 523875"/>
                  <a:gd name="connsiteY102" fmla="*/ 88107 h 416719"/>
                  <a:gd name="connsiteX103" fmla="*/ 369094 w 523875"/>
                  <a:gd name="connsiteY103" fmla="*/ 92869 h 416719"/>
                  <a:gd name="connsiteX104" fmla="*/ 364332 w 523875"/>
                  <a:gd name="connsiteY104" fmla="*/ 100013 h 416719"/>
                  <a:gd name="connsiteX105" fmla="*/ 333375 w 523875"/>
                  <a:gd name="connsiteY105" fmla="*/ 100013 h 416719"/>
                  <a:gd name="connsiteX106" fmla="*/ 328613 w 523875"/>
                  <a:gd name="connsiteY106" fmla="*/ 114300 h 416719"/>
                  <a:gd name="connsiteX107" fmla="*/ 323850 w 523875"/>
                  <a:gd name="connsiteY107" fmla="*/ 100013 h 416719"/>
                  <a:gd name="connsiteX108" fmla="*/ 321469 w 523875"/>
                  <a:gd name="connsiteY108" fmla="*/ 92869 h 416719"/>
                  <a:gd name="connsiteX109" fmla="*/ 319088 w 523875"/>
                  <a:gd name="connsiteY109" fmla="*/ 66675 h 416719"/>
                  <a:gd name="connsiteX110" fmla="*/ 321469 w 523875"/>
                  <a:gd name="connsiteY110" fmla="*/ 54769 h 416719"/>
                  <a:gd name="connsiteX111" fmla="*/ 359569 w 523875"/>
                  <a:gd name="connsiteY111" fmla="*/ 52388 h 416719"/>
                  <a:gd name="connsiteX112" fmla="*/ 378619 w 523875"/>
                  <a:gd name="connsiteY112" fmla="*/ 47625 h 416719"/>
                  <a:gd name="connsiteX113" fmla="*/ 390525 w 523875"/>
                  <a:gd name="connsiteY113" fmla="*/ 42863 h 416719"/>
                  <a:gd name="connsiteX114" fmla="*/ 407194 w 523875"/>
                  <a:gd name="connsiteY114" fmla="*/ 40482 h 416719"/>
                  <a:gd name="connsiteX115" fmla="*/ 421482 w 523875"/>
                  <a:gd name="connsiteY115" fmla="*/ 35719 h 416719"/>
                  <a:gd name="connsiteX116" fmla="*/ 404813 w 523875"/>
                  <a:gd name="connsiteY116" fmla="*/ 30957 h 416719"/>
                  <a:gd name="connsiteX117" fmla="*/ 397669 w 523875"/>
                  <a:gd name="connsiteY117" fmla="*/ 28575 h 416719"/>
                  <a:gd name="connsiteX118" fmla="*/ 366713 w 523875"/>
                  <a:gd name="connsiteY118" fmla="*/ 21432 h 416719"/>
                  <a:gd name="connsiteX119" fmla="*/ 352425 w 523875"/>
                  <a:gd name="connsiteY119" fmla="*/ 9525 h 416719"/>
                  <a:gd name="connsiteX120" fmla="*/ 340519 w 523875"/>
                  <a:gd name="connsiteY120" fmla="*/ 23813 h 416719"/>
                  <a:gd name="connsiteX121" fmla="*/ 319088 w 523875"/>
                  <a:gd name="connsiteY121" fmla="*/ 35719 h 416719"/>
                  <a:gd name="connsiteX122" fmla="*/ 309563 w 523875"/>
                  <a:gd name="connsiteY122" fmla="*/ 33338 h 416719"/>
                  <a:gd name="connsiteX123" fmla="*/ 295275 w 523875"/>
                  <a:gd name="connsiteY123" fmla="*/ 21432 h 416719"/>
                  <a:gd name="connsiteX124" fmla="*/ 288132 w 523875"/>
                  <a:gd name="connsiteY124" fmla="*/ 11907 h 416719"/>
                  <a:gd name="connsiteX125" fmla="*/ 280988 w 523875"/>
                  <a:gd name="connsiteY125" fmla="*/ 7144 h 416719"/>
                  <a:gd name="connsiteX126" fmla="*/ 278607 w 523875"/>
                  <a:gd name="connsiteY126" fmla="*/ 14288 h 416719"/>
                  <a:gd name="connsiteX127" fmla="*/ 271463 w 523875"/>
                  <a:gd name="connsiteY127" fmla="*/ 19050 h 416719"/>
                  <a:gd name="connsiteX128" fmla="*/ 266700 w 523875"/>
                  <a:gd name="connsiteY128" fmla="*/ 26194 h 416719"/>
                  <a:gd name="connsiteX129" fmla="*/ 254794 w 523875"/>
                  <a:gd name="connsiteY129" fmla="*/ 21432 h 416719"/>
                  <a:gd name="connsiteX130" fmla="*/ 245269 w 523875"/>
                  <a:gd name="connsiteY130" fmla="*/ 7144 h 416719"/>
                  <a:gd name="connsiteX131" fmla="*/ 240507 w 523875"/>
                  <a:gd name="connsiteY131" fmla="*/ 0 h 416719"/>
                  <a:gd name="connsiteX132" fmla="*/ 219075 w 523875"/>
                  <a:gd name="connsiteY132" fmla="*/ 4763 h 416719"/>
                  <a:gd name="connsiteX133" fmla="*/ 211932 w 523875"/>
                  <a:gd name="connsiteY133" fmla="*/ 11907 h 416719"/>
                  <a:gd name="connsiteX134" fmla="*/ 204788 w 523875"/>
                  <a:gd name="connsiteY134" fmla="*/ 16669 h 416719"/>
                  <a:gd name="connsiteX135" fmla="*/ 197644 w 523875"/>
                  <a:gd name="connsiteY135" fmla="*/ 30957 h 416719"/>
                  <a:gd name="connsiteX136" fmla="*/ 190500 w 523875"/>
                  <a:gd name="connsiteY136" fmla="*/ 45244 h 416719"/>
                  <a:gd name="connsiteX137" fmla="*/ 169069 w 523875"/>
                  <a:gd name="connsiteY137" fmla="*/ 42863 h 416719"/>
                  <a:gd name="connsiteX138" fmla="*/ 154782 w 523875"/>
                  <a:gd name="connsiteY138" fmla="*/ 38100 h 416719"/>
                  <a:gd name="connsiteX139" fmla="*/ 142875 w 523875"/>
                  <a:gd name="connsiteY139" fmla="*/ 57150 h 416719"/>
                  <a:gd name="connsiteX140" fmla="*/ 140494 w 523875"/>
                  <a:gd name="connsiteY140" fmla="*/ 64294 h 416719"/>
                  <a:gd name="connsiteX141" fmla="*/ 138113 w 523875"/>
                  <a:gd name="connsiteY141" fmla="*/ 71438 h 416719"/>
                  <a:gd name="connsiteX142" fmla="*/ 116682 w 523875"/>
                  <a:gd name="connsiteY142" fmla="*/ 76200 h 416719"/>
                  <a:gd name="connsiteX143" fmla="*/ 119063 w 523875"/>
                  <a:gd name="connsiteY143" fmla="*/ 95250 h 416719"/>
                  <a:gd name="connsiteX144" fmla="*/ 121444 w 523875"/>
                  <a:gd name="connsiteY144" fmla="*/ 109538 h 416719"/>
                  <a:gd name="connsiteX145" fmla="*/ 119063 w 523875"/>
                  <a:gd name="connsiteY145" fmla="*/ 138113 h 416719"/>
                  <a:gd name="connsiteX146" fmla="*/ 97632 w 523875"/>
                  <a:gd name="connsiteY146" fmla="*/ 126207 h 416719"/>
                  <a:gd name="connsiteX147" fmla="*/ 83344 w 523875"/>
                  <a:gd name="connsiteY147" fmla="*/ 116682 h 416719"/>
                  <a:gd name="connsiteX148" fmla="*/ 78582 w 523875"/>
                  <a:gd name="connsiteY148" fmla="*/ 123825 h 416719"/>
                  <a:gd name="connsiteX149" fmla="*/ 76200 w 523875"/>
                  <a:gd name="connsiteY149" fmla="*/ 138113 h 416719"/>
                  <a:gd name="connsiteX150" fmla="*/ 73819 w 523875"/>
                  <a:gd name="connsiteY150" fmla="*/ 145257 h 416719"/>
                  <a:gd name="connsiteX151" fmla="*/ 71438 w 523875"/>
                  <a:gd name="connsiteY151" fmla="*/ 154782 h 416719"/>
                  <a:gd name="connsiteX152" fmla="*/ 66675 w 523875"/>
                  <a:gd name="connsiteY152" fmla="*/ 161925 h 416719"/>
                  <a:gd name="connsiteX153" fmla="*/ 59532 w 523875"/>
                  <a:gd name="connsiteY153" fmla="*/ 176213 h 416719"/>
                  <a:gd name="connsiteX154" fmla="*/ 52388 w 523875"/>
                  <a:gd name="connsiteY154" fmla="*/ 180975 h 416719"/>
                  <a:gd name="connsiteX155" fmla="*/ 42863 w 523875"/>
                  <a:gd name="connsiteY155" fmla="*/ 195263 h 416719"/>
                  <a:gd name="connsiteX156" fmla="*/ 38100 w 523875"/>
                  <a:gd name="connsiteY156" fmla="*/ 202407 h 416719"/>
                  <a:gd name="connsiteX157" fmla="*/ 47625 w 523875"/>
                  <a:gd name="connsiteY157" fmla="*/ 223838 h 416719"/>
                  <a:gd name="connsiteX158" fmla="*/ 54769 w 523875"/>
                  <a:gd name="connsiteY158" fmla="*/ 230982 h 416719"/>
                  <a:gd name="connsiteX159" fmla="*/ 64294 w 523875"/>
                  <a:gd name="connsiteY159" fmla="*/ 245269 h 416719"/>
                  <a:gd name="connsiteX160" fmla="*/ 38100 w 523875"/>
                  <a:gd name="connsiteY160" fmla="*/ 247650 h 416719"/>
                  <a:gd name="connsiteX161" fmla="*/ 23813 w 523875"/>
                  <a:gd name="connsiteY161" fmla="*/ 250032 h 416719"/>
                  <a:gd name="connsiteX162" fmla="*/ 28575 w 523875"/>
                  <a:gd name="connsiteY162" fmla="*/ 257175 h 416719"/>
                  <a:gd name="connsiteX163" fmla="*/ 40482 w 523875"/>
                  <a:gd name="connsiteY163" fmla="*/ 266700 h 416719"/>
                  <a:gd name="connsiteX164" fmla="*/ 38100 w 523875"/>
                  <a:gd name="connsiteY164" fmla="*/ 290513 h 416719"/>
                  <a:gd name="connsiteX165" fmla="*/ 33338 w 523875"/>
                  <a:gd name="connsiteY165" fmla="*/ 304800 h 416719"/>
                  <a:gd name="connsiteX166" fmla="*/ 30957 w 523875"/>
                  <a:gd name="connsiteY166" fmla="*/ 321469 h 416719"/>
                  <a:gd name="connsiteX167" fmla="*/ 28575 w 523875"/>
                  <a:gd name="connsiteY167" fmla="*/ 328613 h 416719"/>
                  <a:gd name="connsiteX168" fmla="*/ 30957 w 523875"/>
                  <a:gd name="connsiteY168" fmla="*/ 361950 h 416719"/>
                  <a:gd name="connsiteX169" fmla="*/ 35719 w 523875"/>
                  <a:gd name="connsiteY169" fmla="*/ 366713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523875" h="416719">
                    <a:moveTo>
                      <a:pt x="61913" y="416719"/>
                    </a:moveTo>
                    <a:cubicBezTo>
                      <a:pt x="57944" y="415925"/>
                      <a:pt x="53912" y="415403"/>
                      <a:pt x="50007" y="414338"/>
                    </a:cubicBezTo>
                    <a:cubicBezTo>
                      <a:pt x="45164" y="413017"/>
                      <a:pt x="35719" y="409575"/>
                      <a:pt x="35719" y="409575"/>
                    </a:cubicBezTo>
                    <a:cubicBezTo>
                      <a:pt x="34132" y="407194"/>
                      <a:pt x="32819" y="404605"/>
                      <a:pt x="30957" y="402432"/>
                    </a:cubicBezTo>
                    <a:cubicBezTo>
                      <a:pt x="28035" y="399023"/>
                      <a:pt x="24042" y="396561"/>
                      <a:pt x="21432" y="392907"/>
                    </a:cubicBezTo>
                    <a:cubicBezTo>
                      <a:pt x="19973" y="390864"/>
                      <a:pt x="20269" y="387957"/>
                      <a:pt x="19050" y="385763"/>
                    </a:cubicBezTo>
                    <a:cubicBezTo>
                      <a:pt x="16270" y="380759"/>
                      <a:pt x="9525" y="371475"/>
                      <a:pt x="9525" y="371475"/>
                    </a:cubicBezTo>
                    <a:cubicBezTo>
                      <a:pt x="1579" y="347638"/>
                      <a:pt x="5478" y="362169"/>
                      <a:pt x="9525" y="309563"/>
                    </a:cubicBezTo>
                    <a:cubicBezTo>
                      <a:pt x="9718" y="307060"/>
                      <a:pt x="10784" y="304664"/>
                      <a:pt x="11907" y="302419"/>
                    </a:cubicBezTo>
                    <a:cubicBezTo>
                      <a:pt x="13187" y="299859"/>
                      <a:pt x="15082" y="297656"/>
                      <a:pt x="16669" y="295275"/>
                    </a:cubicBezTo>
                    <a:cubicBezTo>
                      <a:pt x="1" y="289719"/>
                      <a:pt x="3970" y="295275"/>
                      <a:pt x="0" y="283369"/>
                    </a:cubicBezTo>
                    <a:cubicBezTo>
                      <a:pt x="4193" y="270794"/>
                      <a:pt x="989" y="278316"/>
                      <a:pt x="11907" y="261938"/>
                    </a:cubicBezTo>
                    <a:lnTo>
                      <a:pt x="16669" y="254794"/>
                    </a:lnTo>
                    <a:lnTo>
                      <a:pt x="21432" y="247650"/>
                    </a:lnTo>
                    <a:cubicBezTo>
                      <a:pt x="22226" y="245269"/>
                      <a:pt x="22932" y="242857"/>
                      <a:pt x="23813" y="240507"/>
                    </a:cubicBezTo>
                    <a:cubicBezTo>
                      <a:pt x="25314" y="236504"/>
                      <a:pt x="27223" y="232655"/>
                      <a:pt x="28575" y="228600"/>
                    </a:cubicBezTo>
                    <a:cubicBezTo>
                      <a:pt x="29610" y="225495"/>
                      <a:pt x="30163" y="222250"/>
                      <a:pt x="30957" y="219075"/>
                    </a:cubicBezTo>
                    <a:cubicBezTo>
                      <a:pt x="32227" y="175898"/>
                      <a:pt x="26937" y="159329"/>
                      <a:pt x="35719" y="128588"/>
                    </a:cubicBezTo>
                    <a:cubicBezTo>
                      <a:pt x="36409" y="126174"/>
                      <a:pt x="37081" y="123738"/>
                      <a:pt x="38100" y="121444"/>
                    </a:cubicBezTo>
                    <a:cubicBezTo>
                      <a:pt x="40263" y="116578"/>
                      <a:pt x="43081" y="112023"/>
                      <a:pt x="45244" y="107157"/>
                    </a:cubicBezTo>
                    <a:cubicBezTo>
                      <a:pt x="47522" y="102032"/>
                      <a:pt x="48236" y="94640"/>
                      <a:pt x="52388" y="90488"/>
                    </a:cubicBezTo>
                    <a:cubicBezTo>
                      <a:pt x="54163" y="88713"/>
                      <a:pt x="57151" y="88901"/>
                      <a:pt x="59532" y="88107"/>
                    </a:cubicBezTo>
                    <a:cubicBezTo>
                      <a:pt x="61913" y="86519"/>
                      <a:pt x="64190" y="84764"/>
                      <a:pt x="66675" y="83344"/>
                    </a:cubicBezTo>
                    <a:cubicBezTo>
                      <a:pt x="69757" y="81583"/>
                      <a:pt x="73473" y="80854"/>
                      <a:pt x="76200" y="78582"/>
                    </a:cubicBezTo>
                    <a:cubicBezTo>
                      <a:pt x="78399" y="76750"/>
                      <a:pt x="78728" y="73226"/>
                      <a:pt x="80963" y="71438"/>
                    </a:cubicBezTo>
                    <a:cubicBezTo>
                      <a:pt x="82923" y="69870"/>
                      <a:pt x="85800" y="70046"/>
                      <a:pt x="88107" y="69057"/>
                    </a:cubicBezTo>
                    <a:cubicBezTo>
                      <a:pt x="91370" y="67659"/>
                      <a:pt x="94369" y="65692"/>
                      <a:pt x="97632" y="64294"/>
                    </a:cubicBezTo>
                    <a:cubicBezTo>
                      <a:pt x="99939" y="63305"/>
                      <a:pt x="102468" y="62902"/>
                      <a:pt x="104775" y="61913"/>
                    </a:cubicBezTo>
                    <a:cubicBezTo>
                      <a:pt x="125367" y="53087"/>
                      <a:pt x="104694" y="60352"/>
                      <a:pt x="121444" y="54769"/>
                    </a:cubicBezTo>
                    <a:cubicBezTo>
                      <a:pt x="124619" y="55563"/>
                      <a:pt x="127961" y="55861"/>
                      <a:pt x="130969" y="57150"/>
                    </a:cubicBezTo>
                    <a:cubicBezTo>
                      <a:pt x="133600" y="58277"/>
                      <a:pt x="135659" y="60440"/>
                      <a:pt x="138113" y="61913"/>
                    </a:cubicBezTo>
                    <a:cubicBezTo>
                      <a:pt x="143600" y="65206"/>
                      <a:pt x="149294" y="68146"/>
                      <a:pt x="154782" y="71438"/>
                    </a:cubicBezTo>
                    <a:cubicBezTo>
                      <a:pt x="157236" y="72910"/>
                      <a:pt x="159295" y="75073"/>
                      <a:pt x="161925" y="76200"/>
                    </a:cubicBezTo>
                    <a:cubicBezTo>
                      <a:pt x="164933" y="77489"/>
                      <a:pt x="168303" y="77683"/>
                      <a:pt x="171450" y="78582"/>
                    </a:cubicBezTo>
                    <a:cubicBezTo>
                      <a:pt x="173864" y="79272"/>
                      <a:pt x="176213" y="80169"/>
                      <a:pt x="178594" y="80963"/>
                    </a:cubicBezTo>
                    <a:cubicBezTo>
                      <a:pt x="180975" y="78582"/>
                      <a:pt x="183044" y="75840"/>
                      <a:pt x="185738" y="73819"/>
                    </a:cubicBezTo>
                    <a:cubicBezTo>
                      <a:pt x="189441" y="71042"/>
                      <a:pt x="193719" y="69128"/>
                      <a:pt x="197644" y="66675"/>
                    </a:cubicBezTo>
                    <a:cubicBezTo>
                      <a:pt x="200071" y="65158"/>
                      <a:pt x="202228" y="63193"/>
                      <a:pt x="204788" y="61913"/>
                    </a:cubicBezTo>
                    <a:cubicBezTo>
                      <a:pt x="215634" y="56490"/>
                      <a:pt x="219098" y="55555"/>
                      <a:pt x="228600" y="52388"/>
                    </a:cubicBezTo>
                    <a:cubicBezTo>
                      <a:pt x="231615" y="52991"/>
                      <a:pt x="243707" y="54897"/>
                      <a:pt x="247650" y="57150"/>
                    </a:cubicBezTo>
                    <a:cubicBezTo>
                      <a:pt x="251096" y="59119"/>
                      <a:pt x="253729" y="62325"/>
                      <a:pt x="257175" y="64294"/>
                    </a:cubicBezTo>
                    <a:cubicBezTo>
                      <a:pt x="259354" y="65539"/>
                      <a:pt x="262012" y="65686"/>
                      <a:pt x="264319" y="66675"/>
                    </a:cubicBezTo>
                    <a:cubicBezTo>
                      <a:pt x="284917" y="75503"/>
                      <a:pt x="264234" y="68235"/>
                      <a:pt x="280988" y="73819"/>
                    </a:cubicBezTo>
                    <a:lnTo>
                      <a:pt x="290513" y="59532"/>
                    </a:lnTo>
                    <a:cubicBezTo>
                      <a:pt x="292100" y="57151"/>
                      <a:pt x="292986" y="54105"/>
                      <a:pt x="295275" y="52388"/>
                    </a:cubicBezTo>
                    <a:cubicBezTo>
                      <a:pt x="301625" y="47625"/>
                      <a:pt x="308182" y="43126"/>
                      <a:pt x="314325" y="38100"/>
                    </a:cubicBezTo>
                    <a:cubicBezTo>
                      <a:pt x="316931" y="35968"/>
                      <a:pt x="318729" y="32914"/>
                      <a:pt x="321469" y="30957"/>
                    </a:cubicBezTo>
                    <a:cubicBezTo>
                      <a:pt x="329891" y="24942"/>
                      <a:pt x="347663" y="14288"/>
                      <a:pt x="347663" y="14288"/>
                    </a:cubicBezTo>
                    <a:cubicBezTo>
                      <a:pt x="359893" y="17345"/>
                      <a:pt x="356880" y="17937"/>
                      <a:pt x="371475" y="14288"/>
                    </a:cubicBezTo>
                    <a:cubicBezTo>
                      <a:pt x="376345" y="13070"/>
                      <a:pt x="385763" y="9525"/>
                      <a:pt x="385763" y="9525"/>
                    </a:cubicBezTo>
                    <a:lnTo>
                      <a:pt x="421482" y="11907"/>
                    </a:lnTo>
                    <a:cubicBezTo>
                      <a:pt x="421485" y="11908"/>
                      <a:pt x="433387" y="29765"/>
                      <a:pt x="435769" y="33338"/>
                    </a:cubicBezTo>
                    <a:lnTo>
                      <a:pt x="440532" y="40482"/>
                    </a:lnTo>
                    <a:cubicBezTo>
                      <a:pt x="442119" y="45244"/>
                      <a:pt x="445848" y="49780"/>
                      <a:pt x="445294" y="54769"/>
                    </a:cubicBezTo>
                    <a:cubicBezTo>
                      <a:pt x="444500" y="61913"/>
                      <a:pt x="444095" y="69110"/>
                      <a:pt x="442913" y="76200"/>
                    </a:cubicBezTo>
                    <a:cubicBezTo>
                      <a:pt x="442500" y="78676"/>
                      <a:pt x="441222" y="80930"/>
                      <a:pt x="440532" y="83344"/>
                    </a:cubicBezTo>
                    <a:cubicBezTo>
                      <a:pt x="434551" y="104275"/>
                      <a:pt x="441478" y="82884"/>
                      <a:pt x="435769" y="100013"/>
                    </a:cubicBezTo>
                    <a:cubicBezTo>
                      <a:pt x="443317" y="111333"/>
                      <a:pt x="439627" y="104442"/>
                      <a:pt x="445294" y="121444"/>
                    </a:cubicBezTo>
                    <a:lnTo>
                      <a:pt x="447675" y="128588"/>
                    </a:lnTo>
                    <a:cubicBezTo>
                      <a:pt x="448642" y="135353"/>
                      <a:pt x="448760" y="148723"/>
                      <a:pt x="454819" y="154782"/>
                    </a:cubicBezTo>
                    <a:cubicBezTo>
                      <a:pt x="456594" y="156557"/>
                      <a:pt x="459582" y="156369"/>
                      <a:pt x="461963" y="157163"/>
                    </a:cubicBezTo>
                    <a:cubicBezTo>
                      <a:pt x="465138" y="159544"/>
                      <a:pt x="467938" y="162532"/>
                      <a:pt x="471488" y="164307"/>
                    </a:cubicBezTo>
                    <a:cubicBezTo>
                      <a:pt x="475978" y="166552"/>
                      <a:pt x="485775" y="169069"/>
                      <a:pt x="485775" y="169069"/>
                    </a:cubicBezTo>
                    <a:cubicBezTo>
                      <a:pt x="505053" y="181921"/>
                      <a:pt x="502928" y="174429"/>
                      <a:pt x="497682" y="202407"/>
                    </a:cubicBezTo>
                    <a:cubicBezTo>
                      <a:pt x="496757" y="207341"/>
                      <a:pt x="494507" y="211932"/>
                      <a:pt x="492919" y="216694"/>
                    </a:cubicBezTo>
                    <a:lnTo>
                      <a:pt x="490538" y="223838"/>
                    </a:lnTo>
                    <a:lnTo>
                      <a:pt x="488157" y="230982"/>
                    </a:lnTo>
                    <a:cubicBezTo>
                      <a:pt x="493800" y="259201"/>
                      <a:pt x="486383" y="229969"/>
                      <a:pt x="495300" y="250032"/>
                    </a:cubicBezTo>
                    <a:cubicBezTo>
                      <a:pt x="497339" y="254619"/>
                      <a:pt x="500063" y="264319"/>
                      <a:pt x="500063" y="264319"/>
                    </a:cubicBezTo>
                    <a:cubicBezTo>
                      <a:pt x="499269" y="276225"/>
                      <a:pt x="499000" y="288178"/>
                      <a:pt x="497682" y="300038"/>
                    </a:cubicBezTo>
                    <a:cubicBezTo>
                      <a:pt x="497405" y="302533"/>
                      <a:pt x="497075" y="305407"/>
                      <a:pt x="495300" y="307182"/>
                    </a:cubicBezTo>
                    <a:cubicBezTo>
                      <a:pt x="493525" y="308957"/>
                      <a:pt x="490538" y="308769"/>
                      <a:pt x="488157" y="309563"/>
                    </a:cubicBezTo>
                    <a:cubicBezTo>
                      <a:pt x="487363" y="315119"/>
                      <a:pt x="487037" y="320763"/>
                      <a:pt x="485775" y="326232"/>
                    </a:cubicBezTo>
                    <a:cubicBezTo>
                      <a:pt x="484646" y="331123"/>
                      <a:pt x="478229" y="344696"/>
                      <a:pt x="481013" y="340519"/>
                    </a:cubicBezTo>
                    <a:cubicBezTo>
                      <a:pt x="482600" y="338138"/>
                      <a:pt x="484870" y="336090"/>
                      <a:pt x="485775" y="333375"/>
                    </a:cubicBezTo>
                    <a:lnTo>
                      <a:pt x="492919" y="311944"/>
                    </a:lnTo>
                    <a:cubicBezTo>
                      <a:pt x="492921" y="311939"/>
                      <a:pt x="497678" y="297662"/>
                      <a:pt x="497682" y="297657"/>
                    </a:cubicBezTo>
                    <a:cubicBezTo>
                      <a:pt x="500857" y="292894"/>
                      <a:pt x="504262" y="288277"/>
                      <a:pt x="507207" y="283369"/>
                    </a:cubicBezTo>
                    <a:cubicBezTo>
                      <a:pt x="509588" y="279400"/>
                      <a:pt x="511865" y="275368"/>
                      <a:pt x="514350" y="271463"/>
                    </a:cubicBezTo>
                    <a:cubicBezTo>
                      <a:pt x="517423" y="266634"/>
                      <a:pt x="523875" y="257175"/>
                      <a:pt x="523875" y="257175"/>
                    </a:cubicBezTo>
                    <a:cubicBezTo>
                      <a:pt x="521494" y="256381"/>
                      <a:pt x="518977" y="255916"/>
                      <a:pt x="516732" y="254794"/>
                    </a:cubicBezTo>
                    <a:cubicBezTo>
                      <a:pt x="498263" y="245560"/>
                      <a:pt x="520405" y="253639"/>
                      <a:pt x="502444" y="247650"/>
                    </a:cubicBezTo>
                    <a:cubicBezTo>
                      <a:pt x="500857" y="245269"/>
                      <a:pt x="499345" y="242836"/>
                      <a:pt x="497682" y="240507"/>
                    </a:cubicBezTo>
                    <a:cubicBezTo>
                      <a:pt x="495375" y="237277"/>
                      <a:pt x="492313" y="234532"/>
                      <a:pt x="490538" y="230982"/>
                    </a:cubicBezTo>
                    <a:cubicBezTo>
                      <a:pt x="488293" y="226492"/>
                      <a:pt x="487363" y="221457"/>
                      <a:pt x="485775" y="216694"/>
                    </a:cubicBezTo>
                    <a:lnTo>
                      <a:pt x="483394" y="209550"/>
                    </a:lnTo>
                    <a:cubicBezTo>
                      <a:pt x="485023" y="191629"/>
                      <a:pt x="484039" y="187557"/>
                      <a:pt x="488157" y="173832"/>
                    </a:cubicBezTo>
                    <a:cubicBezTo>
                      <a:pt x="489600" y="169024"/>
                      <a:pt x="491332" y="164307"/>
                      <a:pt x="492919" y="159544"/>
                    </a:cubicBezTo>
                    <a:lnTo>
                      <a:pt x="495300" y="152400"/>
                    </a:lnTo>
                    <a:cubicBezTo>
                      <a:pt x="492125" y="151606"/>
                      <a:pt x="488984" y="150661"/>
                      <a:pt x="485775" y="150019"/>
                    </a:cubicBezTo>
                    <a:cubicBezTo>
                      <a:pt x="459984" y="144861"/>
                      <a:pt x="482519" y="150355"/>
                      <a:pt x="459582" y="145257"/>
                    </a:cubicBezTo>
                    <a:cubicBezTo>
                      <a:pt x="448795" y="142860"/>
                      <a:pt x="447627" y="142065"/>
                      <a:pt x="435769" y="138113"/>
                    </a:cubicBezTo>
                    <a:lnTo>
                      <a:pt x="421482" y="133350"/>
                    </a:lnTo>
                    <a:lnTo>
                      <a:pt x="414338" y="130969"/>
                    </a:lnTo>
                    <a:cubicBezTo>
                      <a:pt x="413544" y="127794"/>
                      <a:pt x="411957" y="124717"/>
                      <a:pt x="411957" y="121444"/>
                    </a:cubicBezTo>
                    <a:cubicBezTo>
                      <a:pt x="411957" y="115458"/>
                      <a:pt x="416692" y="111974"/>
                      <a:pt x="419100" y="107157"/>
                    </a:cubicBezTo>
                    <a:cubicBezTo>
                      <a:pt x="421824" y="101710"/>
                      <a:pt x="422503" y="93548"/>
                      <a:pt x="423863" y="88107"/>
                    </a:cubicBezTo>
                    <a:cubicBezTo>
                      <a:pt x="424472" y="85672"/>
                      <a:pt x="425450" y="83344"/>
                      <a:pt x="426244" y="80963"/>
                    </a:cubicBezTo>
                    <a:lnTo>
                      <a:pt x="404813" y="88107"/>
                    </a:lnTo>
                    <a:lnTo>
                      <a:pt x="390525" y="92869"/>
                    </a:lnTo>
                    <a:cubicBezTo>
                      <a:pt x="388144" y="92075"/>
                      <a:pt x="383874" y="92949"/>
                      <a:pt x="383382" y="90488"/>
                    </a:cubicBezTo>
                    <a:cubicBezTo>
                      <a:pt x="381973" y="83440"/>
                      <a:pt x="392582" y="71330"/>
                      <a:pt x="385763" y="69057"/>
                    </a:cubicBezTo>
                    <a:cubicBezTo>
                      <a:pt x="379028" y="66812"/>
                      <a:pt x="382145" y="84169"/>
                      <a:pt x="376238" y="88107"/>
                    </a:cubicBezTo>
                    <a:lnTo>
                      <a:pt x="369094" y="92869"/>
                    </a:lnTo>
                    <a:cubicBezTo>
                      <a:pt x="367507" y="95250"/>
                      <a:pt x="366567" y="98225"/>
                      <a:pt x="364332" y="100013"/>
                    </a:cubicBezTo>
                    <a:cubicBezTo>
                      <a:pt x="357249" y="105679"/>
                      <a:pt x="335439" y="100219"/>
                      <a:pt x="333375" y="100013"/>
                    </a:cubicBezTo>
                    <a:cubicBezTo>
                      <a:pt x="326865" y="80480"/>
                      <a:pt x="336588" y="106325"/>
                      <a:pt x="328613" y="114300"/>
                    </a:cubicBezTo>
                    <a:cubicBezTo>
                      <a:pt x="325063" y="117850"/>
                      <a:pt x="325438" y="104775"/>
                      <a:pt x="323850" y="100013"/>
                    </a:cubicBezTo>
                    <a:lnTo>
                      <a:pt x="321469" y="92869"/>
                    </a:lnTo>
                    <a:cubicBezTo>
                      <a:pt x="320675" y="84138"/>
                      <a:pt x="319088" y="75442"/>
                      <a:pt x="319088" y="66675"/>
                    </a:cubicBezTo>
                    <a:cubicBezTo>
                      <a:pt x="319088" y="62628"/>
                      <a:pt x="317652" y="56116"/>
                      <a:pt x="321469" y="54769"/>
                    </a:cubicBezTo>
                    <a:cubicBezTo>
                      <a:pt x="333468" y="50534"/>
                      <a:pt x="346869" y="53182"/>
                      <a:pt x="359569" y="52388"/>
                    </a:cubicBezTo>
                    <a:cubicBezTo>
                      <a:pt x="365919" y="50800"/>
                      <a:pt x="372542" y="50056"/>
                      <a:pt x="378619" y="47625"/>
                    </a:cubicBezTo>
                    <a:cubicBezTo>
                      <a:pt x="382588" y="46038"/>
                      <a:pt x="386378" y="43900"/>
                      <a:pt x="390525" y="42863"/>
                    </a:cubicBezTo>
                    <a:cubicBezTo>
                      <a:pt x="395970" y="41502"/>
                      <a:pt x="401638" y="41276"/>
                      <a:pt x="407194" y="40482"/>
                    </a:cubicBezTo>
                    <a:cubicBezTo>
                      <a:pt x="411957" y="38894"/>
                      <a:pt x="426245" y="37306"/>
                      <a:pt x="421482" y="35719"/>
                    </a:cubicBezTo>
                    <a:cubicBezTo>
                      <a:pt x="404333" y="30003"/>
                      <a:pt x="425770" y="36945"/>
                      <a:pt x="404813" y="30957"/>
                    </a:cubicBezTo>
                    <a:cubicBezTo>
                      <a:pt x="402399" y="30267"/>
                      <a:pt x="400115" y="29139"/>
                      <a:pt x="397669" y="28575"/>
                    </a:cubicBezTo>
                    <a:cubicBezTo>
                      <a:pt x="363502" y="20690"/>
                      <a:pt x="383984" y="27188"/>
                      <a:pt x="366713" y="21432"/>
                    </a:cubicBezTo>
                    <a:cubicBezTo>
                      <a:pt x="365905" y="20624"/>
                      <a:pt x="355266" y="9051"/>
                      <a:pt x="352425" y="9525"/>
                    </a:cubicBezTo>
                    <a:cubicBezTo>
                      <a:pt x="347162" y="10402"/>
                      <a:pt x="343833" y="20914"/>
                      <a:pt x="340519" y="23813"/>
                    </a:cubicBezTo>
                    <a:cubicBezTo>
                      <a:pt x="330441" y="32632"/>
                      <a:pt x="328900" y="32449"/>
                      <a:pt x="319088" y="35719"/>
                    </a:cubicBezTo>
                    <a:cubicBezTo>
                      <a:pt x="315913" y="34925"/>
                      <a:pt x="312571" y="34627"/>
                      <a:pt x="309563" y="33338"/>
                    </a:cubicBezTo>
                    <a:cubicBezTo>
                      <a:pt x="304587" y="31205"/>
                      <a:pt x="298595" y="25306"/>
                      <a:pt x="295275" y="21432"/>
                    </a:cubicBezTo>
                    <a:cubicBezTo>
                      <a:pt x="292692" y="18419"/>
                      <a:pt x="290938" y="14713"/>
                      <a:pt x="288132" y="11907"/>
                    </a:cubicBezTo>
                    <a:cubicBezTo>
                      <a:pt x="286108" y="9883"/>
                      <a:pt x="283369" y="8732"/>
                      <a:pt x="280988" y="7144"/>
                    </a:cubicBezTo>
                    <a:cubicBezTo>
                      <a:pt x="280194" y="9525"/>
                      <a:pt x="280175" y="12328"/>
                      <a:pt x="278607" y="14288"/>
                    </a:cubicBezTo>
                    <a:cubicBezTo>
                      <a:pt x="276819" y="16523"/>
                      <a:pt x="273487" y="17026"/>
                      <a:pt x="271463" y="19050"/>
                    </a:cubicBezTo>
                    <a:cubicBezTo>
                      <a:pt x="269439" y="21074"/>
                      <a:pt x="268288" y="23813"/>
                      <a:pt x="266700" y="26194"/>
                    </a:cubicBezTo>
                    <a:cubicBezTo>
                      <a:pt x="262731" y="24607"/>
                      <a:pt x="258419" y="23697"/>
                      <a:pt x="254794" y="21432"/>
                    </a:cubicBezTo>
                    <a:cubicBezTo>
                      <a:pt x="244945" y="15277"/>
                      <a:pt x="249408" y="15423"/>
                      <a:pt x="245269" y="7144"/>
                    </a:cubicBezTo>
                    <a:cubicBezTo>
                      <a:pt x="243989" y="4584"/>
                      <a:pt x="242094" y="2381"/>
                      <a:pt x="240507" y="0"/>
                    </a:cubicBezTo>
                    <a:cubicBezTo>
                      <a:pt x="239792" y="143"/>
                      <a:pt x="220883" y="3730"/>
                      <a:pt x="219075" y="4763"/>
                    </a:cubicBezTo>
                    <a:cubicBezTo>
                      <a:pt x="216151" y="6434"/>
                      <a:pt x="214519" y="9751"/>
                      <a:pt x="211932" y="11907"/>
                    </a:cubicBezTo>
                    <a:cubicBezTo>
                      <a:pt x="209733" y="13739"/>
                      <a:pt x="207169" y="15082"/>
                      <a:pt x="204788" y="16669"/>
                    </a:cubicBezTo>
                    <a:cubicBezTo>
                      <a:pt x="191141" y="37138"/>
                      <a:pt x="207500" y="11243"/>
                      <a:pt x="197644" y="30957"/>
                    </a:cubicBezTo>
                    <a:cubicBezTo>
                      <a:pt x="188408" y="49429"/>
                      <a:pt x="196490" y="27279"/>
                      <a:pt x="190500" y="45244"/>
                    </a:cubicBezTo>
                    <a:cubicBezTo>
                      <a:pt x="183356" y="44450"/>
                      <a:pt x="176117" y="44273"/>
                      <a:pt x="169069" y="42863"/>
                    </a:cubicBezTo>
                    <a:cubicBezTo>
                      <a:pt x="164146" y="41878"/>
                      <a:pt x="154782" y="38100"/>
                      <a:pt x="154782" y="38100"/>
                    </a:cubicBezTo>
                    <a:cubicBezTo>
                      <a:pt x="143462" y="45647"/>
                      <a:pt x="148542" y="40148"/>
                      <a:pt x="142875" y="57150"/>
                    </a:cubicBezTo>
                    <a:lnTo>
                      <a:pt x="140494" y="64294"/>
                    </a:lnTo>
                    <a:cubicBezTo>
                      <a:pt x="139700" y="66675"/>
                      <a:pt x="140494" y="70644"/>
                      <a:pt x="138113" y="71438"/>
                    </a:cubicBezTo>
                    <a:cubicBezTo>
                      <a:pt x="126389" y="75346"/>
                      <a:pt x="133445" y="73406"/>
                      <a:pt x="116682" y="76200"/>
                    </a:cubicBezTo>
                    <a:cubicBezTo>
                      <a:pt x="117476" y="82550"/>
                      <a:pt x="118158" y="88915"/>
                      <a:pt x="119063" y="95250"/>
                    </a:cubicBezTo>
                    <a:cubicBezTo>
                      <a:pt x="119746" y="100030"/>
                      <a:pt x="121444" y="104710"/>
                      <a:pt x="121444" y="109538"/>
                    </a:cubicBezTo>
                    <a:cubicBezTo>
                      <a:pt x="121444" y="119096"/>
                      <a:pt x="119857" y="128588"/>
                      <a:pt x="119063" y="138113"/>
                    </a:cubicBezTo>
                    <a:cubicBezTo>
                      <a:pt x="93608" y="129627"/>
                      <a:pt x="113673" y="138683"/>
                      <a:pt x="97632" y="126207"/>
                    </a:cubicBezTo>
                    <a:cubicBezTo>
                      <a:pt x="93114" y="122693"/>
                      <a:pt x="83344" y="116682"/>
                      <a:pt x="83344" y="116682"/>
                    </a:cubicBezTo>
                    <a:cubicBezTo>
                      <a:pt x="81757" y="119063"/>
                      <a:pt x="79487" y="121110"/>
                      <a:pt x="78582" y="123825"/>
                    </a:cubicBezTo>
                    <a:cubicBezTo>
                      <a:pt x="77055" y="128406"/>
                      <a:pt x="77247" y="133400"/>
                      <a:pt x="76200" y="138113"/>
                    </a:cubicBezTo>
                    <a:cubicBezTo>
                      <a:pt x="75655" y="140563"/>
                      <a:pt x="74509" y="142843"/>
                      <a:pt x="73819" y="145257"/>
                    </a:cubicBezTo>
                    <a:cubicBezTo>
                      <a:pt x="72920" y="148404"/>
                      <a:pt x="72727" y="151774"/>
                      <a:pt x="71438" y="154782"/>
                    </a:cubicBezTo>
                    <a:cubicBezTo>
                      <a:pt x="70311" y="157412"/>
                      <a:pt x="68263" y="159544"/>
                      <a:pt x="66675" y="161925"/>
                    </a:cubicBezTo>
                    <a:cubicBezTo>
                      <a:pt x="64739" y="167734"/>
                      <a:pt x="64147" y="171598"/>
                      <a:pt x="59532" y="176213"/>
                    </a:cubicBezTo>
                    <a:cubicBezTo>
                      <a:pt x="57508" y="178237"/>
                      <a:pt x="54769" y="179388"/>
                      <a:pt x="52388" y="180975"/>
                    </a:cubicBezTo>
                    <a:lnTo>
                      <a:pt x="42863" y="195263"/>
                    </a:lnTo>
                    <a:lnTo>
                      <a:pt x="38100" y="202407"/>
                    </a:lnTo>
                    <a:cubicBezTo>
                      <a:pt x="40824" y="213300"/>
                      <a:pt x="39902" y="213541"/>
                      <a:pt x="47625" y="223838"/>
                    </a:cubicBezTo>
                    <a:cubicBezTo>
                      <a:pt x="49646" y="226532"/>
                      <a:pt x="52701" y="228324"/>
                      <a:pt x="54769" y="230982"/>
                    </a:cubicBezTo>
                    <a:cubicBezTo>
                      <a:pt x="58283" y="235500"/>
                      <a:pt x="64294" y="245269"/>
                      <a:pt x="64294" y="245269"/>
                    </a:cubicBezTo>
                    <a:cubicBezTo>
                      <a:pt x="49989" y="254806"/>
                      <a:pt x="64095" y="247650"/>
                      <a:pt x="38100" y="247650"/>
                    </a:cubicBezTo>
                    <a:cubicBezTo>
                      <a:pt x="33272" y="247650"/>
                      <a:pt x="28575" y="249238"/>
                      <a:pt x="23813" y="250032"/>
                    </a:cubicBezTo>
                    <a:cubicBezTo>
                      <a:pt x="25400" y="252413"/>
                      <a:pt x="26340" y="255387"/>
                      <a:pt x="28575" y="257175"/>
                    </a:cubicBezTo>
                    <a:cubicBezTo>
                      <a:pt x="45008" y="270322"/>
                      <a:pt x="26831" y="246228"/>
                      <a:pt x="40482" y="266700"/>
                    </a:cubicBezTo>
                    <a:cubicBezTo>
                      <a:pt x="39688" y="274638"/>
                      <a:pt x="39570" y="282672"/>
                      <a:pt x="38100" y="290513"/>
                    </a:cubicBezTo>
                    <a:cubicBezTo>
                      <a:pt x="37175" y="295447"/>
                      <a:pt x="33338" y="304800"/>
                      <a:pt x="33338" y="304800"/>
                    </a:cubicBezTo>
                    <a:cubicBezTo>
                      <a:pt x="32544" y="310356"/>
                      <a:pt x="32058" y="315965"/>
                      <a:pt x="30957" y="321469"/>
                    </a:cubicBezTo>
                    <a:cubicBezTo>
                      <a:pt x="30465" y="323930"/>
                      <a:pt x="28575" y="326103"/>
                      <a:pt x="28575" y="328613"/>
                    </a:cubicBezTo>
                    <a:cubicBezTo>
                      <a:pt x="28575" y="339754"/>
                      <a:pt x="28904" y="351000"/>
                      <a:pt x="30957" y="361950"/>
                    </a:cubicBezTo>
                    <a:cubicBezTo>
                      <a:pt x="31371" y="364157"/>
                      <a:pt x="34132" y="365125"/>
                      <a:pt x="35719" y="366713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任意多边形: 形状 167">
                <a:extLst>
                  <a:ext uri="{FF2B5EF4-FFF2-40B4-BE49-F238E27FC236}">
                    <a16:creationId xmlns:a16="http://schemas.microsoft.com/office/drawing/2014/main" id="{B99DA3A1-5BE8-46F7-AC87-1106138F0879}"/>
                  </a:ext>
                </a:extLst>
              </p:cNvPr>
              <p:cNvSpPr/>
              <p:nvPr/>
            </p:nvSpPr>
            <p:spPr>
              <a:xfrm rot="21059563">
                <a:off x="444794" y="4310984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任意多边形: 形状 168">
                <a:extLst>
                  <a:ext uri="{FF2B5EF4-FFF2-40B4-BE49-F238E27FC236}">
                    <a16:creationId xmlns:a16="http://schemas.microsoft.com/office/drawing/2014/main" id="{80FE90CA-158B-4BC2-BF51-3BA9D0C55A26}"/>
                  </a:ext>
                </a:extLst>
              </p:cNvPr>
              <p:cNvSpPr/>
              <p:nvPr/>
            </p:nvSpPr>
            <p:spPr>
              <a:xfrm rot="670083">
                <a:off x="624099" y="4295762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1BFCEE00-6D19-43BB-9EBC-81F21D542A9C}"/>
                </a:ext>
              </a:extLst>
            </p:cNvPr>
            <p:cNvGrpSpPr/>
            <p:nvPr/>
          </p:nvGrpSpPr>
          <p:grpSpPr>
            <a:xfrm>
              <a:off x="1556306" y="4285311"/>
              <a:ext cx="424135" cy="842962"/>
              <a:chOff x="1532343" y="3960019"/>
              <a:chExt cx="424135" cy="842962"/>
            </a:xfrm>
          </p:grpSpPr>
          <p:sp>
            <p:nvSpPr>
              <p:cNvPr id="143" name="矩形: 圆角 142">
                <a:extLst>
                  <a:ext uri="{FF2B5EF4-FFF2-40B4-BE49-F238E27FC236}">
                    <a16:creationId xmlns:a16="http://schemas.microsoft.com/office/drawing/2014/main" id="{A7FAAC96-7090-4D47-8365-FB0BAF82D7D5}"/>
                  </a:ext>
                </a:extLst>
              </p:cNvPr>
              <p:cNvSpPr/>
              <p:nvPr/>
            </p:nvSpPr>
            <p:spPr>
              <a:xfrm>
                <a:off x="1607797" y="4100022"/>
                <a:ext cx="278666" cy="610076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椭圆 143">
                <a:extLst>
                  <a:ext uri="{FF2B5EF4-FFF2-40B4-BE49-F238E27FC236}">
                    <a16:creationId xmlns:a16="http://schemas.microsoft.com/office/drawing/2014/main" id="{4B3C5078-8E9A-460B-AA80-2B5990D0A3D9}"/>
                  </a:ext>
                </a:extLst>
              </p:cNvPr>
              <p:cNvSpPr/>
              <p:nvPr/>
            </p:nvSpPr>
            <p:spPr>
              <a:xfrm rot="21404006">
                <a:off x="1650344" y="4278902"/>
                <a:ext cx="105932" cy="457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75425910-E895-4E33-96B8-8AFA7F76E35D}"/>
                  </a:ext>
                </a:extLst>
              </p:cNvPr>
              <p:cNvSpPr/>
              <p:nvPr/>
            </p:nvSpPr>
            <p:spPr>
              <a:xfrm>
                <a:off x="1694166" y="4292617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弧形 145">
                <a:extLst>
                  <a:ext uri="{FF2B5EF4-FFF2-40B4-BE49-F238E27FC236}">
                    <a16:creationId xmlns:a16="http://schemas.microsoft.com/office/drawing/2014/main" id="{4AA0DE56-9266-42FD-8E97-E3C50F254860}"/>
                  </a:ext>
                </a:extLst>
              </p:cNvPr>
              <p:cNvSpPr/>
              <p:nvPr/>
            </p:nvSpPr>
            <p:spPr>
              <a:xfrm rot="10800000">
                <a:off x="1797640" y="4347751"/>
                <a:ext cx="158838" cy="7077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弧形 146">
                <a:extLst>
                  <a:ext uri="{FF2B5EF4-FFF2-40B4-BE49-F238E27FC236}">
                    <a16:creationId xmlns:a16="http://schemas.microsoft.com/office/drawing/2014/main" id="{91CF28EE-2F87-455B-AB57-46D0FED7DDEA}"/>
                  </a:ext>
                </a:extLst>
              </p:cNvPr>
              <p:cNvSpPr/>
              <p:nvPr/>
            </p:nvSpPr>
            <p:spPr>
              <a:xfrm rot="8364291">
                <a:off x="1626167" y="4292898"/>
                <a:ext cx="232402" cy="7835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椭圆 147">
                <a:extLst>
                  <a:ext uri="{FF2B5EF4-FFF2-40B4-BE49-F238E27FC236}">
                    <a16:creationId xmlns:a16="http://schemas.microsoft.com/office/drawing/2014/main" id="{3223178D-6626-4C17-88DF-B9FDE468AF03}"/>
                  </a:ext>
                </a:extLst>
              </p:cNvPr>
              <p:cNvSpPr/>
              <p:nvPr/>
            </p:nvSpPr>
            <p:spPr>
              <a:xfrm rot="724196">
                <a:off x="1774657" y="4286745"/>
                <a:ext cx="93561" cy="483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6B49521F-013F-4392-9145-32B9639F3548}"/>
                  </a:ext>
                </a:extLst>
              </p:cNvPr>
              <p:cNvSpPr/>
              <p:nvPr/>
            </p:nvSpPr>
            <p:spPr>
              <a:xfrm>
                <a:off x="1818199" y="4318916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A8AED8D6-3A47-474A-99DA-CB96D2CD3F4E}"/>
                  </a:ext>
                </a:extLst>
              </p:cNvPr>
              <p:cNvSpPr/>
              <p:nvPr/>
            </p:nvSpPr>
            <p:spPr>
              <a:xfrm>
                <a:off x="1809055" y="4304408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弧形 150">
                <a:extLst>
                  <a:ext uri="{FF2B5EF4-FFF2-40B4-BE49-F238E27FC236}">
                    <a16:creationId xmlns:a16="http://schemas.microsoft.com/office/drawing/2014/main" id="{C8AA6EBC-7B53-4284-8E5B-528B96C8DC74}"/>
                  </a:ext>
                </a:extLst>
              </p:cNvPr>
              <p:cNvSpPr/>
              <p:nvPr/>
            </p:nvSpPr>
            <p:spPr>
              <a:xfrm rot="20940728">
                <a:off x="1532343" y="4239959"/>
                <a:ext cx="23240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2" name="弧形 151">
                <a:extLst>
                  <a:ext uri="{FF2B5EF4-FFF2-40B4-BE49-F238E27FC236}">
                    <a16:creationId xmlns:a16="http://schemas.microsoft.com/office/drawing/2014/main" id="{D1C660D4-4BC0-40B6-A5D4-8C8CFB7AF0C7}"/>
                  </a:ext>
                </a:extLst>
              </p:cNvPr>
              <p:cNvSpPr/>
              <p:nvPr/>
            </p:nvSpPr>
            <p:spPr>
              <a:xfrm rot="289177">
                <a:off x="1718354" y="4231894"/>
                <a:ext cx="14762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7197F592-1D39-4D6D-8559-895C5328BB23}"/>
                  </a:ext>
                </a:extLst>
              </p:cNvPr>
              <p:cNvSpPr/>
              <p:nvPr/>
            </p:nvSpPr>
            <p:spPr>
              <a:xfrm>
                <a:off x="1665861" y="4355058"/>
                <a:ext cx="46344" cy="33287"/>
              </a:xfrm>
              <a:custGeom>
                <a:avLst/>
                <a:gdLst>
                  <a:gd name="connsiteX0" fmla="*/ 1014 w 46344"/>
                  <a:gd name="connsiteY0" fmla="*/ 31205 h 33287"/>
                  <a:gd name="connsiteX1" fmla="*/ 15302 w 46344"/>
                  <a:gd name="connsiteY1" fmla="*/ 28823 h 33287"/>
                  <a:gd name="connsiteX2" fmla="*/ 10539 w 46344"/>
                  <a:gd name="connsiteY2" fmla="*/ 21680 h 33287"/>
                  <a:gd name="connsiteX3" fmla="*/ 17683 w 46344"/>
                  <a:gd name="connsiteY3" fmla="*/ 19298 h 33287"/>
                  <a:gd name="connsiteX4" fmla="*/ 31970 w 46344"/>
                  <a:gd name="connsiteY4" fmla="*/ 21680 h 33287"/>
                  <a:gd name="connsiteX5" fmla="*/ 39114 w 46344"/>
                  <a:gd name="connsiteY5" fmla="*/ 24061 h 33287"/>
                  <a:gd name="connsiteX6" fmla="*/ 17683 w 46344"/>
                  <a:gd name="connsiteY6" fmla="*/ 19298 h 33287"/>
                  <a:gd name="connsiteX7" fmla="*/ 24827 w 46344"/>
                  <a:gd name="connsiteY7" fmla="*/ 14536 h 33287"/>
                  <a:gd name="connsiteX8" fmla="*/ 43877 w 46344"/>
                  <a:gd name="connsiteY8" fmla="*/ 12155 h 33287"/>
                  <a:gd name="connsiteX9" fmla="*/ 36733 w 46344"/>
                  <a:gd name="connsiteY9" fmla="*/ 7392 h 33287"/>
                  <a:gd name="connsiteX10" fmla="*/ 27208 w 46344"/>
                  <a:gd name="connsiteY10" fmla="*/ 5011 h 33287"/>
                  <a:gd name="connsiteX11" fmla="*/ 34352 w 46344"/>
                  <a:gd name="connsiteY11" fmla="*/ 248 h 33287"/>
                  <a:gd name="connsiteX12" fmla="*/ 46258 w 46344"/>
                  <a:gd name="connsiteY12" fmla="*/ 2630 h 33287"/>
                  <a:gd name="connsiteX13" fmla="*/ 1014 w 46344"/>
                  <a:gd name="connsiteY13" fmla="*/ 31205 h 3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344" h="33287">
                    <a:moveTo>
                      <a:pt x="1014" y="31205"/>
                    </a:moveTo>
                    <a:cubicBezTo>
                      <a:pt x="-4145" y="35571"/>
                      <a:pt x="11888" y="32237"/>
                      <a:pt x="15302" y="28823"/>
                    </a:cubicBezTo>
                    <a:cubicBezTo>
                      <a:pt x="17326" y="26799"/>
                      <a:pt x="9845" y="24456"/>
                      <a:pt x="10539" y="21680"/>
                    </a:cubicBezTo>
                    <a:cubicBezTo>
                      <a:pt x="11148" y="19245"/>
                      <a:pt x="15302" y="20092"/>
                      <a:pt x="17683" y="19298"/>
                    </a:cubicBezTo>
                    <a:cubicBezTo>
                      <a:pt x="22445" y="20092"/>
                      <a:pt x="27257" y="20633"/>
                      <a:pt x="31970" y="21680"/>
                    </a:cubicBezTo>
                    <a:cubicBezTo>
                      <a:pt x="34420" y="22225"/>
                      <a:pt x="41624" y="24061"/>
                      <a:pt x="39114" y="24061"/>
                    </a:cubicBezTo>
                    <a:cubicBezTo>
                      <a:pt x="36086" y="24061"/>
                      <a:pt x="21360" y="20218"/>
                      <a:pt x="17683" y="19298"/>
                    </a:cubicBezTo>
                    <a:cubicBezTo>
                      <a:pt x="20064" y="17711"/>
                      <a:pt x="22066" y="15289"/>
                      <a:pt x="24827" y="14536"/>
                    </a:cubicBezTo>
                    <a:cubicBezTo>
                      <a:pt x="31001" y="12852"/>
                      <a:pt x="38390" y="15448"/>
                      <a:pt x="43877" y="12155"/>
                    </a:cubicBezTo>
                    <a:cubicBezTo>
                      <a:pt x="46331" y="10682"/>
                      <a:pt x="39364" y="8519"/>
                      <a:pt x="36733" y="7392"/>
                    </a:cubicBezTo>
                    <a:cubicBezTo>
                      <a:pt x="33725" y="6103"/>
                      <a:pt x="30383" y="5805"/>
                      <a:pt x="27208" y="5011"/>
                    </a:cubicBezTo>
                    <a:cubicBezTo>
                      <a:pt x="29589" y="3423"/>
                      <a:pt x="31512" y="603"/>
                      <a:pt x="34352" y="248"/>
                    </a:cubicBezTo>
                    <a:cubicBezTo>
                      <a:pt x="38368" y="-254"/>
                      <a:pt x="43397" y="-232"/>
                      <a:pt x="46258" y="2630"/>
                    </a:cubicBezTo>
                    <a:cubicBezTo>
                      <a:pt x="48503" y="4876"/>
                      <a:pt x="6173" y="26839"/>
                      <a:pt x="1014" y="312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04D1C2A0-7543-4923-8C26-5429234E2D3B}"/>
                  </a:ext>
                </a:extLst>
              </p:cNvPr>
              <p:cNvSpPr/>
              <p:nvPr/>
            </p:nvSpPr>
            <p:spPr>
              <a:xfrm>
                <a:off x="1795199" y="4366376"/>
                <a:ext cx="76464" cy="41737"/>
              </a:xfrm>
              <a:custGeom>
                <a:avLst/>
                <a:gdLst>
                  <a:gd name="connsiteX0" fmla="*/ 12170 w 76464"/>
                  <a:gd name="connsiteY0" fmla="*/ 837 h 41737"/>
                  <a:gd name="connsiteX1" fmla="*/ 264 w 76464"/>
                  <a:gd name="connsiteY1" fmla="*/ 3218 h 41737"/>
                  <a:gd name="connsiteX2" fmla="*/ 7407 w 76464"/>
                  <a:gd name="connsiteY2" fmla="*/ 7980 h 41737"/>
                  <a:gd name="connsiteX3" fmla="*/ 28839 w 76464"/>
                  <a:gd name="connsiteY3" fmla="*/ 10362 h 41737"/>
                  <a:gd name="connsiteX4" fmla="*/ 43126 w 76464"/>
                  <a:gd name="connsiteY4" fmla="*/ 12743 h 41737"/>
                  <a:gd name="connsiteX5" fmla="*/ 59795 w 76464"/>
                  <a:gd name="connsiteY5" fmla="*/ 15124 h 41737"/>
                  <a:gd name="connsiteX6" fmla="*/ 52651 w 76464"/>
                  <a:gd name="connsiteY6" fmla="*/ 17505 h 41737"/>
                  <a:gd name="connsiteX7" fmla="*/ 43126 w 76464"/>
                  <a:gd name="connsiteY7" fmla="*/ 19887 h 41737"/>
                  <a:gd name="connsiteX8" fmla="*/ 57414 w 76464"/>
                  <a:gd name="connsiteY8" fmla="*/ 24649 h 41737"/>
                  <a:gd name="connsiteX9" fmla="*/ 62176 w 76464"/>
                  <a:gd name="connsiteY9" fmla="*/ 31793 h 41737"/>
                  <a:gd name="connsiteX10" fmla="*/ 55032 w 76464"/>
                  <a:gd name="connsiteY10" fmla="*/ 34174 h 41737"/>
                  <a:gd name="connsiteX11" fmla="*/ 62176 w 76464"/>
                  <a:gd name="connsiteY11" fmla="*/ 38937 h 41737"/>
                  <a:gd name="connsiteX12" fmla="*/ 57414 w 76464"/>
                  <a:gd name="connsiteY12" fmla="*/ 38937 h 41737"/>
                  <a:gd name="connsiteX13" fmla="*/ 64557 w 76464"/>
                  <a:gd name="connsiteY13" fmla="*/ 34174 h 41737"/>
                  <a:gd name="connsiteX14" fmla="*/ 71701 w 76464"/>
                  <a:gd name="connsiteY14" fmla="*/ 31793 h 41737"/>
                  <a:gd name="connsiteX15" fmla="*/ 76464 w 76464"/>
                  <a:gd name="connsiteY15" fmla="*/ 24649 h 41737"/>
                  <a:gd name="connsiteX16" fmla="*/ 74082 w 76464"/>
                  <a:gd name="connsiteY16" fmla="*/ 15124 h 41737"/>
                  <a:gd name="connsiteX17" fmla="*/ 62176 w 76464"/>
                  <a:gd name="connsiteY17" fmla="*/ 12743 h 41737"/>
                  <a:gd name="connsiteX18" fmla="*/ 12170 w 76464"/>
                  <a:gd name="connsiteY18" fmla="*/ 837 h 4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64" h="41737">
                    <a:moveTo>
                      <a:pt x="12170" y="837"/>
                    </a:moveTo>
                    <a:cubicBezTo>
                      <a:pt x="1851" y="-751"/>
                      <a:pt x="2509" y="-149"/>
                      <a:pt x="264" y="3218"/>
                    </a:cubicBezTo>
                    <a:cubicBezTo>
                      <a:pt x="-1324" y="5599"/>
                      <a:pt x="4631" y="7286"/>
                      <a:pt x="7407" y="7980"/>
                    </a:cubicBezTo>
                    <a:cubicBezTo>
                      <a:pt x="14380" y="9723"/>
                      <a:pt x="21714" y="9412"/>
                      <a:pt x="28839" y="10362"/>
                    </a:cubicBezTo>
                    <a:cubicBezTo>
                      <a:pt x="33625" y="11000"/>
                      <a:pt x="38354" y="12009"/>
                      <a:pt x="43126" y="12743"/>
                    </a:cubicBezTo>
                    <a:cubicBezTo>
                      <a:pt x="48673" y="13596"/>
                      <a:pt x="54239" y="14330"/>
                      <a:pt x="59795" y="15124"/>
                    </a:cubicBezTo>
                    <a:cubicBezTo>
                      <a:pt x="57414" y="15918"/>
                      <a:pt x="55065" y="16815"/>
                      <a:pt x="52651" y="17505"/>
                    </a:cubicBezTo>
                    <a:cubicBezTo>
                      <a:pt x="49504" y="18404"/>
                      <a:pt x="41311" y="17164"/>
                      <a:pt x="43126" y="19887"/>
                    </a:cubicBezTo>
                    <a:cubicBezTo>
                      <a:pt x="45911" y="24064"/>
                      <a:pt x="57414" y="24649"/>
                      <a:pt x="57414" y="24649"/>
                    </a:cubicBezTo>
                    <a:cubicBezTo>
                      <a:pt x="59001" y="27030"/>
                      <a:pt x="62870" y="29017"/>
                      <a:pt x="62176" y="31793"/>
                    </a:cubicBezTo>
                    <a:cubicBezTo>
                      <a:pt x="61567" y="34228"/>
                      <a:pt x="55032" y="31664"/>
                      <a:pt x="55032" y="34174"/>
                    </a:cubicBezTo>
                    <a:cubicBezTo>
                      <a:pt x="55032" y="37036"/>
                      <a:pt x="59616" y="37657"/>
                      <a:pt x="62176" y="38937"/>
                    </a:cubicBezTo>
                    <a:cubicBezTo>
                      <a:pt x="67056" y="41377"/>
                      <a:pt x="81622" y="43778"/>
                      <a:pt x="57414" y="38937"/>
                    </a:cubicBezTo>
                    <a:cubicBezTo>
                      <a:pt x="59795" y="37349"/>
                      <a:pt x="61997" y="35454"/>
                      <a:pt x="64557" y="34174"/>
                    </a:cubicBezTo>
                    <a:cubicBezTo>
                      <a:pt x="66802" y="33051"/>
                      <a:pt x="69741" y="33361"/>
                      <a:pt x="71701" y="31793"/>
                    </a:cubicBezTo>
                    <a:cubicBezTo>
                      <a:pt x="73936" y="30005"/>
                      <a:pt x="74876" y="27030"/>
                      <a:pt x="76464" y="24649"/>
                    </a:cubicBezTo>
                    <a:cubicBezTo>
                      <a:pt x="75670" y="21474"/>
                      <a:pt x="76596" y="17219"/>
                      <a:pt x="74082" y="15124"/>
                    </a:cubicBezTo>
                    <a:cubicBezTo>
                      <a:pt x="70973" y="12533"/>
                      <a:pt x="66168" y="13408"/>
                      <a:pt x="62176" y="12743"/>
                    </a:cubicBezTo>
                    <a:cubicBezTo>
                      <a:pt x="42745" y="9505"/>
                      <a:pt x="22489" y="2425"/>
                      <a:pt x="12170" y="8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6B76B106-1DB2-487C-8F3F-BA9A361E8FEA}"/>
                  </a:ext>
                </a:extLst>
              </p:cNvPr>
              <p:cNvSpPr/>
              <p:nvPr/>
            </p:nvSpPr>
            <p:spPr>
              <a:xfrm>
                <a:off x="1535906" y="3960019"/>
                <a:ext cx="409575" cy="378625"/>
              </a:xfrm>
              <a:custGeom>
                <a:avLst/>
                <a:gdLst>
                  <a:gd name="connsiteX0" fmla="*/ 64294 w 409575"/>
                  <a:gd name="connsiteY0" fmla="*/ 369094 h 378625"/>
                  <a:gd name="connsiteX1" fmla="*/ 52388 w 409575"/>
                  <a:gd name="connsiteY1" fmla="*/ 366712 h 378625"/>
                  <a:gd name="connsiteX2" fmla="*/ 38100 w 409575"/>
                  <a:gd name="connsiteY2" fmla="*/ 361950 h 378625"/>
                  <a:gd name="connsiteX3" fmla="*/ 28575 w 409575"/>
                  <a:gd name="connsiteY3" fmla="*/ 347662 h 378625"/>
                  <a:gd name="connsiteX4" fmla="*/ 26194 w 409575"/>
                  <a:gd name="connsiteY4" fmla="*/ 335756 h 378625"/>
                  <a:gd name="connsiteX5" fmla="*/ 23813 w 409575"/>
                  <a:gd name="connsiteY5" fmla="*/ 328612 h 378625"/>
                  <a:gd name="connsiteX6" fmla="*/ 21432 w 409575"/>
                  <a:gd name="connsiteY6" fmla="*/ 316706 h 378625"/>
                  <a:gd name="connsiteX7" fmla="*/ 16669 w 409575"/>
                  <a:gd name="connsiteY7" fmla="*/ 302419 h 378625"/>
                  <a:gd name="connsiteX8" fmla="*/ 14288 w 409575"/>
                  <a:gd name="connsiteY8" fmla="*/ 288131 h 378625"/>
                  <a:gd name="connsiteX9" fmla="*/ 11907 w 409575"/>
                  <a:gd name="connsiteY9" fmla="*/ 271462 h 378625"/>
                  <a:gd name="connsiteX10" fmla="*/ 9525 w 409575"/>
                  <a:gd name="connsiteY10" fmla="*/ 264319 h 378625"/>
                  <a:gd name="connsiteX11" fmla="*/ 7144 w 409575"/>
                  <a:gd name="connsiteY11" fmla="*/ 250031 h 378625"/>
                  <a:gd name="connsiteX12" fmla="*/ 4763 w 409575"/>
                  <a:gd name="connsiteY12" fmla="*/ 238125 h 378625"/>
                  <a:gd name="connsiteX13" fmla="*/ 0 w 409575"/>
                  <a:gd name="connsiteY13" fmla="*/ 207169 h 378625"/>
                  <a:gd name="connsiteX14" fmla="*/ 2382 w 409575"/>
                  <a:gd name="connsiteY14" fmla="*/ 140494 h 378625"/>
                  <a:gd name="connsiteX15" fmla="*/ 4763 w 409575"/>
                  <a:gd name="connsiteY15" fmla="*/ 128587 h 378625"/>
                  <a:gd name="connsiteX16" fmla="*/ 9525 w 409575"/>
                  <a:gd name="connsiteY16" fmla="*/ 111919 h 378625"/>
                  <a:gd name="connsiteX17" fmla="*/ 16669 w 409575"/>
                  <a:gd name="connsiteY17" fmla="*/ 88106 h 378625"/>
                  <a:gd name="connsiteX18" fmla="*/ 23813 w 409575"/>
                  <a:gd name="connsiteY18" fmla="*/ 83344 h 378625"/>
                  <a:gd name="connsiteX19" fmla="*/ 35719 w 409575"/>
                  <a:gd name="connsiteY19" fmla="*/ 66675 h 378625"/>
                  <a:gd name="connsiteX20" fmla="*/ 54769 w 409575"/>
                  <a:gd name="connsiteY20" fmla="*/ 47625 h 378625"/>
                  <a:gd name="connsiteX21" fmla="*/ 66675 w 409575"/>
                  <a:gd name="connsiteY21" fmla="*/ 35719 h 378625"/>
                  <a:gd name="connsiteX22" fmla="*/ 76200 w 409575"/>
                  <a:gd name="connsiteY22" fmla="*/ 28575 h 378625"/>
                  <a:gd name="connsiteX23" fmla="*/ 80963 w 409575"/>
                  <a:gd name="connsiteY23" fmla="*/ 21431 h 378625"/>
                  <a:gd name="connsiteX24" fmla="*/ 95250 w 409575"/>
                  <a:gd name="connsiteY24" fmla="*/ 16669 h 378625"/>
                  <a:gd name="connsiteX25" fmla="*/ 102394 w 409575"/>
                  <a:gd name="connsiteY25" fmla="*/ 11906 h 378625"/>
                  <a:gd name="connsiteX26" fmla="*/ 116682 w 409575"/>
                  <a:gd name="connsiteY26" fmla="*/ 7144 h 378625"/>
                  <a:gd name="connsiteX27" fmla="*/ 180975 w 409575"/>
                  <a:gd name="connsiteY27" fmla="*/ 0 h 378625"/>
                  <a:gd name="connsiteX28" fmla="*/ 252413 w 409575"/>
                  <a:gd name="connsiteY28" fmla="*/ 4762 h 378625"/>
                  <a:gd name="connsiteX29" fmla="*/ 285750 w 409575"/>
                  <a:gd name="connsiteY29" fmla="*/ 14287 h 378625"/>
                  <a:gd name="connsiteX30" fmla="*/ 302419 w 409575"/>
                  <a:gd name="connsiteY30" fmla="*/ 21431 h 378625"/>
                  <a:gd name="connsiteX31" fmla="*/ 309563 w 409575"/>
                  <a:gd name="connsiteY31" fmla="*/ 26194 h 378625"/>
                  <a:gd name="connsiteX32" fmla="*/ 311944 w 409575"/>
                  <a:gd name="connsiteY32" fmla="*/ 33337 h 378625"/>
                  <a:gd name="connsiteX33" fmla="*/ 316707 w 409575"/>
                  <a:gd name="connsiteY33" fmla="*/ 40481 h 378625"/>
                  <a:gd name="connsiteX34" fmla="*/ 319088 w 409575"/>
                  <a:gd name="connsiteY34" fmla="*/ 47625 h 378625"/>
                  <a:gd name="connsiteX35" fmla="*/ 335757 w 409575"/>
                  <a:gd name="connsiteY35" fmla="*/ 59531 h 378625"/>
                  <a:gd name="connsiteX36" fmla="*/ 350044 w 409575"/>
                  <a:gd name="connsiteY36" fmla="*/ 66675 h 378625"/>
                  <a:gd name="connsiteX37" fmla="*/ 354807 w 409575"/>
                  <a:gd name="connsiteY37" fmla="*/ 73819 h 378625"/>
                  <a:gd name="connsiteX38" fmla="*/ 364332 w 409575"/>
                  <a:gd name="connsiteY38" fmla="*/ 76200 h 378625"/>
                  <a:gd name="connsiteX39" fmla="*/ 371475 w 409575"/>
                  <a:gd name="connsiteY39" fmla="*/ 78581 h 378625"/>
                  <a:gd name="connsiteX40" fmla="*/ 388144 w 409575"/>
                  <a:gd name="connsiteY40" fmla="*/ 95250 h 378625"/>
                  <a:gd name="connsiteX41" fmla="*/ 395288 w 409575"/>
                  <a:gd name="connsiteY41" fmla="*/ 102394 h 378625"/>
                  <a:gd name="connsiteX42" fmla="*/ 404813 w 409575"/>
                  <a:gd name="connsiteY42" fmla="*/ 126206 h 378625"/>
                  <a:gd name="connsiteX43" fmla="*/ 407194 w 409575"/>
                  <a:gd name="connsiteY43" fmla="*/ 135731 h 378625"/>
                  <a:gd name="connsiteX44" fmla="*/ 409575 w 409575"/>
                  <a:gd name="connsiteY44" fmla="*/ 142875 h 378625"/>
                  <a:gd name="connsiteX45" fmla="*/ 407194 w 409575"/>
                  <a:gd name="connsiteY45" fmla="*/ 247650 h 378625"/>
                  <a:gd name="connsiteX46" fmla="*/ 402432 w 409575"/>
                  <a:gd name="connsiteY46" fmla="*/ 278606 h 378625"/>
                  <a:gd name="connsiteX47" fmla="*/ 400050 w 409575"/>
                  <a:gd name="connsiteY47" fmla="*/ 285750 h 378625"/>
                  <a:gd name="connsiteX48" fmla="*/ 397669 w 409575"/>
                  <a:gd name="connsiteY48" fmla="*/ 297656 h 378625"/>
                  <a:gd name="connsiteX49" fmla="*/ 392907 w 409575"/>
                  <a:gd name="connsiteY49" fmla="*/ 304800 h 378625"/>
                  <a:gd name="connsiteX50" fmla="*/ 385763 w 409575"/>
                  <a:gd name="connsiteY50" fmla="*/ 328612 h 378625"/>
                  <a:gd name="connsiteX51" fmla="*/ 381000 w 409575"/>
                  <a:gd name="connsiteY51" fmla="*/ 335756 h 378625"/>
                  <a:gd name="connsiteX52" fmla="*/ 376238 w 409575"/>
                  <a:gd name="connsiteY52" fmla="*/ 350044 h 378625"/>
                  <a:gd name="connsiteX53" fmla="*/ 373857 w 409575"/>
                  <a:gd name="connsiteY53" fmla="*/ 357187 h 378625"/>
                  <a:gd name="connsiteX54" fmla="*/ 369094 w 409575"/>
                  <a:gd name="connsiteY54" fmla="*/ 364331 h 378625"/>
                  <a:gd name="connsiteX55" fmla="*/ 361950 w 409575"/>
                  <a:gd name="connsiteY55" fmla="*/ 378619 h 37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09575" h="378625">
                    <a:moveTo>
                      <a:pt x="64294" y="369094"/>
                    </a:moveTo>
                    <a:cubicBezTo>
                      <a:pt x="60325" y="368300"/>
                      <a:pt x="56293" y="367777"/>
                      <a:pt x="52388" y="366712"/>
                    </a:cubicBezTo>
                    <a:cubicBezTo>
                      <a:pt x="47545" y="365391"/>
                      <a:pt x="38100" y="361950"/>
                      <a:pt x="38100" y="361950"/>
                    </a:cubicBezTo>
                    <a:cubicBezTo>
                      <a:pt x="34925" y="357187"/>
                      <a:pt x="29697" y="353275"/>
                      <a:pt x="28575" y="347662"/>
                    </a:cubicBezTo>
                    <a:cubicBezTo>
                      <a:pt x="27781" y="343693"/>
                      <a:pt x="27176" y="339682"/>
                      <a:pt x="26194" y="335756"/>
                    </a:cubicBezTo>
                    <a:cubicBezTo>
                      <a:pt x="25585" y="333321"/>
                      <a:pt x="24422" y="331047"/>
                      <a:pt x="23813" y="328612"/>
                    </a:cubicBezTo>
                    <a:cubicBezTo>
                      <a:pt x="22831" y="324686"/>
                      <a:pt x="22497" y="320611"/>
                      <a:pt x="21432" y="316706"/>
                    </a:cubicBezTo>
                    <a:cubicBezTo>
                      <a:pt x="20111" y="311863"/>
                      <a:pt x="16669" y="302419"/>
                      <a:pt x="16669" y="302419"/>
                    </a:cubicBezTo>
                    <a:cubicBezTo>
                      <a:pt x="15875" y="297656"/>
                      <a:pt x="15022" y="292903"/>
                      <a:pt x="14288" y="288131"/>
                    </a:cubicBezTo>
                    <a:cubicBezTo>
                      <a:pt x="13435" y="282584"/>
                      <a:pt x="13008" y="276966"/>
                      <a:pt x="11907" y="271462"/>
                    </a:cubicBezTo>
                    <a:cubicBezTo>
                      <a:pt x="11415" y="269001"/>
                      <a:pt x="10319" y="266700"/>
                      <a:pt x="9525" y="264319"/>
                    </a:cubicBezTo>
                    <a:cubicBezTo>
                      <a:pt x="8731" y="259556"/>
                      <a:pt x="8008" y="254781"/>
                      <a:pt x="7144" y="250031"/>
                    </a:cubicBezTo>
                    <a:cubicBezTo>
                      <a:pt x="6420" y="246049"/>
                      <a:pt x="5335" y="242132"/>
                      <a:pt x="4763" y="238125"/>
                    </a:cubicBezTo>
                    <a:cubicBezTo>
                      <a:pt x="193" y="206134"/>
                      <a:pt x="4958" y="226994"/>
                      <a:pt x="0" y="207169"/>
                    </a:cubicBezTo>
                    <a:cubicBezTo>
                      <a:pt x="794" y="184944"/>
                      <a:pt x="1037" y="162692"/>
                      <a:pt x="2382" y="140494"/>
                    </a:cubicBezTo>
                    <a:cubicBezTo>
                      <a:pt x="2627" y="136454"/>
                      <a:pt x="3885" y="132538"/>
                      <a:pt x="4763" y="128587"/>
                    </a:cubicBezTo>
                    <a:cubicBezTo>
                      <a:pt x="8481" y="111853"/>
                      <a:pt x="5550" y="125828"/>
                      <a:pt x="9525" y="111919"/>
                    </a:cubicBezTo>
                    <a:cubicBezTo>
                      <a:pt x="10646" y="107996"/>
                      <a:pt x="14675" y="89435"/>
                      <a:pt x="16669" y="88106"/>
                    </a:cubicBezTo>
                    <a:lnTo>
                      <a:pt x="23813" y="83344"/>
                    </a:lnTo>
                    <a:cubicBezTo>
                      <a:pt x="26992" y="78574"/>
                      <a:pt x="32105" y="70617"/>
                      <a:pt x="35719" y="66675"/>
                    </a:cubicBezTo>
                    <a:cubicBezTo>
                      <a:pt x="41787" y="60055"/>
                      <a:pt x="49787" y="55097"/>
                      <a:pt x="54769" y="47625"/>
                    </a:cubicBezTo>
                    <a:cubicBezTo>
                      <a:pt x="61697" y="37234"/>
                      <a:pt x="56573" y="42935"/>
                      <a:pt x="66675" y="35719"/>
                    </a:cubicBezTo>
                    <a:cubicBezTo>
                      <a:pt x="69905" y="33412"/>
                      <a:pt x="73394" y="31381"/>
                      <a:pt x="76200" y="28575"/>
                    </a:cubicBezTo>
                    <a:cubicBezTo>
                      <a:pt x="78224" y="26551"/>
                      <a:pt x="78536" y="22948"/>
                      <a:pt x="80963" y="21431"/>
                    </a:cubicBezTo>
                    <a:cubicBezTo>
                      <a:pt x="85220" y="18770"/>
                      <a:pt x="95250" y="16669"/>
                      <a:pt x="95250" y="16669"/>
                    </a:cubicBezTo>
                    <a:cubicBezTo>
                      <a:pt x="97631" y="15081"/>
                      <a:pt x="99779" y="13068"/>
                      <a:pt x="102394" y="11906"/>
                    </a:cubicBezTo>
                    <a:cubicBezTo>
                      <a:pt x="106982" y="9867"/>
                      <a:pt x="111730" y="7969"/>
                      <a:pt x="116682" y="7144"/>
                    </a:cubicBezTo>
                    <a:cubicBezTo>
                      <a:pt x="157027" y="419"/>
                      <a:pt x="135622" y="3023"/>
                      <a:pt x="180975" y="0"/>
                    </a:cubicBezTo>
                    <a:cubicBezTo>
                      <a:pt x="204788" y="1587"/>
                      <a:pt x="228766" y="1538"/>
                      <a:pt x="252413" y="4762"/>
                    </a:cubicBezTo>
                    <a:cubicBezTo>
                      <a:pt x="263864" y="6323"/>
                      <a:pt x="275413" y="9118"/>
                      <a:pt x="285750" y="14287"/>
                    </a:cubicBezTo>
                    <a:cubicBezTo>
                      <a:pt x="297520" y="20173"/>
                      <a:pt x="291907" y="17928"/>
                      <a:pt x="302419" y="21431"/>
                    </a:cubicBezTo>
                    <a:cubicBezTo>
                      <a:pt x="304800" y="23019"/>
                      <a:pt x="307775" y="23959"/>
                      <a:pt x="309563" y="26194"/>
                    </a:cubicBezTo>
                    <a:cubicBezTo>
                      <a:pt x="311131" y="28154"/>
                      <a:pt x="310822" y="31092"/>
                      <a:pt x="311944" y="33337"/>
                    </a:cubicBezTo>
                    <a:cubicBezTo>
                      <a:pt x="313224" y="35897"/>
                      <a:pt x="315119" y="38100"/>
                      <a:pt x="316707" y="40481"/>
                    </a:cubicBezTo>
                    <a:cubicBezTo>
                      <a:pt x="317501" y="42862"/>
                      <a:pt x="317696" y="45536"/>
                      <a:pt x="319088" y="47625"/>
                    </a:cubicBezTo>
                    <a:cubicBezTo>
                      <a:pt x="324459" y="55682"/>
                      <a:pt x="327734" y="54946"/>
                      <a:pt x="335757" y="59531"/>
                    </a:cubicBezTo>
                    <a:cubicBezTo>
                      <a:pt x="348684" y="66918"/>
                      <a:pt x="336943" y="62309"/>
                      <a:pt x="350044" y="66675"/>
                    </a:cubicBezTo>
                    <a:cubicBezTo>
                      <a:pt x="351632" y="69056"/>
                      <a:pt x="352426" y="72231"/>
                      <a:pt x="354807" y="73819"/>
                    </a:cubicBezTo>
                    <a:cubicBezTo>
                      <a:pt x="357530" y="75634"/>
                      <a:pt x="361185" y="75301"/>
                      <a:pt x="364332" y="76200"/>
                    </a:cubicBezTo>
                    <a:cubicBezTo>
                      <a:pt x="366745" y="76889"/>
                      <a:pt x="369094" y="77787"/>
                      <a:pt x="371475" y="78581"/>
                    </a:cubicBezTo>
                    <a:lnTo>
                      <a:pt x="388144" y="95250"/>
                    </a:lnTo>
                    <a:lnTo>
                      <a:pt x="395288" y="102394"/>
                    </a:lnTo>
                    <a:cubicBezTo>
                      <a:pt x="401172" y="120049"/>
                      <a:pt x="397805" y="112191"/>
                      <a:pt x="404813" y="126206"/>
                    </a:cubicBezTo>
                    <a:cubicBezTo>
                      <a:pt x="405607" y="129381"/>
                      <a:pt x="406295" y="132584"/>
                      <a:pt x="407194" y="135731"/>
                    </a:cubicBezTo>
                    <a:cubicBezTo>
                      <a:pt x="407884" y="138145"/>
                      <a:pt x="409575" y="140365"/>
                      <a:pt x="409575" y="142875"/>
                    </a:cubicBezTo>
                    <a:cubicBezTo>
                      <a:pt x="409575" y="177809"/>
                      <a:pt x="408511" y="212741"/>
                      <a:pt x="407194" y="247650"/>
                    </a:cubicBezTo>
                    <a:cubicBezTo>
                      <a:pt x="406735" y="259806"/>
                      <a:pt x="405516" y="267812"/>
                      <a:pt x="402432" y="278606"/>
                    </a:cubicBezTo>
                    <a:cubicBezTo>
                      <a:pt x="401742" y="281020"/>
                      <a:pt x="400659" y="283315"/>
                      <a:pt x="400050" y="285750"/>
                    </a:cubicBezTo>
                    <a:cubicBezTo>
                      <a:pt x="399068" y="289676"/>
                      <a:pt x="399090" y="293866"/>
                      <a:pt x="397669" y="297656"/>
                    </a:cubicBezTo>
                    <a:cubicBezTo>
                      <a:pt x="396664" y="300336"/>
                      <a:pt x="394187" y="302240"/>
                      <a:pt x="392907" y="304800"/>
                    </a:cubicBezTo>
                    <a:cubicBezTo>
                      <a:pt x="389232" y="312150"/>
                      <a:pt x="389438" y="321262"/>
                      <a:pt x="385763" y="328612"/>
                    </a:cubicBezTo>
                    <a:cubicBezTo>
                      <a:pt x="384483" y="331172"/>
                      <a:pt x="382588" y="333375"/>
                      <a:pt x="381000" y="335756"/>
                    </a:cubicBezTo>
                    <a:lnTo>
                      <a:pt x="376238" y="350044"/>
                    </a:lnTo>
                    <a:cubicBezTo>
                      <a:pt x="375444" y="352425"/>
                      <a:pt x="375249" y="355099"/>
                      <a:pt x="373857" y="357187"/>
                    </a:cubicBezTo>
                    <a:lnTo>
                      <a:pt x="369094" y="364331"/>
                    </a:lnTo>
                    <a:cubicBezTo>
                      <a:pt x="364081" y="379372"/>
                      <a:pt x="369352" y="378619"/>
                      <a:pt x="361950" y="37861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159780F1-1DDF-4B8E-8B2F-D4413A2236E5}"/>
                  </a:ext>
                </a:extLst>
              </p:cNvPr>
              <p:cNvSpPr/>
              <p:nvPr/>
            </p:nvSpPr>
            <p:spPr>
              <a:xfrm>
                <a:off x="1562100" y="4557713"/>
                <a:ext cx="321469" cy="245268"/>
              </a:xfrm>
              <a:custGeom>
                <a:avLst/>
                <a:gdLst>
                  <a:gd name="connsiteX0" fmla="*/ 35719 w 321469"/>
                  <a:gd name="connsiteY0" fmla="*/ 0 h 245268"/>
                  <a:gd name="connsiteX1" fmla="*/ 19050 w 321469"/>
                  <a:gd name="connsiteY1" fmla="*/ 26193 h 245268"/>
                  <a:gd name="connsiteX2" fmla="*/ 14288 w 321469"/>
                  <a:gd name="connsiteY2" fmla="*/ 33337 h 245268"/>
                  <a:gd name="connsiteX3" fmla="*/ 7144 w 321469"/>
                  <a:gd name="connsiteY3" fmla="*/ 57150 h 245268"/>
                  <a:gd name="connsiteX4" fmla="*/ 4763 w 321469"/>
                  <a:gd name="connsiteY4" fmla="*/ 69056 h 245268"/>
                  <a:gd name="connsiteX5" fmla="*/ 2381 w 321469"/>
                  <a:gd name="connsiteY5" fmla="*/ 83343 h 245268"/>
                  <a:gd name="connsiteX6" fmla="*/ 0 w 321469"/>
                  <a:gd name="connsiteY6" fmla="*/ 90487 h 245268"/>
                  <a:gd name="connsiteX7" fmla="*/ 7144 w 321469"/>
                  <a:gd name="connsiteY7" fmla="*/ 154781 h 245268"/>
                  <a:gd name="connsiteX8" fmla="*/ 7144 w 321469"/>
                  <a:gd name="connsiteY8" fmla="*/ 154781 h 245268"/>
                  <a:gd name="connsiteX9" fmla="*/ 9525 w 321469"/>
                  <a:gd name="connsiteY9" fmla="*/ 169068 h 245268"/>
                  <a:gd name="connsiteX10" fmla="*/ 14288 w 321469"/>
                  <a:gd name="connsiteY10" fmla="*/ 178593 h 245268"/>
                  <a:gd name="connsiteX11" fmla="*/ 19050 w 321469"/>
                  <a:gd name="connsiteY11" fmla="*/ 192881 h 245268"/>
                  <a:gd name="connsiteX12" fmla="*/ 33338 w 321469"/>
                  <a:gd name="connsiteY12" fmla="*/ 209550 h 245268"/>
                  <a:gd name="connsiteX13" fmla="*/ 40481 w 321469"/>
                  <a:gd name="connsiteY13" fmla="*/ 214312 h 245268"/>
                  <a:gd name="connsiteX14" fmla="*/ 50006 w 321469"/>
                  <a:gd name="connsiteY14" fmla="*/ 221456 h 245268"/>
                  <a:gd name="connsiteX15" fmla="*/ 57150 w 321469"/>
                  <a:gd name="connsiteY15" fmla="*/ 226218 h 245268"/>
                  <a:gd name="connsiteX16" fmla="*/ 66675 w 321469"/>
                  <a:gd name="connsiteY16" fmla="*/ 233362 h 245268"/>
                  <a:gd name="connsiteX17" fmla="*/ 80963 w 321469"/>
                  <a:gd name="connsiteY17" fmla="*/ 238125 h 245268"/>
                  <a:gd name="connsiteX18" fmla="*/ 88106 w 321469"/>
                  <a:gd name="connsiteY18" fmla="*/ 240506 h 245268"/>
                  <a:gd name="connsiteX19" fmla="*/ 128588 w 321469"/>
                  <a:gd name="connsiteY19" fmla="*/ 245268 h 245268"/>
                  <a:gd name="connsiteX20" fmla="*/ 211931 w 321469"/>
                  <a:gd name="connsiteY20" fmla="*/ 242887 h 245268"/>
                  <a:gd name="connsiteX21" fmla="*/ 233363 w 321469"/>
                  <a:gd name="connsiteY21" fmla="*/ 235743 h 245268"/>
                  <a:gd name="connsiteX22" fmla="*/ 245269 w 321469"/>
                  <a:gd name="connsiteY22" fmla="*/ 228600 h 245268"/>
                  <a:gd name="connsiteX23" fmla="*/ 254794 w 321469"/>
                  <a:gd name="connsiteY23" fmla="*/ 226218 h 245268"/>
                  <a:gd name="connsiteX24" fmla="*/ 261938 w 321469"/>
                  <a:gd name="connsiteY24" fmla="*/ 223837 h 245268"/>
                  <a:gd name="connsiteX25" fmla="*/ 280988 w 321469"/>
                  <a:gd name="connsiteY25" fmla="*/ 211931 h 245268"/>
                  <a:gd name="connsiteX26" fmla="*/ 288131 w 321469"/>
                  <a:gd name="connsiteY26" fmla="*/ 207168 h 245268"/>
                  <a:gd name="connsiteX27" fmla="*/ 295275 w 321469"/>
                  <a:gd name="connsiteY27" fmla="*/ 204787 h 245268"/>
                  <a:gd name="connsiteX28" fmla="*/ 300038 w 321469"/>
                  <a:gd name="connsiteY28" fmla="*/ 197643 h 245268"/>
                  <a:gd name="connsiteX29" fmla="*/ 307181 w 321469"/>
                  <a:gd name="connsiteY29" fmla="*/ 192881 h 245268"/>
                  <a:gd name="connsiteX30" fmla="*/ 314325 w 321469"/>
                  <a:gd name="connsiteY30" fmla="*/ 185737 h 245268"/>
                  <a:gd name="connsiteX31" fmla="*/ 321469 w 321469"/>
                  <a:gd name="connsiteY31" fmla="*/ 157162 h 245268"/>
                  <a:gd name="connsiteX32" fmla="*/ 319088 w 321469"/>
                  <a:gd name="connsiteY32" fmla="*/ 126206 h 245268"/>
                  <a:gd name="connsiteX33" fmla="*/ 314325 w 321469"/>
                  <a:gd name="connsiteY33" fmla="*/ 111918 h 245268"/>
                  <a:gd name="connsiteX34" fmla="*/ 311944 w 321469"/>
                  <a:gd name="connsiteY34" fmla="*/ 100012 h 245268"/>
                  <a:gd name="connsiteX35" fmla="*/ 309563 w 321469"/>
                  <a:gd name="connsiteY35" fmla="*/ 88106 h 24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21469" h="245268">
                    <a:moveTo>
                      <a:pt x="35719" y="0"/>
                    </a:moveTo>
                    <a:cubicBezTo>
                      <a:pt x="22235" y="21575"/>
                      <a:pt x="27991" y="12782"/>
                      <a:pt x="19050" y="26193"/>
                    </a:cubicBezTo>
                    <a:cubicBezTo>
                      <a:pt x="17462" y="28574"/>
                      <a:pt x="15193" y="30622"/>
                      <a:pt x="14288" y="33337"/>
                    </a:cubicBezTo>
                    <a:cubicBezTo>
                      <a:pt x="10329" y="45212"/>
                      <a:pt x="9543" y="46351"/>
                      <a:pt x="7144" y="57150"/>
                    </a:cubicBezTo>
                    <a:cubicBezTo>
                      <a:pt x="6266" y="61101"/>
                      <a:pt x="5487" y="65074"/>
                      <a:pt x="4763" y="69056"/>
                    </a:cubicBezTo>
                    <a:cubicBezTo>
                      <a:pt x="3899" y="73806"/>
                      <a:pt x="3428" y="78630"/>
                      <a:pt x="2381" y="83343"/>
                    </a:cubicBezTo>
                    <a:cubicBezTo>
                      <a:pt x="1836" y="85793"/>
                      <a:pt x="794" y="88106"/>
                      <a:pt x="0" y="90487"/>
                    </a:cubicBezTo>
                    <a:cubicBezTo>
                      <a:pt x="2725" y="142267"/>
                      <a:pt x="-1282" y="121080"/>
                      <a:pt x="7144" y="154781"/>
                    </a:cubicBezTo>
                    <a:lnTo>
                      <a:pt x="7144" y="154781"/>
                    </a:lnTo>
                    <a:cubicBezTo>
                      <a:pt x="7938" y="159543"/>
                      <a:pt x="8138" y="164444"/>
                      <a:pt x="9525" y="169068"/>
                    </a:cubicBezTo>
                    <a:cubicBezTo>
                      <a:pt x="10545" y="172468"/>
                      <a:pt x="12970" y="175297"/>
                      <a:pt x="14288" y="178593"/>
                    </a:cubicBezTo>
                    <a:cubicBezTo>
                      <a:pt x="16152" y="183254"/>
                      <a:pt x="16038" y="188865"/>
                      <a:pt x="19050" y="192881"/>
                    </a:cubicBezTo>
                    <a:cubicBezTo>
                      <a:pt x="24306" y="199888"/>
                      <a:pt x="26705" y="204022"/>
                      <a:pt x="33338" y="209550"/>
                    </a:cubicBezTo>
                    <a:cubicBezTo>
                      <a:pt x="35536" y="211382"/>
                      <a:pt x="38152" y="212649"/>
                      <a:pt x="40481" y="214312"/>
                    </a:cubicBezTo>
                    <a:cubicBezTo>
                      <a:pt x="43711" y="216619"/>
                      <a:pt x="46776" y="219149"/>
                      <a:pt x="50006" y="221456"/>
                    </a:cubicBezTo>
                    <a:cubicBezTo>
                      <a:pt x="52335" y="223119"/>
                      <a:pt x="54821" y="224555"/>
                      <a:pt x="57150" y="226218"/>
                    </a:cubicBezTo>
                    <a:cubicBezTo>
                      <a:pt x="60380" y="228525"/>
                      <a:pt x="63125" y="231587"/>
                      <a:pt x="66675" y="233362"/>
                    </a:cubicBezTo>
                    <a:cubicBezTo>
                      <a:pt x="71165" y="235607"/>
                      <a:pt x="76200" y="236537"/>
                      <a:pt x="80963" y="238125"/>
                    </a:cubicBezTo>
                    <a:cubicBezTo>
                      <a:pt x="83344" y="238919"/>
                      <a:pt x="85621" y="240151"/>
                      <a:pt x="88106" y="240506"/>
                    </a:cubicBezTo>
                    <a:cubicBezTo>
                      <a:pt x="112672" y="244015"/>
                      <a:pt x="99190" y="242329"/>
                      <a:pt x="128588" y="245268"/>
                    </a:cubicBezTo>
                    <a:cubicBezTo>
                      <a:pt x="156369" y="244474"/>
                      <a:pt x="184175" y="244310"/>
                      <a:pt x="211931" y="242887"/>
                    </a:cubicBezTo>
                    <a:cubicBezTo>
                      <a:pt x="217000" y="242627"/>
                      <a:pt x="229655" y="237597"/>
                      <a:pt x="233363" y="235743"/>
                    </a:cubicBezTo>
                    <a:cubicBezTo>
                      <a:pt x="237503" y="233673"/>
                      <a:pt x="241040" y="230480"/>
                      <a:pt x="245269" y="228600"/>
                    </a:cubicBezTo>
                    <a:cubicBezTo>
                      <a:pt x="248260" y="227271"/>
                      <a:pt x="251647" y="227117"/>
                      <a:pt x="254794" y="226218"/>
                    </a:cubicBezTo>
                    <a:cubicBezTo>
                      <a:pt x="257208" y="225528"/>
                      <a:pt x="259557" y="224631"/>
                      <a:pt x="261938" y="223837"/>
                    </a:cubicBezTo>
                    <a:cubicBezTo>
                      <a:pt x="278276" y="212945"/>
                      <a:pt x="257983" y="226310"/>
                      <a:pt x="280988" y="211931"/>
                    </a:cubicBezTo>
                    <a:cubicBezTo>
                      <a:pt x="283415" y="210414"/>
                      <a:pt x="285571" y="208448"/>
                      <a:pt x="288131" y="207168"/>
                    </a:cubicBezTo>
                    <a:cubicBezTo>
                      <a:pt x="290376" y="206045"/>
                      <a:pt x="292894" y="205581"/>
                      <a:pt x="295275" y="204787"/>
                    </a:cubicBezTo>
                    <a:cubicBezTo>
                      <a:pt x="296863" y="202406"/>
                      <a:pt x="298014" y="199667"/>
                      <a:pt x="300038" y="197643"/>
                    </a:cubicBezTo>
                    <a:cubicBezTo>
                      <a:pt x="302061" y="195620"/>
                      <a:pt x="304983" y="194713"/>
                      <a:pt x="307181" y="192881"/>
                    </a:cubicBezTo>
                    <a:cubicBezTo>
                      <a:pt x="309768" y="190725"/>
                      <a:pt x="311944" y="188118"/>
                      <a:pt x="314325" y="185737"/>
                    </a:cubicBezTo>
                    <a:cubicBezTo>
                      <a:pt x="320615" y="166869"/>
                      <a:pt x="318263" y="176402"/>
                      <a:pt x="321469" y="157162"/>
                    </a:cubicBezTo>
                    <a:cubicBezTo>
                      <a:pt x="320675" y="146843"/>
                      <a:pt x="320702" y="136428"/>
                      <a:pt x="319088" y="126206"/>
                    </a:cubicBezTo>
                    <a:cubicBezTo>
                      <a:pt x="318305" y="121247"/>
                      <a:pt x="315309" y="116841"/>
                      <a:pt x="314325" y="111918"/>
                    </a:cubicBezTo>
                    <a:cubicBezTo>
                      <a:pt x="313531" y="107949"/>
                      <a:pt x="312822" y="103963"/>
                      <a:pt x="311944" y="100012"/>
                    </a:cubicBezTo>
                    <a:cubicBezTo>
                      <a:pt x="309371" y="88430"/>
                      <a:pt x="309563" y="94072"/>
                      <a:pt x="309563" y="881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ECE19302-C91E-4E11-B540-425B622B530C}"/>
                </a:ext>
              </a:extLst>
            </p:cNvPr>
            <p:cNvGrpSpPr/>
            <p:nvPr/>
          </p:nvGrpSpPr>
          <p:grpSpPr>
            <a:xfrm>
              <a:off x="2497992" y="4450530"/>
              <a:ext cx="615231" cy="615714"/>
              <a:chOff x="2474029" y="4125238"/>
              <a:chExt cx="615231" cy="615714"/>
            </a:xfrm>
          </p:grpSpPr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E0515F9E-0882-408A-B6E9-6753B327B2FF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1899628A-F771-415E-93A1-31153097F31C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950306F9-199E-4225-9C83-AF08B35799FC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096DE78C-3F30-4044-B410-27238DAE530C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72BF0E45-ED34-487F-AA2E-988B8EB87125}"/>
                </a:ext>
              </a:extLst>
            </p:cNvPr>
            <p:cNvGrpSpPr/>
            <p:nvPr/>
          </p:nvGrpSpPr>
          <p:grpSpPr>
            <a:xfrm>
              <a:off x="3908913" y="4386507"/>
              <a:ext cx="560203" cy="754842"/>
              <a:chOff x="326231" y="3955256"/>
              <a:chExt cx="560203" cy="754842"/>
            </a:xfrm>
          </p:grpSpPr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5485B8AE-1886-4D7A-AEA2-93A97E582ECF}"/>
                  </a:ext>
                </a:extLst>
              </p:cNvPr>
              <p:cNvSpPr/>
              <p:nvPr/>
            </p:nvSpPr>
            <p:spPr>
              <a:xfrm>
                <a:off x="391119" y="4074319"/>
                <a:ext cx="389406" cy="54484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721FFD15-CDB0-48A7-8349-E9AA25F36AC0}"/>
                  </a:ext>
                </a:extLst>
              </p:cNvPr>
              <p:cNvSpPr/>
              <p:nvPr/>
            </p:nvSpPr>
            <p:spPr>
              <a:xfrm rot="20175109">
                <a:off x="419901" y="415149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CC82A3DF-9D2C-49FE-8140-AC1826D1E41C}"/>
                  </a:ext>
                </a:extLst>
              </p:cNvPr>
              <p:cNvSpPr/>
              <p:nvPr/>
            </p:nvSpPr>
            <p:spPr>
              <a:xfrm rot="184399">
                <a:off x="615774" y="415904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弧形 128">
                <a:extLst>
                  <a:ext uri="{FF2B5EF4-FFF2-40B4-BE49-F238E27FC236}">
                    <a16:creationId xmlns:a16="http://schemas.microsoft.com/office/drawing/2014/main" id="{5F8CEFDB-5A7F-4474-9884-1EDE4109E208}"/>
                  </a:ext>
                </a:extLst>
              </p:cNvPr>
              <p:cNvSpPr/>
              <p:nvPr/>
            </p:nvSpPr>
            <p:spPr>
              <a:xfrm rot="8533889">
                <a:off x="425226" y="4261722"/>
                <a:ext cx="264820" cy="7077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弧形 129">
                <a:extLst>
                  <a:ext uri="{FF2B5EF4-FFF2-40B4-BE49-F238E27FC236}">
                    <a16:creationId xmlns:a16="http://schemas.microsoft.com/office/drawing/2014/main" id="{91AD31B3-487C-4BAA-AB77-401739D60681}"/>
                  </a:ext>
                </a:extLst>
              </p:cNvPr>
              <p:cNvSpPr/>
              <p:nvPr/>
            </p:nvSpPr>
            <p:spPr>
              <a:xfrm rot="10800000">
                <a:off x="621614" y="4286210"/>
                <a:ext cx="264820" cy="70774"/>
              </a:xfrm>
              <a:prstGeom prst="arc">
                <a:avLst>
                  <a:gd name="adj1" fmla="val 16200000"/>
                  <a:gd name="adj2" fmla="val 1434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E16AD6BD-749F-4A3E-9F09-9A79A3A716F5}"/>
                  </a:ext>
                </a:extLst>
              </p:cNvPr>
              <p:cNvSpPr/>
              <p:nvPr/>
            </p:nvSpPr>
            <p:spPr>
              <a:xfrm rot="20985509">
                <a:off x="431293" y="4228225"/>
                <a:ext cx="162282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866716D5-1A34-4D20-83C4-D002689F05B3}"/>
                  </a:ext>
                </a:extLst>
              </p:cNvPr>
              <p:cNvSpPr/>
              <p:nvPr/>
            </p:nvSpPr>
            <p:spPr>
              <a:xfrm>
                <a:off x="496166" y="423871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CE807720-3149-4826-A235-9E257E06E8D9}"/>
                  </a:ext>
                </a:extLst>
              </p:cNvPr>
              <p:cNvSpPr/>
              <p:nvPr/>
            </p:nvSpPr>
            <p:spPr>
              <a:xfrm rot="228524">
                <a:off x="610369" y="4223662"/>
                <a:ext cx="142428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FACED45C-D4F5-47FC-A99C-C597E2CDA9E2}"/>
                  </a:ext>
                </a:extLst>
              </p:cNvPr>
              <p:cNvSpPr/>
              <p:nvPr/>
            </p:nvSpPr>
            <p:spPr>
              <a:xfrm rot="843015">
                <a:off x="655410" y="42334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7CC48D5B-AAB5-488B-8C55-78877EDD1CC6}"/>
                  </a:ext>
                </a:extLst>
              </p:cNvPr>
              <p:cNvSpPr/>
              <p:nvPr/>
            </p:nvSpPr>
            <p:spPr>
              <a:xfrm>
                <a:off x="382028" y="4438636"/>
                <a:ext cx="428625" cy="271462"/>
              </a:xfrm>
              <a:custGeom>
                <a:avLst/>
                <a:gdLst>
                  <a:gd name="connsiteX0" fmla="*/ 26194 w 428625"/>
                  <a:gd name="connsiteY0" fmla="*/ 7143 h 271462"/>
                  <a:gd name="connsiteX1" fmla="*/ 11906 w 428625"/>
                  <a:gd name="connsiteY1" fmla="*/ 42862 h 271462"/>
                  <a:gd name="connsiteX2" fmla="*/ 0 w 428625"/>
                  <a:gd name="connsiteY2" fmla="*/ 61912 h 271462"/>
                  <a:gd name="connsiteX3" fmla="*/ 21431 w 428625"/>
                  <a:gd name="connsiteY3" fmla="*/ 59531 h 271462"/>
                  <a:gd name="connsiteX4" fmla="*/ 28575 w 428625"/>
                  <a:gd name="connsiteY4" fmla="*/ 57150 h 271462"/>
                  <a:gd name="connsiteX5" fmla="*/ 38100 w 428625"/>
                  <a:gd name="connsiteY5" fmla="*/ 54768 h 271462"/>
                  <a:gd name="connsiteX6" fmla="*/ 28575 w 428625"/>
                  <a:gd name="connsiteY6" fmla="*/ 78581 h 271462"/>
                  <a:gd name="connsiteX7" fmla="*/ 19050 w 428625"/>
                  <a:gd name="connsiteY7" fmla="*/ 100012 h 271462"/>
                  <a:gd name="connsiteX8" fmla="*/ 26194 w 428625"/>
                  <a:gd name="connsiteY8" fmla="*/ 102393 h 271462"/>
                  <a:gd name="connsiteX9" fmla="*/ 33337 w 428625"/>
                  <a:gd name="connsiteY9" fmla="*/ 100012 h 271462"/>
                  <a:gd name="connsiteX10" fmla="*/ 47625 w 428625"/>
                  <a:gd name="connsiteY10" fmla="*/ 90487 h 271462"/>
                  <a:gd name="connsiteX11" fmla="*/ 54769 w 428625"/>
                  <a:gd name="connsiteY11" fmla="*/ 85725 h 271462"/>
                  <a:gd name="connsiteX12" fmla="*/ 61912 w 428625"/>
                  <a:gd name="connsiteY12" fmla="*/ 78581 h 271462"/>
                  <a:gd name="connsiteX13" fmla="*/ 64294 w 428625"/>
                  <a:gd name="connsiteY13" fmla="*/ 154781 h 271462"/>
                  <a:gd name="connsiteX14" fmla="*/ 76200 w 428625"/>
                  <a:gd name="connsiteY14" fmla="*/ 150018 h 271462"/>
                  <a:gd name="connsiteX15" fmla="*/ 92869 w 428625"/>
                  <a:gd name="connsiteY15" fmla="*/ 133350 h 271462"/>
                  <a:gd name="connsiteX16" fmla="*/ 97631 w 428625"/>
                  <a:gd name="connsiteY16" fmla="*/ 123825 h 271462"/>
                  <a:gd name="connsiteX17" fmla="*/ 80962 w 428625"/>
                  <a:gd name="connsiteY17" fmla="*/ 104775 h 271462"/>
                  <a:gd name="connsiteX18" fmla="*/ 76200 w 428625"/>
                  <a:gd name="connsiteY18" fmla="*/ 97631 h 271462"/>
                  <a:gd name="connsiteX19" fmla="*/ 88106 w 428625"/>
                  <a:gd name="connsiteY19" fmla="*/ 133350 h 271462"/>
                  <a:gd name="connsiteX20" fmla="*/ 100012 w 428625"/>
                  <a:gd name="connsiteY20" fmla="*/ 157162 h 271462"/>
                  <a:gd name="connsiteX21" fmla="*/ 111919 w 428625"/>
                  <a:gd name="connsiteY21" fmla="*/ 178593 h 271462"/>
                  <a:gd name="connsiteX22" fmla="*/ 119062 w 428625"/>
                  <a:gd name="connsiteY22" fmla="*/ 195262 h 271462"/>
                  <a:gd name="connsiteX23" fmla="*/ 126206 w 428625"/>
                  <a:gd name="connsiteY23" fmla="*/ 180975 h 271462"/>
                  <a:gd name="connsiteX24" fmla="*/ 121444 w 428625"/>
                  <a:gd name="connsiteY24" fmla="*/ 152400 h 271462"/>
                  <a:gd name="connsiteX25" fmla="*/ 119062 w 428625"/>
                  <a:gd name="connsiteY25" fmla="*/ 142875 h 271462"/>
                  <a:gd name="connsiteX26" fmla="*/ 116681 w 428625"/>
                  <a:gd name="connsiteY26" fmla="*/ 135731 h 271462"/>
                  <a:gd name="connsiteX27" fmla="*/ 121444 w 428625"/>
                  <a:gd name="connsiteY27" fmla="*/ 145256 h 271462"/>
                  <a:gd name="connsiteX28" fmla="*/ 128587 w 428625"/>
                  <a:gd name="connsiteY28" fmla="*/ 161925 h 271462"/>
                  <a:gd name="connsiteX29" fmla="*/ 133350 w 428625"/>
                  <a:gd name="connsiteY29" fmla="*/ 202406 h 271462"/>
                  <a:gd name="connsiteX30" fmla="*/ 138112 w 428625"/>
                  <a:gd name="connsiteY30" fmla="*/ 209550 h 271462"/>
                  <a:gd name="connsiteX31" fmla="*/ 145256 w 428625"/>
                  <a:gd name="connsiteY31" fmla="*/ 154781 h 271462"/>
                  <a:gd name="connsiteX32" fmla="*/ 147637 w 428625"/>
                  <a:gd name="connsiteY32" fmla="*/ 140493 h 271462"/>
                  <a:gd name="connsiteX33" fmla="*/ 150019 w 428625"/>
                  <a:gd name="connsiteY33" fmla="*/ 147637 h 271462"/>
                  <a:gd name="connsiteX34" fmla="*/ 154781 w 428625"/>
                  <a:gd name="connsiteY34" fmla="*/ 159543 h 271462"/>
                  <a:gd name="connsiteX35" fmla="*/ 159544 w 428625"/>
                  <a:gd name="connsiteY35" fmla="*/ 185737 h 271462"/>
                  <a:gd name="connsiteX36" fmla="*/ 166687 w 428625"/>
                  <a:gd name="connsiteY36" fmla="*/ 219075 h 271462"/>
                  <a:gd name="connsiteX37" fmla="*/ 176212 w 428625"/>
                  <a:gd name="connsiteY37" fmla="*/ 192881 h 271462"/>
                  <a:gd name="connsiteX38" fmla="*/ 180975 w 428625"/>
                  <a:gd name="connsiteY38" fmla="*/ 176212 h 271462"/>
                  <a:gd name="connsiteX39" fmla="*/ 185737 w 428625"/>
                  <a:gd name="connsiteY39" fmla="*/ 202406 h 271462"/>
                  <a:gd name="connsiteX40" fmla="*/ 188119 w 428625"/>
                  <a:gd name="connsiteY40" fmla="*/ 214312 h 271462"/>
                  <a:gd name="connsiteX41" fmla="*/ 195262 w 428625"/>
                  <a:gd name="connsiteY41" fmla="*/ 204787 h 271462"/>
                  <a:gd name="connsiteX42" fmla="*/ 197644 w 428625"/>
                  <a:gd name="connsiteY42" fmla="*/ 195262 h 271462"/>
                  <a:gd name="connsiteX43" fmla="*/ 202406 w 428625"/>
                  <a:gd name="connsiteY43" fmla="*/ 185737 h 271462"/>
                  <a:gd name="connsiteX44" fmla="*/ 200025 w 428625"/>
                  <a:gd name="connsiteY44" fmla="*/ 240506 h 271462"/>
                  <a:gd name="connsiteX45" fmla="*/ 197644 w 428625"/>
                  <a:gd name="connsiteY45" fmla="*/ 259556 h 271462"/>
                  <a:gd name="connsiteX46" fmla="*/ 192881 w 428625"/>
                  <a:gd name="connsiteY46" fmla="*/ 221456 h 271462"/>
                  <a:gd name="connsiteX47" fmla="*/ 188119 w 428625"/>
                  <a:gd name="connsiteY47" fmla="*/ 214312 h 271462"/>
                  <a:gd name="connsiteX48" fmla="*/ 173831 w 428625"/>
                  <a:gd name="connsiteY48" fmla="*/ 204787 h 271462"/>
                  <a:gd name="connsiteX49" fmla="*/ 159544 w 428625"/>
                  <a:gd name="connsiteY49" fmla="*/ 200025 h 271462"/>
                  <a:gd name="connsiteX50" fmla="*/ 166687 w 428625"/>
                  <a:gd name="connsiteY50" fmla="*/ 204787 h 271462"/>
                  <a:gd name="connsiteX51" fmla="*/ 152400 w 428625"/>
                  <a:gd name="connsiteY51" fmla="*/ 235743 h 271462"/>
                  <a:gd name="connsiteX52" fmla="*/ 145256 w 428625"/>
                  <a:gd name="connsiteY52" fmla="*/ 233362 h 271462"/>
                  <a:gd name="connsiteX53" fmla="*/ 140494 w 428625"/>
                  <a:gd name="connsiteY53" fmla="*/ 197643 h 271462"/>
                  <a:gd name="connsiteX54" fmla="*/ 135731 w 428625"/>
                  <a:gd name="connsiteY54" fmla="*/ 166687 h 271462"/>
                  <a:gd name="connsiteX55" fmla="*/ 133350 w 428625"/>
                  <a:gd name="connsiteY55" fmla="*/ 202406 h 271462"/>
                  <a:gd name="connsiteX56" fmla="*/ 128587 w 428625"/>
                  <a:gd name="connsiteY56" fmla="*/ 223837 h 271462"/>
                  <a:gd name="connsiteX57" fmla="*/ 126206 w 428625"/>
                  <a:gd name="connsiteY57" fmla="*/ 242887 h 271462"/>
                  <a:gd name="connsiteX58" fmla="*/ 123825 w 428625"/>
                  <a:gd name="connsiteY58" fmla="*/ 233362 h 271462"/>
                  <a:gd name="connsiteX59" fmla="*/ 128587 w 428625"/>
                  <a:gd name="connsiteY59" fmla="*/ 207168 h 271462"/>
                  <a:gd name="connsiteX60" fmla="*/ 135731 w 428625"/>
                  <a:gd name="connsiteY60" fmla="*/ 192881 h 271462"/>
                  <a:gd name="connsiteX61" fmla="*/ 157162 w 428625"/>
                  <a:gd name="connsiteY61" fmla="*/ 173831 h 271462"/>
                  <a:gd name="connsiteX62" fmla="*/ 161925 w 428625"/>
                  <a:gd name="connsiteY62" fmla="*/ 197643 h 271462"/>
                  <a:gd name="connsiteX63" fmla="*/ 169069 w 428625"/>
                  <a:gd name="connsiteY63" fmla="*/ 230981 h 271462"/>
                  <a:gd name="connsiteX64" fmla="*/ 173831 w 428625"/>
                  <a:gd name="connsiteY64" fmla="*/ 259556 h 271462"/>
                  <a:gd name="connsiteX65" fmla="*/ 176212 w 428625"/>
                  <a:gd name="connsiteY65" fmla="*/ 271462 h 271462"/>
                  <a:gd name="connsiteX66" fmla="*/ 183356 w 428625"/>
                  <a:gd name="connsiteY66" fmla="*/ 266700 h 271462"/>
                  <a:gd name="connsiteX67" fmla="*/ 185737 w 428625"/>
                  <a:gd name="connsiteY67" fmla="*/ 257175 h 271462"/>
                  <a:gd name="connsiteX68" fmla="*/ 197644 w 428625"/>
                  <a:gd name="connsiteY68" fmla="*/ 230981 h 271462"/>
                  <a:gd name="connsiteX69" fmla="*/ 202406 w 428625"/>
                  <a:gd name="connsiteY69" fmla="*/ 242887 h 271462"/>
                  <a:gd name="connsiteX70" fmla="*/ 209550 w 428625"/>
                  <a:gd name="connsiteY70" fmla="*/ 240506 h 271462"/>
                  <a:gd name="connsiteX71" fmla="*/ 219075 w 428625"/>
                  <a:gd name="connsiteY71" fmla="*/ 221456 h 271462"/>
                  <a:gd name="connsiteX72" fmla="*/ 235744 w 428625"/>
                  <a:gd name="connsiteY72" fmla="*/ 195262 h 271462"/>
                  <a:gd name="connsiteX73" fmla="*/ 247650 w 428625"/>
                  <a:gd name="connsiteY73" fmla="*/ 166687 h 271462"/>
                  <a:gd name="connsiteX74" fmla="*/ 252412 w 428625"/>
                  <a:gd name="connsiteY74" fmla="*/ 173831 h 271462"/>
                  <a:gd name="connsiteX75" fmla="*/ 254794 w 428625"/>
                  <a:gd name="connsiteY75" fmla="*/ 200025 h 271462"/>
                  <a:gd name="connsiteX76" fmla="*/ 257175 w 428625"/>
                  <a:gd name="connsiteY76" fmla="*/ 211931 h 271462"/>
                  <a:gd name="connsiteX77" fmla="*/ 264319 w 428625"/>
                  <a:gd name="connsiteY77" fmla="*/ 204787 h 271462"/>
                  <a:gd name="connsiteX78" fmla="*/ 269081 w 428625"/>
                  <a:gd name="connsiteY78" fmla="*/ 185737 h 271462"/>
                  <a:gd name="connsiteX79" fmla="*/ 276225 w 428625"/>
                  <a:gd name="connsiteY79" fmla="*/ 152400 h 271462"/>
                  <a:gd name="connsiteX80" fmla="*/ 285750 w 428625"/>
                  <a:gd name="connsiteY80" fmla="*/ 185737 h 271462"/>
                  <a:gd name="connsiteX81" fmla="*/ 292894 w 428625"/>
                  <a:gd name="connsiteY81" fmla="*/ 190500 h 271462"/>
                  <a:gd name="connsiteX82" fmla="*/ 295275 w 428625"/>
                  <a:gd name="connsiteY82" fmla="*/ 173831 h 271462"/>
                  <a:gd name="connsiteX83" fmla="*/ 309562 w 428625"/>
                  <a:gd name="connsiteY83" fmla="*/ 188118 h 271462"/>
                  <a:gd name="connsiteX84" fmla="*/ 321469 w 428625"/>
                  <a:gd name="connsiteY84" fmla="*/ 195262 h 271462"/>
                  <a:gd name="connsiteX85" fmla="*/ 328612 w 428625"/>
                  <a:gd name="connsiteY85" fmla="*/ 188118 h 271462"/>
                  <a:gd name="connsiteX86" fmla="*/ 333375 w 428625"/>
                  <a:gd name="connsiteY86" fmla="*/ 171450 h 271462"/>
                  <a:gd name="connsiteX87" fmla="*/ 335756 w 428625"/>
                  <a:gd name="connsiteY87" fmla="*/ 159543 h 271462"/>
                  <a:gd name="connsiteX88" fmla="*/ 338137 w 428625"/>
                  <a:gd name="connsiteY88" fmla="*/ 150018 h 271462"/>
                  <a:gd name="connsiteX89" fmla="*/ 350044 w 428625"/>
                  <a:gd name="connsiteY89" fmla="*/ 154781 h 271462"/>
                  <a:gd name="connsiteX90" fmla="*/ 359569 w 428625"/>
                  <a:gd name="connsiteY90" fmla="*/ 159543 h 271462"/>
                  <a:gd name="connsiteX91" fmla="*/ 366712 w 428625"/>
                  <a:gd name="connsiteY91" fmla="*/ 133350 h 271462"/>
                  <a:gd name="connsiteX92" fmla="*/ 371475 w 428625"/>
                  <a:gd name="connsiteY92" fmla="*/ 109537 h 271462"/>
                  <a:gd name="connsiteX93" fmla="*/ 373856 w 428625"/>
                  <a:gd name="connsiteY93" fmla="*/ 95250 h 271462"/>
                  <a:gd name="connsiteX94" fmla="*/ 378619 w 428625"/>
                  <a:gd name="connsiteY94" fmla="*/ 107156 h 271462"/>
                  <a:gd name="connsiteX95" fmla="*/ 383381 w 428625"/>
                  <a:gd name="connsiteY95" fmla="*/ 123825 h 271462"/>
                  <a:gd name="connsiteX96" fmla="*/ 392906 w 428625"/>
                  <a:gd name="connsiteY96" fmla="*/ 135731 h 271462"/>
                  <a:gd name="connsiteX97" fmla="*/ 400050 w 428625"/>
                  <a:gd name="connsiteY97" fmla="*/ 69056 h 271462"/>
                  <a:gd name="connsiteX98" fmla="*/ 404812 w 428625"/>
                  <a:gd name="connsiteY98" fmla="*/ 45243 h 271462"/>
                  <a:gd name="connsiteX99" fmla="*/ 411956 w 428625"/>
                  <a:gd name="connsiteY99" fmla="*/ 64293 h 271462"/>
                  <a:gd name="connsiteX100" fmla="*/ 428625 w 428625"/>
                  <a:gd name="connsiteY100" fmla="*/ 85725 h 271462"/>
                  <a:gd name="connsiteX101" fmla="*/ 421481 w 428625"/>
                  <a:gd name="connsiteY101" fmla="*/ 64293 h 271462"/>
                  <a:gd name="connsiteX102" fmla="*/ 419100 w 428625"/>
                  <a:gd name="connsiteY102" fmla="*/ 54768 h 271462"/>
                  <a:gd name="connsiteX103" fmla="*/ 414337 w 428625"/>
                  <a:gd name="connsiteY103" fmla="*/ 42862 h 271462"/>
                  <a:gd name="connsiteX104" fmla="*/ 409575 w 428625"/>
                  <a:gd name="connsiteY104" fmla="*/ 28575 h 271462"/>
                  <a:gd name="connsiteX105" fmla="*/ 404812 w 428625"/>
                  <a:gd name="connsiteY105" fmla="*/ 19050 h 271462"/>
                  <a:gd name="connsiteX106" fmla="*/ 400050 w 428625"/>
                  <a:gd name="connsiteY106" fmla="*/ 11906 h 271462"/>
                  <a:gd name="connsiteX107" fmla="*/ 397669 w 428625"/>
                  <a:gd name="connsiteY107" fmla="*/ 0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28625" h="271462">
                    <a:moveTo>
                      <a:pt x="26194" y="7143"/>
                    </a:moveTo>
                    <a:cubicBezTo>
                      <a:pt x="22462" y="25797"/>
                      <a:pt x="24765" y="19716"/>
                      <a:pt x="11906" y="42862"/>
                    </a:cubicBezTo>
                    <a:cubicBezTo>
                      <a:pt x="8269" y="49408"/>
                      <a:pt x="0" y="61912"/>
                      <a:pt x="0" y="61912"/>
                    </a:cubicBezTo>
                    <a:cubicBezTo>
                      <a:pt x="11906" y="65880"/>
                      <a:pt x="4762" y="65087"/>
                      <a:pt x="21431" y="59531"/>
                    </a:cubicBezTo>
                    <a:lnTo>
                      <a:pt x="28575" y="57150"/>
                    </a:lnTo>
                    <a:cubicBezTo>
                      <a:pt x="45243" y="46038"/>
                      <a:pt x="46037" y="42863"/>
                      <a:pt x="38100" y="54768"/>
                    </a:cubicBezTo>
                    <a:cubicBezTo>
                      <a:pt x="34483" y="65621"/>
                      <a:pt x="35082" y="64484"/>
                      <a:pt x="28575" y="78581"/>
                    </a:cubicBezTo>
                    <a:cubicBezTo>
                      <a:pt x="18656" y="100072"/>
                      <a:pt x="23894" y="85479"/>
                      <a:pt x="19050" y="100012"/>
                    </a:cubicBezTo>
                    <a:cubicBezTo>
                      <a:pt x="21431" y="100806"/>
                      <a:pt x="23684" y="102393"/>
                      <a:pt x="26194" y="102393"/>
                    </a:cubicBezTo>
                    <a:cubicBezTo>
                      <a:pt x="28704" y="102393"/>
                      <a:pt x="31143" y="101231"/>
                      <a:pt x="33337" y="100012"/>
                    </a:cubicBezTo>
                    <a:cubicBezTo>
                      <a:pt x="38341" y="97232"/>
                      <a:pt x="42862" y="93662"/>
                      <a:pt x="47625" y="90487"/>
                    </a:cubicBezTo>
                    <a:cubicBezTo>
                      <a:pt x="50006" y="88900"/>
                      <a:pt x="52745" y="87749"/>
                      <a:pt x="54769" y="85725"/>
                    </a:cubicBezTo>
                    <a:lnTo>
                      <a:pt x="61912" y="78581"/>
                    </a:lnTo>
                    <a:cubicBezTo>
                      <a:pt x="62706" y="103981"/>
                      <a:pt x="59310" y="129862"/>
                      <a:pt x="64294" y="154781"/>
                    </a:cubicBezTo>
                    <a:cubicBezTo>
                      <a:pt x="65132" y="158972"/>
                      <a:pt x="72463" y="152094"/>
                      <a:pt x="76200" y="150018"/>
                    </a:cubicBezTo>
                    <a:cubicBezTo>
                      <a:pt x="84104" y="145627"/>
                      <a:pt x="88140" y="140917"/>
                      <a:pt x="92869" y="133350"/>
                    </a:cubicBezTo>
                    <a:cubicBezTo>
                      <a:pt x="94750" y="130340"/>
                      <a:pt x="96044" y="127000"/>
                      <a:pt x="97631" y="123825"/>
                    </a:cubicBezTo>
                    <a:cubicBezTo>
                      <a:pt x="80305" y="109964"/>
                      <a:pt x="89848" y="120326"/>
                      <a:pt x="80962" y="104775"/>
                    </a:cubicBezTo>
                    <a:cubicBezTo>
                      <a:pt x="79542" y="102290"/>
                      <a:pt x="75506" y="94855"/>
                      <a:pt x="76200" y="97631"/>
                    </a:cubicBezTo>
                    <a:cubicBezTo>
                      <a:pt x="79244" y="109807"/>
                      <a:pt x="82493" y="122125"/>
                      <a:pt x="88106" y="133350"/>
                    </a:cubicBezTo>
                    <a:cubicBezTo>
                      <a:pt x="92075" y="141287"/>
                      <a:pt x="95879" y="149309"/>
                      <a:pt x="100012" y="157162"/>
                    </a:cubicBezTo>
                    <a:cubicBezTo>
                      <a:pt x="103818" y="164394"/>
                      <a:pt x="108264" y="171284"/>
                      <a:pt x="111919" y="178593"/>
                    </a:cubicBezTo>
                    <a:cubicBezTo>
                      <a:pt x="114622" y="184000"/>
                      <a:pt x="116681" y="189706"/>
                      <a:pt x="119062" y="195262"/>
                    </a:cubicBezTo>
                    <a:cubicBezTo>
                      <a:pt x="121470" y="191650"/>
                      <a:pt x="126206" y="185904"/>
                      <a:pt x="126206" y="180975"/>
                    </a:cubicBezTo>
                    <a:cubicBezTo>
                      <a:pt x="126206" y="159693"/>
                      <a:pt x="125170" y="165439"/>
                      <a:pt x="121444" y="152400"/>
                    </a:cubicBezTo>
                    <a:cubicBezTo>
                      <a:pt x="120545" y="149253"/>
                      <a:pt x="119961" y="146022"/>
                      <a:pt x="119062" y="142875"/>
                    </a:cubicBezTo>
                    <a:cubicBezTo>
                      <a:pt x="118372" y="140461"/>
                      <a:pt x="114906" y="133956"/>
                      <a:pt x="116681" y="135731"/>
                    </a:cubicBezTo>
                    <a:cubicBezTo>
                      <a:pt x="119192" y="138241"/>
                      <a:pt x="119975" y="142024"/>
                      <a:pt x="121444" y="145256"/>
                    </a:cubicBezTo>
                    <a:cubicBezTo>
                      <a:pt x="123945" y="150759"/>
                      <a:pt x="126206" y="156369"/>
                      <a:pt x="128587" y="161925"/>
                    </a:cubicBezTo>
                    <a:cubicBezTo>
                      <a:pt x="128783" y="163884"/>
                      <a:pt x="131772" y="197146"/>
                      <a:pt x="133350" y="202406"/>
                    </a:cubicBezTo>
                    <a:cubicBezTo>
                      <a:pt x="134172" y="205147"/>
                      <a:pt x="136525" y="207169"/>
                      <a:pt x="138112" y="209550"/>
                    </a:cubicBezTo>
                    <a:cubicBezTo>
                      <a:pt x="145726" y="186715"/>
                      <a:pt x="139065" y="208440"/>
                      <a:pt x="145256" y="154781"/>
                    </a:cubicBezTo>
                    <a:cubicBezTo>
                      <a:pt x="145809" y="149984"/>
                      <a:pt x="146843" y="145256"/>
                      <a:pt x="147637" y="140493"/>
                    </a:cubicBezTo>
                    <a:cubicBezTo>
                      <a:pt x="148431" y="142874"/>
                      <a:pt x="149138" y="145287"/>
                      <a:pt x="150019" y="147637"/>
                    </a:cubicBezTo>
                    <a:cubicBezTo>
                      <a:pt x="151520" y="151639"/>
                      <a:pt x="153744" y="155396"/>
                      <a:pt x="154781" y="159543"/>
                    </a:cubicBezTo>
                    <a:cubicBezTo>
                      <a:pt x="156933" y="168153"/>
                      <a:pt x="157619" y="177074"/>
                      <a:pt x="159544" y="185737"/>
                    </a:cubicBezTo>
                    <a:cubicBezTo>
                      <a:pt x="168368" y="225443"/>
                      <a:pt x="161041" y="179551"/>
                      <a:pt x="166687" y="219075"/>
                    </a:cubicBezTo>
                    <a:cubicBezTo>
                      <a:pt x="172312" y="196581"/>
                      <a:pt x="164498" y="225680"/>
                      <a:pt x="176212" y="192881"/>
                    </a:cubicBezTo>
                    <a:cubicBezTo>
                      <a:pt x="178156" y="187439"/>
                      <a:pt x="179387" y="181768"/>
                      <a:pt x="180975" y="176212"/>
                    </a:cubicBezTo>
                    <a:cubicBezTo>
                      <a:pt x="186868" y="205680"/>
                      <a:pt x="179630" y="168823"/>
                      <a:pt x="185737" y="202406"/>
                    </a:cubicBezTo>
                    <a:cubicBezTo>
                      <a:pt x="186461" y="206388"/>
                      <a:pt x="187325" y="210343"/>
                      <a:pt x="188119" y="214312"/>
                    </a:cubicBezTo>
                    <a:cubicBezTo>
                      <a:pt x="190500" y="211137"/>
                      <a:pt x="193487" y="208337"/>
                      <a:pt x="195262" y="204787"/>
                    </a:cubicBezTo>
                    <a:cubicBezTo>
                      <a:pt x="196726" y="201860"/>
                      <a:pt x="196495" y="198326"/>
                      <a:pt x="197644" y="195262"/>
                    </a:cubicBezTo>
                    <a:cubicBezTo>
                      <a:pt x="198890" y="191938"/>
                      <a:pt x="200819" y="188912"/>
                      <a:pt x="202406" y="185737"/>
                    </a:cubicBezTo>
                    <a:cubicBezTo>
                      <a:pt x="201612" y="203993"/>
                      <a:pt x="201201" y="222270"/>
                      <a:pt x="200025" y="240506"/>
                    </a:cubicBezTo>
                    <a:cubicBezTo>
                      <a:pt x="199613" y="246892"/>
                      <a:pt x="200021" y="265498"/>
                      <a:pt x="197644" y="259556"/>
                    </a:cubicBezTo>
                    <a:cubicBezTo>
                      <a:pt x="187638" y="234544"/>
                      <a:pt x="200337" y="236370"/>
                      <a:pt x="192881" y="221456"/>
                    </a:cubicBezTo>
                    <a:cubicBezTo>
                      <a:pt x="191601" y="218896"/>
                      <a:pt x="190273" y="216197"/>
                      <a:pt x="188119" y="214312"/>
                    </a:cubicBezTo>
                    <a:cubicBezTo>
                      <a:pt x="183811" y="210543"/>
                      <a:pt x="179261" y="206597"/>
                      <a:pt x="173831" y="204787"/>
                    </a:cubicBezTo>
                    <a:cubicBezTo>
                      <a:pt x="169069" y="203200"/>
                      <a:pt x="155367" y="197240"/>
                      <a:pt x="159544" y="200025"/>
                    </a:cubicBezTo>
                    <a:lnTo>
                      <a:pt x="166687" y="204787"/>
                    </a:lnTo>
                    <a:cubicBezTo>
                      <a:pt x="164807" y="227346"/>
                      <a:pt x="173324" y="235743"/>
                      <a:pt x="152400" y="235743"/>
                    </a:cubicBezTo>
                    <a:cubicBezTo>
                      <a:pt x="149890" y="235743"/>
                      <a:pt x="147637" y="234156"/>
                      <a:pt x="145256" y="233362"/>
                    </a:cubicBezTo>
                    <a:cubicBezTo>
                      <a:pt x="143318" y="219796"/>
                      <a:pt x="142034" y="211501"/>
                      <a:pt x="140494" y="197643"/>
                    </a:cubicBezTo>
                    <a:cubicBezTo>
                      <a:pt x="137424" y="170020"/>
                      <a:pt x="140772" y="181812"/>
                      <a:pt x="135731" y="166687"/>
                    </a:cubicBezTo>
                    <a:cubicBezTo>
                      <a:pt x="134937" y="178593"/>
                      <a:pt x="134830" y="190565"/>
                      <a:pt x="133350" y="202406"/>
                    </a:cubicBezTo>
                    <a:cubicBezTo>
                      <a:pt x="132442" y="209667"/>
                      <a:pt x="129859" y="216630"/>
                      <a:pt x="128587" y="223837"/>
                    </a:cubicBezTo>
                    <a:cubicBezTo>
                      <a:pt x="127475" y="230139"/>
                      <a:pt x="127000" y="236537"/>
                      <a:pt x="126206" y="242887"/>
                    </a:cubicBezTo>
                    <a:cubicBezTo>
                      <a:pt x="125412" y="239712"/>
                      <a:pt x="123825" y="236635"/>
                      <a:pt x="123825" y="233362"/>
                    </a:cubicBezTo>
                    <a:cubicBezTo>
                      <a:pt x="123825" y="226306"/>
                      <a:pt x="125239" y="214702"/>
                      <a:pt x="128587" y="207168"/>
                    </a:cubicBezTo>
                    <a:cubicBezTo>
                      <a:pt x="130750" y="202302"/>
                      <a:pt x="132536" y="197141"/>
                      <a:pt x="135731" y="192881"/>
                    </a:cubicBezTo>
                    <a:cubicBezTo>
                      <a:pt x="143887" y="182006"/>
                      <a:pt x="147880" y="180019"/>
                      <a:pt x="157162" y="173831"/>
                    </a:cubicBezTo>
                    <a:cubicBezTo>
                      <a:pt x="162271" y="189153"/>
                      <a:pt x="157061" y="172109"/>
                      <a:pt x="161925" y="197643"/>
                    </a:cubicBezTo>
                    <a:cubicBezTo>
                      <a:pt x="164052" y="208807"/>
                      <a:pt x="166923" y="219821"/>
                      <a:pt x="169069" y="230981"/>
                    </a:cubicBezTo>
                    <a:cubicBezTo>
                      <a:pt x="170893" y="240464"/>
                      <a:pt x="172153" y="250047"/>
                      <a:pt x="173831" y="259556"/>
                    </a:cubicBezTo>
                    <a:cubicBezTo>
                      <a:pt x="174534" y="263542"/>
                      <a:pt x="175418" y="267493"/>
                      <a:pt x="176212" y="271462"/>
                    </a:cubicBezTo>
                    <a:cubicBezTo>
                      <a:pt x="178593" y="269875"/>
                      <a:pt x="181768" y="269081"/>
                      <a:pt x="183356" y="266700"/>
                    </a:cubicBezTo>
                    <a:cubicBezTo>
                      <a:pt x="185171" y="263977"/>
                      <a:pt x="184619" y="260251"/>
                      <a:pt x="185737" y="257175"/>
                    </a:cubicBezTo>
                    <a:cubicBezTo>
                      <a:pt x="189534" y="246732"/>
                      <a:pt x="192964" y="240341"/>
                      <a:pt x="197644" y="230981"/>
                    </a:cubicBezTo>
                    <a:cubicBezTo>
                      <a:pt x="199231" y="234950"/>
                      <a:pt x="199068" y="240217"/>
                      <a:pt x="202406" y="242887"/>
                    </a:cubicBezTo>
                    <a:cubicBezTo>
                      <a:pt x="204366" y="244455"/>
                      <a:pt x="208009" y="242487"/>
                      <a:pt x="209550" y="240506"/>
                    </a:cubicBezTo>
                    <a:cubicBezTo>
                      <a:pt x="213909" y="234902"/>
                      <a:pt x="215518" y="227600"/>
                      <a:pt x="219075" y="221456"/>
                    </a:cubicBezTo>
                    <a:cubicBezTo>
                      <a:pt x="224260" y="212499"/>
                      <a:pt x="230756" y="204330"/>
                      <a:pt x="235744" y="195262"/>
                    </a:cubicBezTo>
                    <a:cubicBezTo>
                      <a:pt x="242437" y="183093"/>
                      <a:pt x="244034" y="177537"/>
                      <a:pt x="247650" y="166687"/>
                    </a:cubicBezTo>
                    <a:cubicBezTo>
                      <a:pt x="249237" y="169068"/>
                      <a:pt x="251812" y="171033"/>
                      <a:pt x="252412" y="173831"/>
                    </a:cubicBezTo>
                    <a:cubicBezTo>
                      <a:pt x="254249" y="182404"/>
                      <a:pt x="253706" y="191325"/>
                      <a:pt x="254794" y="200025"/>
                    </a:cubicBezTo>
                    <a:cubicBezTo>
                      <a:pt x="255296" y="204041"/>
                      <a:pt x="256381" y="207962"/>
                      <a:pt x="257175" y="211931"/>
                    </a:cubicBezTo>
                    <a:cubicBezTo>
                      <a:pt x="259556" y="209550"/>
                      <a:pt x="262925" y="207853"/>
                      <a:pt x="264319" y="204787"/>
                    </a:cubicBezTo>
                    <a:cubicBezTo>
                      <a:pt x="267027" y="198828"/>
                      <a:pt x="267661" y="192127"/>
                      <a:pt x="269081" y="185737"/>
                    </a:cubicBezTo>
                    <a:cubicBezTo>
                      <a:pt x="279890" y="137099"/>
                      <a:pt x="269696" y="178518"/>
                      <a:pt x="276225" y="152400"/>
                    </a:cubicBezTo>
                    <a:cubicBezTo>
                      <a:pt x="277010" y="155539"/>
                      <a:pt x="282901" y="181179"/>
                      <a:pt x="285750" y="185737"/>
                    </a:cubicBezTo>
                    <a:cubicBezTo>
                      <a:pt x="287267" y="188164"/>
                      <a:pt x="290513" y="188912"/>
                      <a:pt x="292894" y="190500"/>
                    </a:cubicBezTo>
                    <a:cubicBezTo>
                      <a:pt x="293688" y="184944"/>
                      <a:pt x="289719" y="174625"/>
                      <a:pt x="295275" y="173831"/>
                    </a:cubicBezTo>
                    <a:cubicBezTo>
                      <a:pt x="301942" y="172878"/>
                      <a:pt x="303787" y="184653"/>
                      <a:pt x="309562" y="188118"/>
                    </a:cubicBezTo>
                    <a:lnTo>
                      <a:pt x="321469" y="195262"/>
                    </a:lnTo>
                    <a:cubicBezTo>
                      <a:pt x="323850" y="192881"/>
                      <a:pt x="327106" y="191130"/>
                      <a:pt x="328612" y="188118"/>
                    </a:cubicBezTo>
                    <a:cubicBezTo>
                      <a:pt x="331196" y="182950"/>
                      <a:pt x="331973" y="177056"/>
                      <a:pt x="333375" y="171450"/>
                    </a:cubicBezTo>
                    <a:cubicBezTo>
                      <a:pt x="334357" y="167523"/>
                      <a:pt x="334878" y="163494"/>
                      <a:pt x="335756" y="159543"/>
                    </a:cubicBezTo>
                    <a:cubicBezTo>
                      <a:pt x="336466" y="156348"/>
                      <a:pt x="337343" y="153193"/>
                      <a:pt x="338137" y="150018"/>
                    </a:cubicBezTo>
                    <a:cubicBezTo>
                      <a:pt x="333618" y="131942"/>
                      <a:pt x="334479" y="142330"/>
                      <a:pt x="350044" y="154781"/>
                    </a:cubicBezTo>
                    <a:cubicBezTo>
                      <a:pt x="352816" y="156998"/>
                      <a:pt x="356394" y="157956"/>
                      <a:pt x="359569" y="159543"/>
                    </a:cubicBezTo>
                    <a:cubicBezTo>
                      <a:pt x="368425" y="146259"/>
                      <a:pt x="362760" y="157064"/>
                      <a:pt x="366712" y="133350"/>
                    </a:cubicBezTo>
                    <a:cubicBezTo>
                      <a:pt x="368043" y="125365"/>
                      <a:pt x="369983" y="117493"/>
                      <a:pt x="371475" y="109537"/>
                    </a:cubicBezTo>
                    <a:cubicBezTo>
                      <a:pt x="372365" y="104792"/>
                      <a:pt x="373062" y="100012"/>
                      <a:pt x="373856" y="95250"/>
                    </a:cubicBezTo>
                    <a:cubicBezTo>
                      <a:pt x="375444" y="99219"/>
                      <a:pt x="377267" y="103101"/>
                      <a:pt x="378619" y="107156"/>
                    </a:cubicBezTo>
                    <a:cubicBezTo>
                      <a:pt x="380446" y="112638"/>
                      <a:pt x="380797" y="118656"/>
                      <a:pt x="383381" y="123825"/>
                    </a:cubicBezTo>
                    <a:cubicBezTo>
                      <a:pt x="385654" y="128371"/>
                      <a:pt x="389731" y="131762"/>
                      <a:pt x="392906" y="135731"/>
                    </a:cubicBezTo>
                    <a:cubicBezTo>
                      <a:pt x="404305" y="101537"/>
                      <a:pt x="393585" y="138026"/>
                      <a:pt x="400050" y="69056"/>
                    </a:cubicBezTo>
                    <a:cubicBezTo>
                      <a:pt x="400805" y="60997"/>
                      <a:pt x="404812" y="45243"/>
                      <a:pt x="404812" y="45243"/>
                    </a:cubicBezTo>
                    <a:cubicBezTo>
                      <a:pt x="407193" y="51593"/>
                      <a:pt x="408923" y="58227"/>
                      <a:pt x="411956" y="64293"/>
                    </a:cubicBezTo>
                    <a:cubicBezTo>
                      <a:pt x="417653" y="75687"/>
                      <a:pt x="420785" y="77885"/>
                      <a:pt x="428625" y="85725"/>
                    </a:cubicBezTo>
                    <a:cubicBezTo>
                      <a:pt x="426244" y="78581"/>
                      <a:pt x="423696" y="71490"/>
                      <a:pt x="421481" y="64293"/>
                    </a:cubicBezTo>
                    <a:cubicBezTo>
                      <a:pt x="420519" y="61165"/>
                      <a:pt x="420135" y="57873"/>
                      <a:pt x="419100" y="54768"/>
                    </a:cubicBezTo>
                    <a:cubicBezTo>
                      <a:pt x="417748" y="50713"/>
                      <a:pt x="415798" y="46879"/>
                      <a:pt x="414337" y="42862"/>
                    </a:cubicBezTo>
                    <a:cubicBezTo>
                      <a:pt x="412621" y="38144"/>
                      <a:pt x="411820" y="33065"/>
                      <a:pt x="409575" y="28575"/>
                    </a:cubicBezTo>
                    <a:cubicBezTo>
                      <a:pt x="407987" y="25400"/>
                      <a:pt x="406573" y="22132"/>
                      <a:pt x="404812" y="19050"/>
                    </a:cubicBezTo>
                    <a:cubicBezTo>
                      <a:pt x="403392" y="16565"/>
                      <a:pt x="401330" y="14466"/>
                      <a:pt x="400050" y="11906"/>
                    </a:cubicBezTo>
                    <a:cubicBezTo>
                      <a:pt x="397167" y="6139"/>
                      <a:pt x="397669" y="5449"/>
                      <a:pt x="3976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76429CF5-D442-4A71-9B4A-868064DEE317}"/>
                  </a:ext>
                </a:extLst>
              </p:cNvPr>
              <p:cNvSpPr/>
              <p:nvPr/>
            </p:nvSpPr>
            <p:spPr>
              <a:xfrm>
                <a:off x="326231" y="3955256"/>
                <a:ext cx="523875" cy="416719"/>
              </a:xfrm>
              <a:custGeom>
                <a:avLst/>
                <a:gdLst>
                  <a:gd name="connsiteX0" fmla="*/ 61913 w 523875"/>
                  <a:gd name="connsiteY0" fmla="*/ 416719 h 416719"/>
                  <a:gd name="connsiteX1" fmla="*/ 50007 w 523875"/>
                  <a:gd name="connsiteY1" fmla="*/ 414338 h 416719"/>
                  <a:gd name="connsiteX2" fmla="*/ 35719 w 523875"/>
                  <a:gd name="connsiteY2" fmla="*/ 409575 h 416719"/>
                  <a:gd name="connsiteX3" fmla="*/ 30957 w 523875"/>
                  <a:gd name="connsiteY3" fmla="*/ 402432 h 416719"/>
                  <a:gd name="connsiteX4" fmla="*/ 21432 w 523875"/>
                  <a:gd name="connsiteY4" fmla="*/ 392907 h 416719"/>
                  <a:gd name="connsiteX5" fmla="*/ 19050 w 523875"/>
                  <a:gd name="connsiteY5" fmla="*/ 385763 h 416719"/>
                  <a:gd name="connsiteX6" fmla="*/ 9525 w 523875"/>
                  <a:gd name="connsiteY6" fmla="*/ 371475 h 416719"/>
                  <a:gd name="connsiteX7" fmla="*/ 9525 w 523875"/>
                  <a:gd name="connsiteY7" fmla="*/ 309563 h 416719"/>
                  <a:gd name="connsiteX8" fmla="*/ 11907 w 523875"/>
                  <a:gd name="connsiteY8" fmla="*/ 302419 h 416719"/>
                  <a:gd name="connsiteX9" fmla="*/ 16669 w 523875"/>
                  <a:gd name="connsiteY9" fmla="*/ 295275 h 416719"/>
                  <a:gd name="connsiteX10" fmla="*/ 0 w 523875"/>
                  <a:gd name="connsiteY10" fmla="*/ 283369 h 416719"/>
                  <a:gd name="connsiteX11" fmla="*/ 11907 w 523875"/>
                  <a:gd name="connsiteY11" fmla="*/ 261938 h 416719"/>
                  <a:gd name="connsiteX12" fmla="*/ 16669 w 523875"/>
                  <a:gd name="connsiteY12" fmla="*/ 254794 h 416719"/>
                  <a:gd name="connsiteX13" fmla="*/ 21432 w 523875"/>
                  <a:gd name="connsiteY13" fmla="*/ 247650 h 416719"/>
                  <a:gd name="connsiteX14" fmla="*/ 23813 w 523875"/>
                  <a:gd name="connsiteY14" fmla="*/ 240507 h 416719"/>
                  <a:gd name="connsiteX15" fmla="*/ 28575 w 523875"/>
                  <a:gd name="connsiteY15" fmla="*/ 228600 h 416719"/>
                  <a:gd name="connsiteX16" fmla="*/ 30957 w 523875"/>
                  <a:gd name="connsiteY16" fmla="*/ 219075 h 416719"/>
                  <a:gd name="connsiteX17" fmla="*/ 35719 w 523875"/>
                  <a:gd name="connsiteY17" fmla="*/ 128588 h 416719"/>
                  <a:gd name="connsiteX18" fmla="*/ 38100 w 523875"/>
                  <a:gd name="connsiteY18" fmla="*/ 121444 h 416719"/>
                  <a:gd name="connsiteX19" fmla="*/ 45244 w 523875"/>
                  <a:gd name="connsiteY19" fmla="*/ 107157 h 416719"/>
                  <a:gd name="connsiteX20" fmla="*/ 52388 w 523875"/>
                  <a:gd name="connsiteY20" fmla="*/ 90488 h 416719"/>
                  <a:gd name="connsiteX21" fmla="*/ 59532 w 523875"/>
                  <a:gd name="connsiteY21" fmla="*/ 88107 h 416719"/>
                  <a:gd name="connsiteX22" fmla="*/ 66675 w 523875"/>
                  <a:gd name="connsiteY22" fmla="*/ 83344 h 416719"/>
                  <a:gd name="connsiteX23" fmla="*/ 76200 w 523875"/>
                  <a:gd name="connsiteY23" fmla="*/ 78582 h 416719"/>
                  <a:gd name="connsiteX24" fmla="*/ 80963 w 523875"/>
                  <a:gd name="connsiteY24" fmla="*/ 71438 h 416719"/>
                  <a:gd name="connsiteX25" fmla="*/ 88107 w 523875"/>
                  <a:gd name="connsiteY25" fmla="*/ 69057 h 416719"/>
                  <a:gd name="connsiteX26" fmla="*/ 97632 w 523875"/>
                  <a:gd name="connsiteY26" fmla="*/ 64294 h 416719"/>
                  <a:gd name="connsiteX27" fmla="*/ 104775 w 523875"/>
                  <a:gd name="connsiteY27" fmla="*/ 61913 h 416719"/>
                  <a:gd name="connsiteX28" fmla="*/ 121444 w 523875"/>
                  <a:gd name="connsiteY28" fmla="*/ 54769 h 416719"/>
                  <a:gd name="connsiteX29" fmla="*/ 130969 w 523875"/>
                  <a:gd name="connsiteY29" fmla="*/ 57150 h 416719"/>
                  <a:gd name="connsiteX30" fmla="*/ 138113 w 523875"/>
                  <a:gd name="connsiteY30" fmla="*/ 61913 h 416719"/>
                  <a:gd name="connsiteX31" fmla="*/ 154782 w 523875"/>
                  <a:gd name="connsiteY31" fmla="*/ 71438 h 416719"/>
                  <a:gd name="connsiteX32" fmla="*/ 161925 w 523875"/>
                  <a:gd name="connsiteY32" fmla="*/ 76200 h 416719"/>
                  <a:gd name="connsiteX33" fmla="*/ 171450 w 523875"/>
                  <a:gd name="connsiteY33" fmla="*/ 78582 h 416719"/>
                  <a:gd name="connsiteX34" fmla="*/ 178594 w 523875"/>
                  <a:gd name="connsiteY34" fmla="*/ 80963 h 416719"/>
                  <a:gd name="connsiteX35" fmla="*/ 185738 w 523875"/>
                  <a:gd name="connsiteY35" fmla="*/ 73819 h 416719"/>
                  <a:gd name="connsiteX36" fmla="*/ 197644 w 523875"/>
                  <a:gd name="connsiteY36" fmla="*/ 66675 h 416719"/>
                  <a:gd name="connsiteX37" fmla="*/ 204788 w 523875"/>
                  <a:gd name="connsiteY37" fmla="*/ 61913 h 416719"/>
                  <a:gd name="connsiteX38" fmla="*/ 228600 w 523875"/>
                  <a:gd name="connsiteY38" fmla="*/ 52388 h 416719"/>
                  <a:gd name="connsiteX39" fmla="*/ 247650 w 523875"/>
                  <a:gd name="connsiteY39" fmla="*/ 57150 h 416719"/>
                  <a:gd name="connsiteX40" fmla="*/ 257175 w 523875"/>
                  <a:gd name="connsiteY40" fmla="*/ 64294 h 416719"/>
                  <a:gd name="connsiteX41" fmla="*/ 264319 w 523875"/>
                  <a:gd name="connsiteY41" fmla="*/ 66675 h 416719"/>
                  <a:gd name="connsiteX42" fmla="*/ 280988 w 523875"/>
                  <a:gd name="connsiteY42" fmla="*/ 73819 h 416719"/>
                  <a:gd name="connsiteX43" fmla="*/ 290513 w 523875"/>
                  <a:gd name="connsiteY43" fmla="*/ 59532 h 416719"/>
                  <a:gd name="connsiteX44" fmla="*/ 295275 w 523875"/>
                  <a:gd name="connsiteY44" fmla="*/ 52388 h 416719"/>
                  <a:gd name="connsiteX45" fmla="*/ 314325 w 523875"/>
                  <a:gd name="connsiteY45" fmla="*/ 38100 h 416719"/>
                  <a:gd name="connsiteX46" fmla="*/ 321469 w 523875"/>
                  <a:gd name="connsiteY46" fmla="*/ 30957 h 416719"/>
                  <a:gd name="connsiteX47" fmla="*/ 347663 w 523875"/>
                  <a:gd name="connsiteY47" fmla="*/ 14288 h 416719"/>
                  <a:gd name="connsiteX48" fmla="*/ 371475 w 523875"/>
                  <a:gd name="connsiteY48" fmla="*/ 14288 h 416719"/>
                  <a:gd name="connsiteX49" fmla="*/ 385763 w 523875"/>
                  <a:gd name="connsiteY49" fmla="*/ 9525 h 416719"/>
                  <a:gd name="connsiteX50" fmla="*/ 421482 w 523875"/>
                  <a:gd name="connsiteY50" fmla="*/ 11907 h 416719"/>
                  <a:gd name="connsiteX51" fmla="*/ 435769 w 523875"/>
                  <a:gd name="connsiteY51" fmla="*/ 33338 h 416719"/>
                  <a:gd name="connsiteX52" fmla="*/ 440532 w 523875"/>
                  <a:gd name="connsiteY52" fmla="*/ 40482 h 416719"/>
                  <a:gd name="connsiteX53" fmla="*/ 445294 w 523875"/>
                  <a:gd name="connsiteY53" fmla="*/ 54769 h 416719"/>
                  <a:gd name="connsiteX54" fmla="*/ 442913 w 523875"/>
                  <a:gd name="connsiteY54" fmla="*/ 76200 h 416719"/>
                  <a:gd name="connsiteX55" fmla="*/ 440532 w 523875"/>
                  <a:gd name="connsiteY55" fmla="*/ 83344 h 416719"/>
                  <a:gd name="connsiteX56" fmla="*/ 435769 w 523875"/>
                  <a:gd name="connsiteY56" fmla="*/ 100013 h 416719"/>
                  <a:gd name="connsiteX57" fmla="*/ 445294 w 523875"/>
                  <a:gd name="connsiteY57" fmla="*/ 121444 h 416719"/>
                  <a:gd name="connsiteX58" fmla="*/ 447675 w 523875"/>
                  <a:gd name="connsiteY58" fmla="*/ 128588 h 416719"/>
                  <a:gd name="connsiteX59" fmla="*/ 454819 w 523875"/>
                  <a:gd name="connsiteY59" fmla="*/ 154782 h 416719"/>
                  <a:gd name="connsiteX60" fmla="*/ 461963 w 523875"/>
                  <a:gd name="connsiteY60" fmla="*/ 157163 h 416719"/>
                  <a:gd name="connsiteX61" fmla="*/ 471488 w 523875"/>
                  <a:gd name="connsiteY61" fmla="*/ 164307 h 416719"/>
                  <a:gd name="connsiteX62" fmla="*/ 485775 w 523875"/>
                  <a:gd name="connsiteY62" fmla="*/ 169069 h 416719"/>
                  <a:gd name="connsiteX63" fmla="*/ 497682 w 523875"/>
                  <a:gd name="connsiteY63" fmla="*/ 202407 h 416719"/>
                  <a:gd name="connsiteX64" fmla="*/ 492919 w 523875"/>
                  <a:gd name="connsiteY64" fmla="*/ 216694 h 416719"/>
                  <a:gd name="connsiteX65" fmla="*/ 490538 w 523875"/>
                  <a:gd name="connsiteY65" fmla="*/ 223838 h 416719"/>
                  <a:gd name="connsiteX66" fmla="*/ 488157 w 523875"/>
                  <a:gd name="connsiteY66" fmla="*/ 230982 h 416719"/>
                  <a:gd name="connsiteX67" fmla="*/ 495300 w 523875"/>
                  <a:gd name="connsiteY67" fmla="*/ 250032 h 416719"/>
                  <a:gd name="connsiteX68" fmla="*/ 500063 w 523875"/>
                  <a:gd name="connsiteY68" fmla="*/ 264319 h 416719"/>
                  <a:gd name="connsiteX69" fmla="*/ 497682 w 523875"/>
                  <a:gd name="connsiteY69" fmla="*/ 300038 h 416719"/>
                  <a:gd name="connsiteX70" fmla="*/ 495300 w 523875"/>
                  <a:gd name="connsiteY70" fmla="*/ 307182 h 416719"/>
                  <a:gd name="connsiteX71" fmla="*/ 488157 w 523875"/>
                  <a:gd name="connsiteY71" fmla="*/ 309563 h 416719"/>
                  <a:gd name="connsiteX72" fmla="*/ 485775 w 523875"/>
                  <a:gd name="connsiteY72" fmla="*/ 326232 h 416719"/>
                  <a:gd name="connsiteX73" fmla="*/ 481013 w 523875"/>
                  <a:gd name="connsiteY73" fmla="*/ 340519 h 416719"/>
                  <a:gd name="connsiteX74" fmla="*/ 485775 w 523875"/>
                  <a:gd name="connsiteY74" fmla="*/ 333375 h 416719"/>
                  <a:gd name="connsiteX75" fmla="*/ 492919 w 523875"/>
                  <a:gd name="connsiteY75" fmla="*/ 311944 h 416719"/>
                  <a:gd name="connsiteX76" fmla="*/ 497682 w 523875"/>
                  <a:gd name="connsiteY76" fmla="*/ 297657 h 416719"/>
                  <a:gd name="connsiteX77" fmla="*/ 507207 w 523875"/>
                  <a:gd name="connsiteY77" fmla="*/ 283369 h 416719"/>
                  <a:gd name="connsiteX78" fmla="*/ 514350 w 523875"/>
                  <a:gd name="connsiteY78" fmla="*/ 271463 h 416719"/>
                  <a:gd name="connsiteX79" fmla="*/ 523875 w 523875"/>
                  <a:gd name="connsiteY79" fmla="*/ 257175 h 416719"/>
                  <a:gd name="connsiteX80" fmla="*/ 516732 w 523875"/>
                  <a:gd name="connsiteY80" fmla="*/ 254794 h 416719"/>
                  <a:gd name="connsiteX81" fmla="*/ 502444 w 523875"/>
                  <a:gd name="connsiteY81" fmla="*/ 247650 h 416719"/>
                  <a:gd name="connsiteX82" fmla="*/ 497682 w 523875"/>
                  <a:gd name="connsiteY82" fmla="*/ 240507 h 416719"/>
                  <a:gd name="connsiteX83" fmla="*/ 490538 w 523875"/>
                  <a:gd name="connsiteY83" fmla="*/ 230982 h 416719"/>
                  <a:gd name="connsiteX84" fmla="*/ 485775 w 523875"/>
                  <a:gd name="connsiteY84" fmla="*/ 216694 h 416719"/>
                  <a:gd name="connsiteX85" fmla="*/ 483394 w 523875"/>
                  <a:gd name="connsiteY85" fmla="*/ 209550 h 416719"/>
                  <a:gd name="connsiteX86" fmla="*/ 488157 w 523875"/>
                  <a:gd name="connsiteY86" fmla="*/ 173832 h 416719"/>
                  <a:gd name="connsiteX87" fmla="*/ 492919 w 523875"/>
                  <a:gd name="connsiteY87" fmla="*/ 159544 h 416719"/>
                  <a:gd name="connsiteX88" fmla="*/ 495300 w 523875"/>
                  <a:gd name="connsiteY88" fmla="*/ 152400 h 416719"/>
                  <a:gd name="connsiteX89" fmla="*/ 485775 w 523875"/>
                  <a:gd name="connsiteY89" fmla="*/ 150019 h 416719"/>
                  <a:gd name="connsiteX90" fmla="*/ 459582 w 523875"/>
                  <a:gd name="connsiteY90" fmla="*/ 145257 h 416719"/>
                  <a:gd name="connsiteX91" fmla="*/ 435769 w 523875"/>
                  <a:gd name="connsiteY91" fmla="*/ 138113 h 416719"/>
                  <a:gd name="connsiteX92" fmla="*/ 421482 w 523875"/>
                  <a:gd name="connsiteY92" fmla="*/ 133350 h 416719"/>
                  <a:gd name="connsiteX93" fmla="*/ 414338 w 523875"/>
                  <a:gd name="connsiteY93" fmla="*/ 130969 h 416719"/>
                  <a:gd name="connsiteX94" fmla="*/ 411957 w 523875"/>
                  <a:gd name="connsiteY94" fmla="*/ 121444 h 416719"/>
                  <a:gd name="connsiteX95" fmla="*/ 419100 w 523875"/>
                  <a:gd name="connsiteY95" fmla="*/ 107157 h 416719"/>
                  <a:gd name="connsiteX96" fmla="*/ 423863 w 523875"/>
                  <a:gd name="connsiteY96" fmla="*/ 88107 h 416719"/>
                  <a:gd name="connsiteX97" fmla="*/ 426244 w 523875"/>
                  <a:gd name="connsiteY97" fmla="*/ 80963 h 416719"/>
                  <a:gd name="connsiteX98" fmla="*/ 404813 w 523875"/>
                  <a:gd name="connsiteY98" fmla="*/ 88107 h 416719"/>
                  <a:gd name="connsiteX99" fmla="*/ 390525 w 523875"/>
                  <a:gd name="connsiteY99" fmla="*/ 92869 h 416719"/>
                  <a:gd name="connsiteX100" fmla="*/ 383382 w 523875"/>
                  <a:gd name="connsiteY100" fmla="*/ 90488 h 416719"/>
                  <a:gd name="connsiteX101" fmla="*/ 385763 w 523875"/>
                  <a:gd name="connsiteY101" fmla="*/ 69057 h 416719"/>
                  <a:gd name="connsiteX102" fmla="*/ 376238 w 523875"/>
                  <a:gd name="connsiteY102" fmla="*/ 88107 h 416719"/>
                  <a:gd name="connsiteX103" fmla="*/ 369094 w 523875"/>
                  <a:gd name="connsiteY103" fmla="*/ 92869 h 416719"/>
                  <a:gd name="connsiteX104" fmla="*/ 364332 w 523875"/>
                  <a:gd name="connsiteY104" fmla="*/ 100013 h 416719"/>
                  <a:gd name="connsiteX105" fmla="*/ 333375 w 523875"/>
                  <a:gd name="connsiteY105" fmla="*/ 100013 h 416719"/>
                  <a:gd name="connsiteX106" fmla="*/ 328613 w 523875"/>
                  <a:gd name="connsiteY106" fmla="*/ 114300 h 416719"/>
                  <a:gd name="connsiteX107" fmla="*/ 323850 w 523875"/>
                  <a:gd name="connsiteY107" fmla="*/ 100013 h 416719"/>
                  <a:gd name="connsiteX108" fmla="*/ 321469 w 523875"/>
                  <a:gd name="connsiteY108" fmla="*/ 92869 h 416719"/>
                  <a:gd name="connsiteX109" fmla="*/ 319088 w 523875"/>
                  <a:gd name="connsiteY109" fmla="*/ 66675 h 416719"/>
                  <a:gd name="connsiteX110" fmla="*/ 321469 w 523875"/>
                  <a:gd name="connsiteY110" fmla="*/ 54769 h 416719"/>
                  <a:gd name="connsiteX111" fmla="*/ 359569 w 523875"/>
                  <a:gd name="connsiteY111" fmla="*/ 52388 h 416719"/>
                  <a:gd name="connsiteX112" fmla="*/ 378619 w 523875"/>
                  <a:gd name="connsiteY112" fmla="*/ 47625 h 416719"/>
                  <a:gd name="connsiteX113" fmla="*/ 390525 w 523875"/>
                  <a:gd name="connsiteY113" fmla="*/ 42863 h 416719"/>
                  <a:gd name="connsiteX114" fmla="*/ 407194 w 523875"/>
                  <a:gd name="connsiteY114" fmla="*/ 40482 h 416719"/>
                  <a:gd name="connsiteX115" fmla="*/ 421482 w 523875"/>
                  <a:gd name="connsiteY115" fmla="*/ 35719 h 416719"/>
                  <a:gd name="connsiteX116" fmla="*/ 404813 w 523875"/>
                  <a:gd name="connsiteY116" fmla="*/ 30957 h 416719"/>
                  <a:gd name="connsiteX117" fmla="*/ 397669 w 523875"/>
                  <a:gd name="connsiteY117" fmla="*/ 28575 h 416719"/>
                  <a:gd name="connsiteX118" fmla="*/ 366713 w 523875"/>
                  <a:gd name="connsiteY118" fmla="*/ 21432 h 416719"/>
                  <a:gd name="connsiteX119" fmla="*/ 352425 w 523875"/>
                  <a:gd name="connsiteY119" fmla="*/ 9525 h 416719"/>
                  <a:gd name="connsiteX120" fmla="*/ 340519 w 523875"/>
                  <a:gd name="connsiteY120" fmla="*/ 23813 h 416719"/>
                  <a:gd name="connsiteX121" fmla="*/ 319088 w 523875"/>
                  <a:gd name="connsiteY121" fmla="*/ 35719 h 416719"/>
                  <a:gd name="connsiteX122" fmla="*/ 309563 w 523875"/>
                  <a:gd name="connsiteY122" fmla="*/ 33338 h 416719"/>
                  <a:gd name="connsiteX123" fmla="*/ 295275 w 523875"/>
                  <a:gd name="connsiteY123" fmla="*/ 21432 h 416719"/>
                  <a:gd name="connsiteX124" fmla="*/ 288132 w 523875"/>
                  <a:gd name="connsiteY124" fmla="*/ 11907 h 416719"/>
                  <a:gd name="connsiteX125" fmla="*/ 280988 w 523875"/>
                  <a:gd name="connsiteY125" fmla="*/ 7144 h 416719"/>
                  <a:gd name="connsiteX126" fmla="*/ 278607 w 523875"/>
                  <a:gd name="connsiteY126" fmla="*/ 14288 h 416719"/>
                  <a:gd name="connsiteX127" fmla="*/ 271463 w 523875"/>
                  <a:gd name="connsiteY127" fmla="*/ 19050 h 416719"/>
                  <a:gd name="connsiteX128" fmla="*/ 266700 w 523875"/>
                  <a:gd name="connsiteY128" fmla="*/ 26194 h 416719"/>
                  <a:gd name="connsiteX129" fmla="*/ 254794 w 523875"/>
                  <a:gd name="connsiteY129" fmla="*/ 21432 h 416719"/>
                  <a:gd name="connsiteX130" fmla="*/ 245269 w 523875"/>
                  <a:gd name="connsiteY130" fmla="*/ 7144 h 416719"/>
                  <a:gd name="connsiteX131" fmla="*/ 240507 w 523875"/>
                  <a:gd name="connsiteY131" fmla="*/ 0 h 416719"/>
                  <a:gd name="connsiteX132" fmla="*/ 219075 w 523875"/>
                  <a:gd name="connsiteY132" fmla="*/ 4763 h 416719"/>
                  <a:gd name="connsiteX133" fmla="*/ 211932 w 523875"/>
                  <a:gd name="connsiteY133" fmla="*/ 11907 h 416719"/>
                  <a:gd name="connsiteX134" fmla="*/ 204788 w 523875"/>
                  <a:gd name="connsiteY134" fmla="*/ 16669 h 416719"/>
                  <a:gd name="connsiteX135" fmla="*/ 197644 w 523875"/>
                  <a:gd name="connsiteY135" fmla="*/ 30957 h 416719"/>
                  <a:gd name="connsiteX136" fmla="*/ 190500 w 523875"/>
                  <a:gd name="connsiteY136" fmla="*/ 45244 h 416719"/>
                  <a:gd name="connsiteX137" fmla="*/ 169069 w 523875"/>
                  <a:gd name="connsiteY137" fmla="*/ 42863 h 416719"/>
                  <a:gd name="connsiteX138" fmla="*/ 154782 w 523875"/>
                  <a:gd name="connsiteY138" fmla="*/ 38100 h 416719"/>
                  <a:gd name="connsiteX139" fmla="*/ 142875 w 523875"/>
                  <a:gd name="connsiteY139" fmla="*/ 57150 h 416719"/>
                  <a:gd name="connsiteX140" fmla="*/ 140494 w 523875"/>
                  <a:gd name="connsiteY140" fmla="*/ 64294 h 416719"/>
                  <a:gd name="connsiteX141" fmla="*/ 138113 w 523875"/>
                  <a:gd name="connsiteY141" fmla="*/ 71438 h 416719"/>
                  <a:gd name="connsiteX142" fmla="*/ 116682 w 523875"/>
                  <a:gd name="connsiteY142" fmla="*/ 76200 h 416719"/>
                  <a:gd name="connsiteX143" fmla="*/ 119063 w 523875"/>
                  <a:gd name="connsiteY143" fmla="*/ 95250 h 416719"/>
                  <a:gd name="connsiteX144" fmla="*/ 121444 w 523875"/>
                  <a:gd name="connsiteY144" fmla="*/ 109538 h 416719"/>
                  <a:gd name="connsiteX145" fmla="*/ 119063 w 523875"/>
                  <a:gd name="connsiteY145" fmla="*/ 138113 h 416719"/>
                  <a:gd name="connsiteX146" fmla="*/ 97632 w 523875"/>
                  <a:gd name="connsiteY146" fmla="*/ 126207 h 416719"/>
                  <a:gd name="connsiteX147" fmla="*/ 83344 w 523875"/>
                  <a:gd name="connsiteY147" fmla="*/ 116682 h 416719"/>
                  <a:gd name="connsiteX148" fmla="*/ 78582 w 523875"/>
                  <a:gd name="connsiteY148" fmla="*/ 123825 h 416719"/>
                  <a:gd name="connsiteX149" fmla="*/ 76200 w 523875"/>
                  <a:gd name="connsiteY149" fmla="*/ 138113 h 416719"/>
                  <a:gd name="connsiteX150" fmla="*/ 73819 w 523875"/>
                  <a:gd name="connsiteY150" fmla="*/ 145257 h 416719"/>
                  <a:gd name="connsiteX151" fmla="*/ 71438 w 523875"/>
                  <a:gd name="connsiteY151" fmla="*/ 154782 h 416719"/>
                  <a:gd name="connsiteX152" fmla="*/ 66675 w 523875"/>
                  <a:gd name="connsiteY152" fmla="*/ 161925 h 416719"/>
                  <a:gd name="connsiteX153" fmla="*/ 59532 w 523875"/>
                  <a:gd name="connsiteY153" fmla="*/ 176213 h 416719"/>
                  <a:gd name="connsiteX154" fmla="*/ 52388 w 523875"/>
                  <a:gd name="connsiteY154" fmla="*/ 180975 h 416719"/>
                  <a:gd name="connsiteX155" fmla="*/ 42863 w 523875"/>
                  <a:gd name="connsiteY155" fmla="*/ 195263 h 416719"/>
                  <a:gd name="connsiteX156" fmla="*/ 38100 w 523875"/>
                  <a:gd name="connsiteY156" fmla="*/ 202407 h 416719"/>
                  <a:gd name="connsiteX157" fmla="*/ 47625 w 523875"/>
                  <a:gd name="connsiteY157" fmla="*/ 223838 h 416719"/>
                  <a:gd name="connsiteX158" fmla="*/ 54769 w 523875"/>
                  <a:gd name="connsiteY158" fmla="*/ 230982 h 416719"/>
                  <a:gd name="connsiteX159" fmla="*/ 64294 w 523875"/>
                  <a:gd name="connsiteY159" fmla="*/ 245269 h 416719"/>
                  <a:gd name="connsiteX160" fmla="*/ 38100 w 523875"/>
                  <a:gd name="connsiteY160" fmla="*/ 247650 h 416719"/>
                  <a:gd name="connsiteX161" fmla="*/ 23813 w 523875"/>
                  <a:gd name="connsiteY161" fmla="*/ 250032 h 416719"/>
                  <a:gd name="connsiteX162" fmla="*/ 28575 w 523875"/>
                  <a:gd name="connsiteY162" fmla="*/ 257175 h 416719"/>
                  <a:gd name="connsiteX163" fmla="*/ 40482 w 523875"/>
                  <a:gd name="connsiteY163" fmla="*/ 266700 h 416719"/>
                  <a:gd name="connsiteX164" fmla="*/ 38100 w 523875"/>
                  <a:gd name="connsiteY164" fmla="*/ 290513 h 416719"/>
                  <a:gd name="connsiteX165" fmla="*/ 33338 w 523875"/>
                  <a:gd name="connsiteY165" fmla="*/ 304800 h 416719"/>
                  <a:gd name="connsiteX166" fmla="*/ 30957 w 523875"/>
                  <a:gd name="connsiteY166" fmla="*/ 321469 h 416719"/>
                  <a:gd name="connsiteX167" fmla="*/ 28575 w 523875"/>
                  <a:gd name="connsiteY167" fmla="*/ 328613 h 416719"/>
                  <a:gd name="connsiteX168" fmla="*/ 30957 w 523875"/>
                  <a:gd name="connsiteY168" fmla="*/ 361950 h 416719"/>
                  <a:gd name="connsiteX169" fmla="*/ 35719 w 523875"/>
                  <a:gd name="connsiteY169" fmla="*/ 366713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523875" h="416719">
                    <a:moveTo>
                      <a:pt x="61913" y="416719"/>
                    </a:moveTo>
                    <a:cubicBezTo>
                      <a:pt x="57944" y="415925"/>
                      <a:pt x="53912" y="415403"/>
                      <a:pt x="50007" y="414338"/>
                    </a:cubicBezTo>
                    <a:cubicBezTo>
                      <a:pt x="45164" y="413017"/>
                      <a:pt x="35719" y="409575"/>
                      <a:pt x="35719" y="409575"/>
                    </a:cubicBezTo>
                    <a:cubicBezTo>
                      <a:pt x="34132" y="407194"/>
                      <a:pt x="32819" y="404605"/>
                      <a:pt x="30957" y="402432"/>
                    </a:cubicBezTo>
                    <a:cubicBezTo>
                      <a:pt x="28035" y="399023"/>
                      <a:pt x="24042" y="396561"/>
                      <a:pt x="21432" y="392907"/>
                    </a:cubicBezTo>
                    <a:cubicBezTo>
                      <a:pt x="19973" y="390864"/>
                      <a:pt x="20269" y="387957"/>
                      <a:pt x="19050" y="385763"/>
                    </a:cubicBezTo>
                    <a:cubicBezTo>
                      <a:pt x="16270" y="380759"/>
                      <a:pt x="9525" y="371475"/>
                      <a:pt x="9525" y="371475"/>
                    </a:cubicBezTo>
                    <a:cubicBezTo>
                      <a:pt x="1579" y="347638"/>
                      <a:pt x="5478" y="362169"/>
                      <a:pt x="9525" y="309563"/>
                    </a:cubicBezTo>
                    <a:cubicBezTo>
                      <a:pt x="9718" y="307060"/>
                      <a:pt x="10784" y="304664"/>
                      <a:pt x="11907" y="302419"/>
                    </a:cubicBezTo>
                    <a:cubicBezTo>
                      <a:pt x="13187" y="299859"/>
                      <a:pt x="15082" y="297656"/>
                      <a:pt x="16669" y="295275"/>
                    </a:cubicBezTo>
                    <a:cubicBezTo>
                      <a:pt x="1" y="289719"/>
                      <a:pt x="3970" y="295275"/>
                      <a:pt x="0" y="283369"/>
                    </a:cubicBezTo>
                    <a:cubicBezTo>
                      <a:pt x="4193" y="270794"/>
                      <a:pt x="989" y="278316"/>
                      <a:pt x="11907" y="261938"/>
                    </a:cubicBezTo>
                    <a:lnTo>
                      <a:pt x="16669" y="254794"/>
                    </a:lnTo>
                    <a:lnTo>
                      <a:pt x="21432" y="247650"/>
                    </a:lnTo>
                    <a:cubicBezTo>
                      <a:pt x="22226" y="245269"/>
                      <a:pt x="22932" y="242857"/>
                      <a:pt x="23813" y="240507"/>
                    </a:cubicBezTo>
                    <a:cubicBezTo>
                      <a:pt x="25314" y="236504"/>
                      <a:pt x="27223" y="232655"/>
                      <a:pt x="28575" y="228600"/>
                    </a:cubicBezTo>
                    <a:cubicBezTo>
                      <a:pt x="29610" y="225495"/>
                      <a:pt x="30163" y="222250"/>
                      <a:pt x="30957" y="219075"/>
                    </a:cubicBezTo>
                    <a:cubicBezTo>
                      <a:pt x="32227" y="175898"/>
                      <a:pt x="26937" y="159329"/>
                      <a:pt x="35719" y="128588"/>
                    </a:cubicBezTo>
                    <a:cubicBezTo>
                      <a:pt x="36409" y="126174"/>
                      <a:pt x="37081" y="123738"/>
                      <a:pt x="38100" y="121444"/>
                    </a:cubicBezTo>
                    <a:cubicBezTo>
                      <a:pt x="40263" y="116578"/>
                      <a:pt x="43081" y="112023"/>
                      <a:pt x="45244" y="107157"/>
                    </a:cubicBezTo>
                    <a:cubicBezTo>
                      <a:pt x="47522" y="102032"/>
                      <a:pt x="48236" y="94640"/>
                      <a:pt x="52388" y="90488"/>
                    </a:cubicBezTo>
                    <a:cubicBezTo>
                      <a:pt x="54163" y="88713"/>
                      <a:pt x="57151" y="88901"/>
                      <a:pt x="59532" y="88107"/>
                    </a:cubicBezTo>
                    <a:cubicBezTo>
                      <a:pt x="61913" y="86519"/>
                      <a:pt x="64190" y="84764"/>
                      <a:pt x="66675" y="83344"/>
                    </a:cubicBezTo>
                    <a:cubicBezTo>
                      <a:pt x="69757" y="81583"/>
                      <a:pt x="73473" y="80854"/>
                      <a:pt x="76200" y="78582"/>
                    </a:cubicBezTo>
                    <a:cubicBezTo>
                      <a:pt x="78399" y="76750"/>
                      <a:pt x="78728" y="73226"/>
                      <a:pt x="80963" y="71438"/>
                    </a:cubicBezTo>
                    <a:cubicBezTo>
                      <a:pt x="82923" y="69870"/>
                      <a:pt x="85800" y="70046"/>
                      <a:pt x="88107" y="69057"/>
                    </a:cubicBezTo>
                    <a:cubicBezTo>
                      <a:pt x="91370" y="67659"/>
                      <a:pt x="94369" y="65692"/>
                      <a:pt x="97632" y="64294"/>
                    </a:cubicBezTo>
                    <a:cubicBezTo>
                      <a:pt x="99939" y="63305"/>
                      <a:pt x="102468" y="62902"/>
                      <a:pt x="104775" y="61913"/>
                    </a:cubicBezTo>
                    <a:cubicBezTo>
                      <a:pt x="125367" y="53087"/>
                      <a:pt x="104694" y="60352"/>
                      <a:pt x="121444" y="54769"/>
                    </a:cubicBezTo>
                    <a:cubicBezTo>
                      <a:pt x="124619" y="55563"/>
                      <a:pt x="127961" y="55861"/>
                      <a:pt x="130969" y="57150"/>
                    </a:cubicBezTo>
                    <a:cubicBezTo>
                      <a:pt x="133600" y="58277"/>
                      <a:pt x="135659" y="60440"/>
                      <a:pt x="138113" y="61913"/>
                    </a:cubicBezTo>
                    <a:cubicBezTo>
                      <a:pt x="143600" y="65206"/>
                      <a:pt x="149294" y="68146"/>
                      <a:pt x="154782" y="71438"/>
                    </a:cubicBezTo>
                    <a:cubicBezTo>
                      <a:pt x="157236" y="72910"/>
                      <a:pt x="159295" y="75073"/>
                      <a:pt x="161925" y="76200"/>
                    </a:cubicBezTo>
                    <a:cubicBezTo>
                      <a:pt x="164933" y="77489"/>
                      <a:pt x="168303" y="77683"/>
                      <a:pt x="171450" y="78582"/>
                    </a:cubicBezTo>
                    <a:cubicBezTo>
                      <a:pt x="173864" y="79272"/>
                      <a:pt x="176213" y="80169"/>
                      <a:pt x="178594" y="80963"/>
                    </a:cubicBezTo>
                    <a:cubicBezTo>
                      <a:pt x="180975" y="78582"/>
                      <a:pt x="183044" y="75840"/>
                      <a:pt x="185738" y="73819"/>
                    </a:cubicBezTo>
                    <a:cubicBezTo>
                      <a:pt x="189441" y="71042"/>
                      <a:pt x="193719" y="69128"/>
                      <a:pt x="197644" y="66675"/>
                    </a:cubicBezTo>
                    <a:cubicBezTo>
                      <a:pt x="200071" y="65158"/>
                      <a:pt x="202228" y="63193"/>
                      <a:pt x="204788" y="61913"/>
                    </a:cubicBezTo>
                    <a:cubicBezTo>
                      <a:pt x="215634" y="56490"/>
                      <a:pt x="219098" y="55555"/>
                      <a:pt x="228600" y="52388"/>
                    </a:cubicBezTo>
                    <a:cubicBezTo>
                      <a:pt x="231615" y="52991"/>
                      <a:pt x="243707" y="54897"/>
                      <a:pt x="247650" y="57150"/>
                    </a:cubicBezTo>
                    <a:cubicBezTo>
                      <a:pt x="251096" y="59119"/>
                      <a:pt x="253729" y="62325"/>
                      <a:pt x="257175" y="64294"/>
                    </a:cubicBezTo>
                    <a:cubicBezTo>
                      <a:pt x="259354" y="65539"/>
                      <a:pt x="262012" y="65686"/>
                      <a:pt x="264319" y="66675"/>
                    </a:cubicBezTo>
                    <a:cubicBezTo>
                      <a:pt x="284917" y="75503"/>
                      <a:pt x="264234" y="68235"/>
                      <a:pt x="280988" y="73819"/>
                    </a:cubicBezTo>
                    <a:lnTo>
                      <a:pt x="290513" y="59532"/>
                    </a:lnTo>
                    <a:cubicBezTo>
                      <a:pt x="292100" y="57151"/>
                      <a:pt x="292986" y="54105"/>
                      <a:pt x="295275" y="52388"/>
                    </a:cubicBezTo>
                    <a:cubicBezTo>
                      <a:pt x="301625" y="47625"/>
                      <a:pt x="308182" y="43126"/>
                      <a:pt x="314325" y="38100"/>
                    </a:cubicBezTo>
                    <a:cubicBezTo>
                      <a:pt x="316931" y="35968"/>
                      <a:pt x="318729" y="32914"/>
                      <a:pt x="321469" y="30957"/>
                    </a:cubicBezTo>
                    <a:cubicBezTo>
                      <a:pt x="329891" y="24942"/>
                      <a:pt x="347663" y="14288"/>
                      <a:pt x="347663" y="14288"/>
                    </a:cubicBezTo>
                    <a:cubicBezTo>
                      <a:pt x="359893" y="17345"/>
                      <a:pt x="356880" y="17937"/>
                      <a:pt x="371475" y="14288"/>
                    </a:cubicBezTo>
                    <a:cubicBezTo>
                      <a:pt x="376345" y="13070"/>
                      <a:pt x="385763" y="9525"/>
                      <a:pt x="385763" y="9525"/>
                    </a:cubicBezTo>
                    <a:lnTo>
                      <a:pt x="421482" y="11907"/>
                    </a:lnTo>
                    <a:cubicBezTo>
                      <a:pt x="421485" y="11908"/>
                      <a:pt x="433387" y="29765"/>
                      <a:pt x="435769" y="33338"/>
                    </a:cubicBezTo>
                    <a:lnTo>
                      <a:pt x="440532" y="40482"/>
                    </a:lnTo>
                    <a:cubicBezTo>
                      <a:pt x="442119" y="45244"/>
                      <a:pt x="445848" y="49780"/>
                      <a:pt x="445294" y="54769"/>
                    </a:cubicBezTo>
                    <a:cubicBezTo>
                      <a:pt x="444500" y="61913"/>
                      <a:pt x="444095" y="69110"/>
                      <a:pt x="442913" y="76200"/>
                    </a:cubicBezTo>
                    <a:cubicBezTo>
                      <a:pt x="442500" y="78676"/>
                      <a:pt x="441222" y="80930"/>
                      <a:pt x="440532" y="83344"/>
                    </a:cubicBezTo>
                    <a:cubicBezTo>
                      <a:pt x="434551" y="104275"/>
                      <a:pt x="441478" y="82884"/>
                      <a:pt x="435769" y="100013"/>
                    </a:cubicBezTo>
                    <a:cubicBezTo>
                      <a:pt x="443317" y="111333"/>
                      <a:pt x="439627" y="104442"/>
                      <a:pt x="445294" y="121444"/>
                    </a:cubicBezTo>
                    <a:lnTo>
                      <a:pt x="447675" y="128588"/>
                    </a:lnTo>
                    <a:cubicBezTo>
                      <a:pt x="448642" y="135353"/>
                      <a:pt x="448760" y="148723"/>
                      <a:pt x="454819" y="154782"/>
                    </a:cubicBezTo>
                    <a:cubicBezTo>
                      <a:pt x="456594" y="156557"/>
                      <a:pt x="459582" y="156369"/>
                      <a:pt x="461963" y="157163"/>
                    </a:cubicBezTo>
                    <a:cubicBezTo>
                      <a:pt x="465138" y="159544"/>
                      <a:pt x="467938" y="162532"/>
                      <a:pt x="471488" y="164307"/>
                    </a:cubicBezTo>
                    <a:cubicBezTo>
                      <a:pt x="475978" y="166552"/>
                      <a:pt x="485775" y="169069"/>
                      <a:pt x="485775" y="169069"/>
                    </a:cubicBezTo>
                    <a:cubicBezTo>
                      <a:pt x="505053" y="181921"/>
                      <a:pt x="502928" y="174429"/>
                      <a:pt x="497682" y="202407"/>
                    </a:cubicBezTo>
                    <a:cubicBezTo>
                      <a:pt x="496757" y="207341"/>
                      <a:pt x="494507" y="211932"/>
                      <a:pt x="492919" y="216694"/>
                    </a:cubicBezTo>
                    <a:lnTo>
                      <a:pt x="490538" y="223838"/>
                    </a:lnTo>
                    <a:lnTo>
                      <a:pt x="488157" y="230982"/>
                    </a:lnTo>
                    <a:cubicBezTo>
                      <a:pt x="493800" y="259201"/>
                      <a:pt x="486383" y="229969"/>
                      <a:pt x="495300" y="250032"/>
                    </a:cubicBezTo>
                    <a:cubicBezTo>
                      <a:pt x="497339" y="254619"/>
                      <a:pt x="500063" y="264319"/>
                      <a:pt x="500063" y="264319"/>
                    </a:cubicBezTo>
                    <a:cubicBezTo>
                      <a:pt x="499269" y="276225"/>
                      <a:pt x="499000" y="288178"/>
                      <a:pt x="497682" y="300038"/>
                    </a:cubicBezTo>
                    <a:cubicBezTo>
                      <a:pt x="497405" y="302533"/>
                      <a:pt x="497075" y="305407"/>
                      <a:pt x="495300" y="307182"/>
                    </a:cubicBezTo>
                    <a:cubicBezTo>
                      <a:pt x="493525" y="308957"/>
                      <a:pt x="490538" y="308769"/>
                      <a:pt x="488157" y="309563"/>
                    </a:cubicBezTo>
                    <a:cubicBezTo>
                      <a:pt x="487363" y="315119"/>
                      <a:pt x="487037" y="320763"/>
                      <a:pt x="485775" y="326232"/>
                    </a:cubicBezTo>
                    <a:cubicBezTo>
                      <a:pt x="484646" y="331123"/>
                      <a:pt x="478229" y="344696"/>
                      <a:pt x="481013" y="340519"/>
                    </a:cubicBezTo>
                    <a:cubicBezTo>
                      <a:pt x="482600" y="338138"/>
                      <a:pt x="484870" y="336090"/>
                      <a:pt x="485775" y="333375"/>
                    </a:cubicBezTo>
                    <a:lnTo>
                      <a:pt x="492919" y="311944"/>
                    </a:lnTo>
                    <a:cubicBezTo>
                      <a:pt x="492921" y="311939"/>
                      <a:pt x="497678" y="297662"/>
                      <a:pt x="497682" y="297657"/>
                    </a:cubicBezTo>
                    <a:cubicBezTo>
                      <a:pt x="500857" y="292894"/>
                      <a:pt x="504262" y="288277"/>
                      <a:pt x="507207" y="283369"/>
                    </a:cubicBezTo>
                    <a:cubicBezTo>
                      <a:pt x="509588" y="279400"/>
                      <a:pt x="511865" y="275368"/>
                      <a:pt x="514350" y="271463"/>
                    </a:cubicBezTo>
                    <a:cubicBezTo>
                      <a:pt x="517423" y="266634"/>
                      <a:pt x="523875" y="257175"/>
                      <a:pt x="523875" y="257175"/>
                    </a:cubicBezTo>
                    <a:cubicBezTo>
                      <a:pt x="521494" y="256381"/>
                      <a:pt x="518977" y="255916"/>
                      <a:pt x="516732" y="254794"/>
                    </a:cubicBezTo>
                    <a:cubicBezTo>
                      <a:pt x="498263" y="245560"/>
                      <a:pt x="520405" y="253639"/>
                      <a:pt x="502444" y="247650"/>
                    </a:cubicBezTo>
                    <a:cubicBezTo>
                      <a:pt x="500857" y="245269"/>
                      <a:pt x="499345" y="242836"/>
                      <a:pt x="497682" y="240507"/>
                    </a:cubicBezTo>
                    <a:cubicBezTo>
                      <a:pt x="495375" y="237277"/>
                      <a:pt x="492313" y="234532"/>
                      <a:pt x="490538" y="230982"/>
                    </a:cubicBezTo>
                    <a:cubicBezTo>
                      <a:pt x="488293" y="226492"/>
                      <a:pt x="487363" y="221457"/>
                      <a:pt x="485775" y="216694"/>
                    </a:cubicBezTo>
                    <a:lnTo>
                      <a:pt x="483394" y="209550"/>
                    </a:lnTo>
                    <a:cubicBezTo>
                      <a:pt x="485023" y="191629"/>
                      <a:pt x="484039" y="187557"/>
                      <a:pt x="488157" y="173832"/>
                    </a:cubicBezTo>
                    <a:cubicBezTo>
                      <a:pt x="489600" y="169024"/>
                      <a:pt x="491332" y="164307"/>
                      <a:pt x="492919" y="159544"/>
                    </a:cubicBezTo>
                    <a:lnTo>
                      <a:pt x="495300" y="152400"/>
                    </a:lnTo>
                    <a:cubicBezTo>
                      <a:pt x="492125" y="151606"/>
                      <a:pt x="488984" y="150661"/>
                      <a:pt x="485775" y="150019"/>
                    </a:cubicBezTo>
                    <a:cubicBezTo>
                      <a:pt x="459984" y="144861"/>
                      <a:pt x="482519" y="150355"/>
                      <a:pt x="459582" y="145257"/>
                    </a:cubicBezTo>
                    <a:cubicBezTo>
                      <a:pt x="448795" y="142860"/>
                      <a:pt x="447627" y="142065"/>
                      <a:pt x="435769" y="138113"/>
                    </a:cubicBezTo>
                    <a:lnTo>
                      <a:pt x="421482" y="133350"/>
                    </a:lnTo>
                    <a:lnTo>
                      <a:pt x="414338" y="130969"/>
                    </a:lnTo>
                    <a:cubicBezTo>
                      <a:pt x="413544" y="127794"/>
                      <a:pt x="411957" y="124717"/>
                      <a:pt x="411957" y="121444"/>
                    </a:cubicBezTo>
                    <a:cubicBezTo>
                      <a:pt x="411957" y="115458"/>
                      <a:pt x="416692" y="111974"/>
                      <a:pt x="419100" y="107157"/>
                    </a:cubicBezTo>
                    <a:cubicBezTo>
                      <a:pt x="421824" y="101710"/>
                      <a:pt x="422503" y="93548"/>
                      <a:pt x="423863" y="88107"/>
                    </a:cubicBezTo>
                    <a:cubicBezTo>
                      <a:pt x="424472" y="85672"/>
                      <a:pt x="425450" y="83344"/>
                      <a:pt x="426244" y="80963"/>
                    </a:cubicBezTo>
                    <a:lnTo>
                      <a:pt x="404813" y="88107"/>
                    </a:lnTo>
                    <a:lnTo>
                      <a:pt x="390525" y="92869"/>
                    </a:lnTo>
                    <a:cubicBezTo>
                      <a:pt x="388144" y="92075"/>
                      <a:pt x="383874" y="92949"/>
                      <a:pt x="383382" y="90488"/>
                    </a:cubicBezTo>
                    <a:cubicBezTo>
                      <a:pt x="381973" y="83440"/>
                      <a:pt x="392582" y="71330"/>
                      <a:pt x="385763" y="69057"/>
                    </a:cubicBezTo>
                    <a:cubicBezTo>
                      <a:pt x="379028" y="66812"/>
                      <a:pt x="382145" y="84169"/>
                      <a:pt x="376238" y="88107"/>
                    </a:cubicBezTo>
                    <a:lnTo>
                      <a:pt x="369094" y="92869"/>
                    </a:lnTo>
                    <a:cubicBezTo>
                      <a:pt x="367507" y="95250"/>
                      <a:pt x="366567" y="98225"/>
                      <a:pt x="364332" y="100013"/>
                    </a:cubicBezTo>
                    <a:cubicBezTo>
                      <a:pt x="357249" y="105679"/>
                      <a:pt x="335439" y="100219"/>
                      <a:pt x="333375" y="100013"/>
                    </a:cubicBezTo>
                    <a:cubicBezTo>
                      <a:pt x="326865" y="80480"/>
                      <a:pt x="336588" y="106325"/>
                      <a:pt x="328613" y="114300"/>
                    </a:cubicBezTo>
                    <a:cubicBezTo>
                      <a:pt x="325063" y="117850"/>
                      <a:pt x="325438" y="104775"/>
                      <a:pt x="323850" y="100013"/>
                    </a:cubicBezTo>
                    <a:lnTo>
                      <a:pt x="321469" y="92869"/>
                    </a:lnTo>
                    <a:cubicBezTo>
                      <a:pt x="320675" y="84138"/>
                      <a:pt x="319088" y="75442"/>
                      <a:pt x="319088" y="66675"/>
                    </a:cubicBezTo>
                    <a:cubicBezTo>
                      <a:pt x="319088" y="62628"/>
                      <a:pt x="317652" y="56116"/>
                      <a:pt x="321469" y="54769"/>
                    </a:cubicBezTo>
                    <a:cubicBezTo>
                      <a:pt x="333468" y="50534"/>
                      <a:pt x="346869" y="53182"/>
                      <a:pt x="359569" y="52388"/>
                    </a:cubicBezTo>
                    <a:cubicBezTo>
                      <a:pt x="365919" y="50800"/>
                      <a:pt x="372542" y="50056"/>
                      <a:pt x="378619" y="47625"/>
                    </a:cubicBezTo>
                    <a:cubicBezTo>
                      <a:pt x="382588" y="46038"/>
                      <a:pt x="386378" y="43900"/>
                      <a:pt x="390525" y="42863"/>
                    </a:cubicBezTo>
                    <a:cubicBezTo>
                      <a:pt x="395970" y="41502"/>
                      <a:pt x="401638" y="41276"/>
                      <a:pt x="407194" y="40482"/>
                    </a:cubicBezTo>
                    <a:cubicBezTo>
                      <a:pt x="411957" y="38894"/>
                      <a:pt x="426245" y="37306"/>
                      <a:pt x="421482" y="35719"/>
                    </a:cubicBezTo>
                    <a:cubicBezTo>
                      <a:pt x="404333" y="30003"/>
                      <a:pt x="425770" y="36945"/>
                      <a:pt x="404813" y="30957"/>
                    </a:cubicBezTo>
                    <a:cubicBezTo>
                      <a:pt x="402399" y="30267"/>
                      <a:pt x="400115" y="29139"/>
                      <a:pt x="397669" y="28575"/>
                    </a:cubicBezTo>
                    <a:cubicBezTo>
                      <a:pt x="363502" y="20690"/>
                      <a:pt x="383984" y="27188"/>
                      <a:pt x="366713" y="21432"/>
                    </a:cubicBezTo>
                    <a:cubicBezTo>
                      <a:pt x="365905" y="20624"/>
                      <a:pt x="355266" y="9051"/>
                      <a:pt x="352425" y="9525"/>
                    </a:cubicBezTo>
                    <a:cubicBezTo>
                      <a:pt x="347162" y="10402"/>
                      <a:pt x="343833" y="20914"/>
                      <a:pt x="340519" y="23813"/>
                    </a:cubicBezTo>
                    <a:cubicBezTo>
                      <a:pt x="330441" y="32632"/>
                      <a:pt x="328900" y="32449"/>
                      <a:pt x="319088" y="35719"/>
                    </a:cubicBezTo>
                    <a:cubicBezTo>
                      <a:pt x="315913" y="34925"/>
                      <a:pt x="312571" y="34627"/>
                      <a:pt x="309563" y="33338"/>
                    </a:cubicBezTo>
                    <a:cubicBezTo>
                      <a:pt x="304587" y="31205"/>
                      <a:pt x="298595" y="25306"/>
                      <a:pt x="295275" y="21432"/>
                    </a:cubicBezTo>
                    <a:cubicBezTo>
                      <a:pt x="292692" y="18419"/>
                      <a:pt x="290938" y="14713"/>
                      <a:pt x="288132" y="11907"/>
                    </a:cubicBezTo>
                    <a:cubicBezTo>
                      <a:pt x="286108" y="9883"/>
                      <a:pt x="283369" y="8732"/>
                      <a:pt x="280988" y="7144"/>
                    </a:cubicBezTo>
                    <a:cubicBezTo>
                      <a:pt x="280194" y="9525"/>
                      <a:pt x="280175" y="12328"/>
                      <a:pt x="278607" y="14288"/>
                    </a:cubicBezTo>
                    <a:cubicBezTo>
                      <a:pt x="276819" y="16523"/>
                      <a:pt x="273487" y="17026"/>
                      <a:pt x="271463" y="19050"/>
                    </a:cubicBezTo>
                    <a:cubicBezTo>
                      <a:pt x="269439" y="21074"/>
                      <a:pt x="268288" y="23813"/>
                      <a:pt x="266700" y="26194"/>
                    </a:cubicBezTo>
                    <a:cubicBezTo>
                      <a:pt x="262731" y="24607"/>
                      <a:pt x="258419" y="23697"/>
                      <a:pt x="254794" y="21432"/>
                    </a:cubicBezTo>
                    <a:cubicBezTo>
                      <a:pt x="244945" y="15277"/>
                      <a:pt x="249408" y="15423"/>
                      <a:pt x="245269" y="7144"/>
                    </a:cubicBezTo>
                    <a:cubicBezTo>
                      <a:pt x="243989" y="4584"/>
                      <a:pt x="242094" y="2381"/>
                      <a:pt x="240507" y="0"/>
                    </a:cubicBezTo>
                    <a:cubicBezTo>
                      <a:pt x="239792" y="143"/>
                      <a:pt x="220883" y="3730"/>
                      <a:pt x="219075" y="4763"/>
                    </a:cubicBezTo>
                    <a:cubicBezTo>
                      <a:pt x="216151" y="6434"/>
                      <a:pt x="214519" y="9751"/>
                      <a:pt x="211932" y="11907"/>
                    </a:cubicBezTo>
                    <a:cubicBezTo>
                      <a:pt x="209733" y="13739"/>
                      <a:pt x="207169" y="15082"/>
                      <a:pt x="204788" y="16669"/>
                    </a:cubicBezTo>
                    <a:cubicBezTo>
                      <a:pt x="191141" y="37138"/>
                      <a:pt x="207500" y="11243"/>
                      <a:pt x="197644" y="30957"/>
                    </a:cubicBezTo>
                    <a:cubicBezTo>
                      <a:pt x="188408" y="49429"/>
                      <a:pt x="196490" y="27279"/>
                      <a:pt x="190500" y="45244"/>
                    </a:cubicBezTo>
                    <a:cubicBezTo>
                      <a:pt x="183356" y="44450"/>
                      <a:pt x="176117" y="44273"/>
                      <a:pt x="169069" y="42863"/>
                    </a:cubicBezTo>
                    <a:cubicBezTo>
                      <a:pt x="164146" y="41878"/>
                      <a:pt x="154782" y="38100"/>
                      <a:pt x="154782" y="38100"/>
                    </a:cubicBezTo>
                    <a:cubicBezTo>
                      <a:pt x="143462" y="45647"/>
                      <a:pt x="148542" y="40148"/>
                      <a:pt x="142875" y="57150"/>
                    </a:cubicBezTo>
                    <a:lnTo>
                      <a:pt x="140494" y="64294"/>
                    </a:lnTo>
                    <a:cubicBezTo>
                      <a:pt x="139700" y="66675"/>
                      <a:pt x="140494" y="70644"/>
                      <a:pt x="138113" y="71438"/>
                    </a:cubicBezTo>
                    <a:cubicBezTo>
                      <a:pt x="126389" y="75346"/>
                      <a:pt x="133445" y="73406"/>
                      <a:pt x="116682" y="76200"/>
                    </a:cubicBezTo>
                    <a:cubicBezTo>
                      <a:pt x="117476" y="82550"/>
                      <a:pt x="118158" y="88915"/>
                      <a:pt x="119063" y="95250"/>
                    </a:cubicBezTo>
                    <a:cubicBezTo>
                      <a:pt x="119746" y="100030"/>
                      <a:pt x="121444" y="104710"/>
                      <a:pt x="121444" y="109538"/>
                    </a:cubicBezTo>
                    <a:cubicBezTo>
                      <a:pt x="121444" y="119096"/>
                      <a:pt x="119857" y="128588"/>
                      <a:pt x="119063" y="138113"/>
                    </a:cubicBezTo>
                    <a:cubicBezTo>
                      <a:pt x="93608" y="129627"/>
                      <a:pt x="113673" y="138683"/>
                      <a:pt x="97632" y="126207"/>
                    </a:cubicBezTo>
                    <a:cubicBezTo>
                      <a:pt x="93114" y="122693"/>
                      <a:pt x="83344" y="116682"/>
                      <a:pt x="83344" y="116682"/>
                    </a:cubicBezTo>
                    <a:cubicBezTo>
                      <a:pt x="81757" y="119063"/>
                      <a:pt x="79487" y="121110"/>
                      <a:pt x="78582" y="123825"/>
                    </a:cubicBezTo>
                    <a:cubicBezTo>
                      <a:pt x="77055" y="128406"/>
                      <a:pt x="77247" y="133400"/>
                      <a:pt x="76200" y="138113"/>
                    </a:cubicBezTo>
                    <a:cubicBezTo>
                      <a:pt x="75655" y="140563"/>
                      <a:pt x="74509" y="142843"/>
                      <a:pt x="73819" y="145257"/>
                    </a:cubicBezTo>
                    <a:cubicBezTo>
                      <a:pt x="72920" y="148404"/>
                      <a:pt x="72727" y="151774"/>
                      <a:pt x="71438" y="154782"/>
                    </a:cubicBezTo>
                    <a:cubicBezTo>
                      <a:pt x="70311" y="157412"/>
                      <a:pt x="68263" y="159544"/>
                      <a:pt x="66675" y="161925"/>
                    </a:cubicBezTo>
                    <a:cubicBezTo>
                      <a:pt x="64739" y="167734"/>
                      <a:pt x="64147" y="171598"/>
                      <a:pt x="59532" y="176213"/>
                    </a:cubicBezTo>
                    <a:cubicBezTo>
                      <a:pt x="57508" y="178237"/>
                      <a:pt x="54769" y="179388"/>
                      <a:pt x="52388" y="180975"/>
                    </a:cubicBezTo>
                    <a:lnTo>
                      <a:pt x="42863" y="195263"/>
                    </a:lnTo>
                    <a:lnTo>
                      <a:pt x="38100" y="202407"/>
                    </a:lnTo>
                    <a:cubicBezTo>
                      <a:pt x="40824" y="213300"/>
                      <a:pt x="39902" y="213541"/>
                      <a:pt x="47625" y="223838"/>
                    </a:cubicBezTo>
                    <a:cubicBezTo>
                      <a:pt x="49646" y="226532"/>
                      <a:pt x="52701" y="228324"/>
                      <a:pt x="54769" y="230982"/>
                    </a:cubicBezTo>
                    <a:cubicBezTo>
                      <a:pt x="58283" y="235500"/>
                      <a:pt x="64294" y="245269"/>
                      <a:pt x="64294" y="245269"/>
                    </a:cubicBezTo>
                    <a:cubicBezTo>
                      <a:pt x="49989" y="254806"/>
                      <a:pt x="64095" y="247650"/>
                      <a:pt x="38100" y="247650"/>
                    </a:cubicBezTo>
                    <a:cubicBezTo>
                      <a:pt x="33272" y="247650"/>
                      <a:pt x="28575" y="249238"/>
                      <a:pt x="23813" y="250032"/>
                    </a:cubicBezTo>
                    <a:cubicBezTo>
                      <a:pt x="25400" y="252413"/>
                      <a:pt x="26340" y="255387"/>
                      <a:pt x="28575" y="257175"/>
                    </a:cubicBezTo>
                    <a:cubicBezTo>
                      <a:pt x="45008" y="270322"/>
                      <a:pt x="26831" y="246228"/>
                      <a:pt x="40482" y="266700"/>
                    </a:cubicBezTo>
                    <a:cubicBezTo>
                      <a:pt x="39688" y="274638"/>
                      <a:pt x="39570" y="282672"/>
                      <a:pt x="38100" y="290513"/>
                    </a:cubicBezTo>
                    <a:cubicBezTo>
                      <a:pt x="37175" y="295447"/>
                      <a:pt x="33338" y="304800"/>
                      <a:pt x="33338" y="304800"/>
                    </a:cubicBezTo>
                    <a:cubicBezTo>
                      <a:pt x="32544" y="310356"/>
                      <a:pt x="32058" y="315965"/>
                      <a:pt x="30957" y="321469"/>
                    </a:cubicBezTo>
                    <a:cubicBezTo>
                      <a:pt x="30465" y="323930"/>
                      <a:pt x="28575" y="326103"/>
                      <a:pt x="28575" y="328613"/>
                    </a:cubicBezTo>
                    <a:cubicBezTo>
                      <a:pt x="28575" y="339754"/>
                      <a:pt x="28904" y="351000"/>
                      <a:pt x="30957" y="361950"/>
                    </a:cubicBezTo>
                    <a:cubicBezTo>
                      <a:pt x="31371" y="364157"/>
                      <a:pt x="34132" y="365125"/>
                      <a:pt x="35719" y="366713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0A1BF383-D433-488B-8B4A-C987CB5ACDC0}"/>
                  </a:ext>
                </a:extLst>
              </p:cNvPr>
              <p:cNvSpPr/>
              <p:nvPr/>
            </p:nvSpPr>
            <p:spPr>
              <a:xfrm rot="21059563">
                <a:off x="444794" y="4310984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66C6DCCF-5231-4D9D-856A-0604F8A2FE46}"/>
                  </a:ext>
                </a:extLst>
              </p:cNvPr>
              <p:cNvSpPr/>
              <p:nvPr/>
            </p:nvSpPr>
            <p:spPr>
              <a:xfrm rot="670083">
                <a:off x="624099" y="4295762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B99384A-D3E8-4731-989C-5C9B012F73CE}"/>
                </a:ext>
              </a:extLst>
            </p:cNvPr>
            <p:cNvGrpSpPr/>
            <p:nvPr/>
          </p:nvGrpSpPr>
          <p:grpSpPr>
            <a:xfrm>
              <a:off x="5255095" y="3682094"/>
              <a:ext cx="424135" cy="842962"/>
              <a:chOff x="1532343" y="3960019"/>
              <a:chExt cx="424135" cy="842962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ECEFAEB1-5B0B-481C-A3A9-DBF58FE9EB76}"/>
                  </a:ext>
                </a:extLst>
              </p:cNvPr>
              <p:cNvSpPr/>
              <p:nvPr/>
            </p:nvSpPr>
            <p:spPr>
              <a:xfrm>
                <a:off x="1607797" y="4100022"/>
                <a:ext cx="278666" cy="610076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614F3584-A9E3-44BE-8D85-442FD1AD87FE}"/>
                  </a:ext>
                </a:extLst>
              </p:cNvPr>
              <p:cNvSpPr/>
              <p:nvPr/>
            </p:nvSpPr>
            <p:spPr>
              <a:xfrm rot="21404006">
                <a:off x="1650344" y="4278902"/>
                <a:ext cx="105932" cy="457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353F32C5-5A75-4FCB-80D3-4E657F3A03C6}"/>
                  </a:ext>
                </a:extLst>
              </p:cNvPr>
              <p:cNvSpPr/>
              <p:nvPr/>
            </p:nvSpPr>
            <p:spPr>
              <a:xfrm>
                <a:off x="1694166" y="4292617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弧形 114">
                <a:extLst>
                  <a:ext uri="{FF2B5EF4-FFF2-40B4-BE49-F238E27FC236}">
                    <a16:creationId xmlns:a16="http://schemas.microsoft.com/office/drawing/2014/main" id="{984E9290-98D0-4A25-A1EF-BADFDBF350DA}"/>
                  </a:ext>
                </a:extLst>
              </p:cNvPr>
              <p:cNvSpPr/>
              <p:nvPr/>
            </p:nvSpPr>
            <p:spPr>
              <a:xfrm rot="10800000">
                <a:off x="1797640" y="4347751"/>
                <a:ext cx="158838" cy="7077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弧形 115">
                <a:extLst>
                  <a:ext uri="{FF2B5EF4-FFF2-40B4-BE49-F238E27FC236}">
                    <a16:creationId xmlns:a16="http://schemas.microsoft.com/office/drawing/2014/main" id="{79A430FF-BF65-4FE8-B0BF-5AA1512C2765}"/>
                  </a:ext>
                </a:extLst>
              </p:cNvPr>
              <p:cNvSpPr/>
              <p:nvPr/>
            </p:nvSpPr>
            <p:spPr>
              <a:xfrm rot="8364291">
                <a:off x="1626167" y="4292898"/>
                <a:ext cx="232402" cy="7835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C9124892-AC2D-440A-9248-ACD459481142}"/>
                  </a:ext>
                </a:extLst>
              </p:cNvPr>
              <p:cNvSpPr/>
              <p:nvPr/>
            </p:nvSpPr>
            <p:spPr>
              <a:xfrm rot="724196">
                <a:off x="1774657" y="4286745"/>
                <a:ext cx="93561" cy="483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3C7CC36C-B498-4265-888B-73E3A01F595A}"/>
                  </a:ext>
                </a:extLst>
              </p:cNvPr>
              <p:cNvSpPr/>
              <p:nvPr/>
            </p:nvSpPr>
            <p:spPr>
              <a:xfrm>
                <a:off x="1818199" y="4318916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403DD08-1330-44C8-BCA8-A604A51F4779}"/>
                  </a:ext>
                </a:extLst>
              </p:cNvPr>
              <p:cNvSpPr/>
              <p:nvPr/>
            </p:nvSpPr>
            <p:spPr>
              <a:xfrm>
                <a:off x="1809055" y="4304408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弧形 119">
                <a:extLst>
                  <a:ext uri="{FF2B5EF4-FFF2-40B4-BE49-F238E27FC236}">
                    <a16:creationId xmlns:a16="http://schemas.microsoft.com/office/drawing/2014/main" id="{4A31F385-2984-41C5-AD06-41D0B1BD07E6}"/>
                  </a:ext>
                </a:extLst>
              </p:cNvPr>
              <p:cNvSpPr/>
              <p:nvPr/>
            </p:nvSpPr>
            <p:spPr>
              <a:xfrm rot="20940728">
                <a:off x="1532343" y="4239959"/>
                <a:ext cx="23240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1" name="弧形 120">
                <a:extLst>
                  <a:ext uri="{FF2B5EF4-FFF2-40B4-BE49-F238E27FC236}">
                    <a16:creationId xmlns:a16="http://schemas.microsoft.com/office/drawing/2014/main" id="{14CDFEA6-0446-4326-B8A5-F7BB23E936EF}"/>
                  </a:ext>
                </a:extLst>
              </p:cNvPr>
              <p:cNvSpPr/>
              <p:nvPr/>
            </p:nvSpPr>
            <p:spPr>
              <a:xfrm rot="289177">
                <a:off x="1718354" y="4231894"/>
                <a:ext cx="14762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D8495141-6C88-49D9-A99A-10C129ED48B0}"/>
                  </a:ext>
                </a:extLst>
              </p:cNvPr>
              <p:cNvSpPr/>
              <p:nvPr/>
            </p:nvSpPr>
            <p:spPr>
              <a:xfrm>
                <a:off x="1665861" y="4355058"/>
                <a:ext cx="46344" cy="33287"/>
              </a:xfrm>
              <a:custGeom>
                <a:avLst/>
                <a:gdLst>
                  <a:gd name="connsiteX0" fmla="*/ 1014 w 46344"/>
                  <a:gd name="connsiteY0" fmla="*/ 31205 h 33287"/>
                  <a:gd name="connsiteX1" fmla="*/ 15302 w 46344"/>
                  <a:gd name="connsiteY1" fmla="*/ 28823 h 33287"/>
                  <a:gd name="connsiteX2" fmla="*/ 10539 w 46344"/>
                  <a:gd name="connsiteY2" fmla="*/ 21680 h 33287"/>
                  <a:gd name="connsiteX3" fmla="*/ 17683 w 46344"/>
                  <a:gd name="connsiteY3" fmla="*/ 19298 h 33287"/>
                  <a:gd name="connsiteX4" fmla="*/ 31970 w 46344"/>
                  <a:gd name="connsiteY4" fmla="*/ 21680 h 33287"/>
                  <a:gd name="connsiteX5" fmla="*/ 39114 w 46344"/>
                  <a:gd name="connsiteY5" fmla="*/ 24061 h 33287"/>
                  <a:gd name="connsiteX6" fmla="*/ 17683 w 46344"/>
                  <a:gd name="connsiteY6" fmla="*/ 19298 h 33287"/>
                  <a:gd name="connsiteX7" fmla="*/ 24827 w 46344"/>
                  <a:gd name="connsiteY7" fmla="*/ 14536 h 33287"/>
                  <a:gd name="connsiteX8" fmla="*/ 43877 w 46344"/>
                  <a:gd name="connsiteY8" fmla="*/ 12155 h 33287"/>
                  <a:gd name="connsiteX9" fmla="*/ 36733 w 46344"/>
                  <a:gd name="connsiteY9" fmla="*/ 7392 h 33287"/>
                  <a:gd name="connsiteX10" fmla="*/ 27208 w 46344"/>
                  <a:gd name="connsiteY10" fmla="*/ 5011 h 33287"/>
                  <a:gd name="connsiteX11" fmla="*/ 34352 w 46344"/>
                  <a:gd name="connsiteY11" fmla="*/ 248 h 33287"/>
                  <a:gd name="connsiteX12" fmla="*/ 46258 w 46344"/>
                  <a:gd name="connsiteY12" fmla="*/ 2630 h 33287"/>
                  <a:gd name="connsiteX13" fmla="*/ 1014 w 46344"/>
                  <a:gd name="connsiteY13" fmla="*/ 31205 h 3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344" h="33287">
                    <a:moveTo>
                      <a:pt x="1014" y="31205"/>
                    </a:moveTo>
                    <a:cubicBezTo>
                      <a:pt x="-4145" y="35571"/>
                      <a:pt x="11888" y="32237"/>
                      <a:pt x="15302" y="28823"/>
                    </a:cubicBezTo>
                    <a:cubicBezTo>
                      <a:pt x="17326" y="26799"/>
                      <a:pt x="9845" y="24456"/>
                      <a:pt x="10539" y="21680"/>
                    </a:cubicBezTo>
                    <a:cubicBezTo>
                      <a:pt x="11148" y="19245"/>
                      <a:pt x="15302" y="20092"/>
                      <a:pt x="17683" y="19298"/>
                    </a:cubicBezTo>
                    <a:cubicBezTo>
                      <a:pt x="22445" y="20092"/>
                      <a:pt x="27257" y="20633"/>
                      <a:pt x="31970" y="21680"/>
                    </a:cubicBezTo>
                    <a:cubicBezTo>
                      <a:pt x="34420" y="22225"/>
                      <a:pt x="41624" y="24061"/>
                      <a:pt x="39114" y="24061"/>
                    </a:cubicBezTo>
                    <a:cubicBezTo>
                      <a:pt x="36086" y="24061"/>
                      <a:pt x="21360" y="20218"/>
                      <a:pt x="17683" y="19298"/>
                    </a:cubicBezTo>
                    <a:cubicBezTo>
                      <a:pt x="20064" y="17711"/>
                      <a:pt x="22066" y="15289"/>
                      <a:pt x="24827" y="14536"/>
                    </a:cubicBezTo>
                    <a:cubicBezTo>
                      <a:pt x="31001" y="12852"/>
                      <a:pt x="38390" y="15448"/>
                      <a:pt x="43877" y="12155"/>
                    </a:cubicBezTo>
                    <a:cubicBezTo>
                      <a:pt x="46331" y="10682"/>
                      <a:pt x="39364" y="8519"/>
                      <a:pt x="36733" y="7392"/>
                    </a:cubicBezTo>
                    <a:cubicBezTo>
                      <a:pt x="33725" y="6103"/>
                      <a:pt x="30383" y="5805"/>
                      <a:pt x="27208" y="5011"/>
                    </a:cubicBezTo>
                    <a:cubicBezTo>
                      <a:pt x="29589" y="3423"/>
                      <a:pt x="31512" y="603"/>
                      <a:pt x="34352" y="248"/>
                    </a:cubicBezTo>
                    <a:cubicBezTo>
                      <a:pt x="38368" y="-254"/>
                      <a:pt x="43397" y="-232"/>
                      <a:pt x="46258" y="2630"/>
                    </a:cubicBezTo>
                    <a:cubicBezTo>
                      <a:pt x="48503" y="4876"/>
                      <a:pt x="6173" y="26839"/>
                      <a:pt x="1014" y="312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96205413-133F-4DBA-8C54-0AE87CF3287D}"/>
                  </a:ext>
                </a:extLst>
              </p:cNvPr>
              <p:cNvSpPr/>
              <p:nvPr/>
            </p:nvSpPr>
            <p:spPr>
              <a:xfrm>
                <a:off x="1795199" y="4366376"/>
                <a:ext cx="76464" cy="41737"/>
              </a:xfrm>
              <a:custGeom>
                <a:avLst/>
                <a:gdLst>
                  <a:gd name="connsiteX0" fmla="*/ 12170 w 76464"/>
                  <a:gd name="connsiteY0" fmla="*/ 837 h 41737"/>
                  <a:gd name="connsiteX1" fmla="*/ 264 w 76464"/>
                  <a:gd name="connsiteY1" fmla="*/ 3218 h 41737"/>
                  <a:gd name="connsiteX2" fmla="*/ 7407 w 76464"/>
                  <a:gd name="connsiteY2" fmla="*/ 7980 h 41737"/>
                  <a:gd name="connsiteX3" fmla="*/ 28839 w 76464"/>
                  <a:gd name="connsiteY3" fmla="*/ 10362 h 41737"/>
                  <a:gd name="connsiteX4" fmla="*/ 43126 w 76464"/>
                  <a:gd name="connsiteY4" fmla="*/ 12743 h 41737"/>
                  <a:gd name="connsiteX5" fmla="*/ 59795 w 76464"/>
                  <a:gd name="connsiteY5" fmla="*/ 15124 h 41737"/>
                  <a:gd name="connsiteX6" fmla="*/ 52651 w 76464"/>
                  <a:gd name="connsiteY6" fmla="*/ 17505 h 41737"/>
                  <a:gd name="connsiteX7" fmla="*/ 43126 w 76464"/>
                  <a:gd name="connsiteY7" fmla="*/ 19887 h 41737"/>
                  <a:gd name="connsiteX8" fmla="*/ 57414 w 76464"/>
                  <a:gd name="connsiteY8" fmla="*/ 24649 h 41737"/>
                  <a:gd name="connsiteX9" fmla="*/ 62176 w 76464"/>
                  <a:gd name="connsiteY9" fmla="*/ 31793 h 41737"/>
                  <a:gd name="connsiteX10" fmla="*/ 55032 w 76464"/>
                  <a:gd name="connsiteY10" fmla="*/ 34174 h 41737"/>
                  <a:gd name="connsiteX11" fmla="*/ 62176 w 76464"/>
                  <a:gd name="connsiteY11" fmla="*/ 38937 h 41737"/>
                  <a:gd name="connsiteX12" fmla="*/ 57414 w 76464"/>
                  <a:gd name="connsiteY12" fmla="*/ 38937 h 41737"/>
                  <a:gd name="connsiteX13" fmla="*/ 64557 w 76464"/>
                  <a:gd name="connsiteY13" fmla="*/ 34174 h 41737"/>
                  <a:gd name="connsiteX14" fmla="*/ 71701 w 76464"/>
                  <a:gd name="connsiteY14" fmla="*/ 31793 h 41737"/>
                  <a:gd name="connsiteX15" fmla="*/ 76464 w 76464"/>
                  <a:gd name="connsiteY15" fmla="*/ 24649 h 41737"/>
                  <a:gd name="connsiteX16" fmla="*/ 74082 w 76464"/>
                  <a:gd name="connsiteY16" fmla="*/ 15124 h 41737"/>
                  <a:gd name="connsiteX17" fmla="*/ 62176 w 76464"/>
                  <a:gd name="connsiteY17" fmla="*/ 12743 h 41737"/>
                  <a:gd name="connsiteX18" fmla="*/ 12170 w 76464"/>
                  <a:gd name="connsiteY18" fmla="*/ 837 h 4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64" h="41737">
                    <a:moveTo>
                      <a:pt x="12170" y="837"/>
                    </a:moveTo>
                    <a:cubicBezTo>
                      <a:pt x="1851" y="-751"/>
                      <a:pt x="2509" y="-149"/>
                      <a:pt x="264" y="3218"/>
                    </a:cubicBezTo>
                    <a:cubicBezTo>
                      <a:pt x="-1324" y="5599"/>
                      <a:pt x="4631" y="7286"/>
                      <a:pt x="7407" y="7980"/>
                    </a:cubicBezTo>
                    <a:cubicBezTo>
                      <a:pt x="14380" y="9723"/>
                      <a:pt x="21714" y="9412"/>
                      <a:pt x="28839" y="10362"/>
                    </a:cubicBezTo>
                    <a:cubicBezTo>
                      <a:pt x="33625" y="11000"/>
                      <a:pt x="38354" y="12009"/>
                      <a:pt x="43126" y="12743"/>
                    </a:cubicBezTo>
                    <a:cubicBezTo>
                      <a:pt x="48673" y="13596"/>
                      <a:pt x="54239" y="14330"/>
                      <a:pt x="59795" y="15124"/>
                    </a:cubicBezTo>
                    <a:cubicBezTo>
                      <a:pt x="57414" y="15918"/>
                      <a:pt x="55065" y="16815"/>
                      <a:pt x="52651" y="17505"/>
                    </a:cubicBezTo>
                    <a:cubicBezTo>
                      <a:pt x="49504" y="18404"/>
                      <a:pt x="41311" y="17164"/>
                      <a:pt x="43126" y="19887"/>
                    </a:cubicBezTo>
                    <a:cubicBezTo>
                      <a:pt x="45911" y="24064"/>
                      <a:pt x="57414" y="24649"/>
                      <a:pt x="57414" y="24649"/>
                    </a:cubicBezTo>
                    <a:cubicBezTo>
                      <a:pt x="59001" y="27030"/>
                      <a:pt x="62870" y="29017"/>
                      <a:pt x="62176" y="31793"/>
                    </a:cubicBezTo>
                    <a:cubicBezTo>
                      <a:pt x="61567" y="34228"/>
                      <a:pt x="55032" y="31664"/>
                      <a:pt x="55032" y="34174"/>
                    </a:cubicBezTo>
                    <a:cubicBezTo>
                      <a:pt x="55032" y="37036"/>
                      <a:pt x="59616" y="37657"/>
                      <a:pt x="62176" y="38937"/>
                    </a:cubicBezTo>
                    <a:cubicBezTo>
                      <a:pt x="67056" y="41377"/>
                      <a:pt x="81622" y="43778"/>
                      <a:pt x="57414" y="38937"/>
                    </a:cubicBezTo>
                    <a:cubicBezTo>
                      <a:pt x="59795" y="37349"/>
                      <a:pt x="61997" y="35454"/>
                      <a:pt x="64557" y="34174"/>
                    </a:cubicBezTo>
                    <a:cubicBezTo>
                      <a:pt x="66802" y="33051"/>
                      <a:pt x="69741" y="33361"/>
                      <a:pt x="71701" y="31793"/>
                    </a:cubicBezTo>
                    <a:cubicBezTo>
                      <a:pt x="73936" y="30005"/>
                      <a:pt x="74876" y="27030"/>
                      <a:pt x="76464" y="24649"/>
                    </a:cubicBezTo>
                    <a:cubicBezTo>
                      <a:pt x="75670" y="21474"/>
                      <a:pt x="76596" y="17219"/>
                      <a:pt x="74082" y="15124"/>
                    </a:cubicBezTo>
                    <a:cubicBezTo>
                      <a:pt x="70973" y="12533"/>
                      <a:pt x="66168" y="13408"/>
                      <a:pt x="62176" y="12743"/>
                    </a:cubicBezTo>
                    <a:cubicBezTo>
                      <a:pt x="42745" y="9505"/>
                      <a:pt x="22489" y="2425"/>
                      <a:pt x="12170" y="8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F612A3BC-E419-4D0E-8409-807F3B3AB156}"/>
                  </a:ext>
                </a:extLst>
              </p:cNvPr>
              <p:cNvSpPr/>
              <p:nvPr/>
            </p:nvSpPr>
            <p:spPr>
              <a:xfrm>
                <a:off x="1535906" y="3960019"/>
                <a:ext cx="409575" cy="378625"/>
              </a:xfrm>
              <a:custGeom>
                <a:avLst/>
                <a:gdLst>
                  <a:gd name="connsiteX0" fmla="*/ 64294 w 409575"/>
                  <a:gd name="connsiteY0" fmla="*/ 369094 h 378625"/>
                  <a:gd name="connsiteX1" fmla="*/ 52388 w 409575"/>
                  <a:gd name="connsiteY1" fmla="*/ 366712 h 378625"/>
                  <a:gd name="connsiteX2" fmla="*/ 38100 w 409575"/>
                  <a:gd name="connsiteY2" fmla="*/ 361950 h 378625"/>
                  <a:gd name="connsiteX3" fmla="*/ 28575 w 409575"/>
                  <a:gd name="connsiteY3" fmla="*/ 347662 h 378625"/>
                  <a:gd name="connsiteX4" fmla="*/ 26194 w 409575"/>
                  <a:gd name="connsiteY4" fmla="*/ 335756 h 378625"/>
                  <a:gd name="connsiteX5" fmla="*/ 23813 w 409575"/>
                  <a:gd name="connsiteY5" fmla="*/ 328612 h 378625"/>
                  <a:gd name="connsiteX6" fmla="*/ 21432 w 409575"/>
                  <a:gd name="connsiteY6" fmla="*/ 316706 h 378625"/>
                  <a:gd name="connsiteX7" fmla="*/ 16669 w 409575"/>
                  <a:gd name="connsiteY7" fmla="*/ 302419 h 378625"/>
                  <a:gd name="connsiteX8" fmla="*/ 14288 w 409575"/>
                  <a:gd name="connsiteY8" fmla="*/ 288131 h 378625"/>
                  <a:gd name="connsiteX9" fmla="*/ 11907 w 409575"/>
                  <a:gd name="connsiteY9" fmla="*/ 271462 h 378625"/>
                  <a:gd name="connsiteX10" fmla="*/ 9525 w 409575"/>
                  <a:gd name="connsiteY10" fmla="*/ 264319 h 378625"/>
                  <a:gd name="connsiteX11" fmla="*/ 7144 w 409575"/>
                  <a:gd name="connsiteY11" fmla="*/ 250031 h 378625"/>
                  <a:gd name="connsiteX12" fmla="*/ 4763 w 409575"/>
                  <a:gd name="connsiteY12" fmla="*/ 238125 h 378625"/>
                  <a:gd name="connsiteX13" fmla="*/ 0 w 409575"/>
                  <a:gd name="connsiteY13" fmla="*/ 207169 h 378625"/>
                  <a:gd name="connsiteX14" fmla="*/ 2382 w 409575"/>
                  <a:gd name="connsiteY14" fmla="*/ 140494 h 378625"/>
                  <a:gd name="connsiteX15" fmla="*/ 4763 w 409575"/>
                  <a:gd name="connsiteY15" fmla="*/ 128587 h 378625"/>
                  <a:gd name="connsiteX16" fmla="*/ 9525 w 409575"/>
                  <a:gd name="connsiteY16" fmla="*/ 111919 h 378625"/>
                  <a:gd name="connsiteX17" fmla="*/ 16669 w 409575"/>
                  <a:gd name="connsiteY17" fmla="*/ 88106 h 378625"/>
                  <a:gd name="connsiteX18" fmla="*/ 23813 w 409575"/>
                  <a:gd name="connsiteY18" fmla="*/ 83344 h 378625"/>
                  <a:gd name="connsiteX19" fmla="*/ 35719 w 409575"/>
                  <a:gd name="connsiteY19" fmla="*/ 66675 h 378625"/>
                  <a:gd name="connsiteX20" fmla="*/ 54769 w 409575"/>
                  <a:gd name="connsiteY20" fmla="*/ 47625 h 378625"/>
                  <a:gd name="connsiteX21" fmla="*/ 66675 w 409575"/>
                  <a:gd name="connsiteY21" fmla="*/ 35719 h 378625"/>
                  <a:gd name="connsiteX22" fmla="*/ 76200 w 409575"/>
                  <a:gd name="connsiteY22" fmla="*/ 28575 h 378625"/>
                  <a:gd name="connsiteX23" fmla="*/ 80963 w 409575"/>
                  <a:gd name="connsiteY23" fmla="*/ 21431 h 378625"/>
                  <a:gd name="connsiteX24" fmla="*/ 95250 w 409575"/>
                  <a:gd name="connsiteY24" fmla="*/ 16669 h 378625"/>
                  <a:gd name="connsiteX25" fmla="*/ 102394 w 409575"/>
                  <a:gd name="connsiteY25" fmla="*/ 11906 h 378625"/>
                  <a:gd name="connsiteX26" fmla="*/ 116682 w 409575"/>
                  <a:gd name="connsiteY26" fmla="*/ 7144 h 378625"/>
                  <a:gd name="connsiteX27" fmla="*/ 180975 w 409575"/>
                  <a:gd name="connsiteY27" fmla="*/ 0 h 378625"/>
                  <a:gd name="connsiteX28" fmla="*/ 252413 w 409575"/>
                  <a:gd name="connsiteY28" fmla="*/ 4762 h 378625"/>
                  <a:gd name="connsiteX29" fmla="*/ 285750 w 409575"/>
                  <a:gd name="connsiteY29" fmla="*/ 14287 h 378625"/>
                  <a:gd name="connsiteX30" fmla="*/ 302419 w 409575"/>
                  <a:gd name="connsiteY30" fmla="*/ 21431 h 378625"/>
                  <a:gd name="connsiteX31" fmla="*/ 309563 w 409575"/>
                  <a:gd name="connsiteY31" fmla="*/ 26194 h 378625"/>
                  <a:gd name="connsiteX32" fmla="*/ 311944 w 409575"/>
                  <a:gd name="connsiteY32" fmla="*/ 33337 h 378625"/>
                  <a:gd name="connsiteX33" fmla="*/ 316707 w 409575"/>
                  <a:gd name="connsiteY33" fmla="*/ 40481 h 378625"/>
                  <a:gd name="connsiteX34" fmla="*/ 319088 w 409575"/>
                  <a:gd name="connsiteY34" fmla="*/ 47625 h 378625"/>
                  <a:gd name="connsiteX35" fmla="*/ 335757 w 409575"/>
                  <a:gd name="connsiteY35" fmla="*/ 59531 h 378625"/>
                  <a:gd name="connsiteX36" fmla="*/ 350044 w 409575"/>
                  <a:gd name="connsiteY36" fmla="*/ 66675 h 378625"/>
                  <a:gd name="connsiteX37" fmla="*/ 354807 w 409575"/>
                  <a:gd name="connsiteY37" fmla="*/ 73819 h 378625"/>
                  <a:gd name="connsiteX38" fmla="*/ 364332 w 409575"/>
                  <a:gd name="connsiteY38" fmla="*/ 76200 h 378625"/>
                  <a:gd name="connsiteX39" fmla="*/ 371475 w 409575"/>
                  <a:gd name="connsiteY39" fmla="*/ 78581 h 378625"/>
                  <a:gd name="connsiteX40" fmla="*/ 388144 w 409575"/>
                  <a:gd name="connsiteY40" fmla="*/ 95250 h 378625"/>
                  <a:gd name="connsiteX41" fmla="*/ 395288 w 409575"/>
                  <a:gd name="connsiteY41" fmla="*/ 102394 h 378625"/>
                  <a:gd name="connsiteX42" fmla="*/ 404813 w 409575"/>
                  <a:gd name="connsiteY42" fmla="*/ 126206 h 378625"/>
                  <a:gd name="connsiteX43" fmla="*/ 407194 w 409575"/>
                  <a:gd name="connsiteY43" fmla="*/ 135731 h 378625"/>
                  <a:gd name="connsiteX44" fmla="*/ 409575 w 409575"/>
                  <a:gd name="connsiteY44" fmla="*/ 142875 h 378625"/>
                  <a:gd name="connsiteX45" fmla="*/ 407194 w 409575"/>
                  <a:gd name="connsiteY45" fmla="*/ 247650 h 378625"/>
                  <a:gd name="connsiteX46" fmla="*/ 402432 w 409575"/>
                  <a:gd name="connsiteY46" fmla="*/ 278606 h 378625"/>
                  <a:gd name="connsiteX47" fmla="*/ 400050 w 409575"/>
                  <a:gd name="connsiteY47" fmla="*/ 285750 h 378625"/>
                  <a:gd name="connsiteX48" fmla="*/ 397669 w 409575"/>
                  <a:gd name="connsiteY48" fmla="*/ 297656 h 378625"/>
                  <a:gd name="connsiteX49" fmla="*/ 392907 w 409575"/>
                  <a:gd name="connsiteY49" fmla="*/ 304800 h 378625"/>
                  <a:gd name="connsiteX50" fmla="*/ 385763 w 409575"/>
                  <a:gd name="connsiteY50" fmla="*/ 328612 h 378625"/>
                  <a:gd name="connsiteX51" fmla="*/ 381000 w 409575"/>
                  <a:gd name="connsiteY51" fmla="*/ 335756 h 378625"/>
                  <a:gd name="connsiteX52" fmla="*/ 376238 w 409575"/>
                  <a:gd name="connsiteY52" fmla="*/ 350044 h 378625"/>
                  <a:gd name="connsiteX53" fmla="*/ 373857 w 409575"/>
                  <a:gd name="connsiteY53" fmla="*/ 357187 h 378625"/>
                  <a:gd name="connsiteX54" fmla="*/ 369094 w 409575"/>
                  <a:gd name="connsiteY54" fmla="*/ 364331 h 378625"/>
                  <a:gd name="connsiteX55" fmla="*/ 361950 w 409575"/>
                  <a:gd name="connsiteY55" fmla="*/ 378619 h 37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09575" h="378625">
                    <a:moveTo>
                      <a:pt x="64294" y="369094"/>
                    </a:moveTo>
                    <a:cubicBezTo>
                      <a:pt x="60325" y="368300"/>
                      <a:pt x="56293" y="367777"/>
                      <a:pt x="52388" y="366712"/>
                    </a:cubicBezTo>
                    <a:cubicBezTo>
                      <a:pt x="47545" y="365391"/>
                      <a:pt x="38100" y="361950"/>
                      <a:pt x="38100" y="361950"/>
                    </a:cubicBezTo>
                    <a:cubicBezTo>
                      <a:pt x="34925" y="357187"/>
                      <a:pt x="29697" y="353275"/>
                      <a:pt x="28575" y="347662"/>
                    </a:cubicBezTo>
                    <a:cubicBezTo>
                      <a:pt x="27781" y="343693"/>
                      <a:pt x="27176" y="339682"/>
                      <a:pt x="26194" y="335756"/>
                    </a:cubicBezTo>
                    <a:cubicBezTo>
                      <a:pt x="25585" y="333321"/>
                      <a:pt x="24422" y="331047"/>
                      <a:pt x="23813" y="328612"/>
                    </a:cubicBezTo>
                    <a:cubicBezTo>
                      <a:pt x="22831" y="324686"/>
                      <a:pt x="22497" y="320611"/>
                      <a:pt x="21432" y="316706"/>
                    </a:cubicBezTo>
                    <a:cubicBezTo>
                      <a:pt x="20111" y="311863"/>
                      <a:pt x="16669" y="302419"/>
                      <a:pt x="16669" y="302419"/>
                    </a:cubicBezTo>
                    <a:cubicBezTo>
                      <a:pt x="15875" y="297656"/>
                      <a:pt x="15022" y="292903"/>
                      <a:pt x="14288" y="288131"/>
                    </a:cubicBezTo>
                    <a:cubicBezTo>
                      <a:pt x="13435" y="282584"/>
                      <a:pt x="13008" y="276966"/>
                      <a:pt x="11907" y="271462"/>
                    </a:cubicBezTo>
                    <a:cubicBezTo>
                      <a:pt x="11415" y="269001"/>
                      <a:pt x="10319" y="266700"/>
                      <a:pt x="9525" y="264319"/>
                    </a:cubicBezTo>
                    <a:cubicBezTo>
                      <a:pt x="8731" y="259556"/>
                      <a:pt x="8008" y="254781"/>
                      <a:pt x="7144" y="250031"/>
                    </a:cubicBezTo>
                    <a:cubicBezTo>
                      <a:pt x="6420" y="246049"/>
                      <a:pt x="5335" y="242132"/>
                      <a:pt x="4763" y="238125"/>
                    </a:cubicBezTo>
                    <a:cubicBezTo>
                      <a:pt x="193" y="206134"/>
                      <a:pt x="4958" y="226994"/>
                      <a:pt x="0" y="207169"/>
                    </a:cubicBezTo>
                    <a:cubicBezTo>
                      <a:pt x="794" y="184944"/>
                      <a:pt x="1037" y="162692"/>
                      <a:pt x="2382" y="140494"/>
                    </a:cubicBezTo>
                    <a:cubicBezTo>
                      <a:pt x="2627" y="136454"/>
                      <a:pt x="3885" y="132538"/>
                      <a:pt x="4763" y="128587"/>
                    </a:cubicBezTo>
                    <a:cubicBezTo>
                      <a:pt x="8481" y="111853"/>
                      <a:pt x="5550" y="125828"/>
                      <a:pt x="9525" y="111919"/>
                    </a:cubicBezTo>
                    <a:cubicBezTo>
                      <a:pt x="10646" y="107996"/>
                      <a:pt x="14675" y="89435"/>
                      <a:pt x="16669" y="88106"/>
                    </a:cubicBezTo>
                    <a:lnTo>
                      <a:pt x="23813" y="83344"/>
                    </a:lnTo>
                    <a:cubicBezTo>
                      <a:pt x="26992" y="78574"/>
                      <a:pt x="32105" y="70617"/>
                      <a:pt x="35719" y="66675"/>
                    </a:cubicBezTo>
                    <a:cubicBezTo>
                      <a:pt x="41787" y="60055"/>
                      <a:pt x="49787" y="55097"/>
                      <a:pt x="54769" y="47625"/>
                    </a:cubicBezTo>
                    <a:cubicBezTo>
                      <a:pt x="61697" y="37234"/>
                      <a:pt x="56573" y="42935"/>
                      <a:pt x="66675" y="35719"/>
                    </a:cubicBezTo>
                    <a:cubicBezTo>
                      <a:pt x="69905" y="33412"/>
                      <a:pt x="73394" y="31381"/>
                      <a:pt x="76200" y="28575"/>
                    </a:cubicBezTo>
                    <a:cubicBezTo>
                      <a:pt x="78224" y="26551"/>
                      <a:pt x="78536" y="22948"/>
                      <a:pt x="80963" y="21431"/>
                    </a:cubicBezTo>
                    <a:cubicBezTo>
                      <a:pt x="85220" y="18770"/>
                      <a:pt x="95250" y="16669"/>
                      <a:pt x="95250" y="16669"/>
                    </a:cubicBezTo>
                    <a:cubicBezTo>
                      <a:pt x="97631" y="15081"/>
                      <a:pt x="99779" y="13068"/>
                      <a:pt x="102394" y="11906"/>
                    </a:cubicBezTo>
                    <a:cubicBezTo>
                      <a:pt x="106982" y="9867"/>
                      <a:pt x="111730" y="7969"/>
                      <a:pt x="116682" y="7144"/>
                    </a:cubicBezTo>
                    <a:cubicBezTo>
                      <a:pt x="157027" y="419"/>
                      <a:pt x="135622" y="3023"/>
                      <a:pt x="180975" y="0"/>
                    </a:cubicBezTo>
                    <a:cubicBezTo>
                      <a:pt x="204788" y="1587"/>
                      <a:pt x="228766" y="1538"/>
                      <a:pt x="252413" y="4762"/>
                    </a:cubicBezTo>
                    <a:cubicBezTo>
                      <a:pt x="263864" y="6323"/>
                      <a:pt x="275413" y="9118"/>
                      <a:pt x="285750" y="14287"/>
                    </a:cubicBezTo>
                    <a:cubicBezTo>
                      <a:pt x="297520" y="20173"/>
                      <a:pt x="291907" y="17928"/>
                      <a:pt x="302419" y="21431"/>
                    </a:cubicBezTo>
                    <a:cubicBezTo>
                      <a:pt x="304800" y="23019"/>
                      <a:pt x="307775" y="23959"/>
                      <a:pt x="309563" y="26194"/>
                    </a:cubicBezTo>
                    <a:cubicBezTo>
                      <a:pt x="311131" y="28154"/>
                      <a:pt x="310822" y="31092"/>
                      <a:pt x="311944" y="33337"/>
                    </a:cubicBezTo>
                    <a:cubicBezTo>
                      <a:pt x="313224" y="35897"/>
                      <a:pt x="315119" y="38100"/>
                      <a:pt x="316707" y="40481"/>
                    </a:cubicBezTo>
                    <a:cubicBezTo>
                      <a:pt x="317501" y="42862"/>
                      <a:pt x="317696" y="45536"/>
                      <a:pt x="319088" y="47625"/>
                    </a:cubicBezTo>
                    <a:cubicBezTo>
                      <a:pt x="324459" y="55682"/>
                      <a:pt x="327734" y="54946"/>
                      <a:pt x="335757" y="59531"/>
                    </a:cubicBezTo>
                    <a:cubicBezTo>
                      <a:pt x="348684" y="66918"/>
                      <a:pt x="336943" y="62309"/>
                      <a:pt x="350044" y="66675"/>
                    </a:cubicBezTo>
                    <a:cubicBezTo>
                      <a:pt x="351632" y="69056"/>
                      <a:pt x="352426" y="72231"/>
                      <a:pt x="354807" y="73819"/>
                    </a:cubicBezTo>
                    <a:cubicBezTo>
                      <a:pt x="357530" y="75634"/>
                      <a:pt x="361185" y="75301"/>
                      <a:pt x="364332" y="76200"/>
                    </a:cubicBezTo>
                    <a:cubicBezTo>
                      <a:pt x="366745" y="76889"/>
                      <a:pt x="369094" y="77787"/>
                      <a:pt x="371475" y="78581"/>
                    </a:cubicBezTo>
                    <a:lnTo>
                      <a:pt x="388144" y="95250"/>
                    </a:lnTo>
                    <a:lnTo>
                      <a:pt x="395288" y="102394"/>
                    </a:lnTo>
                    <a:cubicBezTo>
                      <a:pt x="401172" y="120049"/>
                      <a:pt x="397805" y="112191"/>
                      <a:pt x="404813" y="126206"/>
                    </a:cubicBezTo>
                    <a:cubicBezTo>
                      <a:pt x="405607" y="129381"/>
                      <a:pt x="406295" y="132584"/>
                      <a:pt x="407194" y="135731"/>
                    </a:cubicBezTo>
                    <a:cubicBezTo>
                      <a:pt x="407884" y="138145"/>
                      <a:pt x="409575" y="140365"/>
                      <a:pt x="409575" y="142875"/>
                    </a:cubicBezTo>
                    <a:cubicBezTo>
                      <a:pt x="409575" y="177809"/>
                      <a:pt x="408511" y="212741"/>
                      <a:pt x="407194" y="247650"/>
                    </a:cubicBezTo>
                    <a:cubicBezTo>
                      <a:pt x="406735" y="259806"/>
                      <a:pt x="405516" y="267812"/>
                      <a:pt x="402432" y="278606"/>
                    </a:cubicBezTo>
                    <a:cubicBezTo>
                      <a:pt x="401742" y="281020"/>
                      <a:pt x="400659" y="283315"/>
                      <a:pt x="400050" y="285750"/>
                    </a:cubicBezTo>
                    <a:cubicBezTo>
                      <a:pt x="399068" y="289676"/>
                      <a:pt x="399090" y="293866"/>
                      <a:pt x="397669" y="297656"/>
                    </a:cubicBezTo>
                    <a:cubicBezTo>
                      <a:pt x="396664" y="300336"/>
                      <a:pt x="394187" y="302240"/>
                      <a:pt x="392907" y="304800"/>
                    </a:cubicBezTo>
                    <a:cubicBezTo>
                      <a:pt x="389232" y="312150"/>
                      <a:pt x="389438" y="321262"/>
                      <a:pt x="385763" y="328612"/>
                    </a:cubicBezTo>
                    <a:cubicBezTo>
                      <a:pt x="384483" y="331172"/>
                      <a:pt x="382588" y="333375"/>
                      <a:pt x="381000" y="335756"/>
                    </a:cubicBezTo>
                    <a:lnTo>
                      <a:pt x="376238" y="350044"/>
                    </a:lnTo>
                    <a:cubicBezTo>
                      <a:pt x="375444" y="352425"/>
                      <a:pt x="375249" y="355099"/>
                      <a:pt x="373857" y="357187"/>
                    </a:cubicBezTo>
                    <a:lnTo>
                      <a:pt x="369094" y="364331"/>
                    </a:lnTo>
                    <a:cubicBezTo>
                      <a:pt x="364081" y="379372"/>
                      <a:pt x="369352" y="378619"/>
                      <a:pt x="361950" y="37861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916744C5-18F7-4A73-A1EC-361AF622C934}"/>
                  </a:ext>
                </a:extLst>
              </p:cNvPr>
              <p:cNvSpPr/>
              <p:nvPr/>
            </p:nvSpPr>
            <p:spPr>
              <a:xfrm>
                <a:off x="1562100" y="4557713"/>
                <a:ext cx="321469" cy="245268"/>
              </a:xfrm>
              <a:custGeom>
                <a:avLst/>
                <a:gdLst>
                  <a:gd name="connsiteX0" fmla="*/ 35719 w 321469"/>
                  <a:gd name="connsiteY0" fmla="*/ 0 h 245268"/>
                  <a:gd name="connsiteX1" fmla="*/ 19050 w 321469"/>
                  <a:gd name="connsiteY1" fmla="*/ 26193 h 245268"/>
                  <a:gd name="connsiteX2" fmla="*/ 14288 w 321469"/>
                  <a:gd name="connsiteY2" fmla="*/ 33337 h 245268"/>
                  <a:gd name="connsiteX3" fmla="*/ 7144 w 321469"/>
                  <a:gd name="connsiteY3" fmla="*/ 57150 h 245268"/>
                  <a:gd name="connsiteX4" fmla="*/ 4763 w 321469"/>
                  <a:gd name="connsiteY4" fmla="*/ 69056 h 245268"/>
                  <a:gd name="connsiteX5" fmla="*/ 2381 w 321469"/>
                  <a:gd name="connsiteY5" fmla="*/ 83343 h 245268"/>
                  <a:gd name="connsiteX6" fmla="*/ 0 w 321469"/>
                  <a:gd name="connsiteY6" fmla="*/ 90487 h 245268"/>
                  <a:gd name="connsiteX7" fmla="*/ 7144 w 321469"/>
                  <a:gd name="connsiteY7" fmla="*/ 154781 h 245268"/>
                  <a:gd name="connsiteX8" fmla="*/ 7144 w 321469"/>
                  <a:gd name="connsiteY8" fmla="*/ 154781 h 245268"/>
                  <a:gd name="connsiteX9" fmla="*/ 9525 w 321469"/>
                  <a:gd name="connsiteY9" fmla="*/ 169068 h 245268"/>
                  <a:gd name="connsiteX10" fmla="*/ 14288 w 321469"/>
                  <a:gd name="connsiteY10" fmla="*/ 178593 h 245268"/>
                  <a:gd name="connsiteX11" fmla="*/ 19050 w 321469"/>
                  <a:gd name="connsiteY11" fmla="*/ 192881 h 245268"/>
                  <a:gd name="connsiteX12" fmla="*/ 33338 w 321469"/>
                  <a:gd name="connsiteY12" fmla="*/ 209550 h 245268"/>
                  <a:gd name="connsiteX13" fmla="*/ 40481 w 321469"/>
                  <a:gd name="connsiteY13" fmla="*/ 214312 h 245268"/>
                  <a:gd name="connsiteX14" fmla="*/ 50006 w 321469"/>
                  <a:gd name="connsiteY14" fmla="*/ 221456 h 245268"/>
                  <a:gd name="connsiteX15" fmla="*/ 57150 w 321469"/>
                  <a:gd name="connsiteY15" fmla="*/ 226218 h 245268"/>
                  <a:gd name="connsiteX16" fmla="*/ 66675 w 321469"/>
                  <a:gd name="connsiteY16" fmla="*/ 233362 h 245268"/>
                  <a:gd name="connsiteX17" fmla="*/ 80963 w 321469"/>
                  <a:gd name="connsiteY17" fmla="*/ 238125 h 245268"/>
                  <a:gd name="connsiteX18" fmla="*/ 88106 w 321469"/>
                  <a:gd name="connsiteY18" fmla="*/ 240506 h 245268"/>
                  <a:gd name="connsiteX19" fmla="*/ 128588 w 321469"/>
                  <a:gd name="connsiteY19" fmla="*/ 245268 h 245268"/>
                  <a:gd name="connsiteX20" fmla="*/ 211931 w 321469"/>
                  <a:gd name="connsiteY20" fmla="*/ 242887 h 245268"/>
                  <a:gd name="connsiteX21" fmla="*/ 233363 w 321469"/>
                  <a:gd name="connsiteY21" fmla="*/ 235743 h 245268"/>
                  <a:gd name="connsiteX22" fmla="*/ 245269 w 321469"/>
                  <a:gd name="connsiteY22" fmla="*/ 228600 h 245268"/>
                  <a:gd name="connsiteX23" fmla="*/ 254794 w 321469"/>
                  <a:gd name="connsiteY23" fmla="*/ 226218 h 245268"/>
                  <a:gd name="connsiteX24" fmla="*/ 261938 w 321469"/>
                  <a:gd name="connsiteY24" fmla="*/ 223837 h 245268"/>
                  <a:gd name="connsiteX25" fmla="*/ 280988 w 321469"/>
                  <a:gd name="connsiteY25" fmla="*/ 211931 h 245268"/>
                  <a:gd name="connsiteX26" fmla="*/ 288131 w 321469"/>
                  <a:gd name="connsiteY26" fmla="*/ 207168 h 245268"/>
                  <a:gd name="connsiteX27" fmla="*/ 295275 w 321469"/>
                  <a:gd name="connsiteY27" fmla="*/ 204787 h 245268"/>
                  <a:gd name="connsiteX28" fmla="*/ 300038 w 321469"/>
                  <a:gd name="connsiteY28" fmla="*/ 197643 h 245268"/>
                  <a:gd name="connsiteX29" fmla="*/ 307181 w 321469"/>
                  <a:gd name="connsiteY29" fmla="*/ 192881 h 245268"/>
                  <a:gd name="connsiteX30" fmla="*/ 314325 w 321469"/>
                  <a:gd name="connsiteY30" fmla="*/ 185737 h 245268"/>
                  <a:gd name="connsiteX31" fmla="*/ 321469 w 321469"/>
                  <a:gd name="connsiteY31" fmla="*/ 157162 h 245268"/>
                  <a:gd name="connsiteX32" fmla="*/ 319088 w 321469"/>
                  <a:gd name="connsiteY32" fmla="*/ 126206 h 245268"/>
                  <a:gd name="connsiteX33" fmla="*/ 314325 w 321469"/>
                  <a:gd name="connsiteY33" fmla="*/ 111918 h 245268"/>
                  <a:gd name="connsiteX34" fmla="*/ 311944 w 321469"/>
                  <a:gd name="connsiteY34" fmla="*/ 100012 h 245268"/>
                  <a:gd name="connsiteX35" fmla="*/ 309563 w 321469"/>
                  <a:gd name="connsiteY35" fmla="*/ 88106 h 24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21469" h="245268">
                    <a:moveTo>
                      <a:pt x="35719" y="0"/>
                    </a:moveTo>
                    <a:cubicBezTo>
                      <a:pt x="22235" y="21575"/>
                      <a:pt x="27991" y="12782"/>
                      <a:pt x="19050" y="26193"/>
                    </a:cubicBezTo>
                    <a:cubicBezTo>
                      <a:pt x="17462" y="28574"/>
                      <a:pt x="15193" y="30622"/>
                      <a:pt x="14288" y="33337"/>
                    </a:cubicBezTo>
                    <a:cubicBezTo>
                      <a:pt x="10329" y="45212"/>
                      <a:pt x="9543" y="46351"/>
                      <a:pt x="7144" y="57150"/>
                    </a:cubicBezTo>
                    <a:cubicBezTo>
                      <a:pt x="6266" y="61101"/>
                      <a:pt x="5487" y="65074"/>
                      <a:pt x="4763" y="69056"/>
                    </a:cubicBezTo>
                    <a:cubicBezTo>
                      <a:pt x="3899" y="73806"/>
                      <a:pt x="3428" y="78630"/>
                      <a:pt x="2381" y="83343"/>
                    </a:cubicBezTo>
                    <a:cubicBezTo>
                      <a:pt x="1836" y="85793"/>
                      <a:pt x="794" y="88106"/>
                      <a:pt x="0" y="90487"/>
                    </a:cubicBezTo>
                    <a:cubicBezTo>
                      <a:pt x="2725" y="142267"/>
                      <a:pt x="-1282" y="121080"/>
                      <a:pt x="7144" y="154781"/>
                    </a:cubicBezTo>
                    <a:lnTo>
                      <a:pt x="7144" y="154781"/>
                    </a:lnTo>
                    <a:cubicBezTo>
                      <a:pt x="7938" y="159543"/>
                      <a:pt x="8138" y="164444"/>
                      <a:pt x="9525" y="169068"/>
                    </a:cubicBezTo>
                    <a:cubicBezTo>
                      <a:pt x="10545" y="172468"/>
                      <a:pt x="12970" y="175297"/>
                      <a:pt x="14288" y="178593"/>
                    </a:cubicBezTo>
                    <a:cubicBezTo>
                      <a:pt x="16152" y="183254"/>
                      <a:pt x="16038" y="188865"/>
                      <a:pt x="19050" y="192881"/>
                    </a:cubicBezTo>
                    <a:cubicBezTo>
                      <a:pt x="24306" y="199888"/>
                      <a:pt x="26705" y="204022"/>
                      <a:pt x="33338" y="209550"/>
                    </a:cubicBezTo>
                    <a:cubicBezTo>
                      <a:pt x="35536" y="211382"/>
                      <a:pt x="38152" y="212649"/>
                      <a:pt x="40481" y="214312"/>
                    </a:cubicBezTo>
                    <a:cubicBezTo>
                      <a:pt x="43711" y="216619"/>
                      <a:pt x="46776" y="219149"/>
                      <a:pt x="50006" y="221456"/>
                    </a:cubicBezTo>
                    <a:cubicBezTo>
                      <a:pt x="52335" y="223119"/>
                      <a:pt x="54821" y="224555"/>
                      <a:pt x="57150" y="226218"/>
                    </a:cubicBezTo>
                    <a:cubicBezTo>
                      <a:pt x="60380" y="228525"/>
                      <a:pt x="63125" y="231587"/>
                      <a:pt x="66675" y="233362"/>
                    </a:cubicBezTo>
                    <a:cubicBezTo>
                      <a:pt x="71165" y="235607"/>
                      <a:pt x="76200" y="236537"/>
                      <a:pt x="80963" y="238125"/>
                    </a:cubicBezTo>
                    <a:cubicBezTo>
                      <a:pt x="83344" y="238919"/>
                      <a:pt x="85621" y="240151"/>
                      <a:pt x="88106" y="240506"/>
                    </a:cubicBezTo>
                    <a:cubicBezTo>
                      <a:pt x="112672" y="244015"/>
                      <a:pt x="99190" y="242329"/>
                      <a:pt x="128588" y="245268"/>
                    </a:cubicBezTo>
                    <a:cubicBezTo>
                      <a:pt x="156369" y="244474"/>
                      <a:pt x="184175" y="244310"/>
                      <a:pt x="211931" y="242887"/>
                    </a:cubicBezTo>
                    <a:cubicBezTo>
                      <a:pt x="217000" y="242627"/>
                      <a:pt x="229655" y="237597"/>
                      <a:pt x="233363" y="235743"/>
                    </a:cubicBezTo>
                    <a:cubicBezTo>
                      <a:pt x="237503" y="233673"/>
                      <a:pt x="241040" y="230480"/>
                      <a:pt x="245269" y="228600"/>
                    </a:cubicBezTo>
                    <a:cubicBezTo>
                      <a:pt x="248260" y="227271"/>
                      <a:pt x="251647" y="227117"/>
                      <a:pt x="254794" y="226218"/>
                    </a:cubicBezTo>
                    <a:cubicBezTo>
                      <a:pt x="257208" y="225528"/>
                      <a:pt x="259557" y="224631"/>
                      <a:pt x="261938" y="223837"/>
                    </a:cubicBezTo>
                    <a:cubicBezTo>
                      <a:pt x="278276" y="212945"/>
                      <a:pt x="257983" y="226310"/>
                      <a:pt x="280988" y="211931"/>
                    </a:cubicBezTo>
                    <a:cubicBezTo>
                      <a:pt x="283415" y="210414"/>
                      <a:pt x="285571" y="208448"/>
                      <a:pt x="288131" y="207168"/>
                    </a:cubicBezTo>
                    <a:cubicBezTo>
                      <a:pt x="290376" y="206045"/>
                      <a:pt x="292894" y="205581"/>
                      <a:pt x="295275" y="204787"/>
                    </a:cubicBezTo>
                    <a:cubicBezTo>
                      <a:pt x="296863" y="202406"/>
                      <a:pt x="298014" y="199667"/>
                      <a:pt x="300038" y="197643"/>
                    </a:cubicBezTo>
                    <a:cubicBezTo>
                      <a:pt x="302061" y="195620"/>
                      <a:pt x="304983" y="194713"/>
                      <a:pt x="307181" y="192881"/>
                    </a:cubicBezTo>
                    <a:cubicBezTo>
                      <a:pt x="309768" y="190725"/>
                      <a:pt x="311944" y="188118"/>
                      <a:pt x="314325" y="185737"/>
                    </a:cubicBezTo>
                    <a:cubicBezTo>
                      <a:pt x="320615" y="166869"/>
                      <a:pt x="318263" y="176402"/>
                      <a:pt x="321469" y="157162"/>
                    </a:cubicBezTo>
                    <a:cubicBezTo>
                      <a:pt x="320675" y="146843"/>
                      <a:pt x="320702" y="136428"/>
                      <a:pt x="319088" y="126206"/>
                    </a:cubicBezTo>
                    <a:cubicBezTo>
                      <a:pt x="318305" y="121247"/>
                      <a:pt x="315309" y="116841"/>
                      <a:pt x="314325" y="111918"/>
                    </a:cubicBezTo>
                    <a:cubicBezTo>
                      <a:pt x="313531" y="107949"/>
                      <a:pt x="312822" y="103963"/>
                      <a:pt x="311944" y="100012"/>
                    </a:cubicBezTo>
                    <a:cubicBezTo>
                      <a:pt x="309371" y="88430"/>
                      <a:pt x="309563" y="94072"/>
                      <a:pt x="309563" y="881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9B2B02BE-CC14-424F-8171-430E8D2A9F91}"/>
                </a:ext>
              </a:extLst>
            </p:cNvPr>
            <p:cNvGrpSpPr/>
            <p:nvPr/>
          </p:nvGrpSpPr>
          <p:grpSpPr>
            <a:xfrm>
              <a:off x="5140427" y="5005618"/>
              <a:ext cx="615231" cy="615714"/>
              <a:chOff x="2474029" y="4125238"/>
              <a:chExt cx="615231" cy="615714"/>
            </a:xfrm>
          </p:grpSpPr>
          <p:sp>
            <p:nvSpPr>
              <p:cNvPr id="108" name="椭圆 107">
                <a:extLst>
                  <a:ext uri="{FF2B5EF4-FFF2-40B4-BE49-F238E27FC236}">
                    <a16:creationId xmlns:a16="http://schemas.microsoft.com/office/drawing/2014/main" id="{E862D4A7-A5CE-44A8-9680-BEDAEF5E38C7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椭圆 108">
                <a:extLst>
                  <a:ext uri="{FF2B5EF4-FFF2-40B4-BE49-F238E27FC236}">
                    <a16:creationId xmlns:a16="http://schemas.microsoft.com/office/drawing/2014/main" id="{90B3B553-D7F4-4349-8B49-345316575D0E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46CF3AF7-5CEA-4C60-9C4A-013C2D0CE264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7722E176-16A7-40BB-B2F5-B13677540660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B9E584-48E6-44B2-8C65-8F49634E4EE3}"/>
                </a:ext>
              </a:extLst>
            </p:cNvPr>
            <p:cNvSpPr/>
            <p:nvPr/>
          </p:nvSpPr>
          <p:spPr>
            <a:xfrm>
              <a:off x="6500130" y="4256225"/>
              <a:ext cx="1382952" cy="19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6D4E8D87-2EC0-4326-8AC3-1A3209697ED4}"/>
                </a:ext>
              </a:extLst>
            </p:cNvPr>
            <p:cNvSpPr txBox="1"/>
            <p:nvPr/>
          </p:nvSpPr>
          <p:spPr>
            <a:xfrm>
              <a:off x="6350472" y="3947237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0E3D703D-C909-49FC-BA47-4AB012BA0EFD}"/>
                </a:ext>
              </a:extLst>
            </p:cNvPr>
            <p:cNvSpPr txBox="1"/>
            <p:nvPr/>
          </p:nvSpPr>
          <p:spPr>
            <a:xfrm>
              <a:off x="7607245" y="3956623"/>
              <a:ext cx="6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784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72635595-C096-4057-B607-5EF816A828F0}"/>
                </a:ext>
              </a:extLst>
            </p:cNvPr>
            <p:cNvSpPr/>
            <p:nvPr/>
          </p:nvSpPr>
          <p:spPr>
            <a:xfrm>
              <a:off x="6500130" y="4985350"/>
              <a:ext cx="1382952" cy="19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DBE027B4-2F17-45F6-ADD7-64551E3C6424}"/>
                </a:ext>
              </a:extLst>
            </p:cNvPr>
            <p:cNvSpPr txBox="1"/>
            <p:nvPr/>
          </p:nvSpPr>
          <p:spPr>
            <a:xfrm>
              <a:off x="6350472" y="4676362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4FFDA17-0981-4244-A1AD-EB41737DCF0F}"/>
                </a:ext>
              </a:extLst>
            </p:cNvPr>
            <p:cNvSpPr txBox="1"/>
            <p:nvPr/>
          </p:nvSpPr>
          <p:spPr>
            <a:xfrm>
              <a:off x="7607245" y="4685748"/>
              <a:ext cx="6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784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69C9CFC3-D171-46EC-B28B-99547274E96D}"/>
                </a:ext>
              </a:extLst>
            </p:cNvPr>
            <p:cNvSpPr/>
            <p:nvPr/>
          </p:nvSpPr>
          <p:spPr>
            <a:xfrm>
              <a:off x="6500130" y="5621332"/>
              <a:ext cx="2407773" cy="226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46AE677-C52D-4DC9-91D7-DEA93D16F26C}"/>
                </a:ext>
              </a:extLst>
            </p:cNvPr>
            <p:cNvCxnSpPr>
              <a:stCxn id="90" idx="0"/>
              <a:endCxn id="90" idx="2"/>
            </p:cNvCxnSpPr>
            <p:nvPr/>
          </p:nvCxnSpPr>
          <p:spPr>
            <a:xfrm>
              <a:off x="7704017" y="5621332"/>
              <a:ext cx="0" cy="22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17832080-644E-4FC4-A05E-E75E9EA1F1AD}"/>
                </a:ext>
              </a:extLst>
            </p:cNvPr>
            <p:cNvSpPr txBox="1"/>
            <p:nvPr/>
          </p:nvSpPr>
          <p:spPr>
            <a:xfrm>
              <a:off x="8363684" y="5263423"/>
              <a:ext cx="76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1568</a:t>
              </a: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6B04888E-7564-4F81-8A4C-EAB3B1D99215}"/>
                </a:ext>
              </a:extLst>
            </p:cNvPr>
            <p:cNvSpPr txBox="1"/>
            <p:nvPr/>
          </p:nvSpPr>
          <p:spPr>
            <a:xfrm>
              <a:off x="6366824" y="5306472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FE9B15F9-319D-4201-8CE8-103492D07DC7}"/>
                </a:ext>
              </a:extLst>
            </p:cNvPr>
            <p:cNvCxnSpPr>
              <a:stCxn id="84" idx="3"/>
            </p:cNvCxnSpPr>
            <p:nvPr/>
          </p:nvCxnSpPr>
          <p:spPr>
            <a:xfrm>
              <a:off x="7883082" y="4354625"/>
              <a:ext cx="1775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ACE3FDAE-6E54-4940-9F1B-FA88260C974B}"/>
                </a:ext>
              </a:extLst>
            </p:cNvPr>
            <p:cNvCxnSpPr/>
            <p:nvPr/>
          </p:nvCxnSpPr>
          <p:spPr>
            <a:xfrm>
              <a:off x="7883082" y="5083750"/>
              <a:ext cx="1775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>
              <a:extLst>
                <a:ext uri="{FF2B5EF4-FFF2-40B4-BE49-F238E27FC236}">
                  <a16:creationId xmlns:a16="http://schemas.microsoft.com/office/drawing/2014/main" id="{DCA2B0A0-8EF1-4859-A957-9FD8F40ACF4E}"/>
                </a:ext>
              </a:extLst>
            </p:cNvPr>
            <p:cNvCxnSpPr/>
            <p:nvPr/>
          </p:nvCxnSpPr>
          <p:spPr>
            <a:xfrm>
              <a:off x="8060616" y="4354625"/>
              <a:ext cx="0" cy="1001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71201634-6B01-4AD8-8A79-3A7A7B46B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05981" y="5349157"/>
              <a:ext cx="1954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2AD02B64-1352-4D8D-AE16-0067D6DF1AA3}"/>
                </a:ext>
              </a:extLst>
            </p:cNvPr>
            <p:cNvCxnSpPr/>
            <p:nvPr/>
          </p:nvCxnSpPr>
          <p:spPr>
            <a:xfrm>
              <a:off x="6105981" y="5356163"/>
              <a:ext cx="0" cy="378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F2637B0A-DB7A-4360-B621-4BA38E8E5FF4}"/>
                </a:ext>
              </a:extLst>
            </p:cNvPr>
            <p:cNvCxnSpPr>
              <a:endCxn id="90" idx="1"/>
            </p:cNvCxnSpPr>
            <p:nvPr/>
          </p:nvCxnSpPr>
          <p:spPr>
            <a:xfrm>
              <a:off x="6105981" y="5734504"/>
              <a:ext cx="39414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B297EB7E-414F-4577-A701-D12B9D9CFCD5}"/>
                </a:ext>
              </a:extLst>
            </p:cNvPr>
            <p:cNvSpPr txBox="1"/>
            <p:nvPr/>
          </p:nvSpPr>
          <p:spPr>
            <a:xfrm>
              <a:off x="5807313" y="3485715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DFDC2D20-532A-4CBE-89E3-87D01F6E3596}"/>
                </a:ext>
              </a:extLst>
            </p:cNvPr>
            <p:cNvSpPr txBox="1"/>
            <p:nvPr/>
          </p:nvSpPr>
          <p:spPr>
            <a:xfrm>
              <a:off x="5765367" y="4601246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1F6A0FCA-0FCA-4ECE-9195-1D10037AAC5C}"/>
                </a:ext>
              </a:extLst>
            </p:cNvPr>
            <p:cNvCxnSpPr>
              <a:stCxn id="68" idx="3"/>
              <a:endCxn id="87" idx="1"/>
            </p:cNvCxnSpPr>
            <p:nvPr/>
          </p:nvCxnSpPr>
          <p:spPr>
            <a:xfrm flipV="1">
              <a:off x="5854552" y="5083750"/>
              <a:ext cx="645578" cy="256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EE5E074F-356E-4336-AE24-4642B1A4BF46}"/>
                </a:ext>
              </a:extLst>
            </p:cNvPr>
            <p:cNvCxnSpPr>
              <a:stCxn id="67" idx="3"/>
              <a:endCxn id="84" idx="1"/>
            </p:cNvCxnSpPr>
            <p:nvPr/>
          </p:nvCxnSpPr>
          <p:spPr>
            <a:xfrm>
              <a:off x="5854552" y="4117537"/>
              <a:ext cx="645578" cy="237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6F018B4-EF0F-4A7E-84E0-0AEF9C0D168F}"/>
                </a:ext>
              </a:extLst>
            </p:cNvPr>
            <p:cNvSpPr txBox="1"/>
            <p:nvPr/>
          </p:nvSpPr>
          <p:spPr>
            <a:xfrm>
              <a:off x="4677800" y="4374485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BA4166A-74D2-4251-BF89-DBF534526FD8}"/>
                </a:ext>
              </a:extLst>
            </p:cNvPr>
            <p:cNvSpPr txBox="1"/>
            <p:nvPr/>
          </p:nvSpPr>
          <p:spPr>
            <a:xfrm>
              <a:off x="4685976" y="5632755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0F4541B7-1FF6-410C-8206-2D8F1A68B94C}"/>
                </a:ext>
              </a:extLst>
            </p:cNvPr>
            <p:cNvSpPr txBox="1"/>
            <p:nvPr/>
          </p:nvSpPr>
          <p:spPr>
            <a:xfrm>
              <a:off x="4275004" y="3880477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3BB2D322-A5AB-4333-AA9E-F2D7B81AFAB3}"/>
                </a:ext>
              </a:extLst>
            </p:cNvPr>
            <p:cNvSpPr txBox="1"/>
            <p:nvPr/>
          </p:nvSpPr>
          <p:spPr>
            <a:xfrm>
              <a:off x="3418946" y="4881578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05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429" y="-34967"/>
            <a:ext cx="7886700" cy="1325563"/>
          </a:xfrm>
        </p:spPr>
        <p:txBody>
          <a:bodyPr/>
          <a:lstStyle/>
          <a:p>
            <a:r>
              <a:rPr lang="en-US" dirty="0"/>
              <a:t>DNN</a:t>
            </a:r>
          </a:p>
        </p:txBody>
      </p:sp>
      <p:grpSp>
        <p:nvGrpSpPr>
          <p:cNvPr id="167" name="组合 166" descr="Face Detection Graph">
            <a:extLst>
              <a:ext uri="{FF2B5EF4-FFF2-40B4-BE49-F238E27FC236}">
                <a16:creationId xmlns:a16="http://schemas.microsoft.com/office/drawing/2014/main" id="{8613CAA8-515C-476D-BD5D-453718369493}"/>
              </a:ext>
            </a:extLst>
          </p:cNvPr>
          <p:cNvGrpSpPr/>
          <p:nvPr/>
        </p:nvGrpSpPr>
        <p:grpSpPr>
          <a:xfrm>
            <a:off x="596944" y="581869"/>
            <a:ext cx="8954823" cy="5343592"/>
            <a:chOff x="596944" y="581869"/>
            <a:chExt cx="8954823" cy="5343592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5FFA611-7DE1-4A25-A97C-0FA7D5B155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H="1" flipV="1">
              <a:off x="1012234" y="2336346"/>
              <a:ext cx="666813" cy="1133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55BEEB4A-88D6-4559-8993-07AECA3C48D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pSpPr/>
            <p:nvPr/>
          </p:nvGrpSpPr>
          <p:grpSpPr>
            <a:xfrm>
              <a:off x="1150539" y="3431388"/>
              <a:ext cx="3722614" cy="2494073"/>
              <a:chOff x="1127709" y="3275290"/>
              <a:chExt cx="3722614" cy="2494073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10683618-73FE-4887-A816-CB0162CB6687}"/>
                  </a:ext>
                </a:extLst>
              </p:cNvPr>
              <p:cNvSpPr/>
              <p:nvPr/>
            </p:nvSpPr>
            <p:spPr>
              <a:xfrm>
                <a:off x="1525925" y="3314004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7CD66B9A-1722-4661-8FE8-0213652F3BCA}"/>
                  </a:ext>
                </a:extLst>
              </p:cNvPr>
              <p:cNvSpPr/>
              <p:nvPr/>
            </p:nvSpPr>
            <p:spPr>
              <a:xfrm>
                <a:off x="1573637" y="3382555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D9E5DB5-9AF2-436A-A85C-FB12A7485C43}"/>
                  </a:ext>
                </a:extLst>
              </p:cNvPr>
              <p:cNvSpPr/>
              <p:nvPr/>
            </p:nvSpPr>
            <p:spPr>
              <a:xfrm>
                <a:off x="1573637" y="3618886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ABE6FF8B-09F4-41F8-AF8F-F200F08B0612}"/>
                  </a:ext>
                </a:extLst>
              </p:cNvPr>
              <p:cNvSpPr/>
              <p:nvPr/>
            </p:nvSpPr>
            <p:spPr>
              <a:xfrm>
                <a:off x="1573637" y="5229357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3B2D626-2C0E-41A8-A616-BAEC43091488}"/>
                  </a:ext>
                </a:extLst>
              </p:cNvPr>
              <p:cNvSpPr/>
              <p:nvPr/>
            </p:nvSpPr>
            <p:spPr>
              <a:xfrm>
                <a:off x="1573637" y="3835375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E778846F-165D-4032-8BF7-941DFBC5291C}"/>
                  </a:ext>
                </a:extLst>
              </p:cNvPr>
              <p:cNvSpPr/>
              <p:nvPr/>
            </p:nvSpPr>
            <p:spPr>
              <a:xfrm>
                <a:off x="2467957" y="3520284"/>
                <a:ext cx="260583" cy="5327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26F5EBE-EA4C-4D4F-8F80-820C5AD070EF}"/>
                  </a:ext>
                </a:extLst>
              </p:cNvPr>
              <p:cNvSpPr/>
              <p:nvPr/>
            </p:nvSpPr>
            <p:spPr>
              <a:xfrm>
                <a:off x="2467957" y="4636019"/>
                <a:ext cx="260583" cy="5327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338608BD-FDD1-43AF-9203-09D4478210B4}"/>
                  </a:ext>
                </a:extLst>
              </p:cNvPr>
              <p:cNvCxnSpPr/>
              <p:nvPr/>
            </p:nvCxnSpPr>
            <p:spPr>
              <a:xfrm flipV="1">
                <a:off x="1786508" y="3786666"/>
                <a:ext cx="681449" cy="3548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ADEE2D07-23B3-47DD-9DAB-2202B551528D}"/>
                  </a:ext>
                </a:extLst>
              </p:cNvPr>
              <p:cNvCxnSpPr>
                <a:endCxn id="27" idx="1"/>
              </p:cNvCxnSpPr>
              <p:nvPr/>
            </p:nvCxnSpPr>
            <p:spPr>
              <a:xfrm>
                <a:off x="1786508" y="4614227"/>
                <a:ext cx="681449" cy="28817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4B7B45B0-1DB2-40FD-B7BF-246AD503A3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8540" y="3786666"/>
                <a:ext cx="9191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5261675B-7D62-4004-88E3-A82ED8E45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8540" y="4902401"/>
                <a:ext cx="9191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F0B8E7F-4CAF-4167-A3F1-66B6DB490064}"/>
                  </a:ext>
                </a:extLst>
              </p:cNvPr>
              <p:cNvSpPr/>
              <p:nvPr/>
            </p:nvSpPr>
            <p:spPr>
              <a:xfrm>
                <a:off x="3647708" y="3314004"/>
                <a:ext cx="260583" cy="216436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474D5107-F3A5-444E-B541-7C6B4F9070DE}"/>
                  </a:ext>
                </a:extLst>
              </p:cNvPr>
              <p:cNvSpPr/>
              <p:nvPr/>
            </p:nvSpPr>
            <p:spPr>
              <a:xfrm>
                <a:off x="3689305" y="3382555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C34A9D12-B607-4706-93F7-34E160CB4A61}"/>
                  </a:ext>
                </a:extLst>
              </p:cNvPr>
              <p:cNvSpPr/>
              <p:nvPr/>
            </p:nvSpPr>
            <p:spPr>
              <a:xfrm>
                <a:off x="3689305" y="3618886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154F344-A466-4ADC-870B-02E4E2069F29}"/>
                  </a:ext>
                </a:extLst>
              </p:cNvPr>
              <p:cNvSpPr/>
              <p:nvPr/>
            </p:nvSpPr>
            <p:spPr>
              <a:xfrm>
                <a:off x="3668673" y="5229357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1E15ED0-A4F5-42C7-894A-6C6B47BED419}"/>
                  </a:ext>
                </a:extLst>
              </p:cNvPr>
              <p:cNvSpPr/>
              <p:nvPr/>
            </p:nvSpPr>
            <p:spPr>
              <a:xfrm>
                <a:off x="4589740" y="4121640"/>
                <a:ext cx="260583" cy="53276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29C00C36-5951-4C8D-9035-7D1CCFFD7368}"/>
                  </a:ext>
                </a:extLst>
              </p:cNvPr>
              <p:cNvSpPr/>
              <p:nvPr/>
            </p:nvSpPr>
            <p:spPr>
              <a:xfrm>
                <a:off x="4636141" y="4182113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BFFAB3A2-9706-4BF6-BA02-3657C76D6768}"/>
                  </a:ext>
                </a:extLst>
              </p:cNvPr>
              <p:cNvSpPr/>
              <p:nvPr/>
            </p:nvSpPr>
            <p:spPr>
              <a:xfrm>
                <a:off x="4636141" y="4410366"/>
                <a:ext cx="167780" cy="16778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404C02F-16A5-4A02-BE29-A0997811DEE2}"/>
                  </a:ext>
                </a:extLst>
              </p:cNvPr>
              <p:cNvCxnSpPr/>
              <p:nvPr/>
            </p:nvCxnSpPr>
            <p:spPr>
              <a:xfrm>
                <a:off x="3908291" y="3786666"/>
                <a:ext cx="681449" cy="48333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DDE8052E-093D-48A8-AE08-E76B79ED0914}"/>
                  </a:ext>
                </a:extLst>
              </p:cNvPr>
              <p:cNvCxnSpPr/>
              <p:nvPr/>
            </p:nvCxnSpPr>
            <p:spPr>
              <a:xfrm flipV="1">
                <a:off x="3898682" y="4447010"/>
                <a:ext cx="691057" cy="4553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E3D054CD-26D9-44A6-8FF2-FE7F53838770}"/>
                  </a:ext>
                </a:extLst>
              </p:cNvPr>
              <p:cNvCxnSpPr>
                <a:stCxn id="35" idx="1"/>
                <a:endCxn id="35" idx="3"/>
              </p:cNvCxnSpPr>
              <p:nvPr/>
            </p:nvCxnSpPr>
            <p:spPr>
              <a:xfrm>
                <a:off x="3647708" y="4396184"/>
                <a:ext cx="260583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1955F64-E4E1-4A36-8F1F-8E8A8406E4DD}"/>
                  </a:ext>
                </a:extLst>
              </p:cNvPr>
              <p:cNvSpPr txBox="1"/>
              <p:nvPr/>
            </p:nvSpPr>
            <p:spPr>
              <a:xfrm>
                <a:off x="1127709" y="5461586"/>
                <a:ext cx="52850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789</a:t>
                </a: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6884DB0-D061-41E8-AE80-B666C699F481}"/>
                  </a:ext>
                </a:extLst>
              </p:cNvPr>
              <p:cNvSpPr txBox="1"/>
              <p:nvPr/>
            </p:nvSpPr>
            <p:spPr>
              <a:xfrm>
                <a:off x="1251718" y="3275290"/>
                <a:ext cx="26058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</a:t>
                </a: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1C68D33-D9EC-4C84-AD4C-8142956FBD1D}"/>
                  </a:ext>
                </a:extLst>
              </p:cNvPr>
              <p:cNvSpPr txBox="1"/>
              <p:nvPr/>
            </p:nvSpPr>
            <p:spPr>
              <a:xfrm>
                <a:off x="3140166" y="5461586"/>
                <a:ext cx="60521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1568</a:t>
                </a:r>
              </a:p>
            </p:txBody>
          </p:sp>
        </p:grpSp>
        <p:grpSp>
          <p:nvGrpSpPr>
            <p:cNvPr id="55" name="组合 54" descr="Face Detection Graph">
              <a:extLst>
                <a:ext uri="{FF2B5EF4-FFF2-40B4-BE49-F238E27FC236}">
                  <a16:creationId xmlns:a16="http://schemas.microsoft.com/office/drawing/2014/main" id="{232F7424-A045-4FDD-8990-29B03D4B34B8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GrpSpPr/>
            <p:nvPr/>
          </p:nvGrpSpPr>
          <p:grpSpPr>
            <a:xfrm>
              <a:off x="596944" y="581869"/>
              <a:ext cx="8954823" cy="2516372"/>
              <a:chOff x="176363" y="3485715"/>
              <a:chExt cx="8954823" cy="2516372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375559E-1A8E-4466-B081-8C0990DF5CCA}"/>
                  </a:ext>
                </a:extLst>
              </p:cNvPr>
              <p:cNvSpPr/>
              <p:nvPr/>
            </p:nvSpPr>
            <p:spPr>
              <a:xfrm>
                <a:off x="176363" y="4211492"/>
                <a:ext cx="830580" cy="1028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B58C3465-FFD5-412A-BAC7-1BB840FEAC00}"/>
                  </a:ext>
                </a:extLst>
              </p:cNvPr>
              <p:cNvSpPr/>
              <p:nvPr/>
            </p:nvSpPr>
            <p:spPr>
              <a:xfrm>
                <a:off x="1316842" y="4211492"/>
                <a:ext cx="830580" cy="1028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51476BD4-9C4E-4637-AE4A-6CAD060B87F7}"/>
                  </a:ext>
                </a:extLst>
              </p:cNvPr>
              <p:cNvSpPr/>
              <p:nvPr/>
            </p:nvSpPr>
            <p:spPr>
              <a:xfrm>
                <a:off x="2411648" y="4211492"/>
                <a:ext cx="830580" cy="1028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A5114648-3D4E-4EE3-9FE8-07C97D170DE2}"/>
                  </a:ext>
                </a:extLst>
              </p:cNvPr>
              <p:cNvSpPr/>
              <p:nvPr/>
            </p:nvSpPr>
            <p:spPr>
              <a:xfrm>
                <a:off x="3769342" y="4211492"/>
                <a:ext cx="830580" cy="1028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53C0406-74CB-4A62-A8A3-9FAC571550A4}"/>
                  </a:ext>
                </a:extLst>
              </p:cNvPr>
              <p:cNvSpPr/>
              <p:nvPr/>
            </p:nvSpPr>
            <p:spPr>
              <a:xfrm>
                <a:off x="5023972" y="3603187"/>
                <a:ext cx="830580" cy="1028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3E2DFD4B-738B-457B-A382-9C711A68D652}"/>
                  </a:ext>
                </a:extLst>
              </p:cNvPr>
              <p:cNvSpPr/>
              <p:nvPr/>
            </p:nvSpPr>
            <p:spPr>
              <a:xfrm>
                <a:off x="5023972" y="4825821"/>
                <a:ext cx="830580" cy="1028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直接箭头连接符 61">
                <a:extLst>
                  <a:ext uri="{FF2B5EF4-FFF2-40B4-BE49-F238E27FC236}">
                    <a16:creationId xmlns:a16="http://schemas.microsoft.com/office/drawing/2014/main" id="{529D8A0F-D3E4-429B-815C-51D3CF584276}"/>
                  </a:ext>
                </a:extLst>
              </p:cNvPr>
              <p:cNvCxnSpPr>
                <a:endCxn id="60" idx="1"/>
              </p:cNvCxnSpPr>
              <p:nvPr/>
            </p:nvCxnSpPr>
            <p:spPr>
              <a:xfrm flipV="1">
                <a:off x="4599922" y="4117537"/>
                <a:ext cx="424050" cy="4216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箭头连接符 62">
                <a:extLst>
                  <a:ext uri="{FF2B5EF4-FFF2-40B4-BE49-F238E27FC236}">
                    <a16:creationId xmlns:a16="http://schemas.microsoft.com/office/drawing/2014/main" id="{02E968A6-F974-4E26-9457-387F4AB0D3F9}"/>
                  </a:ext>
                </a:extLst>
              </p:cNvPr>
              <p:cNvCxnSpPr/>
              <p:nvPr/>
            </p:nvCxnSpPr>
            <p:spPr>
              <a:xfrm>
                <a:off x="4599922" y="4908780"/>
                <a:ext cx="424050" cy="4313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箭头: 右 63">
                <a:extLst>
                  <a:ext uri="{FF2B5EF4-FFF2-40B4-BE49-F238E27FC236}">
                    <a16:creationId xmlns:a16="http://schemas.microsoft.com/office/drawing/2014/main" id="{B4AEC7C1-131A-4854-9B84-2DAB1E0F6CA5}"/>
                  </a:ext>
                </a:extLst>
              </p:cNvPr>
              <p:cNvSpPr/>
              <p:nvPr/>
            </p:nvSpPr>
            <p:spPr>
              <a:xfrm>
                <a:off x="1006943" y="4631887"/>
                <a:ext cx="309899" cy="193934"/>
              </a:xfrm>
              <a:prstGeom prst="rightArrow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5ACCC2E-D282-4145-887C-CA388068DA86}"/>
                  </a:ext>
                </a:extLst>
              </p:cNvPr>
              <p:cNvSpPr txBox="1"/>
              <p:nvPr/>
            </p:nvSpPr>
            <p:spPr>
              <a:xfrm>
                <a:off x="1251735" y="3852928"/>
                <a:ext cx="10014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Edge</a:t>
                </a:r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C406B5F-1B43-4E86-8812-243766D76047}"/>
                  </a:ext>
                </a:extLst>
              </p:cNvPr>
              <p:cNvSpPr txBox="1"/>
              <p:nvPr/>
            </p:nvSpPr>
            <p:spPr>
              <a:xfrm>
                <a:off x="2233883" y="3855047"/>
                <a:ext cx="1217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Filter Shadow</a:t>
                </a:r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45859C5D-FE93-4F60-B8DF-A66D90B82E69}"/>
                  </a:ext>
                </a:extLst>
              </p:cNvPr>
              <p:cNvSpPr txBox="1"/>
              <p:nvPr/>
            </p:nvSpPr>
            <p:spPr>
              <a:xfrm>
                <a:off x="4644089" y="4117537"/>
                <a:ext cx="3207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</a:t>
                </a:r>
              </a:p>
            </p:txBody>
          </p:sp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28BCB69D-227A-4849-9B0B-F0EABCFBD36F}"/>
                  </a:ext>
                </a:extLst>
              </p:cNvPr>
              <p:cNvSpPr txBox="1"/>
              <p:nvPr/>
            </p:nvSpPr>
            <p:spPr>
              <a:xfrm>
                <a:off x="4644089" y="4825821"/>
                <a:ext cx="3207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F</a:t>
                </a:r>
              </a:p>
            </p:txBody>
          </p: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E9B97FD7-758C-42B4-BB30-33E4D17250CA}"/>
                  </a:ext>
                </a:extLst>
              </p:cNvPr>
              <p:cNvGrpSpPr/>
              <p:nvPr/>
            </p:nvGrpSpPr>
            <p:grpSpPr>
              <a:xfrm>
                <a:off x="350194" y="4280548"/>
                <a:ext cx="560203" cy="754842"/>
                <a:chOff x="326231" y="3955256"/>
                <a:chExt cx="560203" cy="754842"/>
              </a:xfrm>
            </p:grpSpPr>
            <p:sp>
              <p:nvSpPr>
                <p:cNvPr id="149" name="矩形: 圆角 148">
                  <a:extLst>
                    <a:ext uri="{FF2B5EF4-FFF2-40B4-BE49-F238E27FC236}">
                      <a16:creationId xmlns:a16="http://schemas.microsoft.com/office/drawing/2014/main" id="{0905B6DF-ADAE-44B4-9B5E-645D9FAF869E}"/>
                    </a:ext>
                  </a:extLst>
                </p:cNvPr>
                <p:cNvSpPr/>
                <p:nvPr/>
              </p:nvSpPr>
              <p:spPr>
                <a:xfrm>
                  <a:off x="391119" y="4074319"/>
                  <a:ext cx="389406" cy="544841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0" name="任意多边形: 形状 149">
                  <a:extLst>
                    <a:ext uri="{FF2B5EF4-FFF2-40B4-BE49-F238E27FC236}">
                      <a16:creationId xmlns:a16="http://schemas.microsoft.com/office/drawing/2014/main" id="{1804D688-5659-4BEA-9945-7612DCF61706}"/>
                    </a:ext>
                  </a:extLst>
                </p:cNvPr>
                <p:cNvSpPr/>
                <p:nvPr/>
              </p:nvSpPr>
              <p:spPr>
                <a:xfrm rot="20175109">
                  <a:off x="419901" y="4151491"/>
                  <a:ext cx="163644" cy="45719"/>
                </a:xfrm>
                <a:custGeom>
                  <a:avLst/>
                  <a:gdLst>
                    <a:gd name="connsiteX0" fmla="*/ 0 w 223838"/>
                    <a:gd name="connsiteY0" fmla="*/ 623 h 62536"/>
                    <a:gd name="connsiteX1" fmla="*/ 11907 w 223838"/>
                    <a:gd name="connsiteY1" fmla="*/ 7767 h 62536"/>
                    <a:gd name="connsiteX2" fmla="*/ 19050 w 223838"/>
                    <a:gd name="connsiteY2" fmla="*/ 10148 h 62536"/>
                    <a:gd name="connsiteX3" fmla="*/ 23813 w 223838"/>
                    <a:gd name="connsiteY3" fmla="*/ 17292 h 62536"/>
                    <a:gd name="connsiteX4" fmla="*/ 30957 w 223838"/>
                    <a:gd name="connsiteY4" fmla="*/ 19673 h 62536"/>
                    <a:gd name="connsiteX5" fmla="*/ 23813 w 223838"/>
                    <a:gd name="connsiteY5" fmla="*/ 14911 h 62536"/>
                    <a:gd name="connsiteX6" fmla="*/ 26194 w 223838"/>
                    <a:gd name="connsiteY6" fmla="*/ 623 h 62536"/>
                    <a:gd name="connsiteX7" fmla="*/ 40482 w 223838"/>
                    <a:gd name="connsiteY7" fmla="*/ 5386 h 62536"/>
                    <a:gd name="connsiteX8" fmla="*/ 47625 w 223838"/>
                    <a:gd name="connsiteY8" fmla="*/ 7767 h 62536"/>
                    <a:gd name="connsiteX9" fmla="*/ 54769 w 223838"/>
                    <a:gd name="connsiteY9" fmla="*/ 10148 h 62536"/>
                    <a:gd name="connsiteX10" fmla="*/ 61913 w 223838"/>
                    <a:gd name="connsiteY10" fmla="*/ 17292 h 62536"/>
                    <a:gd name="connsiteX11" fmla="*/ 73819 w 223838"/>
                    <a:gd name="connsiteY11" fmla="*/ 36342 h 62536"/>
                    <a:gd name="connsiteX12" fmla="*/ 66675 w 223838"/>
                    <a:gd name="connsiteY12" fmla="*/ 38723 h 62536"/>
                    <a:gd name="connsiteX13" fmla="*/ 57150 w 223838"/>
                    <a:gd name="connsiteY13" fmla="*/ 22054 h 62536"/>
                    <a:gd name="connsiteX14" fmla="*/ 83344 w 223838"/>
                    <a:gd name="connsiteY14" fmla="*/ 17292 h 62536"/>
                    <a:gd name="connsiteX15" fmla="*/ 97632 w 223838"/>
                    <a:gd name="connsiteY15" fmla="*/ 22054 h 62536"/>
                    <a:gd name="connsiteX16" fmla="*/ 104775 w 223838"/>
                    <a:gd name="connsiteY16" fmla="*/ 26817 h 62536"/>
                    <a:gd name="connsiteX17" fmla="*/ 111919 w 223838"/>
                    <a:gd name="connsiteY17" fmla="*/ 29198 h 62536"/>
                    <a:gd name="connsiteX18" fmla="*/ 92869 w 223838"/>
                    <a:gd name="connsiteY18" fmla="*/ 24436 h 62536"/>
                    <a:gd name="connsiteX19" fmla="*/ 92869 w 223838"/>
                    <a:gd name="connsiteY19" fmla="*/ 10148 h 62536"/>
                    <a:gd name="connsiteX20" fmla="*/ 107157 w 223838"/>
                    <a:gd name="connsiteY20" fmla="*/ 12529 h 62536"/>
                    <a:gd name="connsiteX21" fmla="*/ 119063 w 223838"/>
                    <a:gd name="connsiteY21" fmla="*/ 19673 h 62536"/>
                    <a:gd name="connsiteX22" fmla="*/ 133350 w 223838"/>
                    <a:gd name="connsiteY22" fmla="*/ 29198 h 62536"/>
                    <a:gd name="connsiteX23" fmla="*/ 126207 w 223838"/>
                    <a:gd name="connsiteY23" fmla="*/ 31579 h 62536"/>
                    <a:gd name="connsiteX24" fmla="*/ 123825 w 223838"/>
                    <a:gd name="connsiteY24" fmla="*/ 14911 h 62536"/>
                    <a:gd name="connsiteX25" fmla="*/ 138113 w 223838"/>
                    <a:gd name="connsiteY25" fmla="*/ 5386 h 62536"/>
                    <a:gd name="connsiteX26" fmla="*/ 147638 w 223838"/>
                    <a:gd name="connsiteY26" fmla="*/ 17292 h 62536"/>
                    <a:gd name="connsiteX27" fmla="*/ 166688 w 223838"/>
                    <a:gd name="connsiteY27" fmla="*/ 33961 h 62536"/>
                    <a:gd name="connsiteX28" fmla="*/ 159544 w 223838"/>
                    <a:gd name="connsiteY28" fmla="*/ 38723 h 62536"/>
                    <a:gd name="connsiteX29" fmla="*/ 150019 w 223838"/>
                    <a:gd name="connsiteY29" fmla="*/ 36342 h 62536"/>
                    <a:gd name="connsiteX30" fmla="*/ 157163 w 223838"/>
                    <a:gd name="connsiteY30" fmla="*/ 33961 h 62536"/>
                    <a:gd name="connsiteX31" fmla="*/ 173832 w 223838"/>
                    <a:gd name="connsiteY31" fmla="*/ 43486 h 62536"/>
                    <a:gd name="connsiteX32" fmla="*/ 178594 w 223838"/>
                    <a:gd name="connsiteY32" fmla="*/ 57773 h 62536"/>
                    <a:gd name="connsiteX33" fmla="*/ 178594 w 223838"/>
                    <a:gd name="connsiteY33" fmla="*/ 38723 h 62536"/>
                    <a:gd name="connsiteX34" fmla="*/ 180975 w 223838"/>
                    <a:gd name="connsiteY34" fmla="*/ 24436 h 62536"/>
                    <a:gd name="connsiteX35" fmla="*/ 202407 w 223838"/>
                    <a:gd name="connsiteY35" fmla="*/ 31579 h 62536"/>
                    <a:gd name="connsiteX36" fmla="*/ 207169 w 223838"/>
                    <a:gd name="connsiteY36" fmla="*/ 45867 h 62536"/>
                    <a:gd name="connsiteX37" fmla="*/ 211932 w 223838"/>
                    <a:gd name="connsiteY37" fmla="*/ 53011 h 62536"/>
                    <a:gd name="connsiteX38" fmla="*/ 219075 w 223838"/>
                    <a:gd name="connsiteY38" fmla="*/ 57773 h 62536"/>
                    <a:gd name="connsiteX39" fmla="*/ 223838 w 223838"/>
                    <a:gd name="connsiteY39" fmla="*/ 62536 h 62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23838" h="62536">
                      <a:moveTo>
                        <a:pt x="0" y="623"/>
                      </a:moveTo>
                      <a:cubicBezTo>
                        <a:pt x="3969" y="3004"/>
                        <a:pt x="7767" y="5697"/>
                        <a:pt x="11907" y="7767"/>
                      </a:cubicBezTo>
                      <a:cubicBezTo>
                        <a:pt x="14152" y="8889"/>
                        <a:pt x="17090" y="8580"/>
                        <a:pt x="19050" y="10148"/>
                      </a:cubicBezTo>
                      <a:cubicBezTo>
                        <a:pt x="21285" y="11936"/>
                        <a:pt x="21578" y="15504"/>
                        <a:pt x="23813" y="17292"/>
                      </a:cubicBezTo>
                      <a:cubicBezTo>
                        <a:pt x="25773" y="18860"/>
                        <a:pt x="30957" y="22183"/>
                        <a:pt x="30957" y="19673"/>
                      </a:cubicBezTo>
                      <a:cubicBezTo>
                        <a:pt x="30957" y="16811"/>
                        <a:pt x="26194" y="16498"/>
                        <a:pt x="23813" y="14911"/>
                      </a:cubicBezTo>
                      <a:cubicBezTo>
                        <a:pt x="24607" y="10148"/>
                        <a:pt x="22002" y="3019"/>
                        <a:pt x="26194" y="623"/>
                      </a:cubicBezTo>
                      <a:cubicBezTo>
                        <a:pt x="30553" y="-1868"/>
                        <a:pt x="35719" y="3798"/>
                        <a:pt x="40482" y="5386"/>
                      </a:cubicBezTo>
                      <a:lnTo>
                        <a:pt x="47625" y="7767"/>
                      </a:lnTo>
                      <a:lnTo>
                        <a:pt x="54769" y="10148"/>
                      </a:lnTo>
                      <a:cubicBezTo>
                        <a:pt x="57150" y="12529"/>
                        <a:pt x="59932" y="14568"/>
                        <a:pt x="61913" y="17292"/>
                      </a:cubicBezTo>
                      <a:cubicBezTo>
                        <a:pt x="66317" y="23348"/>
                        <a:pt x="73819" y="36342"/>
                        <a:pt x="73819" y="36342"/>
                      </a:cubicBezTo>
                      <a:cubicBezTo>
                        <a:pt x="71438" y="37136"/>
                        <a:pt x="69056" y="39517"/>
                        <a:pt x="66675" y="38723"/>
                      </a:cubicBezTo>
                      <a:cubicBezTo>
                        <a:pt x="58938" y="36144"/>
                        <a:pt x="58677" y="28160"/>
                        <a:pt x="57150" y="22054"/>
                      </a:cubicBezTo>
                      <a:cubicBezTo>
                        <a:pt x="61828" y="8025"/>
                        <a:pt x="57757" y="12495"/>
                        <a:pt x="83344" y="17292"/>
                      </a:cubicBezTo>
                      <a:cubicBezTo>
                        <a:pt x="88278" y="18217"/>
                        <a:pt x="97632" y="22054"/>
                        <a:pt x="97632" y="22054"/>
                      </a:cubicBezTo>
                      <a:cubicBezTo>
                        <a:pt x="100013" y="23642"/>
                        <a:pt x="102215" y="25537"/>
                        <a:pt x="104775" y="26817"/>
                      </a:cubicBezTo>
                      <a:cubicBezTo>
                        <a:pt x="107020" y="27940"/>
                        <a:pt x="114429" y="29198"/>
                        <a:pt x="111919" y="29198"/>
                      </a:cubicBezTo>
                      <a:cubicBezTo>
                        <a:pt x="106173" y="29198"/>
                        <a:pt x="98506" y="26315"/>
                        <a:pt x="92869" y="24436"/>
                      </a:cubicBezTo>
                      <a:cubicBezTo>
                        <a:pt x="92317" y="22779"/>
                        <a:pt x="87072" y="11805"/>
                        <a:pt x="92869" y="10148"/>
                      </a:cubicBezTo>
                      <a:cubicBezTo>
                        <a:pt x="97512" y="8821"/>
                        <a:pt x="102394" y="11735"/>
                        <a:pt x="107157" y="12529"/>
                      </a:cubicBezTo>
                      <a:cubicBezTo>
                        <a:pt x="111126" y="14910"/>
                        <a:pt x="115158" y="17188"/>
                        <a:pt x="119063" y="19673"/>
                      </a:cubicBezTo>
                      <a:cubicBezTo>
                        <a:pt x="123892" y="22746"/>
                        <a:pt x="133350" y="29198"/>
                        <a:pt x="133350" y="29198"/>
                      </a:cubicBezTo>
                      <a:cubicBezTo>
                        <a:pt x="130969" y="29992"/>
                        <a:pt x="128537" y="32511"/>
                        <a:pt x="126207" y="31579"/>
                      </a:cubicBezTo>
                      <a:cubicBezTo>
                        <a:pt x="119920" y="29064"/>
                        <a:pt x="120417" y="18806"/>
                        <a:pt x="123825" y="14911"/>
                      </a:cubicBezTo>
                      <a:cubicBezTo>
                        <a:pt x="127594" y="10603"/>
                        <a:pt x="138113" y="5386"/>
                        <a:pt x="138113" y="5386"/>
                      </a:cubicBezTo>
                      <a:cubicBezTo>
                        <a:pt x="156712" y="17783"/>
                        <a:pt x="136137" y="1957"/>
                        <a:pt x="147638" y="17292"/>
                      </a:cubicBezTo>
                      <a:cubicBezTo>
                        <a:pt x="154602" y="26578"/>
                        <a:pt x="158426" y="28453"/>
                        <a:pt x="166688" y="33961"/>
                      </a:cubicBezTo>
                      <a:cubicBezTo>
                        <a:pt x="164307" y="35548"/>
                        <a:pt x="162377" y="38318"/>
                        <a:pt x="159544" y="38723"/>
                      </a:cubicBezTo>
                      <a:cubicBezTo>
                        <a:pt x="156304" y="39186"/>
                        <a:pt x="151483" y="39269"/>
                        <a:pt x="150019" y="36342"/>
                      </a:cubicBezTo>
                      <a:cubicBezTo>
                        <a:pt x="148896" y="34097"/>
                        <a:pt x="154782" y="34755"/>
                        <a:pt x="157163" y="33961"/>
                      </a:cubicBezTo>
                      <a:cubicBezTo>
                        <a:pt x="168249" y="36178"/>
                        <a:pt x="169388" y="33487"/>
                        <a:pt x="173832" y="43486"/>
                      </a:cubicBezTo>
                      <a:cubicBezTo>
                        <a:pt x="175871" y="48073"/>
                        <a:pt x="178594" y="57773"/>
                        <a:pt x="178594" y="57773"/>
                      </a:cubicBezTo>
                      <a:cubicBezTo>
                        <a:pt x="184037" y="41443"/>
                        <a:pt x="178594" y="61711"/>
                        <a:pt x="178594" y="38723"/>
                      </a:cubicBezTo>
                      <a:cubicBezTo>
                        <a:pt x="178594" y="33895"/>
                        <a:pt x="180181" y="29198"/>
                        <a:pt x="180975" y="24436"/>
                      </a:cubicBezTo>
                      <a:cubicBezTo>
                        <a:pt x="185126" y="25474"/>
                        <a:pt x="199897" y="28710"/>
                        <a:pt x="202407" y="31579"/>
                      </a:cubicBezTo>
                      <a:cubicBezTo>
                        <a:pt x="205713" y="35357"/>
                        <a:pt x="204384" y="41690"/>
                        <a:pt x="207169" y="45867"/>
                      </a:cubicBezTo>
                      <a:cubicBezTo>
                        <a:pt x="208757" y="48248"/>
                        <a:pt x="209908" y="50987"/>
                        <a:pt x="211932" y="53011"/>
                      </a:cubicBezTo>
                      <a:cubicBezTo>
                        <a:pt x="213955" y="55034"/>
                        <a:pt x="216840" y="55985"/>
                        <a:pt x="219075" y="57773"/>
                      </a:cubicBezTo>
                      <a:cubicBezTo>
                        <a:pt x="220828" y="59176"/>
                        <a:pt x="222250" y="60948"/>
                        <a:pt x="223838" y="62536"/>
                      </a:cubicBezTo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任意多边形: 形状 150">
                  <a:extLst>
                    <a:ext uri="{FF2B5EF4-FFF2-40B4-BE49-F238E27FC236}">
                      <a16:creationId xmlns:a16="http://schemas.microsoft.com/office/drawing/2014/main" id="{0AF7C0BA-759D-4014-8FCE-02F673BFEDEE}"/>
                    </a:ext>
                  </a:extLst>
                </p:cNvPr>
                <p:cNvSpPr/>
                <p:nvPr/>
              </p:nvSpPr>
              <p:spPr>
                <a:xfrm rot="184399">
                  <a:off x="615774" y="4159041"/>
                  <a:ext cx="163644" cy="45719"/>
                </a:xfrm>
                <a:custGeom>
                  <a:avLst/>
                  <a:gdLst>
                    <a:gd name="connsiteX0" fmla="*/ 0 w 223838"/>
                    <a:gd name="connsiteY0" fmla="*/ 623 h 62536"/>
                    <a:gd name="connsiteX1" fmla="*/ 11907 w 223838"/>
                    <a:gd name="connsiteY1" fmla="*/ 7767 h 62536"/>
                    <a:gd name="connsiteX2" fmla="*/ 19050 w 223838"/>
                    <a:gd name="connsiteY2" fmla="*/ 10148 h 62536"/>
                    <a:gd name="connsiteX3" fmla="*/ 23813 w 223838"/>
                    <a:gd name="connsiteY3" fmla="*/ 17292 h 62536"/>
                    <a:gd name="connsiteX4" fmla="*/ 30957 w 223838"/>
                    <a:gd name="connsiteY4" fmla="*/ 19673 h 62536"/>
                    <a:gd name="connsiteX5" fmla="*/ 23813 w 223838"/>
                    <a:gd name="connsiteY5" fmla="*/ 14911 h 62536"/>
                    <a:gd name="connsiteX6" fmla="*/ 26194 w 223838"/>
                    <a:gd name="connsiteY6" fmla="*/ 623 h 62536"/>
                    <a:gd name="connsiteX7" fmla="*/ 40482 w 223838"/>
                    <a:gd name="connsiteY7" fmla="*/ 5386 h 62536"/>
                    <a:gd name="connsiteX8" fmla="*/ 47625 w 223838"/>
                    <a:gd name="connsiteY8" fmla="*/ 7767 h 62536"/>
                    <a:gd name="connsiteX9" fmla="*/ 54769 w 223838"/>
                    <a:gd name="connsiteY9" fmla="*/ 10148 h 62536"/>
                    <a:gd name="connsiteX10" fmla="*/ 61913 w 223838"/>
                    <a:gd name="connsiteY10" fmla="*/ 17292 h 62536"/>
                    <a:gd name="connsiteX11" fmla="*/ 73819 w 223838"/>
                    <a:gd name="connsiteY11" fmla="*/ 36342 h 62536"/>
                    <a:gd name="connsiteX12" fmla="*/ 66675 w 223838"/>
                    <a:gd name="connsiteY12" fmla="*/ 38723 h 62536"/>
                    <a:gd name="connsiteX13" fmla="*/ 57150 w 223838"/>
                    <a:gd name="connsiteY13" fmla="*/ 22054 h 62536"/>
                    <a:gd name="connsiteX14" fmla="*/ 83344 w 223838"/>
                    <a:gd name="connsiteY14" fmla="*/ 17292 h 62536"/>
                    <a:gd name="connsiteX15" fmla="*/ 97632 w 223838"/>
                    <a:gd name="connsiteY15" fmla="*/ 22054 h 62536"/>
                    <a:gd name="connsiteX16" fmla="*/ 104775 w 223838"/>
                    <a:gd name="connsiteY16" fmla="*/ 26817 h 62536"/>
                    <a:gd name="connsiteX17" fmla="*/ 111919 w 223838"/>
                    <a:gd name="connsiteY17" fmla="*/ 29198 h 62536"/>
                    <a:gd name="connsiteX18" fmla="*/ 92869 w 223838"/>
                    <a:gd name="connsiteY18" fmla="*/ 24436 h 62536"/>
                    <a:gd name="connsiteX19" fmla="*/ 92869 w 223838"/>
                    <a:gd name="connsiteY19" fmla="*/ 10148 h 62536"/>
                    <a:gd name="connsiteX20" fmla="*/ 107157 w 223838"/>
                    <a:gd name="connsiteY20" fmla="*/ 12529 h 62536"/>
                    <a:gd name="connsiteX21" fmla="*/ 119063 w 223838"/>
                    <a:gd name="connsiteY21" fmla="*/ 19673 h 62536"/>
                    <a:gd name="connsiteX22" fmla="*/ 133350 w 223838"/>
                    <a:gd name="connsiteY22" fmla="*/ 29198 h 62536"/>
                    <a:gd name="connsiteX23" fmla="*/ 126207 w 223838"/>
                    <a:gd name="connsiteY23" fmla="*/ 31579 h 62536"/>
                    <a:gd name="connsiteX24" fmla="*/ 123825 w 223838"/>
                    <a:gd name="connsiteY24" fmla="*/ 14911 h 62536"/>
                    <a:gd name="connsiteX25" fmla="*/ 138113 w 223838"/>
                    <a:gd name="connsiteY25" fmla="*/ 5386 h 62536"/>
                    <a:gd name="connsiteX26" fmla="*/ 147638 w 223838"/>
                    <a:gd name="connsiteY26" fmla="*/ 17292 h 62536"/>
                    <a:gd name="connsiteX27" fmla="*/ 166688 w 223838"/>
                    <a:gd name="connsiteY27" fmla="*/ 33961 h 62536"/>
                    <a:gd name="connsiteX28" fmla="*/ 159544 w 223838"/>
                    <a:gd name="connsiteY28" fmla="*/ 38723 h 62536"/>
                    <a:gd name="connsiteX29" fmla="*/ 150019 w 223838"/>
                    <a:gd name="connsiteY29" fmla="*/ 36342 h 62536"/>
                    <a:gd name="connsiteX30" fmla="*/ 157163 w 223838"/>
                    <a:gd name="connsiteY30" fmla="*/ 33961 h 62536"/>
                    <a:gd name="connsiteX31" fmla="*/ 173832 w 223838"/>
                    <a:gd name="connsiteY31" fmla="*/ 43486 h 62536"/>
                    <a:gd name="connsiteX32" fmla="*/ 178594 w 223838"/>
                    <a:gd name="connsiteY32" fmla="*/ 57773 h 62536"/>
                    <a:gd name="connsiteX33" fmla="*/ 178594 w 223838"/>
                    <a:gd name="connsiteY33" fmla="*/ 38723 h 62536"/>
                    <a:gd name="connsiteX34" fmla="*/ 180975 w 223838"/>
                    <a:gd name="connsiteY34" fmla="*/ 24436 h 62536"/>
                    <a:gd name="connsiteX35" fmla="*/ 202407 w 223838"/>
                    <a:gd name="connsiteY35" fmla="*/ 31579 h 62536"/>
                    <a:gd name="connsiteX36" fmla="*/ 207169 w 223838"/>
                    <a:gd name="connsiteY36" fmla="*/ 45867 h 62536"/>
                    <a:gd name="connsiteX37" fmla="*/ 211932 w 223838"/>
                    <a:gd name="connsiteY37" fmla="*/ 53011 h 62536"/>
                    <a:gd name="connsiteX38" fmla="*/ 219075 w 223838"/>
                    <a:gd name="connsiteY38" fmla="*/ 57773 h 62536"/>
                    <a:gd name="connsiteX39" fmla="*/ 223838 w 223838"/>
                    <a:gd name="connsiteY39" fmla="*/ 62536 h 62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23838" h="62536">
                      <a:moveTo>
                        <a:pt x="0" y="623"/>
                      </a:moveTo>
                      <a:cubicBezTo>
                        <a:pt x="3969" y="3004"/>
                        <a:pt x="7767" y="5697"/>
                        <a:pt x="11907" y="7767"/>
                      </a:cubicBezTo>
                      <a:cubicBezTo>
                        <a:pt x="14152" y="8889"/>
                        <a:pt x="17090" y="8580"/>
                        <a:pt x="19050" y="10148"/>
                      </a:cubicBezTo>
                      <a:cubicBezTo>
                        <a:pt x="21285" y="11936"/>
                        <a:pt x="21578" y="15504"/>
                        <a:pt x="23813" y="17292"/>
                      </a:cubicBezTo>
                      <a:cubicBezTo>
                        <a:pt x="25773" y="18860"/>
                        <a:pt x="30957" y="22183"/>
                        <a:pt x="30957" y="19673"/>
                      </a:cubicBezTo>
                      <a:cubicBezTo>
                        <a:pt x="30957" y="16811"/>
                        <a:pt x="26194" y="16498"/>
                        <a:pt x="23813" y="14911"/>
                      </a:cubicBezTo>
                      <a:cubicBezTo>
                        <a:pt x="24607" y="10148"/>
                        <a:pt x="22002" y="3019"/>
                        <a:pt x="26194" y="623"/>
                      </a:cubicBezTo>
                      <a:cubicBezTo>
                        <a:pt x="30553" y="-1868"/>
                        <a:pt x="35719" y="3798"/>
                        <a:pt x="40482" y="5386"/>
                      </a:cubicBezTo>
                      <a:lnTo>
                        <a:pt x="47625" y="7767"/>
                      </a:lnTo>
                      <a:lnTo>
                        <a:pt x="54769" y="10148"/>
                      </a:lnTo>
                      <a:cubicBezTo>
                        <a:pt x="57150" y="12529"/>
                        <a:pt x="59932" y="14568"/>
                        <a:pt x="61913" y="17292"/>
                      </a:cubicBezTo>
                      <a:cubicBezTo>
                        <a:pt x="66317" y="23348"/>
                        <a:pt x="73819" y="36342"/>
                        <a:pt x="73819" y="36342"/>
                      </a:cubicBezTo>
                      <a:cubicBezTo>
                        <a:pt x="71438" y="37136"/>
                        <a:pt x="69056" y="39517"/>
                        <a:pt x="66675" y="38723"/>
                      </a:cubicBezTo>
                      <a:cubicBezTo>
                        <a:pt x="58938" y="36144"/>
                        <a:pt x="58677" y="28160"/>
                        <a:pt x="57150" y="22054"/>
                      </a:cubicBezTo>
                      <a:cubicBezTo>
                        <a:pt x="61828" y="8025"/>
                        <a:pt x="57757" y="12495"/>
                        <a:pt x="83344" y="17292"/>
                      </a:cubicBezTo>
                      <a:cubicBezTo>
                        <a:pt x="88278" y="18217"/>
                        <a:pt x="97632" y="22054"/>
                        <a:pt x="97632" y="22054"/>
                      </a:cubicBezTo>
                      <a:cubicBezTo>
                        <a:pt x="100013" y="23642"/>
                        <a:pt x="102215" y="25537"/>
                        <a:pt x="104775" y="26817"/>
                      </a:cubicBezTo>
                      <a:cubicBezTo>
                        <a:pt x="107020" y="27940"/>
                        <a:pt x="114429" y="29198"/>
                        <a:pt x="111919" y="29198"/>
                      </a:cubicBezTo>
                      <a:cubicBezTo>
                        <a:pt x="106173" y="29198"/>
                        <a:pt x="98506" y="26315"/>
                        <a:pt x="92869" y="24436"/>
                      </a:cubicBezTo>
                      <a:cubicBezTo>
                        <a:pt x="92317" y="22779"/>
                        <a:pt x="87072" y="11805"/>
                        <a:pt x="92869" y="10148"/>
                      </a:cubicBezTo>
                      <a:cubicBezTo>
                        <a:pt x="97512" y="8821"/>
                        <a:pt x="102394" y="11735"/>
                        <a:pt x="107157" y="12529"/>
                      </a:cubicBezTo>
                      <a:cubicBezTo>
                        <a:pt x="111126" y="14910"/>
                        <a:pt x="115158" y="17188"/>
                        <a:pt x="119063" y="19673"/>
                      </a:cubicBezTo>
                      <a:cubicBezTo>
                        <a:pt x="123892" y="22746"/>
                        <a:pt x="133350" y="29198"/>
                        <a:pt x="133350" y="29198"/>
                      </a:cubicBezTo>
                      <a:cubicBezTo>
                        <a:pt x="130969" y="29992"/>
                        <a:pt x="128537" y="32511"/>
                        <a:pt x="126207" y="31579"/>
                      </a:cubicBezTo>
                      <a:cubicBezTo>
                        <a:pt x="119920" y="29064"/>
                        <a:pt x="120417" y="18806"/>
                        <a:pt x="123825" y="14911"/>
                      </a:cubicBezTo>
                      <a:cubicBezTo>
                        <a:pt x="127594" y="10603"/>
                        <a:pt x="138113" y="5386"/>
                        <a:pt x="138113" y="5386"/>
                      </a:cubicBezTo>
                      <a:cubicBezTo>
                        <a:pt x="156712" y="17783"/>
                        <a:pt x="136137" y="1957"/>
                        <a:pt x="147638" y="17292"/>
                      </a:cubicBezTo>
                      <a:cubicBezTo>
                        <a:pt x="154602" y="26578"/>
                        <a:pt x="158426" y="28453"/>
                        <a:pt x="166688" y="33961"/>
                      </a:cubicBezTo>
                      <a:cubicBezTo>
                        <a:pt x="164307" y="35548"/>
                        <a:pt x="162377" y="38318"/>
                        <a:pt x="159544" y="38723"/>
                      </a:cubicBezTo>
                      <a:cubicBezTo>
                        <a:pt x="156304" y="39186"/>
                        <a:pt x="151483" y="39269"/>
                        <a:pt x="150019" y="36342"/>
                      </a:cubicBezTo>
                      <a:cubicBezTo>
                        <a:pt x="148896" y="34097"/>
                        <a:pt x="154782" y="34755"/>
                        <a:pt x="157163" y="33961"/>
                      </a:cubicBezTo>
                      <a:cubicBezTo>
                        <a:pt x="168249" y="36178"/>
                        <a:pt x="169388" y="33487"/>
                        <a:pt x="173832" y="43486"/>
                      </a:cubicBezTo>
                      <a:cubicBezTo>
                        <a:pt x="175871" y="48073"/>
                        <a:pt x="178594" y="57773"/>
                        <a:pt x="178594" y="57773"/>
                      </a:cubicBezTo>
                      <a:cubicBezTo>
                        <a:pt x="184037" y="41443"/>
                        <a:pt x="178594" y="61711"/>
                        <a:pt x="178594" y="38723"/>
                      </a:cubicBezTo>
                      <a:cubicBezTo>
                        <a:pt x="178594" y="33895"/>
                        <a:pt x="180181" y="29198"/>
                        <a:pt x="180975" y="24436"/>
                      </a:cubicBezTo>
                      <a:cubicBezTo>
                        <a:pt x="185126" y="25474"/>
                        <a:pt x="199897" y="28710"/>
                        <a:pt x="202407" y="31579"/>
                      </a:cubicBezTo>
                      <a:cubicBezTo>
                        <a:pt x="205713" y="35357"/>
                        <a:pt x="204384" y="41690"/>
                        <a:pt x="207169" y="45867"/>
                      </a:cubicBezTo>
                      <a:cubicBezTo>
                        <a:pt x="208757" y="48248"/>
                        <a:pt x="209908" y="50987"/>
                        <a:pt x="211932" y="53011"/>
                      </a:cubicBezTo>
                      <a:cubicBezTo>
                        <a:pt x="213955" y="55034"/>
                        <a:pt x="216840" y="55985"/>
                        <a:pt x="219075" y="57773"/>
                      </a:cubicBezTo>
                      <a:cubicBezTo>
                        <a:pt x="220828" y="59176"/>
                        <a:pt x="222250" y="60948"/>
                        <a:pt x="223838" y="62536"/>
                      </a:cubicBezTo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弧形 151">
                  <a:extLst>
                    <a:ext uri="{FF2B5EF4-FFF2-40B4-BE49-F238E27FC236}">
                      <a16:creationId xmlns:a16="http://schemas.microsoft.com/office/drawing/2014/main" id="{99C597AF-2A2D-47E6-818A-7DA63386E2A8}"/>
                    </a:ext>
                  </a:extLst>
                </p:cNvPr>
                <p:cNvSpPr/>
                <p:nvPr/>
              </p:nvSpPr>
              <p:spPr>
                <a:xfrm rot="8533889">
                  <a:off x="425226" y="4261722"/>
                  <a:ext cx="264820" cy="7077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弧形 152">
                  <a:extLst>
                    <a:ext uri="{FF2B5EF4-FFF2-40B4-BE49-F238E27FC236}">
                      <a16:creationId xmlns:a16="http://schemas.microsoft.com/office/drawing/2014/main" id="{265C6823-0201-4F4B-90E4-52C97AEE2958}"/>
                    </a:ext>
                  </a:extLst>
                </p:cNvPr>
                <p:cNvSpPr/>
                <p:nvPr/>
              </p:nvSpPr>
              <p:spPr>
                <a:xfrm rot="10800000">
                  <a:off x="621614" y="4286210"/>
                  <a:ext cx="264820" cy="70774"/>
                </a:xfrm>
                <a:prstGeom prst="arc">
                  <a:avLst>
                    <a:gd name="adj1" fmla="val 16200000"/>
                    <a:gd name="adj2" fmla="val 14344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椭圆 153">
                  <a:extLst>
                    <a:ext uri="{FF2B5EF4-FFF2-40B4-BE49-F238E27FC236}">
                      <a16:creationId xmlns:a16="http://schemas.microsoft.com/office/drawing/2014/main" id="{F953FAEA-1FF4-4EA5-BD18-67AB3C08750F}"/>
                    </a:ext>
                  </a:extLst>
                </p:cNvPr>
                <p:cNvSpPr/>
                <p:nvPr/>
              </p:nvSpPr>
              <p:spPr>
                <a:xfrm rot="20985509">
                  <a:off x="431293" y="4228225"/>
                  <a:ext cx="162282" cy="6756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椭圆 154">
                  <a:extLst>
                    <a:ext uri="{FF2B5EF4-FFF2-40B4-BE49-F238E27FC236}">
                      <a16:creationId xmlns:a16="http://schemas.microsoft.com/office/drawing/2014/main" id="{9BF2659E-B6FC-406B-A12E-DF1DC3CE9F56}"/>
                    </a:ext>
                  </a:extLst>
                </p:cNvPr>
                <p:cNvSpPr/>
                <p:nvPr/>
              </p:nvSpPr>
              <p:spPr>
                <a:xfrm>
                  <a:off x="496166" y="423871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2A82887A-F76D-46B9-8D3C-208C02E144DE}"/>
                    </a:ext>
                  </a:extLst>
                </p:cNvPr>
                <p:cNvSpPr/>
                <p:nvPr/>
              </p:nvSpPr>
              <p:spPr>
                <a:xfrm rot="228524">
                  <a:off x="610369" y="4223662"/>
                  <a:ext cx="142428" cy="6756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E128B1AE-8F7F-4BCE-80DA-74D91BB24D50}"/>
                    </a:ext>
                  </a:extLst>
                </p:cNvPr>
                <p:cNvSpPr/>
                <p:nvPr/>
              </p:nvSpPr>
              <p:spPr>
                <a:xfrm rot="843015">
                  <a:off x="655410" y="423349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任意多边形: 形状 157">
                  <a:extLst>
                    <a:ext uri="{FF2B5EF4-FFF2-40B4-BE49-F238E27FC236}">
                      <a16:creationId xmlns:a16="http://schemas.microsoft.com/office/drawing/2014/main" id="{6960CD35-2DE7-4BA5-9BD7-A74AF8052074}"/>
                    </a:ext>
                  </a:extLst>
                </p:cNvPr>
                <p:cNvSpPr/>
                <p:nvPr/>
              </p:nvSpPr>
              <p:spPr>
                <a:xfrm>
                  <a:off x="382028" y="4438636"/>
                  <a:ext cx="428625" cy="271462"/>
                </a:xfrm>
                <a:custGeom>
                  <a:avLst/>
                  <a:gdLst>
                    <a:gd name="connsiteX0" fmla="*/ 26194 w 428625"/>
                    <a:gd name="connsiteY0" fmla="*/ 7143 h 271462"/>
                    <a:gd name="connsiteX1" fmla="*/ 11906 w 428625"/>
                    <a:gd name="connsiteY1" fmla="*/ 42862 h 271462"/>
                    <a:gd name="connsiteX2" fmla="*/ 0 w 428625"/>
                    <a:gd name="connsiteY2" fmla="*/ 61912 h 271462"/>
                    <a:gd name="connsiteX3" fmla="*/ 21431 w 428625"/>
                    <a:gd name="connsiteY3" fmla="*/ 59531 h 271462"/>
                    <a:gd name="connsiteX4" fmla="*/ 28575 w 428625"/>
                    <a:gd name="connsiteY4" fmla="*/ 57150 h 271462"/>
                    <a:gd name="connsiteX5" fmla="*/ 38100 w 428625"/>
                    <a:gd name="connsiteY5" fmla="*/ 54768 h 271462"/>
                    <a:gd name="connsiteX6" fmla="*/ 28575 w 428625"/>
                    <a:gd name="connsiteY6" fmla="*/ 78581 h 271462"/>
                    <a:gd name="connsiteX7" fmla="*/ 19050 w 428625"/>
                    <a:gd name="connsiteY7" fmla="*/ 100012 h 271462"/>
                    <a:gd name="connsiteX8" fmla="*/ 26194 w 428625"/>
                    <a:gd name="connsiteY8" fmla="*/ 102393 h 271462"/>
                    <a:gd name="connsiteX9" fmla="*/ 33337 w 428625"/>
                    <a:gd name="connsiteY9" fmla="*/ 100012 h 271462"/>
                    <a:gd name="connsiteX10" fmla="*/ 47625 w 428625"/>
                    <a:gd name="connsiteY10" fmla="*/ 90487 h 271462"/>
                    <a:gd name="connsiteX11" fmla="*/ 54769 w 428625"/>
                    <a:gd name="connsiteY11" fmla="*/ 85725 h 271462"/>
                    <a:gd name="connsiteX12" fmla="*/ 61912 w 428625"/>
                    <a:gd name="connsiteY12" fmla="*/ 78581 h 271462"/>
                    <a:gd name="connsiteX13" fmla="*/ 64294 w 428625"/>
                    <a:gd name="connsiteY13" fmla="*/ 154781 h 271462"/>
                    <a:gd name="connsiteX14" fmla="*/ 76200 w 428625"/>
                    <a:gd name="connsiteY14" fmla="*/ 150018 h 271462"/>
                    <a:gd name="connsiteX15" fmla="*/ 92869 w 428625"/>
                    <a:gd name="connsiteY15" fmla="*/ 133350 h 271462"/>
                    <a:gd name="connsiteX16" fmla="*/ 97631 w 428625"/>
                    <a:gd name="connsiteY16" fmla="*/ 123825 h 271462"/>
                    <a:gd name="connsiteX17" fmla="*/ 80962 w 428625"/>
                    <a:gd name="connsiteY17" fmla="*/ 104775 h 271462"/>
                    <a:gd name="connsiteX18" fmla="*/ 76200 w 428625"/>
                    <a:gd name="connsiteY18" fmla="*/ 97631 h 271462"/>
                    <a:gd name="connsiteX19" fmla="*/ 88106 w 428625"/>
                    <a:gd name="connsiteY19" fmla="*/ 133350 h 271462"/>
                    <a:gd name="connsiteX20" fmla="*/ 100012 w 428625"/>
                    <a:gd name="connsiteY20" fmla="*/ 157162 h 271462"/>
                    <a:gd name="connsiteX21" fmla="*/ 111919 w 428625"/>
                    <a:gd name="connsiteY21" fmla="*/ 178593 h 271462"/>
                    <a:gd name="connsiteX22" fmla="*/ 119062 w 428625"/>
                    <a:gd name="connsiteY22" fmla="*/ 195262 h 271462"/>
                    <a:gd name="connsiteX23" fmla="*/ 126206 w 428625"/>
                    <a:gd name="connsiteY23" fmla="*/ 180975 h 271462"/>
                    <a:gd name="connsiteX24" fmla="*/ 121444 w 428625"/>
                    <a:gd name="connsiteY24" fmla="*/ 152400 h 271462"/>
                    <a:gd name="connsiteX25" fmla="*/ 119062 w 428625"/>
                    <a:gd name="connsiteY25" fmla="*/ 142875 h 271462"/>
                    <a:gd name="connsiteX26" fmla="*/ 116681 w 428625"/>
                    <a:gd name="connsiteY26" fmla="*/ 135731 h 271462"/>
                    <a:gd name="connsiteX27" fmla="*/ 121444 w 428625"/>
                    <a:gd name="connsiteY27" fmla="*/ 145256 h 271462"/>
                    <a:gd name="connsiteX28" fmla="*/ 128587 w 428625"/>
                    <a:gd name="connsiteY28" fmla="*/ 161925 h 271462"/>
                    <a:gd name="connsiteX29" fmla="*/ 133350 w 428625"/>
                    <a:gd name="connsiteY29" fmla="*/ 202406 h 271462"/>
                    <a:gd name="connsiteX30" fmla="*/ 138112 w 428625"/>
                    <a:gd name="connsiteY30" fmla="*/ 209550 h 271462"/>
                    <a:gd name="connsiteX31" fmla="*/ 145256 w 428625"/>
                    <a:gd name="connsiteY31" fmla="*/ 154781 h 271462"/>
                    <a:gd name="connsiteX32" fmla="*/ 147637 w 428625"/>
                    <a:gd name="connsiteY32" fmla="*/ 140493 h 271462"/>
                    <a:gd name="connsiteX33" fmla="*/ 150019 w 428625"/>
                    <a:gd name="connsiteY33" fmla="*/ 147637 h 271462"/>
                    <a:gd name="connsiteX34" fmla="*/ 154781 w 428625"/>
                    <a:gd name="connsiteY34" fmla="*/ 159543 h 271462"/>
                    <a:gd name="connsiteX35" fmla="*/ 159544 w 428625"/>
                    <a:gd name="connsiteY35" fmla="*/ 185737 h 271462"/>
                    <a:gd name="connsiteX36" fmla="*/ 166687 w 428625"/>
                    <a:gd name="connsiteY36" fmla="*/ 219075 h 271462"/>
                    <a:gd name="connsiteX37" fmla="*/ 176212 w 428625"/>
                    <a:gd name="connsiteY37" fmla="*/ 192881 h 271462"/>
                    <a:gd name="connsiteX38" fmla="*/ 180975 w 428625"/>
                    <a:gd name="connsiteY38" fmla="*/ 176212 h 271462"/>
                    <a:gd name="connsiteX39" fmla="*/ 185737 w 428625"/>
                    <a:gd name="connsiteY39" fmla="*/ 202406 h 271462"/>
                    <a:gd name="connsiteX40" fmla="*/ 188119 w 428625"/>
                    <a:gd name="connsiteY40" fmla="*/ 214312 h 271462"/>
                    <a:gd name="connsiteX41" fmla="*/ 195262 w 428625"/>
                    <a:gd name="connsiteY41" fmla="*/ 204787 h 271462"/>
                    <a:gd name="connsiteX42" fmla="*/ 197644 w 428625"/>
                    <a:gd name="connsiteY42" fmla="*/ 195262 h 271462"/>
                    <a:gd name="connsiteX43" fmla="*/ 202406 w 428625"/>
                    <a:gd name="connsiteY43" fmla="*/ 185737 h 271462"/>
                    <a:gd name="connsiteX44" fmla="*/ 200025 w 428625"/>
                    <a:gd name="connsiteY44" fmla="*/ 240506 h 271462"/>
                    <a:gd name="connsiteX45" fmla="*/ 197644 w 428625"/>
                    <a:gd name="connsiteY45" fmla="*/ 259556 h 271462"/>
                    <a:gd name="connsiteX46" fmla="*/ 192881 w 428625"/>
                    <a:gd name="connsiteY46" fmla="*/ 221456 h 271462"/>
                    <a:gd name="connsiteX47" fmla="*/ 188119 w 428625"/>
                    <a:gd name="connsiteY47" fmla="*/ 214312 h 271462"/>
                    <a:gd name="connsiteX48" fmla="*/ 173831 w 428625"/>
                    <a:gd name="connsiteY48" fmla="*/ 204787 h 271462"/>
                    <a:gd name="connsiteX49" fmla="*/ 159544 w 428625"/>
                    <a:gd name="connsiteY49" fmla="*/ 200025 h 271462"/>
                    <a:gd name="connsiteX50" fmla="*/ 166687 w 428625"/>
                    <a:gd name="connsiteY50" fmla="*/ 204787 h 271462"/>
                    <a:gd name="connsiteX51" fmla="*/ 152400 w 428625"/>
                    <a:gd name="connsiteY51" fmla="*/ 235743 h 271462"/>
                    <a:gd name="connsiteX52" fmla="*/ 145256 w 428625"/>
                    <a:gd name="connsiteY52" fmla="*/ 233362 h 271462"/>
                    <a:gd name="connsiteX53" fmla="*/ 140494 w 428625"/>
                    <a:gd name="connsiteY53" fmla="*/ 197643 h 271462"/>
                    <a:gd name="connsiteX54" fmla="*/ 135731 w 428625"/>
                    <a:gd name="connsiteY54" fmla="*/ 166687 h 271462"/>
                    <a:gd name="connsiteX55" fmla="*/ 133350 w 428625"/>
                    <a:gd name="connsiteY55" fmla="*/ 202406 h 271462"/>
                    <a:gd name="connsiteX56" fmla="*/ 128587 w 428625"/>
                    <a:gd name="connsiteY56" fmla="*/ 223837 h 271462"/>
                    <a:gd name="connsiteX57" fmla="*/ 126206 w 428625"/>
                    <a:gd name="connsiteY57" fmla="*/ 242887 h 271462"/>
                    <a:gd name="connsiteX58" fmla="*/ 123825 w 428625"/>
                    <a:gd name="connsiteY58" fmla="*/ 233362 h 271462"/>
                    <a:gd name="connsiteX59" fmla="*/ 128587 w 428625"/>
                    <a:gd name="connsiteY59" fmla="*/ 207168 h 271462"/>
                    <a:gd name="connsiteX60" fmla="*/ 135731 w 428625"/>
                    <a:gd name="connsiteY60" fmla="*/ 192881 h 271462"/>
                    <a:gd name="connsiteX61" fmla="*/ 157162 w 428625"/>
                    <a:gd name="connsiteY61" fmla="*/ 173831 h 271462"/>
                    <a:gd name="connsiteX62" fmla="*/ 161925 w 428625"/>
                    <a:gd name="connsiteY62" fmla="*/ 197643 h 271462"/>
                    <a:gd name="connsiteX63" fmla="*/ 169069 w 428625"/>
                    <a:gd name="connsiteY63" fmla="*/ 230981 h 271462"/>
                    <a:gd name="connsiteX64" fmla="*/ 173831 w 428625"/>
                    <a:gd name="connsiteY64" fmla="*/ 259556 h 271462"/>
                    <a:gd name="connsiteX65" fmla="*/ 176212 w 428625"/>
                    <a:gd name="connsiteY65" fmla="*/ 271462 h 271462"/>
                    <a:gd name="connsiteX66" fmla="*/ 183356 w 428625"/>
                    <a:gd name="connsiteY66" fmla="*/ 266700 h 271462"/>
                    <a:gd name="connsiteX67" fmla="*/ 185737 w 428625"/>
                    <a:gd name="connsiteY67" fmla="*/ 257175 h 271462"/>
                    <a:gd name="connsiteX68" fmla="*/ 197644 w 428625"/>
                    <a:gd name="connsiteY68" fmla="*/ 230981 h 271462"/>
                    <a:gd name="connsiteX69" fmla="*/ 202406 w 428625"/>
                    <a:gd name="connsiteY69" fmla="*/ 242887 h 271462"/>
                    <a:gd name="connsiteX70" fmla="*/ 209550 w 428625"/>
                    <a:gd name="connsiteY70" fmla="*/ 240506 h 271462"/>
                    <a:gd name="connsiteX71" fmla="*/ 219075 w 428625"/>
                    <a:gd name="connsiteY71" fmla="*/ 221456 h 271462"/>
                    <a:gd name="connsiteX72" fmla="*/ 235744 w 428625"/>
                    <a:gd name="connsiteY72" fmla="*/ 195262 h 271462"/>
                    <a:gd name="connsiteX73" fmla="*/ 247650 w 428625"/>
                    <a:gd name="connsiteY73" fmla="*/ 166687 h 271462"/>
                    <a:gd name="connsiteX74" fmla="*/ 252412 w 428625"/>
                    <a:gd name="connsiteY74" fmla="*/ 173831 h 271462"/>
                    <a:gd name="connsiteX75" fmla="*/ 254794 w 428625"/>
                    <a:gd name="connsiteY75" fmla="*/ 200025 h 271462"/>
                    <a:gd name="connsiteX76" fmla="*/ 257175 w 428625"/>
                    <a:gd name="connsiteY76" fmla="*/ 211931 h 271462"/>
                    <a:gd name="connsiteX77" fmla="*/ 264319 w 428625"/>
                    <a:gd name="connsiteY77" fmla="*/ 204787 h 271462"/>
                    <a:gd name="connsiteX78" fmla="*/ 269081 w 428625"/>
                    <a:gd name="connsiteY78" fmla="*/ 185737 h 271462"/>
                    <a:gd name="connsiteX79" fmla="*/ 276225 w 428625"/>
                    <a:gd name="connsiteY79" fmla="*/ 152400 h 271462"/>
                    <a:gd name="connsiteX80" fmla="*/ 285750 w 428625"/>
                    <a:gd name="connsiteY80" fmla="*/ 185737 h 271462"/>
                    <a:gd name="connsiteX81" fmla="*/ 292894 w 428625"/>
                    <a:gd name="connsiteY81" fmla="*/ 190500 h 271462"/>
                    <a:gd name="connsiteX82" fmla="*/ 295275 w 428625"/>
                    <a:gd name="connsiteY82" fmla="*/ 173831 h 271462"/>
                    <a:gd name="connsiteX83" fmla="*/ 309562 w 428625"/>
                    <a:gd name="connsiteY83" fmla="*/ 188118 h 271462"/>
                    <a:gd name="connsiteX84" fmla="*/ 321469 w 428625"/>
                    <a:gd name="connsiteY84" fmla="*/ 195262 h 271462"/>
                    <a:gd name="connsiteX85" fmla="*/ 328612 w 428625"/>
                    <a:gd name="connsiteY85" fmla="*/ 188118 h 271462"/>
                    <a:gd name="connsiteX86" fmla="*/ 333375 w 428625"/>
                    <a:gd name="connsiteY86" fmla="*/ 171450 h 271462"/>
                    <a:gd name="connsiteX87" fmla="*/ 335756 w 428625"/>
                    <a:gd name="connsiteY87" fmla="*/ 159543 h 271462"/>
                    <a:gd name="connsiteX88" fmla="*/ 338137 w 428625"/>
                    <a:gd name="connsiteY88" fmla="*/ 150018 h 271462"/>
                    <a:gd name="connsiteX89" fmla="*/ 350044 w 428625"/>
                    <a:gd name="connsiteY89" fmla="*/ 154781 h 271462"/>
                    <a:gd name="connsiteX90" fmla="*/ 359569 w 428625"/>
                    <a:gd name="connsiteY90" fmla="*/ 159543 h 271462"/>
                    <a:gd name="connsiteX91" fmla="*/ 366712 w 428625"/>
                    <a:gd name="connsiteY91" fmla="*/ 133350 h 271462"/>
                    <a:gd name="connsiteX92" fmla="*/ 371475 w 428625"/>
                    <a:gd name="connsiteY92" fmla="*/ 109537 h 271462"/>
                    <a:gd name="connsiteX93" fmla="*/ 373856 w 428625"/>
                    <a:gd name="connsiteY93" fmla="*/ 95250 h 271462"/>
                    <a:gd name="connsiteX94" fmla="*/ 378619 w 428625"/>
                    <a:gd name="connsiteY94" fmla="*/ 107156 h 271462"/>
                    <a:gd name="connsiteX95" fmla="*/ 383381 w 428625"/>
                    <a:gd name="connsiteY95" fmla="*/ 123825 h 271462"/>
                    <a:gd name="connsiteX96" fmla="*/ 392906 w 428625"/>
                    <a:gd name="connsiteY96" fmla="*/ 135731 h 271462"/>
                    <a:gd name="connsiteX97" fmla="*/ 400050 w 428625"/>
                    <a:gd name="connsiteY97" fmla="*/ 69056 h 271462"/>
                    <a:gd name="connsiteX98" fmla="*/ 404812 w 428625"/>
                    <a:gd name="connsiteY98" fmla="*/ 45243 h 271462"/>
                    <a:gd name="connsiteX99" fmla="*/ 411956 w 428625"/>
                    <a:gd name="connsiteY99" fmla="*/ 64293 h 271462"/>
                    <a:gd name="connsiteX100" fmla="*/ 428625 w 428625"/>
                    <a:gd name="connsiteY100" fmla="*/ 85725 h 271462"/>
                    <a:gd name="connsiteX101" fmla="*/ 421481 w 428625"/>
                    <a:gd name="connsiteY101" fmla="*/ 64293 h 271462"/>
                    <a:gd name="connsiteX102" fmla="*/ 419100 w 428625"/>
                    <a:gd name="connsiteY102" fmla="*/ 54768 h 271462"/>
                    <a:gd name="connsiteX103" fmla="*/ 414337 w 428625"/>
                    <a:gd name="connsiteY103" fmla="*/ 42862 h 271462"/>
                    <a:gd name="connsiteX104" fmla="*/ 409575 w 428625"/>
                    <a:gd name="connsiteY104" fmla="*/ 28575 h 271462"/>
                    <a:gd name="connsiteX105" fmla="*/ 404812 w 428625"/>
                    <a:gd name="connsiteY105" fmla="*/ 19050 h 271462"/>
                    <a:gd name="connsiteX106" fmla="*/ 400050 w 428625"/>
                    <a:gd name="connsiteY106" fmla="*/ 11906 h 271462"/>
                    <a:gd name="connsiteX107" fmla="*/ 397669 w 428625"/>
                    <a:gd name="connsiteY107" fmla="*/ 0 h 27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</a:cxnLst>
                  <a:rect l="l" t="t" r="r" b="b"/>
                  <a:pathLst>
                    <a:path w="428625" h="271462">
                      <a:moveTo>
                        <a:pt x="26194" y="7143"/>
                      </a:moveTo>
                      <a:cubicBezTo>
                        <a:pt x="22462" y="25797"/>
                        <a:pt x="24765" y="19716"/>
                        <a:pt x="11906" y="42862"/>
                      </a:cubicBezTo>
                      <a:cubicBezTo>
                        <a:pt x="8269" y="49408"/>
                        <a:pt x="0" y="61912"/>
                        <a:pt x="0" y="61912"/>
                      </a:cubicBezTo>
                      <a:cubicBezTo>
                        <a:pt x="11906" y="65880"/>
                        <a:pt x="4762" y="65087"/>
                        <a:pt x="21431" y="59531"/>
                      </a:cubicBezTo>
                      <a:lnTo>
                        <a:pt x="28575" y="57150"/>
                      </a:lnTo>
                      <a:cubicBezTo>
                        <a:pt x="45243" y="46038"/>
                        <a:pt x="46037" y="42863"/>
                        <a:pt x="38100" y="54768"/>
                      </a:cubicBezTo>
                      <a:cubicBezTo>
                        <a:pt x="34483" y="65621"/>
                        <a:pt x="35082" y="64484"/>
                        <a:pt x="28575" y="78581"/>
                      </a:cubicBezTo>
                      <a:cubicBezTo>
                        <a:pt x="18656" y="100072"/>
                        <a:pt x="23894" y="85479"/>
                        <a:pt x="19050" y="100012"/>
                      </a:cubicBezTo>
                      <a:cubicBezTo>
                        <a:pt x="21431" y="100806"/>
                        <a:pt x="23684" y="102393"/>
                        <a:pt x="26194" y="102393"/>
                      </a:cubicBezTo>
                      <a:cubicBezTo>
                        <a:pt x="28704" y="102393"/>
                        <a:pt x="31143" y="101231"/>
                        <a:pt x="33337" y="100012"/>
                      </a:cubicBezTo>
                      <a:cubicBezTo>
                        <a:pt x="38341" y="97232"/>
                        <a:pt x="42862" y="93662"/>
                        <a:pt x="47625" y="90487"/>
                      </a:cubicBezTo>
                      <a:cubicBezTo>
                        <a:pt x="50006" y="88900"/>
                        <a:pt x="52745" y="87749"/>
                        <a:pt x="54769" y="85725"/>
                      </a:cubicBezTo>
                      <a:lnTo>
                        <a:pt x="61912" y="78581"/>
                      </a:lnTo>
                      <a:cubicBezTo>
                        <a:pt x="62706" y="103981"/>
                        <a:pt x="59310" y="129862"/>
                        <a:pt x="64294" y="154781"/>
                      </a:cubicBezTo>
                      <a:cubicBezTo>
                        <a:pt x="65132" y="158972"/>
                        <a:pt x="72463" y="152094"/>
                        <a:pt x="76200" y="150018"/>
                      </a:cubicBezTo>
                      <a:cubicBezTo>
                        <a:pt x="84104" y="145627"/>
                        <a:pt x="88140" y="140917"/>
                        <a:pt x="92869" y="133350"/>
                      </a:cubicBezTo>
                      <a:cubicBezTo>
                        <a:pt x="94750" y="130340"/>
                        <a:pt x="96044" y="127000"/>
                        <a:pt x="97631" y="123825"/>
                      </a:cubicBezTo>
                      <a:cubicBezTo>
                        <a:pt x="80305" y="109964"/>
                        <a:pt x="89848" y="120326"/>
                        <a:pt x="80962" y="104775"/>
                      </a:cubicBezTo>
                      <a:cubicBezTo>
                        <a:pt x="79542" y="102290"/>
                        <a:pt x="75506" y="94855"/>
                        <a:pt x="76200" y="97631"/>
                      </a:cubicBezTo>
                      <a:cubicBezTo>
                        <a:pt x="79244" y="109807"/>
                        <a:pt x="82493" y="122125"/>
                        <a:pt x="88106" y="133350"/>
                      </a:cubicBezTo>
                      <a:cubicBezTo>
                        <a:pt x="92075" y="141287"/>
                        <a:pt x="95879" y="149309"/>
                        <a:pt x="100012" y="157162"/>
                      </a:cubicBezTo>
                      <a:cubicBezTo>
                        <a:pt x="103818" y="164394"/>
                        <a:pt x="108264" y="171284"/>
                        <a:pt x="111919" y="178593"/>
                      </a:cubicBezTo>
                      <a:cubicBezTo>
                        <a:pt x="114622" y="184000"/>
                        <a:pt x="116681" y="189706"/>
                        <a:pt x="119062" y="195262"/>
                      </a:cubicBezTo>
                      <a:cubicBezTo>
                        <a:pt x="121470" y="191650"/>
                        <a:pt x="126206" y="185904"/>
                        <a:pt x="126206" y="180975"/>
                      </a:cubicBezTo>
                      <a:cubicBezTo>
                        <a:pt x="126206" y="159693"/>
                        <a:pt x="125170" y="165439"/>
                        <a:pt x="121444" y="152400"/>
                      </a:cubicBezTo>
                      <a:cubicBezTo>
                        <a:pt x="120545" y="149253"/>
                        <a:pt x="119961" y="146022"/>
                        <a:pt x="119062" y="142875"/>
                      </a:cubicBezTo>
                      <a:cubicBezTo>
                        <a:pt x="118372" y="140461"/>
                        <a:pt x="114906" y="133956"/>
                        <a:pt x="116681" y="135731"/>
                      </a:cubicBezTo>
                      <a:cubicBezTo>
                        <a:pt x="119192" y="138241"/>
                        <a:pt x="119975" y="142024"/>
                        <a:pt x="121444" y="145256"/>
                      </a:cubicBezTo>
                      <a:cubicBezTo>
                        <a:pt x="123945" y="150759"/>
                        <a:pt x="126206" y="156369"/>
                        <a:pt x="128587" y="161925"/>
                      </a:cubicBezTo>
                      <a:cubicBezTo>
                        <a:pt x="128783" y="163884"/>
                        <a:pt x="131772" y="197146"/>
                        <a:pt x="133350" y="202406"/>
                      </a:cubicBezTo>
                      <a:cubicBezTo>
                        <a:pt x="134172" y="205147"/>
                        <a:pt x="136525" y="207169"/>
                        <a:pt x="138112" y="209550"/>
                      </a:cubicBezTo>
                      <a:cubicBezTo>
                        <a:pt x="145726" y="186715"/>
                        <a:pt x="139065" y="208440"/>
                        <a:pt x="145256" y="154781"/>
                      </a:cubicBezTo>
                      <a:cubicBezTo>
                        <a:pt x="145809" y="149984"/>
                        <a:pt x="146843" y="145256"/>
                        <a:pt x="147637" y="140493"/>
                      </a:cubicBezTo>
                      <a:cubicBezTo>
                        <a:pt x="148431" y="142874"/>
                        <a:pt x="149138" y="145287"/>
                        <a:pt x="150019" y="147637"/>
                      </a:cubicBezTo>
                      <a:cubicBezTo>
                        <a:pt x="151520" y="151639"/>
                        <a:pt x="153744" y="155396"/>
                        <a:pt x="154781" y="159543"/>
                      </a:cubicBezTo>
                      <a:cubicBezTo>
                        <a:pt x="156933" y="168153"/>
                        <a:pt x="157619" y="177074"/>
                        <a:pt x="159544" y="185737"/>
                      </a:cubicBezTo>
                      <a:cubicBezTo>
                        <a:pt x="168368" y="225443"/>
                        <a:pt x="161041" y="179551"/>
                        <a:pt x="166687" y="219075"/>
                      </a:cubicBezTo>
                      <a:cubicBezTo>
                        <a:pt x="172312" y="196581"/>
                        <a:pt x="164498" y="225680"/>
                        <a:pt x="176212" y="192881"/>
                      </a:cubicBezTo>
                      <a:cubicBezTo>
                        <a:pt x="178156" y="187439"/>
                        <a:pt x="179387" y="181768"/>
                        <a:pt x="180975" y="176212"/>
                      </a:cubicBezTo>
                      <a:cubicBezTo>
                        <a:pt x="186868" y="205680"/>
                        <a:pt x="179630" y="168823"/>
                        <a:pt x="185737" y="202406"/>
                      </a:cubicBezTo>
                      <a:cubicBezTo>
                        <a:pt x="186461" y="206388"/>
                        <a:pt x="187325" y="210343"/>
                        <a:pt x="188119" y="214312"/>
                      </a:cubicBezTo>
                      <a:cubicBezTo>
                        <a:pt x="190500" y="211137"/>
                        <a:pt x="193487" y="208337"/>
                        <a:pt x="195262" y="204787"/>
                      </a:cubicBezTo>
                      <a:cubicBezTo>
                        <a:pt x="196726" y="201860"/>
                        <a:pt x="196495" y="198326"/>
                        <a:pt x="197644" y="195262"/>
                      </a:cubicBezTo>
                      <a:cubicBezTo>
                        <a:pt x="198890" y="191938"/>
                        <a:pt x="200819" y="188912"/>
                        <a:pt x="202406" y="185737"/>
                      </a:cubicBezTo>
                      <a:cubicBezTo>
                        <a:pt x="201612" y="203993"/>
                        <a:pt x="201201" y="222270"/>
                        <a:pt x="200025" y="240506"/>
                      </a:cubicBezTo>
                      <a:cubicBezTo>
                        <a:pt x="199613" y="246892"/>
                        <a:pt x="200021" y="265498"/>
                        <a:pt x="197644" y="259556"/>
                      </a:cubicBezTo>
                      <a:cubicBezTo>
                        <a:pt x="187638" y="234544"/>
                        <a:pt x="200337" y="236370"/>
                        <a:pt x="192881" y="221456"/>
                      </a:cubicBezTo>
                      <a:cubicBezTo>
                        <a:pt x="191601" y="218896"/>
                        <a:pt x="190273" y="216197"/>
                        <a:pt x="188119" y="214312"/>
                      </a:cubicBezTo>
                      <a:cubicBezTo>
                        <a:pt x="183811" y="210543"/>
                        <a:pt x="179261" y="206597"/>
                        <a:pt x="173831" y="204787"/>
                      </a:cubicBezTo>
                      <a:cubicBezTo>
                        <a:pt x="169069" y="203200"/>
                        <a:pt x="155367" y="197240"/>
                        <a:pt x="159544" y="200025"/>
                      </a:cubicBezTo>
                      <a:lnTo>
                        <a:pt x="166687" y="204787"/>
                      </a:lnTo>
                      <a:cubicBezTo>
                        <a:pt x="164807" y="227346"/>
                        <a:pt x="173324" y="235743"/>
                        <a:pt x="152400" y="235743"/>
                      </a:cubicBezTo>
                      <a:cubicBezTo>
                        <a:pt x="149890" y="235743"/>
                        <a:pt x="147637" y="234156"/>
                        <a:pt x="145256" y="233362"/>
                      </a:cubicBezTo>
                      <a:cubicBezTo>
                        <a:pt x="143318" y="219796"/>
                        <a:pt x="142034" y="211501"/>
                        <a:pt x="140494" y="197643"/>
                      </a:cubicBezTo>
                      <a:cubicBezTo>
                        <a:pt x="137424" y="170020"/>
                        <a:pt x="140772" y="181812"/>
                        <a:pt x="135731" y="166687"/>
                      </a:cubicBezTo>
                      <a:cubicBezTo>
                        <a:pt x="134937" y="178593"/>
                        <a:pt x="134830" y="190565"/>
                        <a:pt x="133350" y="202406"/>
                      </a:cubicBezTo>
                      <a:cubicBezTo>
                        <a:pt x="132442" y="209667"/>
                        <a:pt x="129859" y="216630"/>
                        <a:pt x="128587" y="223837"/>
                      </a:cubicBezTo>
                      <a:cubicBezTo>
                        <a:pt x="127475" y="230139"/>
                        <a:pt x="127000" y="236537"/>
                        <a:pt x="126206" y="242887"/>
                      </a:cubicBezTo>
                      <a:cubicBezTo>
                        <a:pt x="125412" y="239712"/>
                        <a:pt x="123825" y="236635"/>
                        <a:pt x="123825" y="233362"/>
                      </a:cubicBezTo>
                      <a:cubicBezTo>
                        <a:pt x="123825" y="226306"/>
                        <a:pt x="125239" y="214702"/>
                        <a:pt x="128587" y="207168"/>
                      </a:cubicBezTo>
                      <a:cubicBezTo>
                        <a:pt x="130750" y="202302"/>
                        <a:pt x="132536" y="197141"/>
                        <a:pt x="135731" y="192881"/>
                      </a:cubicBezTo>
                      <a:cubicBezTo>
                        <a:pt x="143887" y="182006"/>
                        <a:pt x="147880" y="180019"/>
                        <a:pt x="157162" y="173831"/>
                      </a:cubicBezTo>
                      <a:cubicBezTo>
                        <a:pt x="162271" y="189153"/>
                        <a:pt x="157061" y="172109"/>
                        <a:pt x="161925" y="197643"/>
                      </a:cubicBezTo>
                      <a:cubicBezTo>
                        <a:pt x="164052" y="208807"/>
                        <a:pt x="166923" y="219821"/>
                        <a:pt x="169069" y="230981"/>
                      </a:cubicBezTo>
                      <a:cubicBezTo>
                        <a:pt x="170893" y="240464"/>
                        <a:pt x="172153" y="250047"/>
                        <a:pt x="173831" y="259556"/>
                      </a:cubicBezTo>
                      <a:cubicBezTo>
                        <a:pt x="174534" y="263542"/>
                        <a:pt x="175418" y="267493"/>
                        <a:pt x="176212" y="271462"/>
                      </a:cubicBezTo>
                      <a:cubicBezTo>
                        <a:pt x="178593" y="269875"/>
                        <a:pt x="181768" y="269081"/>
                        <a:pt x="183356" y="266700"/>
                      </a:cubicBezTo>
                      <a:cubicBezTo>
                        <a:pt x="185171" y="263977"/>
                        <a:pt x="184619" y="260251"/>
                        <a:pt x="185737" y="257175"/>
                      </a:cubicBezTo>
                      <a:cubicBezTo>
                        <a:pt x="189534" y="246732"/>
                        <a:pt x="192964" y="240341"/>
                        <a:pt x="197644" y="230981"/>
                      </a:cubicBezTo>
                      <a:cubicBezTo>
                        <a:pt x="199231" y="234950"/>
                        <a:pt x="199068" y="240217"/>
                        <a:pt x="202406" y="242887"/>
                      </a:cubicBezTo>
                      <a:cubicBezTo>
                        <a:pt x="204366" y="244455"/>
                        <a:pt x="208009" y="242487"/>
                        <a:pt x="209550" y="240506"/>
                      </a:cubicBezTo>
                      <a:cubicBezTo>
                        <a:pt x="213909" y="234902"/>
                        <a:pt x="215518" y="227600"/>
                        <a:pt x="219075" y="221456"/>
                      </a:cubicBezTo>
                      <a:cubicBezTo>
                        <a:pt x="224260" y="212499"/>
                        <a:pt x="230756" y="204330"/>
                        <a:pt x="235744" y="195262"/>
                      </a:cubicBezTo>
                      <a:cubicBezTo>
                        <a:pt x="242437" y="183093"/>
                        <a:pt x="244034" y="177537"/>
                        <a:pt x="247650" y="166687"/>
                      </a:cubicBezTo>
                      <a:cubicBezTo>
                        <a:pt x="249237" y="169068"/>
                        <a:pt x="251812" y="171033"/>
                        <a:pt x="252412" y="173831"/>
                      </a:cubicBezTo>
                      <a:cubicBezTo>
                        <a:pt x="254249" y="182404"/>
                        <a:pt x="253706" y="191325"/>
                        <a:pt x="254794" y="200025"/>
                      </a:cubicBezTo>
                      <a:cubicBezTo>
                        <a:pt x="255296" y="204041"/>
                        <a:pt x="256381" y="207962"/>
                        <a:pt x="257175" y="211931"/>
                      </a:cubicBezTo>
                      <a:cubicBezTo>
                        <a:pt x="259556" y="209550"/>
                        <a:pt x="262925" y="207853"/>
                        <a:pt x="264319" y="204787"/>
                      </a:cubicBezTo>
                      <a:cubicBezTo>
                        <a:pt x="267027" y="198828"/>
                        <a:pt x="267661" y="192127"/>
                        <a:pt x="269081" y="185737"/>
                      </a:cubicBezTo>
                      <a:cubicBezTo>
                        <a:pt x="279890" y="137099"/>
                        <a:pt x="269696" y="178518"/>
                        <a:pt x="276225" y="152400"/>
                      </a:cubicBezTo>
                      <a:cubicBezTo>
                        <a:pt x="277010" y="155539"/>
                        <a:pt x="282901" y="181179"/>
                        <a:pt x="285750" y="185737"/>
                      </a:cubicBezTo>
                      <a:cubicBezTo>
                        <a:pt x="287267" y="188164"/>
                        <a:pt x="290513" y="188912"/>
                        <a:pt x="292894" y="190500"/>
                      </a:cubicBezTo>
                      <a:cubicBezTo>
                        <a:pt x="293688" y="184944"/>
                        <a:pt x="289719" y="174625"/>
                        <a:pt x="295275" y="173831"/>
                      </a:cubicBezTo>
                      <a:cubicBezTo>
                        <a:pt x="301942" y="172878"/>
                        <a:pt x="303787" y="184653"/>
                        <a:pt x="309562" y="188118"/>
                      </a:cubicBezTo>
                      <a:lnTo>
                        <a:pt x="321469" y="195262"/>
                      </a:lnTo>
                      <a:cubicBezTo>
                        <a:pt x="323850" y="192881"/>
                        <a:pt x="327106" y="191130"/>
                        <a:pt x="328612" y="188118"/>
                      </a:cubicBezTo>
                      <a:cubicBezTo>
                        <a:pt x="331196" y="182950"/>
                        <a:pt x="331973" y="177056"/>
                        <a:pt x="333375" y="171450"/>
                      </a:cubicBezTo>
                      <a:cubicBezTo>
                        <a:pt x="334357" y="167523"/>
                        <a:pt x="334878" y="163494"/>
                        <a:pt x="335756" y="159543"/>
                      </a:cubicBezTo>
                      <a:cubicBezTo>
                        <a:pt x="336466" y="156348"/>
                        <a:pt x="337343" y="153193"/>
                        <a:pt x="338137" y="150018"/>
                      </a:cubicBezTo>
                      <a:cubicBezTo>
                        <a:pt x="333618" y="131942"/>
                        <a:pt x="334479" y="142330"/>
                        <a:pt x="350044" y="154781"/>
                      </a:cubicBezTo>
                      <a:cubicBezTo>
                        <a:pt x="352816" y="156998"/>
                        <a:pt x="356394" y="157956"/>
                        <a:pt x="359569" y="159543"/>
                      </a:cubicBezTo>
                      <a:cubicBezTo>
                        <a:pt x="368425" y="146259"/>
                        <a:pt x="362760" y="157064"/>
                        <a:pt x="366712" y="133350"/>
                      </a:cubicBezTo>
                      <a:cubicBezTo>
                        <a:pt x="368043" y="125365"/>
                        <a:pt x="369983" y="117493"/>
                        <a:pt x="371475" y="109537"/>
                      </a:cubicBezTo>
                      <a:cubicBezTo>
                        <a:pt x="372365" y="104792"/>
                        <a:pt x="373062" y="100012"/>
                        <a:pt x="373856" y="95250"/>
                      </a:cubicBezTo>
                      <a:cubicBezTo>
                        <a:pt x="375444" y="99219"/>
                        <a:pt x="377267" y="103101"/>
                        <a:pt x="378619" y="107156"/>
                      </a:cubicBezTo>
                      <a:cubicBezTo>
                        <a:pt x="380446" y="112638"/>
                        <a:pt x="380797" y="118656"/>
                        <a:pt x="383381" y="123825"/>
                      </a:cubicBezTo>
                      <a:cubicBezTo>
                        <a:pt x="385654" y="128371"/>
                        <a:pt x="389731" y="131762"/>
                        <a:pt x="392906" y="135731"/>
                      </a:cubicBezTo>
                      <a:cubicBezTo>
                        <a:pt x="404305" y="101537"/>
                        <a:pt x="393585" y="138026"/>
                        <a:pt x="400050" y="69056"/>
                      </a:cubicBezTo>
                      <a:cubicBezTo>
                        <a:pt x="400805" y="60997"/>
                        <a:pt x="404812" y="45243"/>
                        <a:pt x="404812" y="45243"/>
                      </a:cubicBezTo>
                      <a:cubicBezTo>
                        <a:pt x="407193" y="51593"/>
                        <a:pt x="408923" y="58227"/>
                        <a:pt x="411956" y="64293"/>
                      </a:cubicBezTo>
                      <a:cubicBezTo>
                        <a:pt x="417653" y="75687"/>
                        <a:pt x="420785" y="77885"/>
                        <a:pt x="428625" y="85725"/>
                      </a:cubicBezTo>
                      <a:cubicBezTo>
                        <a:pt x="426244" y="78581"/>
                        <a:pt x="423696" y="71490"/>
                        <a:pt x="421481" y="64293"/>
                      </a:cubicBezTo>
                      <a:cubicBezTo>
                        <a:pt x="420519" y="61165"/>
                        <a:pt x="420135" y="57873"/>
                        <a:pt x="419100" y="54768"/>
                      </a:cubicBezTo>
                      <a:cubicBezTo>
                        <a:pt x="417748" y="50713"/>
                        <a:pt x="415798" y="46879"/>
                        <a:pt x="414337" y="42862"/>
                      </a:cubicBezTo>
                      <a:cubicBezTo>
                        <a:pt x="412621" y="38144"/>
                        <a:pt x="411820" y="33065"/>
                        <a:pt x="409575" y="28575"/>
                      </a:cubicBezTo>
                      <a:cubicBezTo>
                        <a:pt x="407987" y="25400"/>
                        <a:pt x="406573" y="22132"/>
                        <a:pt x="404812" y="19050"/>
                      </a:cubicBezTo>
                      <a:cubicBezTo>
                        <a:pt x="403392" y="16565"/>
                        <a:pt x="401330" y="14466"/>
                        <a:pt x="400050" y="11906"/>
                      </a:cubicBezTo>
                      <a:cubicBezTo>
                        <a:pt x="397167" y="6139"/>
                        <a:pt x="397669" y="5449"/>
                        <a:pt x="397669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任意多边形: 形状 158">
                  <a:extLst>
                    <a:ext uri="{FF2B5EF4-FFF2-40B4-BE49-F238E27FC236}">
                      <a16:creationId xmlns:a16="http://schemas.microsoft.com/office/drawing/2014/main" id="{259C436F-109E-4F88-A62D-E063CDB2A7D8}"/>
                    </a:ext>
                  </a:extLst>
                </p:cNvPr>
                <p:cNvSpPr/>
                <p:nvPr/>
              </p:nvSpPr>
              <p:spPr>
                <a:xfrm>
                  <a:off x="326231" y="3955256"/>
                  <a:ext cx="523875" cy="416719"/>
                </a:xfrm>
                <a:custGeom>
                  <a:avLst/>
                  <a:gdLst>
                    <a:gd name="connsiteX0" fmla="*/ 61913 w 523875"/>
                    <a:gd name="connsiteY0" fmla="*/ 416719 h 416719"/>
                    <a:gd name="connsiteX1" fmla="*/ 50007 w 523875"/>
                    <a:gd name="connsiteY1" fmla="*/ 414338 h 416719"/>
                    <a:gd name="connsiteX2" fmla="*/ 35719 w 523875"/>
                    <a:gd name="connsiteY2" fmla="*/ 409575 h 416719"/>
                    <a:gd name="connsiteX3" fmla="*/ 30957 w 523875"/>
                    <a:gd name="connsiteY3" fmla="*/ 402432 h 416719"/>
                    <a:gd name="connsiteX4" fmla="*/ 21432 w 523875"/>
                    <a:gd name="connsiteY4" fmla="*/ 392907 h 416719"/>
                    <a:gd name="connsiteX5" fmla="*/ 19050 w 523875"/>
                    <a:gd name="connsiteY5" fmla="*/ 385763 h 416719"/>
                    <a:gd name="connsiteX6" fmla="*/ 9525 w 523875"/>
                    <a:gd name="connsiteY6" fmla="*/ 371475 h 416719"/>
                    <a:gd name="connsiteX7" fmla="*/ 9525 w 523875"/>
                    <a:gd name="connsiteY7" fmla="*/ 309563 h 416719"/>
                    <a:gd name="connsiteX8" fmla="*/ 11907 w 523875"/>
                    <a:gd name="connsiteY8" fmla="*/ 302419 h 416719"/>
                    <a:gd name="connsiteX9" fmla="*/ 16669 w 523875"/>
                    <a:gd name="connsiteY9" fmla="*/ 295275 h 416719"/>
                    <a:gd name="connsiteX10" fmla="*/ 0 w 523875"/>
                    <a:gd name="connsiteY10" fmla="*/ 283369 h 416719"/>
                    <a:gd name="connsiteX11" fmla="*/ 11907 w 523875"/>
                    <a:gd name="connsiteY11" fmla="*/ 261938 h 416719"/>
                    <a:gd name="connsiteX12" fmla="*/ 16669 w 523875"/>
                    <a:gd name="connsiteY12" fmla="*/ 254794 h 416719"/>
                    <a:gd name="connsiteX13" fmla="*/ 21432 w 523875"/>
                    <a:gd name="connsiteY13" fmla="*/ 247650 h 416719"/>
                    <a:gd name="connsiteX14" fmla="*/ 23813 w 523875"/>
                    <a:gd name="connsiteY14" fmla="*/ 240507 h 416719"/>
                    <a:gd name="connsiteX15" fmla="*/ 28575 w 523875"/>
                    <a:gd name="connsiteY15" fmla="*/ 228600 h 416719"/>
                    <a:gd name="connsiteX16" fmla="*/ 30957 w 523875"/>
                    <a:gd name="connsiteY16" fmla="*/ 219075 h 416719"/>
                    <a:gd name="connsiteX17" fmla="*/ 35719 w 523875"/>
                    <a:gd name="connsiteY17" fmla="*/ 128588 h 416719"/>
                    <a:gd name="connsiteX18" fmla="*/ 38100 w 523875"/>
                    <a:gd name="connsiteY18" fmla="*/ 121444 h 416719"/>
                    <a:gd name="connsiteX19" fmla="*/ 45244 w 523875"/>
                    <a:gd name="connsiteY19" fmla="*/ 107157 h 416719"/>
                    <a:gd name="connsiteX20" fmla="*/ 52388 w 523875"/>
                    <a:gd name="connsiteY20" fmla="*/ 90488 h 416719"/>
                    <a:gd name="connsiteX21" fmla="*/ 59532 w 523875"/>
                    <a:gd name="connsiteY21" fmla="*/ 88107 h 416719"/>
                    <a:gd name="connsiteX22" fmla="*/ 66675 w 523875"/>
                    <a:gd name="connsiteY22" fmla="*/ 83344 h 416719"/>
                    <a:gd name="connsiteX23" fmla="*/ 76200 w 523875"/>
                    <a:gd name="connsiteY23" fmla="*/ 78582 h 416719"/>
                    <a:gd name="connsiteX24" fmla="*/ 80963 w 523875"/>
                    <a:gd name="connsiteY24" fmla="*/ 71438 h 416719"/>
                    <a:gd name="connsiteX25" fmla="*/ 88107 w 523875"/>
                    <a:gd name="connsiteY25" fmla="*/ 69057 h 416719"/>
                    <a:gd name="connsiteX26" fmla="*/ 97632 w 523875"/>
                    <a:gd name="connsiteY26" fmla="*/ 64294 h 416719"/>
                    <a:gd name="connsiteX27" fmla="*/ 104775 w 523875"/>
                    <a:gd name="connsiteY27" fmla="*/ 61913 h 416719"/>
                    <a:gd name="connsiteX28" fmla="*/ 121444 w 523875"/>
                    <a:gd name="connsiteY28" fmla="*/ 54769 h 416719"/>
                    <a:gd name="connsiteX29" fmla="*/ 130969 w 523875"/>
                    <a:gd name="connsiteY29" fmla="*/ 57150 h 416719"/>
                    <a:gd name="connsiteX30" fmla="*/ 138113 w 523875"/>
                    <a:gd name="connsiteY30" fmla="*/ 61913 h 416719"/>
                    <a:gd name="connsiteX31" fmla="*/ 154782 w 523875"/>
                    <a:gd name="connsiteY31" fmla="*/ 71438 h 416719"/>
                    <a:gd name="connsiteX32" fmla="*/ 161925 w 523875"/>
                    <a:gd name="connsiteY32" fmla="*/ 76200 h 416719"/>
                    <a:gd name="connsiteX33" fmla="*/ 171450 w 523875"/>
                    <a:gd name="connsiteY33" fmla="*/ 78582 h 416719"/>
                    <a:gd name="connsiteX34" fmla="*/ 178594 w 523875"/>
                    <a:gd name="connsiteY34" fmla="*/ 80963 h 416719"/>
                    <a:gd name="connsiteX35" fmla="*/ 185738 w 523875"/>
                    <a:gd name="connsiteY35" fmla="*/ 73819 h 416719"/>
                    <a:gd name="connsiteX36" fmla="*/ 197644 w 523875"/>
                    <a:gd name="connsiteY36" fmla="*/ 66675 h 416719"/>
                    <a:gd name="connsiteX37" fmla="*/ 204788 w 523875"/>
                    <a:gd name="connsiteY37" fmla="*/ 61913 h 416719"/>
                    <a:gd name="connsiteX38" fmla="*/ 228600 w 523875"/>
                    <a:gd name="connsiteY38" fmla="*/ 52388 h 416719"/>
                    <a:gd name="connsiteX39" fmla="*/ 247650 w 523875"/>
                    <a:gd name="connsiteY39" fmla="*/ 57150 h 416719"/>
                    <a:gd name="connsiteX40" fmla="*/ 257175 w 523875"/>
                    <a:gd name="connsiteY40" fmla="*/ 64294 h 416719"/>
                    <a:gd name="connsiteX41" fmla="*/ 264319 w 523875"/>
                    <a:gd name="connsiteY41" fmla="*/ 66675 h 416719"/>
                    <a:gd name="connsiteX42" fmla="*/ 280988 w 523875"/>
                    <a:gd name="connsiteY42" fmla="*/ 73819 h 416719"/>
                    <a:gd name="connsiteX43" fmla="*/ 290513 w 523875"/>
                    <a:gd name="connsiteY43" fmla="*/ 59532 h 416719"/>
                    <a:gd name="connsiteX44" fmla="*/ 295275 w 523875"/>
                    <a:gd name="connsiteY44" fmla="*/ 52388 h 416719"/>
                    <a:gd name="connsiteX45" fmla="*/ 314325 w 523875"/>
                    <a:gd name="connsiteY45" fmla="*/ 38100 h 416719"/>
                    <a:gd name="connsiteX46" fmla="*/ 321469 w 523875"/>
                    <a:gd name="connsiteY46" fmla="*/ 30957 h 416719"/>
                    <a:gd name="connsiteX47" fmla="*/ 347663 w 523875"/>
                    <a:gd name="connsiteY47" fmla="*/ 14288 h 416719"/>
                    <a:gd name="connsiteX48" fmla="*/ 371475 w 523875"/>
                    <a:gd name="connsiteY48" fmla="*/ 14288 h 416719"/>
                    <a:gd name="connsiteX49" fmla="*/ 385763 w 523875"/>
                    <a:gd name="connsiteY49" fmla="*/ 9525 h 416719"/>
                    <a:gd name="connsiteX50" fmla="*/ 421482 w 523875"/>
                    <a:gd name="connsiteY50" fmla="*/ 11907 h 416719"/>
                    <a:gd name="connsiteX51" fmla="*/ 435769 w 523875"/>
                    <a:gd name="connsiteY51" fmla="*/ 33338 h 416719"/>
                    <a:gd name="connsiteX52" fmla="*/ 440532 w 523875"/>
                    <a:gd name="connsiteY52" fmla="*/ 40482 h 416719"/>
                    <a:gd name="connsiteX53" fmla="*/ 445294 w 523875"/>
                    <a:gd name="connsiteY53" fmla="*/ 54769 h 416719"/>
                    <a:gd name="connsiteX54" fmla="*/ 442913 w 523875"/>
                    <a:gd name="connsiteY54" fmla="*/ 76200 h 416719"/>
                    <a:gd name="connsiteX55" fmla="*/ 440532 w 523875"/>
                    <a:gd name="connsiteY55" fmla="*/ 83344 h 416719"/>
                    <a:gd name="connsiteX56" fmla="*/ 435769 w 523875"/>
                    <a:gd name="connsiteY56" fmla="*/ 100013 h 416719"/>
                    <a:gd name="connsiteX57" fmla="*/ 445294 w 523875"/>
                    <a:gd name="connsiteY57" fmla="*/ 121444 h 416719"/>
                    <a:gd name="connsiteX58" fmla="*/ 447675 w 523875"/>
                    <a:gd name="connsiteY58" fmla="*/ 128588 h 416719"/>
                    <a:gd name="connsiteX59" fmla="*/ 454819 w 523875"/>
                    <a:gd name="connsiteY59" fmla="*/ 154782 h 416719"/>
                    <a:gd name="connsiteX60" fmla="*/ 461963 w 523875"/>
                    <a:gd name="connsiteY60" fmla="*/ 157163 h 416719"/>
                    <a:gd name="connsiteX61" fmla="*/ 471488 w 523875"/>
                    <a:gd name="connsiteY61" fmla="*/ 164307 h 416719"/>
                    <a:gd name="connsiteX62" fmla="*/ 485775 w 523875"/>
                    <a:gd name="connsiteY62" fmla="*/ 169069 h 416719"/>
                    <a:gd name="connsiteX63" fmla="*/ 497682 w 523875"/>
                    <a:gd name="connsiteY63" fmla="*/ 202407 h 416719"/>
                    <a:gd name="connsiteX64" fmla="*/ 492919 w 523875"/>
                    <a:gd name="connsiteY64" fmla="*/ 216694 h 416719"/>
                    <a:gd name="connsiteX65" fmla="*/ 490538 w 523875"/>
                    <a:gd name="connsiteY65" fmla="*/ 223838 h 416719"/>
                    <a:gd name="connsiteX66" fmla="*/ 488157 w 523875"/>
                    <a:gd name="connsiteY66" fmla="*/ 230982 h 416719"/>
                    <a:gd name="connsiteX67" fmla="*/ 495300 w 523875"/>
                    <a:gd name="connsiteY67" fmla="*/ 250032 h 416719"/>
                    <a:gd name="connsiteX68" fmla="*/ 500063 w 523875"/>
                    <a:gd name="connsiteY68" fmla="*/ 264319 h 416719"/>
                    <a:gd name="connsiteX69" fmla="*/ 497682 w 523875"/>
                    <a:gd name="connsiteY69" fmla="*/ 300038 h 416719"/>
                    <a:gd name="connsiteX70" fmla="*/ 495300 w 523875"/>
                    <a:gd name="connsiteY70" fmla="*/ 307182 h 416719"/>
                    <a:gd name="connsiteX71" fmla="*/ 488157 w 523875"/>
                    <a:gd name="connsiteY71" fmla="*/ 309563 h 416719"/>
                    <a:gd name="connsiteX72" fmla="*/ 485775 w 523875"/>
                    <a:gd name="connsiteY72" fmla="*/ 326232 h 416719"/>
                    <a:gd name="connsiteX73" fmla="*/ 481013 w 523875"/>
                    <a:gd name="connsiteY73" fmla="*/ 340519 h 416719"/>
                    <a:gd name="connsiteX74" fmla="*/ 485775 w 523875"/>
                    <a:gd name="connsiteY74" fmla="*/ 333375 h 416719"/>
                    <a:gd name="connsiteX75" fmla="*/ 492919 w 523875"/>
                    <a:gd name="connsiteY75" fmla="*/ 311944 h 416719"/>
                    <a:gd name="connsiteX76" fmla="*/ 497682 w 523875"/>
                    <a:gd name="connsiteY76" fmla="*/ 297657 h 416719"/>
                    <a:gd name="connsiteX77" fmla="*/ 507207 w 523875"/>
                    <a:gd name="connsiteY77" fmla="*/ 283369 h 416719"/>
                    <a:gd name="connsiteX78" fmla="*/ 514350 w 523875"/>
                    <a:gd name="connsiteY78" fmla="*/ 271463 h 416719"/>
                    <a:gd name="connsiteX79" fmla="*/ 523875 w 523875"/>
                    <a:gd name="connsiteY79" fmla="*/ 257175 h 416719"/>
                    <a:gd name="connsiteX80" fmla="*/ 516732 w 523875"/>
                    <a:gd name="connsiteY80" fmla="*/ 254794 h 416719"/>
                    <a:gd name="connsiteX81" fmla="*/ 502444 w 523875"/>
                    <a:gd name="connsiteY81" fmla="*/ 247650 h 416719"/>
                    <a:gd name="connsiteX82" fmla="*/ 497682 w 523875"/>
                    <a:gd name="connsiteY82" fmla="*/ 240507 h 416719"/>
                    <a:gd name="connsiteX83" fmla="*/ 490538 w 523875"/>
                    <a:gd name="connsiteY83" fmla="*/ 230982 h 416719"/>
                    <a:gd name="connsiteX84" fmla="*/ 485775 w 523875"/>
                    <a:gd name="connsiteY84" fmla="*/ 216694 h 416719"/>
                    <a:gd name="connsiteX85" fmla="*/ 483394 w 523875"/>
                    <a:gd name="connsiteY85" fmla="*/ 209550 h 416719"/>
                    <a:gd name="connsiteX86" fmla="*/ 488157 w 523875"/>
                    <a:gd name="connsiteY86" fmla="*/ 173832 h 416719"/>
                    <a:gd name="connsiteX87" fmla="*/ 492919 w 523875"/>
                    <a:gd name="connsiteY87" fmla="*/ 159544 h 416719"/>
                    <a:gd name="connsiteX88" fmla="*/ 495300 w 523875"/>
                    <a:gd name="connsiteY88" fmla="*/ 152400 h 416719"/>
                    <a:gd name="connsiteX89" fmla="*/ 485775 w 523875"/>
                    <a:gd name="connsiteY89" fmla="*/ 150019 h 416719"/>
                    <a:gd name="connsiteX90" fmla="*/ 459582 w 523875"/>
                    <a:gd name="connsiteY90" fmla="*/ 145257 h 416719"/>
                    <a:gd name="connsiteX91" fmla="*/ 435769 w 523875"/>
                    <a:gd name="connsiteY91" fmla="*/ 138113 h 416719"/>
                    <a:gd name="connsiteX92" fmla="*/ 421482 w 523875"/>
                    <a:gd name="connsiteY92" fmla="*/ 133350 h 416719"/>
                    <a:gd name="connsiteX93" fmla="*/ 414338 w 523875"/>
                    <a:gd name="connsiteY93" fmla="*/ 130969 h 416719"/>
                    <a:gd name="connsiteX94" fmla="*/ 411957 w 523875"/>
                    <a:gd name="connsiteY94" fmla="*/ 121444 h 416719"/>
                    <a:gd name="connsiteX95" fmla="*/ 419100 w 523875"/>
                    <a:gd name="connsiteY95" fmla="*/ 107157 h 416719"/>
                    <a:gd name="connsiteX96" fmla="*/ 423863 w 523875"/>
                    <a:gd name="connsiteY96" fmla="*/ 88107 h 416719"/>
                    <a:gd name="connsiteX97" fmla="*/ 426244 w 523875"/>
                    <a:gd name="connsiteY97" fmla="*/ 80963 h 416719"/>
                    <a:gd name="connsiteX98" fmla="*/ 404813 w 523875"/>
                    <a:gd name="connsiteY98" fmla="*/ 88107 h 416719"/>
                    <a:gd name="connsiteX99" fmla="*/ 390525 w 523875"/>
                    <a:gd name="connsiteY99" fmla="*/ 92869 h 416719"/>
                    <a:gd name="connsiteX100" fmla="*/ 383382 w 523875"/>
                    <a:gd name="connsiteY100" fmla="*/ 90488 h 416719"/>
                    <a:gd name="connsiteX101" fmla="*/ 385763 w 523875"/>
                    <a:gd name="connsiteY101" fmla="*/ 69057 h 416719"/>
                    <a:gd name="connsiteX102" fmla="*/ 376238 w 523875"/>
                    <a:gd name="connsiteY102" fmla="*/ 88107 h 416719"/>
                    <a:gd name="connsiteX103" fmla="*/ 369094 w 523875"/>
                    <a:gd name="connsiteY103" fmla="*/ 92869 h 416719"/>
                    <a:gd name="connsiteX104" fmla="*/ 364332 w 523875"/>
                    <a:gd name="connsiteY104" fmla="*/ 100013 h 416719"/>
                    <a:gd name="connsiteX105" fmla="*/ 333375 w 523875"/>
                    <a:gd name="connsiteY105" fmla="*/ 100013 h 416719"/>
                    <a:gd name="connsiteX106" fmla="*/ 328613 w 523875"/>
                    <a:gd name="connsiteY106" fmla="*/ 114300 h 416719"/>
                    <a:gd name="connsiteX107" fmla="*/ 323850 w 523875"/>
                    <a:gd name="connsiteY107" fmla="*/ 100013 h 416719"/>
                    <a:gd name="connsiteX108" fmla="*/ 321469 w 523875"/>
                    <a:gd name="connsiteY108" fmla="*/ 92869 h 416719"/>
                    <a:gd name="connsiteX109" fmla="*/ 319088 w 523875"/>
                    <a:gd name="connsiteY109" fmla="*/ 66675 h 416719"/>
                    <a:gd name="connsiteX110" fmla="*/ 321469 w 523875"/>
                    <a:gd name="connsiteY110" fmla="*/ 54769 h 416719"/>
                    <a:gd name="connsiteX111" fmla="*/ 359569 w 523875"/>
                    <a:gd name="connsiteY111" fmla="*/ 52388 h 416719"/>
                    <a:gd name="connsiteX112" fmla="*/ 378619 w 523875"/>
                    <a:gd name="connsiteY112" fmla="*/ 47625 h 416719"/>
                    <a:gd name="connsiteX113" fmla="*/ 390525 w 523875"/>
                    <a:gd name="connsiteY113" fmla="*/ 42863 h 416719"/>
                    <a:gd name="connsiteX114" fmla="*/ 407194 w 523875"/>
                    <a:gd name="connsiteY114" fmla="*/ 40482 h 416719"/>
                    <a:gd name="connsiteX115" fmla="*/ 421482 w 523875"/>
                    <a:gd name="connsiteY115" fmla="*/ 35719 h 416719"/>
                    <a:gd name="connsiteX116" fmla="*/ 404813 w 523875"/>
                    <a:gd name="connsiteY116" fmla="*/ 30957 h 416719"/>
                    <a:gd name="connsiteX117" fmla="*/ 397669 w 523875"/>
                    <a:gd name="connsiteY117" fmla="*/ 28575 h 416719"/>
                    <a:gd name="connsiteX118" fmla="*/ 366713 w 523875"/>
                    <a:gd name="connsiteY118" fmla="*/ 21432 h 416719"/>
                    <a:gd name="connsiteX119" fmla="*/ 352425 w 523875"/>
                    <a:gd name="connsiteY119" fmla="*/ 9525 h 416719"/>
                    <a:gd name="connsiteX120" fmla="*/ 340519 w 523875"/>
                    <a:gd name="connsiteY120" fmla="*/ 23813 h 416719"/>
                    <a:gd name="connsiteX121" fmla="*/ 319088 w 523875"/>
                    <a:gd name="connsiteY121" fmla="*/ 35719 h 416719"/>
                    <a:gd name="connsiteX122" fmla="*/ 309563 w 523875"/>
                    <a:gd name="connsiteY122" fmla="*/ 33338 h 416719"/>
                    <a:gd name="connsiteX123" fmla="*/ 295275 w 523875"/>
                    <a:gd name="connsiteY123" fmla="*/ 21432 h 416719"/>
                    <a:gd name="connsiteX124" fmla="*/ 288132 w 523875"/>
                    <a:gd name="connsiteY124" fmla="*/ 11907 h 416719"/>
                    <a:gd name="connsiteX125" fmla="*/ 280988 w 523875"/>
                    <a:gd name="connsiteY125" fmla="*/ 7144 h 416719"/>
                    <a:gd name="connsiteX126" fmla="*/ 278607 w 523875"/>
                    <a:gd name="connsiteY126" fmla="*/ 14288 h 416719"/>
                    <a:gd name="connsiteX127" fmla="*/ 271463 w 523875"/>
                    <a:gd name="connsiteY127" fmla="*/ 19050 h 416719"/>
                    <a:gd name="connsiteX128" fmla="*/ 266700 w 523875"/>
                    <a:gd name="connsiteY128" fmla="*/ 26194 h 416719"/>
                    <a:gd name="connsiteX129" fmla="*/ 254794 w 523875"/>
                    <a:gd name="connsiteY129" fmla="*/ 21432 h 416719"/>
                    <a:gd name="connsiteX130" fmla="*/ 245269 w 523875"/>
                    <a:gd name="connsiteY130" fmla="*/ 7144 h 416719"/>
                    <a:gd name="connsiteX131" fmla="*/ 240507 w 523875"/>
                    <a:gd name="connsiteY131" fmla="*/ 0 h 416719"/>
                    <a:gd name="connsiteX132" fmla="*/ 219075 w 523875"/>
                    <a:gd name="connsiteY132" fmla="*/ 4763 h 416719"/>
                    <a:gd name="connsiteX133" fmla="*/ 211932 w 523875"/>
                    <a:gd name="connsiteY133" fmla="*/ 11907 h 416719"/>
                    <a:gd name="connsiteX134" fmla="*/ 204788 w 523875"/>
                    <a:gd name="connsiteY134" fmla="*/ 16669 h 416719"/>
                    <a:gd name="connsiteX135" fmla="*/ 197644 w 523875"/>
                    <a:gd name="connsiteY135" fmla="*/ 30957 h 416719"/>
                    <a:gd name="connsiteX136" fmla="*/ 190500 w 523875"/>
                    <a:gd name="connsiteY136" fmla="*/ 45244 h 416719"/>
                    <a:gd name="connsiteX137" fmla="*/ 169069 w 523875"/>
                    <a:gd name="connsiteY137" fmla="*/ 42863 h 416719"/>
                    <a:gd name="connsiteX138" fmla="*/ 154782 w 523875"/>
                    <a:gd name="connsiteY138" fmla="*/ 38100 h 416719"/>
                    <a:gd name="connsiteX139" fmla="*/ 142875 w 523875"/>
                    <a:gd name="connsiteY139" fmla="*/ 57150 h 416719"/>
                    <a:gd name="connsiteX140" fmla="*/ 140494 w 523875"/>
                    <a:gd name="connsiteY140" fmla="*/ 64294 h 416719"/>
                    <a:gd name="connsiteX141" fmla="*/ 138113 w 523875"/>
                    <a:gd name="connsiteY141" fmla="*/ 71438 h 416719"/>
                    <a:gd name="connsiteX142" fmla="*/ 116682 w 523875"/>
                    <a:gd name="connsiteY142" fmla="*/ 76200 h 416719"/>
                    <a:gd name="connsiteX143" fmla="*/ 119063 w 523875"/>
                    <a:gd name="connsiteY143" fmla="*/ 95250 h 416719"/>
                    <a:gd name="connsiteX144" fmla="*/ 121444 w 523875"/>
                    <a:gd name="connsiteY144" fmla="*/ 109538 h 416719"/>
                    <a:gd name="connsiteX145" fmla="*/ 119063 w 523875"/>
                    <a:gd name="connsiteY145" fmla="*/ 138113 h 416719"/>
                    <a:gd name="connsiteX146" fmla="*/ 97632 w 523875"/>
                    <a:gd name="connsiteY146" fmla="*/ 126207 h 416719"/>
                    <a:gd name="connsiteX147" fmla="*/ 83344 w 523875"/>
                    <a:gd name="connsiteY147" fmla="*/ 116682 h 416719"/>
                    <a:gd name="connsiteX148" fmla="*/ 78582 w 523875"/>
                    <a:gd name="connsiteY148" fmla="*/ 123825 h 416719"/>
                    <a:gd name="connsiteX149" fmla="*/ 76200 w 523875"/>
                    <a:gd name="connsiteY149" fmla="*/ 138113 h 416719"/>
                    <a:gd name="connsiteX150" fmla="*/ 73819 w 523875"/>
                    <a:gd name="connsiteY150" fmla="*/ 145257 h 416719"/>
                    <a:gd name="connsiteX151" fmla="*/ 71438 w 523875"/>
                    <a:gd name="connsiteY151" fmla="*/ 154782 h 416719"/>
                    <a:gd name="connsiteX152" fmla="*/ 66675 w 523875"/>
                    <a:gd name="connsiteY152" fmla="*/ 161925 h 416719"/>
                    <a:gd name="connsiteX153" fmla="*/ 59532 w 523875"/>
                    <a:gd name="connsiteY153" fmla="*/ 176213 h 416719"/>
                    <a:gd name="connsiteX154" fmla="*/ 52388 w 523875"/>
                    <a:gd name="connsiteY154" fmla="*/ 180975 h 416719"/>
                    <a:gd name="connsiteX155" fmla="*/ 42863 w 523875"/>
                    <a:gd name="connsiteY155" fmla="*/ 195263 h 416719"/>
                    <a:gd name="connsiteX156" fmla="*/ 38100 w 523875"/>
                    <a:gd name="connsiteY156" fmla="*/ 202407 h 416719"/>
                    <a:gd name="connsiteX157" fmla="*/ 47625 w 523875"/>
                    <a:gd name="connsiteY157" fmla="*/ 223838 h 416719"/>
                    <a:gd name="connsiteX158" fmla="*/ 54769 w 523875"/>
                    <a:gd name="connsiteY158" fmla="*/ 230982 h 416719"/>
                    <a:gd name="connsiteX159" fmla="*/ 64294 w 523875"/>
                    <a:gd name="connsiteY159" fmla="*/ 245269 h 416719"/>
                    <a:gd name="connsiteX160" fmla="*/ 38100 w 523875"/>
                    <a:gd name="connsiteY160" fmla="*/ 247650 h 416719"/>
                    <a:gd name="connsiteX161" fmla="*/ 23813 w 523875"/>
                    <a:gd name="connsiteY161" fmla="*/ 250032 h 416719"/>
                    <a:gd name="connsiteX162" fmla="*/ 28575 w 523875"/>
                    <a:gd name="connsiteY162" fmla="*/ 257175 h 416719"/>
                    <a:gd name="connsiteX163" fmla="*/ 40482 w 523875"/>
                    <a:gd name="connsiteY163" fmla="*/ 266700 h 416719"/>
                    <a:gd name="connsiteX164" fmla="*/ 38100 w 523875"/>
                    <a:gd name="connsiteY164" fmla="*/ 290513 h 416719"/>
                    <a:gd name="connsiteX165" fmla="*/ 33338 w 523875"/>
                    <a:gd name="connsiteY165" fmla="*/ 304800 h 416719"/>
                    <a:gd name="connsiteX166" fmla="*/ 30957 w 523875"/>
                    <a:gd name="connsiteY166" fmla="*/ 321469 h 416719"/>
                    <a:gd name="connsiteX167" fmla="*/ 28575 w 523875"/>
                    <a:gd name="connsiteY167" fmla="*/ 328613 h 416719"/>
                    <a:gd name="connsiteX168" fmla="*/ 30957 w 523875"/>
                    <a:gd name="connsiteY168" fmla="*/ 361950 h 416719"/>
                    <a:gd name="connsiteX169" fmla="*/ 35719 w 523875"/>
                    <a:gd name="connsiteY169" fmla="*/ 366713 h 416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</a:cxnLst>
                  <a:rect l="l" t="t" r="r" b="b"/>
                  <a:pathLst>
                    <a:path w="523875" h="416719">
                      <a:moveTo>
                        <a:pt x="61913" y="416719"/>
                      </a:moveTo>
                      <a:cubicBezTo>
                        <a:pt x="57944" y="415925"/>
                        <a:pt x="53912" y="415403"/>
                        <a:pt x="50007" y="414338"/>
                      </a:cubicBezTo>
                      <a:cubicBezTo>
                        <a:pt x="45164" y="413017"/>
                        <a:pt x="35719" y="409575"/>
                        <a:pt x="35719" y="409575"/>
                      </a:cubicBezTo>
                      <a:cubicBezTo>
                        <a:pt x="34132" y="407194"/>
                        <a:pt x="32819" y="404605"/>
                        <a:pt x="30957" y="402432"/>
                      </a:cubicBezTo>
                      <a:cubicBezTo>
                        <a:pt x="28035" y="399023"/>
                        <a:pt x="24042" y="396561"/>
                        <a:pt x="21432" y="392907"/>
                      </a:cubicBezTo>
                      <a:cubicBezTo>
                        <a:pt x="19973" y="390864"/>
                        <a:pt x="20269" y="387957"/>
                        <a:pt x="19050" y="385763"/>
                      </a:cubicBezTo>
                      <a:cubicBezTo>
                        <a:pt x="16270" y="380759"/>
                        <a:pt x="9525" y="371475"/>
                        <a:pt x="9525" y="371475"/>
                      </a:cubicBezTo>
                      <a:cubicBezTo>
                        <a:pt x="1579" y="347638"/>
                        <a:pt x="5478" y="362169"/>
                        <a:pt x="9525" y="309563"/>
                      </a:cubicBezTo>
                      <a:cubicBezTo>
                        <a:pt x="9718" y="307060"/>
                        <a:pt x="10784" y="304664"/>
                        <a:pt x="11907" y="302419"/>
                      </a:cubicBezTo>
                      <a:cubicBezTo>
                        <a:pt x="13187" y="299859"/>
                        <a:pt x="15082" y="297656"/>
                        <a:pt x="16669" y="295275"/>
                      </a:cubicBezTo>
                      <a:cubicBezTo>
                        <a:pt x="1" y="289719"/>
                        <a:pt x="3970" y="295275"/>
                        <a:pt x="0" y="283369"/>
                      </a:cubicBezTo>
                      <a:cubicBezTo>
                        <a:pt x="4193" y="270794"/>
                        <a:pt x="989" y="278316"/>
                        <a:pt x="11907" y="261938"/>
                      </a:cubicBezTo>
                      <a:lnTo>
                        <a:pt x="16669" y="254794"/>
                      </a:lnTo>
                      <a:lnTo>
                        <a:pt x="21432" y="247650"/>
                      </a:lnTo>
                      <a:cubicBezTo>
                        <a:pt x="22226" y="245269"/>
                        <a:pt x="22932" y="242857"/>
                        <a:pt x="23813" y="240507"/>
                      </a:cubicBezTo>
                      <a:cubicBezTo>
                        <a:pt x="25314" y="236504"/>
                        <a:pt x="27223" y="232655"/>
                        <a:pt x="28575" y="228600"/>
                      </a:cubicBezTo>
                      <a:cubicBezTo>
                        <a:pt x="29610" y="225495"/>
                        <a:pt x="30163" y="222250"/>
                        <a:pt x="30957" y="219075"/>
                      </a:cubicBezTo>
                      <a:cubicBezTo>
                        <a:pt x="32227" y="175898"/>
                        <a:pt x="26937" y="159329"/>
                        <a:pt x="35719" y="128588"/>
                      </a:cubicBezTo>
                      <a:cubicBezTo>
                        <a:pt x="36409" y="126174"/>
                        <a:pt x="37081" y="123738"/>
                        <a:pt x="38100" y="121444"/>
                      </a:cubicBezTo>
                      <a:cubicBezTo>
                        <a:pt x="40263" y="116578"/>
                        <a:pt x="43081" y="112023"/>
                        <a:pt x="45244" y="107157"/>
                      </a:cubicBezTo>
                      <a:cubicBezTo>
                        <a:pt x="47522" y="102032"/>
                        <a:pt x="48236" y="94640"/>
                        <a:pt x="52388" y="90488"/>
                      </a:cubicBezTo>
                      <a:cubicBezTo>
                        <a:pt x="54163" y="88713"/>
                        <a:pt x="57151" y="88901"/>
                        <a:pt x="59532" y="88107"/>
                      </a:cubicBezTo>
                      <a:cubicBezTo>
                        <a:pt x="61913" y="86519"/>
                        <a:pt x="64190" y="84764"/>
                        <a:pt x="66675" y="83344"/>
                      </a:cubicBezTo>
                      <a:cubicBezTo>
                        <a:pt x="69757" y="81583"/>
                        <a:pt x="73473" y="80854"/>
                        <a:pt x="76200" y="78582"/>
                      </a:cubicBezTo>
                      <a:cubicBezTo>
                        <a:pt x="78399" y="76750"/>
                        <a:pt x="78728" y="73226"/>
                        <a:pt x="80963" y="71438"/>
                      </a:cubicBezTo>
                      <a:cubicBezTo>
                        <a:pt x="82923" y="69870"/>
                        <a:pt x="85800" y="70046"/>
                        <a:pt x="88107" y="69057"/>
                      </a:cubicBezTo>
                      <a:cubicBezTo>
                        <a:pt x="91370" y="67659"/>
                        <a:pt x="94369" y="65692"/>
                        <a:pt x="97632" y="64294"/>
                      </a:cubicBezTo>
                      <a:cubicBezTo>
                        <a:pt x="99939" y="63305"/>
                        <a:pt x="102468" y="62902"/>
                        <a:pt x="104775" y="61913"/>
                      </a:cubicBezTo>
                      <a:cubicBezTo>
                        <a:pt x="125367" y="53087"/>
                        <a:pt x="104694" y="60352"/>
                        <a:pt x="121444" y="54769"/>
                      </a:cubicBezTo>
                      <a:cubicBezTo>
                        <a:pt x="124619" y="55563"/>
                        <a:pt x="127961" y="55861"/>
                        <a:pt x="130969" y="57150"/>
                      </a:cubicBezTo>
                      <a:cubicBezTo>
                        <a:pt x="133600" y="58277"/>
                        <a:pt x="135659" y="60440"/>
                        <a:pt x="138113" y="61913"/>
                      </a:cubicBezTo>
                      <a:cubicBezTo>
                        <a:pt x="143600" y="65206"/>
                        <a:pt x="149294" y="68146"/>
                        <a:pt x="154782" y="71438"/>
                      </a:cubicBezTo>
                      <a:cubicBezTo>
                        <a:pt x="157236" y="72910"/>
                        <a:pt x="159295" y="75073"/>
                        <a:pt x="161925" y="76200"/>
                      </a:cubicBezTo>
                      <a:cubicBezTo>
                        <a:pt x="164933" y="77489"/>
                        <a:pt x="168303" y="77683"/>
                        <a:pt x="171450" y="78582"/>
                      </a:cubicBezTo>
                      <a:cubicBezTo>
                        <a:pt x="173864" y="79272"/>
                        <a:pt x="176213" y="80169"/>
                        <a:pt x="178594" y="80963"/>
                      </a:cubicBezTo>
                      <a:cubicBezTo>
                        <a:pt x="180975" y="78582"/>
                        <a:pt x="183044" y="75840"/>
                        <a:pt x="185738" y="73819"/>
                      </a:cubicBezTo>
                      <a:cubicBezTo>
                        <a:pt x="189441" y="71042"/>
                        <a:pt x="193719" y="69128"/>
                        <a:pt x="197644" y="66675"/>
                      </a:cubicBezTo>
                      <a:cubicBezTo>
                        <a:pt x="200071" y="65158"/>
                        <a:pt x="202228" y="63193"/>
                        <a:pt x="204788" y="61913"/>
                      </a:cubicBezTo>
                      <a:cubicBezTo>
                        <a:pt x="215634" y="56490"/>
                        <a:pt x="219098" y="55555"/>
                        <a:pt x="228600" y="52388"/>
                      </a:cubicBezTo>
                      <a:cubicBezTo>
                        <a:pt x="231615" y="52991"/>
                        <a:pt x="243707" y="54897"/>
                        <a:pt x="247650" y="57150"/>
                      </a:cubicBezTo>
                      <a:cubicBezTo>
                        <a:pt x="251096" y="59119"/>
                        <a:pt x="253729" y="62325"/>
                        <a:pt x="257175" y="64294"/>
                      </a:cubicBezTo>
                      <a:cubicBezTo>
                        <a:pt x="259354" y="65539"/>
                        <a:pt x="262012" y="65686"/>
                        <a:pt x="264319" y="66675"/>
                      </a:cubicBezTo>
                      <a:cubicBezTo>
                        <a:pt x="284917" y="75503"/>
                        <a:pt x="264234" y="68235"/>
                        <a:pt x="280988" y="73819"/>
                      </a:cubicBezTo>
                      <a:lnTo>
                        <a:pt x="290513" y="59532"/>
                      </a:lnTo>
                      <a:cubicBezTo>
                        <a:pt x="292100" y="57151"/>
                        <a:pt x="292986" y="54105"/>
                        <a:pt x="295275" y="52388"/>
                      </a:cubicBezTo>
                      <a:cubicBezTo>
                        <a:pt x="301625" y="47625"/>
                        <a:pt x="308182" y="43126"/>
                        <a:pt x="314325" y="38100"/>
                      </a:cubicBezTo>
                      <a:cubicBezTo>
                        <a:pt x="316931" y="35968"/>
                        <a:pt x="318729" y="32914"/>
                        <a:pt x="321469" y="30957"/>
                      </a:cubicBezTo>
                      <a:cubicBezTo>
                        <a:pt x="329891" y="24942"/>
                        <a:pt x="347663" y="14288"/>
                        <a:pt x="347663" y="14288"/>
                      </a:cubicBezTo>
                      <a:cubicBezTo>
                        <a:pt x="359893" y="17345"/>
                        <a:pt x="356880" y="17937"/>
                        <a:pt x="371475" y="14288"/>
                      </a:cubicBezTo>
                      <a:cubicBezTo>
                        <a:pt x="376345" y="13070"/>
                        <a:pt x="385763" y="9525"/>
                        <a:pt x="385763" y="9525"/>
                      </a:cubicBezTo>
                      <a:lnTo>
                        <a:pt x="421482" y="11907"/>
                      </a:lnTo>
                      <a:cubicBezTo>
                        <a:pt x="421485" y="11908"/>
                        <a:pt x="433387" y="29765"/>
                        <a:pt x="435769" y="33338"/>
                      </a:cubicBezTo>
                      <a:lnTo>
                        <a:pt x="440532" y="40482"/>
                      </a:lnTo>
                      <a:cubicBezTo>
                        <a:pt x="442119" y="45244"/>
                        <a:pt x="445848" y="49780"/>
                        <a:pt x="445294" y="54769"/>
                      </a:cubicBezTo>
                      <a:cubicBezTo>
                        <a:pt x="444500" y="61913"/>
                        <a:pt x="444095" y="69110"/>
                        <a:pt x="442913" y="76200"/>
                      </a:cubicBezTo>
                      <a:cubicBezTo>
                        <a:pt x="442500" y="78676"/>
                        <a:pt x="441222" y="80930"/>
                        <a:pt x="440532" y="83344"/>
                      </a:cubicBezTo>
                      <a:cubicBezTo>
                        <a:pt x="434551" y="104275"/>
                        <a:pt x="441478" y="82884"/>
                        <a:pt x="435769" y="100013"/>
                      </a:cubicBezTo>
                      <a:cubicBezTo>
                        <a:pt x="443317" y="111333"/>
                        <a:pt x="439627" y="104442"/>
                        <a:pt x="445294" y="121444"/>
                      </a:cubicBezTo>
                      <a:lnTo>
                        <a:pt x="447675" y="128588"/>
                      </a:lnTo>
                      <a:cubicBezTo>
                        <a:pt x="448642" y="135353"/>
                        <a:pt x="448760" y="148723"/>
                        <a:pt x="454819" y="154782"/>
                      </a:cubicBezTo>
                      <a:cubicBezTo>
                        <a:pt x="456594" y="156557"/>
                        <a:pt x="459582" y="156369"/>
                        <a:pt x="461963" y="157163"/>
                      </a:cubicBezTo>
                      <a:cubicBezTo>
                        <a:pt x="465138" y="159544"/>
                        <a:pt x="467938" y="162532"/>
                        <a:pt x="471488" y="164307"/>
                      </a:cubicBezTo>
                      <a:cubicBezTo>
                        <a:pt x="475978" y="166552"/>
                        <a:pt x="485775" y="169069"/>
                        <a:pt x="485775" y="169069"/>
                      </a:cubicBezTo>
                      <a:cubicBezTo>
                        <a:pt x="505053" y="181921"/>
                        <a:pt x="502928" y="174429"/>
                        <a:pt x="497682" y="202407"/>
                      </a:cubicBezTo>
                      <a:cubicBezTo>
                        <a:pt x="496757" y="207341"/>
                        <a:pt x="494507" y="211932"/>
                        <a:pt x="492919" y="216694"/>
                      </a:cubicBezTo>
                      <a:lnTo>
                        <a:pt x="490538" y="223838"/>
                      </a:lnTo>
                      <a:lnTo>
                        <a:pt x="488157" y="230982"/>
                      </a:lnTo>
                      <a:cubicBezTo>
                        <a:pt x="493800" y="259201"/>
                        <a:pt x="486383" y="229969"/>
                        <a:pt x="495300" y="250032"/>
                      </a:cubicBezTo>
                      <a:cubicBezTo>
                        <a:pt x="497339" y="254619"/>
                        <a:pt x="500063" y="264319"/>
                        <a:pt x="500063" y="264319"/>
                      </a:cubicBezTo>
                      <a:cubicBezTo>
                        <a:pt x="499269" y="276225"/>
                        <a:pt x="499000" y="288178"/>
                        <a:pt x="497682" y="300038"/>
                      </a:cubicBezTo>
                      <a:cubicBezTo>
                        <a:pt x="497405" y="302533"/>
                        <a:pt x="497075" y="305407"/>
                        <a:pt x="495300" y="307182"/>
                      </a:cubicBezTo>
                      <a:cubicBezTo>
                        <a:pt x="493525" y="308957"/>
                        <a:pt x="490538" y="308769"/>
                        <a:pt x="488157" y="309563"/>
                      </a:cubicBezTo>
                      <a:cubicBezTo>
                        <a:pt x="487363" y="315119"/>
                        <a:pt x="487037" y="320763"/>
                        <a:pt x="485775" y="326232"/>
                      </a:cubicBezTo>
                      <a:cubicBezTo>
                        <a:pt x="484646" y="331123"/>
                        <a:pt x="478229" y="344696"/>
                        <a:pt x="481013" y="340519"/>
                      </a:cubicBezTo>
                      <a:cubicBezTo>
                        <a:pt x="482600" y="338138"/>
                        <a:pt x="484870" y="336090"/>
                        <a:pt x="485775" y="333375"/>
                      </a:cubicBezTo>
                      <a:lnTo>
                        <a:pt x="492919" y="311944"/>
                      </a:lnTo>
                      <a:cubicBezTo>
                        <a:pt x="492921" y="311939"/>
                        <a:pt x="497678" y="297662"/>
                        <a:pt x="497682" y="297657"/>
                      </a:cubicBezTo>
                      <a:cubicBezTo>
                        <a:pt x="500857" y="292894"/>
                        <a:pt x="504262" y="288277"/>
                        <a:pt x="507207" y="283369"/>
                      </a:cubicBezTo>
                      <a:cubicBezTo>
                        <a:pt x="509588" y="279400"/>
                        <a:pt x="511865" y="275368"/>
                        <a:pt x="514350" y="271463"/>
                      </a:cubicBezTo>
                      <a:cubicBezTo>
                        <a:pt x="517423" y="266634"/>
                        <a:pt x="523875" y="257175"/>
                        <a:pt x="523875" y="257175"/>
                      </a:cubicBezTo>
                      <a:cubicBezTo>
                        <a:pt x="521494" y="256381"/>
                        <a:pt x="518977" y="255916"/>
                        <a:pt x="516732" y="254794"/>
                      </a:cubicBezTo>
                      <a:cubicBezTo>
                        <a:pt x="498263" y="245560"/>
                        <a:pt x="520405" y="253639"/>
                        <a:pt x="502444" y="247650"/>
                      </a:cubicBezTo>
                      <a:cubicBezTo>
                        <a:pt x="500857" y="245269"/>
                        <a:pt x="499345" y="242836"/>
                        <a:pt x="497682" y="240507"/>
                      </a:cubicBezTo>
                      <a:cubicBezTo>
                        <a:pt x="495375" y="237277"/>
                        <a:pt x="492313" y="234532"/>
                        <a:pt x="490538" y="230982"/>
                      </a:cubicBezTo>
                      <a:cubicBezTo>
                        <a:pt x="488293" y="226492"/>
                        <a:pt x="487363" y="221457"/>
                        <a:pt x="485775" y="216694"/>
                      </a:cubicBezTo>
                      <a:lnTo>
                        <a:pt x="483394" y="209550"/>
                      </a:lnTo>
                      <a:cubicBezTo>
                        <a:pt x="485023" y="191629"/>
                        <a:pt x="484039" y="187557"/>
                        <a:pt x="488157" y="173832"/>
                      </a:cubicBezTo>
                      <a:cubicBezTo>
                        <a:pt x="489600" y="169024"/>
                        <a:pt x="491332" y="164307"/>
                        <a:pt x="492919" y="159544"/>
                      </a:cubicBezTo>
                      <a:lnTo>
                        <a:pt x="495300" y="152400"/>
                      </a:lnTo>
                      <a:cubicBezTo>
                        <a:pt x="492125" y="151606"/>
                        <a:pt x="488984" y="150661"/>
                        <a:pt x="485775" y="150019"/>
                      </a:cubicBezTo>
                      <a:cubicBezTo>
                        <a:pt x="459984" y="144861"/>
                        <a:pt x="482519" y="150355"/>
                        <a:pt x="459582" y="145257"/>
                      </a:cubicBezTo>
                      <a:cubicBezTo>
                        <a:pt x="448795" y="142860"/>
                        <a:pt x="447627" y="142065"/>
                        <a:pt x="435769" y="138113"/>
                      </a:cubicBezTo>
                      <a:lnTo>
                        <a:pt x="421482" y="133350"/>
                      </a:lnTo>
                      <a:lnTo>
                        <a:pt x="414338" y="130969"/>
                      </a:lnTo>
                      <a:cubicBezTo>
                        <a:pt x="413544" y="127794"/>
                        <a:pt x="411957" y="124717"/>
                        <a:pt x="411957" y="121444"/>
                      </a:cubicBezTo>
                      <a:cubicBezTo>
                        <a:pt x="411957" y="115458"/>
                        <a:pt x="416692" y="111974"/>
                        <a:pt x="419100" y="107157"/>
                      </a:cubicBezTo>
                      <a:cubicBezTo>
                        <a:pt x="421824" y="101710"/>
                        <a:pt x="422503" y="93548"/>
                        <a:pt x="423863" y="88107"/>
                      </a:cubicBezTo>
                      <a:cubicBezTo>
                        <a:pt x="424472" y="85672"/>
                        <a:pt x="425450" y="83344"/>
                        <a:pt x="426244" y="80963"/>
                      </a:cubicBezTo>
                      <a:lnTo>
                        <a:pt x="404813" y="88107"/>
                      </a:lnTo>
                      <a:lnTo>
                        <a:pt x="390525" y="92869"/>
                      </a:lnTo>
                      <a:cubicBezTo>
                        <a:pt x="388144" y="92075"/>
                        <a:pt x="383874" y="92949"/>
                        <a:pt x="383382" y="90488"/>
                      </a:cubicBezTo>
                      <a:cubicBezTo>
                        <a:pt x="381973" y="83440"/>
                        <a:pt x="392582" y="71330"/>
                        <a:pt x="385763" y="69057"/>
                      </a:cubicBezTo>
                      <a:cubicBezTo>
                        <a:pt x="379028" y="66812"/>
                        <a:pt x="382145" y="84169"/>
                        <a:pt x="376238" y="88107"/>
                      </a:cubicBezTo>
                      <a:lnTo>
                        <a:pt x="369094" y="92869"/>
                      </a:lnTo>
                      <a:cubicBezTo>
                        <a:pt x="367507" y="95250"/>
                        <a:pt x="366567" y="98225"/>
                        <a:pt x="364332" y="100013"/>
                      </a:cubicBezTo>
                      <a:cubicBezTo>
                        <a:pt x="357249" y="105679"/>
                        <a:pt x="335439" y="100219"/>
                        <a:pt x="333375" y="100013"/>
                      </a:cubicBezTo>
                      <a:cubicBezTo>
                        <a:pt x="326865" y="80480"/>
                        <a:pt x="336588" y="106325"/>
                        <a:pt x="328613" y="114300"/>
                      </a:cubicBezTo>
                      <a:cubicBezTo>
                        <a:pt x="325063" y="117850"/>
                        <a:pt x="325438" y="104775"/>
                        <a:pt x="323850" y="100013"/>
                      </a:cubicBezTo>
                      <a:lnTo>
                        <a:pt x="321469" y="92869"/>
                      </a:lnTo>
                      <a:cubicBezTo>
                        <a:pt x="320675" y="84138"/>
                        <a:pt x="319088" y="75442"/>
                        <a:pt x="319088" y="66675"/>
                      </a:cubicBezTo>
                      <a:cubicBezTo>
                        <a:pt x="319088" y="62628"/>
                        <a:pt x="317652" y="56116"/>
                        <a:pt x="321469" y="54769"/>
                      </a:cubicBezTo>
                      <a:cubicBezTo>
                        <a:pt x="333468" y="50534"/>
                        <a:pt x="346869" y="53182"/>
                        <a:pt x="359569" y="52388"/>
                      </a:cubicBezTo>
                      <a:cubicBezTo>
                        <a:pt x="365919" y="50800"/>
                        <a:pt x="372542" y="50056"/>
                        <a:pt x="378619" y="47625"/>
                      </a:cubicBezTo>
                      <a:cubicBezTo>
                        <a:pt x="382588" y="46038"/>
                        <a:pt x="386378" y="43900"/>
                        <a:pt x="390525" y="42863"/>
                      </a:cubicBezTo>
                      <a:cubicBezTo>
                        <a:pt x="395970" y="41502"/>
                        <a:pt x="401638" y="41276"/>
                        <a:pt x="407194" y="40482"/>
                      </a:cubicBezTo>
                      <a:cubicBezTo>
                        <a:pt x="411957" y="38894"/>
                        <a:pt x="426245" y="37306"/>
                        <a:pt x="421482" y="35719"/>
                      </a:cubicBezTo>
                      <a:cubicBezTo>
                        <a:pt x="404333" y="30003"/>
                        <a:pt x="425770" y="36945"/>
                        <a:pt x="404813" y="30957"/>
                      </a:cubicBezTo>
                      <a:cubicBezTo>
                        <a:pt x="402399" y="30267"/>
                        <a:pt x="400115" y="29139"/>
                        <a:pt x="397669" y="28575"/>
                      </a:cubicBezTo>
                      <a:cubicBezTo>
                        <a:pt x="363502" y="20690"/>
                        <a:pt x="383984" y="27188"/>
                        <a:pt x="366713" y="21432"/>
                      </a:cubicBezTo>
                      <a:cubicBezTo>
                        <a:pt x="365905" y="20624"/>
                        <a:pt x="355266" y="9051"/>
                        <a:pt x="352425" y="9525"/>
                      </a:cubicBezTo>
                      <a:cubicBezTo>
                        <a:pt x="347162" y="10402"/>
                        <a:pt x="343833" y="20914"/>
                        <a:pt x="340519" y="23813"/>
                      </a:cubicBezTo>
                      <a:cubicBezTo>
                        <a:pt x="330441" y="32632"/>
                        <a:pt x="328900" y="32449"/>
                        <a:pt x="319088" y="35719"/>
                      </a:cubicBezTo>
                      <a:cubicBezTo>
                        <a:pt x="315913" y="34925"/>
                        <a:pt x="312571" y="34627"/>
                        <a:pt x="309563" y="33338"/>
                      </a:cubicBezTo>
                      <a:cubicBezTo>
                        <a:pt x="304587" y="31205"/>
                        <a:pt x="298595" y="25306"/>
                        <a:pt x="295275" y="21432"/>
                      </a:cubicBezTo>
                      <a:cubicBezTo>
                        <a:pt x="292692" y="18419"/>
                        <a:pt x="290938" y="14713"/>
                        <a:pt x="288132" y="11907"/>
                      </a:cubicBezTo>
                      <a:cubicBezTo>
                        <a:pt x="286108" y="9883"/>
                        <a:pt x="283369" y="8732"/>
                        <a:pt x="280988" y="7144"/>
                      </a:cubicBezTo>
                      <a:cubicBezTo>
                        <a:pt x="280194" y="9525"/>
                        <a:pt x="280175" y="12328"/>
                        <a:pt x="278607" y="14288"/>
                      </a:cubicBezTo>
                      <a:cubicBezTo>
                        <a:pt x="276819" y="16523"/>
                        <a:pt x="273487" y="17026"/>
                        <a:pt x="271463" y="19050"/>
                      </a:cubicBezTo>
                      <a:cubicBezTo>
                        <a:pt x="269439" y="21074"/>
                        <a:pt x="268288" y="23813"/>
                        <a:pt x="266700" y="26194"/>
                      </a:cubicBezTo>
                      <a:cubicBezTo>
                        <a:pt x="262731" y="24607"/>
                        <a:pt x="258419" y="23697"/>
                        <a:pt x="254794" y="21432"/>
                      </a:cubicBezTo>
                      <a:cubicBezTo>
                        <a:pt x="244945" y="15277"/>
                        <a:pt x="249408" y="15423"/>
                        <a:pt x="245269" y="7144"/>
                      </a:cubicBezTo>
                      <a:cubicBezTo>
                        <a:pt x="243989" y="4584"/>
                        <a:pt x="242094" y="2381"/>
                        <a:pt x="240507" y="0"/>
                      </a:cubicBezTo>
                      <a:cubicBezTo>
                        <a:pt x="239792" y="143"/>
                        <a:pt x="220883" y="3730"/>
                        <a:pt x="219075" y="4763"/>
                      </a:cubicBezTo>
                      <a:cubicBezTo>
                        <a:pt x="216151" y="6434"/>
                        <a:pt x="214519" y="9751"/>
                        <a:pt x="211932" y="11907"/>
                      </a:cubicBezTo>
                      <a:cubicBezTo>
                        <a:pt x="209733" y="13739"/>
                        <a:pt x="207169" y="15082"/>
                        <a:pt x="204788" y="16669"/>
                      </a:cubicBezTo>
                      <a:cubicBezTo>
                        <a:pt x="191141" y="37138"/>
                        <a:pt x="207500" y="11243"/>
                        <a:pt x="197644" y="30957"/>
                      </a:cubicBezTo>
                      <a:cubicBezTo>
                        <a:pt x="188408" y="49429"/>
                        <a:pt x="196490" y="27279"/>
                        <a:pt x="190500" y="45244"/>
                      </a:cubicBezTo>
                      <a:cubicBezTo>
                        <a:pt x="183356" y="44450"/>
                        <a:pt x="176117" y="44273"/>
                        <a:pt x="169069" y="42863"/>
                      </a:cubicBezTo>
                      <a:cubicBezTo>
                        <a:pt x="164146" y="41878"/>
                        <a:pt x="154782" y="38100"/>
                        <a:pt x="154782" y="38100"/>
                      </a:cubicBezTo>
                      <a:cubicBezTo>
                        <a:pt x="143462" y="45647"/>
                        <a:pt x="148542" y="40148"/>
                        <a:pt x="142875" y="57150"/>
                      </a:cubicBezTo>
                      <a:lnTo>
                        <a:pt x="140494" y="64294"/>
                      </a:lnTo>
                      <a:cubicBezTo>
                        <a:pt x="139700" y="66675"/>
                        <a:pt x="140494" y="70644"/>
                        <a:pt x="138113" y="71438"/>
                      </a:cubicBezTo>
                      <a:cubicBezTo>
                        <a:pt x="126389" y="75346"/>
                        <a:pt x="133445" y="73406"/>
                        <a:pt x="116682" y="76200"/>
                      </a:cubicBezTo>
                      <a:cubicBezTo>
                        <a:pt x="117476" y="82550"/>
                        <a:pt x="118158" y="88915"/>
                        <a:pt x="119063" y="95250"/>
                      </a:cubicBezTo>
                      <a:cubicBezTo>
                        <a:pt x="119746" y="100030"/>
                        <a:pt x="121444" y="104710"/>
                        <a:pt x="121444" y="109538"/>
                      </a:cubicBezTo>
                      <a:cubicBezTo>
                        <a:pt x="121444" y="119096"/>
                        <a:pt x="119857" y="128588"/>
                        <a:pt x="119063" y="138113"/>
                      </a:cubicBezTo>
                      <a:cubicBezTo>
                        <a:pt x="93608" y="129627"/>
                        <a:pt x="113673" y="138683"/>
                        <a:pt x="97632" y="126207"/>
                      </a:cubicBezTo>
                      <a:cubicBezTo>
                        <a:pt x="93114" y="122693"/>
                        <a:pt x="83344" y="116682"/>
                        <a:pt x="83344" y="116682"/>
                      </a:cubicBezTo>
                      <a:cubicBezTo>
                        <a:pt x="81757" y="119063"/>
                        <a:pt x="79487" y="121110"/>
                        <a:pt x="78582" y="123825"/>
                      </a:cubicBezTo>
                      <a:cubicBezTo>
                        <a:pt x="77055" y="128406"/>
                        <a:pt x="77247" y="133400"/>
                        <a:pt x="76200" y="138113"/>
                      </a:cubicBezTo>
                      <a:cubicBezTo>
                        <a:pt x="75655" y="140563"/>
                        <a:pt x="74509" y="142843"/>
                        <a:pt x="73819" y="145257"/>
                      </a:cubicBezTo>
                      <a:cubicBezTo>
                        <a:pt x="72920" y="148404"/>
                        <a:pt x="72727" y="151774"/>
                        <a:pt x="71438" y="154782"/>
                      </a:cubicBezTo>
                      <a:cubicBezTo>
                        <a:pt x="70311" y="157412"/>
                        <a:pt x="68263" y="159544"/>
                        <a:pt x="66675" y="161925"/>
                      </a:cubicBezTo>
                      <a:cubicBezTo>
                        <a:pt x="64739" y="167734"/>
                        <a:pt x="64147" y="171598"/>
                        <a:pt x="59532" y="176213"/>
                      </a:cubicBezTo>
                      <a:cubicBezTo>
                        <a:pt x="57508" y="178237"/>
                        <a:pt x="54769" y="179388"/>
                        <a:pt x="52388" y="180975"/>
                      </a:cubicBezTo>
                      <a:lnTo>
                        <a:pt x="42863" y="195263"/>
                      </a:lnTo>
                      <a:lnTo>
                        <a:pt x="38100" y="202407"/>
                      </a:lnTo>
                      <a:cubicBezTo>
                        <a:pt x="40824" y="213300"/>
                        <a:pt x="39902" y="213541"/>
                        <a:pt x="47625" y="223838"/>
                      </a:cubicBezTo>
                      <a:cubicBezTo>
                        <a:pt x="49646" y="226532"/>
                        <a:pt x="52701" y="228324"/>
                        <a:pt x="54769" y="230982"/>
                      </a:cubicBezTo>
                      <a:cubicBezTo>
                        <a:pt x="58283" y="235500"/>
                        <a:pt x="64294" y="245269"/>
                        <a:pt x="64294" y="245269"/>
                      </a:cubicBezTo>
                      <a:cubicBezTo>
                        <a:pt x="49989" y="254806"/>
                        <a:pt x="64095" y="247650"/>
                        <a:pt x="38100" y="247650"/>
                      </a:cubicBezTo>
                      <a:cubicBezTo>
                        <a:pt x="33272" y="247650"/>
                        <a:pt x="28575" y="249238"/>
                        <a:pt x="23813" y="250032"/>
                      </a:cubicBezTo>
                      <a:cubicBezTo>
                        <a:pt x="25400" y="252413"/>
                        <a:pt x="26340" y="255387"/>
                        <a:pt x="28575" y="257175"/>
                      </a:cubicBezTo>
                      <a:cubicBezTo>
                        <a:pt x="45008" y="270322"/>
                        <a:pt x="26831" y="246228"/>
                        <a:pt x="40482" y="266700"/>
                      </a:cubicBezTo>
                      <a:cubicBezTo>
                        <a:pt x="39688" y="274638"/>
                        <a:pt x="39570" y="282672"/>
                        <a:pt x="38100" y="290513"/>
                      </a:cubicBezTo>
                      <a:cubicBezTo>
                        <a:pt x="37175" y="295447"/>
                        <a:pt x="33338" y="304800"/>
                        <a:pt x="33338" y="304800"/>
                      </a:cubicBezTo>
                      <a:cubicBezTo>
                        <a:pt x="32544" y="310356"/>
                        <a:pt x="32058" y="315965"/>
                        <a:pt x="30957" y="321469"/>
                      </a:cubicBezTo>
                      <a:cubicBezTo>
                        <a:pt x="30465" y="323930"/>
                        <a:pt x="28575" y="326103"/>
                        <a:pt x="28575" y="328613"/>
                      </a:cubicBezTo>
                      <a:cubicBezTo>
                        <a:pt x="28575" y="339754"/>
                        <a:pt x="28904" y="351000"/>
                        <a:pt x="30957" y="361950"/>
                      </a:cubicBezTo>
                      <a:cubicBezTo>
                        <a:pt x="31371" y="364157"/>
                        <a:pt x="34132" y="365125"/>
                        <a:pt x="35719" y="366713"/>
                      </a:cubicBezTo>
                    </a:path>
                  </a:pathLst>
                </a:custGeom>
                <a:noFill/>
                <a:ln w="222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任意多边形: 形状 159">
                  <a:extLst>
                    <a:ext uri="{FF2B5EF4-FFF2-40B4-BE49-F238E27FC236}">
                      <a16:creationId xmlns:a16="http://schemas.microsoft.com/office/drawing/2014/main" id="{D0DF6C4E-D959-4F89-BF6A-5A921FA2FE79}"/>
                    </a:ext>
                  </a:extLst>
                </p:cNvPr>
                <p:cNvSpPr/>
                <p:nvPr/>
              </p:nvSpPr>
              <p:spPr>
                <a:xfrm rot="21059563">
                  <a:off x="444794" y="4310984"/>
                  <a:ext cx="121444" cy="46044"/>
                </a:xfrm>
                <a:custGeom>
                  <a:avLst/>
                  <a:gdLst>
                    <a:gd name="connsiteX0" fmla="*/ 0 w 121444"/>
                    <a:gd name="connsiteY0" fmla="*/ 14839 h 46044"/>
                    <a:gd name="connsiteX1" fmla="*/ 11907 w 121444"/>
                    <a:gd name="connsiteY1" fmla="*/ 17221 h 46044"/>
                    <a:gd name="connsiteX2" fmla="*/ 19050 w 121444"/>
                    <a:gd name="connsiteY2" fmla="*/ 19602 h 46044"/>
                    <a:gd name="connsiteX3" fmla="*/ 21432 w 121444"/>
                    <a:gd name="connsiteY3" fmla="*/ 12458 h 46044"/>
                    <a:gd name="connsiteX4" fmla="*/ 28575 w 121444"/>
                    <a:gd name="connsiteY4" fmla="*/ 14839 h 46044"/>
                    <a:gd name="connsiteX5" fmla="*/ 33338 w 121444"/>
                    <a:gd name="connsiteY5" fmla="*/ 21983 h 46044"/>
                    <a:gd name="connsiteX6" fmla="*/ 40482 w 121444"/>
                    <a:gd name="connsiteY6" fmla="*/ 26746 h 46044"/>
                    <a:gd name="connsiteX7" fmla="*/ 35719 w 121444"/>
                    <a:gd name="connsiteY7" fmla="*/ 19602 h 46044"/>
                    <a:gd name="connsiteX8" fmla="*/ 42863 w 121444"/>
                    <a:gd name="connsiteY8" fmla="*/ 26746 h 46044"/>
                    <a:gd name="connsiteX9" fmla="*/ 45244 w 121444"/>
                    <a:gd name="connsiteY9" fmla="*/ 36271 h 46044"/>
                    <a:gd name="connsiteX10" fmla="*/ 42863 w 121444"/>
                    <a:gd name="connsiteY10" fmla="*/ 45796 h 46044"/>
                    <a:gd name="connsiteX11" fmla="*/ 50007 w 121444"/>
                    <a:gd name="connsiteY11" fmla="*/ 38652 h 46044"/>
                    <a:gd name="connsiteX12" fmla="*/ 54769 w 121444"/>
                    <a:gd name="connsiteY12" fmla="*/ 24364 h 46044"/>
                    <a:gd name="connsiteX13" fmla="*/ 64294 w 121444"/>
                    <a:gd name="connsiteY13" fmla="*/ 5314 h 46044"/>
                    <a:gd name="connsiteX14" fmla="*/ 71438 w 121444"/>
                    <a:gd name="connsiteY14" fmla="*/ 24364 h 46044"/>
                    <a:gd name="connsiteX15" fmla="*/ 76200 w 121444"/>
                    <a:gd name="connsiteY15" fmla="*/ 38652 h 46044"/>
                    <a:gd name="connsiteX16" fmla="*/ 95250 w 121444"/>
                    <a:gd name="connsiteY16" fmla="*/ 19602 h 46044"/>
                    <a:gd name="connsiteX17" fmla="*/ 102394 w 121444"/>
                    <a:gd name="connsiteY17" fmla="*/ 5314 h 46044"/>
                    <a:gd name="connsiteX18" fmla="*/ 109538 w 121444"/>
                    <a:gd name="connsiteY18" fmla="*/ 7696 h 46044"/>
                    <a:gd name="connsiteX19" fmla="*/ 121444 w 121444"/>
                    <a:gd name="connsiteY19" fmla="*/ 14839 h 46044"/>
                    <a:gd name="connsiteX20" fmla="*/ 119063 w 121444"/>
                    <a:gd name="connsiteY20" fmla="*/ 552 h 46044"/>
                    <a:gd name="connsiteX21" fmla="*/ 111919 w 121444"/>
                    <a:gd name="connsiteY21" fmla="*/ 2933 h 46044"/>
                    <a:gd name="connsiteX22" fmla="*/ 95250 w 121444"/>
                    <a:gd name="connsiteY22" fmla="*/ 5314 h 46044"/>
                    <a:gd name="connsiteX23" fmla="*/ 88107 w 121444"/>
                    <a:gd name="connsiteY23" fmla="*/ 7696 h 46044"/>
                    <a:gd name="connsiteX24" fmla="*/ 78582 w 121444"/>
                    <a:gd name="connsiteY24" fmla="*/ 10077 h 46044"/>
                    <a:gd name="connsiteX25" fmla="*/ 73819 w 121444"/>
                    <a:gd name="connsiteY25" fmla="*/ 17221 h 46044"/>
                    <a:gd name="connsiteX26" fmla="*/ 59532 w 121444"/>
                    <a:gd name="connsiteY26" fmla="*/ 29127 h 46044"/>
                    <a:gd name="connsiteX27" fmla="*/ 26194 w 121444"/>
                    <a:gd name="connsiteY27" fmla="*/ 26746 h 46044"/>
                    <a:gd name="connsiteX28" fmla="*/ 21432 w 121444"/>
                    <a:gd name="connsiteY28" fmla="*/ 12458 h 46044"/>
                    <a:gd name="connsiteX29" fmla="*/ 0 w 121444"/>
                    <a:gd name="connsiteY29" fmla="*/ 14839 h 46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1444" h="46044">
                      <a:moveTo>
                        <a:pt x="0" y="14839"/>
                      </a:moveTo>
                      <a:cubicBezTo>
                        <a:pt x="3969" y="15633"/>
                        <a:pt x="7980" y="16239"/>
                        <a:pt x="11907" y="17221"/>
                      </a:cubicBezTo>
                      <a:cubicBezTo>
                        <a:pt x="14342" y="17830"/>
                        <a:pt x="16805" y="20725"/>
                        <a:pt x="19050" y="19602"/>
                      </a:cubicBezTo>
                      <a:cubicBezTo>
                        <a:pt x="21295" y="18479"/>
                        <a:pt x="20638" y="14839"/>
                        <a:pt x="21432" y="12458"/>
                      </a:cubicBezTo>
                      <a:cubicBezTo>
                        <a:pt x="23813" y="13252"/>
                        <a:pt x="26615" y="13271"/>
                        <a:pt x="28575" y="14839"/>
                      </a:cubicBezTo>
                      <a:cubicBezTo>
                        <a:pt x="30810" y="16627"/>
                        <a:pt x="31314" y="19959"/>
                        <a:pt x="33338" y="21983"/>
                      </a:cubicBezTo>
                      <a:cubicBezTo>
                        <a:pt x="35362" y="24007"/>
                        <a:pt x="38101" y="25158"/>
                        <a:pt x="40482" y="26746"/>
                      </a:cubicBezTo>
                      <a:cubicBezTo>
                        <a:pt x="38894" y="24365"/>
                        <a:pt x="32857" y="19602"/>
                        <a:pt x="35719" y="19602"/>
                      </a:cubicBezTo>
                      <a:cubicBezTo>
                        <a:pt x="39087" y="19602"/>
                        <a:pt x="41192" y="23822"/>
                        <a:pt x="42863" y="26746"/>
                      </a:cubicBezTo>
                      <a:cubicBezTo>
                        <a:pt x="44487" y="29588"/>
                        <a:pt x="44450" y="33096"/>
                        <a:pt x="45244" y="36271"/>
                      </a:cubicBezTo>
                      <a:cubicBezTo>
                        <a:pt x="44450" y="39446"/>
                        <a:pt x="39936" y="44333"/>
                        <a:pt x="42863" y="45796"/>
                      </a:cubicBezTo>
                      <a:cubicBezTo>
                        <a:pt x="45875" y="47302"/>
                        <a:pt x="48372" y="41596"/>
                        <a:pt x="50007" y="38652"/>
                      </a:cubicBezTo>
                      <a:cubicBezTo>
                        <a:pt x="52445" y="34263"/>
                        <a:pt x="52186" y="28669"/>
                        <a:pt x="54769" y="24364"/>
                      </a:cubicBezTo>
                      <a:cubicBezTo>
                        <a:pt x="63204" y="10306"/>
                        <a:pt x="60450" y="16849"/>
                        <a:pt x="64294" y="5314"/>
                      </a:cubicBezTo>
                      <a:cubicBezTo>
                        <a:pt x="71370" y="26546"/>
                        <a:pt x="60049" y="-6957"/>
                        <a:pt x="71438" y="24364"/>
                      </a:cubicBezTo>
                      <a:cubicBezTo>
                        <a:pt x="73154" y="29082"/>
                        <a:pt x="76200" y="38652"/>
                        <a:pt x="76200" y="38652"/>
                      </a:cubicBezTo>
                      <a:cubicBezTo>
                        <a:pt x="87694" y="21410"/>
                        <a:pt x="80605" y="26924"/>
                        <a:pt x="95250" y="19602"/>
                      </a:cubicBezTo>
                      <a:cubicBezTo>
                        <a:pt x="96252" y="16596"/>
                        <a:pt x="98845" y="6734"/>
                        <a:pt x="102394" y="5314"/>
                      </a:cubicBezTo>
                      <a:cubicBezTo>
                        <a:pt x="104725" y="4382"/>
                        <a:pt x="107293" y="6573"/>
                        <a:pt x="109538" y="7696"/>
                      </a:cubicBezTo>
                      <a:cubicBezTo>
                        <a:pt x="113678" y="9766"/>
                        <a:pt x="117475" y="12458"/>
                        <a:pt x="121444" y="14839"/>
                      </a:cubicBezTo>
                      <a:cubicBezTo>
                        <a:pt x="120650" y="10077"/>
                        <a:pt x="122079" y="4322"/>
                        <a:pt x="119063" y="552"/>
                      </a:cubicBezTo>
                      <a:cubicBezTo>
                        <a:pt x="117495" y="-1408"/>
                        <a:pt x="114380" y="2441"/>
                        <a:pt x="111919" y="2933"/>
                      </a:cubicBezTo>
                      <a:cubicBezTo>
                        <a:pt x="106415" y="4034"/>
                        <a:pt x="100806" y="4520"/>
                        <a:pt x="95250" y="5314"/>
                      </a:cubicBezTo>
                      <a:cubicBezTo>
                        <a:pt x="92869" y="6108"/>
                        <a:pt x="90520" y="7006"/>
                        <a:pt x="88107" y="7696"/>
                      </a:cubicBezTo>
                      <a:cubicBezTo>
                        <a:pt x="84960" y="8595"/>
                        <a:pt x="81305" y="8262"/>
                        <a:pt x="78582" y="10077"/>
                      </a:cubicBezTo>
                      <a:cubicBezTo>
                        <a:pt x="76201" y="11665"/>
                        <a:pt x="75651" y="15022"/>
                        <a:pt x="73819" y="17221"/>
                      </a:cubicBezTo>
                      <a:cubicBezTo>
                        <a:pt x="68091" y="24094"/>
                        <a:pt x="66553" y="24445"/>
                        <a:pt x="59532" y="29127"/>
                      </a:cubicBezTo>
                      <a:cubicBezTo>
                        <a:pt x="48419" y="28333"/>
                        <a:pt x="36401" y="31212"/>
                        <a:pt x="26194" y="26746"/>
                      </a:cubicBezTo>
                      <a:cubicBezTo>
                        <a:pt x="21595" y="24734"/>
                        <a:pt x="26452" y="12458"/>
                        <a:pt x="21432" y="12458"/>
                      </a:cubicBezTo>
                      <a:lnTo>
                        <a:pt x="0" y="14839"/>
                      </a:ln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任意多边形: 形状 160">
                  <a:extLst>
                    <a:ext uri="{FF2B5EF4-FFF2-40B4-BE49-F238E27FC236}">
                      <a16:creationId xmlns:a16="http://schemas.microsoft.com/office/drawing/2014/main" id="{97EFF0AE-F1B1-47D5-A897-1AAC4AEBABD3}"/>
                    </a:ext>
                  </a:extLst>
                </p:cNvPr>
                <p:cNvSpPr/>
                <p:nvPr/>
              </p:nvSpPr>
              <p:spPr>
                <a:xfrm rot="670083">
                  <a:off x="624099" y="4295762"/>
                  <a:ext cx="121444" cy="46044"/>
                </a:xfrm>
                <a:custGeom>
                  <a:avLst/>
                  <a:gdLst>
                    <a:gd name="connsiteX0" fmla="*/ 0 w 121444"/>
                    <a:gd name="connsiteY0" fmla="*/ 14839 h 46044"/>
                    <a:gd name="connsiteX1" fmla="*/ 11907 w 121444"/>
                    <a:gd name="connsiteY1" fmla="*/ 17221 h 46044"/>
                    <a:gd name="connsiteX2" fmla="*/ 19050 w 121444"/>
                    <a:gd name="connsiteY2" fmla="*/ 19602 h 46044"/>
                    <a:gd name="connsiteX3" fmla="*/ 21432 w 121444"/>
                    <a:gd name="connsiteY3" fmla="*/ 12458 h 46044"/>
                    <a:gd name="connsiteX4" fmla="*/ 28575 w 121444"/>
                    <a:gd name="connsiteY4" fmla="*/ 14839 h 46044"/>
                    <a:gd name="connsiteX5" fmla="*/ 33338 w 121444"/>
                    <a:gd name="connsiteY5" fmla="*/ 21983 h 46044"/>
                    <a:gd name="connsiteX6" fmla="*/ 40482 w 121444"/>
                    <a:gd name="connsiteY6" fmla="*/ 26746 h 46044"/>
                    <a:gd name="connsiteX7" fmla="*/ 35719 w 121444"/>
                    <a:gd name="connsiteY7" fmla="*/ 19602 h 46044"/>
                    <a:gd name="connsiteX8" fmla="*/ 42863 w 121444"/>
                    <a:gd name="connsiteY8" fmla="*/ 26746 h 46044"/>
                    <a:gd name="connsiteX9" fmla="*/ 45244 w 121444"/>
                    <a:gd name="connsiteY9" fmla="*/ 36271 h 46044"/>
                    <a:gd name="connsiteX10" fmla="*/ 42863 w 121444"/>
                    <a:gd name="connsiteY10" fmla="*/ 45796 h 46044"/>
                    <a:gd name="connsiteX11" fmla="*/ 50007 w 121444"/>
                    <a:gd name="connsiteY11" fmla="*/ 38652 h 46044"/>
                    <a:gd name="connsiteX12" fmla="*/ 54769 w 121444"/>
                    <a:gd name="connsiteY12" fmla="*/ 24364 h 46044"/>
                    <a:gd name="connsiteX13" fmla="*/ 64294 w 121444"/>
                    <a:gd name="connsiteY13" fmla="*/ 5314 h 46044"/>
                    <a:gd name="connsiteX14" fmla="*/ 71438 w 121444"/>
                    <a:gd name="connsiteY14" fmla="*/ 24364 h 46044"/>
                    <a:gd name="connsiteX15" fmla="*/ 76200 w 121444"/>
                    <a:gd name="connsiteY15" fmla="*/ 38652 h 46044"/>
                    <a:gd name="connsiteX16" fmla="*/ 95250 w 121444"/>
                    <a:gd name="connsiteY16" fmla="*/ 19602 h 46044"/>
                    <a:gd name="connsiteX17" fmla="*/ 102394 w 121444"/>
                    <a:gd name="connsiteY17" fmla="*/ 5314 h 46044"/>
                    <a:gd name="connsiteX18" fmla="*/ 109538 w 121444"/>
                    <a:gd name="connsiteY18" fmla="*/ 7696 h 46044"/>
                    <a:gd name="connsiteX19" fmla="*/ 121444 w 121444"/>
                    <a:gd name="connsiteY19" fmla="*/ 14839 h 46044"/>
                    <a:gd name="connsiteX20" fmla="*/ 119063 w 121444"/>
                    <a:gd name="connsiteY20" fmla="*/ 552 h 46044"/>
                    <a:gd name="connsiteX21" fmla="*/ 111919 w 121444"/>
                    <a:gd name="connsiteY21" fmla="*/ 2933 h 46044"/>
                    <a:gd name="connsiteX22" fmla="*/ 95250 w 121444"/>
                    <a:gd name="connsiteY22" fmla="*/ 5314 h 46044"/>
                    <a:gd name="connsiteX23" fmla="*/ 88107 w 121444"/>
                    <a:gd name="connsiteY23" fmla="*/ 7696 h 46044"/>
                    <a:gd name="connsiteX24" fmla="*/ 78582 w 121444"/>
                    <a:gd name="connsiteY24" fmla="*/ 10077 h 46044"/>
                    <a:gd name="connsiteX25" fmla="*/ 73819 w 121444"/>
                    <a:gd name="connsiteY25" fmla="*/ 17221 h 46044"/>
                    <a:gd name="connsiteX26" fmla="*/ 59532 w 121444"/>
                    <a:gd name="connsiteY26" fmla="*/ 29127 h 46044"/>
                    <a:gd name="connsiteX27" fmla="*/ 26194 w 121444"/>
                    <a:gd name="connsiteY27" fmla="*/ 26746 h 46044"/>
                    <a:gd name="connsiteX28" fmla="*/ 21432 w 121444"/>
                    <a:gd name="connsiteY28" fmla="*/ 12458 h 46044"/>
                    <a:gd name="connsiteX29" fmla="*/ 0 w 121444"/>
                    <a:gd name="connsiteY29" fmla="*/ 14839 h 46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1444" h="46044">
                      <a:moveTo>
                        <a:pt x="0" y="14839"/>
                      </a:moveTo>
                      <a:cubicBezTo>
                        <a:pt x="3969" y="15633"/>
                        <a:pt x="7980" y="16239"/>
                        <a:pt x="11907" y="17221"/>
                      </a:cubicBezTo>
                      <a:cubicBezTo>
                        <a:pt x="14342" y="17830"/>
                        <a:pt x="16805" y="20725"/>
                        <a:pt x="19050" y="19602"/>
                      </a:cubicBezTo>
                      <a:cubicBezTo>
                        <a:pt x="21295" y="18479"/>
                        <a:pt x="20638" y="14839"/>
                        <a:pt x="21432" y="12458"/>
                      </a:cubicBezTo>
                      <a:cubicBezTo>
                        <a:pt x="23813" y="13252"/>
                        <a:pt x="26615" y="13271"/>
                        <a:pt x="28575" y="14839"/>
                      </a:cubicBezTo>
                      <a:cubicBezTo>
                        <a:pt x="30810" y="16627"/>
                        <a:pt x="31314" y="19959"/>
                        <a:pt x="33338" y="21983"/>
                      </a:cubicBezTo>
                      <a:cubicBezTo>
                        <a:pt x="35362" y="24007"/>
                        <a:pt x="38101" y="25158"/>
                        <a:pt x="40482" y="26746"/>
                      </a:cubicBezTo>
                      <a:cubicBezTo>
                        <a:pt x="38894" y="24365"/>
                        <a:pt x="32857" y="19602"/>
                        <a:pt x="35719" y="19602"/>
                      </a:cubicBezTo>
                      <a:cubicBezTo>
                        <a:pt x="39087" y="19602"/>
                        <a:pt x="41192" y="23822"/>
                        <a:pt x="42863" y="26746"/>
                      </a:cubicBezTo>
                      <a:cubicBezTo>
                        <a:pt x="44487" y="29588"/>
                        <a:pt x="44450" y="33096"/>
                        <a:pt x="45244" y="36271"/>
                      </a:cubicBezTo>
                      <a:cubicBezTo>
                        <a:pt x="44450" y="39446"/>
                        <a:pt x="39936" y="44333"/>
                        <a:pt x="42863" y="45796"/>
                      </a:cubicBezTo>
                      <a:cubicBezTo>
                        <a:pt x="45875" y="47302"/>
                        <a:pt x="48372" y="41596"/>
                        <a:pt x="50007" y="38652"/>
                      </a:cubicBezTo>
                      <a:cubicBezTo>
                        <a:pt x="52445" y="34263"/>
                        <a:pt x="52186" y="28669"/>
                        <a:pt x="54769" y="24364"/>
                      </a:cubicBezTo>
                      <a:cubicBezTo>
                        <a:pt x="63204" y="10306"/>
                        <a:pt x="60450" y="16849"/>
                        <a:pt x="64294" y="5314"/>
                      </a:cubicBezTo>
                      <a:cubicBezTo>
                        <a:pt x="71370" y="26546"/>
                        <a:pt x="60049" y="-6957"/>
                        <a:pt x="71438" y="24364"/>
                      </a:cubicBezTo>
                      <a:cubicBezTo>
                        <a:pt x="73154" y="29082"/>
                        <a:pt x="76200" y="38652"/>
                        <a:pt x="76200" y="38652"/>
                      </a:cubicBezTo>
                      <a:cubicBezTo>
                        <a:pt x="87694" y="21410"/>
                        <a:pt x="80605" y="26924"/>
                        <a:pt x="95250" y="19602"/>
                      </a:cubicBezTo>
                      <a:cubicBezTo>
                        <a:pt x="96252" y="16596"/>
                        <a:pt x="98845" y="6734"/>
                        <a:pt x="102394" y="5314"/>
                      </a:cubicBezTo>
                      <a:cubicBezTo>
                        <a:pt x="104725" y="4382"/>
                        <a:pt x="107293" y="6573"/>
                        <a:pt x="109538" y="7696"/>
                      </a:cubicBezTo>
                      <a:cubicBezTo>
                        <a:pt x="113678" y="9766"/>
                        <a:pt x="117475" y="12458"/>
                        <a:pt x="121444" y="14839"/>
                      </a:cubicBezTo>
                      <a:cubicBezTo>
                        <a:pt x="120650" y="10077"/>
                        <a:pt x="122079" y="4322"/>
                        <a:pt x="119063" y="552"/>
                      </a:cubicBezTo>
                      <a:cubicBezTo>
                        <a:pt x="117495" y="-1408"/>
                        <a:pt x="114380" y="2441"/>
                        <a:pt x="111919" y="2933"/>
                      </a:cubicBezTo>
                      <a:cubicBezTo>
                        <a:pt x="106415" y="4034"/>
                        <a:pt x="100806" y="4520"/>
                        <a:pt x="95250" y="5314"/>
                      </a:cubicBezTo>
                      <a:cubicBezTo>
                        <a:pt x="92869" y="6108"/>
                        <a:pt x="90520" y="7006"/>
                        <a:pt x="88107" y="7696"/>
                      </a:cubicBezTo>
                      <a:cubicBezTo>
                        <a:pt x="84960" y="8595"/>
                        <a:pt x="81305" y="8262"/>
                        <a:pt x="78582" y="10077"/>
                      </a:cubicBezTo>
                      <a:cubicBezTo>
                        <a:pt x="76201" y="11665"/>
                        <a:pt x="75651" y="15022"/>
                        <a:pt x="73819" y="17221"/>
                      </a:cubicBezTo>
                      <a:cubicBezTo>
                        <a:pt x="68091" y="24094"/>
                        <a:pt x="66553" y="24445"/>
                        <a:pt x="59532" y="29127"/>
                      </a:cubicBezTo>
                      <a:cubicBezTo>
                        <a:pt x="48419" y="28333"/>
                        <a:pt x="36401" y="31212"/>
                        <a:pt x="26194" y="26746"/>
                      </a:cubicBezTo>
                      <a:cubicBezTo>
                        <a:pt x="21595" y="24734"/>
                        <a:pt x="26452" y="12458"/>
                        <a:pt x="21432" y="12458"/>
                      </a:cubicBezTo>
                      <a:lnTo>
                        <a:pt x="0" y="14839"/>
                      </a:ln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53189B00-EA9D-4F12-800A-3BD8A1ED1F67}"/>
                  </a:ext>
                </a:extLst>
              </p:cNvPr>
              <p:cNvGrpSpPr/>
              <p:nvPr/>
            </p:nvGrpSpPr>
            <p:grpSpPr>
              <a:xfrm>
                <a:off x="1556306" y="4285311"/>
                <a:ext cx="424135" cy="842962"/>
                <a:chOff x="1532343" y="3960019"/>
                <a:chExt cx="424135" cy="842962"/>
              </a:xfrm>
            </p:grpSpPr>
            <p:sp>
              <p:nvSpPr>
                <p:cNvPr id="135" name="矩形: 圆角 134">
                  <a:extLst>
                    <a:ext uri="{FF2B5EF4-FFF2-40B4-BE49-F238E27FC236}">
                      <a16:creationId xmlns:a16="http://schemas.microsoft.com/office/drawing/2014/main" id="{AEEC1C49-92BE-4F1F-8DB3-E552E39C5B6E}"/>
                    </a:ext>
                  </a:extLst>
                </p:cNvPr>
                <p:cNvSpPr/>
                <p:nvPr/>
              </p:nvSpPr>
              <p:spPr>
                <a:xfrm>
                  <a:off x="1607797" y="4100022"/>
                  <a:ext cx="278666" cy="610076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6" name="椭圆 135">
                  <a:extLst>
                    <a:ext uri="{FF2B5EF4-FFF2-40B4-BE49-F238E27FC236}">
                      <a16:creationId xmlns:a16="http://schemas.microsoft.com/office/drawing/2014/main" id="{13CDA900-76C9-4897-AD18-A104208E904D}"/>
                    </a:ext>
                  </a:extLst>
                </p:cNvPr>
                <p:cNvSpPr/>
                <p:nvPr/>
              </p:nvSpPr>
              <p:spPr>
                <a:xfrm rot="21404006">
                  <a:off x="1650344" y="4278902"/>
                  <a:ext cx="105932" cy="4571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椭圆 136">
                  <a:extLst>
                    <a:ext uri="{FF2B5EF4-FFF2-40B4-BE49-F238E27FC236}">
                      <a16:creationId xmlns:a16="http://schemas.microsoft.com/office/drawing/2014/main" id="{AA0B6BCA-80AE-4C36-8FEB-D29FC03DA1E5}"/>
                    </a:ext>
                  </a:extLst>
                </p:cNvPr>
                <p:cNvSpPr/>
                <p:nvPr/>
              </p:nvSpPr>
              <p:spPr>
                <a:xfrm>
                  <a:off x="1694166" y="4292617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弧形 137">
                  <a:extLst>
                    <a:ext uri="{FF2B5EF4-FFF2-40B4-BE49-F238E27FC236}">
                      <a16:creationId xmlns:a16="http://schemas.microsoft.com/office/drawing/2014/main" id="{1CF4E825-9BBE-4A53-9760-E91A15649622}"/>
                    </a:ext>
                  </a:extLst>
                </p:cNvPr>
                <p:cNvSpPr/>
                <p:nvPr/>
              </p:nvSpPr>
              <p:spPr>
                <a:xfrm rot="10800000">
                  <a:off x="1797640" y="4347751"/>
                  <a:ext cx="158838" cy="70774"/>
                </a:xfrm>
                <a:prstGeom prst="arc">
                  <a:avLst>
                    <a:gd name="adj1" fmla="val 16200000"/>
                    <a:gd name="adj2" fmla="val 6325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弧形 138">
                  <a:extLst>
                    <a:ext uri="{FF2B5EF4-FFF2-40B4-BE49-F238E27FC236}">
                      <a16:creationId xmlns:a16="http://schemas.microsoft.com/office/drawing/2014/main" id="{10DB9022-01D7-4341-BCBD-C1357C1B4E6B}"/>
                    </a:ext>
                  </a:extLst>
                </p:cNvPr>
                <p:cNvSpPr/>
                <p:nvPr/>
              </p:nvSpPr>
              <p:spPr>
                <a:xfrm rot="8364291">
                  <a:off x="1626167" y="4292898"/>
                  <a:ext cx="232402" cy="78354"/>
                </a:xfrm>
                <a:prstGeom prst="arc">
                  <a:avLst>
                    <a:gd name="adj1" fmla="val 16200000"/>
                    <a:gd name="adj2" fmla="val 6325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0" name="椭圆 139">
                  <a:extLst>
                    <a:ext uri="{FF2B5EF4-FFF2-40B4-BE49-F238E27FC236}">
                      <a16:creationId xmlns:a16="http://schemas.microsoft.com/office/drawing/2014/main" id="{E121D09B-A66D-423A-B186-721277BF7752}"/>
                    </a:ext>
                  </a:extLst>
                </p:cNvPr>
                <p:cNvSpPr/>
                <p:nvPr/>
              </p:nvSpPr>
              <p:spPr>
                <a:xfrm rot="724196">
                  <a:off x="1774657" y="4286745"/>
                  <a:ext cx="93561" cy="483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1" name="椭圆 140">
                  <a:extLst>
                    <a:ext uri="{FF2B5EF4-FFF2-40B4-BE49-F238E27FC236}">
                      <a16:creationId xmlns:a16="http://schemas.microsoft.com/office/drawing/2014/main" id="{7937B890-6C44-47C6-B039-EE0378C3226A}"/>
                    </a:ext>
                  </a:extLst>
                </p:cNvPr>
                <p:cNvSpPr/>
                <p:nvPr/>
              </p:nvSpPr>
              <p:spPr>
                <a:xfrm>
                  <a:off x="1818199" y="4318916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椭圆 141">
                  <a:extLst>
                    <a:ext uri="{FF2B5EF4-FFF2-40B4-BE49-F238E27FC236}">
                      <a16:creationId xmlns:a16="http://schemas.microsoft.com/office/drawing/2014/main" id="{B2A5C620-4DA7-4DAF-8F04-0CC245AF9051}"/>
                    </a:ext>
                  </a:extLst>
                </p:cNvPr>
                <p:cNvSpPr/>
                <p:nvPr/>
              </p:nvSpPr>
              <p:spPr>
                <a:xfrm>
                  <a:off x="1809055" y="430440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弧形 142">
                  <a:extLst>
                    <a:ext uri="{FF2B5EF4-FFF2-40B4-BE49-F238E27FC236}">
                      <a16:creationId xmlns:a16="http://schemas.microsoft.com/office/drawing/2014/main" id="{45C19624-2EB4-4D38-AE15-EA2A25E44562}"/>
                    </a:ext>
                  </a:extLst>
                </p:cNvPr>
                <p:cNvSpPr/>
                <p:nvPr/>
              </p:nvSpPr>
              <p:spPr>
                <a:xfrm rot="20940728">
                  <a:off x="1532343" y="4239959"/>
                  <a:ext cx="232402" cy="78354"/>
                </a:xfrm>
                <a:prstGeom prst="arc">
                  <a:avLst>
                    <a:gd name="adj1" fmla="val 16200000"/>
                    <a:gd name="adj2" fmla="val 2145024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4" name="弧形 143">
                  <a:extLst>
                    <a:ext uri="{FF2B5EF4-FFF2-40B4-BE49-F238E27FC236}">
                      <a16:creationId xmlns:a16="http://schemas.microsoft.com/office/drawing/2014/main" id="{A8ADD230-783A-4927-9B0B-BA119F6ADF09}"/>
                    </a:ext>
                  </a:extLst>
                </p:cNvPr>
                <p:cNvSpPr/>
                <p:nvPr/>
              </p:nvSpPr>
              <p:spPr>
                <a:xfrm rot="289177">
                  <a:off x="1718354" y="4231894"/>
                  <a:ext cx="147622" cy="78354"/>
                </a:xfrm>
                <a:prstGeom prst="arc">
                  <a:avLst>
                    <a:gd name="adj1" fmla="val 16200000"/>
                    <a:gd name="adj2" fmla="val 2145024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任意多边形: 形状 144">
                  <a:extLst>
                    <a:ext uri="{FF2B5EF4-FFF2-40B4-BE49-F238E27FC236}">
                      <a16:creationId xmlns:a16="http://schemas.microsoft.com/office/drawing/2014/main" id="{B3FEC595-083F-4FEA-BFEF-BE0BB29CAF5C}"/>
                    </a:ext>
                  </a:extLst>
                </p:cNvPr>
                <p:cNvSpPr/>
                <p:nvPr/>
              </p:nvSpPr>
              <p:spPr>
                <a:xfrm>
                  <a:off x="1665861" y="4355058"/>
                  <a:ext cx="46344" cy="33287"/>
                </a:xfrm>
                <a:custGeom>
                  <a:avLst/>
                  <a:gdLst>
                    <a:gd name="connsiteX0" fmla="*/ 1014 w 46344"/>
                    <a:gd name="connsiteY0" fmla="*/ 31205 h 33287"/>
                    <a:gd name="connsiteX1" fmla="*/ 15302 w 46344"/>
                    <a:gd name="connsiteY1" fmla="*/ 28823 h 33287"/>
                    <a:gd name="connsiteX2" fmla="*/ 10539 w 46344"/>
                    <a:gd name="connsiteY2" fmla="*/ 21680 h 33287"/>
                    <a:gd name="connsiteX3" fmla="*/ 17683 w 46344"/>
                    <a:gd name="connsiteY3" fmla="*/ 19298 h 33287"/>
                    <a:gd name="connsiteX4" fmla="*/ 31970 w 46344"/>
                    <a:gd name="connsiteY4" fmla="*/ 21680 h 33287"/>
                    <a:gd name="connsiteX5" fmla="*/ 39114 w 46344"/>
                    <a:gd name="connsiteY5" fmla="*/ 24061 h 33287"/>
                    <a:gd name="connsiteX6" fmla="*/ 17683 w 46344"/>
                    <a:gd name="connsiteY6" fmla="*/ 19298 h 33287"/>
                    <a:gd name="connsiteX7" fmla="*/ 24827 w 46344"/>
                    <a:gd name="connsiteY7" fmla="*/ 14536 h 33287"/>
                    <a:gd name="connsiteX8" fmla="*/ 43877 w 46344"/>
                    <a:gd name="connsiteY8" fmla="*/ 12155 h 33287"/>
                    <a:gd name="connsiteX9" fmla="*/ 36733 w 46344"/>
                    <a:gd name="connsiteY9" fmla="*/ 7392 h 33287"/>
                    <a:gd name="connsiteX10" fmla="*/ 27208 w 46344"/>
                    <a:gd name="connsiteY10" fmla="*/ 5011 h 33287"/>
                    <a:gd name="connsiteX11" fmla="*/ 34352 w 46344"/>
                    <a:gd name="connsiteY11" fmla="*/ 248 h 33287"/>
                    <a:gd name="connsiteX12" fmla="*/ 46258 w 46344"/>
                    <a:gd name="connsiteY12" fmla="*/ 2630 h 33287"/>
                    <a:gd name="connsiteX13" fmla="*/ 1014 w 46344"/>
                    <a:gd name="connsiteY13" fmla="*/ 31205 h 33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6344" h="33287">
                      <a:moveTo>
                        <a:pt x="1014" y="31205"/>
                      </a:moveTo>
                      <a:cubicBezTo>
                        <a:pt x="-4145" y="35571"/>
                        <a:pt x="11888" y="32237"/>
                        <a:pt x="15302" y="28823"/>
                      </a:cubicBezTo>
                      <a:cubicBezTo>
                        <a:pt x="17326" y="26799"/>
                        <a:pt x="9845" y="24456"/>
                        <a:pt x="10539" y="21680"/>
                      </a:cubicBezTo>
                      <a:cubicBezTo>
                        <a:pt x="11148" y="19245"/>
                        <a:pt x="15302" y="20092"/>
                        <a:pt x="17683" y="19298"/>
                      </a:cubicBezTo>
                      <a:cubicBezTo>
                        <a:pt x="22445" y="20092"/>
                        <a:pt x="27257" y="20633"/>
                        <a:pt x="31970" y="21680"/>
                      </a:cubicBezTo>
                      <a:cubicBezTo>
                        <a:pt x="34420" y="22225"/>
                        <a:pt x="41624" y="24061"/>
                        <a:pt x="39114" y="24061"/>
                      </a:cubicBezTo>
                      <a:cubicBezTo>
                        <a:pt x="36086" y="24061"/>
                        <a:pt x="21360" y="20218"/>
                        <a:pt x="17683" y="19298"/>
                      </a:cubicBezTo>
                      <a:cubicBezTo>
                        <a:pt x="20064" y="17711"/>
                        <a:pt x="22066" y="15289"/>
                        <a:pt x="24827" y="14536"/>
                      </a:cubicBezTo>
                      <a:cubicBezTo>
                        <a:pt x="31001" y="12852"/>
                        <a:pt x="38390" y="15448"/>
                        <a:pt x="43877" y="12155"/>
                      </a:cubicBezTo>
                      <a:cubicBezTo>
                        <a:pt x="46331" y="10682"/>
                        <a:pt x="39364" y="8519"/>
                        <a:pt x="36733" y="7392"/>
                      </a:cubicBezTo>
                      <a:cubicBezTo>
                        <a:pt x="33725" y="6103"/>
                        <a:pt x="30383" y="5805"/>
                        <a:pt x="27208" y="5011"/>
                      </a:cubicBezTo>
                      <a:cubicBezTo>
                        <a:pt x="29589" y="3423"/>
                        <a:pt x="31512" y="603"/>
                        <a:pt x="34352" y="248"/>
                      </a:cubicBezTo>
                      <a:cubicBezTo>
                        <a:pt x="38368" y="-254"/>
                        <a:pt x="43397" y="-232"/>
                        <a:pt x="46258" y="2630"/>
                      </a:cubicBezTo>
                      <a:cubicBezTo>
                        <a:pt x="48503" y="4876"/>
                        <a:pt x="6173" y="26839"/>
                        <a:pt x="1014" y="3120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任意多边形: 形状 145">
                  <a:extLst>
                    <a:ext uri="{FF2B5EF4-FFF2-40B4-BE49-F238E27FC236}">
                      <a16:creationId xmlns:a16="http://schemas.microsoft.com/office/drawing/2014/main" id="{E544BD7E-4943-49DF-8B4E-1AA18CA2407B}"/>
                    </a:ext>
                  </a:extLst>
                </p:cNvPr>
                <p:cNvSpPr/>
                <p:nvPr/>
              </p:nvSpPr>
              <p:spPr>
                <a:xfrm>
                  <a:off x="1795199" y="4366376"/>
                  <a:ext cx="76464" cy="41737"/>
                </a:xfrm>
                <a:custGeom>
                  <a:avLst/>
                  <a:gdLst>
                    <a:gd name="connsiteX0" fmla="*/ 12170 w 76464"/>
                    <a:gd name="connsiteY0" fmla="*/ 837 h 41737"/>
                    <a:gd name="connsiteX1" fmla="*/ 264 w 76464"/>
                    <a:gd name="connsiteY1" fmla="*/ 3218 h 41737"/>
                    <a:gd name="connsiteX2" fmla="*/ 7407 w 76464"/>
                    <a:gd name="connsiteY2" fmla="*/ 7980 h 41737"/>
                    <a:gd name="connsiteX3" fmla="*/ 28839 w 76464"/>
                    <a:gd name="connsiteY3" fmla="*/ 10362 h 41737"/>
                    <a:gd name="connsiteX4" fmla="*/ 43126 w 76464"/>
                    <a:gd name="connsiteY4" fmla="*/ 12743 h 41737"/>
                    <a:gd name="connsiteX5" fmla="*/ 59795 w 76464"/>
                    <a:gd name="connsiteY5" fmla="*/ 15124 h 41737"/>
                    <a:gd name="connsiteX6" fmla="*/ 52651 w 76464"/>
                    <a:gd name="connsiteY6" fmla="*/ 17505 h 41737"/>
                    <a:gd name="connsiteX7" fmla="*/ 43126 w 76464"/>
                    <a:gd name="connsiteY7" fmla="*/ 19887 h 41737"/>
                    <a:gd name="connsiteX8" fmla="*/ 57414 w 76464"/>
                    <a:gd name="connsiteY8" fmla="*/ 24649 h 41737"/>
                    <a:gd name="connsiteX9" fmla="*/ 62176 w 76464"/>
                    <a:gd name="connsiteY9" fmla="*/ 31793 h 41737"/>
                    <a:gd name="connsiteX10" fmla="*/ 55032 w 76464"/>
                    <a:gd name="connsiteY10" fmla="*/ 34174 h 41737"/>
                    <a:gd name="connsiteX11" fmla="*/ 62176 w 76464"/>
                    <a:gd name="connsiteY11" fmla="*/ 38937 h 41737"/>
                    <a:gd name="connsiteX12" fmla="*/ 57414 w 76464"/>
                    <a:gd name="connsiteY12" fmla="*/ 38937 h 41737"/>
                    <a:gd name="connsiteX13" fmla="*/ 64557 w 76464"/>
                    <a:gd name="connsiteY13" fmla="*/ 34174 h 41737"/>
                    <a:gd name="connsiteX14" fmla="*/ 71701 w 76464"/>
                    <a:gd name="connsiteY14" fmla="*/ 31793 h 41737"/>
                    <a:gd name="connsiteX15" fmla="*/ 76464 w 76464"/>
                    <a:gd name="connsiteY15" fmla="*/ 24649 h 41737"/>
                    <a:gd name="connsiteX16" fmla="*/ 74082 w 76464"/>
                    <a:gd name="connsiteY16" fmla="*/ 15124 h 41737"/>
                    <a:gd name="connsiteX17" fmla="*/ 62176 w 76464"/>
                    <a:gd name="connsiteY17" fmla="*/ 12743 h 41737"/>
                    <a:gd name="connsiteX18" fmla="*/ 12170 w 76464"/>
                    <a:gd name="connsiteY18" fmla="*/ 837 h 41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6464" h="41737">
                      <a:moveTo>
                        <a:pt x="12170" y="837"/>
                      </a:moveTo>
                      <a:cubicBezTo>
                        <a:pt x="1851" y="-751"/>
                        <a:pt x="2509" y="-149"/>
                        <a:pt x="264" y="3218"/>
                      </a:cubicBezTo>
                      <a:cubicBezTo>
                        <a:pt x="-1324" y="5599"/>
                        <a:pt x="4631" y="7286"/>
                        <a:pt x="7407" y="7980"/>
                      </a:cubicBezTo>
                      <a:cubicBezTo>
                        <a:pt x="14380" y="9723"/>
                        <a:pt x="21714" y="9412"/>
                        <a:pt x="28839" y="10362"/>
                      </a:cubicBezTo>
                      <a:cubicBezTo>
                        <a:pt x="33625" y="11000"/>
                        <a:pt x="38354" y="12009"/>
                        <a:pt x="43126" y="12743"/>
                      </a:cubicBezTo>
                      <a:cubicBezTo>
                        <a:pt x="48673" y="13596"/>
                        <a:pt x="54239" y="14330"/>
                        <a:pt x="59795" y="15124"/>
                      </a:cubicBezTo>
                      <a:cubicBezTo>
                        <a:pt x="57414" y="15918"/>
                        <a:pt x="55065" y="16815"/>
                        <a:pt x="52651" y="17505"/>
                      </a:cubicBezTo>
                      <a:cubicBezTo>
                        <a:pt x="49504" y="18404"/>
                        <a:pt x="41311" y="17164"/>
                        <a:pt x="43126" y="19887"/>
                      </a:cubicBezTo>
                      <a:cubicBezTo>
                        <a:pt x="45911" y="24064"/>
                        <a:pt x="57414" y="24649"/>
                        <a:pt x="57414" y="24649"/>
                      </a:cubicBezTo>
                      <a:cubicBezTo>
                        <a:pt x="59001" y="27030"/>
                        <a:pt x="62870" y="29017"/>
                        <a:pt x="62176" y="31793"/>
                      </a:cubicBezTo>
                      <a:cubicBezTo>
                        <a:pt x="61567" y="34228"/>
                        <a:pt x="55032" y="31664"/>
                        <a:pt x="55032" y="34174"/>
                      </a:cubicBezTo>
                      <a:cubicBezTo>
                        <a:pt x="55032" y="37036"/>
                        <a:pt x="59616" y="37657"/>
                        <a:pt x="62176" y="38937"/>
                      </a:cubicBezTo>
                      <a:cubicBezTo>
                        <a:pt x="67056" y="41377"/>
                        <a:pt x="81622" y="43778"/>
                        <a:pt x="57414" y="38937"/>
                      </a:cubicBezTo>
                      <a:cubicBezTo>
                        <a:pt x="59795" y="37349"/>
                        <a:pt x="61997" y="35454"/>
                        <a:pt x="64557" y="34174"/>
                      </a:cubicBezTo>
                      <a:cubicBezTo>
                        <a:pt x="66802" y="33051"/>
                        <a:pt x="69741" y="33361"/>
                        <a:pt x="71701" y="31793"/>
                      </a:cubicBezTo>
                      <a:cubicBezTo>
                        <a:pt x="73936" y="30005"/>
                        <a:pt x="74876" y="27030"/>
                        <a:pt x="76464" y="24649"/>
                      </a:cubicBezTo>
                      <a:cubicBezTo>
                        <a:pt x="75670" y="21474"/>
                        <a:pt x="76596" y="17219"/>
                        <a:pt x="74082" y="15124"/>
                      </a:cubicBezTo>
                      <a:cubicBezTo>
                        <a:pt x="70973" y="12533"/>
                        <a:pt x="66168" y="13408"/>
                        <a:pt x="62176" y="12743"/>
                      </a:cubicBezTo>
                      <a:cubicBezTo>
                        <a:pt x="42745" y="9505"/>
                        <a:pt x="22489" y="2425"/>
                        <a:pt x="12170" y="8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任意多边形: 形状 146">
                  <a:extLst>
                    <a:ext uri="{FF2B5EF4-FFF2-40B4-BE49-F238E27FC236}">
                      <a16:creationId xmlns:a16="http://schemas.microsoft.com/office/drawing/2014/main" id="{DC7B9496-CA77-48EB-829D-E5F7CD6010D3}"/>
                    </a:ext>
                  </a:extLst>
                </p:cNvPr>
                <p:cNvSpPr/>
                <p:nvPr/>
              </p:nvSpPr>
              <p:spPr>
                <a:xfrm>
                  <a:off x="1535906" y="3960019"/>
                  <a:ext cx="409575" cy="378625"/>
                </a:xfrm>
                <a:custGeom>
                  <a:avLst/>
                  <a:gdLst>
                    <a:gd name="connsiteX0" fmla="*/ 64294 w 409575"/>
                    <a:gd name="connsiteY0" fmla="*/ 369094 h 378625"/>
                    <a:gd name="connsiteX1" fmla="*/ 52388 w 409575"/>
                    <a:gd name="connsiteY1" fmla="*/ 366712 h 378625"/>
                    <a:gd name="connsiteX2" fmla="*/ 38100 w 409575"/>
                    <a:gd name="connsiteY2" fmla="*/ 361950 h 378625"/>
                    <a:gd name="connsiteX3" fmla="*/ 28575 w 409575"/>
                    <a:gd name="connsiteY3" fmla="*/ 347662 h 378625"/>
                    <a:gd name="connsiteX4" fmla="*/ 26194 w 409575"/>
                    <a:gd name="connsiteY4" fmla="*/ 335756 h 378625"/>
                    <a:gd name="connsiteX5" fmla="*/ 23813 w 409575"/>
                    <a:gd name="connsiteY5" fmla="*/ 328612 h 378625"/>
                    <a:gd name="connsiteX6" fmla="*/ 21432 w 409575"/>
                    <a:gd name="connsiteY6" fmla="*/ 316706 h 378625"/>
                    <a:gd name="connsiteX7" fmla="*/ 16669 w 409575"/>
                    <a:gd name="connsiteY7" fmla="*/ 302419 h 378625"/>
                    <a:gd name="connsiteX8" fmla="*/ 14288 w 409575"/>
                    <a:gd name="connsiteY8" fmla="*/ 288131 h 378625"/>
                    <a:gd name="connsiteX9" fmla="*/ 11907 w 409575"/>
                    <a:gd name="connsiteY9" fmla="*/ 271462 h 378625"/>
                    <a:gd name="connsiteX10" fmla="*/ 9525 w 409575"/>
                    <a:gd name="connsiteY10" fmla="*/ 264319 h 378625"/>
                    <a:gd name="connsiteX11" fmla="*/ 7144 w 409575"/>
                    <a:gd name="connsiteY11" fmla="*/ 250031 h 378625"/>
                    <a:gd name="connsiteX12" fmla="*/ 4763 w 409575"/>
                    <a:gd name="connsiteY12" fmla="*/ 238125 h 378625"/>
                    <a:gd name="connsiteX13" fmla="*/ 0 w 409575"/>
                    <a:gd name="connsiteY13" fmla="*/ 207169 h 378625"/>
                    <a:gd name="connsiteX14" fmla="*/ 2382 w 409575"/>
                    <a:gd name="connsiteY14" fmla="*/ 140494 h 378625"/>
                    <a:gd name="connsiteX15" fmla="*/ 4763 w 409575"/>
                    <a:gd name="connsiteY15" fmla="*/ 128587 h 378625"/>
                    <a:gd name="connsiteX16" fmla="*/ 9525 w 409575"/>
                    <a:gd name="connsiteY16" fmla="*/ 111919 h 378625"/>
                    <a:gd name="connsiteX17" fmla="*/ 16669 w 409575"/>
                    <a:gd name="connsiteY17" fmla="*/ 88106 h 378625"/>
                    <a:gd name="connsiteX18" fmla="*/ 23813 w 409575"/>
                    <a:gd name="connsiteY18" fmla="*/ 83344 h 378625"/>
                    <a:gd name="connsiteX19" fmla="*/ 35719 w 409575"/>
                    <a:gd name="connsiteY19" fmla="*/ 66675 h 378625"/>
                    <a:gd name="connsiteX20" fmla="*/ 54769 w 409575"/>
                    <a:gd name="connsiteY20" fmla="*/ 47625 h 378625"/>
                    <a:gd name="connsiteX21" fmla="*/ 66675 w 409575"/>
                    <a:gd name="connsiteY21" fmla="*/ 35719 h 378625"/>
                    <a:gd name="connsiteX22" fmla="*/ 76200 w 409575"/>
                    <a:gd name="connsiteY22" fmla="*/ 28575 h 378625"/>
                    <a:gd name="connsiteX23" fmla="*/ 80963 w 409575"/>
                    <a:gd name="connsiteY23" fmla="*/ 21431 h 378625"/>
                    <a:gd name="connsiteX24" fmla="*/ 95250 w 409575"/>
                    <a:gd name="connsiteY24" fmla="*/ 16669 h 378625"/>
                    <a:gd name="connsiteX25" fmla="*/ 102394 w 409575"/>
                    <a:gd name="connsiteY25" fmla="*/ 11906 h 378625"/>
                    <a:gd name="connsiteX26" fmla="*/ 116682 w 409575"/>
                    <a:gd name="connsiteY26" fmla="*/ 7144 h 378625"/>
                    <a:gd name="connsiteX27" fmla="*/ 180975 w 409575"/>
                    <a:gd name="connsiteY27" fmla="*/ 0 h 378625"/>
                    <a:gd name="connsiteX28" fmla="*/ 252413 w 409575"/>
                    <a:gd name="connsiteY28" fmla="*/ 4762 h 378625"/>
                    <a:gd name="connsiteX29" fmla="*/ 285750 w 409575"/>
                    <a:gd name="connsiteY29" fmla="*/ 14287 h 378625"/>
                    <a:gd name="connsiteX30" fmla="*/ 302419 w 409575"/>
                    <a:gd name="connsiteY30" fmla="*/ 21431 h 378625"/>
                    <a:gd name="connsiteX31" fmla="*/ 309563 w 409575"/>
                    <a:gd name="connsiteY31" fmla="*/ 26194 h 378625"/>
                    <a:gd name="connsiteX32" fmla="*/ 311944 w 409575"/>
                    <a:gd name="connsiteY32" fmla="*/ 33337 h 378625"/>
                    <a:gd name="connsiteX33" fmla="*/ 316707 w 409575"/>
                    <a:gd name="connsiteY33" fmla="*/ 40481 h 378625"/>
                    <a:gd name="connsiteX34" fmla="*/ 319088 w 409575"/>
                    <a:gd name="connsiteY34" fmla="*/ 47625 h 378625"/>
                    <a:gd name="connsiteX35" fmla="*/ 335757 w 409575"/>
                    <a:gd name="connsiteY35" fmla="*/ 59531 h 378625"/>
                    <a:gd name="connsiteX36" fmla="*/ 350044 w 409575"/>
                    <a:gd name="connsiteY36" fmla="*/ 66675 h 378625"/>
                    <a:gd name="connsiteX37" fmla="*/ 354807 w 409575"/>
                    <a:gd name="connsiteY37" fmla="*/ 73819 h 378625"/>
                    <a:gd name="connsiteX38" fmla="*/ 364332 w 409575"/>
                    <a:gd name="connsiteY38" fmla="*/ 76200 h 378625"/>
                    <a:gd name="connsiteX39" fmla="*/ 371475 w 409575"/>
                    <a:gd name="connsiteY39" fmla="*/ 78581 h 378625"/>
                    <a:gd name="connsiteX40" fmla="*/ 388144 w 409575"/>
                    <a:gd name="connsiteY40" fmla="*/ 95250 h 378625"/>
                    <a:gd name="connsiteX41" fmla="*/ 395288 w 409575"/>
                    <a:gd name="connsiteY41" fmla="*/ 102394 h 378625"/>
                    <a:gd name="connsiteX42" fmla="*/ 404813 w 409575"/>
                    <a:gd name="connsiteY42" fmla="*/ 126206 h 378625"/>
                    <a:gd name="connsiteX43" fmla="*/ 407194 w 409575"/>
                    <a:gd name="connsiteY43" fmla="*/ 135731 h 378625"/>
                    <a:gd name="connsiteX44" fmla="*/ 409575 w 409575"/>
                    <a:gd name="connsiteY44" fmla="*/ 142875 h 378625"/>
                    <a:gd name="connsiteX45" fmla="*/ 407194 w 409575"/>
                    <a:gd name="connsiteY45" fmla="*/ 247650 h 378625"/>
                    <a:gd name="connsiteX46" fmla="*/ 402432 w 409575"/>
                    <a:gd name="connsiteY46" fmla="*/ 278606 h 378625"/>
                    <a:gd name="connsiteX47" fmla="*/ 400050 w 409575"/>
                    <a:gd name="connsiteY47" fmla="*/ 285750 h 378625"/>
                    <a:gd name="connsiteX48" fmla="*/ 397669 w 409575"/>
                    <a:gd name="connsiteY48" fmla="*/ 297656 h 378625"/>
                    <a:gd name="connsiteX49" fmla="*/ 392907 w 409575"/>
                    <a:gd name="connsiteY49" fmla="*/ 304800 h 378625"/>
                    <a:gd name="connsiteX50" fmla="*/ 385763 w 409575"/>
                    <a:gd name="connsiteY50" fmla="*/ 328612 h 378625"/>
                    <a:gd name="connsiteX51" fmla="*/ 381000 w 409575"/>
                    <a:gd name="connsiteY51" fmla="*/ 335756 h 378625"/>
                    <a:gd name="connsiteX52" fmla="*/ 376238 w 409575"/>
                    <a:gd name="connsiteY52" fmla="*/ 350044 h 378625"/>
                    <a:gd name="connsiteX53" fmla="*/ 373857 w 409575"/>
                    <a:gd name="connsiteY53" fmla="*/ 357187 h 378625"/>
                    <a:gd name="connsiteX54" fmla="*/ 369094 w 409575"/>
                    <a:gd name="connsiteY54" fmla="*/ 364331 h 378625"/>
                    <a:gd name="connsiteX55" fmla="*/ 361950 w 409575"/>
                    <a:gd name="connsiteY55" fmla="*/ 378619 h 378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l="l" t="t" r="r" b="b"/>
                  <a:pathLst>
                    <a:path w="409575" h="378625">
                      <a:moveTo>
                        <a:pt x="64294" y="369094"/>
                      </a:moveTo>
                      <a:cubicBezTo>
                        <a:pt x="60325" y="368300"/>
                        <a:pt x="56293" y="367777"/>
                        <a:pt x="52388" y="366712"/>
                      </a:cubicBezTo>
                      <a:cubicBezTo>
                        <a:pt x="47545" y="365391"/>
                        <a:pt x="38100" y="361950"/>
                        <a:pt x="38100" y="361950"/>
                      </a:cubicBezTo>
                      <a:cubicBezTo>
                        <a:pt x="34925" y="357187"/>
                        <a:pt x="29697" y="353275"/>
                        <a:pt x="28575" y="347662"/>
                      </a:cubicBezTo>
                      <a:cubicBezTo>
                        <a:pt x="27781" y="343693"/>
                        <a:pt x="27176" y="339682"/>
                        <a:pt x="26194" y="335756"/>
                      </a:cubicBezTo>
                      <a:cubicBezTo>
                        <a:pt x="25585" y="333321"/>
                        <a:pt x="24422" y="331047"/>
                        <a:pt x="23813" y="328612"/>
                      </a:cubicBezTo>
                      <a:cubicBezTo>
                        <a:pt x="22831" y="324686"/>
                        <a:pt x="22497" y="320611"/>
                        <a:pt x="21432" y="316706"/>
                      </a:cubicBezTo>
                      <a:cubicBezTo>
                        <a:pt x="20111" y="311863"/>
                        <a:pt x="16669" y="302419"/>
                        <a:pt x="16669" y="302419"/>
                      </a:cubicBezTo>
                      <a:cubicBezTo>
                        <a:pt x="15875" y="297656"/>
                        <a:pt x="15022" y="292903"/>
                        <a:pt x="14288" y="288131"/>
                      </a:cubicBezTo>
                      <a:cubicBezTo>
                        <a:pt x="13435" y="282584"/>
                        <a:pt x="13008" y="276966"/>
                        <a:pt x="11907" y="271462"/>
                      </a:cubicBezTo>
                      <a:cubicBezTo>
                        <a:pt x="11415" y="269001"/>
                        <a:pt x="10319" y="266700"/>
                        <a:pt x="9525" y="264319"/>
                      </a:cubicBezTo>
                      <a:cubicBezTo>
                        <a:pt x="8731" y="259556"/>
                        <a:pt x="8008" y="254781"/>
                        <a:pt x="7144" y="250031"/>
                      </a:cubicBezTo>
                      <a:cubicBezTo>
                        <a:pt x="6420" y="246049"/>
                        <a:pt x="5335" y="242132"/>
                        <a:pt x="4763" y="238125"/>
                      </a:cubicBezTo>
                      <a:cubicBezTo>
                        <a:pt x="193" y="206134"/>
                        <a:pt x="4958" y="226994"/>
                        <a:pt x="0" y="207169"/>
                      </a:cubicBezTo>
                      <a:cubicBezTo>
                        <a:pt x="794" y="184944"/>
                        <a:pt x="1037" y="162692"/>
                        <a:pt x="2382" y="140494"/>
                      </a:cubicBezTo>
                      <a:cubicBezTo>
                        <a:pt x="2627" y="136454"/>
                        <a:pt x="3885" y="132538"/>
                        <a:pt x="4763" y="128587"/>
                      </a:cubicBezTo>
                      <a:cubicBezTo>
                        <a:pt x="8481" y="111853"/>
                        <a:pt x="5550" y="125828"/>
                        <a:pt x="9525" y="111919"/>
                      </a:cubicBezTo>
                      <a:cubicBezTo>
                        <a:pt x="10646" y="107996"/>
                        <a:pt x="14675" y="89435"/>
                        <a:pt x="16669" y="88106"/>
                      </a:cubicBezTo>
                      <a:lnTo>
                        <a:pt x="23813" y="83344"/>
                      </a:lnTo>
                      <a:cubicBezTo>
                        <a:pt x="26992" y="78574"/>
                        <a:pt x="32105" y="70617"/>
                        <a:pt x="35719" y="66675"/>
                      </a:cubicBezTo>
                      <a:cubicBezTo>
                        <a:pt x="41787" y="60055"/>
                        <a:pt x="49787" y="55097"/>
                        <a:pt x="54769" y="47625"/>
                      </a:cubicBezTo>
                      <a:cubicBezTo>
                        <a:pt x="61697" y="37234"/>
                        <a:pt x="56573" y="42935"/>
                        <a:pt x="66675" y="35719"/>
                      </a:cubicBezTo>
                      <a:cubicBezTo>
                        <a:pt x="69905" y="33412"/>
                        <a:pt x="73394" y="31381"/>
                        <a:pt x="76200" y="28575"/>
                      </a:cubicBezTo>
                      <a:cubicBezTo>
                        <a:pt x="78224" y="26551"/>
                        <a:pt x="78536" y="22948"/>
                        <a:pt x="80963" y="21431"/>
                      </a:cubicBezTo>
                      <a:cubicBezTo>
                        <a:pt x="85220" y="18770"/>
                        <a:pt x="95250" y="16669"/>
                        <a:pt x="95250" y="16669"/>
                      </a:cubicBezTo>
                      <a:cubicBezTo>
                        <a:pt x="97631" y="15081"/>
                        <a:pt x="99779" y="13068"/>
                        <a:pt x="102394" y="11906"/>
                      </a:cubicBezTo>
                      <a:cubicBezTo>
                        <a:pt x="106982" y="9867"/>
                        <a:pt x="111730" y="7969"/>
                        <a:pt x="116682" y="7144"/>
                      </a:cubicBezTo>
                      <a:cubicBezTo>
                        <a:pt x="157027" y="419"/>
                        <a:pt x="135622" y="3023"/>
                        <a:pt x="180975" y="0"/>
                      </a:cubicBezTo>
                      <a:cubicBezTo>
                        <a:pt x="204788" y="1587"/>
                        <a:pt x="228766" y="1538"/>
                        <a:pt x="252413" y="4762"/>
                      </a:cubicBezTo>
                      <a:cubicBezTo>
                        <a:pt x="263864" y="6323"/>
                        <a:pt x="275413" y="9118"/>
                        <a:pt x="285750" y="14287"/>
                      </a:cubicBezTo>
                      <a:cubicBezTo>
                        <a:pt x="297520" y="20173"/>
                        <a:pt x="291907" y="17928"/>
                        <a:pt x="302419" y="21431"/>
                      </a:cubicBezTo>
                      <a:cubicBezTo>
                        <a:pt x="304800" y="23019"/>
                        <a:pt x="307775" y="23959"/>
                        <a:pt x="309563" y="26194"/>
                      </a:cubicBezTo>
                      <a:cubicBezTo>
                        <a:pt x="311131" y="28154"/>
                        <a:pt x="310822" y="31092"/>
                        <a:pt x="311944" y="33337"/>
                      </a:cubicBezTo>
                      <a:cubicBezTo>
                        <a:pt x="313224" y="35897"/>
                        <a:pt x="315119" y="38100"/>
                        <a:pt x="316707" y="40481"/>
                      </a:cubicBezTo>
                      <a:cubicBezTo>
                        <a:pt x="317501" y="42862"/>
                        <a:pt x="317696" y="45536"/>
                        <a:pt x="319088" y="47625"/>
                      </a:cubicBezTo>
                      <a:cubicBezTo>
                        <a:pt x="324459" y="55682"/>
                        <a:pt x="327734" y="54946"/>
                        <a:pt x="335757" y="59531"/>
                      </a:cubicBezTo>
                      <a:cubicBezTo>
                        <a:pt x="348684" y="66918"/>
                        <a:pt x="336943" y="62309"/>
                        <a:pt x="350044" y="66675"/>
                      </a:cubicBezTo>
                      <a:cubicBezTo>
                        <a:pt x="351632" y="69056"/>
                        <a:pt x="352426" y="72231"/>
                        <a:pt x="354807" y="73819"/>
                      </a:cubicBezTo>
                      <a:cubicBezTo>
                        <a:pt x="357530" y="75634"/>
                        <a:pt x="361185" y="75301"/>
                        <a:pt x="364332" y="76200"/>
                      </a:cubicBezTo>
                      <a:cubicBezTo>
                        <a:pt x="366745" y="76889"/>
                        <a:pt x="369094" y="77787"/>
                        <a:pt x="371475" y="78581"/>
                      </a:cubicBezTo>
                      <a:lnTo>
                        <a:pt x="388144" y="95250"/>
                      </a:lnTo>
                      <a:lnTo>
                        <a:pt x="395288" y="102394"/>
                      </a:lnTo>
                      <a:cubicBezTo>
                        <a:pt x="401172" y="120049"/>
                        <a:pt x="397805" y="112191"/>
                        <a:pt x="404813" y="126206"/>
                      </a:cubicBezTo>
                      <a:cubicBezTo>
                        <a:pt x="405607" y="129381"/>
                        <a:pt x="406295" y="132584"/>
                        <a:pt x="407194" y="135731"/>
                      </a:cubicBezTo>
                      <a:cubicBezTo>
                        <a:pt x="407884" y="138145"/>
                        <a:pt x="409575" y="140365"/>
                        <a:pt x="409575" y="142875"/>
                      </a:cubicBezTo>
                      <a:cubicBezTo>
                        <a:pt x="409575" y="177809"/>
                        <a:pt x="408511" y="212741"/>
                        <a:pt x="407194" y="247650"/>
                      </a:cubicBezTo>
                      <a:cubicBezTo>
                        <a:pt x="406735" y="259806"/>
                        <a:pt x="405516" y="267812"/>
                        <a:pt x="402432" y="278606"/>
                      </a:cubicBezTo>
                      <a:cubicBezTo>
                        <a:pt x="401742" y="281020"/>
                        <a:pt x="400659" y="283315"/>
                        <a:pt x="400050" y="285750"/>
                      </a:cubicBezTo>
                      <a:cubicBezTo>
                        <a:pt x="399068" y="289676"/>
                        <a:pt x="399090" y="293866"/>
                        <a:pt x="397669" y="297656"/>
                      </a:cubicBezTo>
                      <a:cubicBezTo>
                        <a:pt x="396664" y="300336"/>
                        <a:pt x="394187" y="302240"/>
                        <a:pt x="392907" y="304800"/>
                      </a:cubicBezTo>
                      <a:cubicBezTo>
                        <a:pt x="389232" y="312150"/>
                        <a:pt x="389438" y="321262"/>
                        <a:pt x="385763" y="328612"/>
                      </a:cubicBezTo>
                      <a:cubicBezTo>
                        <a:pt x="384483" y="331172"/>
                        <a:pt x="382588" y="333375"/>
                        <a:pt x="381000" y="335756"/>
                      </a:cubicBezTo>
                      <a:lnTo>
                        <a:pt x="376238" y="350044"/>
                      </a:lnTo>
                      <a:cubicBezTo>
                        <a:pt x="375444" y="352425"/>
                        <a:pt x="375249" y="355099"/>
                        <a:pt x="373857" y="357187"/>
                      </a:cubicBezTo>
                      <a:lnTo>
                        <a:pt x="369094" y="364331"/>
                      </a:lnTo>
                      <a:cubicBezTo>
                        <a:pt x="364081" y="379372"/>
                        <a:pt x="369352" y="378619"/>
                        <a:pt x="361950" y="3786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任意多边形: 形状 147">
                  <a:extLst>
                    <a:ext uri="{FF2B5EF4-FFF2-40B4-BE49-F238E27FC236}">
                      <a16:creationId xmlns:a16="http://schemas.microsoft.com/office/drawing/2014/main" id="{C55317F0-503C-46D8-BD74-D41E480D8B88}"/>
                    </a:ext>
                  </a:extLst>
                </p:cNvPr>
                <p:cNvSpPr/>
                <p:nvPr/>
              </p:nvSpPr>
              <p:spPr>
                <a:xfrm>
                  <a:off x="1562100" y="4557713"/>
                  <a:ext cx="321469" cy="245268"/>
                </a:xfrm>
                <a:custGeom>
                  <a:avLst/>
                  <a:gdLst>
                    <a:gd name="connsiteX0" fmla="*/ 35719 w 321469"/>
                    <a:gd name="connsiteY0" fmla="*/ 0 h 245268"/>
                    <a:gd name="connsiteX1" fmla="*/ 19050 w 321469"/>
                    <a:gd name="connsiteY1" fmla="*/ 26193 h 245268"/>
                    <a:gd name="connsiteX2" fmla="*/ 14288 w 321469"/>
                    <a:gd name="connsiteY2" fmla="*/ 33337 h 245268"/>
                    <a:gd name="connsiteX3" fmla="*/ 7144 w 321469"/>
                    <a:gd name="connsiteY3" fmla="*/ 57150 h 245268"/>
                    <a:gd name="connsiteX4" fmla="*/ 4763 w 321469"/>
                    <a:gd name="connsiteY4" fmla="*/ 69056 h 245268"/>
                    <a:gd name="connsiteX5" fmla="*/ 2381 w 321469"/>
                    <a:gd name="connsiteY5" fmla="*/ 83343 h 245268"/>
                    <a:gd name="connsiteX6" fmla="*/ 0 w 321469"/>
                    <a:gd name="connsiteY6" fmla="*/ 90487 h 245268"/>
                    <a:gd name="connsiteX7" fmla="*/ 7144 w 321469"/>
                    <a:gd name="connsiteY7" fmla="*/ 154781 h 245268"/>
                    <a:gd name="connsiteX8" fmla="*/ 7144 w 321469"/>
                    <a:gd name="connsiteY8" fmla="*/ 154781 h 245268"/>
                    <a:gd name="connsiteX9" fmla="*/ 9525 w 321469"/>
                    <a:gd name="connsiteY9" fmla="*/ 169068 h 245268"/>
                    <a:gd name="connsiteX10" fmla="*/ 14288 w 321469"/>
                    <a:gd name="connsiteY10" fmla="*/ 178593 h 245268"/>
                    <a:gd name="connsiteX11" fmla="*/ 19050 w 321469"/>
                    <a:gd name="connsiteY11" fmla="*/ 192881 h 245268"/>
                    <a:gd name="connsiteX12" fmla="*/ 33338 w 321469"/>
                    <a:gd name="connsiteY12" fmla="*/ 209550 h 245268"/>
                    <a:gd name="connsiteX13" fmla="*/ 40481 w 321469"/>
                    <a:gd name="connsiteY13" fmla="*/ 214312 h 245268"/>
                    <a:gd name="connsiteX14" fmla="*/ 50006 w 321469"/>
                    <a:gd name="connsiteY14" fmla="*/ 221456 h 245268"/>
                    <a:gd name="connsiteX15" fmla="*/ 57150 w 321469"/>
                    <a:gd name="connsiteY15" fmla="*/ 226218 h 245268"/>
                    <a:gd name="connsiteX16" fmla="*/ 66675 w 321469"/>
                    <a:gd name="connsiteY16" fmla="*/ 233362 h 245268"/>
                    <a:gd name="connsiteX17" fmla="*/ 80963 w 321469"/>
                    <a:gd name="connsiteY17" fmla="*/ 238125 h 245268"/>
                    <a:gd name="connsiteX18" fmla="*/ 88106 w 321469"/>
                    <a:gd name="connsiteY18" fmla="*/ 240506 h 245268"/>
                    <a:gd name="connsiteX19" fmla="*/ 128588 w 321469"/>
                    <a:gd name="connsiteY19" fmla="*/ 245268 h 245268"/>
                    <a:gd name="connsiteX20" fmla="*/ 211931 w 321469"/>
                    <a:gd name="connsiteY20" fmla="*/ 242887 h 245268"/>
                    <a:gd name="connsiteX21" fmla="*/ 233363 w 321469"/>
                    <a:gd name="connsiteY21" fmla="*/ 235743 h 245268"/>
                    <a:gd name="connsiteX22" fmla="*/ 245269 w 321469"/>
                    <a:gd name="connsiteY22" fmla="*/ 228600 h 245268"/>
                    <a:gd name="connsiteX23" fmla="*/ 254794 w 321469"/>
                    <a:gd name="connsiteY23" fmla="*/ 226218 h 245268"/>
                    <a:gd name="connsiteX24" fmla="*/ 261938 w 321469"/>
                    <a:gd name="connsiteY24" fmla="*/ 223837 h 245268"/>
                    <a:gd name="connsiteX25" fmla="*/ 280988 w 321469"/>
                    <a:gd name="connsiteY25" fmla="*/ 211931 h 245268"/>
                    <a:gd name="connsiteX26" fmla="*/ 288131 w 321469"/>
                    <a:gd name="connsiteY26" fmla="*/ 207168 h 245268"/>
                    <a:gd name="connsiteX27" fmla="*/ 295275 w 321469"/>
                    <a:gd name="connsiteY27" fmla="*/ 204787 h 245268"/>
                    <a:gd name="connsiteX28" fmla="*/ 300038 w 321469"/>
                    <a:gd name="connsiteY28" fmla="*/ 197643 h 245268"/>
                    <a:gd name="connsiteX29" fmla="*/ 307181 w 321469"/>
                    <a:gd name="connsiteY29" fmla="*/ 192881 h 245268"/>
                    <a:gd name="connsiteX30" fmla="*/ 314325 w 321469"/>
                    <a:gd name="connsiteY30" fmla="*/ 185737 h 245268"/>
                    <a:gd name="connsiteX31" fmla="*/ 321469 w 321469"/>
                    <a:gd name="connsiteY31" fmla="*/ 157162 h 245268"/>
                    <a:gd name="connsiteX32" fmla="*/ 319088 w 321469"/>
                    <a:gd name="connsiteY32" fmla="*/ 126206 h 245268"/>
                    <a:gd name="connsiteX33" fmla="*/ 314325 w 321469"/>
                    <a:gd name="connsiteY33" fmla="*/ 111918 h 245268"/>
                    <a:gd name="connsiteX34" fmla="*/ 311944 w 321469"/>
                    <a:gd name="connsiteY34" fmla="*/ 100012 h 245268"/>
                    <a:gd name="connsiteX35" fmla="*/ 309563 w 321469"/>
                    <a:gd name="connsiteY35" fmla="*/ 88106 h 24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21469" h="245268">
                      <a:moveTo>
                        <a:pt x="35719" y="0"/>
                      </a:moveTo>
                      <a:cubicBezTo>
                        <a:pt x="22235" y="21575"/>
                        <a:pt x="27991" y="12782"/>
                        <a:pt x="19050" y="26193"/>
                      </a:cubicBezTo>
                      <a:cubicBezTo>
                        <a:pt x="17462" y="28574"/>
                        <a:pt x="15193" y="30622"/>
                        <a:pt x="14288" y="33337"/>
                      </a:cubicBezTo>
                      <a:cubicBezTo>
                        <a:pt x="10329" y="45212"/>
                        <a:pt x="9543" y="46351"/>
                        <a:pt x="7144" y="57150"/>
                      </a:cubicBezTo>
                      <a:cubicBezTo>
                        <a:pt x="6266" y="61101"/>
                        <a:pt x="5487" y="65074"/>
                        <a:pt x="4763" y="69056"/>
                      </a:cubicBezTo>
                      <a:cubicBezTo>
                        <a:pt x="3899" y="73806"/>
                        <a:pt x="3428" y="78630"/>
                        <a:pt x="2381" y="83343"/>
                      </a:cubicBezTo>
                      <a:cubicBezTo>
                        <a:pt x="1836" y="85793"/>
                        <a:pt x="794" y="88106"/>
                        <a:pt x="0" y="90487"/>
                      </a:cubicBezTo>
                      <a:cubicBezTo>
                        <a:pt x="2725" y="142267"/>
                        <a:pt x="-1282" y="121080"/>
                        <a:pt x="7144" y="154781"/>
                      </a:cubicBezTo>
                      <a:lnTo>
                        <a:pt x="7144" y="154781"/>
                      </a:lnTo>
                      <a:cubicBezTo>
                        <a:pt x="7938" y="159543"/>
                        <a:pt x="8138" y="164444"/>
                        <a:pt x="9525" y="169068"/>
                      </a:cubicBezTo>
                      <a:cubicBezTo>
                        <a:pt x="10545" y="172468"/>
                        <a:pt x="12970" y="175297"/>
                        <a:pt x="14288" y="178593"/>
                      </a:cubicBezTo>
                      <a:cubicBezTo>
                        <a:pt x="16152" y="183254"/>
                        <a:pt x="16038" y="188865"/>
                        <a:pt x="19050" y="192881"/>
                      </a:cubicBezTo>
                      <a:cubicBezTo>
                        <a:pt x="24306" y="199888"/>
                        <a:pt x="26705" y="204022"/>
                        <a:pt x="33338" y="209550"/>
                      </a:cubicBezTo>
                      <a:cubicBezTo>
                        <a:pt x="35536" y="211382"/>
                        <a:pt x="38152" y="212649"/>
                        <a:pt x="40481" y="214312"/>
                      </a:cubicBezTo>
                      <a:cubicBezTo>
                        <a:pt x="43711" y="216619"/>
                        <a:pt x="46776" y="219149"/>
                        <a:pt x="50006" y="221456"/>
                      </a:cubicBezTo>
                      <a:cubicBezTo>
                        <a:pt x="52335" y="223119"/>
                        <a:pt x="54821" y="224555"/>
                        <a:pt x="57150" y="226218"/>
                      </a:cubicBezTo>
                      <a:cubicBezTo>
                        <a:pt x="60380" y="228525"/>
                        <a:pt x="63125" y="231587"/>
                        <a:pt x="66675" y="233362"/>
                      </a:cubicBezTo>
                      <a:cubicBezTo>
                        <a:pt x="71165" y="235607"/>
                        <a:pt x="76200" y="236537"/>
                        <a:pt x="80963" y="238125"/>
                      </a:cubicBezTo>
                      <a:cubicBezTo>
                        <a:pt x="83344" y="238919"/>
                        <a:pt x="85621" y="240151"/>
                        <a:pt x="88106" y="240506"/>
                      </a:cubicBezTo>
                      <a:cubicBezTo>
                        <a:pt x="112672" y="244015"/>
                        <a:pt x="99190" y="242329"/>
                        <a:pt x="128588" y="245268"/>
                      </a:cubicBezTo>
                      <a:cubicBezTo>
                        <a:pt x="156369" y="244474"/>
                        <a:pt x="184175" y="244310"/>
                        <a:pt x="211931" y="242887"/>
                      </a:cubicBezTo>
                      <a:cubicBezTo>
                        <a:pt x="217000" y="242627"/>
                        <a:pt x="229655" y="237597"/>
                        <a:pt x="233363" y="235743"/>
                      </a:cubicBezTo>
                      <a:cubicBezTo>
                        <a:pt x="237503" y="233673"/>
                        <a:pt x="241040" y="230480"/>
                        <a:pt x="245269" y="228600"/>
                      </a:cubicBezTo>
                      <a:cubicBezTo>
                        <a:pt x="248260" y="227271"/>
                        <a:pt x="251647" y="227117"/>
                        <a:pt x="254794" y="226218"/>
                      </a:cubicBezTo>
                      <a:cubicBezTo>
                        <a:pt x="257208" y="225528"/>
                        <a:pt x="259557" y="224631"/>
                        <a:pt x="261938" y="223837"/>
                      </a:cubicBezTo>
                      <a:cubicBezTo>
                        <a:pt x="278276" y="212945"/>
                        <a:pt x="257983" y="226310"/>
                        <a:pt x="280988" y="211931"/>
                      </a:cubicBezTo>
                      <a:cubicBezTo>
                        <a:pt x="283415" y="210414"/>
                        <a:pt x="285571" y="208448"/>
                        <a:pt x="288131" y="207168"/>
                      </a:cubicBezTo>
                      <a:cubicBezTo>
                        <a:pt x="290376" y="206045"/>
                        <a:pt x="292894" y="205581"/>
                        <a:pt x="295275" y="204787"/>
                      </a:cubicBezTo>
                      <a:cubicBezTo>
                        <a:pt x="296863" y="202406"/>
                        <a:pt x="298014" y="199667"/>
                        <a:pt x="300038" y="197643"/>
                      </a:cubicBezTo>
                      <a:cubicBezTo>
                        <a:pt x="302061" y="195620"/>
                        <a:pt x="304983" y="194713"/>
                        <a:pt x="307181" y="192881"/>
                      </a:cubicBezTo>
                      <a:cubicBezTo>
                        <a:pt x="309768" y="190725"/>
                        <a:pt x="311944" y="188118"/>
                        <a:pt x="314325" y="185737"/>
                      </a:cubicBezTo>
                      <a:cubicBezTo>
                        <a:pt x="320615" y="166869"/>
                        <a:pt x="318263" y="176402"/>
                        <a:pt x="321469" y="157162"/>
                      </a:cubicBezTo>
                      <a:cubicBezTo>
                        <a:pt x="320675" y="146843"/>
                        <a:pt x="320702" y="136428"/>
                        <a:pt x="319088" y="126206"/>
                      </a:cubicBezTo>
                      <a:cubicBezTo>
                        <a:pt x="318305" y="121247"/>
                        <a:pt x="315309" y="116841"/>
                        <a:pt x="314325" y="111918"/>
                      </a:cubicBezTo>
                      <a:cubicBezTo>
                        <a:pt x="313531" y="107949"/>
                        <a:pt x="312822" y="103963"/>
                        <a:pt x="311944" y="100012"/>
                      </a:cubicBezTo>
                      <a:cubicBezTo>
                        <a:pt x="309371" y="88430"/>
                        <a:pt x="309563" y="94072"/>
                        <a:pt x="309563" y="881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9CE6E31E-F892-46E0-9C0B-D65FCA31C2B3}"/>
                  </a:ext>
                </a:extLst>
              </p:cNvPr>
              <p:cNvGrpSpPr/>
              <p:nvPr/>
            </p:nvGrpSpPr>
            <p:grpSpPr>
              <a:xfrm>
                <a:off x="2497992" y="4450530"/>
                <a:ext cx="615231" cy="615714"/>
                <a:chOff x="2474029" y="4125238"/>
                <a:chExt cx="615231" cy="615714"/>
              </a:xfrm>
            </p:grpSpPr>
            <p:sp>
              <p:nvSpPr>
                <p:cNvPr id="131" name="椭圆 130">
                  <a:extLst>
                    <a:ext uri="{FF2B5EF4-FFF2-40B4-BE49-F238E27FC236}">
                      <a16:creationId xmlns:a16="http://schemas.microsoft.com/office/drawing/2014/main" id="{9FDCAEF6-5406-488A-8299-632695DD1350}"/>
                    </a:ext>
                  </a:extLst>
                </p:cNvPr>
                <p:cNvSpPr/>
                <p:nvPr/>
              </p:nvSpPr>
              <p:spPr>
                <a:xfrm>
                  <a:off x="2759265" y="4468777"/>
                  <a:ext cx="72444" cy="27217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7DA57392-6979-4081-A439-612765576CCA}"/>
                    </a:ext>
                  </a:extLst>
                </p:cNvPr>
                <p:cNvSpPr/>
                <p:nvPr/>
              </p:nvSpPr>
              <p:spPr>
                <a:xfrm>
                  <a:off x="2759265" y="4125238"/>
                  <a:ext cx="72444" cy="27217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3" name="椭圆 132">
                  <a:extLst>
                    <a:ext uri="{FF2B5EF4-FFF2-40B4-BE49-F238E27FC236}">
                      <a16:creationId xmlns:a16="http://schemas.microsoft.com/office/drawing/2014/main" id="{E9B81FA9-A109-474F-B264-27EE535527DD}"/>
                    </a:ext>
                  </a:extLst>
                </p:cNvPr>
                <p:cNvSpPr/>
                <p:nvPr/>
              </p:nvSpPr>
              <p:spPr>
                <a:xfrm rot="5400000">
                  <a:off x="2916951" y="4303472"/>
                  <a:ext cx="72444" cy="27217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椭圆 133">
                  <a:extLst>
                    <a:ext uri="{FF2B5EF4-FFF2-40B4-BE49-F238E27FC236}">
                      <a16:creationId xmlns:a16="http://schemas.microsoft.com/office/drawing/2014/main" id="{DBB660F1-8B89-489C-9FFB-D52AD73F8DE4}"/>
                    </a:ext>
                  </a:extLst>
                </p:cNvPr>
                <p:cNvSpPr/>
                <p:nvPr/>
              </p:nvSpPr>
              <p:spPr>
                <a:xfrm rot="5400000">
                  <a:off x="2573895" y="4303473"/>
                  <a:ext cx="72444" cy="27217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57E66098-A76E-47BF-8F26-593596488961}"/>
                  </a:ext>
                </a:extLst>
              </p:cNvPr>
              <p:cNvGrpSpPr/>
              <p:nvPr/>
            </p:nvGrpSpPr>
            <p:grpSpPr>
              <a:xfrm>
                <a:off x="3908913" y="4386507"/>
                <a:ext cx="560203" cy="754842"/>
                <a:chOff x="326231" y="3955256"/>
                <a:chExt cx="560203" cy="754842"/>
              </a:xfrm>
            </p:grpSpPr>
            <p:sp>
              <p:nvSpPr>
                <p:cNvPr id="118" name="矩形: 圆角 117">
                  <a:extLst>
                    <a:ext uri="{FF2B5EF4-FFF2-40B4-BE49-F238E27FC236}">
                      <a16:creationId xmlns:a16="http://schemas.microsoft.com/office/drawing/2014/main" id="{156E7F10-B752-485C-BE53-E2C941A07250}"/>
                    </a:ext>
                  </a:extLst>
                </p:cNvPr>
                <p:cNvSpPr/>
                <p:nvPr/>
              </p:nvSpPr>
              <p:spPr>
                <a:xfrm>
                  <a:off x="391119" y="4074319"/>
                  <a:ext cx="389406" cy="544841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任意多边形: 形状 118">
                  <a:extLst>
                    <a:ext uri="{FF2B5EF4-FFF2-40B4-BE49-F238E27FC236}">
                      <a16:creationId xmlns:a16="http://schemas.microsoft.com/office/drawing/2014/main" id="{128EDBDA-C358-4F38-A7A2-7ECEDEEFD9FB}"/>
                    </a:ext>
                  </a:extLst>
                </p:cNvPr>
                <p:cNvSpPr/>
                <p:nvPr/>
              </p:nvSpPr>
              <p:spPr>
                <a:xfrm rot="20175109">
                  <a:off x="419901" y="4151491"/>
                  <a:ext cx="163644" cy="45719"/>
                </a:xfrm>
                <a:custGeom>
                  <a:avLst/>
                  <a:gdLst>
                    <a:gd name="connsiteX0" fmla="*/ 0 w 223838"/>
                    <a:gd name="connsiteY0" fmla="*/ 623 h 62536"/>
                    <a:gd name="connsiteX1" fmla="*/ 11907 w 223838"/>
                    <a:gd name="connsiteY1" fmla="*/ 7767 h 62536"/>
                    <a:gd name="connsiteX2" fmla="*/ 19050 w 223838"/>
                    <a:gd name="connsiteY2" fmla="*/ 10148 h 62536"/>
                    <a:gd name="connsiteX3" fmla="*/ 23813 w 223838"/>
                    <a:gd name="connsiteY3" fmla="*/ 17292 h 62536"/>
                    <a:gd name="connsiteX4" fmla="*/ 30957 w 223838"/>
                    <a:gd name="connsiteY4" fmla="*/ 19673 h 62536"/>
                    <a:gd name="connsiteX5" fmla="*/ 23813 w 223838"/>
                    <a:gd name="connsiteY5" fmla="*/ 14911 h 62536"/>
                    <a:gd name="connsiteX6" fmla="*/ 26194 w 223838"/>
                    <a:gd name="connsiteY6" fmla="*/ 623 h 62536"/>
                    <a:gd name="connsiteX7" fmla="*/ 40482 w 223838"/>
                    <a:gd name="connsiteY7" fmla="*/ 5386 h 62536"/>
                    <a:gd name="connsiteX8" fmla="*/ 47625 w 223838"/>
                    <a:gd name="connsiteY8" fmla="*/ 7767 h 62536"/>
                    <a:gd name="connsiteX9" fmla="*/ 54769 w 223838"/>
                    <a:gd name="connsiteY9" fmla="*/ 10148 h 62536"/>
                    <a:gd name="connsiteX10" fmla="*/ 61913 w 223838"/>
                    <a:gd name="connsiteY10" fmla="*/ 17292 h 62536"/>
                    <a:gd name="connsiteX11" fmla="*/ 73819 w 223838"/>
                    <a:gd name="connsiteY11" fmla="*/ 36342 h 62536"/>
                    <a:gd name="connsiteX12" fmla="*/ 66675 w 223838"/>
                    <a:gd name="connsiteY12" fmla="*/ 38723 h 62536"/>
                    <a:gd name="connsiteX13" fmla="*/ 57150 w 223838"/>
                    <a:gd name="connsiteY13" fmla="*/ 22054 h 62536"/>
                    <a:gd name="connsiteX14" fmla="*/ 83344 w 223838"/>
                    <a:gd name="connsiteY14" fmla="*/ 17292 h 62536"/>
                    <a:gd name="connsiteX15" fmla="*/ 97632 w 223838"/>
                    <a:gd name="connsiteY15" fmla="*/ 22054 h 62536"/>
                    <a:gd name="connsiteX16" fmla="*/ 104775 w 223838"/>
                    <a:gd name="connsiteY16" fmla="*/ 26817 h 62536"/>
                    <a:gd name="connsiteX17" fmla="*/ 111919 w 223838"/>
                    <a:gd name="connsiteY17" fmla="*/ 29198 h 62536"/>
                    <a:gd name="connsiteX18" fmla="*/ 92869 w 223838"/>
                    <a:gd name="connsiteY18" fmla="*/ 24436 h 62536"/>
                    <a:gd name="connsiteX19" fmla="*/ 92869 w 223838"/>
                    <a:gd name="connsiteY19" fmla="*/ 10148 h 62536"/>
                    <a:gd name="connsiteX20" fmla="*/ 107157 w 223838"/>
                    <a:gd name="connsiteY20" fmla="*/ 12529 h 62536"/>
                    <a:gd name="connsiteX21" fmla="*/ 119063 w 223838"/>
                    <a:gd name="connsiteY21" fmla="*/ 19673 h 62536"/>
                    <a:gd name="connsiteX22" fmla="*/ 133350 w 223838"/>
                    <a:gd name="connsiteY22" fmla="*/ 29198 h 62536"/>
                    <a:gd name="connsiteX23" fmla="*/ 126207 w 223838"/>
                    <a:gd name="connsiteY23" fmla="*/ 31579 h 62536"/>
                    <a:gd name="connsiteX24" fmla="*/ 123825 w 223838"/>
                    <a:gd name="connsiteY24" fmla="*/ 14911 h 62536"/>
                    <a:gd name="connsiteX25" fmla="*/ 138113 w 223838"/>
                    <a:gd name="connsiteY25" fmla="*/ 5386 h 62536"/>
                    <a:gd name="connsiteX26" fmla="*/ 147638 w 223838"/>
                    <a:gd name="connsiteY26" fmla="*/ 17292 h 62536"/>
                    <a:gd name="connsiteX27" fmla="*/ 166688 w 223838"/>
                    <a:gd name="connsiteY27" fmla="*/ 33961 h 62536"/>
                    <a:gd name="connsiteX28" fmla="*/ 159544 w 223838"/>
                    <a:gd name="connsiteY28" fmla="*/ 38723 h 62536"/>
                    <a:gd name="connsiteX29" fmla="*/ 150019 w 223838"/>
                    <a:gd name="connsiteY29" fmla="*/ 36342 h 62536"/>
                    <a:gd name="connsiteX30" fmla="*/ 157163 w 223838"/>
                    <a:gd name="connsiteY30" fmla="*/ 33961 h 62536"/>
                    <a:gd name="connsiteX31" fmla="*/ 173832 w 223838"/>
                    <a:gd name="connsiteY31" fmla="*/ 43486 h 62536"/>
                    <a:gd name="connsiteX32" fmla="*/ 178594 w 223838"/>
                    <a:gd name="connsiteY32" fmla="*/ 57773 h 62536"/>
                    <a:gd name="connsiteX33" fmla="*/ 178594 w 223838"/>
                    <a:gd name="connsiteY33" fmla="*/ 38723 h 62536"/>
                    <a:gd name="connsiteX34" fmla="*/ 180975 w 223838"/>
                    <a:gd name="connsiteY34" fmla="*/ 24436 h 62536"/>
                    <a:gd name="connsiteX35" fmla="*/ 202407 w 223838"/>
                    <a:gd name="connsiteY35" fmla="*/ 31579 h 62536"/>
                    <a:gd name="connsiteX36" fmla="*/ 207169 w 223838"/>
                    <a:gd name="connsiteY36" fmla="*/ 45867 h 62536"/>
                    <a:gd name="connsiteX37" fmla="*/ 211932 w 223838"/>
                    <a:gd name="connsiteY37" fmla="*/ 53011 h 62536"/>
                    <a:gd name="connsiteX38" fmla="*/ 219075 w 223838"/>
                    <a:gd name="connsiteY38" fmla="*/ 57773 h 62536"/>
                    <a:gd name="connsiteX39" fmla="*/ 223838 w 223838"/>
                    <a:gd name="connsiteY39" fmla="*/ 62536 h 62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23838" h="62536">
                      <a:moveTo>
                        <a:pt x="0" y="623"/>
                      </a:moveTo>
                      <a:cubicBezTo>
                        <a:pt x="3969" y="3004"/>
                        <a:pt x="7767" y="5697"/>
                        <a:pt x="11907" y="7767"/>
                      </a:cubicBezTo>
                      <a:cubicBezTo>
                        <a:pt x="14152" y="8889"/>
                        <a:pt x="17090" y="8580"/>
                        <a:pt x="19050" y="10148"/>
                      </a:cubicBezTo>
                      <a:cubicBezTo>
                        <a:pt x="21285" y="11936"/>
                        <a:pt x="21578" y="15504"/>
                        <a:pt x="23813" y="17292"/>
                      </a:cubicBezTo>
                      <a:cubicBezTo>
                        <a:pt x="25773" y="18860"/>
                        <a:pt x="30957" y="22183"/>
                        <a:pt x="30957" y="19673"/>
                      </a:cubicBezTo>
                      <a:cubicBezTo>
                        <a:pt x="30957" y="16811"/>
                        <a:pt x="26194" y="16498"/>
                        <a:pt x="23813" y="14911"/>
                      </a:cubicBezTo>
                      <a:cubicBezTo>
                        <a:pt x="24607" y="10148"/>
                        <a:pt x="22002" y="3019"/>
                        <a:pt x="26194" y="623"/>
                      </a:cubicBezTo>
                      <a:cubicBezTo>
                        <a:pt x="30553" y="-1868"/>
                        <a:pt x="35719" y="3798"/>
                        <a:pt x="40482" y="5386"/>
                      </a:cubicBezTo>
                      <a:lnTo>
                        <a:pt x="47625" y="7767"/>
                      </a:lnTo>
                      <a:lnTo>
                        <a:pt x="54769" y="10148"/>
                      </a:lnTo>
                      <a:cubicBezTo>
                        <a:pt x="57150" y="12529"/>
                        <a:pt x="59932" y="14568"/>
                        <a:pt x="61913" y="17292"/>
                      </a:cubicBezTo>
                      <a:cubicBezTo>
                        <a:pt x="66317" y="23348"/>
                        <a:pt x="73819" y="36342"/>
                        <a:pt x="73819" y="36342"/>
                      </a:cubicBezTo>
                      <a:cubicBezTo>
                        <a:pt x="71438" y="37136"/>
                        <a:pt x="69056" y="39517"/>
                        <a:pt x="66675" y="38723"/>
                      </a:cubicBezTo>
                      <a:cubicBezTo>
                        <a:pt x="58938" y="36144"/>
                        <a:pt x="58677" y="28160"/>
                        <a:pt x="57150" y="22054"/>
                      </a:cubicBezTo>
                      <a:cubicBezTo>
                        <a:pt x="61828" y="8025"/>
                        <a:pt x="57757" y="12495"/>
                        <a:pt x="83344" y="17292"/>
                      </a:cubicBezTo>
                      <a:cubicBezTo>
                        <a:pt x="88278" y="18217"/>
                        <a:pt x="97632" y="22054"/>
                        <a:pt x="97632" y="22054"/>
                      </a:cubicBezTo>
                      <a:cubicBezTo>
                        <a:pt x="100013" y="23642"/>
                        <a:pt x="102215" y="25537"/>
                        <a:pt x="104775" y="26817"/>
                      </a:cubicBezTo>
                      <a:cubicBezTo>
                        <a:pt x="107020" y="27940"/>
                        <a:pt x="114429" y="29198"/>
                        <a:pt x="111919" y="29198"/>
                      </a:cubicBezTo>
                      <a:cubicBezTo>
                        <a:pt x="106173" y="29198"/>
                        <a:pt x="98506" y="26315"/>
                        <a:pt x="92869" y="24436"/>
                      </a:cubicBezTo>
                      <a:cubicBezTo>
                        <a:pt x="92317" y="22779"/>
                        <a:pt x="87072" y="11805"/>
                        <a:pt x="92869" y="10148"/>
                      </a:cubicBezTo>
                      <a:cubicBezTo>
                        <a:pt x="97512" y="8821"/>
                        <a:pt x="102394" y="11735"/>
                        <a:pt x="107157" y="12529"/>
                      </a:cubicBezTo>
                      <a:cubicBezTo>
                        <a:pt x="111126" y="14910"/>
                        <a:pt x="115158" y="17188"/>
                        <a:pt x="119063" y="19673"/>
                      </a:cubicBezTo>
                      <a:cubicBezTo>
                        <a:pt x="123892" y="22746"/>
                        <a:pt x="133350" y="29198"/>
                        <a:pt x="133350" y="29198"/>
                      </a:cubicBezTo>
                      <a:cubicBezTo>
                        <a:pt x="130969" y="29992"/>
                        <a:pt x="128537" y="32511"/>
                        <a:pt x="126207" y="31579"/>
                      </a:cubicBezTo>
                      <a:cubicBezTo>
                        <a:pt x="119920" y="29064"/>
                        <a:pt x="120417" y="18806"/>
                        <a:pt x="123825" y="14911"/>
                      </a:cubicBezTo>
                      <a:cubicBezTo>
                        <a:pt x="127594" y="10603"/>
                        <a:pt x="138113" y="5386"/>
                        <a:pt x="138113" y="5386"/>
                      </a:cubicBezTo>
                      <a:cubicBezTo>
                        <a:pt x="156712" y="17783"/>
                        <a:pt x="136137" y="1957"/>
                        <a:pt x="147638" y="17292"/>
                      </a:cubicBezTo>
                      <a:cubicBezTo>
                        <a:pt x="154602" y="26578"/>
                        <a:pt x="158426" y="28453"/>
                        <a:pt x="166688" y="33961"/>
                      </a:cubicBezTo>
                      <a:cubicBezTo>
                        <a:pt x="164307" y="35548"/>
                        <a:pt x="162377" y="38318"/>
                        <a:pt x="159544" y="38723"/>
                      </a:cubicBezTo>
                      <a:cubicBezTo>
                        <a:pt x="156304" y="39186"/>
                        <a:pt x="151483" y="39269"/>
                        <a:pt x="150019" y="36342"/>
                      </a:cubicBezTo>
                      <a:cubicBezTo>
                        <a:pt x="148896" y="34097"/>
                        <a:pt x="154782" y="34755"/>
                        <a:pt x="157163" y="33961"/>
                      </a:cubicBezTo>
                      <a:cubicBezTo>
                        <a:pt x="168249" y="36178"/>
                        <a:pt x="169388" y="33487"/>
                        <a:pt x="173832" y="43486"/>
                      </a:cubicBezTo>
                      <a:cubicBezTo>
                        <a:pt x="175871" y="48073"/>
                        <a:pt x="178594" y="57773"/>
                        <a:pt x="178594" y="57773"/>
                      </a:cubicBezTo>
                      <a:cubicBezTo>
                        <a:pt x="184037" y="41443"/>
                        <a:pt x="178594" y="61711"/>
                        <a:pt x="178594" y="38723"/>
                      </a:cubicBezTo>
                      <a:cubicBezTo>
                        <a:pt x="178594" y="33895"/>
                        <a:pt x="180181" y="29198"/>
                        <a:pt x="180975" y="24436"/>
                      </a:cubicBezTo>
                      <a:cubicBezTo>
                        <a:pt x="185126" y="25474"/>
                        <a:pt x="199897" y="28710"/>
                        <a:pt x="202407" y="31579"/>
                      </a:cubicBezTo>
                      <a:cubicBezTo>
                        <a:pt x="205713" y="35357"/>
                        <a:pt x="204384" y="41690"/>
                        <a:pt x="207169" y="45867"/>
                      </a:cubicBezTo>
                      <a:cubicBezTo>
                        <a:pt x="208757" y="48248"/>
                        <a:pt x="209908" y="50987"/>
                        <a:pt x="211932" y="53011"/>
                      </a:cubicBezTo>
                      <a:cubicBezTo>
                        <a:pt x="213955" y="55034"/>
                        <a:pt x="216840" y="55985"/>
                        <a:pt x="219075" y="57773"/>
                      </a:cubicBezTo>
                      <a:cubicBezTo>
                        <a:pt x="220828" y="59176"/>
                        <a:pt x="222250" y="60948"/>
                        <a:pt x="223838" y="62536"/>
                      </a:cubicBezTo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任意多边形: 形状 119">
                  <a:extLst>
                    <a:ext uri="{FF2B5EF4-FFF2-40B4-BE49-F238E27FC236}">
                      <a16:creationId xmlns:a16="http://schemas.microsoft.com/office/drawing/2014/main" id="{92829CB3-2C23-4728-8C20-BA161B2679CA}"/>
                    </a:ext>
                  </a:extLst>
                </p:cNvPr>
                <p:cNvSpPr/>
                <p:nvPr/>
              </p:nvSpPr>
              <p:spPr>
                <a:xfrm rot="184399">
                  <a:off x="615774" y="4159041"/>
                  <a:ext cx="163644" cy="45719"/>
                </a:xfrm>
                <a:custGeom>
                  <a:avLst/>
                  <a:gdLst>
                    <a:gd name="connsiteX0" fmla="*/ 0 w 223838"/>
                    <a:gd name="connsiteY0" fmla="*/ 623 h 62536"/>
                    <a:gd name="connsiteX1" fmla="*/ 11907 w 223838"/>
                    <a:gd name="connsiteY1" fmla="*/ 7767 h 62536"/>
                    <a:gd name="connsiteX2" fmla="*/ 19050 w 223838"/>
                    <a:gd name="connsiteY2" fmla="*/ 10148 h 62536"/>
                    <a:gd name="connsiteX3" fmla="*/ 23813 w 223838"/>
                    <a:gd name="connsiteY3" fmla="*/ 17292 h 62536"/>
                    <a:gd name="connsiteX4" fmla="*/ 30957 w 223838"/>
                    <a:gd name="connsiteY4" fmla="*/ 19673 h 62536"/>
                    <a:gd name="connsiteX5" fmla="*/ 23813 w 223838"/>
                    <a:gd name="connsiteY5" fmla="*/ 14911 h 62536"/>
                    <a:gd name="connsiteX6" fmla="*/ 26194 w 223838"/>
                    <a:gd name="connsiteY6" fmla="*/ 623 h 62536"/>
                    <a:gd name="connsiteX7" fmla="*/ 40482 w 223838"/>
                    <a:gd name="connsiteY7" fmla="*/ 5386 h 62536"/>
                    <a:gd name="connsiteX8" fmla="*/ 47625 w 223838"/>
                    <a:gd name="connsiteY8" fmla="*/ 7767 h 62536"/>
                    <a:gd name="connsiteX9" fmla="*/ 54769 w 223838"/>
                    <a:gd name="connsiteY9" fmla="*/ 10148 h 62536"/>
                    <a:gd name="connsiteX10" fmla="*/ 61913 w 223838"/>
                    <a:gd name="connsiteY10" fmla="*/ 17292 h 62536"/>
                    <a:gd name="connsiteX11" fmla="*/ 73819 w 223838"/>
                    <a:gd name="connsiteY11" fmla="*/ 36342 h 62536"/>
                    <a:gd name="connsiteX12" fmla="*/ 66675 w 223838"/>
                    <a:gd name="connsiteY12" fmla="*/ 38723 h 62536"/>
                    <a:gd name="connsiteX13" fmla="*/ 57150 w 223838"/>
                    <a:gd name="connsiteY13" fmla="*/ 22054 h 62536"/>
                    <a:gd name="connsiteX14" fmla="*/ 83344 w 223838"/>
                    <a:gd name="connsiteY14" fmla="*/ 17292 h 62536"/>
                    <a:gd name="connsiteX15" fmla="*/ 97632 w 223838"/>
                    <a:gd name="connsiteY15" fmla="*/ 22054 h 62536"/>
                    <a:gd name="connsiteX16" fmla="*/ 104775 w 223838"/>
                    <a:gd name="connsiteY16" fmla="*/ 26817 h 62536"/>
                    <a:gd name="connsiteX17" fmla="*/ 111919 w 223838"/>
                    <a:gd name="connsiteY17" fmla="*/ 29198 h 62536"/>
                    <a:gd name="connsiteX18" fmla="*/ 92869 w 223838"/>
                    <a:gd name="connsiteY18" fmla="*/ 24436 h 62536"/>
                    <a:gd name="connsiteX19" fmla="*/ 92869 w 223838"/>
                    <a:gd name="connsiteY19" fmla="*/ 10148 h 62536"/>
                    <a:gd name="connsiteX20" fmla="*/ 107157 w 223838"/>
                    <a:gd name="connsiteY20" fmla="*/ 12529 h 62536"/>
                    <a:gd name="connsiteX21" fmla="*/ 119063 w 223838"/>
                    <a:gd name="connsiteY21" fmla="*/ 19673 h 62536"/>
                    <a:gd name="connsiteX22" fmla="*/ 133350 w 223838"/>
                    <a:gd name="connsiteY22" fmla="*/ 29198 h 62536"/>
                    <a:gd name="connsiteX23" fmla="*/ 126207 w 223838"/>
                    <a:gd name="connsiteY23" fmla="*/ 31579 h 62536"/>
                    <a:gd name="connsiteX24" fmla="*/ 123825 w 223838"/>
                    <a:gd name="connsiteY24" fmla="*/ 14911 h 62536"/>
                    <a:gd name="connsiteX25" fmla="*/ 138113 w 223838"/>
                    <a:gd name="connsiteY25" fmla="*/ 5386 h 62536"/>
                    <a:gd name="connsiteX26" fmla="*/ 147638 w 223838"/>
                    <a:gd name="connsiteY26" fmla="*/ 17292 h 62536"/>
                    <a:gd name="connsiteX27" fmla="*/ 166688 w 223838"/>
                    <a:gd name="connsiteY27" fmla="*/ 33961 h 62536"/>
                    <a:gd name="connsiteX28" fmla="*/ 159544 w 223838"/>
                    <a:gd name="connsiteY28" fmla="*/ 38723 h 62536"/>
                    <a:gd name="connsiteX29" fmla="*/ 150019 w 223838"/>
                    <a:gd name="connsiteY29" fmla="*/ 36342 h 62536"/>
                    <a:gd name="connsiteX30" fmla="*/ 157163 w 223838"/>
                    <a:gd name="connsiteY30" fmla="*/ 33961 h 62536"/>
                    <a:gd name="connsiteX31" fmla="*/ 173832 w 223838"/>
                    <a:gd name="connsiteY31" fmla="*/ 43486 h 62536"/>
                    <a:gd name="connsiteX32" fmla="*/ 178594 w 223838"/>
                    <a:gd name="connsiteY32" fmla="*/ 57773 h 62536"/>
                    <a:gd name="connsiteX33" fmla="*/ 178594 w 223838"/>
                    <a:gd name="connsiteY33" fmla="*/ 38723 h 62536"/>
                    <a:gd name="connsiteX34" fmla="*/ 180975 w 223838"/>
                    <a:gd name="connsiteY34" fmla="*/ 24436 h 62536"/>
                    <a:gd name="connsiteX35" fmla="*/ 202407 w 223838"/>
                    <a:gd name="connsiteY35" fmla="*/ 31579 h 62536"/>
                    <a:gd name="connsiteX36" fmla="*/ 207169 w 223838"/>
                    <a:gd name="connsiteY36" fmla="*/ 45867 h 62536"/>
                    <a:gd name="connsiteX37" fmla="*/ 211932 w 223838"/>
                    <a:gd name="connsiteY37" fmla="*/ 53011 h 62536"/>
                    <a:gd name="connsiteX38" fmla="*/ 219075 w 223838"/>
                    <a:gd name="connsiteY38" fmla="*/ 57773 h 62536"/>
                    <a:gd name="connsiteX39" fmla="*/ 223838 w 223838"/>
                    <a:gd name="connsiteY39" fmla="*/ 62536 h 62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23838" h="62536">
                      <a:moveTo>
                        <a:pt x="0" y="623"/>
                      </a:moveTo>
                      <a:cubicBezTo>
                        <a:pt x="3969" y="3004"/>
                        <a:pt x="7767" y="5697"/>
                        <a:pt x="11907" y="7767"/>
                      </a:cubicBezTo>
                      <a:cubicBezTo>
                        <a:pt x="14152" y="8889"/>
                        <a:pt x="17090" y="8580"/>
                        <a:pt x="19050" y="10148"/>
                      </a:cubicBezTo>
                      <a:cubicBezTo>
                        <a:pt x="21285" y="11936"/>
                        <a:pt x="21578" y="15504"/>
                        <a:pt x="23813" y="17292"/>
                      </a:cubicBezTo>
                      <a:cubicBezTo>
                        <a:pt x="25773" y="18860"/>
                        <a:pt x="30957" y="22183"/>
                        <a:pt x="30957" y="19673"/>
                      </a:cubicBezTo>
                      <a:cubicBezTo>
                        <a:pt x="30957" y="16811"/>
                        <a:pt x="26194" y="16498"/>
                        <a:pt x="23813" y="14911"/>
                      </a:cubicBezTo>
                      <a:cubicBezTo>
                        <a:pt x="24607" y="10148"/>
                        <a:pt x="22002" y="3019"/>
                        <a:pt x="26194" y="623"/>
                      </a:cubicBezTo>
                      <a:cubicBezTo>
                        <a:pt x="30553" y="-1868"/>
                        <a:pt x="35719" y="3798"/>
                        <a:pt x="40482" y="5386"/>
                      </a:cubicBezTo>
                      <a:lnTo>
                        <a:pt x="47625" y="7767"/>
                      </a:lnTo>
                      <a:lnTo>
                        <a:pt x="54769" y="10148"/>
                      </a:lnTo>
                      <a:cubicBezTo>
                        <a:pt x="57150" y="12529"/>
                        <a:pt x="59932" y="14568"/>
                        <a:pt x="61913" y="17292"/>
                      </a:cubicBezTo>
                      <a:cubicBezTo>
                        <a:pt x="66317" y="23348"/>
                        <a:pt x="73819" y="36342"/>
                        <a:pt x="73819" y="36342"/>
                      </a:cubicBezTo>
                      <a:cubicBezTo>
                        <a:pt x="71438" y="37136"/>
                        <a:pt x="69056" y="39517"/>
                        <a:pt x="66675" y="38723"/>
                      </a:cubicBezTo>
                      <a:cubicBezTo>
                        <a:pt x="58938" y="36144"/>
                        <a:pt x="58677" y="28160"/>
                        <a:pt x="57150" y="22054"/>
                      </a:cubicBezTo>
                      <a:cubicBezTo>
                        <a:pt x="61828" y="8025"/>
                        <a:pt x="57757" y="12495"/>
                        <a:pt x="83344" y="17292"/>
                      </a:cubicBezTo>
                      <a:cubicBezTo>
                        <a:pt x="88278" y="18217"/>
                        <a:pt x="97632" y="22054"/>
                        <a:pt x="97632" y="22054"/>
                      </a:cubicBezTo>
                      <a:cubicBezTo>
                        <a:pt x="100013" y="23642"/>
                        <a:pt x="102215" y="25537"/>
                        <a:pt x="104775" y="26817"/>
                      </a:cubicBezTo>
                      <a:cubicBezTo>
                        <a:pt x="107020" y="27940"/>
                        <a:pt x="114429" y="29198"/>
                        <a:pt x="111919" y="29198"/>
                      </a:cubicBezTo>
                      <a:cubicBezTo>
                        <a:pt x="106173" y="29198"/>
                        <a:pt x="98506" y="26315"/>
                        <a:pt x="92869" y="24436"/>
                      </a:cubicBezTo>
                      <a:cubicBezTo>
                        <a:pt x="92317" y="22779"/>
                        <a:pt x="87072" y="11805"/>
                        <a:pt x="92869" y="10148"/>
                      </a:cubicBezTo>
                      <a:cubicBezTo>
                        <a:pt x="97512" y="8821"/>
                        <a:pt x="102394" y="11735"/>
                        <a:pt x="107157" y="12529"/>
                      </a:cubicBezTo>
                      <a:cubicBezTo>
                        <a:pt x="111126" y="14910"/>
                        <a:pt x="115158" y="17188"/>
                        <a:pt x="119063" y="19673"/>
                      </a:cubicBezTo>
                      <a:cubicBezTo>
                        <a:pt x="123892" y="22746"/>
                        <a:pt x="133350" y="29198"/>
                        <a:pt x="133350" y="29198"/>
                      </a:cubicBezTo>
                      <a:cubicBezTo>
                        <a:pt x="130969" y="29992"/>
                        <a:pt x="128537" y="32511"/>
                        <a:pt x="126207" y="31579"/>
                      </a:cubicBezTo>
                      <a:cubicBezTo>
                        <a:pt x="119920" y="29064"/>
                        <a:pt x="120417" y="18806"/>
                        <a:pt x="123825" y="14911"/>
                      </a:cubicBezTo>
                      <a:cubicBezTo>
                        <a:pt x="127594" y="10603"/>
                        <a:pt x="138113" y="5386"/>
                        <a:pt x="138113" y="5386"/>
                      </a:cubicBezTo>
                      <a:cubicBezTo>
                        <a:pt x="156712" y="17783"/>
                        <a:pt x="136137" y="1957"/>
                        <a:pt x="147638" y="17292"/>
                      </a:cubicBezTo>
                      <a:cubicBezTo>
                        <a:pt x="154602" y="26578"/>
                        <a:pt x="158426" y="28453"/>
                        <a:pt x="166688" y="33961"/>
                      </a:cubicBezTo>
                      <a:cubicBezTo>
                        <a:pt x="164307" y="35548"/>
                        <a:pt x="162377" y="38318"/>
                        <a:pt x="159544" y="38723"/>
                      </a:cubicBezTo>
                      <a:cubicBezTo>
                        <a:pt x="156304" y="39186"/>
                        <a:pt x="151483" y="39269"/>
                        <a:pt x="150019" y="36342"/>
                      </a:cubicBezTo>
                      <a:cubicBezTo>
                        <a:pt x="148896" y="34097"/>
                        <a:pt x="154782" y="34755"/>
                        <a:pt x="157163" y="33961"/>
                      </a:cubicBezTo>
                      <a:cubicBezTo>
                        <a:pt x="168249" y="36178"/>
                        <a:pt x="169388" y="33487"/>
                        <a:pt x="173832" y="43486"/>
                      </a:cubicBezTo>
                      <a:cubicBezTo>
                        <a:pt x="175871" y="48073"/>
                        <a:pt x="178594" y="57773"/>
                        <a:pt x="178594" y="57773"/>
                      </a:cubicBezTo>
                      <a:cubicBezTo>
                        <a:pt x="184037" y="41443"/>
                        <a:pt x="178594" y="61711"/>
                        <a:pt x="178594" y="38723"/>
                      </a:cubicBezTo>
                      <a:cubicBezTo>
                        <a:pt x="178594" y="33895"/>
                        <a:pt x="180181" y="29198"/>
                        <a:pt x="180975" y="24436"/>
                      </a:cubicBezTo>
                      <a:cubicBezTo>
                        <a:pt x="185126" y="25474"/>
                        <a:pt x="199897" y="28710"/>
                        <a:pt x="202407" y="31579"/>
                      </a:cubicBezTo>
                      <a:cubicBezTo>
                        <a:pt x="205713" y="35357"/>
                        <a:pt x="204384" y="41690"/>
                        <a:pt x="207169" y="45867"/>
                      </a:cubicBezTo>
                      <a:cubicBezTo>
                        <a:pt x="208757" y="48248"/>
                        <a:pt x="209908" y="50987"/>
                        <a:pt x="211932" y="53011"/>
                      </a:cubicBezTo>
                      <a:cubicBezTo>
                        <a:pt x="213955" y="55034"/>
                        <a:pt x="216840" y="55985"/>
                        <a:pt x="219075" y="57773"/>
                      </a:cubicBezTo>
                      <a:cubicBezTo>
                        <a:pt x="220828" y="59176"/>
                        <a:pt x="222250" y="60948"/>
                        <a:pt x="223838" y="62536"/>
                      </a:cubicBezTo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弧形 120">
                  <a:extLst>
                    <a:ext uri="{FF2B5EF4-FFF2-40B4-BE49-F238E27FC236}">
                      <a16:creationId xmlns:a16="http://schemas.microsoft.com/office/drawing/2014/main" id="{0EC191B4-4D85-447E-8D6E-4A20F4818678}"/>
                    </a:ext>
                  </a:extLst>
                </p:cNvPr>
                <p:cNvSpPr/>
                <p:nvPr/>
              </p:nvSpPr>
              <p:spPr>
                <a:xfrm rot="8533889">
                  <a:off x="425226" y="4261722"/>
                  <a:ext cx="264820" cy="7077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6E6362E2-EA50-40D3-95D3-6423BB955FCC}"/>
                    </a:ext>
                  </a:extLst>
                </p:cNvPr>
                <p:cNvSpPr/>
                <p:nvPr/>
              </p:nvSpPr>
              <p:spPr>
                <a:xfrm rot="10800000">
                  <a:off x="621614" y="4286210"/>
                  <a:ext cx="264820" cy="70774"/>
                </a:xfrm>
                <a:prstGeom prst="arc">
                  <a:avLst>
                    <a:gd name="adj1" fmla="val 16200000"/>
                    <a:gd name="adj2" fmla="val 14344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1C9C847D-A12A-455E-BB3C-3642216A865E}"/>
                    </a:ext>
                  </a:extLst>
                </p:cNvPr>
                <p:cNvSpPr/>
                <p:nvPr/>
              </p:nvSpPr>
              <p:spPr>
                <a:xfrm rot="20985509">
                  <a:off x="431293" y="4228225"/>
                  <a:ext cx="162282" cy="6756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1A924D6-48DD-4FE1-A67A-FD1C6752BACD}"/>
                    </a:ext>
                  </a:extLst>
                </p:cNvPr>
                <p:cNvSpPr/>
                <p:nvPr/>
              </p:nvSpPr>
              <p:spPr>
                <a:xfrm>
                  <a:off x="496166" y="423871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59FE8343-5504-4D18-B0E8-D456236032E7}"/>
                    </a:ext>
                  </a:extLst>
                </p:cNvPr>
                <p:cNvSpPr/>
                <p:nvPr/>
              </p:nvSpPr>
              <p:spPr>
                <a:xfrm rot="228524">
                  <a:off x="610369" y="4223662"/>
                  <a:ext cx="142428" cy="6756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1AC32C36-FD45-4AE4-AAD7-7740B2314356}"/>
                    </a:ext>
                  </a:extLst>
                </p:cNvPr>
                <p:cNvSpPr/>
                <p:nvPr/>
              </p:nvSpPr>
              <p:spPr>
                <a:xfrm rot="843015">
                  <a:off x="655410" y="423349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任意多边形: 形状 126">
                  <a:extLst>
                    <a:ext uri="{FF2B5EF4-FFF2-40B4-BE49-F238E27FC236}">
                      <a16:creationId xmlns:a16="http://schemas.microsoft.com/office/drawing/2014/main" id="{844E40D3-2162-4F80-AD2A-7F8F1FF38810}"/>
                    </a:ext>
                  </a:extLst>
                </p:cNvPr>
                <p:cNvSpPr/>
                <p:nvPr/>
              </p:nvSpPr>
              <p:spPr>
                <a:xfrm>
                  <a:off x="382028" y="4438636"/>
                  <a:ext cx="428625" cy="271462"/>
                </a:xfrm>
                <a:custGeom>
                  <a:avLst/>
                  <a:gdLst>
                    <a:gd name="connsiteX0" fmla="*/ 26194 w 428625"/>
                    <a:gd name="connsiteY0" fmla="*/ 7143 h 271462"/>
                    <a:gd name="connsiteX1" fmla="*/ 11906 w 428625"/>
                    <a:gd name="connsiteY1" fmla="*/ 42862 h 271462"/>
                    <a:gd name="connsiteX2" fmla="*/ 0 w 428625"/>
                    <a:gd name="connsiteY2" fmla="*/ 61912 h 271462"/>
                    <a:gd name="connsiteX3" fmla="*/ 21431 w 428625"/>
                    <a:gd name="connsiteY3" fmla="*/ 59531 h 271462"/>
                    <a:gd name="connsiteX4" fmla="*/ 28575 w 428625"/>
                    <a:gd name="connsiteY4" fmla="*/ 57150 h 271462"/>
                    <a:gd name="connsiteX5" fmla="*/ 38100 w 428625"/>
                    <a:gd name="connsiteY5" fmla="*/ 54768 h 271462"/>
                    <a:gd name="connsiteX6" fmla="*/ 28575 w 428625"/>
                    <a:gd name="connsiteY6" fmla="*/ 78581 h 271462"/>
                    <a:gd name="connsiteX7" fmla="*/ 19050 w 428625"/>
                    <a:gd name="connsiteY7" fmla="*/ 100012 h 271462"/>
                    <a:gd name="connsiteX8" fmla="*/ 26194 w 428625"/>
                    <a:gd name="connsiteY8" fmla="*/ 102393 h 271462"/>
                    <a:gd name="connsiteX9" fmla="*/ 33337 w 428625"/>
                    <a:gd name="connsiteY9" fmla="*/ 100012 h 271462"/>
                    <a:gd name="connsiteX10" fmla="*/ 47625 w 428625"/>
                    <a:gd name="connsiteY10" fmla="*/ 90487 h 271462"/>
                    <a:gd name="connsiteX11" fmla="*/ 54769 w 428625"/>
                    <a:gd name="connsiteY11" fmla="*/ 85725 h 271462"/>
                    <a:gd name="connsiteX12" fmla="*/ 61912 w 428625"/>
                    <a:gd name="connsiteY12" fmla="*/ 78581 h 271462"/>
                    <a:gd name="connsiteX13" fmla="*/ 64294 w 428625"/>
                    <a:gd name="connsiteY13" fmla="*/ 154781 h 271462"/>
                    <a:gd name="connsiteX14" fmla="*/ 76200 w 428625"/>
                    <a:gd name="connsiteY14" fmla="*/ 150018 h 271462"/>
                    <a:gd name="connsiteX15" fmla="*/ 92869 w 428625"/>
                    <a:gd name="connsiteY15" fmla="*/ 133350 h 271462"/>
                    <a:gd name="connsiteX16" fmla="*/ 97631 w 428625"/>
                    <a:gd name="connsiteY16" fmla="*/ 123825 h 271462"/>
                    <a:gd name="connsiteX17" fmla="*/ 80962 w 428625"/>
                    <a:gd name="connsiteY17" fmla="*/ 104775 h 271462"/>
                    <a:gd name="connsiteX18" fmla="*/ 76200 w 428625"/>
                    <a:gd name="connsiteY18" fmla="*/ 97631 h 271462"/>
                    <a:gd name="connsiteX19" fmla="*/ 88106 w 428625"/>
                    <a:gd name="connsiteY19" fmla="*/ 133350 h 271462"/>
                    <a:gd name="connsiteX20" fmla="*/ 100012 w 428625"/>
                    <a:gd name="connsiteY20" fmla="*/ 157162 h 271462"/>
                    <a:gd name="connsiteX21" fmla="*/ 111919 w 428625"/>
                    <a:gd name="connsiteY21" fmla="*/ 178593 h 271462"/>
                    <a:gd name="connsiteX22" fmla="*/ 119062 w 428625"/>
                    <a:gd name="connsiteY22" fmla="*/ 195262 h 271462"/>
                    <a:gd name="connsiteX23" fmla="*/ 126206 w 428625"/>
                    <a:gd name="connsiteY23" fmla="*/ 180975 h 271462"/>
                    <a:gd name="connsiteX24" fmla="*/ 121444 w 428625"/>
                    <a:gd name="connsiteY24" fmla="*/ 152400 h 271462"/>
                    <a:gd name="connsiteX25" fmla="*/ 119062 w 428625"/>
                    <a:gd name="connsiteY25" fmla="*/ 142875 h 271462"/>
                    <a:gd name="connsiteX26" fmla="*/ 116681 w 428625"/>
                    <a:gd name="connsiteY26" fmla="*/ 135731 h 271462"/>
                    <a:gd name="connsiteX27" fmla="*/ 121444 w 428625"/>
                    <a:gd name="connsiteY27" fmla="*/ 145256 h 271462"/>
                    <a:gd name="connsiteX28" fmla="*/ 128587 w 428625"/>
                    <a:gd name="connsiteY28" fmla="*/ 161925 h 271462"/>
                    <a:gd name="connsiteX29" fmla="*/ 133350 w 428625"/>
                    <a:gd name="connsiteY29" fmla="*/ 202406 h 271462"/>
                    <a:gd name="connsiteX30" fmla="*/ 138112 w 428625"/>
                    <a:gd name="connsiteY30" fmla="*/ 209550 h 271462"/>
                    <a:gd name="connsiteX31" fmla="*/ 145256 w 428625"/>
                    <a:gd name="connsiteY31" fmla="*/ 154781 h 271462"/>
                    <a:gd name="connsiteX32" fmla="*/ 147637 w 428625"/>
                    <a:gd name="connsiteY32" fmla="*/ 140493 h 271462"/>
                    <a:gd name="connsiteX33" fmla="*/ 150019 w 428625"/>
                    <a:gd name="connsiteY33" fmla="*/ 147637 h 271462"/>
                    <a:gd name="connsiteX34" fmla="*/ 154781 w 428625"/>
                    <a:gd name="connsiteY34" fmla="*/ 159543 h 271462"/>
                    <a:gd name="connsiteX35" fmla="*/ 159544 w 428625"/>
                    <a:gd name="connsiteY35" fmla="*/ 185737 h 271462"/>
                    <a:gd name="connsiteX36" fmla="*/ 166687 w 428625"/>
                    <a:gd name="connsiteY36" fmla="*/ 219075 h 271462"/>
                    <a:gd name="connsiteX37" fmla="*/ 176212 w 428625"/>
                    <a:gd name="connsiteY37" fmla="*/ 192881 h 271462"/>
                    <a:gd name="connsiteX38" fmla="*/ 180975 w 428625"/>
                    <a:gd name="connsiteY38" fmla="*/ 176212 h 271462"/>
                    <a:gd name="connsiteX39" fmla="*/ 185737 w 428625"/>
                    <a:gd name="connsiteY39" fmla="*/ 202406 h 271462"/>
                    <a:gd name="connsiteX40" fmla="*/ 188119 w 428625"/>
                    <a:gd name="connsiteY40" fmla="*/ 214312 h 271462"/>
                    <a:gd name="connsiteX41" fmla="*/ 195262 w 428625"/>
                    <a:gd name="connsiteY41" fmla="*/ 204787 h 271462"/>
                    <a:gd name="connsiteX42" fmla="*/ 197644 w 428625"/>
                    <a:gd name="connsiteY42" fmla="*/ 195262 h 271462"/>
                    <a:gd name="connsiteX43" fmla="*/ 202406 w 428625"/>
                    <a:gd name="connsiteY43" fmla="*/ 185737 h 271462"/>
                    <a:gd name="connsiteX44" fmla="*/ 200025 w 428625"/>
                    <a:gd name="connsiteY44" fmla="*/ 240506 h 271462"/>
                    <a:gd name="connsiteX45" fmla="*/ 197644 w 428625"/>
                    <a:gd name="connsiteY45" fmla="*/ 259556 h 271462"/>
                    <a:gd name="connsiteX46" fmla="*/ 192881 w 428625"/>
                    <a:gd name="connsiteY46" fmla="*/ 221456 h 271462"/>
                    <a:gd name="connsiteX47" fmla="*/ 188119 w 428625"/>
                    <a:gd name="connsiteY47" fmla="*/ 214312 h 271462"/>
                    <a:gd name="connsiteX48" fmla="*/ 173831 w 428625"/>
                    <a:gd name="connsiteY48" fmla="*/ 204787 h 271462"/>
                    <a:gd name="connsiteX49" fmla="*/ 159544 w 428625"/>
                    <a:gd name="connsiteY49" fmla="*/ 200025 h 271462"/>
                    <a:gd name="connsiteX50" fmla="*/ 166687 w 428625"/>
                    <a:gd name="connsiteY50" fmla="*/ 204787 h 271462"/>
                    <a:gd name="connsiteX51" fmla="*/ 152400 w 428625"/>
                    <a:gd name="connsiteY51" fmla="*/ 235743 h 271462"/>
                    <a:gd name="connsiteX52" fmla="*/ 145256 w 428625"/>
                    <a:gd name="connsiteY52" fmla="*/ 233362 h 271462"/>
                    <a:gd name="connsiteX53" fmla="*/ 140494 w 428625"/>
                    <a:gd name="connsiteY53" fmla="*/ 197643 h 271462"/>
                    <a:gd name="connsiteX54" fmla="*/ 135731 w 428625"/>
                    <a:gd name="connsiteY54" fmla="*/ 166687 h 271462"/>
                    <a:gd name="connsiteX55" fmla="*/ 133350 w 428625"/>
                    <a:gd name="connsiteY55" fmla="*/ 202406 h 271462"/>
                    <a:gd name="connsiteX56" fmla="*/ 128587 w 428625"/>
                    <a:gd name="connsiteY56" fmla="*/ 223837 h 271462"/>
                    <a:gd name="connsiteX57" fmla="*/ 126206 w 428625"/>
                    <a:gd name="connsiteY57" fmla="*/ 242887 h 271462"/>
                    <a:gd name="connsiteX58" fmla="*/ 123825 w 428625"/>
                    <a:gd name="connsiteY58" fmla="*/ 233362 h 271462"/>
                    <a:gd name="connsiteX59" fmla="*/ 128587 w 428625"/>
                    <a:gd name="connsiteY59" fmla="*/ 207168 h 271462"/>
                    <a:gd name="connsiteX60" fmla="*/ 135731 w 428625"/>
                    <a:gd name="connsiteY60" fmla="*/ 192881 h 271462"/>
                    <a:gd name="connsiteX61" fmla="*/ 157162 w 428625"/>
                    <a:gd name="connsiteY61" fmla="*/ 173831 h 271462"/>
                    <a:gd name="connsiteX62" fmla="*/ 161925 w 428625"/>
                    <a:gd name="connsiteY62" fmla="*/ 197643 h 271462"/>
                    <a:gd name="connsiteX63" fmla="*/ 169069 w 428625"/>
                    <a:gd name="connsiteY63" fmla="*/ 230981 h 271462"/>
                    <a:gd name="connsiteX64" fmla="*/ 173831 w 428625"/>
                    <a:gd name="connsiteY64" fmla="*/ 259556 h 271462"/>
                    <a:gd name="connsiteX65" fmla="*/ 176212 w 428625"/>
                    <a:gd name="connsiteY65" fmla="*/ 271462 h 271462"/>
                    <a:gd name="connsiteX66" fmla="*/ 183356 w 428625"/>
                    <a:gd name="connsiteY66" fmla="*/ 266700 h 271462"/>
                    <a:gd name="connsiteX67" fmla="*/ 185737 w 428625"/>
                    <a:gd name="connsiteY67" fmla="*/ 257175 h 271462"/>
                    <a:gd name="connsiteX68" fmla="*/ 197644 w 428625"/>
                    <a:gd name="connsiteY68" fmla="*/ 230981 h 271462"/>
                    <a:gd name="connsiteX69" fmla="*/ 202406 w 428625"/>
                    <a:gd name="connsiteY69" fmla="*/ 242887 h 271462"/>
                    <a:gd name="connsiteX70" fmla="*/ 209550 w 428625"/>
                    <a:gd name="connsiteY70" fmla="*/ 240506 h 271462"/>
                    <a:gd name="connsiteX71" fmla="*/ 219075 w 428625"/>
                    <a:gd name="connsiteY71" fmla="*/ 221456 h 271462"/>
                    <a:gd name="connsiteX72" fmla="*/ 235744 w 428625"/>
                    <a:gd name="connsiteY72" fmla="*/ 195262 h 271462"/>
                    <a:gd name="connsiteX73" fmla="*/ 247650 w 428625"/>
                    <a:gd name="connsiteY73" fmla="*/ 166687 h 271462"/>
                    <a:gd name="connsiteX74" fmla="*/ 252412 w 428625"/>
                    <a:gd name="connsiteY74" fmla="*/ 173831 h 271462"/>
                    <a:gd name="connsiteX75" fmla="*/ 254794 w 428625"/>
                    <a:gd name="connsiteY75" fmla="*/ 200025 h 271462"/>
                    <a:gd name="connsiteX76" fmla="*/ 257175 w 428625"/>
                    <a:gd name="connsiteY76" fmla="*/ 211931 h 271462"/>
                    <a:gd name="connsiteX77" fmla="*/ 264319 w 428625"/>
                    <a:gd name="connsiteY77" fmla="*/ 204787 h 271462"/>
                    <a:gd name="connsiteX78" fmla="*/ 269081 w 428625"/>
                    <a:gd name="connsiteY78" fmla="*/ 185737 h 271462"/>
                    <a:gd name="connsiteX79" fmla="*/ 276225 w 428625"/>
                    <a:gd name="connsiteY79" fmla="*/ 152400 h 271462"/>
                    <a:gd name="connsiteX80" fmla="*/ 285750 w 428625"/>
                    <a:gd name="connsiteY80" fmla="*/ 185737 h 271462"/>
                    <a:gd name="connsiteX81" fmla="*/ 292894 w 428625"/>
                    <a:gd name="connsiteY81" fmla="*/ 190500 h 271462"/>
                    <a:gd name="connsiteX82" fmla="*/ 295275 w 428625"/>
                    <a:gd name="connsiteY82" fmla="*/ 173831 h 271462"/>
                    <a:gd name="connsiteX83" fmla="*/ 309562 w 428625"/>
                    <a:gd name="connsiteY83" fmla="*/ 188118 h 271462"/>
                    <a:gd name="connsiteX84" fmla="*/ 321469 w 428625"/>
                    <a:gd name="connsiteY84" fmla="*/ 195262 h 271462"/>
                    <a:gd name="connsiteX85" fmla="*/ 328612 w 428625"/>
                    <a:gd name="connsiteY85" fmla="*/ 188118 h 271462"/>
                    <a:gd name="connsiteX86" fmla="*/ 333375 w 428625"/>
                    <a:gd name="connsiteY86" fmla="*/ 171450 h 271462"/>
                    <a:gd name="connsiteX87" fmla="*/ 335756 w 428625"/>
                    <a:gd name="connsiteY87" fmla="*/ 159543 h 271462"/>
                    <a:gd name="connsiteX88" fmla="*/ 338137 w 428625"/>
                    <a:gd name="connsiteY88" fmla="*/ 150018 h 271462"/>
                    <a:gd name="connsiteX89" fmla="*/ 350044 w 428625"/>
                    <a:gd name="connsiteY89" fmla="*/ 154781 h 271462"/>
                    <a:gd name="connsiteX90" fmla="*/ 359569 w 428625"/>
                    <a:gd name="connsiteY90" fmla="*/ 159543 h 271462"/>
                    <a:gd name="connsiteX91" fmla="*/ 366712 w 428625"/>
                    <a:gd name="connsiteY91" fmla="*/ 133350 h 271462"/>
                    <a:gd name="connsiteX92" fmla="*/ 371475 w 428625"/>
                    <a:gd name="connsiteY92" fmla="*/ 109537 h 271462"/>
                    <a:gd name="connsiteX93" fmla="*/ 373856 w 428625"/>
                    <a:gd name="connsiteY93" fmla="*/ 95250 h 271462"/>
                    <a:gd name="connsiteX94" fmla="*/ 378619 w 428625"/>
                    <a:gd name="connsiteY94" fmla="*/ 107156 h 271462"/>
                    <a:gd name="connsiteX95" fmla="*/ 383381 w 428625"/>
                    <a:gd name="connsiteY95" fmla="*/ 123825 h 271462"/>
                    <a:gd name="connsiteX96" fmla="*/ 392906 w 428625"/>
                    <a:gd name="connsiteY96" fmla="*/ 135731 h 271462"/>
                    <a:gd name="connsiteX97" fmla="*/ 400050 w 428625"/>
                    <a:gd name="connsiteY97" fmla="*/ 69056 h 271462"/>
                    <a:gd name="connsiteX98" fmla="*/ 404812 w 428625"/>
                    <a:gd name="connsiteY98" fmla="*/ 45243 h 271462"/>
                    <a:gd name="connsiteX99" fmla="*/ 411956 w 428625"/>
                    <a:gd name="connsiteY99" fmla="*/ 64293 h 271462"/>
                    <a:gd name="connsiteX100" fmla="*/ 428625 w 428625"/>
                    <a:gd name="connsiteY100" fmla="*/ 85725 h 271462"/>
                    <a:gd name="connsiteX101" fmla="*/ 421481 w 428625"/>
                    <a:gd name="connsiteY101" fmla="*/ 64293 h 271462"/>
                    <a:gd name="connsiteX102" fmla="*/ 419100 w 428625"/>
                    <a:gd name="connsiteY102" fmla="*/ 54768 h 271462"/>
                    <a:gd name="connsiteX103" fmla="*/ 414337 w 428625"/>
                    <a:gd name="connsiteY103" fmla="*/ 42862 h 271462"/>
                    <a:gd name="connsiteX104" fmla="*/ 409575 w 428625"/>
                    <a:gd name="connsiteY104" fmla="*/ 28575 h 271462"/>
                    <a:gd name="connsiteX105" fmla="*/ 404812 w 428625"/>
                    <a:gd name="connsiteY105" fmla="*/ 19050 h 271462"/>
                    <a:gd name="connsiteX106" fmla="*/ 400050 w 428625"/>
                    <a:gd name="connsiteY106" fmla="*/ 11906 h 271462"/>
                    <a:gd name="connsiteX107" fmla="*/ 397669 w 428625"/>
                    <a:gd name="connsiteY107" fmla="*/ 0 h 27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</a:cxnLst>
                  <a:rect l="l" t="t" r="r" b="b"/>
                  <a:pathLst>
                    <a:path w="428625" h="271462">
                      <a:moveTo>
                        <a:pt x="26194" y="7143"/>
                      </a:moveTo>
                      <a:cubicBezTo>
                        <a:pt x="22462" y="25797"/>
                        <a:pt x="24765" y="19716"/>
                        <a:pt x="11906" y="42862"/>
                      </a:cubicBezTo>
                      <a:cubicBezTo>
                        <a:pt x="8269" y="49408"/>
                        <a:pt x="0" y="61912"/>
                        <a:pt x="0" y="61912"/>
                      </a:cubicBezTo>
                      <a:cubicBezTo>
                        <a:pt x="11906" y="65880"/>
                        <a:pt x="4762" y="65087"/>
                        <a:pt x="21431" y="59531"/>
                      </a:cubicBezTo>
                      <a:lnTo>
                        <a:pt x="28575" y="57150"/>
                      </a:lnTo>
                      <a:cubicBezTo>
                        <a:pt x="45243" y="46038"/>
                        <a:pt x="46037" y="42863"/>
                        <a:pt x="38100" y="54768"/>
                      </a:cubicBezTo>
                      <a:cubicBezTo>
                        <a:pt x="34483" y="65621"/>
                        <a:pt x="35082" y="64484"/>
                        <a:pt x="28575" y="78581"/>
                      </a:cubicBezTo>
                      <a:cubicBezTo>
                        <a:pt x="18656" y="100072"/>
                        <a:pt x="23894" y="85479"/>
                        <a:pt x="19050" y="100012"/>
                      </a:cubicBezTo>
                      <a:cubicBezTo>
                        <a:pt x="21431" y="100806"/>
                        <a:pt x="23684" y="102393"/>
                        <a:pt x="26194" y="102393"/>
                      </a:cubicBezTo>
                      <a:cubicBezTo>
                        <a:pt x="28704" y="102393"/>
                        <a:pt x="31143" y="101231"/>
                        <a:pt x="33337" y="100012"/>
                      </a:cubicBezTo>
                      <a:cubicBezTo>
                        <a:pt x="38341" y="97232"/>
                        <a:pt x="42862" y="93662"/>
                        <a:pt x="47625" y="90487"/>
                      </a:cubicBezTo>
                      <a:cubicBezTo>
                        <a:pt x="50006" y="88900"/>
                        <a:pt x="52745" y="87749"/>
                        <a:pt x="54769" y="85725"/>
                      </a:cubicBezTo>
                      <a:lnTo>
                        <a:pt x="61912" y="78581"/>
                      </a:lnTo>
                      <a:cubicBezTo>
                        <a:pt x="62706" y="103981"/>
                        <a:pt x="59310" y="129862"/>
                        <a:pt x="64294" y="154781"/>
                      </a:cubicBezTo>
                      <a:cubicBezTo>
                        <a:pt x="65132" y="158972"/>
                        <a:pt x="72463" y="152094"/>
                        <a:pt x="76200" y="150018"/>
                      </a:cubicBezTo>
                      <a:cubicBezTo>
                        <a:pt x="84104" y="145627"/>
                        <a:pt x="88140" y="140917"/>
                        <a:pt x="92869" y="133350"/>
                      </a:cubicBezTo>
                      <a:cubicBezTo>
                        <a:pt x="94750" y="130340"/>
                        <a:pt x="96044" y="127000"/>
                        <a:pt x="97631" y="123825"/>
                      </a:cubicBezTo>
                      <a:cubicBezTo>
                        <a:pt x="80305" y="109964"/>
                        <a:pt x="89848" y="120326"/>
                        <a:pt x="80962" y="104775"/>
                      </a:cubicBezTo>
                      <a:cubicBezTo>
                        <a:pt x="79542" y="102290"/>
                        <a:pt x="75506" y="94855"/>
                        <a:pt x="76200" y="97631"/>
                      </a:cubicBezTo>
                      <a:cubicBezTo>
                        <a:pt x="79244" y="109807"/>
                        <a:pt x="82493" y="122125"/>
                        <a:pt x="88106" y="133350"/>
                      </a:cubicBezTo>
                      <a:cubicBezTo>
                        <a:pt x="92075" y="141287"/>
                        <a:pt x="95879" y="149309"/>
                        <a:pt x="100012" y="157162"/>
                      </a:cubicBezTo>
                      <a:cubicBezTo>
                        <a:pt x="103818" y="164394"/>
                        <a:pt x="108264" y="171284"/>
                        <a:pt x="111919" y="178593"/>
                      </a:cubicBezTo>
                      <a:cubicBezTo>
                        <a:pt x="114622" y="184000"/>
                        <a:pt x="116681" y="189706"/>
                        <a:pt x="119062" y="195262"/>
                      </a:cubicBezTo>
                      <a:cubicBezTo>
                        <a:pt x="121470" y="191650"/>
                        <a:pt x="126206" y="185904"/>
                        <a:pt x="126206" y="180975"/>
                      </a:cubicBezTo>
                      <a:cubicBezTo>
                        <a:pt x="126206" y="159693"/>
                        <a:pt x="125170" y="165439"/>
                        <a:pt x="121444" y="152400"/>
                      </a:cubicBezTo>
                      <a:cubicBezTo>
                        <a:pt x="120545" y="149253"/>
                        <a:pt x="119961" y="146022"/>
                        <a:pt x="119062" y="142875"/>
                      </a:cubicBezTo>
                      <a:cubicBezTo>
                        <a:pt x="118372" y="140461"/>
                        <a:pt x="114906" y="133956"/>
                        <a:pt x="116681" y="135731"/>
                      </a:cubicBezTo>
                      <a:cubicBezTo>
                        <a:pt x="119192" y="138241"/>
                        <a:pt x="119975" y="142024"/>
                        <a:pt x="121444" y="145256"/>
                      </a:cubicBezTo>
                      <a:cubicBezTo>
                        <a:pt x="123945" y="150759"/>
                        <a:pt x="126206" y="156369"/>
                        <a:pt x="128587" y="161925"/>
                      </a:cubicBezTo>
                      <a:cubicBezTo>
                        <a:pt x="128783" y="163884"/>
                        <a:pt x="131772" y="197146"/>
                        <a:pt x="133350" y="202406"/>
                      </a:cubicBezTo>
                      <a:cubicBezTo>
                        <a:pt x="134172" y="205147"/>
                        <a:pt x="136525" y="207169"/>
                        <a:pt x="138112" y="209550"/>
                      </a:cubicBezTo>
                      <a:cubicBezTo>
                        <a:pt x="145726" y="186715"/>
                        <a:pt x="139065" y="208440"/>
                        <a:pt x="145256" y="154781"/>
                      </a:cubicBezTo>
                      <a:cubicBezTo>
                        <a:pt x="145809" y="149984"/>
                        <a:pt x="146843" y="145256"/>
                        <a:pt x="147637" y="140493"/>
                      </a:cubicBezTo>
                      <a:cubicBezTo>
                        <a:pt x="148431" y="142874"/>
                        <a:pt x="149138" y="145287"/>
                        <a:pt x="150019" y="147637"/>
                      </a:cubicBezTo>
                      <a:cubicBezTo>
                        <a:pt x="151520" y="151639"/>
                        <a:pt x="153744" y="155396"/>
                        <a:pt x="154781" y="159543"/>
                      </a:cubicBezTo>
                      <a:cubicBezTo>
                        <a:pt x="156933" y="168153"/>
                        <a:pt x="157619" y="177074"/>
                        <a:pt x="159544" y="185737"/>
                      </a:cubicBezTo>
                      <a:cubicBezTo>
                        <a:pt x="168368" y="225443"/>
                        <a:pt x="161041" y="179551"/>
                        <a:pt x="166687" y="219075"/>
                      </a:cubicBezTo>
                      <a:cubicBezTo>
                        <a:pt x="172312" y="196581"/>
                        <a:pt x="164498" y="225680"/>
                        <a:pt x="176212" y="192881"/>
                      </a:cubicBezTo>
                      <a:cubicBezTo>
                        <a:pt x="178156" y="187439"/>
                        <a:pt x="179387" y="181768"/>
                        <a:pt x="180975" y="176212"/>
                      </a:cubicBezTo>
                      <a:cubicBezTo>
                        <a:pt x="186868" y="205680"/>
                        <a:pt x="179630" y="168823"/>
                        <a:pt x="185737" y="202406"/>
                      </a:cubicBezTo>
                      <a:cubicBezTo>
                        <a:pt x="186461" y="206388"/>
                        <a:pt x="187325" y="210343"/>
                        <a:pt x="188119" y="214312"/>
                      </a:cubicBezTo>
                      <a:cubicBezTo>
                        <a:pt x="190500" y="211137"/>
                        <a:pt x="193487" y="208337"/>
                        <a:pt x="195262" y="204787"/>
                      </a:cubicBezTo>
                      <a:cubicBezTo>
                        <a:pt x="196726" y="201860"/>
                        <a:pt x="196495" y="198326"/>
                        <a:pt x="197644" y="195262"/>
                      </a:cubicBezTo>
                      <a:cubicBezTo>
                        <a:pt x="198890" y="191938"/>
                        <a:pt x="200819" y="188912"/>
                        <a:pt x="202406" y="185737"/>
                      </a:cubicBezTo>
                      <a:cubicBezTo>
                        <a:pt x="201612" y="203993"/>
                        <a:pt x="201201" y="222270"/>
                        <a:pt x="200025" y="240506"/>
                      </a:cubicBezTo>
                      <a:cubicBezTo>
                        <a:pt x="199613" y="246892"/>
                        <a:pt x="200021" y="265498"/>
                        <a:pt x="197644" y="259556"/>
                      </a:cubicBezTo>
                      <a:cubicBezTo>
                        <a:pt x="187638" y="234544"/>
                        <a:pt x="200337" y="236370"/>
                        <a:pt x="192881" y="221456"/>
                      </a:cubicBezTo>
                      <a:cubicBezTo>
                        <a:pt x="191601" y="218896"/>
                        <a:pt x="190273" y="216197"/>
                        <a:pt x="188119" y="214312"/>
                      </a:cubicBezTo>
                      <a:cubicBezTo>
                        <a:pt x="183811" y="210543"/>
                        <a:pt x="179261" y="206597"/>
                        <a:pt x="173831" y="204787"/>
                      </a:cubicBezTo>
                      <a:cubicBezTo>
                        <a:pt x="169069" y="203200"/>
                        <a:pt x="155367" y="197240"/>
                        <a:pt x="159544" y="200025"/>
                      </a:cubicBezTo>
                      <a:lnTo>
                        <a:pt x="166687" y="204787"/>
                      </a:lnTo>
                      <a:cubicBezTo>
                        <a:pt x="164807" y="227346"/>
                        <a:pt x="173324" y="235743"/>
                        <a:pt x="152400" y="235743"/>
                      </a:cubicBezTo>
                      <a:cubicBezTo>
                        <a:pt x="149890" y="235743"/>
                        <a:pt x="147637" y="234156"/>
                        <a:pt x="145256" y="233362"/>
                      </a:cubicBezTo>
                      <a:cubicBezTo>
                        <a:pt x="143318" y="219796"/>
                        <a:pt x="142034" y="211501"/>
                        <a:pt x="140494" y="197643"/>
                      </a:cubicBezTo>
                      <a:cubicBezTo>
                        <a:pt x="137424" y="170020"/>
                        <a:pt x="140772" y="181812"/>
                        <a:pt x="135731" y="166687"/>
                      </a:cubicBezTo>
                      <a:cubicBezTo>
                        <a:pt x="134937" y="178593"/>
                        <a:pt x="134830" y="190565"/>
                        <a:pt x="133350" y="202406"/>
                      </a:cubicBezTo>
                      <a:cubicBezTo>
                        <a:pt x="132442" y="209667"/>
                        <a:pt x="129859" y="216630"/>
                        <a:pt x="128587" y="223837"/>
                      </a:cubicBezTo>
                      <a:cubicBezTo>
                        <a:pt x="127475" y="230139"/>
                        <a:pt x="127000" y="236537"/>
                        <a:pt x="126206" y="242887"/>
                      </a:cubicBezTo>
                      <a:cubicBezTo>
                        <a:pt x="125412" y="239712"/>
                        <a:pt x="123825" y="236635"/>
                        <a:pt x="123825" y="233362"/>
                      </a:cubicBezTo>
                      <a:cubicBezTo>
                        <a:pt x="123825" y="226306"/>
                        <a:pt x="125239" y="214702"/>
                        <a:pt x="128587" y="207168"/>
                      </a:cubicBezTo>
                      <a:cubicBezTo>
                        <a:pt x="130750" y="202302"/>
                        <a:pt x="132536" y="197141"/>
                        <a:pt x="135731" y="192881"/>
                      </a:cubicBezTo>
                      <a:cubicBezTo>
                        <a:pt x="143887" y="182006"/>
                        <a:pt x="147880" y="180019"/>
                        <a:pt x="157162" y="173831"/>
                      </a:cubicBezTo>
                      <a:cubicBezTo>
                        <a:pt x="162271" y="189153"/>
                        <a:pt x="157061" y="172109"/>
                        <a:pt x="161925" y="197643"/>
                      </a:cubicBezTo>
                      <a:cubicBezTo>
                        <a:pt x="164052" y="208807"/>
                        <a:pt x="166923" y="219821"/>
                        <a:pt x="169069" y="230981"/>
                      </a:cubicBezTo>
                      <a:cubicBezTo>
                        <a:pt x="170893" y="240464"/>
                        <a:pt x="172153" y="250047"/>
                        <a:pt x="173831" y="259556"/>
                      </a:cubicBezTo>
                      <a:cubicBezTo>
                        <a:pt x="174534" y="263542"/>
                        <a:pt x="175418" y="267493"/>
                        <a:pt x="176212" y="271462"/>
                      </a:cubicBezTo>
                      <a:cubicBezTo>
                        <a:pt x="178593" y="269875"/>
                        <a:pt x="181768" y="269081"/>
                        <a:pt x="183356" y="266700"/>
                      </a:cubicBezTo>
                      <a:cubicBezTo>
                        <a:pt x="185171" y="263977"/>
                        <a:pt x="184619" y="260251"/>
                        <a:pt x="185737" y="257175"/>
                      </a:cubicBezTo>
                      <a:cubicBezTo>
                        <a:pt x="189534" y="246732"/>
                        <a:pt x="192964" y="240341"/>
                        <a:pt x="197644" y="230981"/>
                      </a:cubicBezTo>
                      <a:cubicBezTo>
                        <a:pt x="199231" y="234950"/>
                        <a:pt x="199068" y="240217"/>
                        <a:pt x="202406" y="242887"/>
                      </a:cubicBezTo>
                      <a:cubicBezTo>
                        <a:pt x="204366" y="244455"/>
                        <a:pt x="208009" y="242487"/>
                        <a:pt x="209550" y="240506"/>
                      </a:cubicBezTo>
                      <a:cubicBezTo>
                        <a:pt x="213909" y="234902"/>
                        <a:pt x="215518" y="227600"/>
                        <a:pt x="219075" y="221456"/>
                      </a:cubicBezTo>
                      <a:cubicBezTo>
                        <a:pt x="224260" y="212499"/>
                        <a:pt x="230756" y="204330"/>
                        <a:pt x="235744" y="195262"/>
                      </a:cubicBezTo>
                      <a:cubicBezTo>
                        <a:pt x="242437" y="183093"/>
                        <a:pt x="244034" y="177537"/>
                        <a:pt x="247650" y="166687"/>
                      </a:cubicBezTo>
                      <a:cubicBezTo>
                        <a:pt x="249237" y="169068"/>
                        <a:pt x="251812" y="171033"/>
                        <a:pt x="252412" y="173831"/>
                      </a:cubicBezTo>
                      <a:cubicBezTo>
                        <a:pt x="254249" y="182404"/>
                        <a:pt x="253706" y="191325"/>
                        <a:pt x="254794" y="200025"/>
                      </a:cubicBezTo>
                      <a:cubicBezTo>
                        <a:pt x="255296" y="204041"/>
                        <a:pt x="256381" y="207962"/>
                        <a:pt x="257175" y="211931"/>
                      </a:cubicBezTo>
                      <a:cubicBezTo>
                        <a:pt x="259556" y="209550"/>
                        <a:pt x="262925" y="207853"/>
                        <a:pt x="264319" y="204787"/>
                      </a:cubicBezTo>
                      <a:cubicBezTo>
                        <a:pt x="267027" y="198828"/>
                        <a:pt x="267661" y="192127"/>
                        <a:pt x="269081" y="185737"/>
                      </a:cubicBezTo>
                      <a:cubicBezTo>
                        <a:pt x="279890" y="137099"/>
                        <a:pt x="269696" y="178518"/>
                        <a:pt x="276225" y="152400"/>
                      </a:cubicBezTo>
                      <a:cubicBezTo>
                        <a:pt x="277010" y="155539"/>
                        <a:pt x="282901" y="181179"/>
                        <a:pt x="285750" y="185737"/>
                      </a:cubicBezTo>
                      <a:cubicBezTo>
                        <a:pt x="287267" y="188164"/>
                        <a:pt x="290513" y="188912"/>
                        <a:pt x="292894" y="190500"/>
                      </a:cubicBezTo>
                      <a:cubicBezTo>
                        <a:pt x="293688" y="184944"/>
                        <a:pt x="289719" y="174625"/>
                        <a:pt x="295275" y="173831"/>
                      </a:cubicBezTo>
                      <a:cubicBezTo>
                        <a:pt x="301942" y="172878"/>
                        <a:pt x="303787" y="184653"/>
                        <a:pt x="309562" y="188118"/>
                      </a:cubicBezTo>
                      <a:lnTo>
                        <a:pt x="321469" y="195262"/>
                      </a:lnTo>
                      <a:cubicBezTo>
                        <a:pt x="323850" y="192881"/>
                        <a:pt x="327106" y="191130"/>
                        <a:pt x="328612" y="188118"/>
                      </a:cubicBezTo>
                      <a:cubicBezTo>
                        <a:pt x="331196" y="182950"/>
                        <a:pt x="331973" y="177056"/>
                        <a:pt x="333375" y="171450"/>
                      </a:cubicBezTo>
                      <a:cubicBezTo>
                        <a:pt x="334357" y="167523"/>
                        <a:pt x="334878" y="163494"/>
                        <a:pt x="335756" y="159543"/>
                      </a:cubicBezTo>
                      <a:cubicBezTo>
                        <a:pt x="336466" y="156348"/>
                        <a:pt x="337343" y="153193"/>
                        <a:pt x="338137" y="150018"/>
                      </a:cubicBezTo>
                      <a:cubicBezTo>
                        <a:pt x="333618" y="131942"/>
                        <a:pt x="334479" y="142330"/>
                        <a:pt x="350044" y="154781"/>
                      </a:cubicBezTo>
                      <a:cubicBezTo>
                        <a:pt x="352816" y="156998"/>
                        <a:pt x="356394" y="157956"/>
                        <a:pt x="359569" y="159543"/>
                      </a:cubicBezTo>
                      <a:cubicBezTo>
                        <a:pt x="368425" y="146259"/>
                        <a:pt x="362760" y="157064"/>
                        <a:pt x="366712" y="133350"/>
                      </a:cubicBezTo>
                      <a:cubicBezTo>
                        <a:pt x="368043" y="125365"/>
                        <a:pt x="369983" y="117493"/>
                        <a:pt x="371475" y="109537"/>
                      </a:cubicBezTo>
                      <a:cubicBezTo>
                        <a:pt x="372365" y="104792"/>
                        <a:pt x="373062" y="100012"/>
                        <a:pt x="373856" y="95250"/>
                      </a:cubicBezTo>
                      <a:cubicBezTo>
                        <a:pt x="375444" y="99219"/>
                        <a:pt x="377267" y="103101"/>
                        <a:pt x="378619" y="107156"/>
                      </a:cubicBezTo>
                      <a:cubicBezTo>
                        <a:pt x="380446" y="112638"/>
                        <a:pt x="380797" y="118656"/>
                        <a:pt x="383381" y="123825"/>
                      </a:cubicBezTo>
                      <a:cubicBezTo>
                        <a:pt x="385654" y="128371"/>
                        <a:pt x="389731" y="131762"/>
                        <a:pt x="392906" y="135731"/>
                      </a:cubicBezTo>
                      <a:cubicBezTo>
                        <a:pt x="404305" y="101537"/>
                        <a:pt x="393585" y="138026"/>
                        <a:pt x="400050" y="69056"/>
                      </a:cubicBezTo>
                      <a:cubicBezTo>
                        <a:pt x="400805" y="60997"/>
                        <a:pt x="404812" y="45243"/>
                        <a:pt x="404812" y="45243"/>
                      </a:cubicBezTo>
                      <a:cubicBezTo>
                        <a:pt x="407193" y="51593"/>
                        <a:pt x="408923" y="58227"/>
                        <a:pt x="411956" y="64293"/>
                      </a:cubicBezTo>
                      <a:cubicBezTo>
                        <a:pt x="417653" y="75687"/>
                        <a:pt x="420785" y="77885"/>
                        <a:pt x="428625" y="85725"/>
                      </a:cubicBezTo>
                      <a:cubicBezTo>
                        <a:pt x="426244" y="78581"/>
                        <a:pt x="423696" y="71490"/>
                        <a:pt x="421481" y="64293"/>
                      </a:cubicBezTo>
                      <a:cubicBezTo>
                        <a:pt x="420519" y="61165"/>
                        <a:pt x="420135" y="57873"/>
                        <a:pt x="419100" y="54768"/>
                      </a:cubicBezTo>
                      <a:cubicBezTo>
                        <a:pt x="417748" y="50713"/>
                        <a:pt x="415798" y="46879"/>
                        <a:pt x="414337" y="42862"/>
                      </a:cubicBezTo>
                      <a:cubicBezTo>
                        <a:pt x="412621" y="38144"/>
                        <a:pt x="411820" y="33065"/>
                        <a:pt x="409575" y="28575"/>
                      </a:cubicBezTo>
                      <a:cubicBezTo>
                        <a:pt x="407987" y="25400"/>
                        <a:pt x="406573" y="22132"/>
                        <a:pt x="404812" y="19050"/>
                      </a:cubicBezTo>
                      <a:cubicBezTo>
                        <a:pt x="403392" y="16565"/>
                        <a:pt x="401330" y="14466"/>
                        <a:pt x="400050" y="11906"/>
                      </a:cubicBezTo>
                      <a:cubicBezTo>
                        <a:pt x="397167" y="6139"/>
                        <a:pt x="397669" y="5449"/>
                        <a:pt x="397669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任意多边形: 形状 127">
                  <a:extLst>
                    <a:ext uri="{FF2B5EF4-FFF2-40B4-BE49-F238E27FC236}">
                      <a16:creationId xmlns:a16="http://schemas.microsoft.com/office/drawing/2014/main" id="{A9D06206-F138-4040-ACE2-872F71FD8C5C}"/>
                    </a:ext>
                  </a:extLst>
                </p:cNvPr>
                <p:cNvSpPr/>
                <p:nvPr/>
              </p:nvSpPr>
              <p:spPr>
                <a:xfrm>
                  <a:off x="326231" y="3955256"/>
                  <a:ext cx="523875" cy="416719"/>
                </a:xfrm>
                <a:custGeom>
                  <a:avLst/>
                  <a:gdLst>
                    <a:gd name="connsiteX0" fmla="*/ 61913 w 523875"/>
                    <a:gd name="connsiteY0" fmla="*/ 416719 h 416719"/>
                    <a:gd name="connsiteX1" fmla="*/ 50007 w 523875"/>
                    <a:gd name="connsiteY1" fmla="*/ 414338 h 416719"/>
                    <a:gd name="connsiteX2" fmla="*/ 35719 w 523875"/>
                    <a:gd name="connsiteY2" fmla="*/ 409575 h 416719"/>
                    <a:gd name="connsiteX3" fmla="*/ 30957 w 523875"/>
                    <a:gd name="connsiteY3" fmla="*/ 402432 h 416719"/>
                    <a:gd name="connsiteX4" fmla="*/ 21432 w 523875"/>
                    <a:gd name="connsiteY4" fmla="*/ 392907 h 416719"/>
                    <a:gd name="connsiteX5" fmla="*/ 19050 w 523875"/>
                    <a:gd name="connsiteY5" fmla="*/ 385763 h 416719"/>
                    <a:gd name="connsiteX6" fmla="*/ 9525 w 523875"/>
                    <a:gd name="connsiteY6" fmla="*/ 371475 h 416719"/>
                    <a:gd name="connsiteX7" fmla="*/ 9525 w 523875"/>
                    <a:gd name="connsiteY7" fmla="*/ 309563 h 416719"/>
                    <a:gd name="connsiteX8" fmla="*/ 11907 w 523875"/>
                    <a:gd name="connsiteY8" fmla="*/ 302419 h 416719"/>
                    <a:gd name="connsiteX9" fmla="*/ 16669 w 523875"/>
                    <a:gd name="connsiteY9" fmla="*/ 295275 h 416719"/>
                    <a:gd name="connsiteX10" fmla="*/ 0 w 523875"/>
                    <a:gd name="connsiteY10" fmla="*/ 283369 h 416719"/>
                    <a:gd name="connsiteX11" fmla="*/ 11907 w 523875"/>
                    <a:gd name="connsiteY11" fmla="*/ 261938 h 416719"/>
                    <a:gd name="connsiteX12" fmla="*/ 16669 w 523875"/>
                    <a:gd name="connsiteY12" fmla="*/ 254794 h 416719"/>
                    <a:gd name="connsiteX13" fmla="*/ 21432 w 523875"/>
                    <a:gd name="connsiteY13" fmla="*/ 247650 h 416719"/>
                    <a:gd name="connsiteX14" fmla="*/ 23813 w 523875"/>
                    <a:gd name="connsiteY14" fmla="*/ 240507 h 416719"/>
                    <a:gd name="connsiteX15" fmla="*/ 28575 w 523875"/>
                    <a:gd name="connsiteY15" fmla="*/ 228600 h 416719"/>
                    <a:gd name="connsiteX16" fmla="*/ 30957 w 523875"/>
                    <a:gd name="connsiteY16" fmla="*/ 219075 h 416719"/>
                    <a:gd name="connsiteX17" fmla="*/ 35719 w 523875"/>
                    <a:gd name="connsiteY17" fmla="*/ 128588 h 416719"/>
                    <a:gd name="connsiteX18" fmla="*/ 38100 w 523875"/>
                    <a:gd name="connsiteY18" fmla="*/ 121444 h 416719"/>
                    <a:gd name="connsiteX19" fmla="*/ 45244 w 523875"/>
                    <a:gd name="connsiteY19" fmla="*/ 107157 h 416719"/>
                    <a:gd name="connsiteX20" fmla="*/ 52388 w 523875"/>
                    <a:gd name="connsiteY20" fmla="*/ 90488 h 416719"/>
                    <a:gd name="connsiteX21" fmla="*/ 59532 w 523875"/>
                    <a:gd name="connsiteY21" fmla="*/ 88107 h 416719"/>
                    <a:gd name="connsiteX22" fmla="*/ 66675 w 523875"/>
                    <a:gd name="connsiteY22" fmla="*/ 83344 h 416719"/>
                    <a:gd name="connsiteX23" fmla="*/ 76200 w 523875"/>
                    <a:gd name="connsiteY23" fmla="*/ 78582 h 416719"/>
                    <a:gd name="connsiteX24" fmla="*/ 80963 w 523875"/>
                    <a:gd name="connsiteY24" fmla="*/ 71438 h 416719"/>
                    <a:gd name="connsiteX25" fmla="*/ 88107 w 523875"/>
                    <a:gd name="connsiteY25" fmla="*/ 69057 h 416719"/>
                    <a:gd name="connsiteX26" fmla="*/ 97632 w 523875"/>
                    <a:gd name="connsiteY26" fmla="*/ 64294 h 416719"/>
                    <a:gd name="connsiteX27" fmla="*/ 104775 w 523875"/>
                    <a:gd name="connsiteY27" fmla="*/ 61913 h 416719"/>
                    <a:gd name="connsiteX28" fmla="*/ 121444 w 523875"/>
                    <a:gd name="connsiteY28" fmla="*/ 54769 h 416719"/>
                    <a:gd name="connsiteX29" fmla="*/ 130969 w 523875"/>
                    <a:gd name="connsiteY29" fmla="*/ 57150 h 416719"/>
                    <a:gd name="connsiteX30" fmla="*/ 138113 w 523875"/>
                    <a:gd name="connsiteY30" fmla="*/ 61913 h 416719"/>
                    <a:gd name="connsiteX31" fmla="*/ 154782 w 523875"/>
                    <a:gd name="connsiteY31" fmla="*/ 71438 h 416719"/>
                    <a:gd name="connsiteX32" fmla="*/ 161925 w 523875"/>
                    <a:gd name="connsiteY32" fmla="*/ 76200 h 416719"/>
                    <a:gd name="connsiteX33" fmla="*/ 171450 w 523875"/>
                    <a:gd name="connsiteY33" fmla="*/ 78582 h 416719"/>
                    <a:gd name="connsiteX34" fmla="*/ 178594 w 523875"/>
                    <a:gd name="connsiteY34" fmla="*/ 80963 h 416719"/>
                    <a:gd name="connsiteX35" fmla="*/ 185738 w 523875"/>
                    <a:gd name="connsiteY35" fmla="*/ 73819 h 416719"/>
                    <a:gd name="connsiteX36" fmla="*/ 197644 w 523875"/>
                    <a:gd name="connsiteY36" fmla="*/ 66675 h 416719"/>
                    <a:gd name="connsiteX37" fmla="*/ 204788 w 523875"/>
                    <a:gd name="connsiteY37" fmla="*/ 61913 h 416719"/>
                    <a:gd name="connsiteX38" fmla="*/ 228600 w 523875"/>
                    <a:gd name="connsiteY38" fmla="*/ 52388 h 416719"/>
                    <a:gd name="connsiteX39" fmla="*/ 247650 w 523875"/>
                    <a:gd name="connsiteY39" fmla="*/ 57150 h 416719"/>
                    <a:gd name="connsiteX40" fmla="*/ 257175 w 523875"/>
                    <a:gd name="connsiteY40" fmla="*/ 64294 h 416719"/>
                    <a:gd name="connsiteX41" fmla="*/ 264319 w 523875"/>
                    <a:gd name="connsiteY41" fmla="*/ 66675 h 416719"/>
                    <a:gd name="connsiteX42" fmla="*/ 280988 w 523875"/>
                    <a:gd name="connsiteY42" fmla="*/ 73819 h 416719"/>
                    <a:gd name="connsiteX43" fmla="*/ 290513 w 523875"/>
                    <a:gd name="connsiteY43" fmla="*/ 59532 h 416719"/>
                    <a:gd name="connsiteX44" fmla="*/ 295275 w 523875"/>
                    <a:gd name="connsiteY44" fmla="*/ 52388 h 416719"/>
                    <a:gd name="connsiteX45" fmla="*/ 314325 w 523875"/>
                    <a:gd name="connsiteY45" fmla="*/ 38100 h 416719"/>
                    <a:gd name="connsiteX46" fmla="*/ 321469 w 523875"/>
                    <a:gd name="connsiteY46" fmla="*/ 30957 h 416719"/>
                    <a:gd name="connsiteX47" fmla="*/ 347663 w 523875"/>
                    <a:gd name="connsiteY47" fmla="*/ 14288 h 416719"/>
                    <a:gd name="connsiteX48" fmla="*/ 371475 w 523875"/>
                    <a:gd name="connsiteY48" fmla="*/ 14288 h 416719"/>
                    <a:gd name="connsiteX49" fmla="*/ 385763 w 523875"/>
                    <a:gd name="connsiteY49" fmla="*/ 9525 h 416719"/>
                    <a:gd name="connsiteX50" fmla="*/ 421482 w 523875"/>
                    <a:gd name="connsiteY50" fmla="*/ 11907 h 416719"/>
                    <a:gd name="connsiteX51" fmla="*/ 435769 w 523875"/>
                    <a:gd name="connsiteY51" fmla="*/ 33338 h 416719"/>
                    <a:gd name="connsiteX52" fmla="*/ 440532 w 523875"/>
                    <a:gd name="connsiteY52" fmla="*/ 40482 h 416719"/>
                    <a:gd name="connsiteX53" fmla="*/ 445294 w 523875"/>
                    <a:gd name="connsiteY53" fmla="*/ 54769 h 416719"/>
                    <a:gd name="connsiteX54" fmla="*/ 442913 w 523875"/>
                    <a:gd name="connsiteY54" fmla="*/ 76200 h 416719"/>
                    <a:gd name="connsiteX55" fmla="*/ 440532 w 523875"/>
                    <a:gd name="connsiteY55" fmla="*/ 83344 h 416719"/>
                    <a:gd name="connsiteX56" fmla="*/ 435769 w 523875"/>
                    <a:gd name="connsiteY56" fmla="*/ 100013 h 416719"/>
                    <a:gd name="connsiteX57" fmla="*/ 445294 w 523875"/>
                    <a:gd name="connsiteY57" fmla="*/ 121444 h 416719"/>
                    <a:gd name="connsiteX58" fmla="*/ 447675 w 523875"/>
                    <a:gd name="connsiteY58" fmla="*/ 128588 h 416719"/>
                    <a:gd name="connsiteX59" fmla="*/ 454819 w 523875"/>
                    <a:gd name="connsiteY59" fmla="*/ 154782 h 416719"/>
                    <a:gd name="connsiteX60" fmla="*/ 461963 w 523875"/>
                    <a:gd name="connsiteY60" fmla="*/ 157163 h 416719"/>
                    <a:gd name="connsiteX61" fmla="*/ 471488 w 523875"/>
                    <a:gd name="connsiteY61" fmla="*/ 164307 h 416719"/>
                    <a:gd name="connsiteX62" fmla="*/ 485775 w 523875"/>
                    <a:gd name="connsiteY62" fmla="*/ 169069 h 416719"/>
                    <a:gd name="connsiteX63" fmla="*/ 497682 w 523875"/>
                    <a:gd name="connsiteY63" fmla="*/ 202407 h 416719"/>
                    <a:gd name="connsiteX64" fmla="*/ 492919 w 523875"/>
                    <a:gd name="connsiteY64" fmla="*/ 216694 h 416719"/>
                    <a:gd name="connsiteX65" fmla="*/ 490538 w 523875"/>
                    <a:gd name="connsiteY65" fmla="*/ 223838 h 416719"/>
                    <a:gd name="connsiteX66" fmla="*/ 488157 w 523875"/>
                    <a:gd name="connsiteY66" fmla="*/ 230982 h 416719"/>
                    <a:gd name="connsiteX67" fmla="*/ 495300 w 523875"/>
                    <a:gd name="connsiteY67" fmla="*/ 250032 h 416719"/>
                    <a:gd name="connsiteX68" fmla="*/ 500063 w 523875"/>
                    <a:gd name="connsiteY68" fmla="*/ 264319 h 416719"/>
                    <a:gd name="connsiteX69" fmla="*/ 497682 w 523875"/>
                    <a:gd name="connsiteY69" fmla="*/ 300038 h 416719"/>
                    <a:gd name="connsiteX70" fmla="*/ 495300 w 523875"/>
                    <a:gd name="connsiteY70" fmla="*/ 307182 h 416719"/>
                    <a:gd name="connsiteX71" fmla="*/ 488157 w 523875"/>
                    <a:gd name="connsiteY71" fmla="*/ 309563 h 416719"/>
                    <a:gd name="connsiteX72" fmla="*/ 485775 w 523875"/>
                    <a:gd name="connsiteY72" fmla="*/ 326232 h 416719"/>
                    <a:gd name="connsiteX73" fmla="*/ 481013 w 523875"/>
                    <a:gd name="connsiteY73" fmla="*/ 340519 h 416719"/>
                    <a:gd name="connsiteX74" fmla="*/ 485775 w 523875"/>
                    <a:gd name="connsiteY74" fmla="*/ 333375 h 416719"/>
                    <a:gd name="connsiteX75" fmla="*/ 492919 w 523875"/>
                    <a:gd name="connsiteY75" fmla="*/ 311944 h 416719"/>
                    <a:gd name="connsiteX76" fmla="*/ 497682 w 523875"/>
                    <a:gd name="connsiteY76" fmla="*/ 297657 h 416719"/>
                    <a:gd name="connsiteX77" fmla="*/ 507207 w 523875"/>
                    <a:gd name="connsiteY77" fmla="*/ 283369 h 416719"/>
                    <a:gd name="connsiteX78" fmla="*/ 514350 w 523875"/>
                    <a:gd name="connsiteY78" fmla="*/ 271463 h 416719"/>
                    <a:gd name="connsiteX79" fmla="*/ 523875 w 523875"/>
                    <a:gd name="connsiteY79" fmla="*/ 257175 h 416719"/>
                    <a:gd name="connsiteX80" fmla="*/ 516732 w 523875"/>
                    <a:gd name="connsiteY80" fmla="*/ 254794 h 416719"/>
                    <a:gd name="connsiteX81" fmla="*/ 502444 w 523875"/>
                    <a:gd name="connsiteY81" fmla="*/ 247650 h 416719"/>
                    <a:gd name="connsiteX82" fmla="*/ 497682 w 523875"/>
                    <a:gd name="connsiteY82" fmla="*/ 240507 h 416719"/>
                    <a:gd name="connsiteX83" fmla="*/ 490538 w 523875"/>
                    <a:gd name="connsiteY83" fmla="*/ 230982 h 416719"/>
                    <a:gd name="connsiteX84" fmla="*/ 485775 w 523875"/>
                    <a:gd name="connsiteY84" fmla="*/ 216694 h 416719"/>
                    <a:gd name="connsiteX85" fmla="*/ 483394 w 523875"/>
                    <a:gd name="connsiteY85" fmla="*/ 209550 h 416719"/>
                    <a:gd name="connsiteX86" fmla="*/ 488157 w 523875"/>
                    <a:gd name="connsiteY86" fmla="*/ 173832 h 416719"/>
                    <a:gd name="connsiteX87" fmla="*/ 492919 w 523875"/>
                    <a:gd name="connsiteY87" fmla="*/ 159544 h 416719"/>
                    <a:gd name="connsiteX88" fmla="*/ 495300 w 523875"/>
                    <a:gd name="connsiteY88" fmla="*/ 152400 h 416719"/>
                    <a:gd name="connsiteX89" fmla="*/ 485775 w 523875"/>
                    <a:gd name="connsiteY89" fmla="*/ 150019 h 416719"/>
                    <a:gd name="connsiteX90" fmla="*/ 459582 w 523875"/>
                    <a:gd name="connsiteY90" fmla="*/ 145257 h 416719"/>
                    <a:gd name="connsiteX91" fmla="*/ 435769 w 523875"/>
                    <a:gd name="connsiteY91" fmla="*/ 138113 h 416719"/>
                    <a:gd name="connsiteX92" fmla="*/ 421482 w 523875"/>
                    <a:gd name="connsiteY92" fmla="*/ 133350 h 416719"/>
                    <a:gd name="connsiteX93" fmla="*/ 414338 w 523875"/>
                    <a:gd name="connsiteY93" fmla="*/ 130969 h 416719"/>
                    <a:gd name="connsiteX94" fmla="*/ 411957 w 523875"/>
                    <a:gd name="connsiteY94" fmla="*/ 121444 h 416719"/>
                    <a:gd name="connsiteX95" fmla="*/ 419100 w 523875"/>
                    <a:gd name="connsiteY95" fmla="*/ 107157 h 416719"/>
                    <a:gd name="connsiteX96" fmla="*/ 423863 w 523875"/>
                    <a:gd name="connsiteY96" fmla="*/ 88107 h 416719"/>
                    <a:gd name="connsiteX97" fmla="*/ 426244 w 523875"/>
                    <a:gd name="connsiteY97" fmla="*/ 80963 h 416719"/>
                    <a:gd name="connsiteX98" fmla="*/ 404813 w 523875"/>
                    <a:gd name="connsiteY98" fmla="*/ 88107 h 416719"/>
                    <a:gd name="connsiteX99" fmla="*/ 390525 w 523875"/>
                    <a:gd name="connsiteY99" fmla="*/ 92869 h 416719"/>
                    <a:gd name="connsiteX100" fmla="*/ 383382 w 523875"/>
                    <a:gd name="connsiteY100" fmla="*/ 90488 h 416719"/>
                    <a:gd name="connsiteX101" fmla="*/ 385763 w 523875"/>
                    <a:gd name="connsiteY101" fmla="*/ 69057 h 416719"/>
                    <a:gd name="connsiteX102" fmla="*/ 376238 w 523875"/>
                    <a:gd name="connsiteY102" fmla="*/ 88107 h 416719"/>
                    <a:gd name="connsiteX103" fmla="*/ 369094 w 523875"/>
                    <a:gd name="connsiteY103" fmla="*/ 92869 h 416719"/>
                    <a:gd name="connsiteX104" fmla="*/ 364332 w 523875"/>
                    <a:gd name="connsiteY104" fmla="*/ 100013 h 416719"/>
                    <a:gd name="connsiteX105" fmla="*/ 333375 w 523875"/>
                    <a:gd name="connsiteY105" fmla="*/ 100013 h 416719"/>
                    <a:gd name="connsiteX106" fmla="*/ 328613 w 523875"/>
                    <a:gd name="connsiteY106" fmla="*/ 114300 h 416719"/>
                    <a:gd name="connsiteX107" fmla="*/ 323850 w 523875"/>
                    <a:gd name="connsiteY107" fmla="*/ 100013 h 416719"/>
                    <a:gd name="connsiteX108" fmla="*/ 321469 w 523875"/>
                    <a:gd name="connsiteY108" fmla="*/ 92869 h 416719"/>
                    <a:gd name="connsiteX109" fmla="*/ 319088 w 523875"/>
                    <a:gd name="connsiteY109" fmla="*/ 66675 h 416719"/>
                    <a:gd name="connsiteX110" fmla="*/ 321469 w 523875"/>
                    <a:gd name="connsiteY110" fmla="*/ 54769 h 416719"/>
                    <a:gd name="connsiteX111" fmla="*/ 359569 w 523875"/>
                    <a:gd name="connsiteY111" fmla="*/ 52388 h 416719"/>
                    <a:gd name="connsiteX112" fmla="*/ 378619 w 523875"/>
                    <a:gd name="connsiteY112" fmla="*/ 47625 h 416719"/>
                    <a:gd name="connsiteX113" fmla="*/ 390525 w 523875"/>
                    <a:gd name="connsiteY113" fmla="*/ 42863 h 416719"/>
                    <a:gd name="connsiteX114" fmla="*/ 407194 w 523875"/>
                    <a:gd name="connsiteY114" fmla="*/ 40482 h 416719"/>
                    <a:gd name="connsiteX115" fmla="*/ 421482 w 523875"/>
                    <a:gd name="connsiteY115" fmla="*/ 35719 h 416719"/>
                    <a:gd name="connsiteX116" fmla="*/ 404813 w 523875"/>
                    <a:gd name="connsiteY116" fmla="*/ 30957 h 416719"/>
                    <a:gd name="connsiteX117" fmla="*/ 397669 w 523875"/>
                    <a:gd name="connsiteY117" fmla="*/ 28575 h 416719"/>
                    <a:gd name="connsiteX118" fmla="*/ 366713 w 523875"/>
                    <a:gd name="connsiteY118" fmla="*/ 21432 h 416719"/>
                    <a:gd name="connsiteX119" fmla="*/ 352425 w 523875"/>
                    <a:gd name="connsiteY119" fmla="*/ 9525 h 416719"/>
                    <a:gd name="connsiteX120" fmla="*/ 340519 w 523875"/>
                    <a:gd name="connsiteY120" fmla="*/ 23813 h 416719"/>
                    <a:gd name="connsiteX121" fmla="*/ 319088 w 523875"/>
                    <a:gd name="connsiteY121" fmla="*/ 35719 h 416719"/>
                    <a:gd name="connsiteX122" fmla="*/ 309563 w 523875"/>
                    <a:gd name="connsiteY122" fmla="*/ 33338 h 416719"/>
                    <a:gd name="connsiteX123" fmla="*/ 295275 w 523875"/>
                    <a:gd name="connsiteY123" fmla="*/ 21432 h 416719"/>
                    <a:gd name="connsiteX124" fmla="*/ 288132 w 523875"/>
                    <a:gd name="connsiteY124" fmla="*/ 11907 h 416719"/>
                    <a:gd name="connsiteX125" fmla="*/ 280988 w 523875"/>
                    <a:gd name="connsiteY125" fmla="*/ 7144 h 416719"/>
                    <a:gd name="connsiteX126" fmla="*/ 278607 w 523875"/>
                    <a:gd name="connsiteY126" fmla="*/ 14288 h 416719"/>
                    <a:gd name="connsiteX127" fmla="*/ 271463 w 523875"/>
                    <a:gd name="connsiteY127" fmla="*/ 19050 h 416719"/>
                    <a:gd name="connsiteX128" fmla="*/ 266700 w 523875"/>
                    <a:gd name="connsiteY128" fmla="*/ 26194 h 416719"/>
                    <a:gd name="connsiteX129" fmla="*/ 254794 w 523875"/>
                    <a:gd name="connsiteY129" fmla="*/ 21432 h 416719"/>
                    <a:gd name="connsiteX130" fmla="*/ 245269 w 523875"/>
                    <a:gd name="connsiteY130" fmla="*/ 7144 h 416719"/>
                    <a:gd name="connsiteX131" fmla="*/ 240507 w 523875"/>
                    <a:gd name="connsiteY131" fmla="*/ 0 h 416719"/>
                    <a:gd name="connsiteX132" fmla="*/ 219075 w 523875"/>
                    <a:gd name="connsiteY132" fmla="*/ 4763 h 416719"/>
                    <a:gd name="connsiteX133" fmla="*/ 211932 w 523875"/>
                    <a:gd name="connsiteY133" fmla="*/ 11907 h 416719"/>
                    <a:gd name="connsiteX134" fmla="*/ 204788 w 523875"/>
                    <a:gd name="connsiteY134" fmla="*/ 16669 h 416719"/>
                    <a:gd name="connsiteX135" fmla="*/ 197644 w 523875"/>
                    <a:gd name="connsiteY135" fmla="*/ 30957 h 416719"/>
                    <a:gd name="connsiteX136" fmla="*/ 190500 w 523875"/>
                    <a:gd name="connsiteY136" fmla="*/ 45244 h 416719"/>
                    <a:gd name="connsiteX137" fmla="*/ 169069 w 523875"/>
                    <a:gd name="connsiteY137" fmla="*/ 42863 h 416719"/>
                    <a:gd name="connsiteX138" fmla="*/ 154782 w 523875"/>
                    <a:gd name="connsiteY138" fmla="*/ 38100 h 416719"/>
                    <a:gd name="connsiteX139" fmla="*/ 142875 w 523875"/>
                    <a:gd name="connsiteY139" fmla="*/ 57150 h 416719"/>
                    <a:gd name="connsiteX140" fmla="*/ 140494 w 523875"/>
                    <a:gd name="connsiteY140" fmla="*/ 64294 h 416719"/>
                    <a:gd name="connsiteX141" fmla="*/ 138113 w 523875"/>
                    <a:gd name="connsiteY141" fmla="*/ 71438 h 416719"/>
                    <a:gd name="connsiteX142" fmla="*/ 116682 w 523875"/>
                    <a:gd name="connsiteY142" fmla="*/ 76200 h 416719"/>
                    <a:gd name="connsiteX143" fmla="*/ 119063 w 523875"/>
                    <a:gd name="connsiteY143" fmla="*/ 95250 h 416719"/>
                    <a:gd name="connsiteX144" fmla="*/ 121444 w 523875"/>
                    <a:gd name="connsiteY144" fmla="*/ 109538 h 416719"/>
                    <a:gd name="connsiteX145" fmla="*/ 119063 w 523875"/>
                    <a:gd name="connsiteY145" fmla="*/ 138113 h 416719"/>
                    <a:gd name="connsiteX146" fmla="*/ 97632 w 523875"/>
                    <a:gd name="connsiteY146" fmla="*/ 126207 h 416719"/>
                    <a:gd name="connsiteX147" fmla="*/ 83344 w 523875"/>
                    <a:gd name="connsiteY147" fmla="*/ 116682 h 416719"/>
                    <a:gd name="connsiteX148" fmla="*/ 78582 w 523875"/>
                    <a:gd name="connsiteY148" fmla="*/ 123825 h 416719"/>
                    <a:gd name="connsiteX149" fmla="*/ 76200 w 523875"/>
                    <a:gd name="connsiteY149" fmla="*/ 138113 h 416719"/>
                    <a:gd name="connsiteX150" fmla="*/ 73819 w 523875"/>
                    <a:gd name="connsiteY150" fmla="*/ 145257 h 416719"/>
                    <a:gd name="connsiteX151" fmla="*/ 71438 w 523875"/>
                    <a:gd name="connsiteY151" fmla="*/ 154782 h 416719"/>
                    <a:gd name="connsiteX152" fmla="*/ 66675 w 523875"/>
                    <a:gd name="connsiteY152" fmla="*/ 161925 h 416719"/>
                    <a:gd name="connsiteX153" fmla="*/ 59532 w 523875"/>
                    <a:gd name="connsiteY153" fmla="*/ 176213 h 416719"/>
                    <a:gd name="connsiteX154" fmla="*/ 52388 w 523875"/>
                    <a:gd name="connsiteY154" fmla="*/ 180975 h 416719"/>
                    <a:gd name="connsiteX155" fmla="*/ 42863 w 523875"/>
                    <a:gd name="connsiteY155" fmla="*/ 195263 h 416719"/>
                    <a:gd name="connsiteX156" fmla="*/ 38100 w 523875"/>
                    <a:gd name="connsiteY156" fmla="*/ 202407 h 416719"/>
                    <a:gd name="connsiteX157" fmla="*/ 47625 w 523875"/>
                    <a:gd name="connsiteY157" fmla="*/ 223838 h 416719"/>
                    <a:gd name="connsiteX158" fmla="*/ 54769 w 523875"/>
                    <a:gd name="connsiteY158" fmla="*/ 230982 h 416719"/>
                    <a:gd name="connsiteX159" fmla="*/ 64294 w 523875"/>
                    <a:gd name="connsiteY159" fmla="*/ 245269 h 416719"/>
                    <a:gd name="connsiteX160" fmla="*/ 38100 w 523875"/>
                    <a:gd name="connsiteY160" fmla="*/ 247650 h 416719"/>
                    <a:gd name="connsiteX161" fmla="*/ 23813 w 523875"/>
                    <a:gd name="connsiteY161" fmla="*/ 250032 h 416719"/>
                    <a:gd name="connsiteX162" fmla="*/ 28575 w 523875"/>
                    <a:gd name="connsiteY162" fmla="*/ 257175 h 416719"/>
                    <a:gd name="connsiteX163" fmla="*/ 40482 w 523875"/>
                    <a:gd name="connsiteY163" fmla="*/ 266700 h 416719"/>
                    <a:gd name="connsiteX164" fmla="*/ 38100 w 523875"/>
                    <a:gd name="connsiteY164" fmla="*/ 290513 h 416719"/>
                    <a:gd name="connsiteX165" fmla="*/ 33338 w 523875"/>
                    <a:gd name="connsiteY165" fmla="*/ 304800 h 416719"/>
                    <a:gd name="connsiteX166" fmla="*/ 30957 w 523875"/>
                    <a:gd name="connsiteY166" fmla="*/ 321469 h 416719"/>
                    <a:gd name="connsiteX167" fmla="*/ 28575 w 523875"/>
                    <a:gd name="connsiteY167" fmla="*/ 328613 h 416719"/>
                    <a:gd name="connsiteX168" fmla="*/ 30957 w 523875"/>
                    <a:gd name="connsiteY168" fmla="*/ 361950 h 416719"/>
                    <a:gd name="connsiteX169" fmla="*/ 35719 w 523875"/>
                    <a:gd name="connsiteY169" fmla="*/ 366713 h 416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</a:cxnLst>
                  <a:rect l="l" t="t" r="r" b="b"/>
                  <a:pathLst>
                    <a:path w="523875" h="416719">
                      <a:moveTo>
                        <a:pt x="61913" y="416719"/>
                      </a:moveTo>
                      <a:cubicBezTo>
                        <a:pt x="57944" y="415925"/>
                        <a:pt x="53912" y="415403"/>
                        <a:pt x="50007" y="414338"/>
                      </a:cubicBezTo>
                      <a:cubicBezTo>
                        <a:pt x="45164" y="413017"/>
                        <a:pt x="35719" y="409575"/>
                        <a:pt x="35719" y="409575"/>
                      </a:cubicBezTo>
                      <a:cubicBezTo>
                        <a:pt x="34132" y="407194"/>
                        <a:pt x="32819" y="404605"/>
                        <a:pt x="30957" y="402432"/>
                      </a:cubicBezTo>
                      <a:cubicBezTo>
                        <a:pt x="28035" y="399023"/>
                        <a:pt x="24042" y="396561"/>
                        <a:pt x="21432" y="392907"/>
                      </a:cubicBezTo>
                      <a:cubicBezTo>
                        <a:pt x="19973" y="390864"/>
                        <a:pt x="20269" y="387957"/>
                        <a:pt x="19050" y="385763"/>
                      </a:cubicBezTo>
                      <a:cubicBezTo>
                        <a:pt x="16270" y="380759"/>
                        <a:pt x="9525" y="371475"/>
                        <a:pt x="9525" y="371475"/>
                      </a:cubicBezTo>
                      <a:cubicBezTo>
                        <a:pt x="1579" y="347638"/>
                        <a:pt x="5478" y="362169"/>
                        <a:pt x="9525" y="309563"/>
                      </a:cubicBezTo>
                      <a:cubicBezTo>
                        <a:pt x="9718" y="307060"/>
                        <a:pt x="10784" y="304664"/>
                        <a:pt x="11907" y="302419"/>
                      </a:cubicBezTo>
                      <a:cubicBezTo>
                        <a:pt x="13187" y="299859"/>
                        <a:pt x="15082" y="297656"/>
                        <a:pt x="16669" y="295275"/>
                      </a:cubicBezTo>
                      <a:cubicBezTo>
                        <a:pt x="1" y="289719"/>
                        <a:pt x="3970" y="295275"/>
                        <a:pt x="0" y="283369"/>
                      </a:cubicBezTo>
                      <a:cubicBezTo>
                        <a:pt x="4193" y="270794"/>
                        <a:pt x="989" y="278316"/>
                        <a:pt x="11907" y="261938"/>
                      </a:cubicBezTo>
                      <a:lnTo>
                        <a:pt x="16669" y="254794"/>
                      </a:lnTo>
                      <a:lnTo>
                        <a:pt x="21432" y="247650"/>
                      </a:lnTo>
                      <a:cubicBezTo>
                        <a:pt x="22226" y="245269"/>
                        <a:pt x="22932" y="242857"/>
                        <a:pt x="23813" y="240507"/>
                      </a:cubicBezTo>
                      <a:cubicBezTo>
                        <a:pt x="25314" y="236504"/>
                        <a:pt x="27223" y="232655"/>
                        <a:pt x="28575" y="228600"/>
                      </a:cubicBezTo>
                      <a:cubicBezTo>
                        <a:pt x="29610" y="225495"/>
                        <a:pt x="30163" y="222250"/>
                        <a:pt x="30957" y="219075"/>
                      </a:cubicBezTo>
                      <a:cubicBezTo>
                        <a:pt x="32227" y="175898"/>
                        <a:pt x="26937" y="159329"/>
                        <a:pt x="35719" y="128588"/>
                      </a:cubicBezTo>
                      <a:cubicBezTo>
                        <a:pt x="36409" y="126174"/>
                        <a:pt x="37081" y="123738"/>
                        <a:pt x="38100" y="121444"/>
                      </a:cubicBezTo>
                      <a:cubicBezTo>
                        <a:pt x="40263" y="116578"/>
                        <a:pt x="43081" y="112023"/>
                        <a:pt x="45244" y="107157"/>
                      </a:cubicBezTo>
                      <a:cubicBezTo>
                        <a:pt x="47522" y="102032"/>
                        <a:pt x="48236" y="94640"/>
                        <a:pt x="52388" y="90488"/>
                      </a:cubicBezTo>
                      <a:cubicBezTo>
                        <a:pt x="54163" y="88713"/>
                        <a:pt x="57151" y="88901"/>
                        <a:pt x="59532" y="88107"/>
                      </a:cubicBezTo>
                      <a:cubicBezTo>
                        <a:pt x="61913" y="86519"/>
                        <a:pt x="64190" y="84764"/>
                        <a:pt x="66675" y="83344"/>
                      </a:cubicBezTo>
                      <a:cubicBezTo>
                        <a:pt x="69757" y="81583"/>
                        <a:pt x="73473" y="80854"/>
                        <a:pt x="76200" y="78582"/>
                      </a:cubicBezTo>
                      <a:cubicBezTo>
                        <a:pt x="78399" y="76750"/>
                        <a:pt x="78728" y="73226"/>
                        <a:pt x="80963" y="71438"/>
                      </a:cubicBezTo>
                      <a:cubicBezTo>
                        <a:pt x="82923" y="69870"/>
                        <a:pt x="85800" y="70046"/>
                        <a:pt x="88107" y="69057"/>
                      </a:cubicBezTo>
                      <a:cubicBezTo>
                        <a:pt x="91370" y="67659"/>
                        <a:pt x="94369" y="65692"/>
                        <a:pt x="97632" y="64294"/>
                      </a:cubicBezTo>
                      <a:cubicBezTo>
                        <a:pt x="99939" y="63305"/>
                        <a:pt x="102468" y="62902"/>
                        <a:pt x="104775" y="61913"/>
                      </a:cubicBezTo>
                      <a:cubicBezTo>
                        <a:pt x="125367" y="53087"/>
                        <a:pt x="104694" y="60352"/>
                        <a:pt x="121444" y="54769"/>
                      </a:cubicBezTo>
                      <a:cubicBezTo>
                        <a:pt x="124619" y="55563"/>
                        <a:pt x="127961" y="55861"/>
                        <a:pt x="130969" y="57150"/>
                      </a:cubicBezTo>
                      <a:cubicBezTo>
                        <a:pt x="133600" y="58277"/>
                        <a:pt x="135659" y="60440"/>
                        <a:pt x="138113" y="61913"/>
                      </a:cubicBezTo>
                      <a:cubicBezTo>
                        <a:pt x="143600" y="65206"/>
                        <a:pt x="149294" y="68146"/>
                        <a:pt x="154782" y="71438"/>
                      </a:cubicBezTo>
                      <a:cubicBezTo>
                        <a:pt x="157236" y="72910"/>
                        <a:pt x="159295" y="75073"/>
                        <a:pt x="161925" y="76200"/>
                      </a:cubicBezTo>
                      <a:cubicBezTo>
                        <a:pt x="164933" y="77489"/>
                        <a:pt x="168303" y="77683"/>
                        <a:pt x="171450" y="78582"/>
                      </a:cubicBezTo>
                      <a:cubicBezTo>
                        <a:pt x="173864" y="79272"/>
                        <a:pt x="176213" y="80169"/>
                        <a:pt x="178594" y="80963"/>
                      </a:cubicBezTo>
                      <a:cubicBezTo>
                        <a:pt x="180975" y="78582"/>
                        <a:pt x="183044" y="75840"/>
                        <a:pt x="185738" y="73819"/>
                      </a:cubicBezTo>
                      <a:cubicBezTo>
                        <a:pt x="189441" y="71042"/>
                        <a:pt x="193719" y="69128"/>
                        <a:pt x="197644" y="66675"/>
                      </a:cubicBezTo>
                      <a:cubicBezTo>
                        <a:pt x="200071" y="65158"/>
                        <a:pt x="202228" y="63193"/>
                        <a:pt x="204788" y="61913"/>
                      </a:cubicBezTo>
                      <a:cubicBezTo>
                        <a:pt x="215634" y="56490"/>
                        <a:pt x="219098" y="55555"/>
                        <a:pt x="228600" y="52388"/>
                      </a:cubicBezTo>
                      <a:cubicBezTo>
                        <a:pt x="231615" y="52991"/>
                        <a:pt x="243707" y="54897"/>
                        <a:pt x="247650" y="57150"/>
                      </a:cubicBezTo>
                      <a:cubicBezTo>
                        <a:pt x="251096" y="59119"/>
                        <a:pt x="253729" y="62325"/>
                        <a:pt x="257175" y="64294"/>
                      </a:cubicBezTo>
                      <a:cubicBezTo>
                        <a:pt x="259354" y="65539"/>
                        <a:pt x="262012" y="65686"/>
                        <a:pt x="264319" y="66675"/>
                      </a:cubicBezTo>
                      <a:cubicBezTo>
                        <a:pt x="284917" y="75503"/>
                        <a:pt x="264234" y="68235"/>
                        <a:pt x="280988" y="73819"/>
                      </a:cubicBezTo>
                      <a:lnTo>
                        <a:pt x="290513" y="59532"/>
                      </a:lnTo>
                      <a:cubicBezTo>
                        <a:pt x="292100" y="57151"/>
                        <a:pt x="292986" y="54105"/>
                        <a:pt x="295275" y="52388"/>
                      </a:cubicBezTo>
                      <a:cubicBezTo>
                        <a:pt x="301625" y="47625"/>
                        <a:pt x="308182" y="43126"/>
                        <a:pt x="314325" y="38100"/>
                      </a:cubicBezTo>
                      <a:cubicBezTo>
                        <a:pt x="316931" y="35968"/>
                        <a:pt x="318729" y="32914"/>
                        <a:pt x="321469" y="30957"/>
                      </a:cubicBezTo>
                      <a:cubicBezTo>
                        <a:pt x="329891" y="24942"/>
                        <a:pt x="347663" y="14288"/>
                        <a:pt x="347663" y="14288"/>
                      </a:cubicBezTo>
                      <a:cubicBezTo>
                        <a:pt x="359893" y="17345"/>
                        <a:pt x="356880" y="17937"/>
                        <a:pt x="371475" y="14288"/>
                      </a:cubicBezTo>
                      <a:cubicBezTo>
                        <a:pt x="376345" y="13070"/>
                        <a:pt x="385763" y="9525"/>
                        <a:pt x="385763" y="9525"/>
                      </a:cubicBezTo>
                      <a:lnTo>
                        <a:pt x="421482" y="11907"/>
                      </a:lnTo>
                      <a:cubicBezTo>
                        <a:pt x="421485" y="11908"/>
                        <a:pt x="433387" y="29765"/>
                        <a:pt x="435769" y="33338"/>
                      </a:cubicBezTo>
                      <a:lnTo>
                        <a:pt x="440532" y="40482"/>
                      </a:lnTo>
                      <a:cubicBezTo>
                        <a:pt x="442119" y="45244"/>
                        <a:pt x="445848" y="49780"/>
                        <a:pt x="445294" y="54769"/>
                      </a:cubicBezTo>
                      <a:cubicBezTo>
                        <a:pt x="444500" y="61913"/>
                        <a:pt x="444095" y="69110"/>
                        <a:pt x="442913" y="76200"/>
                      </a:cubicBezTo>
                      <a:cubicBezTo>
                        <a:pt x="442500" y="78676"/>
                        <a:pt x="441222" y="80930"/>
                        <a:pt x="440532" y="83344"/>
                      </a:cubicBezTo>
                      <a:cubicBezTo>
                        <a:pt x="434551" y="104275"/>
                        <a:pt x="441478" y="82884"/>
                        <a:pt x="435769" y="100013"/>
                      </a:cubicBezTo>
                      <a:cubicBezTo>
                        <a:pt x="443317" y="111333"/>
                        <a:pt x="439627" y="104442"/>
                        <a:pt x="445294" y="121444"/>
                      </a:cubicBezTo>
                      <a:lnTo>
                        <a:pt x="447675" y="128588"/>
                      </a:lnTo>
                      <a:cubicBezTo>
                        <a:pt x="448642" y="135353"/>
                        <a:pt x="448760" y="148723"/>
                        <a:pt x="454819" y="154782"/>
                      </a:cubicBezTo>
                      <a:cubicBezTo>
                        <a:pt x="456594" y="156557"/>
                        <a:pt x="459582" y="156369"/>
                        <a:pt x="461963" y="157163"/>
                      </a:cubicBezTo>
                      <a:cubicBezTo>
                        <a:pt x="465138" y="159544"/>
                        <a:pt x="467938" y="162532"/>
                        <a:pt x="471488" y="164307"/>
                      </a:cubicBezTo>
                      <a:cubicBezTo>
                        <a:pt x="475978" y="166552"/>
                        <a:pt x="485775" y="169069"/>
                        <a:pt x="485775" y="169069"/>
                      </a:cubicBezTo>
                      <a:cubicBezTo>
                        <a:pt x="505053" y="181921"/>
                        <a:pt x="502928" y="174429"/>
                        <a:pt x="497682" y="202407"/>
                      </a:cubicBezTo>
                      <a:cubicBezTo>
                        <a:pt x="496757" y="207341"/>
                        <a:pt x="494507" y="211932"/>
                        <a:pt x="492919" y="216694"/>
                      </a:cubicBezTo>
                      <a:lnTo>
                        <a:pt x="490538" y="223838"/>
                      </a:lnTo>
                      <a:lnTo>
                        <a:pt x="488157" y="230982"/>
                      </a:lnTo>
                      <a:cubicBezTo>
                        <a:pt x="493800" y="259201"/>
                        <a:pt x="486383" y="229969"/>
                        <a:pt x="495300" y="250032"/>
                      </a:cubicBezTo>
                      <a:cubicBezTo>
                        <a:pt x="497339" y="254619"/>
                        <a:pt x="500063" y="264319"/>
                        <a:pt x="500063" y="264319"/>
                      </a:cubicBezTo>
                      <a:cubicBezTo>
                        <a:pt x="499269" y="276225"/>
                        <a:pt x="499000" y="288178"/>
                        <a:pt x="497682" y="300038"/>
                      </a:cubicBezTo>
                      <a:cubicBezTo>
                        <a:pt x="497405" y="302533"/>
                        <a:pt x="497075" y="305407"/>
                        <a:pt x="495300" y="307182"/>
                      </a:cubicBezTo>
                      <a:cubicBezTo>
                        <a:pt x="493525" y="308957"/>
                        <a:pt x="490538" y="308769"/>
                        <a:pt x="488157" y="309563"/>
                      </a:cubicBezTo>
                      <a:cubicBezTo>
                        <a:pt x="487363" y="315119"/>
                        <a:pt x="487037" y="320763"/>
                        <a:pt x="485775" y="326232"/>
                      </a:cubicBezTo>
                      <a:cubicBezTo>
                        <a:pt x="484646" y="331123"/>
                        <a:pt x="478229" y="344696"/>
                        <a:pt x="481013" y="340519"/>
                      </a:cubicBezTo>
                      <a:cubicBezTo>
                        <a:pt x="482600" y="338138"/>
                        <a:pt x="484870" y="336090"/>
                        <a:pt x="485775" y="333375"/>
                      </a:cubicBezTo>
                      <a:lnTo>
                        <a:pt x="492919" y="311944"/>
                      </a:lnTo>
                      <a:cubicBezTo>
                        <a:pt x="492921" y="311939"/>
                        <a:pt x="497678" y="297662"/>
                        <a:pt x="497682" y="297657"/>
                      </a:cubicBezTo>
                      <a:cubicBezTo>
                        <a:pt x="500857" y="292894"/>
                        <a:pt x="504262" y="288277"/>
                        <a:pt x="507207" y="283369"/>
                      </a:cubicBezTo>
                      <a:cubicBezTo>
                        <a:pt x="509588" y="279400"/>
                        <a:pt x="511865" y="275368"/>
                        <a:pt x="514350" y="271463"/>
                      </a:cubicBezTo>
                      <a:cubicBezTo>
                        <a:pt x="517423" y="266634"/>
                        <a:pt x="523875" y="257175"/>
                        <a:pt x="523875" y="257175"/>
                      </a:cubicBezTo>
                      <a:cubicBezTo>
                        <a:pt x="521494" y="256381"/>
                        <a:pt x="518977" y="255916"/>
                        <a:pt x="516732" y="254794"/>
                      </a:cubicBezTo>
                      <a:cubicBezTo>
                        <a:pt x="498263" y="245560"/>
                        <a:pt x="520405" y="253639"/>
                        <a:pt x="502444" y="247650"/>
                      </a:cubicBezTo>
                      <a:cubicBezTo>
                        <a:pt x="500857" y="245269"/>
                        <a:pt x="499345" y="242836"/>
                        <a:pt x="497682" y="240507"/>
                      </a:cubicBezTo>
                      <a:cubicBezTo>
                        <a:pt x="495375" y="237277"/>
                        <a:pt x="492313" y="234532"/>
                        <a:pt x="490538" y="230982"/>
                      </a:cubicBezTo>
                      <a:cubicBezTo>
                        <a:pt x="488293" y="226492"/>
                        <a:pt x="487363" y="221457"/>
                        <a:pt x="485775" y="216694"/>
                      </a:cubicBezTo>
                      <a:lnTo>
                        <a:pt x="483394" y="209550"/>
                      </a:lnTo>
                      <a:cubicBezTo>
                        <a:pt x="485023" y="191629"/>
                        <a:pt x="484039" y="187557"/>
                        <a:pt x="488157" y="173832"/>
                      </a:cubicBezTo>
                      <a:cubicBezTo>
                        <a:pt x="489600" y="169024"/>
                        <a:pt x="491332" y="164307"/>
                        <a:pt x="492919" y="159544"/>
                      </a:cubicBezTo>
                      <a:lnTo>
                        <a:pt x="495300" y="152400"/>
                      </a:lnTo>
                      <a:cubicBezTo>
                        <a:pt x="492125" y="151606"/>
                        <a:pt x="488984" y="150661"/>
                        <a:pt x="485775" y="150019"/>
                      </a:cubicBezTo>
                      <a:cubicBezTo>
                        <a:pt x="459984" y="144861"/>
                        <a:pt x="482519" y="150355"/>
                        <a:pt x="459582" y="145257"/>
                      </a:cubicBezTo>
                      <a:cubicBezTo>
                        <a:pt x="448795" y="142860"/>
                        <a:pt x="447627" y="142065"/>
                        <a:pt x="435769" y="138113"/>
                      </a:cubicBezTo>
                      <a:lnTo>
                        <a:pt x="421482" y="133350"/>
                      </a:lnTo>
                      <a:lnTo>
                        <a:pt x="414338" y="130969"/>
                      </a:lnTo>
                      <a:cubicBezTo>
                        <a:pt x="413544" y="127794"/>
                        <a:pt x="411957" y="124717"/>
                        <a:pt x="411957" y="121444"/>
                      </a:cubicBezTo>
                      <a:cubicBezTo>
                        <a:pt x="411957" y="115458"/>
                        <a:pt x="416692" y="111974"/>
                        <a:pt x="419100" y="107157"/>
                      </a:cubicBezTo>
                      <a:cubicBezTo>
                        <a:pt x="421824" y="101710"/>
                        <a:pt x="422503" y="93548"/>
                        <a:pt x="423863" y="88107"/>
                      </a:cubicBezTo>
                      <a:cubicBezTo>
                        <a:pt x="424472" y="85672"/>
                        <a:pt x="425450" y="83344"/>
                        <a:pt x="426244" y="80963"/>
                      </a:cubicBezTo>
                      <a:lnTo>
                        <a:pt x="404813" y="88107"/>
                      </a:lnTo>
                      <a:lnTo>
                        <a:pt x="390525" y="92869"/>
                      </a:lnTo>
                      <a:cubicBezTo>
                        <a:pt x="388144" y="92075"/>
                        <a:pt x="383874" y="92949"/>
                        <a:pt x="383382" y="90488"/>
                      </a:cubicBezTo>
                      <a:cubicBezTo>
                        <a:pt x="381973" y="83440"/>
                        <a:pt x="392582" y="71330"/>
                        <a:pt x="385763" y="69057"/>
                      </a:cubicBezTo>
                      <a:cubicBezTo>
                        <a:pt x="379028" y="66812"/>
                        <a:pt x="382145" y="84169"/>
                        <a:pt x="376238" y="88107"/>
                      </a:cubicBezTo>
                      <a:lnTo>
                        <a:pt x="369094" y="92869"/>
                      </a:lnTo>
                      <a:cubicBezTo>
                        <a:pt x="367507" y="95250"/>
                        <a:pt x="366567" y="98225"/>
                        <a:pt x="364332" y="100013"/>
                      </a:cubicBezTo>
                      <a:cubicBezTo>
                        <a:pt x="357249" y="105679"/>
                        <a:pt x="335439" y="100219"/>
                        <a:pt x="333375" y="100013"/>
                      </a:cubicBezTo>
                      <a:cubicBezTo>
                        <a:pt x="326865" y="80480"/>
                        <a:pt x="336588" y="106325"/>
                        <a:pt x="328613" y="114300"/>
                      </a:cubicBezTo>
                      <a:cubicBezTo>
                        <a:pt x="325063" y="117850"/>
                        <a:pt x="325438" y="104775"/>
                        <a:pt x="323850" y="100013"/>
                      </a:cubicBezTo>
                      <a:lnTo>
                        <a:pt x="321469" y="92869"/>
                      </a:lnTo>
                      <a:cubicBezTo>
                        <a:pt x="320675" y="84138"/>
                        <a:pt x="319088" y="75442"/>
                        <a:pt x="319088" y="66675"/>
                      </a:cubicBezTo>
                      <a:cubicBezTo>
                        <a:pt x="319088" y="62628"/>
                        <a:pt x="317652" y="56116"/>
                        <a:pt x="321469" y="54769"/>
                      </a:cubicBezTo>
                      <a:cubicBezTo>
                        <a:pt x="333468" y="50534"/>
                        <a:pt x="346869" y="53182"/>
                        <a:pt x="359569" y="52388"/>
                      </a:cubicBezTo>
                      <a:cubicBezTo>
                        <a:pt x="365919" y="50800"/>
                        <a:pt x="372542" y="50056"/>
                        <a:pt x="378619" y="47625"/>
                      </a:cubicBezTo>
                      <a:cubicBezTo>
                        <a:pt x="382588" y="46038"/>
                        <a:pt x="386378" y="43900"/>
                        <a:pt x="390525" y="42863"/>
                      </a:cubicBezTo>
                      <a:cubicBezTo>
                        <a:pt x="395970" y="41502"/>
                        <a:pt x="401638" y="41276"/>
                        <a:pt x="407194" y="40482"/>
                      </a:cubicBezTo>
                      <a:cubicBezTo>
                        <a:pt x="411957" y="38894"/>
                        <a:pt x="426245" y="37306"/>
                        <a:pt x="421482" y="35719"/>
                      </a:cubicBezTo>
                      <a:cubicBezTo>
                        <a:pt x="404333" y="30003"/>
                        <a:pt x="425770" y="36945"/>
                        <a:pt x="404813" y="30957"/>
                      </a:cubicBezTo>
                      <a:cubicBezTo>
                        <a:pt x="402399" y="30267"/>
                        <a:pt x="400115" y="29139"/>
                        <a:pt x="397669" y="28575"/>
                      </a:cubicBezTo>
                      <a:cubicBezTo>
                        <a:pt x="363502" y="20690"/>
                        <a:pt x="383984" y="27188"/>
                        <a:pt x="366713" y="21432"/>
                      </a:cubicBezTo>
                      <a:cubicBezTo>
                        <a:pt x="365905" y="20624"/>
                        <a:pt x="355266" y="9051"/>
                        <a:pt x="352425" y="9525"/>
                      </a:cubicBezTo>
                      <a:cubicBezTo>
                        <a:pt x="347162" y="10402"/>
                        <a:pt x="343833" y="20914"/>
                        <a:pt x="340519" y="23813"/>
                      </a:cubicBezTo>
                      <a:cubicBezTo>
                        <a:pt x="330441" y="32632"/>
                        <a:pt x="328900" y="32449"/>
                        <a:pt x="319088" y="35719"/>
                      </a:cubicBezTo>
                      <a:cubicBezTo>
                        <a:pt x="315913" y="34925"/>
                        <a:pt x="312571" y="34627"/>
                        <a:pt x="309563" y="33338"/>
                      </a:cubicBezTo>
                      <a:cubicBezTo>
                        <a:pt x="304587" y="31205"/>
                        <a:pt x="298595" y="25306"/>
                        <a:pt x="295275" y="21432"/>
                      </a:cubicBezTo>
                      <a:cubicBezTo>
                        <a:pt x="292692" y="18419"/>
                        <a:pt x="290938" y="14713"/>
                        <a:pt x="288132" y="11907"/>
                      </a:cubicBezTo>
                      <a:cubicBezTo>
                        <a:pt x="286108" y="9883"/>
                        <a:pt x="283369" y="8732"/>
                        <a:pt x="280988" y="7144"/>
                      </a:cubicBezTo>
                      <a:cubicBezTo>
                        <a:pt x="280194" y="9525"/>
                        <a:pt x="280175" y="12328"/>
                        <a:pt x="278607" y="14288"/>
                      </a:cubicBezTo>
                      <a:cubicBezTo>
                        <a:pt x="276819" y="16523"/>
                        <a:pt x="273487" y="17026"/>
                        <a:pt x="271463" y="19050"/>
                      </a:cubicBezTo>
                      <a:cubicBezTo>
                        <a:pt x="269439" y="21074"/>
                        <a:pt x="268288" y="23813"/>
                        <a:pt x="266700" y="26194"/>
                      </a:cubicBezTo>
                      <a:cubicBezTo>
                        <a:pt x="262731" y="24607"/>
                        <a:pt x="258419" y="23697"/>
                        <a:pt x="254794" y="21432"/>
                      </a:cubicBezTo>
                      <a:cubicBezTo>
                        <a:pt x="244945" y="15277"/>
                        <a:pt x="249408" y="15423"/>
                        <a:pt x="245269" y="7144"/>
                      </a:cubicBezTo>
                      <a:cubicBezTo>
                        <a:pt x="243989" y="4584"/>
                        <a:pt x="242094" y="2381"/>
                        <a:pt x="240507" y="0"/>
                      </a:cubicBezTo>
                      <a:cubicBezTo>
                        <a:pt x="239792" y="143"/>
                        <a:pt x="220883" y="3730"/>
                        <a:pt x="219075" y="4763"/>
                      </a:cubicBezTo>
                      <a:cubicBezTo>
                        <a:pt x="216151" y="6434"/>
                        <a:pt x="214519" y="9751"/>
                        <a:pt x="211932" y="11907"/>
                      </a:cubicBezTo>
                      <a:cubicBezTo>
                        <a:pt x="209733" y="13739"/>
                        <a:pt x="207169" y="15082"/>
                        <a:pt x="204788" y="16669"/>
                      </a:cubicBezTo>
                      <a:cubicBezTo>
                        <a:pt x="191141" y="37138"/>
                        <a:pt x="207500" y="11243"/>
                        <a:pt x="197644" y="30957"/>
                      </a:cubicBezTo>
                      <a:cubicBezTo>
                        <a:pt x="188408" y="49429"/>
                        <a:pt x="196490" y="27279"/>
                        <a:pt x="190500" y="45244"/>
                      </a:cubicBezTo>
                      <a:cubicBezTo>
                        <a:pt x="183356" y="44450"/>
                        <a:pt x="176117" y="44273"/>
                        <a:pt x="169069" y="42863"/>
                      </a:cubicBezTo>
                      <a:cubicBezTo>
                        <a:pt x="164146" y="41878"/>
                        <a:pt x="154782" y="38100"/>
                        <a:pt x="154782" y="38100"/>
                      </a:cubicBezTo>
                      <a:cubicBezTo>
                        <a:pt x="143462" y="45647"/>
                        <a:pt x="148542" y="40148"/>
                        <a:pt x="142875" y="57150"/>
                      </a:cubicBezTo>
                      <a:lnTo>
                        <a:pt x="140494" y="64294"/>
                      </a:lnTo>
                      <a:cubicBezTo>
                        <a:pt x="139700" y="66675"/>
                        <a:pt x="140494" y="70644"/>
                        <a:pt x="138113" y="71438"/>
                      </a:cubicBezTo>
                      <a:cubicBezTo>
                        <a:pt x="126389" y="75346"/>
                        <a:pt x="133445" y="73406"/>
                        <a:pt x="116682" y="76200"/>
                      </a:cubicBezTo>
                      <a:cubicBezTo>
                        <a:pt x="117476" y="82550"/>
                        <a:pt x="118158" y="88915"/>
                        <a:pt x="119063" y="95250"/>
                      </a:cubicBezTo>
                      <a:cubicBezTo>
                        <a:pt x="119746" y="100030"/>
                        <a:pt x="121444" y="104710"/>
                        <a:pt x="121444" y="109538"/>
                      </a:cubicBezTo>
                      <a:cubicBezTo>
                        <a:pt x="121444" y="119096"/>
                        <a:pt x="119857" y="128588"/>
                        <a:pt x="119063" y="138113"/>
                      </a:cubicBezTo>
                      <a:cubicBezTo>
                        <a:pt x="93608" y="129627"/>
                        <a:pt x="113673" y="138683"/>
                        <a:pt x="97632" y="126207"/>
                      </a:cubicBezTo>
                      <a:cubicBezTo>
                        <a:pt x="93114" y="122693"/>
                        <a:pt x="83344" y="116682"/>
                        <a:pt x="83344" y="116682"/>
                      </a:cubicBezTo>
                      <a:cubicBezTo>
                        <a:pt x="81757" y="119063"/>
                        <a:pt x="79487" y="121110"/>
                        <a:pt x="78582" y="123825"/>
                      </a:cubicBezTo>
                      <a:cubicBezTo>
                        <a:pt x="77055" y="128406"/>
                        <a:pt x="77247" y="133400"/>
                        <a:pt x="76200" y="138113"/>
                      </a:cubicBezTo>
                      <a:cubicBezTo>
                        <a:pt x="75655" y="140563"/>
                        <a:pt x="74509" y="142843"/>
                        <a:pt x="73819" y="145257"/>
                      </a:cubicBezTo>
                      <a:cubicBezTo>
                        <a:pt x="72920" y="148404"/>
                        <a:pt x="72727" y="151774"/>
                        <a:pt x="71438" y="154782"/>
                      </a:cubicBezTo>
                      <a:cubicBezTo>
                        <a:pt x="70311" y="157412"/>
                        <a:pt x="68263" y="159544"/>
                        <a:pt x="66675" y="161925"/>
                      </a:cubicBezTo>
                      <a:cubicBezTo>
                        <a:pt x="64739" y="167734"/>
                        <a:pt x="64147" y="171598"/>
                        <a:pt x="59532" y="176213"/>
                      </a:cubicBezTo>
                      <a:cubicBezTo>
                        <a:pt x="57508" y="178237"/>
                        <a:pt x="54769" y="179388"/>
                        <a:pt x="52388" y="180975"/>
                      </a:cubicBezTo>
                      <a:lnTo>
                        <a:pt x="42863" y="195263"/>
                      </a:lnTo>
                      <a:lnTo>
                        <a:pt x="38100" y="202407"/>
                      </a:lnTo>
                      <a:cubicBezTo>
                        <a:pt x="40824" y="213300"/>
                        <a:pt x="39902" y="213541"/>
                        <a:pt x="47625" y="223838"/>
                      </a:cubicBezTo>
                      <a:cubicBezTo>
                        <a:pt x="49646" y="226532"/>
                        <a:pt x="52701" y="228324"/>
                        <a:pt x="54769" y="230982"/>
                      </a:cubicBezTo>
                      <a:cubicBezTo>
                        <a:pt x="58283" y="235500"/>
                        <a:pt x="64294" y="245269"/>
                        <a:pt x="64294" y="245269"/>
                      </a:cubicBezTo>
                      <a:cubicBezTo>
                        <a:pt x="49989" y="254806"/>
                        <a:pt x="64095" y="247650"/>
                        <a:pt x="38100" y="247650"/>
                      </a:cubicBezTo>
                      <a:cubicBezTo>
                        <a:pt x="33272" y="247650"/>
                        <a:pt x="28575" y="249238"/>
                        <a:pt x="23813" y="250032"/>
                      </a:cubicBezTo>
                      <a:cubicBezTo>
                        <a:pt x="25400" y="252413"/>
                        <a:pt x="26340" y="255387"/>
                        <a:pt x="28575" y="257175"/>
                      </a:cubicBezTo>
                      <a:cubicBezTo>
                        <a:pt x="45008" y="270322"/>
                        <a:pt x="26831" y="246228"/>
                        <a:pt x="40482" y="266700"/>
                      </a:cubicBezTo>
                      <a:cubicBezTo>
                        <a:pt x="39688" y="274638"/>
                        <a:pt x="39570" y="282672"/>
                        <a:pt x="38100" y="290513"/>
                      </a:cubicBezTo>
                      <a:cubicBezTo>
                        <a:pt x="37175" y="295447"/>
                        <a:pt x="33338" y="304800"/>
                        <a:pt x="33338" y="304800"/>
                      </a:cubicBezTo>
                      <a:cubicBezTo>
                        <a:pt x="32544" y="310356"/>
                        <a:pt x="32058" y="315965"/>
                        <a:pt x="30957" y="321469"/>
                      </a:cubicBezTo>
                      <a:cubicBezTo>
                        <a:pt x="30465" y="323930"/>
                        <a:pt x="28575" y="326103"/>
                        <a:pt x="28575" y="328613"/>
                      </a:cubicBezTo>
                      <a:cubicBezTo>
                        <a:pt x="28575" y="339754"/>
                        <a:pt x="28904" y="351000"/>
                        <a:pt x="30957" y="361950"/>
                      </a:cubicBezTo>
                      <a:cubicBezTo>
                        <a:pt x="31371" y="364157"/>
                        <a:pt x="34132" y="365125"/>
                        <a:pt x="35719" y="366713"/>
                      </a:cubicBezTo>
                    </a:path>
                  </a:pathLst>
                </a:custGeom>
                <a:noFill/>
                <a:ln w="222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任意多边形: 形状 128">
                  <a:extLst>
                    <a:ext uri="{FF2B5EF4-FFF2-40B4-BE49-F238E27FC236}">
                      <a16:creationId xmlns:a16="http://schemas.microsoft.com/office/drawing/2014/main" id="{D4CBDB7E-7B0A-4763-B608-3B21B56C2BEF}"/>
                    </a:ext>
                  </a:extLst>
                </p:cNvPr>
                <p:cNvSpPr/>
                <p:nvPr/>
              </p:nvSpPr>
              <p:spPr>
                <a:xfrm rot="21059563">
                  <a:off x="444794" y="4310984"/>
                  <a:ext cx="121444" cy="46044"/>
                </a:xfrm>
                <a:custGeom>
                  <a:avLst/>
                  <a:gdLst>
                    <a:gd name="connsiteX0" fmla="*/ 0 w 121444"/>
                    <a:gd name="connsiteY0" fmla="*/ 14839 h 46044"/>
                    <a:gd name="connsiteX1" fmla="*/ 11907 w 121444"/>
                    <a:gd name="connsiteY1" fmla="*/ 17221 h 46044"/>
                    <a:gd name="connsiteX2" fmla="*/ 19050 w 121444"/>
                    <a:gd name="connsiteY2" fmla="*/ 19602 h 46044"/>
                    <a:gd name="connsiteX3" fmla="*/ 21432 w 121444"/>
                    <a:gd name="connsiteY3" fmla="*/ 12458 h 46044"/>
                    <a:gd name="connsiteX4" fmla="*/ 28575 w 121444"/>
                    <a:gd name="connsiteY4" fmla="*/ 14839 h 46044"/>
                    <a:gd name="connsiteX5" fmla="*/ 33338 w 121444"/>
                    <a:gd name="connsiteY5" fmla="*/ 21983 h 46044"/>
                    <a:gd name="connsiteX6" fmla="*/ 40482 w 121444"/>
                    <a:gd name="connsiteY6" fmla="*/ 26746 h 46044"/>
                    <a:gd name="connsiteX7" fmla="*/ 35719 w 121444"/>
                    <a:gd name="connsiteY7" fmla="*/ 19602 h 46044"/>
                    <a:gd name="connsiteX8" fmla="*/ 42863 w 121444"/>
                    <a:gd name="connsiteY8" fmla="*/ 26746 h 46044"/>
                    <a:gd name="connsiteX9" fmla="*/ 45244 w 121444"/>
                    <a:gd name="connsiteY9" fmla="*/ 36271 h 46044"/>
                    <a:gd name="connsiteX10" fmla="*/ 42863 w 121444"/>
                    <a:gd name="connsiteY10" fmla="*/ 45796 h 46044"/>
                    <a:gd name="connsiteX11" fmla="*/ 50007 w 121444"/>
                    <a:gd name="connsiteY11" fmla="*/ 38652 h 46044"/>
                    <a:gd name="connsiteX12" fmla="*/ 54769 w 121444"/>
                    <a:gd name="connsiteY12" fmla="*/ 24364 h 46044"/>
                    <a:gd name="connsiteX13" fmla="*/ 64294 w 121444"/>
                    <a:gd name="connsiteY13" fmla="*/ 5314 h 46044"/>
                    <a:gd name="connsiteX14" fmla="*/ 71438 w 121444"/>
                    <a:gd name="connsiteY14" fmla="*/ 24364 h 46044"/>
                    <a:gd name="connsiteX15" fmla="*/ 76200 w 121444"/>
                    <a:gd name="connsiteY15" fmla="*/ 38652 h 46044"/>
                    <a:gd name="connsiteX16" fmla="*/ 95250 w 121444"/>
                    <a:gd name="connsiteY16" fmla="*/ 19602 h 46044"/>
                    <a:gd name="connsiteX17" fmla="*/ 102394 w 121444"/>
                    <a:gd name="connsiteY17" fmla="*/ 5314 h 46044"/>
                    <a:gd name="connsiteX18" fmla="*/ 109538 w 121444"/>
                    <a:gd name="connsiteY18" fmla="*/ 7696 h 46044"/>
                    <a:gd name="connsiteX19" fmla="*/ 121444 w 121444"/>
                    <a:gd name="connsiteY19" fmla="*/ 14839 h 46044"/>
                    <a:gd name="connsiteX20" fmla="*/ 119063 w 121444"/>
                    <a:gd name="connsiteY20" fmla="*/ 552 h 46044"/>
                    <a:gd name="connsiteX21" fmla="*/ 111919 w 121444"/>
                    <a:gd name="connsiteY21" fmla="*/ 2933 h 46044"/>
                    <a:gd name="connsiteX22" fmla="*/ 95250 w 121444"/>
                    <a:gd name="connsiteY22" fmla="*/ 5314 h 46044"/>
                    <a:gd name="connsiteX23" fmla="*/ 88107 w 121444"/>
                    <a:gd name="connsiteY23" fmla="*/ 7696 h 46044"/>
                    <a:gd name="connsiteX24" fmla="*/ 78582 w 121444"/>
                    <a:gd name="connsiteY24" fmla="*/ 10077 h 46044"/>
                    <a:gd name="connsiteX25" fmla="*/ 73819 w 121444"/>
                    <a:gd name="connsiteY25" fmla="*/ 17221 h 46044"/>
                    <a:gd name="connsiteX26" fmla="*/ 59532 w 121444"/>
                    <a:gd name="connsiteY26" fmla="*/ 29127 h 46044"/>
                    <a:gd name="connsiteX27" fmla="*/ 26194 w 121444"/>
                    <a:gd name="connsiteY27" fmla="*/ 26746 h 46044"/>
                    <a:gd name="connsiteX28" fmla="*/ 21432 w 121444"/>
                    <a:gd name="connsiteY28" fmla="*/ 12458 h 46044"/>
                    <a:gd name="connsiteX29" fmla="*/ 0 w 121444"/>
                    <a:gd name="connsiteY29" fmla="*/ 14839 h 46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1444" h="46044">
                      <a:moveTo>
                        <a:pt x="0" y="14839"/>
                      </a:moveTo>
                      <a:cubicBezTo>
                        <a:pt x="3969" y="15633"/>
                        <a:pt x="7980" y="16239"/>
                        <a:pt x="11907" y="17221"/>
                      </a:cubicBezTo>
                      <a:cubicBezTo>
                        <a:pt x="14342" y="17830"/>
                        <a:pt x="16805" y="20725"/>
                        <a:pt x="19050" y="19602"/>
                      </a:cubicBezTo>
                      <a:cubicBezTo>
                        <a:pt x="21295" y="18479"/>
                        <a:pt x="20638" y="14839"/>
                        <a:pt x="21432" y="12458"/>
                      </a:cubicBezTo>
                      <a:cubicBezTo>
                        <a:pt x="23813" y="13252"/>
                        <a:pt x="26615" y="13271"/>
                        <a:pt x="28575" y="14839"/>
                      </a:cubicBezTo>
                      <a:cubicBezTo>
                        <a:pt x="30810" y="16627"/>
                        <a:pt x="31314" y="19959"/>
                        <a:pt x="33338" y="21983"/>
                      </a:cubicBezTo>
                      <a:cubicBezTo>
                        <a:pt x="35362" y="24007"/>
                        <a:pt x="38101" y="25158"/>
                        <a:pt x="40482" y="26746"/>
                      </a:cubicBezTo>
                      <a:cubicBezTo>
                        <a:pt x="38894" y="24365"/>
                        <a:pt x="32857" y="19602"/>
                        <a:pt x="35719" y="19602"/>
                      </a:cubicBezTo>
                      <a:cubicBezTo>
                        <a:pt x="39087" y="19602"/>
                        <a:pt x="41192" y="23822"/>
                        <a:pt x="42863" y="26746"/>
                      </a:cubicBezTo>
                      <a:cubicBezTo>
                        <a:pt x="44487" y="29588"/>
                        <a:pt x="44450" y="33096"/>
                        <a:pt x="45244" y="36271"/>
                      </a:cubicBezTo>
                      <a:cubicBezTo>
                        <a:pt x="44450" y="39446"/>
                        <a:pt x="39936" y="44333"/>
                        <a:pt x="42863" y="45796"/>
                      </a:cubicBezTo>
                      <a:cubicBezTo>
                        <a:pt x="45875" y="47302"/>
                        <a:pt x="48372" y="41596"/>
                        <a:pt x="50007" y="38652"/>
                      </a:cubicBezTo>
                      <a:cubicBezTo>
                        <a:pt x="52445" y="34263"/>
                        <a:pt x="52186" y="28669"/>
                        <a:pt x="54769" y="24364"/>
                      </a:cubicBezTo>
                      <a:cubicBezTo>
                        <a:pt x="63204" y="10306"/>
                        <a:pt x="60450" y="16849"/>
                        <a:pt x="64294" y="5314"/>
                      </a:cubicBezTo>
                      <a:cubicBezTo>
                        <a:pt x="71370" y="26546"/>
                        <a:pt x="60049" y="-6957"/>
                        <a:pt x="71438" y="24364"/>
                      </a:cubicBezTo>
                      <a:cubicBezTo>
                        <a:pt x="73154" y="29082"/>
                        <a:pt x="76200" y="38652"/>
                        <a:pt x="76200" y="38652"/>
                      </a:cubicBezTo>
                      <a:cubicBezTo>
                        <a:pt x="87694" y="21410"/>
                        <a:pt x="80605" y="26924"/>
                        <a:pt x="95250" y="19602"/>
                      </a:cubicBezTo>
                      <a:cubicBezTo>
                        <a:pt x="96252" y="16596"/>
                        <a:pt x="98845" y="6734"/>
                        <a:pt x="102394" y="5314"/>
                      </a:cubicBezTo>
                      <a:cubicBezTo>
                        <a:pt x="104725" y="4382"/>
                        <a:pt x="107293" y="6573"/>
                        <a:pt x="109538" y="7696"/>
                      </a:cubicBezTo>
                      <a:cubicBezTo>
                        <a:pt x="113678" y="9766"/>
                        <a:pt x="117475" y="12458"/>
                        <a:pt x="121444" y="14839"/>
                      </a:cubicBezTo>
                      <a:cubicBezTo>
                        <a:pt x="120650" y="10077"/>
                        <a:pt x="122079" y="4322"/>
                        <a:pt x="119063" y="552"/>
                      </a:cubicBezTo>
                      <a:cubicBezTo>
                        <a:pt x="117495" y="-1408"/>
                        <a:pt x="114380" y="2441"/>
                        <a:pt x="111919" y="2933"/>
                      </a:cubicBezTo>
                      <a:cubicBezTo>
                        <a:pt x="106415" y="4034"/>
                        <a:pt x="100806" y="4520"/>
                        <a:pt x="95250" y="5314"/>
                      </a:cubicBezTo>
                      <a:cubicBezTo>
                        <a:pt x="92869" y="6108"/>
                        <a:pt x="90520" y="7006"/>
                        <a:pt x="88107" y="7696"/>
                      </a:cubicBezTo>
                      <a:cubicBezTo>
                        <a:pt x="84960" y="8595"/>
                        <a:pt x="81305" y="8262"/>
                        <a:pt x="78582" y="10077"/>
                      </a:cubicBezTo>
                      <a:cubicBezTo>
                        <a:pt x="76201" y="11665"/>
                        <a:pt x="75651" y="15022"/>
                        <a:pt x="73819" y="17221"/>
                      </a:cubicBezTo>
                      <a:cubicBezTo>
                        <a:pt x="68091" y="24094"/>
                        <a:pt x="66553" y="24445"/>
                        <a:pt x="59532" y="29127"/>
                      </a:cubicBezTo>
                      <a:cubicBezTo>
                        <a:pt x="48419" y="28333"/>
                        <a:pt x="36401" y="31212"/>
                        <a:pt x="26194" y="26746"/>
                      </a:cubicBezTo>
                      <a:cubicBezTo>
                        <a:pt x="21595" y="24734"/>
                        <a:pt x="26452" y="12458"/>
                        <a:pt x="21432" y="12458"/>
                      </a:cubicBezTo>
                      <a:lnTo>
                        <a:pt x="0" y="14839"/>
                      </a:ln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任意多边形: 形状 129">
                  <a:extLst>
                    <a:ext uri="{FF2B5EF4-FFF2-40B4-BE49-F238E27FC236}">
                      <a16:creationId xmlns:a16="http://schemas.microsoft.com/office/drawing/2014/main" id="{C1EAA695-71DA-41D8-9AB6-9E097BC14B15}"/>
                    </a:ext>
                  </a:extLst>
                </p:cNvPr>
                <p:cNvSpPr/>
                <p:nvPr/>
              </p:nvSpPr>
              <p:spPr>
                <a:xfrm rot="670083">
                  <a:off x="624099" y="4295762"/>
                  <a:ext cx="121444" cy="46044"/>
                </a:xfrm>
                <a:custGeom>
                  <a:avLst/>
                  <a:gdLst>
                    <a:gd name="connsiteX0" fmla="*/ 0 w 121444"/>
                    <a:gd name="connsiteY0" fmla="*/ 14839 h 46044"/>
                    <a:gd name="connsiteX1" fmla="*/ 11907 w 121444"/>
                    <a:gd name="connsiteY1" fmla="*/ 17221 h 46044"/>
                    <a:gd name="connsiteX2" fmla="*/ 19050 w 121444"/>
                    <a:gd name="connsiteY2" fmla="*/ 19602 h 46044"/>
                    <a:gd name="connsiteX3" fmla="*/ 21432 w 121444"/>
                    <a:gd name="connsiteY3" fmla="*/ 12458 h 46044"/>
                    <a:gd name="connsiteX4" fmla="*/ 28575 w 121444"/>
                    <a:gd name="connsiteY4" fmla="*/ 14839 h 46044"/>
                    <a:gd name="connsiteX5" fmla="*/ 33338 w 121444"/>
                    <a:gd name="connsiteY5" fmla="*/ 21983 h 46044"/>
                    <a:gd name="connsiteX6" fmla="*/ 40482 w 121444"/>
                    <a:gd name="connsiteY6" fmla="*/ 26746 h 46044"/>
                    <a:gd name="connsiteX7" fmla="*/ 35719 w 121444"/>
                    <a:gd name="connsiteY7" fmla="*/ 19602 h 46044"/>
                    <a:gd name="connsiteX8" fmla="*/ 42863 w 121444"/>
                    <a:gd name="connsiteY8" fmla="*/ 26746 h 46044"/>
                    <a:gd name="connsiteX9" fmla="*/ 45244 w 121444"/>
                    <a:gd name="connsiteY9" fmla="*/ 36271 h 46044"/>
                    <a:gd name="connsiteX10" fmla="*/ 42863 w 121444"/>
                    <a:gd name="connsiteY10" fmla="*/ 45796 h 46044"/>
                    <a:gd name="connsiteX11" fmla="*/ 50007 w 121444"/>
                    <a:gd name="connsiteY11" fmla="*/ 38652 h 46044"/>
                    <a:gd name="connsiteX12" fmla="*/ 54769 w 121444"/>
                    <a:gd name="connsiteY12" fmla="*/ 24364 h 46044"/>
                    <a:gd name="connsiteX13" fmla="*/ 64294 w 121444"/>
                    <a:gd name="connsiteY13" fmla="*/ 5314 h 46044"/>
                    <a:gd name="connsiteX14" fmla="*/ 71438 w 121444"/>
                    <a:gd name="connsiteY14" fmla="*/ 24364 h 46044"/>
                    <a:gd name="connsiteX15" fmla="*/ 76200 w 121444"/>
                    <a:gd name="connsiteY15" fmla="*/ 38652 h 46044"/>
                    <a:gd name="connsiteX16" fmla="*/ 95250 w 121444"/>
                    <a:gd name="connsiteY16" fmla="*/ 19602 h 46044"/>
                    <a:gd name="connsiteX17" fmla="*/ 102394 w 121444"/>
                    <a:gd name="connsiteY17" fmla="*/ 5314 h 46044"/>
                    <a:gd name="connsiteX18" fmla="*/ 109538 w 121444"/>
                    <a:gd name="connsiteY18" fmla="*/ 7696 h 46044"/>
                    <a:gd name="connsiteX19" fmla="*/ 121444 w 121444"/>
                    <a:gd name="connsiteY19" fmla="*/ 14839 h 46044"/>
                    <a:gd name="connsiteX20" fmla="*/ 119063 w 121444"/>
                    <a:gd name="connsiteY20" fmla="*/ 552 h 46044"/>
                    <a:gd name="connsiteX21" fmla="*/ 111919 w 121444"/>
                    <a:gd name="connsiteY21" fmla="*/ 2933 h 46044"/>
                    <a:gd name="connsiteX22" fmla="*/ 95250 w 121444"/>
                    <a:gd name="connsiteY22" fmla="*/ 5314 h 46044"/>
                    <a:gd name="connsiteX23" fmla="*/ 88107 w 121444"/>
                    <a:gd name="connsiteY23" fmla="*/ 7696 h 46044"/>
                    <a:gd name="connsiteX24" fmla="*/ 78582 w 121444"/>
                    <a:gd name="connsiteY24" fmla="*/ 10077 h 46044"/>
                    <a:gd name="connsiteX25" fmla="*/ 73819 w 121444"/>
                    <a:gd name="connsiteY25" fmla="*/ 17221 h 46044"/>
                    <a:gd name="connsiteX26" fmla="*/ 59532 w 121444"/>
                    <a:gd name="connsiteY26" fmla="*/ 29127 h 46044"/>
                    <a:gd name="connsiteX27" fmla="*/ 26194 w 121444"/>
                    <a:gd name="connsiteY27" fmla="*/ 26746 h 46044"/>
                    <a:gd name="connsiteX28" fmla="*/ 21432 w 121444"/>
                    <a:gd name="connsiteY28" fmla="*/ 12458 h 46044"/>
                    <a:gd name="connsiteX29" fmla="*/ 0 w 121444"/>
                    <a:gd name="connsiteY29" fmla="*/ 14839 h 46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1444" h="46044">
                      <a:moveTo>
                        <a:pt x="0" y="14839"/>
                      </a:moveTo>
                      <a:cubicBezTo>
                        <a:pt x="3969" y="15633"/>
                        <a:pt x="7980" y="16239"/>
                        <a:pt x="11907" y="17221"/>
                      </a:cubicBezTo>
                      <a:cubicBezTo>
                        <a:pt x="14342" y="17830"/>
                        <a:pt x="16805" y="20725"/>
                        <a:pt x="19050" y="19602"/>
                      </a:cubicBezTo>
                      <a:cubicBezTo>
                        <a:pt x="21295" y="18479"/>
                        <a:pt x="20638" y="14839"/>
                        <a:pt x="21432" y="12458"/>
                      </a:cubicBezTo>
                      <a:cubicBezTo>
                        <a:pt x="23813" y="13252"/>
                        <a:pt x="26615" y="13271"/>
                        <a:pt x="28575" y="14839"/>
                      </a:cubicBezTo>
                      <a:cubicBezTo>
                        <a:pt x="30810" y="16627"/>
                        <a:pt x="31314" y="19959"/>
                        <a:pt x="33338" y="21983"/>
                      </a:cubicBezTo>
                      <a:cubicBezTo>
                        <a:pt x="35362" y="24007"/>
                        <a:pt x="38101" y="25158"/>
                        <a:pt x="40482" y="26746"/>
                      </a:cubicBezTo>
                      <a:cubicBezTo>
                        <a:pt x="38894" y="24365"/>
                        <a:pt x="32857" y="19602"/>
                        <a:pt x="35719" y="19602"/>
                      </a:cubicBezTo>
                      <a:cubicBezTo>
                        <a:pt x="39087" y="19602"/>
                        <a:pt x="41192" y="23822"/>
                        <a:pt x="42863" y="26746"/>
                      </a:cubicBezTo>
                      <a:cubicBezTo>
                        <a:pt x="44487" y="29588"/>
                        <a:pt x="44450" y="33096"/>
                        <a:pt x="45244" y="36271"/>
                      </a:cubicBezTo>
                      <a:cubicBezTo>
                        <a:pt x="44450" y="39446"/>
                        <a:pt x="39936" y="44333"/>
                        <a:pt x="42863" y="45796"/>
                      </a:cubicBezTo>
                      <a:cubicBezTo>
                        <a:pt x="45875" y="47302"/>
                        <a:pt x="48372" y="41596"/>
                        <a:pt x="50007" y="38652"/>
                      </a:cubicBezTo>
                      <a:cubicBezTo>
                        <a:pt x="52445" y="34263"/>
                        <a:pt x="52186" y="28669"/>
                        <a:pt x="54769" y="24364"/>
                      </a:cubicBezTo>
                      <a:cubicBezTo>
                        <a:pt x="63204" y="10306"/>
                        <a:pt x="60450" y="16849"/>
                        <a:pt x="64294" y="5314"/>
                      </a:cubicBezTo>
                      <a:cubicBezTo>
                        <a:pt x="71370" y="26546"/>
                        <a:pt x="60049" y="-6957"/>
                        <a:pt x="71438" y="24364"/>
                      </a:cubicBezTo>
                      <a:cubicBezTo>
                        <a:pt x="73154" y="29082"/>
                        <a:pt x="76200" y="38652"/>
                        <a:pt x="76200" y="38652"/>
                      </a:cubicBezTo>
                      <a:cubicBezTo>
                        <a:pt x="87694" y="21410"/>
                        <a:pt x="80605" y="26924"/>
                        <a:pt x="95250" y="19602"/>
                      </a:cubicBezTo>
                      <a:cubicBezTo>
                        <a:pt x="96252" y="16596"/>
                        <a:pt x="98845" y="6734"/>
                        <a:pt x="102394" y="5314"/>
                      </a:cubicBezTo>
                      <a:cubicBezTo>
                        <a:pt x="104725" y="4382"/>
                        <a:pt x="107293" y="6573"/>
                        <a:pt x="109538" y="7696"/>
                      </a:cubicBezTo>
                      <a:cubicBezTo>
                        <a:pt x="113678" y="9766"/>
                        <a:pt x="117475" y="12458"/>
                        <a:pt x="121444" y="14839"/>
                      </a:cubicBezTo>
                      <a:cubicBezTo>
                        <a:pt x="120650" y="10077"/>
                        <a:pt x="122079" y="4322"/>
                        <a:pt x="119063" y="552"/>
                      </a:cubicBezTo>
                      <a:cubicBezTo>
                        <a:pt x="117495" y="-1408"/>
                        <a:pt x="114380" y="2441"/>
                        <a:pt x="111919" y="2933"/>
                      </a:cubicBezTo>
                      <a:cubicBezTo>
                        <a:pt x="106415" y="4034"/>
                        <a:pt x="100806" y="4520"/>
                        <a:pt x="95250" y="5314"/>
                      </a:cubicBezTo>
                      <a:cubicBezTo>
                        <a:pt x="92869" y="6108"/>
                        <a:pt x="90520" y="7006"/>
                        <a:pt x="88107" y="7696"/>
                      </a:cubicBezTo>
                      <a:cubicBezTo>
                        <a:pt x="84960" y="8595"/>
                        <a:pt x="81305" y="8262"/>
                        <a:pt x="78582" y="10077"/>
                      </a:cubicBezTo>
                      <a:cubicBezTo>
                        <a:pt x="76201" y="11665"/>
                        <a:pt x="75651" y="15022"/>
                        <a:pt x="73819" y="17221"/>
                      </a:cubicBezTo>
                      <a:cubicBezTo>
                        <a:pt x="68091" y="24094"/>
                        <a:pt x="66553" y="24445"/>
                        <a:pt x="59532" y="29127"/>
                      </a:cubicBezTo>
                      <a:cubicBezTo>
                        <a:pt x="48419" y="28333"/>
                        <a:pt x="36401" y="31212"/>
                        <a:pt x="26194" y="26746"/>
                      </a:cubicBezTo>
                      <a:cubicBezTo>
                        <a:pt x="21595" y="24734"/>
                        <a:pt x="26452" y="12458"/>
                        <a:pt x="21432" y="12458"/>
                      </a:cubicBezTo>
                      <a:lnTo>
                        <a:pt x="0" y="14839"/>
                      </a:ln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84A402A8-21A7-4F26-8E85-5C6C2A78FC88}"/>
                  </a:ext>
                </a:extLst>
              </p:cNvPr>
              <p:cNvGrpSpPr/>
              <p:nvPr/>
            </p:nvGrpSpPr>
            <p:grpSpPr>
              <a:xfrm>
                <a:off x="5255095" y="3682094"/>
                <a:ext cx="424135" cy="842962"/>
                <a:chOff x="1532343" y="3960019"/>
                <a:chExt cx="424135" cy="842962"/>
              </a:xfrm>
            </p:grpSpPr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9742492B-6570-4A8D-B12C-047CE6B7CE90}"/>
                    </a:ext>
                  </a:extLst>
                </p:cNvPr>
                <p:cNvSpPr/>
                <p:nvPr/>
              </p:nvSpPr>
              <p:spPr>
                <a:xfrm>
                  <a:off x="1607797" y="4100022"/>
                  <a:ext cx="278666" cy="610076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5C6A3C98-4B1C-4C3C-AF39-C1BB0328C2A6}"/>
                    </a:ext>
                  </a:extLst>
                </p:cNvPr>
                <p:cNvSpPr/>
                <p:nvPr/>
              </p:nvSpPr>
              <p:spPr>
                <a:xfrm rot="21404006">
                  <a:off x="1650344" y="4278902"/>
                  <a:ext cx="105932" cy="45719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75DA5C08-6DA9-4715-A5C2-C67A2E121FAA}"/>
                    </a:ext>
                  </a:extLst>
                </p:cNvPr>
                <p:cNvSpPr/>
                <p:nvPr/>
              </p:nvSpPr>
              <p:spPr>
                <a:xfrm>
                  <a:off x="1694166" y="4292617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弧形 106">
                  <a:extLst>
                    <a:ext uri="{FF2B5EF4-FFF2-40B4-BE49-F238E27FC236}">
                      <a16:creationId xmlns:a16="http://schemas.microsoft.com/office/drawing/2014/main" id="{292358C9-2DC4-43F1-9F0D-9D21815C1201}"/>
                    </a:ext>
                  </a:extLst>
                </p:cNvPr>
                <p:cNvSpPr/>
                <p:nvPr/>
              </p:nvSpPr>
              <p:spPr>
                <a:xfrm rot="10800000">
                  <a:off x="1797640" y="4347751"/>
                  <a:ext cx="158838" cy="70774"/>
                </a:xfrm>
                <a:prstGeom prst="arc">
                  <a:avLst>
                    <a:gd name="adj1" fmla="val 16200000"/>
                    <a:gd name="adj2" fmla="val 6325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弧形 107">
                  <a:extLst>
                    <a:ext uri="{FF2B5EF4-FFF2-40B4-BE49-F238E27FC236}">
                      <a16:creationId xmlns:a16="http://schemas.microsoft.com/office/drawing/2014/main" id="{EB4F7BA7-01C3-43EB-8DBE-7637553859C6}"/>
                    </a:ext>
                  </a:extLst>
                </p:cNvPr>
                <p:cNvSpPr/>
                <p:nvPr/>
              </p:nvSpPr>
              <p:spPr>
                <a:xfrm rot="8364291">
                  <a:off x="1626167" y="4292898"/>
                  <a:ext cx="232402" cy="78354"/>
                </a:xfrm>
                <a:prstGeom prst="arc">
                  <a:avLst>
                    <a:gd name="adj1" fmla="val 16200000"/>
                    <a:gd name="adj2" fmla="val 632544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椭圆 108">
                  <a:extLst>
                    <a:ext uri="{FF2B5EF4-FFF2-40B4-BE49-F238E27FC236}">
                      <a16:creationId xmlns:a16="http://schemas.microsoft.com/office/drawing/2014/main" id="{9A203018-452A-481A-B7B8-B8BF69D00251}"/>
                    </a:ext>
                  </a:extLst>
                </p:cNvPr>
                <p:cNvSpPr/>
                <p:nvPr/>
              </p:nvSpPr>
              <p:spPr>
                <a:xfrm rot="724196">
                  <a:off x="1774657" y="4286745"/>
                  <a:ext cx="93561" cy="4836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764EA8D4-0F7A-4ADC-A4D0-A8A3F0FB9C17}"/>
                    </a:ext>
                  </a:extLst>
                </p:cNvPr>
                <p:cNvSpPr/>
                <p:nvPr/>
              </p:nvSpPr>
              <p:spPr>
                <a:xfrm>
                  <a:off x="1818199" y="4318916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椭圆 110">
                  <a:extLst>
                    <a:ext uri="{FF2B5EF4-FFF2-40B4-BE49-F238E27FC236}">
                      <a16:creationId xmlns:a16="http://schemas.microsoft.com/office/drawing/2014/main" id="{27DBBBE9-B34C-4F7D-8C78-C413F0267207}"/>
                    </a:ext>
                  </a:extLst>
                </p:cNvPr>
                <p:cNvSpPr/>
                <p:nvPr/>
              </p:nvSpPr>
              <p:spPr>
                <a:xfrm>
                  <a:off x="1809055" y="430440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弧形 111">
                  <a:extLst>
                    <a:ext uri="{FF2B5EF4-FFF2-40B4-BE49-F238E27FC236}">
                      <a16:creationId xmlns:a16="http://schemas.microsoft.com/office/drawing/2014/main" id="{1DA98C54-BF84-45E8-BFEF-773B7604C20C}"/>
                    </a:ext>
                  </a:extLst>
                </p:cNvPr>
                <p:cNvSpPr/>
                <p:nvPr/>
              </p:nvSpPr>
              <p:spPr>
                <a:xfrm rot="20940728">
                  <a:off x="1532343" y="4239959"/>
                  <a:ext cx="232402" cy="78354"/>
                </a:xfrm>
                <a:prstGeom prst="arc">
                  <a:avLst>
                    <a:gd name="adj1" fmla="val 16200000"/>
                    <a:gd name="adj2" fmla="val 2145024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3" name="弧形 112">
                  <a:extLst>
                    <a:ext uri="{FF2B5EF4-FFF2-40B4-BE49-F238E27FC236}">
                      <a16:creationId xmlns:a16="http://schemas.microsoft.com/office/drawing/2014/main" id="{453338B5-DEDD-43E1-A541-1A7AFF32C98C}"/>
                    </a:ext>
                  </a:extLst>
                </p:cNvPr>
                <p:cNvSpPr/>
                <p:nvPr/>
              </p:nvSpPr>
              <p:spPr>
                <a:xfrm rot="289177">
                  <a:off x="1718354" y="4231894"/>
                  <a:ext cx="147622" cy="78354"/>
                </a:xfrm>
                <a:prstGeom prst="arc">
                  <a:avLst>
                    <a:gd name="adj1" fmla="val 16200000"/>
                    <a:gd name="adj2" fmla="val 21450245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4" name="任意多边形: 形状 113">
                  <a:extLst>
                    <a:ext uri="{FF2B5EF4-FFF2-40B4-BE49-F238E27FC236}">
                      <a16:creationId xmlns:a16="http://schemas.microsoft.com/office/drawing/2014/main" id="{AB1A0F3F-544F-4010-BB9E-96B964754E0D}"/>
                    </a:ext>
                  </a:extLst>
                </p:cNvPr>
                <p:cNvSpPr/>
                <p:nvPr/>
              </p:nvSpPr>
              <p:spPr>
                <a:xfrm>
                  <a:off x="1665861" y="4355058"/>
                  <a:ext cx="46344" cy="33287"/>
                </a:xfrm>
                <a:custGeom>
                  <a:avLst/>
                  <a:gdLst>
                    <a:gd name="connsiteX0" fmla="*/ 1014 w 46344"/>
                    <a:gd name="connsiteY0" fmla="*/ 31205 h 33287"/>
                    <a:gd name="connsiteX1" fmla="*/ 15302 w 46344"/>
                    <a:gd name="connsiteY1" fmla="*/ 28823 h 33287"/>
                    <a:gd name="connsiteX2" fmla="*/ 10539 w 46344"/>
                    <a:gd name="connsiteY2" fmla="*/ 21680 h 33287"/>
                    <a:gd name="connsiteX3" fmla="*/ 17683 w 46344"/>
                    <a:gd name="connsiteY3" fmla="*/ 19298 h 33287"/>
                    <a:gd name="connsiteX4" fmla="*/ 31970 w 46344"/>
                    <a:gd name="connsiteY4" fmla="*/ 21680 h 33287"/>
                    <a:gd name="connsiteX5" fmla="*/ 39114 w 46344"/>
                    <a:gd name="connsiteY5" fmla="*/ 24061 h 33287"/>
                    <a:gd name="connsiteX6" fmla="*/ 17683 w 46344"/>
                    <a:gd name="connsiteY6" fmla="*/ 19298 h 33287"/>
                    <a:gd name="connsiteX7" fmla="*/ 24827 w 46344"/>
                    <a:gd name="connsiteY7" fmla="*/ 14536 h 33287"/>
                    <a:gd name="connsiteX8" fmla="*/ 43877 w 46344"/>
                    <a:gd name="connsiteY8" fmla="*/ 12155 h 33287"/>
                    <a:gd name="connsiteX9" fmla="*/ 36733 w 46344"/>
                    <a:gd name="connsiteY9" fmla="*/ 7392 h 33287"/>
                    <a:gd name="connsiteX10" fmla="*/ 27208 w 46344"/>
                    <a:gd name="connsiteY10" fmla="*/ 5011 h 33287"/>
                    <a:gd name="connsiteX11" fmla="*/ 34352 w 46344"/>
                    <a:gd name="connsiteY11" fmla="*/ 248 h 33287"/>
                    <a:gd name="connsiteX12" fmla="*/ 46258 w 46344"/>
                    <a:gd name="connsiteY12" fmla="*/ 2630 h 33287"/>
                    <a:gd name="connsiteX13" fmla="*/ 1014 w 46344"/>
                    <a:gd name="connsiteY13" fmla="*/ 31205 h 33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6344" h="33287">
                      <a:moveTo>
                        <a:pt x="1014" y="31205"/>
                      </a:moveTo>
                      <a:cubicBezTo>
                        <a:pt x="-4145" y="35571"/>
                        <a:pt x="11888" y="32237"/>
                        <a:pt x="15302" y="28823"/>
                      </a:cubicBezTo>
                      <a:cubicBezTo>
                        <a:pt x="17326" y="26799"/>
                        <a:pt x="9845" y="24456"/>
                        <a:pt x="10539" y="21680"/>
                      </a:cubicBezTo>
                      <a:cubicBezTo>
                        <a:pt x="11148" y="19245"/>
                        <a:pt x="15302" y="20092"/>
                        <a:pt x="17683" y="19298"/>
                      </a:cubicBezTo>
                      <a:cubicBezTo>
                        <a:pt x="22445" y="20092"/>
                        <a:pt x="27257" y="20633"/>
                        <a:pt x="31970" y="21680"/>
                      </a:cubicBezTo>
                      <a:cubicBezTo>
                        <a:pt x="34420" y="22225"/>
                        <a:pt x="41624" y="24061"/>
                        <a:pt x="39114" y="24061"/>
                      </a:cubicBezTo>
                      <a:cubicBezTo>
                        <a:pt x="36086" y="24061"/>
                        <a:pt x="21360" y="20218"/>
                        <a:pt x="17683" y="19298"/>
                      </a:cubicBezTo>
                      <a:cubicBezTo>
                        <a:pt x="20064" y="17711"/>
                        <a:pt x="22066" y="15289"/>
                        <a:pt x="24827" y="14536"/>
                      </a:cubicBezTo>
                      <a:cubicBezTo>
                        <a:pt x="31001" y="12852"/>
                        <a:pt x="38390" y="15448"/>
                        <a:pt x="43877" y="12155"/>
                      </a:cubicBezTo>
                      <a:cubicBezTo>
                        <a:pt x="46331" y="10682"/>
                        <a:pt x="39364" y="8519"/>
                        <a:pt x="36733" y="7392"/>
                      </a:cubicBezTo>
                      <a:cubicBezTo>
                        <a:pt x="33725" y="6103"/>
                        <a:pt x="30383" y="5805"/>
                        <a:pt x="27208" y="5011"/>
                      </a:cubicBezTo>
                      <a:cubicBezTo>
                        <a:pt x="29589" y="3423"/>
                        <a:pt x="31512" y="603"/>
                        <a:pt x="34352" y="248"/>
                      </a:cubicBezTo>
                      <a:cubicBezTo>
                        <a:pt x="38368" y="-254"/>
                        <a:pt x="43397" y="-232"/>
                        <a:pt x="46258" y="2630"/>
                      </a:cubicBezTo>
                      <a:cubicBezTo>
                        <a:pt x="48503" y="4876"/>
                        <a:pt x="6173" y="26839"/>
                        <a:pt x="1014" y="31205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任意多边形: 形状 114">
                  <a:extLst>
                    <a:ext uri="{FF2B5EF4-FFF2-40B4-BE49-F238E27FC236}">
                      <a16:creationId xmlns:a16="http://schemas.microsoft.com/office/drawing/2014/main" id="{9E03916E-A07F-494E-90A8-297A298961A9}"/>
                    </a:ext>
                  </a:extLst>
                </p:cNvPr>
                <p:cNvSpPr/>
                <p:nvPr/>
              </p:nvSpPr>
              <p:spPr>
                <a:xfrm>
                  <a:off x="1795199" y="4366376"/>
                  <a:ext cx="76464" cy="41737"/>
                </a:xfrm>
                <a:custGeom>
                  <a:avLst/>
                  <a:gdLst>
                    <a:gd name="connsiteX0" fmla="*/ 12170 w 76464"/>
                    <a:gd name="connsiteY0" fmla="*/ 837 h 41737"/>
                    <a:gd name="connsiteX1" fmla="*/ 264 w 76464"/>
                    <a:gd name="connsiteY1" fmla="*/ 3218 h 41737"/>
                    <a:gd name="connsiteX2" fmla="*/ 7407 w 76464"/>
                    <a:gd name="connsiteY2" fmla="*/ 7980 h 41737"/>
                    <a:gd name="connsiteX3" fmla="*/ 28839 w 76464"/>
                    <a:gd name="connsiteY3" fmla="*/ 10362 h 41737"/>
                    <a:gd name="connsiteX4" fmla="*/ 43126 w 76464"/>
                    <a:gd name="connsiteY4" fmla="*/ 12743 h 41737"/>
                    <a:gd name="connsiteX5" fmla="*/ 59795 w 76464"/>
                    <a:gd name="connsiteY5" fmla="*/ 15124 h 41737"/>
                    <a:gd name="connsiteX6" fmla="*/ 52651 w 76464"/>
                    <a:gd name="connsiteY6" fmla="*/ 17505 h 41737"/>
                    <a:gd name="connsiteX7" fmla="*/ 43126 w 76464"/>
                    <a:gd name="connsiteY7" fmla="*/ 19887 h 41737"/>
                    <a:gd name="connsiteX8" fmla="*/ 57414 w 76464"/>
                    <a:gd name="connsiteY8" fmla="*/ 24649 h 41737"/>
                    <a:gd name="connsiteX9" fmla="*/ 62176 w 76464"/>
                    <a:gd name="connsiteY9" fmla="*/ 31793 h 41737"/>
                    <a:gd name="connsiteX10" fmla="*/ 55032 w 76464"/>
                    <a:gd name="connsiteY10" fmla="*/ 34174 h 41737"/>
                    <a:gd name="connsiteX11" fmla="*/ 62176 w 76464"/>
                    <a:gd name="connsiteY11" fmla="*/ 38937 h 41737"/>
                    <a:gd name="connsiteX12" fmla="*/ 57414 w 76464"/>
                    <a:gd name="connsiteY12" fmla="*/ 38937 h 41737"/>
                    <a:gd name="connsiteX13" fmla="*/ 64557 w 76464"/>
                    <a:gd name="connsiteY13" fmla="*/ 34174 h 41737"/>
                    <a:gd name="connsiteX14" fmla="*/ 71701 w 76464"/>
                    <a:gd name="connsiteY14" fmla="*/ 31793 h 41737"/>
                    <a:gd name="connsiteX15" fmla="*/ 76464 w 76464"/>
                    <a:gd name="connsiteY15" fmla="*/ 24649 h 41737"/>
                    <a:gd name="connsiteX16" fmla="*/ 74082 w 76464"/>
                    <a:gd name="connsiteY16" fmla="*/ 15124 h 41737"/>
                    <a:gd name="connsiteX17" fmla="*/ 62176 w 76464"/>
                    <a:gd name="connsiteY17" fmla="*/ 12743 h 41737"/>
                    <a:gd name="connsiteX18" fmla="*/ 12170 w 76464"/>
                    <a:gd name="connsiteY18" fmla="*/ 837 h 417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6464" h="41737">
                      <a:moveTo>
                        <a:pt x="12170" y="837"/>
                      </a:moveTo>
                      <a:cubicBezTo>
                        <a:pt x="1851" y="-751"/>
                        <a:pt x="2509" y="-149"/>
                        <a:pt x="264" y="3218"/>
                      </a:cubicBezTo>
                      <a:cubicBezTo>
                        <a:pt x="-1324" y="5599"/>
                        <a:pt x="4631" y="7286"/>
                        <a:pt x="7407" y="7980"/>
                      </a:cubicBezTo>
                      <a:cubicBezTo>
                        <a:pt x="14380" y="9723"/>
                        <a:pt x="21714" y="9412"/>
                        <a:pt x="28839" y="10362"/>
                      </a:cubicBezTo>
                      <a:cubicBezTo>
                        <a:pt x="33625" y="11000"/>
                        <a:pt x="38354" y="12009"/>
                        <a:pt x="43126" y="12743"/>
                      </a:cubicBezTo>
                      <a:cubicBezTo>
                        <a:pt x="48673" y="13596"/>
                        <a:pt x="54239" y="14330"/>
                        <a:pt x="59795" y="15124"/>
                      </a:cubicBezTo>
                      <a:cubicBezTo>
                        <a:pt x="57414" y="15918"/>
                        <a:pt x="55065" y="16815"/>
                        <a:pt x="52651" y="17505"/>
                      </a:cubicBezTo>
                      <a:cubicBezTo>
                        <a:pt x="49504" y="18404"/>
                        <a:pt x="41311" y="17164"/>
                        <a:pt x="43126" y="19887"/>
                      </a:cubicBezTo>
                      <a:cubicBezTo>
                        <a:pt x="45911" y="24064"/>
                        <a:pt x="57414" y="24649"/>
                        <a:pt x="57414" y="24649"/>
                      </a:cubicBezTo>
                      <a:cubicBezTo>
                        <a:pt x="59001" y="27030"/>
                        <a:pt x="62870" y="29017"/>
                        <a:pt x="62176" y="31793"/>
                      </a:cubicBezTo>
                      <a:cubicBezTo>
                        <a:pt x="61567" y="34228"/>
                        <a:pt x="55032" y="31664"/>
                        <a:pt x="55032" y="34174"/>
                      </a:cubicBezTo>
                      <a:cubicBezTo>
                        <a:pt x="55032" y="37036"/>
                        <a:pt x="59616" y="37657"/>
                        <a:pt x="62176" y="38937"/>
                      </a:cubicBezTo>
                      <a:cubicBezTo>
                        <a:pt x="67056" y="41377"/>
                        <a:pt x="81622" y="43778"/>
                        <a:pt x="57414" y="38937"/>
                      </a:cubicBezTo>
                      <a:cubicBezTo>
                        <a:pt x="59795" y="37349"/>
                        <a:pt x="61997" y="35454"/>
                        <a:pt x="64557" y="34174"/>
                      </a:cubicBezTo>
                      <a:cubicBezTo>
                        <a:pt x="66802" y="33051"/>
                        <a:pt x="69741" y="33361"/>
                        <a:pt x="71701" y="31793"/>
                      </a:cubicBezTo>
                      <a:cubicBezTo>
                        <a:pt x="73936" y="30005"/>
                        <a:pt x="74876" y="27030"/>
                        <a:pt x="76464" y="24649"/>
                      </a:cubicBezTo>
                      <a:cubicBezTo>
                        <a:pt x="75670" y="21474"/>
                        <a:pt x="76596" y="17219"/>
                        <a:pt x="74082" y="15124"/>
                      </a:cubicBezTo>
                      <a:cubicBezTo>
                        <a:pt x="70973" y="12533"/>
                        <a:pt x="66168" y="13408"/>
                        <a:pt x="62176" y="12743"/>
                      </a:cubicBezTo>
                      <a:cubicBezTo>
                        <a:pt x="42745" y="9505"/>
                        <a:pt x="22489" y="2425"/>
                        <a:pt x="12170" y="837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任意多边形: 形状 115">
                  <a:extLst>
                    <a:ext uri="{FF2B5EF4-FFF2-40B4-BE49-F238E27FC236}">
                      <a16:creationId xmlns:a16="http://schemas.microsoft.com/office/drawing/2014/main" id="{962D3692-1CF4-4F10-B67B-33B25B2AD531}"/>
                    </a:ext>
                  </a:extLst>
                </p:cNvPr>
                <p:cNvSpPr/>
                <p:nvPr/>
              </p:nvSpPr>
              <p:spPr>
                <a:xfrm>
                  <a:off x="1535906" y="3960019"/>
                  <a:ext cx="409575" cy="378625"/>
                </a:xfrm>
                <a:custGeom>
                  <a:avLst/>
                  <a:gdLst>
                    <a:gd name="connsiteX0" fmla="*/ 64294 w 409575"/>
                    <a:gd name="connsiteY0" fmla="*/ 369094 h 378625"/>
                    <a:gd name="connsiteX1" fmla="*/ 52388 w 409575"/>
                    <a:gd name="connsiteY1" fmla="*/ 366712 h 378625"/>
                    <a:gd name="connsiteX2" fmla="*/ 38100 w 409575"/>
                    <a:gd name="connsiteY2" fmla="*/ 361950 h 378625"/>
                    <a:gd name="connsiteX3" fmla="*/ 28575 w 409575"/>
                    <a:gd name="connsiteY3" fmla="*/ 347662 h 378625"/>
                    <a:gd name="connsiteX4" fmla="*/ 26194 w 409575"/>
                    <a:gd name="connsiteY4" fmla="*/ 335756 h 378625"/>
                    <a:gd name="connsiteX5" fmla="*/ 23813 w 409575"/>
                    <a:gd name="connsiteY5" fmla="*/ 328612 h 378625"/>
                    <a:gd name="connsiteX6" fmla="*/ 21432 w 409575"/>
                    <a:gd name="connsiteY6" fmla="*/ 316706 h 378625"/>
                    <a:gd name="connsiteX7" fmla="*/ 16669 w 409575"/>
                    <a:gd name="connsiteY7" fmla="*/ 302419 h 378625"/>
                    <a:gd name="connsiteX8" fmla="*/ 14288 w 409575"/>
                    <a:gd name="connsiteY8" fmla="*/ 288131 h 378625"/>
                    <a:gd name="connsiteX9" fmla="*/ 11907 w 409575"/>
                    <a:gd name="connsiteY9" fmla="*/ 271462 h 378625"/>
                    <a:gd name="connsiteX10" fmla="*/ 9525 w 409575"/>
                    <a:gd name="connsiteY10" fmla="*/ 264319 h 378625"/>
                    <a:gd name="connsiteX11" fmla="*/ 7144 w 409575"/>
                    <a:gd name="connsiteY11" fmla="*/ 250031 h 378625"/>
                    <a:gd name="connsiteX12" fmla="*/ 4763 w 409575"/>
                    <a:gd name="connsiteY12" fmla="*/ 238125 h 378625"/>
                    <a:gd name="connsiteX13" fmla="*/ 0 w 409575"/>
                    <a:gd name="connsiteY13" fmla="*/ 207169 h 378625"/>
                    <a:gd name="connsiteX14" fmla="*/ 2382 w 409575"/>
                    <a:gd name="connsiteY14" fmla="*/ 140494 h 378625"/>
                    <a:gd name="connsiteX15" fmla="*/ 4763 w 409575"/>
                    <a:gd name="connsiteY15" fmla="*/ 128587 h 378625"/>
                    <a:gd name="connsiteX16" fmla="*/ 9525 w 409575"/>
                    <a:gd name="connsiteY16" fmla="*/ 111919 h 378625"/>
                    <a:gd name="connsiteX17" fmla="*/ 16669 w 409575"/>
                    <a:gd name="connsiteY17" fmla="*/ 88106 h 378625"/>
                    <a:gd name="connsiteX18" fmla="*/ 23813 w 409575"/>
                    <a:gd name="connsiteY18" fmla="*/ 83344 h 378625"/>
                    <a:gd name="connsiteX19" fmla="*/ 35719 w 409575"/>
                    <a:gd name="connsiteY19" fmla="*/ 66675 h 378625"/>
                    <a:gd name="connsiteX20" fmla="*/ 54769 w 409575"/>
                    <a:gd name="connsiteY20" fmla="*/ 47625 h 378625"/>
                    <a:gd name="connsiteX21" fmla="*/ 66675 w 409575"/>
                    <a:gd name="connsiteY21" fmla="*/ 35719 h 378625"/>
                    <a:gd name="connsiteX22" fmla="*/ 76200 w 409575"/>
                    <a:gd name="connsiteY22" fmla="*/ 28575 h 378625"/>
                    <a:gd name="connsiteX23" fmla="*/ 80963 w 409575"/>
                    <a:gd name="connsiteY23" fmla="*/ 21431 h 378625"/>
                    <a:gd name="connsiteX24" fmla="*/ 95250 w 409575"/>
                    <a:gd name="connsiteY24" fmla="*/ 16669 h 378625"/>
                    <a:gd name="connsiteX25" fmla="*/ 102394 w 409575"/>
                    <a:gd name="connsiteY25" fmla="*/ 11906 h 378625"/>
                    <a:gd name="connsiteX26" fmla="*/ 116682 w 409575"/>
                    <a:gd name="connsiteY26" fmla="*/ 7144 h 378625"/>
                    <a:gd name="connsiteX27" fmla="*/ 180975 w 409575"/>
                    <a:gd name="connsiteY27" fmla="*/ 0 h 378625"/>
                    <a:gd name="connsiteX28" fmla="*/ 252413 w 409575"/>
                    <a:gd name="connsiteY28" fmla="*/ 4762 h 378625"/>
                    <a:gd name="connsiteX29" fmla="*/ 285750 w 409575"/>
                    <a:gd name="connsiteY29" fmla="*/ 14287 h 378625"/>
                    <a:gd name="connsiteX30" fmla="*/ 302419 w 409575"/>
                    <a:gd name="connsiteY30" fmla="*/ 21431 h 378625"/>
                    <a:gd name="connsiteX31" fmla="*/ 309563 w 409575"/>
                    <a:gd name="connsiteY31" fmla="*/ 26194 h 378625"/>
                    <a:gd name="connsiteX32" fmla="*/ 311944 w 409575"/>
                    <a:gd name="connsiteY32" fmla="*/ 33337 h 378625"/>
                    <a:gd name="connsiteX33" fmla="*/ 316707 w 409575"/>
                    <a:gd name="connsiteY33" fmla="*/ 40481 h 378625"/>
                    <a:gd name="connsiteX34" fmla="*/ 319088 w 409575"/>
                    <a:gd name="connsiteY34" fmla="*/ 47625 h 378625"/>
                    <a:gd name="connsiteX35" fmla="*/ 335757 w 409575"/>
                    <a:gd name="connsiteY35" fmla="*/ 59531 h 378625"/>
                    <a:gd name="connsiteX36" fmla="*/ 350044 w 409575"/>
                    <a:gd name="connsiteY36" fmla="*/ 66675 h 378625"/>
                    <a:gd name="connsiteX37" fmla="*/ 354807 w 409575"/>
                    <a:gd name="connsiteY37" fmla="*/ 73819 h 378625"/>
                    <a:gd name="connsiteX38" fmla="*/ 364332 w 409575"/>
                    <a:gd name="connsiteY38" fmla="*/ 76200 h 378625"/>
                    <a:gd name="connsiteX39" fmla="*/ 371475 w 409575"/>
                    <a:gd name="connsiteY39" fmla="*/ 78581 h 378625"/>
                    <a:gd name="connsiteX40" fmla="*/ 388144 w 409575"/>
                    <a:gd name="connsiteY40" fmla="*/ 95250 h 378625"/>
                    <a:gd name="connsiteX41" fmla="*/ 395288 w 409575"/>
                    <a:gd name="connsiteY41" fmla="*/ 102394 h 378625"/>
                    <a:gd name="connsiteX42" fmla="*/ 404813 w 409575"/>
                    <a:gd name="connsiteY42" fmla="*/ 126206 h 378625"/>
                    <a:gd name="connsiteX43" fmla="*/ 407194 w 409575"/>
                    <a:gd name="connsiteY43" fmla="*/ 135731 h 378625"/>
                    <a:gd name="connsiteX44" fmla="*/ 409575 w 409575"/>
                    <a:gd name="connsiteY44" fmla="*/ 142875 h 378625"/>
                    <a:gd name="connsiteX45" fmla="*/ 407194 w 409575"/>
                    <a:gd name="connsiteY45" fmla="*/ 247650 h 378625"/>
                    <a:gd name="connsiteX46" fmla="*/ 402432 w 409575"/>
                    <a:gd name="connsiteY46" fmla="*/ 278606 h 378625"/>
                    <a:gd name="connsiteX47" fmla="*/ 400050 w 409575"/>
                    <a:gd name="connsiteY47" fmla="*/ 285750 h 378625"/>
                    <a:gd name="connsiteX48" fmla="*/ 397669 w 409575"/>
                    <a:gd name="connsiteY48" fmla="*/ 297656 h 378625"/>
                    <a:gd name="connsiteX49" fmla="*/ 392907 w 409575"/>
                    <a:gd name="connsiteY49" fmla="*/ 304800 h 378625"/>
                    <a:gd name="connsiteX50" fmla="*/ 385763 w 409575"/>
                    <a:gd name="connsiteY50" fmla="*/ 328612 h 378625"/>
                    <a:gd name="connsiteX51" fmla="*/ 381000 w 409575"/>
                    <a:gd name="connsiteY51" fmla="*/ 335756 h 378625"/>
                    <a:gd name="connsiteX52" fmla="*/ 376238 w 409575"/>
                    <a:gd name="connsiteY52" fmla="*/ 350044 h 378625"/>
                    <a:gd name="connsiteX53" fmla="*/ 373857 w 409575"/>
                    <a:gd name="connsiteY53" fmla="*/ 357187 h 378625"/>
                    <a:gd name="connsiteX54" fmla="*/ 369094 w 409575"/>
                    <a:gd name="connsiteY54" fmla="*/ 364331 h 378625"/>
                    <a:gd name="connsiteX55" fmla="*/ 361950 w 409575"/>
                    <a:gd name="connsiteY55" fmla="*/ 378619 h 378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</a:cxnLst>
                  <a:rect l="l" t="t" r="r" b="b"/>
                  <a:pathLst>
                    <a:path w="409575" h="378625">
                      <a:moveTo>
                        <a:pt x="64294" y="369094"/>
                      </a:moveTo>
                      <a:cubicBezTo>
                        <a:pt x="60325" y="368300"/>
                        <a:pt x="56293" y="367777"/>
                        <a:pt x="52388" y="366712"/>
                      </a:cubicBezTo>
                      <a:cubicBezTo>
                        <a:pt x="47545" y="365391"/>
                        <a:pt x="38100" y="361950"/>
                        <a:pt x="38100" y="361950"/>
                      </a:cubicBezTo>
                      <a:cubicBezTo>
                        <a:pt x="34925" y="357187"/>
                        <a:pt x="29697" y="353275"/>
                        <a:pt x="28575" y="347662"/>
                      </a:cubicBezTo>
                      <a:cubicBezTo>
                        <a:pt x="27781" y="343693"/>
                        <a:pt x="27176" y="339682"/>
                        <a:pt x="26194" y="335756"/>
                      </a:cubicBezTo>
                      <a:cubicBezTo>
                        <a:pt x="25585" y="333321"/>
                        <a:pt x="24422" y="331047"/>
                        <a:pt x="23813" y="328612"/>
                      </a:cubicBezTo>
                      <a:cubicBezTo>
                        <a:pt x="22831" y="324686"/>
                        <a:pt x="22497" y="320611"/>
                        <a:pt x="21432" y="316706"/>
                      </a:cubicBezTo>
                      <a:cubicBezTo>
                        <a:pt x="20111" y="311863"/>
                        <a:pt x="16669" y="302419"/>
                        <a:pt x="16669" y="302419"/>
                      </a:cubicBezTo>
                      <a:cubicBezTo>
                        <a:pt x="15875" y="297656"/>
                        <a:pt x="15022" y="292903"/>
                        <a:pt x="14288" y="288131"/>
                      </a:cubicBezTo>
                      <a:cubicBezTo>
                        <a:pt x="13435" y="282584"/>
                        <a:pt x="13008" y="276966"/>
                        <a:pt x="11907" y="271462"/>
                      </a:cubicBezTo>
                      <a:cubicBezTo>
                        <a:pt x="11415" y="269001"/>
                        <a:pt x="10319" y="266700"/>
                        <a:pt x="9525" y="264319"/>
                      </a:cubicBezTo>
                      <a:cubicBezTo>
                        <a:pt x="8731" y="259556"/>
                        <a:pt x="8008" y="254781"/>
                        <a:pt x="7144" y="250031"/>
                      </a:cubicBezTo>
                      <a:cubicBezTo>
                        <a:pt x="6420" y="246049"/>
                        <a:pt x="5335" y="242132"/>
                        <a:pt x="4763" y="238125"/>
                      </a:cubicBezTo>
                      <a:cubicBezTo>
                        <a:pt x="193" y="206134"/>
                        <a:pt x="4958" y="226994"/>
                        <a:pt x="0" y="207169"/>
                      </a:cubicBezTo>
                      <a:cubicBezTo>
                        <a:pt x="794" y="184944"/>
                        <a:pt x="1037" y="162692"/>
                        <a:pt x="2382" y="140494"/>
                      </a:cubicBezTo>
                      <a:cubicBezTo>
                        <a:pt x="2627" y="136454"/>
                        <a:pt x="3885" y="132538"/>
                        <a:pt x="4763" y="128587"/>
                      </a:cubicBezTo>
                      <a:cubicBezTo>
                        <a:pt x="8481" y="111853"/>
                        <a:pt x="5550" y="125828"/>
                        <a:pt x="9525" y="111919"/>
                      </a:cubicBezTo>
                      <a:cubicBezTo>
                        <a:pt x="10646" y="107996"/>
                        <a:pt x="14675" y="89435"/>
                        <a:pt x="16669" y="88106"/>
                      </a:cubicBezTo>
                      <a:lnTo>
                        <a:pt x="23813" y="83344"/>
                      </a:lnTo>
                      <a:cubicBezTo>
                        <a:pt x="26992" y="78574"/>
                        <a:pt x="32105" y="70617"/>
                        <a:pt x="35719" y="66675"/>
                      </a:cubicBezTo>
                      <a:cubicBezTo>
                        <a:pt x="41787" y="60055"/>
                        <a:pt x="49787" y="55097"/>
                        <a:pt x="54769" y="47625"/>
                      </a:cubicBezTo>
                      <a:cubicBezTo>
                        <a:pt x="61697" y="37234"/>
                        <a:pt x="56573" y="42935"/>
                        <a:pt x="66675" y="35719"/>
                      </a:cubicBezTo>
                      <a:cubicBezTo>
                        <a:pt x="69905" y="33412"/>
                        <a:pt x="73394" y="31381"/>
                        <a:pt x="76200" y="28575"/>
                      </a:cubicBezTo>
                      <a:cubicBezTo>
                        <a:pt x="78224" y="26551"/>
                        <a:pt x="78536" y="22948"/>
                        <a:pt x="80963" y="21431"/>
                      </a:cubicBezTo>
                      <a:cubicBezTo>
                        <a:pt x="85220" y="18770"/>
                        <a:pt x="95250" y="16669"/>
                        <a:pt x="95250" y="16669"/>
                      </a:cubicBezTo>
                      <a:cubicBezTo>
                        <a:pt x="97631" y="15081"/>
                        <a:pt x="99779" y="13068"/>
                        <a:pt x="102394" y="11906"/>
                      </a:cubicBezTo>
                      <a:cubicBezTo>
                        <a:pt x="106982" y="9867"/>
                        <a:pt x="111730" y="7969"/>
                        <a:pt x="116682" y="7144"/>
                      </a:cubicBezTo>
                      <a:cubicBezTo>
                        <a:pt x="157027" y="419"/>
                        <a:pt x="135622" y="3023"/>
                        <a:pt x="180975" y="0"/>
                      </a:cubicBezTo>
                      <a:cubicBezTo>
                        <a:pt x="204788" y="1587"/>
                        <a:pt x="228766" y="1538"/>
                        <a:pt x="252413" y="4762"/>
                      </a:cubicBezTo>
                      <a:cubicBezTo>
                        <a:pt x="263864" y="6323"/>
                        <a:pt x="275413" y="9118"/>
                        <a:pt x="285750" y="14287"/>
                      </a:cubicBezTo>
                      <a:cubicBezTo>
                        <a:pt x="297520" y="20173"/>
                        <a:pt x="291907" y="17928"/>
                        <a:pt x="302419" y="21431"/>
                      </a:cubicBezTo>
                      <a:cubicBezTo>
                        <a:pt x="304800" y="23019"/>
                        <a:pt x="307775" y="23959"/>
                        <a:pt x="309563" y="26194"/>
                      </a:cubicBezTo>
                      <a:cubicBezTo>
                        <a:pt x="311131" y="28154"/>
                        <a:pt x="310822" y="31092"/>
                        <a:pt x="311944" y="33337"/>
                      </a:cubicBezTo>
                      <a:cubicBezTo>
                        <a:pt x="313224" y="35897"/>
                        <a:pt x="315119" y="38100"/>
                        <a:pt x="316707" y="40481"/>
                      </a:cubicBezTo>
                      <a:cubicBezTo>
                        <a:pt x="317501" y="42862"/>
                        <a:pt x="317696" y="45536"/>
                        <a:pt x="319088" y="47625"/>
                      </a:cubicBezTo>
                      <a:cubicBezTo>
                        <a:pt x="324459" y="55682"/>
                        <a:pt x="327734" y="54946"/>
                        <a:pt x="335757" y="59531"/>
                      </a:cubicBezTo>
                      <a:cubicBezTo>
                        <a:pt x="348684" y="66918"/>
                        <a:pt x="336943" y="62309"/>
                        <a:pt x="350044" y="66675"/>
                      </a:cubicBezTo>
                      <a:cubicBezTo>
                        <a:pt x="351632" y="69056"/>
                        <a:pt x="352426" y="72231"/>
                        <a:pt x="354807" y="73819"/>
                      </a:cubicBezTo>
                      <a:cubicBezTo>
                        <a:pt x="357530" y="75634"/>
                        <a:pt x="361185" y="75301"/>
                        <a:pt x="364332" y="76200"/>
                      </a:cubicBezTo>
                      <a:cubicBezTo>
                        <a:pt x="366745" y="76889"/>
                        <a:pt x="369094" y="77787"/>
                        <a:pt x="371475" y="78581"/>
                      </a:cubicBezTo>
                      <a:lnTo>
                        <a:pt x="388144" y="95250"/>
                      </a:lnTo>
                      <a:lnTo>
                        <a:pt x="395288" y="102394"/>
                      </a:lnTo>
                      <a:cubicBezTo>
                        <a:pt x="401172" y="120049"/>
                        <a:pt x="397805" y="112191"/>
                        <a:pt x="404813" y="126206"/>
                      </a:cubicBezTo>
                      <a:cubicBezTo>
                        <a:pt x="405607" y="129381"/>
                        <a:pt x="406295" y="132584"/>
                        <a:pt x="407194" y="135731"/>
                      </a:cubicBezTo>
                      <a:cubicBezTo>
                        <a:pt x="407884" y="138145"/>
                        <a:pt x="409575" y="140365"/>
                        <a:pt x="409575" y="142875"/>
                      </a:cubicBezTo>
                      <a:cubicBezTo>
                        <a:pt x="409575" y="177809"/>
                        <a:pt x="408511" y="212741"/>
                        <a:pt x="407194" y="247650"/>
                      </a:cubicBezTo>
                      <a:cubicBezTo>
                        <a:pt x="406735" y="259806"/>
                        <a:pt x="405516" y="267812"/>
                        <a:pt x="402432" y="278606"/>
                      </a:cubicBezTo>
                      <a:cubicBezTo>
                        <a:pt x="401742" y="281020"/>
                        <a:pt x="400659" y="283315"/>
                        <a:pt x="400050" y="285750"/>
                      </a:cubicBezTo>
                      <a:cubicBezTo>
                        <a:pt x="399068" y="289676"/>
                        <a:pt x="399090" y="293866"/>
                        <a:pt x="397669" y="297656"/>
                      </a:cubicBezTo>
                      <a:cubicBezTo>
                        <a:pt x="396664" y="300336"/>
                        <a:pt x="394187" y="302240"/>
                        <a:pt x="392907" y="304800"/>
                      </a:cubicBezTo>
                      <a:cubicBezTo>
                        <a:pt x="389232" y="312150"/>
                        <a:pt x="389438" y="321262"/>
                        <a:pt x="385763" y="328612"/>
                      </a:cubicBezTo>
                      <a:cubicBezTo>
                        <a:pt x="384483" y="331172"/>
                        <a:pt x="382588" y="333375"/>
                        <a:pt x="381000" y="335756"/>
                      </a:cubicBezTo>
                      <a:lnTo>
                        <a:pt x="376238" y="350044"/>
                      </a:lnTo>
                      <a:cubicBezTo>
                        <a:pt x="375444" y="352425"/>
                        <a:pt x="375249" y="355099"/>
                        <a:pt x="373857" y="357187"/>
                      </a:cubicBezTo>
                      <a:lnTo>
                        <a:pt x="369094" y="364331"/>
                      </a:lnTo>
                      <a:cubicBezTo>
                        <a:pt x="364081" y="379372"/>
                        <a:pt x="369352" y="378619"/>
                        <a:pt x="361950" y="3786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任意多边形: 形状 116">
                  <a:extLst>
                    <a:ext uri="{FF2B5EF4-FFF2-40B4-BE49-F238E27FC236}">
                      <a16:creationId xmlns:a16="http://schemas.microsoft.com/office/drawing/2014/main" id="{0F030D31-0C81-4320-997B-56EB0A27B034}"/>
                    </a:ext>
                  </a:extLst>
                </p:cNvPr>
                <p:cNvSpPr/>
                <p:nvPr/>
              </p:nvSpPr>
              <p:spPr>
                <a:xfrm>
                  <a:off x="1562100" y="4557713"/>
                  <a:ext cx="321469" cy="245268"/>
                </a:xfrm>
                <a:custGeom>
                  <a:avLst/>
                  <a:gdLst>
                    <a:gd name="connsiteX0" fmla="*/ 35719 w 321469"/>
                    <a:gd name="connsiteY0" fmla="*/ 0 h 245268"/>
                    <a:gd name="connsiteX1" fmla="*/ 19050 w 321469"/>
                    <a:gd name="connsiteY1" fmla="*/ 26193 h 245268"/>
                    <a:gd name="connsiteX2" fmla="*/ 14288 w 321469"/>
                    <a:gd name="connsiteY2" fmla="*/ 33337 h 245268"/>
                    <a:gd name="connsiteX3" fmla="*/ 7144 w 321469"/>
                    <a:gd name="connsiteY3" fmla="*/ 57150 h 245268"/>
                    <a:gd name="connsiteX4" fmla="*/ 4763 w 321469"/>
                    <a:gd name="connsiteY4" fmla="*/ 69056 h 245268"/>
                    <a:gd name="connsiteX5" fmla="*/ 2381 w 321469"/>
                    <a:gd name="connsiteY5" fmla="*/ 83343 h 245268"/>
                    <a:gd name="connsiteX6" fmla="*/ 0 w 321469"/>
                    <a:gd name="connsiteY6" fmla="*/ 90487 h 245268"/>
                    <a:gd name="connsiteX7" fmla="*/ 7144 w 321469"/>
                    <a:gd name="connsiteY7" fmla="*/ 154781 h 245268"/>
                    <a:gd name="connsiteX8" fmla="*/ 7144 w 321469"/>
                    <a:gd name="connsiteY8" fmla="*/ 154781 h 245268"/>
                    <a:gd name="connsiteX9" fmla="*/ 9525 w 321469"/>
                    <a:gd name="connsiteY9" fmla="*/ 169068 h 245268"/>
                    <a:gd name="connsiteX10" fmla="*/ 14288 w 321469"/>
                    <a:gd name="connsiteY10" fmla="*/ 178593 h 245268"/>
                    <a:gd name="connsiteX11" fmla="*/ 19050 w 321469"/>
                    <a:gd name="connsiteY11" fmla="*/ 192881 h 245268"/>
                    <a:gd name="connsiteX12" fmla="*/ 33338 w 321469"/>
                    <a:gd name="connsiteY12" fmla="*/ 209550 h 245268"/>
                    <a:gd name="connsiteX13" fmla="*/ 40481 w 321469"/>
                    <a:gd name="connsiteY13" fmla="*/ 214312 h 245268"/>
                    <a:gd name="connsiteX14" fmla="*/ 50006 w 321469"/>
                    <a:gd name="connsiteY14" fmla="*/ 221456 h 245268"/>
                    <a:gd name="connsiteX15" fmla="*/ 57150 w 321469"/>
                    <a:gd name="connsiteY15" fmla="*/ 226218 h 245268"/>
                    <a:gd name="connsiteX16" fmla="*/ 66675 w 321469"/>
                    <a:gd name="connsiteY16" fmla="*/ 233362 h 245268"/>
                    <a:gd name="connsiteX17" fmla="*/ 80963 w 321469"/>
                    <a:gd name="connsiteY17" fmla="*/ 238125 h 245268"/>
                    <a:gd name="connsiteX18" fmla="*/ 88106 w 321469"/>
                    <a:gd name="connsiteY18" fmla="*/ 240506 h 245268"/>
                    <a:gd name="connsiteX19" fmla="*/ 128588 w 321469"/>
                    <a:gd name="connsiteY19" fmla="*/ 245268 h 245268"/>
                    <a:gd name="connsiteX20" fmla="*/ 211931 w 321469"/>
                    <a:gd name="connsiteY20" fmla="*/ 242887 h 245268"/>
                    <a:gd name="connsiteX21" fmla="*/ 233363 w 321469"/>
                    <a:gd name="connsiteY21" fmla="*/ 235743 h 245268"/>
                    <a:gd name="connsiteX22" fmla="*/ 245269 w 321469"/>
                    <a:gd name="connsiteY22" fmla="*/ 228600 h 245268"/>
                    <a:gd name="connsiteX23" fmla="*/ 254794 w 321469"/>
                    <a:gd name="connsiteY23" fmla="*/ 226218 h 245268"/>
                    <a:gd name="connsiteX24" fmla="*/ 261938 w 321469"/>
                    <a:gd name="connsiteY24" fmla="*/ 223837 h 245268"/>
                    <a:gd name="connsiteX25" fmla="*/ 280988 w 321469"/>
                    <a:gd name="connsiteY25" fmla="*/ 211931 h 245268"/>
                    <a:gd name="connsiteX26" fmla="*/ 288131 w 321469"/>
                    <a:gd name="connsiteY26" fmla="*/ 207168 h 245268"/>
                    <a:gd name="connsiteX27" fmla="*/ 295275 w 321469"/>
                    <a:gd name="connsiteY27" fmla="*/ 204787 h 245268"/>
                    <a:gd name="connsiteX28" fmla="*/ 300038 w 321469"/>
                    <a:gd name="connsiteY28" fmla="*/ 197643 h 245268"/>
                    <a:gd name="connsiteX29" fmla="*/ 307181 w 321469"/>
                    <a:gd name="connsiteY29" fmla="*/ 192881 h 245268"/>
                    <a:gd name="connsiteX30" fmla="*/ 314325 w 321469"/>
                    <a:gd name="connsiteY30" fmla="*/ 185737 h 245268"/>
                    <a:gd name="connsiteX31" fmla="*/ 321469 w 321469"/>
                    <a:gd name="connsiteY31" fmla="*/ 157162 h 245268"/>
                    <a:gd name="connsiteX32" fmla="*/ 319088 w 321469"/>
                    <a:gd name="connsiteY32" fmla="*/ 126206 h 245268"/>
                    <a:gd name="connsiteX33" fmla="*/ 314325 w 321469"/>
                    <a:gd name="connsiteY33" fmla="*/ 111918 h 245268"/>
                    <a:gd name="connsiteX34" fmla="*/ 311944 w 321469"/>
                    <a:gd name="connsiteY34" fmla="*/ 100012 h 245268"/>
                    <a:gd name="connsiteX35" fmla="*/ 309563 w 321469"/>
                    <a:gd name="connsiteY35" fmla="*/ 88106 h 24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321469" h="245268">
                      <a:moveTo>
                        <a:pt x="35719" y="0"/>
                      </a:moveTo>
                      <a:cubicBezTo>
                        <a:pt x="22235" y="21575"/>
                        <a:pt x="27991" y="12782"/>
                        <a:pt x="19050" y="26193"/>
                      </a:cubicBezTo>
                      <a:cubicBezTo>
                        <a:pt x="17462" y="28574"/>
                        <a:pt x="15193" y="30622"/>
                        <a:pt x="14288" y="33337"/>
                      </a:cubicBezTo>
                      <a:cubicBezTo>
                        <a:pt x="10329" y="45212"/>
                        <a:pt x="9543" y="46351"/>
                        <a:pt x="7144" y="57150"/>
                      </a:cubicBezTo>
                      <a:cubicBezTo>
                        <a:pt x="6266" y="61101"/>
                        <a:pt x="5487" y="65074"/>
                        <a:pt x="4763" y="69056"/>
                      </a:cubicBezTo>
                      <a:cubicBezTo>
                        <a:pt x="3899" y="73806"/>
                        <a:pt x="3428" y="78630"/>
                        <a:pt x="2381" y="83343"/>
                      </a:cubicBezTo>
                      <a:cubicBezTo>
                        <a:pt x="1836" y="85793"/>
                        <a:pt x="794" y="88106"/>
                        <a:pt x="0" y="90487"/>
                      </a:cubicBezTo>
                      <a:cubicBezTo>
                        <a:pt x="2725" y="142267"/>
                        <a:pt x="-1282" y="121080"/>
                        <a:pt x="7144" y="154781"/>
                      </a:cubicBezTo>
                      <a:lnTo>
                        <a:pt x="7144" y="154781"/>
                      </a:lnTo>
                      <a:cubicBezTo>
                        <a:pt x="7938" y="159543"/>
                        <a:pt x="8138" y="164444"/>
                        <a:pt x="9525" y="169068"/>
                      </a:cubicBezTo>
                      <a:cubicBezTo>
                        <a:pt x="10545" y="172468"/>
                        <a:pt x="12970" y="175297"/>
                        <a:pt x="14288" y="178593"/>
                      </a:cubicBezTo>
                      <a:cubicBezTo>
                        <a:pt x="16152" y="183254"/>
                        <a:pt x="16038" y="188865"/>
                        <a:pt x="19050" y="192881"/>
                      </a:cubicBezTo>
                      <a:cubicBezTo>
                        <a:pt x="24306" y="199888"/>
                        <a:pt x="26705" y="204022"/>
                        <a:pt x="33338" y="209550"/>
                      </a:cubicBezTo>
                      <a:cubicBezTo>
                        <a:pt x="35536" y="211382"/>
                        <a:pt x="38152" y="212649"/>
                        <a:pt x="40481" y="214312"/>
                      </a:cubicBezTo>
                      <a:cubicBezTo>
                        <a:pt x="43711" y="216619"/>
                        <a:pt x="46776" y="219149"/>
                        <a:pt x="50006" y="221456"/>
                      </a:cubicBezTo>
                      <a:cubicBezTo>
                        <a:pt x="52335" y="223119"/>
                        <a:pt x="54821" y="224555"/>
                        <a:pt x="57150" y="226218"/>
                      </a:cubicBezTo>
                      <a:cubicBezTo>
                        <a:pt x="60380" y="228525"/>
                        <a:pt x="63125" y="231587"/>
                        <a:pt x="66675" y="233362"/>
                      </a:cubicBezTo>
                      <a:cubicBezTo>
                        <a:pt x="71165" y="235607"/>
                        <a:pt x="76200" y="236537"/>
                        <a:pt x="80963" y="238125"/>
                      </a:cubicBezTo>
                      <a:cubicBezTo>
                        <a:pt x="83344" y="238919"/>
                        <a:pt x="85621" y="240151"/>
                        <a:pt x="88106" y="240506"/>
                      </a:cubicBezTo>
                      <a:cubicBezTo>
                        <a:pt x="112672" y="244015"/>
                        <a:pt x="99190" y="242329"/>
                        <a:pt x="128588" y="245268"/>
                      </a:cubicBezTo>
                      <a:cubicBezTo>
                        <a:pt x="156369" y="244474"/>
                        <a:pt x="184175" y="244310"/>
                        <a:pt x="211931" y="242887"/>
                      </a:cubicBezTo>
                      <a:cubicBezTo>
                        <a:pt x="217000" y="242627"/>
                        <a:pt x="229655" y="237597"/>
                        <a:pt x="233363" y="235743"/>
                      </a:cubicBezTo>
                      <a:cubicBezTo>
                        <a:pt x="237503" y="233673"/>
                        <a:pt x="241040" y="230480"/>
                        <a:pt x="245269" y="228600"/>
                      </a:cubicBezTo>
                      <a:cubicBezTo>
                        <a:pt x="248260" y="227271"/>
                        <a:pt x="251647" y="227117"/>
                        <a:pt x="254794" y="226218"/>
                      </a:cubicBezTo>
                      <a:cubicBezTo>
                        <a:pt x="257208" y="225528"/>
                        <a:pt x="259557" y="224631"/>
                        <a:pt x="261938" y="223837"/>
                      </a:cubicBezTo>
                      <a:cubicBezTo>
                        <a:pt x="278276" y="212945"/>
                        <a:pt x="257983" y="226310"/>
                        <a:pt x="280988" y="211931"/>
                      </a:cubicBezTo>
                      <a:cubicBezTo>
                        <a:pt x="283415" y="210414"/>
                        <a:pt x="285571" y="208448"/>
                        <a:pt x="288131" y="207168"/>
                      </a:cubicBezTo>
                      <a:cubicBezTo>
                        <a:pt x="290376" y="206045"/>
                        <a:pt x="292894" y="205581"/>
                        <a:pt x="295275" y="204787"/>
                      </a:cubicBezTo>
                      <a:cubicBezTo>
                        <a:pt x="296863" y="202406"/>
                        <a:pt x="298014" y="199667"/>
                        <a:pt x="300038" y="197643"/>
                      </a:cubicBezTo>
                      <a:cubicBezTo>
                        <a:pt x="302061" y="195620"/>
                        <a:pt x="304983" y="194713"/>
                        <a:pt x="307181" y="192881"/>
                      </a:cubicBezTo>
                      <a:cubicBezTo>
                        <a:pt x="309768" y="190725"/>
                        <a:pt x="311944" y="188118"/>
                        <a:pt x="314325" y="185737"/>
                      </a:cubicBezTo>
                      <a:cubicBezTo>
                        <a:pt x="320615" y="166869"/>
                        <a:pt x="318263" y="176402"/>
                        <a:pt x="321469" y="157162"/>
                      </a:cubicBezTo>
                      <a:cubicBezTo>
                        <a:pt x="320675" y="146843"/>
                        <a:pt x="320702" y="136428"/>
                        <a:pt x="319088" y="126206"/>
                      </a:cubicBezTo>
                      <a:cubicBezTo>
                        <a:pt x="318305" y="121247"/>
                        <a:pt x="315309" y="116841"/>
                        <a:pt x="314325" y="111918"/>
                      </a:cubicBezTo>
                      <a:cubicBezTo>
                        <a:pt x="313531" y="107949"/>
                        <a:pt x="312822" y="103963"/>
                        <a:pt x="311944" y="100012"/>
                      </a:cubicBezTo>
                      <a:cubicBezTo>
                        <a:pt x="309371" y="88430"/>
                        <a:pt x="309563" y="94072"/>
                        <a:pt x="309563" y="8810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7518B78E-D421-446A-9481-F0A7464E2962}"/>
                  </a:ext>
                </a:extLst>
              </p:cNvPr>
              <p:cNvGrpSpPr/>
              <p:nvPr/>
            </p:nvGrpSpPr>
            <p:grpSpPr>
              <a:xfrm>
                <a:off x="5140427" y="5005618"/>
                <a:ext cx="615231" cy="615714"/>
                <a:chOff x="2474029" y="4125238"/>
                <a:chExt cx="615231" cy="615714"/>
              </a:xfrm>
            </p:grpSpPr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29D75A58-CCB5-4748-9001-077A52F72C75}"/>
                    </a:ext>
                  </a:extLst>
                </p:cNvPr>
                <p:cNvSpPr/>
                <p:nvPr/>
              </p:nvSpPr>
              <p:spPr>
                <a:xfrm>
                  <a:off x="2759265" y="4468777"/>
                  <a:ext cx="72444" cy="27217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6B3116B1-A8F7-4094-B946-07A6C8552D29}"/>
                    </a:ext>
                  </a:extLst>
                </p:cNvPr>
                <p:cNvSpPr/>
                <p:nvPr/>
              </p:nvSpPr>
              <p:spPr>
                <a:xfrm>
                  <a:off x="2759265" y="4125238"/>
                  <a:ext cx="72444" cy="27217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09E8F4AE-5917-4E92-9B9C-483E159BC815}"/>
                    </a:ext>
                  </a:extLst>
                </p:cNvPr>
                <p:cNvSpPr/>
                <p:nvPr/>
              </p:nvSpPr>
              <p:spPr>
                <a:xfrm rot="5400000">
                  <a:off x="2916951" y="4303472"/>
                  <a:ext cx="72444" cy="27217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818E1C13-87EE-4DF0-BD44-F0344CE3B8E7}"/>
                    </a:ext>
                  </a:extLst>
                </p:cNvPr>
                <p:cNvSpPr/>
                <p:nvPr/>
              </p:nvSpPr>
              <p:spPr>
                <a:xfrm rot="5400000">
                  <a:off x="2573895" y="4303473"/>
                  <a:ext cx="72444" cy="27217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0F344852-F95B-49B2-B0F9-4493799F7C5E}"/>
                  </a:ext>
                </a:extLst>
              </p:cNvPr>
              <p:cNvSpPr/>
              <p:nvPr/>
            </p:nvSpPr>
            <p:spPr>
              <a:xfrm>
                <a:off x="6500130" y="4256225"/>
                <a:ext cx="1382952" cy="196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9BCC1C9-DEA8-4EFB-8359-893A3187455E}"/>
                  </a:ext>
                </a:extLst>
              </p:cNvPr>
              <p:cNvSpPr txBox="1"/>
              <p:nvPr/>
            </p:nvSpPr>
            <p:spPr>
              <a:xfrm>
                <a:off x="6350472" y="3947237"/>
                <a:ext cx="183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242C168E-A363-49FD-8181-8A684BF53C5E}"/>
                  </a:ext>
                </a:extLst>
              </p:cNvPr>
              <p:cNvSpPr txBox="1"/>
              <p:nvPr/>
            </p:nvSpPr>
            <p:spPr>
              <a:xfrm>
                <a:off x="7607245" y="3956623"/>
                <a:ext cx="631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</a:t>
                </a: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7DF28CEC-FBEC-4D79-9A9F-D82ADDB43389}"/>
                  </a:ext>
                </a:extLst>
              </p:cNvPr>
              <p:cNvSpPr/>
              <p:nvPr/>
            </p:nvSpPr>
            <p:spPr>
              <a:xfrm>
                <a:off x="6500130" y="4985350"/>
                <a:ext cx="1382952" cy="1968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C50BC1E3-5F8D-4756-BAF3-9AB4E85F1A3E}"/>
                  </a:ext>
                </a:extLst>
              </p:cNvPr>
              <p:cNvSpPr txBox="1"/>
              <p:nvPr/>
            </p:nvSpPr>
            <p:spPr>
              <a:xfrm>
                <a:off x="6350472" y="4676362"/>
                <a:ext cx="183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3013319-BBDD-464F-8607-E9894024F3F4}"/>
                  </a:ext>
                </a:extLst>
              </p:cNvPr>
              <p:cNvSpPr txBox="1"/>
              <p:nvPr/>
            </p:nvSpPr>
            <p:spPr>
              <a:xfrm>
                <a:off x="7607245" y="4685748"/>
                <a:ext cx="6317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784</a:t>
                </a:r>
              </a:p>
            </p:txBody>
          </p:sp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DE0D019-B98B-49F2-89C7-7FD1A25757F3}"/>
                  </a:ext>
                </a:extLst>
              </p:cNvPr>
              <p:cNvSpPr/>
              <p:nvPr/>
            </p:nvSpPr>
            <p:spPr>
              <a:xfrm>
                <a:off x="6500130" y="5621332"/>
                <a:ext cx="2407773" cy="22634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3FD22409-F558-4F63-B2D6-826ECF108E6D}"/>
                  </a:ext>
                </a:extLst>
              </p:cNvPr>
              <p:cNvCxnSpPr>
                <a:stCxn id="82" idx="0"/>
                <a:endCxn id="82" idx="2"/>
              </p:cNvCxnSpPr>
              <p:nvPr/>
            </p:nvCxnSpPr>
            <p:spPr>
              <a:xfrm>
                <a:off x="7704017" y="5621332"/>
                <a:ext cx="0" cy="22634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6B346A57-2119-4079-B0E9-3680B6D3BDAB}"/>
                  </a:ext>
                </a:extLst>
              </p:cNvPr>
              <p:cNvSpPr txBox="1"/>
              <p:nvPr/>
            </p:nvSpPr>
            <p:spPr>
              <a:xfrm>
                <a:off x="8363684" y="5263423"/>
                <a:ext cx="7675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1568</a:t>
                </a: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2D5117CC-07FA-4E5A-A22E-6DC786E645B4}"/>
                  </a:ext>
                </a:extLst>
              </p:cNvPr>
              <p:cNvSpPr txBox="1"/>
              <p:nvPr/>
            </p:nvSpPr>
            <p:spPr>
              <a:xfrm>
                <a:off x="6366824" y="5306472"/>
                <a:ext cx="1832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C77659D0-D047-46D1-84FC-92F0E839109F}"/>
                  </a:ext>
                </a:extLst>
              </p:cNvPr>
              <p:cNvCxnSpPr>
                <a:stCxn id="76" idx="3"/>
              </p:cNvCxnSpPr>
              <p:nvPr/>
            </p:nvCxnSpPr>
            <p:spPr>
              <a:xfrm>
                <a:off x="7883082" y="4354625"/>
                <a:ext cx="1775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C0056171-237F-4199-B5FB-FBB701151A71}"/>
                  </a:ext>
                </a:extLst>
              </p:cNvPr>
              <p:cNvCxnSpPr/>
              <p:nvPr/>
            </p:nvCxnSpPr>
            <p:spPr>
              <a:xfrm>
                <a:off x="7883082" y="5083750"/>
                <a:ext cx="17753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2CCC4708-EAB8-4D92-83FE-C71D04BAEB18}"/>
                  </a:ext>
                </a:extLst>
              </p:cNvPr>
              <p:cNvCxnSpPr/>
              <p:nvPr/>
            </p:nvCxnSpPr>
            <p:spPr>
              <a:xfrm>
                <a:off x="8060616" y="4354625"/>
                <a:ext cx="0" cy="100153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1DBA6CD-BCB0-4D40-8932-CA5775D4B1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05981" y="5349157"/>
                <a:ext cx="1954636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3EDA2F8D-6E2D-422E-B485-608C05380D3E}"/>
                  </a:ext>
                </a:extLst>
              </p:cNvPr>
              <p:cNvCxnSpPr/>
              <p:nvPr/>
            </p:nvCxnSpPr>
            <p:spPr>
              <a:xfrm>
                <a:off x="6105981" y="5356163"/>
                <a:ext cx="0" cy="37834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734B4AD9-D3E1-4C00-B2E0-DA61A12E2153}"/>
                  </a:ext>
                </a:extLst>
              </p:cNvPr>
              <p:cNvCxnSpPr>
                <a:endCxn id="82" idx="1"/>
              </p:cNvCxnSpPr>
              <p:nvPr/>
            </p:nvCxnSpPr>
            <p:spPr>
              <a:xfrm>
                <a:off x="6105981" y="5734504"/>
                <a:ext cx="394149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F302E98-DEE4-4364-BC7D-00AE3D40C13B}"/>
                  </a:ext>
                </a:extLst>
              </p:cNvPr>
              <p:cNvSpPr txBox="1"/>
              <p:nvPr/>
            </p:nvSpPr>
            <p:spPr>
              <a:xfrm>
                <a:off x="5807313" y="3485715"/>
                <a:ext cx="415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8E16C73-9190-4C50-9A9B-AC72E2D35F49}"/>
                  </a:ext>
                </a:extLst>
              </p:cNvPr>
              <p:cNvSpPr txBox="1"/>
              <p:nvPr/>
            </p:nvSpPr>
            <p:spPr>
              <a:xfrm>
                <a:off x="5765367" y="4601246"/>
                <a:ext cx="415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7D04CBB6-BC4E-468A-8C60-97AFC1349DA5}"/>
                  </a:ext>
                </a:extLst>
              </p:cNvPr>
              <p:cNvCxnSpPr>
                <a:stCxn id="61" idx="3"/>
                <a:endCxn id="79" idx="1"/>
              </p:cNvCxnSpPr>
              <p:nvPr/>
            </p:nvCxnSpPr>
            <p:spPr>
              <a:xfrm flipV="1">
                <a:off x="5854552" y="5083750"/>
                <a:ext cx="645578" cy="2564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FF0E78CE-D383-4283-BC1C-B8CCA7E19C0F}"/>
                  </a:ext>
                </a:extLst>
              </p:cNvPr>
              <p:cNvCxnSpPr>
                <a:stCxn id="60" idx="3"/>
                <a:endCxn id="76" idx="1"/>
              </p:cNvCxnSpPr>
              <p:nvPr/>
            </p:nvCxnSpPr>
            <p:spPr>
              <a:xfrm>
                <a:off x="5854552" y="4117537"/>
                <a:ext cx="645578" cy="2370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F6462D16-DC60-4A1C-96EC-838B0EAD5A2A}"/>
                  </a:ext>
                </a:extLst>
              </p:cNvPr>
              <p:cNvSpPr txBox="1"/>
              <p:nvPr/>
            </p:nvSpPr>
            <p:spPr>
              <a:xfrm>
                <a:off x="4677800" y="4374485"/>
                <a:ext cx="415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602C78DB-A759-419D-9728-D462E643EBA9}"/>
                  </a:ext>
                </a:extLst>
              </p:cNvPr>
              <p:cNvSpPr txBox="1"/>
              <p:nvPr/>
            </p:nvSpPr>
            <p:spPr>
              <a:xfrm>
                <a:off x="4685976" y="5632755"/>
                <a:ext cx="415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52F6EFA6-A3BD-42C8-86DC-B7CF92A9137C}"/>
                  </a:ext>
                </a:extLst>
              </p:cNvPr>
              <p:cNvSpPr txBox="1"/>
              <p:nvPr/>
            </p:nvSpPr>
            <p:spPr>
              <a:xfrm>
                <a:off x="4275004" y="3880477"/>
                <a:ext cx="415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87ADBF7-1C45-4427-9B8F-CD631EA79AFD}"/>
                  </a:ext>
                </a:extLst>
              </p:cNvPr>
              <p:cNvSpPr txBox="1"/>
              <p:nvPr/>
            </p:nvSpPr>
            <p:spPr>
              <a:xfrm>
                <a:off x="3418946" y="4881578"/>
                <a:ext cx="415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28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3664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组合 171" descr="Face Detection Graph">
            <a:extLst>
              <a:ext uri="{FF2B5EF4-FFF2-40B4-BE49-F238E27FC236}">
                <a16:creationId xmlns:a16="http://schemas.microsoft.com/office/drawing/2014/main" id="{36D40F16-A08C-40EF-984D-A4F55904D6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261541" y="857353"/>
            <a:ext cx="8954823" cy="2516372"/>
            <a:chOff x="446200" y="857353"/>
            <a:chExt cx="8954823" cy="25163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4CBB264-9221-40C9-98A1-4052F4A117B4}"/>
                </a:ext>
              </a:extLst>
            </p:cNvPr>
            <p:cNvSpPr/>
            <p:nvPr/>
          </p:nvSpPr>
          <p:spPr>
            <a:xfrm>
              <a:off x="446200" y="1583130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809A8C0-B2DD-4E31-A44E-CA549B3BCB23}"/>
                </a:ext>
              </a:extLst>
            </p:cNvPr>
            <p:cNvSpPr/>
            <p:nvPr/>
          </p:nvSpPr>
          <p:spPr>
            <a:xfrm>
              <a:off x="1586679" y="1583130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65286E-6AC9-473D-80AF-53AFEEE237A2}"/>
                </a:ext>
              </a:extLst>
            </p:cNvPr>
            <p:cNvSpPr/>
            <p:nvPr/>
          </p:nvSpPr>
          <p:spPr>
            <a:xfrm>
              <a:off x="2681485" y="1583130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45780AD-C321-43AA-B980-759C2656495A}"/>
                </a:ext>
              </a:extLst>
            </p:cNvPr>
            <p:cNvSpPr/>
            <p:nvPr/>
          </p:nvSpPr>
          <p:spPr>
            <a:xfrm>
              <a:off x="4039179" y="1583130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514D62A-E29C-4A5E-88D3-BB7571911247}"/>
                </a:ext>
              </a:extLst>
            </p:cNvPr>
            <p:cNvSpPr/>
            <p:nvPr/>
          </p:nvSpPr>
          <p:spPr>
            <a:xfrm>
              <a:off x="5293809" y="974825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0285BCD-0689-4E75-BC67-D8832ABCBB2C}"/>
                </a:ext>
              </a:extLst>
            </p:cNvPr>
            <p:cNvSpPr/>
            <p:nvPr/>
          </p:nvSpPr>
          <p:spPr>
            <a:xfrm>
              <a:off x="5293809" y="2197459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35FDE38C-0857-4B89-91CB-9CD81BC557B3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4869759" y="1489175"/>
              <a:ext cx="424050" cy="421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0956005-C165-42C7-B74A-609FAD4F71B5}"/>
                </a:ext>
              </a:extLst>
            </p:cNvPr>
            <p:cNvCxnSpPr/>
            <p:nvPr/>
          </p:nvCxnSpPr>
          <p:spPr>
            <a:xfrm>
              <a:off x="4869759" y="2280418"/>
              <a:ext cx="424050" cy="431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D8876C9E-8E92-4DDC-B1DA-35DC21913934}"/>
                </a:ext>
              </a:extLst>
            </p:cNvPr>
            <p:cNvSpPr/>
            <p:nvPr/>
          </p:nvSpPr>
          <p:spPr>
            <a:xfrm>
              <a:off x="1276780" y="2003525"/>
              <a:ext cx="309899" cy="19393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12063E85-A743-481F-8C8D-A445CCE5C46A}"/>
                </a:ext>
              </a:extLst>
            </p:cNvPr>
            <p:cNvSpPr txBox="1"/>
            <p:nvPr/>
          </p:nvSpPr>
          <p:spPr>
            <a:xfrm>
              <a:off x="1521572" y="1224566"/>
              <a:ext cx="1001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Edge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A010A2-FDB6-41F0-8117-FDE9D5D831A8}"/>
                </a:ext>
              </a:extLst>
            </p:cNvPr>
            <p:cNvSpPr txBox="1"/>
            <p:nvPr/>
          </p:nvSpPr>
          <p:spPr>
            <a:xfrm>
              <a:off x="2503720" y="1226685"/>
              <a:ext cx="1217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Shadow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EA8D58E-2780-44E0-80EB-5EC1FEBD2EA6}"/>
                </a:ext>
              </a:extLst>
            </p:cNvPr>
            <p:cNvSpPr txBox="1"/>
            <p:nvPr/>
          </p:nvSpPr>
          <p:spPr>
            <a:xfrm>
              <a:off x="4913926" y="1489175"/>
              <a:ext cx="3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295CC9D-59A1-4751-A833-E2D8DAF09896}"/>
                </a:ext>
              </a:extLst>
            </p:cNvPr>
            <p:cNvSpPr txBox="1"/>
            <p:nvPr/>
          </p:nvSpPr>
          <p:spPr>
            <a:xfrm>
              <a:off x="4913926" y="2197459"/>
              <a:ext cx="3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C7604641-ACDE-44E1-ADDC-5E7DB937B0B4}"/>
                </a:ext>
              </a:extLst>
            </p:cNvPr>
            <p:cNvGrpSpPr/>
            <p:nvPr/>
          </p:nvGrpSpPr>
          <p:grpSpPr>
            <a:xfrm>
              <a:off x="620031" y="1652186"/>
              <a:ext cx="560203" cy="754842"/>
              <a:chOff x="326231" y="3955256"/>
              <a:chExt cx="560203" cy="754842"/>
            </a:xfrm>
          </p:grpSpPr>
          <p:sp>
            <p:nvSpPr>
              <p:cNvPr id="106" name="矩形: 圆角 105">
                <a:extLst>
                  <a:ext uri="{FF2B5EF4-FFF2-40B4-BE49-F238E27FC236}">
                    <a16:creationId xmlns:a16="http://schemas.microsoft.com/office/drawing/2014/main" id="{0C208F5A-E1AA-43D9-94F9-69AA02870B91}"/>
                  </a:ext>
                </a:extLst>
              </p:cNvPr>
              <p:cNvSpPr/>
              <p:nvPr/>
            </p:nvSpPr>
            <p:spPr>
              <a:xfrm>
                <a:off x="391119" y="4074319"/>
                <a:ext cx="389406" cy="54484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09992A76-132E-4D59-BCA3-B5EEC43E2A7F}"/>
                  </a:ext>
                </a:extLst>
              </p:cNvPr>
              <p:cNvSpPr/>
              <p:nvPr/>
            </p:nvSpPr>
            <p:spPr>
              <a:xfrm rot="20175109">
                <a:off x="419901" y="415149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F5D4CE75-CC2F-42CA-B01F-603FB725A3F8}"/>
                  </a:ext>
                </a:extLst>
              </p:cNvPr>
              <p:cNvSpPr/>
              <p:nvPr/>
            </p:nvSpPr>
            <p:spPr>
              <a:xfrm rot="184399">
                <a:off x="615774" y="415904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623CC2F9-78FB-411D-A0EE-D0A3B1A44E36}"/>
                  </a:ext>
                </a:extLst>
              </p:cNvPr>
              <p:cNvSpPr/>
              <p:nvPr/>
            </p:nvSpPr>
            <p:spPr>
              <a:xfrm rot="8533889">
                <a:off x="425226" y="4261722"/>
                <a:ext cx="264820" cy="7077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弧形 109">
                <a:extLst>
                  <a:ext uri="{FF2B5EF4-FFF2-40B4-BE49-F238E27FC236}">
                    <a16:creationId xmlns:a16="http://schemas.microsoft.com/office/drawing/2014/main" id="{F5916F97-F67F-45D7-88E2-B88FAB12D368}"/>
                  </a:ext>
                </a:extLst>
              </p:cNvPr>
              <p:cNvSpPr/>
              <p:nvPr/>
            </p:nvSpPr>
            <p:spPr>
              <a:xfrm rot="10800000">
                <a:off x="621614" y="4286210"/>
                <a:ext cx="264820" cy="70774"/>
              </a:xfrm>
              <a:prstGeom prst="arc">
                <a:avLst>
                  <a:gd name="adj1" fmla="val 16200000"/>
                  <a:gd name="adj2" fmla="val 1434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2580C8A4-E462-442E-BDF6-BB6E817F929D}"/>
                  </a:ext>
                </a:extLst>
              </p:cNvPr>
              <p:cNvSpPr/>
              <p:nvPr/>
            </p:nvSpPr>
            <p:spPr>
              <a:xfrm rot="20985509">
                <a:off x="431293" y="4228225"/>
                <a:ext cx="162282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77655921-7E35-42BB-9878-26370AA3A860}"/>
                  </a:ext>
                </a:extLst>
              </p:cNvPr>
              <p:cNvSpPr/>
              <p:nvPr/>
            </p:nvSpPr>
            <p:spPr>
              <a:xfrm>
                <a:off x="496166" y="423871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03E35913-C765-4F9B-8382-5C3BFB248156}"/>
                  </a:ext>
                </a:extLst>
              </p:cNvPr>
              <p:cNvSpPr/>
              <p:nvPr/>
            </p:nvSpPr>
            <p:spPr>
              <a:xfrm rot="228524">
                <a:off x="610369" y="4223662"/>
                <a:ext cx="142428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1FFF7CE1-60E5-4DDD-8AD3-CBF7CEBF3C27}"/>
                  </a:ext>
                </a:extLst>
              </p:cNvPr>
              <p:cNvSpPr/>
              <p:nvPr/>
            </p:nvSpPr>
            <p:spPr>
              <a:xfrm rot="843015">
                <a:off x="655410" y="42334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8E53A791-B4AB-41DA-84C7-C69EC8C387FD}"/>
                  </a:ext>
                </a:extLst>
              </p:cNvPr>
              <p:cNvSpPr/>
              <p:nvPr/>
            </p:nvSpPr>
            <p:spPr>
              <a:xfrm>
                <a:off x="382028" y="4438636"/>
                <a:ext cx="428625" cy="271462"/>
              </a:xfrm>
              <a:custGeom>
                <a:avLst/>
                <a:gdLst>
                  <a:gd name="connsiteX0" fmla="*/ 26194 w 428625"/>
                  <a:gd name="connsiteY0" fmla="*/ 7143 h 271462"/>
                  <a:gd name="connsiteX1" fmla="*/ 11906 w 428625"/>
                  <a:gd name="connsiteY1" fmla="*/ 42862 h 271462"/>
                  <a:gd name="connsiteX2" fmla="*/ 0 w 428625"/>
                  <a:gd name="connsiteY2" fmla="*/ 61912 h 271462"/>
                  <a:gd name="connsiteX3" fmla="*/ 21431 w 428625"/>
                  <a:gd name="connsiteY3" fmla="*/ 59531 h 271462"/>
                  <a:gd name="connsiteX4" fmla="*/ 28575 w 428625"/>
                  <a:gd name="connsiteY4" fmla="*/ 57150 h 271462"/>
                  <a:gd name="connsiteX5" fmla="*/ 38100 w 428625"/>
                  <a:gd name="connsiteY5" fmla="*/ 54768 h 271462"/>
                  <a:gd name="connsiteX6" fmla="*/ 28575 w 428625"/>
                  <a:gd name="connsiteY6" fmla="*/ 78581 h 271462"/>
                  <a:gd name="connsiteX7" fmla="*/ 19050 w 428625"/>
                  <a:gd name="connsiteY7" fmla="*/ 100012 h 271462"/>
                  <a:gd name="connsiteX8" fmla="*/ 26194 w 428625"/>
                  <a:gd name="connsiteY8" fmla="*/ 102393 h 271462"/>
                  <a:gd name="connsiteX9" fmla="*/ 33337 w 428625"/>
                  <a:gd name="connsiteY9" fmla="*/ 100012 h 271462"/>
                  <a:gd name="connsiteX10" fmla="*/ 47625 w 428625"/>
                  <a:gd name="connsiteY10" fmla="*/ 90487 h 271462"/>
                  <a:gd name="connsiteX11" fmla="*/ 54769 w 428625"/>
                  <a:gd name="connsiteY11" fmla="*/ 85725 h 271462"/>
                  <a:gd name="connsiteX12" fmla="*/ 61912 w 428625"/>
                  <a:gd name="connsiteY12" fmla="*/ 78581 h 271462"/>
                  <a:gd name="connsiteX13" fmla="*/ 64294 w 428625"/>
                  <a:gd name="connsiteY13" fmla="*/ 154781 h 271462"/>
                  <a:gd name="connsiteX14" fmla="*/ 76200 w 428625"/>
                  <a:gd name="connsiteY14" fmla="*/ 150018 h 271462"/>
                  <a:gd name="connsiteX15" fmla="*/ 92869 w 428625"/>
                  <a:gd name="connsiteY15" fmla="*/ 133350 h 271462"/>
                  <a:gd name="connsiteX16" fmla="*/ 97631 w 428625"/>
                  <a:gd name="connsiteY16" fmla="*/ 123825 h 271462"/>
                  <a:gd name="connsiteX17" fmla="*/ 80962 w 428625"/>
                  <a:gd name="connsiteY17" fmla="*/ 104775 h 271462"/>
                  <a:gd name="connsiteX18" fmla="*/ 76200 w 428625"/>
                  <a:gd name="connsiteY18" fmla="*/ 97631 h 271462"/>
                  <a:gd name="connsiteX19" fmla="*/ 88106 w 428625"/>
                  <a:gd name="connsiteY19" fmla="*/ 133350 h 271462"/>
                  <a:gd name="connsiteX20" fmla="*/ 100012 w 428625"/>
                  <a:gd name="connsiteY20" fmla="*/ 157162 h 271462"/>
                  <a:gd name="connsiteX21" fmla="*/ 111919 w 428625"/>
                  <a:gd name="connsiteY21" fmla="*/ 178593 h 271462"/>
                  <a:gd name="connsiteX22" fmla="*/ 119062 w 428625"/>
                  <a:gd name="connsiteY22" fmla="*/ 195262 h 271462"/>
                  <a:gd name="connsiteX23" fmla="*/ 126206 w 428625"/>
                  <a:gd name="connsiteY23" fmla="*/ 180975 h 271462"/>
                  <a:gd name="connsiteX24" fmla="*/ 121444 w 428625"/>
                  <a:gd name="connsiteY24" fmla="*/ 152400 h 271462"/>
                  <a:gd name="connsiteX25" fmla="*/ 119062 w 428625"/>
                  <a:gd name="connsiteY25" fmla="*/ 142875 h 271462"/>
                  <a:gd name="connsiteX26" fmla="*/ 116681 w 428625"/>
                  <a:gd name="connsiteY26" fmla="*/ 135731 h 271462"/>
                  <a:gd name="connsiteX27" fmla="*/ 121444 w 428625"/>
                  <a:gd name="connsiteY27" fmla="*/ 145256 h 271462"/>
                  <a:gd name="connsiteX28" fmla="*/ 128587 w 428625"/>
                  <a:gd name="connsiteY28" fmla="*/ 161925 h 271462"/>
                  <a:gd name="connsiteX29" fmla="*/ 133350 w 428625"/>
                  <a:gd name="connsiteY29" fmla="*/ 202406 h 271462"/>
                  <a:gd name="connsiteX30" fmla="*/ 138112 w 428625"/>
                  <a:gd name="connsiteY30" fmla="*/ 209550 h 271462"/>
                  <a:gd name="connsiteX31" fmla="*/ 145256 w 428625"/>
                  <a:gd name="connsiteY31" fmla="*/ 154781 h 271462"/>
                  <a:gd name="connsiteX32" fmla="*/ 147637 w 428625"/>
                  <a:gd name="connsiteY32" fmla="*/ 140493 h 271462"/>
                  <a:gd name="connsiteX33" fmla="*/ 150019 w 428625"/>
                  <a:gd name="connsiteY33" fmla="*/ 147637 h 271462"/>
                  <a:gd name="connsiteX34" fmla="*/ 154781 w 428625"/>
                  <a:gd name="connsiteY34" fmla="*/ 159543 h 271462"/>
                  <a:gd name="connsiteX35" fmla="*/ 159544 w 428625"/>
                  <a:gd name="connsiteY35" fmla="*/ 185737 h 271462"/>
                  <a:gd name="connsiteX36" fmla="*/ 166687 w 428625"/>
                  <a:gd name="connsiteY36" fmla="*/ 219075 h 271462"/>
                  <a:gd name="connsiteX37" fmla="*/ 176212 w 428625"/>
                  <a:gd name="connsiteY37" fmla="*/ 192881 h 271462"/>
                  <a:gd name="connsiteX38" fmla="*/ 180975 w 428625"/>
                  <a:gd name="connsiteY38" fmla="*/ 176212 h 271462"/>
                  <a:gd name="connsiteX39" fmla="*/ 185737 w 428625"/>
                  <a:gd name="connsiteY39" fmla="*/ 202406 h 271462"/>
                  <a:gd name="connsiteX40" fmla="*/ 188119 w 428625"/>
                  <a:gd name="connsiteY40" fmla="*/ 214312 h 271462"/>
                  <a:gd name="connsiteX41" fmla="*/ 195262 w 428625"/>
                  <a:gd name="connsiteY41" fmla="*/ 204787 h 271462"/>
                  <a:gd name="connsiteX42" fmla="*/ 197644 w 428625"/>
                  <a:gd name="connsiteY42" fmla="*/ 195262 h 271462"/>
                  <a:gd name="connsiteX43" fmla="*/ 202406 w 428625"/>
                  <a:gd name="connsiteY43" fmla="*/ 185737 h 271462"/>
                  <a:gd name="connsiteX44" fmla="*/ 200025 w 428625"/>
                  <a:gd name="connsiteY44" fmla="*/ 240506 h 271462"/>
                  <a:gd name="connsiteX45" fmla="*/ 197644 w 428625"/>
                  <a:gd name="connsiteY45" fmla="*/ 259556 h 271462"/>
                  <a:gd name="connsiteX46" fmla="*/ 192881 w 428625"/>
                  <a:gd name="connsiteY46" fmla="*/ 221456 h 271462"/>
                  <a:gd name="connsiteX47" fmla="*/ 188119 w 428625"/>
                  <a:gd name="connsiteY47" fmla="*/ 214312 h 271462"/>
                  <a:gd name="connsiteX48" fmla="*/ 173831 w 428625"/>
                  <a:gd name="connsiteY48" fmla="*/ 204787 h 271462"/>
                  <a:gd name="connsiteX49" fmla="*/ 159544 w 428625"/>
                  <a:gd name="connsiteY49" fmla="*/ 200025 h 271462"/>
                  <a:gd name="connsiteX50" fmla="*/ 166687 w 428625"/>
                  <a:gd name="connsiteY50" fmla="*/ 204787 h 271462"/>
                  <a:gd name="connsiteX51" fmla="*/ 152400 w 428625"/>
                  <a:gd name="connsiteY51" fmla="*/ 235743 h 271462"/>
                  <a:gd name="connsiteX52" fmla="*/ 145256 w 428625"/>
                  <a:gd name="connsiteY52" fmla="*/ 233362 h 271462"/>
                  <a:gd name="connsiteX53" fmla="*/ 140494 w 428625"/>
                  <a:gd name="connsiteY53" fmla="*/ 197643 h 271462"/>
                  <a:gd name="connsiteX54" fmla="*/ 135731 w 428625"/>
                  <a:gd name="connsiteY54" fmla="*/ 166687 h 271462"/>
                  <a:gd name="connsiteX55" fmla="*/ 133350 w 428625"/>
                  <a:gd name="connsiteY55" fmla="*/ 202406 h 271462"/>
                  <a:gd name="connsiteX56" fmla="*/ 128587 w 428625"/>
                  <a:gd name="connsiteY56" fmla="*/ 223837 h 271462"/>
                  <a:gd name="connsiteX57" fmla="*/ 126206 w 428625"/>
                  <a:gd name="connsiteY57" fmla="*/ 242887 h 271462"/>
                  <a:gd name="connsiteX58" fmla="*/ 123825 w 428625"/>
                  <a:gd name="connsiteY58" fmla="*/ 233362 h 271462"/>
                  <a:gd name="connsiteX59" fmla="*/ 128587 w 428625"/>
                  <a:gd name="connsiteY59" fmla="*/ 207168 h 271462"/>
                  <a:gd name="connsiteX60" fmla="*/ 135731 w 428625"/>
                  <a:gd name="connsiteY60" fmla="*/ 192881 h 271462"/>
                  <a:gd name="connsiteX61" fmla="*/ 157162 w 428625"/>
                  <a:gd name="connsiteY61" fmla="*/ 173831 h 271462"/>
                  <a:gd name="connsiteX62" fmla="*/ 161925 w 428625"/>
                  <a:gd name="connsiteY62" fmla="*/ 197643 h 271462"/>
                  <a:gd name="connsiteX63" fmla="*/ 169069 w 428625"/>
                  <a:gd name="connsiteY63" fmla="*/ 230981 h 271462"/>
                  <a:gd name="connsiteX64" fmla="*/ 173831 w 428625"/>
                  <a:gd name="connsiteY64" fmla="*/ 259556 h 271462"/>
                  <a:gd name="connsiteX65" fmla="*/ 176212 w 428625"/>
                  <a:gd name="connsiteY65" fmla="*/ 271462 h 271462"/>
                  <a:gd name="connsiteX66" fmla="*/ 183356 w 428625"/>
                  <a:gd name="connsiteY66" fmla="*/ 266700 h 271462"/>
                  <a:gd name="connsiteX67" fmla="*/ 185737 w 428625"/>
                  <a:gd name="connsiteY67" fmla="*/ 257175 h 271462"/>
                  <a:gd name="connsiteX68" fmla="*/ 197644 w 428625"/>
                  <a:gd name="connsiteY68" fmla="*/ 230981 h 271462"/>
                  <a:gd name="connsiteX69" fmla="*/ 202406 w 428625"/>
                  <a:gd name="connsiteY69" fmla="*/ 242887 h 271462"/>
                  <a:gd name="connsiteX70" fmla="*/ 209550 w 428625"/>
                  <a:gd name="connsiteY70" fmla="*/ 240506 h 271462"/>
                  <a:gd name="connsiteX71" fmla="*/ 219075 w 428625"/>
                  <a:gd name="connsiteY71" fmla="*/ 221456 h 271462"/>
                  <a:gd name="connsiteX72" fmla="*/ 235744 w 428625"/>
                  <a:gd name="connsiteY72" fmla="*/ 195262 h 271462"/>
                  <a:gd name="connsiteX73" fmla="*/ 247650 w 428625"/>
                  <a:gd name="connsiteY73" fmla="*/ 166687 h 271462"/>
                  <a:gd name="connsiteX74" fmla="*/ 252412 w 428625"/>
                  <a:gd name="connsiteY74" fmla="*/ 173831 h 271462"/>
                  <a:gd name="connsiteX75" fmla="*/ 254794 w 428625"/>
                  <a:gd name="connsiteY75" fmla="*/ 200025 h 271462"/>
                  <a:gd name="connsiteX76" fmla="*/ 257175 w 428625"/>
                  <a:gd name="connsiteY76" fmla="*/ 211931 h 271462"/>
                  <a:gd name="connsiteX77" fmla="*/ 264319 w 428625"/>
                  <a:gd name="connsiteY77" fmla="*/ 204787 h 271462"/>
                  <a:gd name="connsiteX78" fmla="*/ 269081 w 428625"/>
                  <a:gd name="connsiteY78" fmla="*/ 185737 h 271462"/>
                  <a:gd name="connsiteX79" fmla="*/ 276225 w 428625"/>
                  <a:gd name="connsiteY79" fmla="*/ 152400 h 271462"/>
                  <a:gd name="connsiteX80" fmla="*/ 285750 w 428625"/>
                  <a:gd name="connsiteY80" fmla="*/ 185737 h 271462"/>
                  <a:gd name="connsiteX81" fmla="*/ 292894 w 428625"/>
                  <a:gd name="connsiteY81" fmla="*/ 190500 h 271462"/>
                  <a:gd name="connsiteX82" fmla="*/ 295275 w 428625"/>
                  <a:gd name="connsiteY82" fmla="*/ 173831 h 271462"/>
                  <a:gd name="connsiteX83" fmla="*/ 309562 w 428625"/>
                  <a:gd name="connsiteY83" fmla="*/ 188118 h 271462"/>
                  <a:gd name="connsiteX84" fmla="*/ 321469 w 428625"/>
                  <a:gd name="connsiteY84" fmla="*/ 195262 h 271462"/>
                  <a:gd name="connsiteX85" fmla="*/ 328612 w 428625"/>
                  <a:gd name="connsiteY85" fmla="*/ 188118 h 271462"/>
                  <a:gd name="connsiteX86" fmla="*/ 333375 w 428625"/>
                  <a:gd name="connsiteY86" fmla="*/ 171450 h 271462"/>
                  <a:gd name="connsiteX87" fmla="*/ 335756 w 428625"/>
                  <a:gd name="connsiteY87" fmla="*/ 159543 h 271462"/>
                  <a:gd name="connsiteX88" fmla="*/ 338137 w 428625"/>
                  <a:gd name="connsiteY88" fmla="*/ 150018 h 271462"/>
                  <a:gd name="connsiteX89" fmla="*/ 350044 w 428625"/>
                  <a:gd name="connsiteY89" fmla="*/ 154781 h 271462"/>
                  <a:gd name="connsiteX90" fmla="*/ 359569 w 428625"/>
                  <a:gd name="connsiteY90" fmla="*/ 159543 h 271462"/>
                  <a:gd name="connsiteX91" fmla="*/ 366712 w 428625"/>
                  <a:gd name="connsiteY91" fmla="*/ 133350 h 271462"/>
                  <a:gd name="connsiteX92" fmla="*/ 371475 w 428625"/>
                  <a:gd name="connsiteY92" fmla="*/ 109537 h 271462"/>
                  <a:gd name="connsiteX93" fmla="*/ 373856 w 428625"/>
                  <a:gd name="connsiteY93" fmla="*/ 95250 h 271462"/>
                  <a:gd name="connsiteX94" fmla="*/ 378619 w 428625"/>
                  <a:gd name="connsiteY94" fmla="*/ 107156 h 271462"/>
                  <a:gd name="connsiteX95" fmla="*/ 383381 w 428625"/>
                  <a:gd name="connsiteY95" fmla="*/ 123825 h 271462"/>
                  <a:gd name="connsiteX96" fmla="*/ 392906 w 428625"/>
                  <a:gd name="connsiteY96" fmla="*/ 135731 h 271462"/>
                  <a:gd name="connsiteX97" fmla="*/ 400050 w 428625"/>
                  <a:gd name="connsiteY97" fmla="*/ 69056 h 271462"/>
                  <a:gd name="connsiteX98" fmla="*/ 404812 w 428625"/>
                  <a:gd name="connsiteY98" fmla="*/ 45243 h 271462"/>
                  <a:gd name="connsiteX99" fmla="*/ 411956 w 428625"/>
                  <a:gd name="connsiteY99" fmla="*/ 64293 h 271462"/>
                  <a:gd name="connsiteX100" fmla="*/ 428625 w 428625"/>
                  <a:gd name="connsiteY100" fmla="*/ 85725 h 271462"/>
                  <a:gd name="connsiteX101" fmla="*/ 421481 w 428625"/>
                  <a:gd name="connsiteY101" fmla="*/ 64293 h 271462"/>
                  <a:gd name="connsiteX102" fmla="*/ 419100 w 428625"/>
                  <a:gd name="connsiteY102" fmla="*/ 54768 h 271462"/>
                  <a:gd name="connsiteX103" fmla="*/ 414337 w 428625"/>
                  <a:gd name="connsiteY103" fmla="*/ 42862 h 271462"/>
                  <a:gd name="connsiteX104" fmla="*/ 409575 w 428625"/>
                  <a:gd name="connsiteY104" fmla="*/ 28575 h 271462"/>
                  <a:gd name="connsiteX105" fmla="*/ 404812 w 428625"/>
                  <a:gd name="connsiteY105" fmla="*/ 19050 h 271462"/>
                  <a:gd name="connsiteX106" fmla="*/ 400050 w 428625"/>
                  <a:gd name="connsiteY106" fmla="*/ 11906 h 271462"/>
                  <a:gd name="connsiteX107" fmla="*/ 397669 w 428625"/>
                  <a:gd name="connsiteY107" fmla="*/ 0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28625" h="271462">
                    <a:moveTo>
                      <a:pt x="26194" y="7143"/>
                    </a:moveTo>
                    <a:cubicBezTo>
                      <a:pt x="22462" y="25797"/>
                      <a:pt x="24765" y="19716"/>
                      <a:pt x="11906" y="42862"/>
                    </a:cubicBezTo>
                    <a:cubicBezTo>
                      <a:pt x="8269" y="49408"/>
                      <a:pt x="0" y="61912"/>
                      <a:pt x="0" y="61912"/>
                    </a:cubicBezTo>
                    <a:cubicBezTo>
                      <a:pt x="11906" y="65880"/>
                      <a:pt x="4762" y="65087"/>
                      <a:pt x="21431" y="59531"/>
                    </a:cubicBezTo>
                    <a:lnTo>
                      <a:pt x="28575" y="57150"/>
                    </a:lnTo>
                    <a:cubicBezTo>
                      <a:pt x="45243" y="46038"/>
                      <a:pt x="46037" y="42863"/>
                      <a:pt x="38100" y="54768"/>
                    </a:cubicBezTo>
                    <a:cubicBezTo>
                      <a:pt x="34483" y="65621"/>
                      <a:pt x="35082" y="64484"/>
                      <a:pt x="28575" y="78581"/>
                    </a:cubicBezTo>
                    <a:cubicBezTo>
                      <a:pt x="18656" y="100072"/>
                      <a:pt x="23894" y="85479"/>
                      <a:pt x="19050" y="100012"/>
                    </a:cubicBezTo>
                    <a:cubicBezTo>
                      <a:pt x="21431" y="100806"/>
                      <a:pt x="23684" y="102393"/>
                      <a:pt x="26194" y="102393"/>
                    </a:cubicBezTo>
                    <a:cubicBezTo>
                      <a:pt x="28704" y="102393"/>
                      <a:pt x="31143" y="101231"/>
                      <a:pt x="33337" y="100012"/>
                    </a:cubicBezTo>
                    <a:cubicBezTo>
                      <a:pt x="38341" y="97232"/>
                      <a:pt x="42862" y="93662"/>
                      <a:pt x="47625" y="90487"/>
                    </a:cubicBezTo>
                    <a:cubicBezTo>
                      <a:pt x="50006" y="88900"/>
                      <a:pt x="52745" y="87749"/>
                      <a:pt x="54769" y="85725"/>
                    </a:cubicBezTo>
                    <a:lnTo>
                      <a:pt x="61912" y="78581"/>
                    </a:lnTo>
                    <a:cubicBezTo>
                      <a:pt x="62706" y="103981"/>
                      <a:pt x="59310" y="129862"/>
                      <a:pt x="64294" y="154781"/>
                    </a:cubicBezTo>
                    <a:cubicBezTo>
                      <a:pt x="65132" y="158972"/>
                      <a:pt x="72463" y="152094"/>
                      <a:pt x="76200" y="150018"/>
                    </a:cubicBezTo>
                    <a:cubicBezTo>
                      <a:pt x="84104" y="145627"/>
                      <a:pt x="88140" y="140917"/>
                      <a:pt x="92869" y="133350"/>
                    </a:cubicBezTo>
                    <a:cubicBezTo>
                      <a:pt x="94750" y="130340"/>
                      <a:pt x="96044" y="127000"/>
                      <a:pt x="97631" y="123825"/>
                    </a:cubicBezTo>
                    <a:cubicBezTo>
                      <a:pt x="80305" y="109964"/>
                      <a:pt x="89848" y="120326"/>
                      <a:pt x="80962" y="104775"/>
                    </a:cubicBezTo>
                    <a:cubicBezTo>
                      <a:pt x="79542" y="102290"/>
                      <a:pt x="75506" y="94855"/>
                      <a:pt x="76200" y="97631"/>
                    </a:cubicBezTo>
                    <a:cubicBezTo>
                      <a:pt x="79244" y="109807"/>
                      <a:pt x="82493" y="122125"/>
                      <a:pt x="88106" y="133350"/>
                    </a:cubicBezTo>
                    <a:cubicBezTo>
                      <a:pt x="92075" y="141287"/>
                      <a:pt x="95879" y="149309"/>
                      <a:pt x="100012" y="157162"/>
                    </a:cubicBezTo>
                    <a:cubicBezTo>
                      <a:pt x="103818" y="164394"/>
                      <a:pt x="108264" y="171284"/>
                      <a:pt x="111919" y="178593"/>
                    </a:cubicBezTo>
                    <a:cubicBezTo>
                      <a:pt x="114622" y="184000"/>
                      <a:pt x="116681" y="189706"/>
                      <a:pt x="119062" y="195262"/>
                    </a:cubicBezTo>
                    <a:cubicBezTo>
                      <a:pt x="121470" y="191650"/>
                      <a:pt x="126206" y="185904"/>
                      <a:pt x="126206" y="180975"/>
                    </a:cubicBezTo>
                    <a:cubicBezTo>
                      <a:pt x="126206" y="159693"/>
                      <a:pt x="125170" y="165439"/>
                      <a:pt x="121444" y="152400"/>
                    </a:cubicBezTo>
                    <a:cubicBezTo>
                      <a:pt x="120545" y="149253"/>
                      <a:pt x="119961" y="146022"/>
                      <a:pt x="119062" y="142875"/>
                    </a:cubicBezTo>
                    <a:cubicBezTo>
                      <a:pt x="118372" y="140461"/>
                      <a:pt x="114906" y="133956"/>
                      <a:pt x="116681" y="135731"/>
                    </a:cubicBezTo>
                    <a:cubicBezTo>
                      <a:pt x="119192" y="138241"/>
                      <a:pt x="119975" y="142024"/>
                      <a:pt x="121444" y="145256"/>
                    </a:cubicBezTo>
                    <a:cubicBezTo>
                      <a:pt x="123945" y="150759"/>
                      <a:pt x="126206" y="156369"/>
                      <a:pt x="128587" y="161925"/>
                    </a:cubicBezTo>
                    <a:cubicBezTo>
                      <a:pt x="128783" y="163884"/>
                      <a:pt x="131772" y="197146"/>
                      <a:pt x="133350" y="202406"/>
                    </a:cubicBezTo>
                    <a:cubicBezTo>
                      <a:pt x="134172" y="205147"/>
                      <a:pt x="136525" y="207169"/>
                      <a:pt x="138112" y="209550"/>
                    </a:cubicBezTo>
                    <a:cubicBezTo>
                      <a:pt x="145726" y="186715"/>
                      <a:pt x="139065" y="208440"/>
                      <a:pt x="145256" y="154781"/>
                    </a:cubicBezTo>
                    <a:cubicBezTo>
                      <a:pt x="145809" y="149984"/>
                      <a:pt x="146843" y="145256"/>
                      <a:pt x="147637" y="140493"/>
                    </a:cubicBezTo>
                    <a:cubicBezTo>
                      <a:pt x="148431" y="142874"/>
                      <a:pt x="149138" y="145287"/>
                      <a:pt x="150019" y="147637"/>
                    </a:cubicBezTo>
                    <a:cubicBezTo>
                      <a:pt x="151520" y="151639"/>
                      <a:pt x="153744" y="155396"/>
                      <a:pt x="154781" y="159543"/>
                    </a:cubicBezTo>
                    <a:cubicBezTo>
                      <a:pt x="156933" y="168153"/>
                      <a:pt x="157619" y="177074"/>
                      <a:pt x="159544" y="185737"/>
                    </a:cubicBezTo>
                    <a:cubicBezTo>
                      <a:pt x="168368" y="225443"/>
                      <a:pt x="161041" y="179551"/>
                      <a:pt x="166687" y="219075"/>
                    </a:cubicBezTo>
                    <a:cubicBezTo>
                      <a:pt x="172312" y="196581"/>
                      <a:pt x="164498" y="225680"/>
                      <a:pt x="176212" y="192881"/>
                    </a:cubicBezTo>
                    <a:cubicBezTo>
                      <a:pt x="178156" y="187439"/>
                      <a:pt x="179387" y="181768"/>
                      <a:pt x="180975" y="176212"/>
                    </a:cubicBezTo>
                    <a:cubicBezTo>
                      <a:pt x="186868" y="205680"/>
                      <a:pt x="179630" y="168823"/>
                      <a:pt x="185737" y="202406"/>
                    </a:cubicBezTo>
                    <a:cubicBezTo>
                      <a:pt x="186461" y="206388"/>
                      <a:pt x="187325" y="210343"/>
                      <a:pt x="188119" y="214312"/>
                    </a:cubicBezTo>
                    <a:cubicBezTo>
                      <a:pt x="190500" y="211137"/>
                      <a:pt x="193487" y="208337"/>
                      <a:pt x="195262" y="204787"/>
                    </a:cubicBezTo>
                    <a:cubicBezTo>
                      <a:pt x="196726" y="201860"/>
                      <a:pt x="196495" y="198326"/>
                      <a:pt x="197644" y="195262"/>
                    </a:cubicBezTo>
                    <a:cubicBezTo>
                      <a:pt x="198890" y="191938"/>
                      <a:pt x="200819" y="188912"/>
                      <a:pt x="202406" y="185737"/>
                    </a:cubicBezTo>
                    <a:cubicBezTo>
                      <a:pt x="201612" y="203993"/>
                      <a:pt x="201201" y="222270"/>
                      <a:pt x="200025" y="240506"/>
                    </a:cubicBezTo>
                    <a:cubicBezTo>
                      <a:pt x="199613" y="246892"/>
                      <a:pt x="200021" y="265498"/>
                      <a:pt x="197644" y="259556"/>
                    </a:cubicBezTo>
                    <a:cubicBezTo>
                      <a:pt x="187638" y="234544"/>
                      <a:pt x="200337" y="236370"/>
                      <a:pt x="192881" y="221456"/>
                    </a:cubicBezTo>
                    <a:cubicBezTo>
                      <a:pt x="191601" y="218896"/>
                      <a:pt x="190273" y="216197"/>
                      <a:pt x="188119" y="214312"/>
                    </a:cubicBezTo>
                    <a:cubicBezTo>
                      <a:pt x="183811" y="210543"/>
                      <a:pt x="179261" y="206597"/>
                      <a:pt x="173831" y="204787"/>
                    </a:cubicBezTo>
                    <a:cubicBezTo>
                      <a:pt x="169069" y="203200"/>
                      <a:pt x="155367" y="197240"/>
                      <a:pt x="159544" y="200025"/>
                    </a:cubicBezTo>
                    <a:lnTo>
                      <a:pt x="166687" y="204787"/>
                    </a:lnTo>
                    <a:cubicBezTo>
                      <a:pt x="164807" y="227346"/>
                      <a:pt x="173324" y="235743"/>
                      <a:pt x="152400" y="235743"/>
                    </a:cubicBezTo>
                    <a:cubicBezTo>
                      <a:pt x="149890" y="235743"/>
                      <a:pt x="147637" y="234156"/>
                      <a:pt x="145256" y="233362"/>
                    </a:cubicBezTo>
                    <a:cubicBezTo>
                      <a:pt x="143318" y="219796"/>
                      <a:pt x="142034" y="211501"/>
                      <a:pt x="140494" y="197643"/>
                    </a:cubicBezTo>
                    <a:cubicBezTo>
                      <a:pt x="137424" y="170020"/>
                      <a:pt x="140772" y="181812"/>
                      <a:pt x="135731" y="166687"/>
                    </a:cubicBezTo>
                    <a:cubicBezTo>
                      <a:pt x="134937" y="178593"/>
                      <a:pt x="134830" y="190565"/>
                      <a:pt x="133350" y="202406"/>
                    </a:cubicBezTo>
                    <a:cubicBezTo>
                      <a:pt x="132442" y="209667"/>
                      <a:pt x="129859" y="216630"/>
                      <a:pt x="128587" y="223837"/>
                    </a:cubicBezTo>
                    <a:cubicBezTo>
                      <a:pt x="127475" y="230139"/>
                      <a:pt x="127000" y="236537"/>
                      <a:pt x="126206" y="242887"/>
                    </a:cubicBezTo>
                    <a:cubicBezTo>
                      <a:pt x="125412" y="239712"/>
                      <a:pt x="123825" y="236635"/>
                      <a:pt x="123825" y="233362"/>
                    </a:cubicBezTo>
                    <a:cubicBezTo>
                      <a:pt x="123825" y="226306"/>
                      <a:pt x="125239" y="214702"/>
                      <a:pt x="128587" y="207168"/>
                    </a:cubicBezTo>
                    <a:cubicBezTo>
                      <a:pt x="130750" y="202302"/>
                      <a:pt x="132536" y="197141"/>
                      <a:pt x="135731" y="192881"/>
                    </a:cubicBezTo>
                    <a:cubicBezTo>
                      <a:pt x="143887" y="182006"/>
                      <a:pt x="147880" y="180019"/>
                      <a:pt x="157162" y="173831"/>
                    </a:cubicBezTo>
                    <a:cubicBezTo>
                      <a:pt x="162271" y="189153"/>
                      <a:pt x="157061" y="172109"/>
                      <a:pt x="161925" y="197643"/>
                    </a:cubicBezTo>
                    <a:cubicBezTo>
                      <a:pt x="164052" y="208807"/>
                      <a:pt x="166923" y="219821"/>
                      <a:pt x="169069" y="230981"/>
                    </a:cubicBezTo>
                    <a:cubicBezTo>
                      <a:pt x="170893" y="240464"/>
                      <a:pt x="172153" y="250047"/>
                      <a:pt x="173831" y="259556"/>
                    </a:cubicBezTo>
                    <a:cubicBezTo>
                      <a:pt x="174534" y="263542"/>
                      <a:pt x="175418" y="267493"/>
                      <a:pt x="176212" y="271462"/>
                    </a:cubicBezTo>
                    <a:cubicBezTo>
                      <a:pt x="178593" y="269875"/>
                      <a:pt x="181768" y="269081"/>
                      <a:pt x="183356" y="266700"/>
                    </a:cubicBezTo>
                    <a:cubicBezTo>
                      <a:pt x="185171" y="263977"/>
                      <a:pt x="184619" y="260251"/>
                      <a:pt x="185737" y="257175"/>
                    </a:cubicBezTo>
                    <a:cubicBezTo>
                      <a:pt x="189534" y="246732"/>
                      <a:pt x="192964" y="240341"/>
                      <a:pt x="197644" y="230981"/>
                    </a:cubicBezTo>
                    <a:cubicBezTo>
                      <a:pt x="199231" y="234950"/>
                      <a:pt x="199068" y="240217"/>
                      <a:pt x="202406" y="242887"/>
                    </a:cubicBezTo>
                    <a:cubicBezTo>
                      <a:pt x="204366" y="244455"/>
                      <a:pt x="208009" y="242487"/>
                      <a:pt x="209550" y="240506"/>
                    </a:cubicBezTo>
                    <a:cubicBezTo>
                      <a:pt x="213909" y="234902"/>
                      <a:pt x="215518" y="227600"/>
                      <a:pt x="219075" y="221456"/>
                    </a:cubicBezTo>
                    <a:cubicBezTo>
                      <a:pt x="224260" y="212499"/>
                      <a:pt x="230756" y="204330"/>
                      <a:pt x="235744" y="195262"/>
                    </a:cubicBezTo>
                    <a:cubicBezTo>
                      <a:pt x="242437" y="183093"/>
                      <a:pt x="244034" y="177537"/>
                      <a:pt x="247650" y="166687"/>
                    </a:cubicBezTo>
                    <a:cubicBezTo>
                      <a:pt x="249237" y="169068"/>
                      <a:pt x="251812" y="171033"/>
                      <a:pt x="252412" y="173831"/>
                    </a:cubicBezTo>
                    <a:cubicBezTo>
                      <a:pt x="254249" y="182404"/>
                      <a:pt x="253706" y="191325"/>
                      <a:pt x="254794" y="200025"/>
                    </a:cubicBezTo>
                    <a:cubicBezTo>
                      <a:pt x="255296" y="204041"/>
                      <a:pt x="256381" y="207962"/>
                      <a:pt x="257175" y="211931"/>
                    </a:cubicBezTo>
                    <a:cubicBezTo>
                      <a:pt x="259556" y="209550"/>
                      <a:pt x="262925" y="207853"/>
                      <a:pt x="264319" y="204787"/>
                    </a:cubicBezTo>
                    <a:cubicBezTo>
                      <a:pt x="267027" y="198828"/>
                      <a:pt x="267661" y="192127"/>
                      <a:pt x="269081" y="185737"/>
                    </a:cubicBezTo>
                    <a:cubicBezTo>
                      <a:pt x="279890" y="137099"/>
                      <a:pt x="269696" y="178518"/>
                      <a:pt x="276225" y="152400"/>
                    </a:cubicBezTo>
                    <a:cubicBezTo>
                      <a:pt x="277010" y="155539"/>
                      <a:pt x="282901" y="181179"/>
                      <a:pt x="285750" y="185737"/>
                    </a:cubicBezTo>
                    <a:cubicBezTo>
                      <a:pt x="287267" y="188164"/>
                      <a:pt x="290513" y="188912"/>
                      <a:pt x="292894" y="190500"/>
                    </a:cubicBezTo>
                    <a:cubicBezTo>
                      <a:pt x="293688" y="184944"/>
                      <a:pt x="289719" y="174625"/>
                      <a:pt x="295275" y="173831"/>
                    </a:cubicBezTo>
                    <a:cubicBezTo>
                      <a:pt x="301942" y="172878"/>
                      <a:pt x="303787" y="184653"/>
                      <a:pt x="309562" y="188118"/>
                    </a:cubicBezTo>
                    <a:lnTo>
                      <a:pt x="321469" y="195262"/>
                    </a:lnTo>
                    <a:cubicBezTo>
                      <a:pt x="323850" y="192881"/>
                      <a:pt x="327106" y="191130"/>
                      <a:pt x="328612" y="188118"/>
                    </a:cubicBezTo>
                    <a:cubicBezTo>
                      <a:pt x="331196" y="182950"/>
                      <a:pt x="331973" y="177056"/>
                      <a:pt x="333375" y="171450"/>
                    </a:cubicBezTo>
                    <a:cubicBezTo>
                      <a:pt x="334357" y="167523"/>
                      <a:pt x="334878" y="163494"/>
                      <a:pt x="335756" y="159543"/>
                    </a:cubicBezTo>
                    <a:cubicBezTo>
                      <a:pt x="336466" y="156348"/>
                      <a:pt x="337343" y="153193"/>
                      <a:pt x="338137" y="150018"/>
                    </a:cubicBezTo>
                    <a:cubicBezTo>
                      <a:pt x="333618" y="131942"/>
                      <a:pt x="334479" y="142330"/>
                      <a:pt x="350044" y="154781"/>
                    </a:cubicBezTo>
                    <a:cubicBezTo>
                      <a:pt x="352816" y="156998"/>
                      <a:pt x="356394" y="157956"/>
                      <a:pt x="359569" y="159543"/>
                    </a:cubicBezTo>
                    <a:cubicBezTo>
                      <a:pt x="368425" y="146259"/>
                      <a:pt x="362760" y="157064"/>
                      <a:pt x="366712" y="133350"/>
                    </a:cubicBezTo>
                    <a:cubicBezTo>
                      <a:pt x="368043" y="125365"/>
                      <a:pt x="369983" y="117493"/>
                      <a:pt x="371475" y="109537"/>
                    </a:cubicBezTo>
                    <a:cubicBezTo>
                      <a:pt x="372365" y="104792"/>
                      <a:pt x="373062" y="100012"/>
                      <a:pt x="373856" y="95250"/>
                    </a:cubicBezTo>
                    <a:cubicBezTo>
                      <a:pt x="375444" y="99219"/>
                      <a:pt x="377267" y="103101"/>
                      <a:pt x="378619" y="107156"/>
                    </a:cubicBezTo>
                    <a:cubicBezTo>
                      <a:pt x="380446" y="112638"/>
                      <a:pt x="380797" y="118656"/>
                      <a:pt x="383381" y="123825"/>
                    </a:cubicBezTo>
                    <a:cubicBezTo>
                      <a:pt x="385654" y="128371"/>
                      <a:pt x="389731" y="131762"/>
                      <a:pt x="392906" y="135731"/>
                    </a:cubicBezTo>
                    <a:cubicBezTo>
                      <a:pt x="404305" y="101537"/>
                      <a:pt x="393585" y="138026"/>
                      <a:pt x="400050" y="69056"/>
                    </a:cubicBezTo>
                    <a:cubicBezTo>
                      <a:pt x="400805" y="60997"/>
                      <a:pt x="404812" y="45243"/>
                      <a:pt x="404812" y="45243"/>
                    </a:cubicBezTo>
                    <a:cubicBezTo>
                      <a:pt x="407193" y="51593"/>
                      <a:pt x="408923" y="58227"/>
                      <a:pt x="411956" y="64293"/>
                    </a:cubicBezTo>
                    <a:cubicBezTo>
                      <a:pt x="417653" y="75687"/>
                      <a:pt x="420785" y="77885"/>
                      <a:pt x="428625" y="85725"/>
                    </a:cubicBezTo>
                    <a:cubicBezTo>
                      <a:pt x="426244" y="78581"/>
                      <a:pt x="423696" y="71490"/>
                      <a:pt x="421481" y="64293"/>
                    </a:cubicBezTo>
                    <a:cubicBezTo>
                      <a:pt x="420519" y="61165"/>
                      <a:pt x="420135" y="57873"/>
                      <a:pt x="419100" y="54768"/>
                    </a:cubicBezTo>
                    <a:cubicBezTo>
                      <a:pt x="417748" y="50713"/>
                      <a:pt x="415798" y="46879"/>
                      <a:pt x="414337" y="42862"/>
                    </a:cubicBezTo>
                    <a:cubicBezTo>
                      <a:pt x="412621" y="38144"/>
                      <a:pt x="411820" y="33065"/>
                      <a:pt x="409575" y="28575"/>
                    </a:cubicBezTo>
                    <a:cubicBezTo>
                      <a:pt x="407987" y="25400"/>
                      <a:pt x="406573" y="22132"/>
                      <a:pt x="404812" y="19050"/>
                    </a:cubicBezTo>
                    <a:cubicBezTo>
                      <a:pt x="403392" y="16565"/>
                      <a:pt x="401330" y="14466"/>
                      <a:pt x="400050" y="11906"/>
                    </a:cubicBezTo>
                    <a:cubicBezTo>
                      <a:pt x="397167" y="6139"/>
                      <a:pt x="397669" y="5449"/>
                      <a:pt x="3976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79841177-ACCC-41F7-B793-93F8B0372F9B}"/>
                  </a:ext>
                </a:extLst>
              </p:cNvPr>
              <p:cNvSpPr/>
              <p:nvPr/>
            </p:nvSpPr>
            <p:spPr>
              <a:xfrm>
                <a:off x="326231" y="3955256"/>
                <a:ext cx="523875" cy="416719"/>
              </a:xfrm>
              <a:custGeom>
                <a:avLst/>
                <a:gdLst>
                  <a:gd name="connsiteX0" fmla="*/ 61913 w 523875"/>
                  <a:gd name="connsiteY0" fmla="*/ 416719 h 416719"/>
                  <a:gd name="connsiteX1" fmla="*/ 50007 w 523875"/>
                  <a:gd name="connsiteY1" fmla="*/ 414338 h 416719"/>
                  <a:gd name="connsiteX2" fmla="*/ 35719 w 523875"/>
                  <a:gd name="connsiteY2" fmla="*/ 409575 h 416719"/>
                  <a:gd name="connsiteX3" fmla="*/ 30957 w 523875"/>
                  <a:gd name="connsiteY3" fmla="*/ 402432 h 416719"/>
                  <a:gd name="connsiteX4" fmla="*/ 21432 w 523875"/>
                  <a:gd name="connsiteY4" fmla="*/ 392907 h 416719"/>
                  <a:gd name="connsiteX5" fmla="*/ 19050 w 523875"/>
                  <a:gd name="connsiteY5" fmla="*/ 385763 h 416719"/>
                  <a:gd name="connsiteX6" fmla="*/ 9525 w 523875"/>
                  <a:gd name="connsiteY6" fmla="*/ 371475 h 416719"/>
                  <a:gd name="connsiteX7" fmla="*/ 9525 w 523875"/>
                  <a:gd name="connsiteY7" fmla="*/ 309563 h 416719"/>
                  <a:gd name="connsiteX8" fmla="*/ 11907 w 523875"/>
                  <a:gd name="connsiteY8" fmla="*/ 302419 h 416719"/>
                  <a:gd name="connsiteX9" fmla="*/ 16669 w 523875"/>
                  <a:gd name="connsiteY9" fmla="*/ 295275 h 416719"/>
                  <a:gd name="connsiteX10" fmla="*/ 0 w 523875"/>
                  <a:gd name="connsiteY10" fmla="*/ 283369 h 416719"/>
                  <a:gd name="connsiteX11" fmla="*/ 11907 w 523875"/>
                  <a:gd name="connsiteY11" fmla="*/ 261938 h 416719"/>
                  <a:gd name="connsiteX12" fmla="*/ 16669 w 523875"/>
                  <a:gd name="connsiteY12" fmla="*/ 254794 h 416719"/>
                  <a:gd name="connsiteX13" fmla="*/ 21432 w 523875"/>
                  <a:gd name="connsiteY13" fmla="*/ 247650 h 416719"/>
                  <a:gd name="connsiteX14" fmla="*/ 23813 w 523875"/>
                  <a:gd name="connsiteY14" fmla="*/ 240507 h 416719"/>
                  <a:gd name="connsiteX15" fmla="*/ 28575 w 523875"/>
                  <a:gd name="connsiteY15" fmla="*/ 228600 h 416719"/>
                  <a:gd name="connsiteX16" fmla="*/ 30957 w 523875"/>
                  <a:gd name="connsiteY16" fmla="*/ 219075 h 416719"/>
                  <a:gd name="connsiteX17" fmla="*/ 35719 w 523875"/>
                  <a:gd name="connsiteY17" fmla="*/ 128588 h 416719"/>
                  <a:gd name="connsiteX18" fmla="*/ 38100 w 523875"/>
                  <a:gd name="connsiteY18" fmla="*/ 121444 h 416719"/>
                  <a:gd name="connsiteX19" fmla="*/ 45244 w 523875"/>
                  <a:gd name="connsiteY19" fmla="*/ 107157 h 416719"/>
                  <a:gd name="connsiteX20" fmla="*/ 52388 w 523875"/>
                  <a:gd name="connsiteY20" fmla="*/ 90488 h 416719"/>
                  <a:gd name="connsiteX21" fmla="*/ 59532 w 523875"/>
                  <a:gd name="connsiteY21" fmla="*/ 88107 h 416719"/>
                  <a:gd name="connsiteX22" fmla="*/ 66675 w 523875"/>
                  <a:gd name="connsiteY22" fmla="*/ 83344 h 416719"/>
                  <a:gd name="connsiteX23" fmla="*/ 76200 w 523875"/>
                  <a:gd name="connsiteY23" fmla="*/ 78582 h 416719"/>
                  <a:gd name="connsiteX24" fmla="*/ 80963 w 523875"/>
                  <a:gd name="connsiteY24" fmla="*/ 71438 h 416719"/>
                  <a:gd name="connsiteX25" fmla="*/ 88107 w 523875"/>
                  <a:gd name="connsiteY25" fmla="*/ 69057 h 416719"/>
                  <a:gd name="connsiteX26" fmla="*/ 97632 w 523875"/>
                  <a:gd name="connsiteY26" fmla="*/ 64294 h 416719"/>
                  <a:gd name="connsiteX27" fmla="*/ 104775 w 523875"/>
                  <a:gd name="connsiteY27" fmla="*/ 61913 h 416719"/>
                  <a:gd name="connsiteX28" fmla="*/ 121444 w 523875"/>
                  <a:gd name="connsiteY28" fmla="*/ 54769 h 416719"/>
                  <a:gd name="connsiteX29" fmla="*/ 130969 w 523875"/>
                  <a:gd name="connsiteY29" fmla="*/ 57150 h 416719"/>
                  <a:gd name="connsiteX30" fmla="*/ 138113 w 523875"/>
                  <a:gd name="connsiteY30" fmla="*/ 61913 h 416719"/>
                  <a:gd name="connsiteX31" fmla="*/ 154782 w 523875"/>
                  <a:gd name="connsiteY31" fmla="*/ 71438 h 416719"/>
                  <a:gd name="connsiteX32" fmla="*/ 161925 w 523875"/>
                  <a:gd name="connsiteY32" fmla="*/ 76200 h 416719"/>
                  <a:gd name="connsiteX33" fmla="*/ 171450 w 523875"/>
                  <a:gd name="connsiteY33" fmla="*/ 78582 h 416719"/>
                  <a:gd name="connsiteX34" fmla="*/ 178594 w 523875"/>
                  <a:gd name="connsiteY34" fmla="*/ 80963 h 416719"/>
                  <a:gd name="connsiteX35" fmla="*/ 185738 w 523875"/>
                  <a:gd name="connsiteY35" fmla="*/ 73819 h 416719"/>
                  <a:gd name="connsiteX36" fmla="*/ 197644 w 523875"/>
                  <a:gd name="connsiteY36" fmla="*/ 66675 h 416719"/>
                  <a:gd name="connsiteX37" fmla="*/ 204788 w 523875"/>
                  <a:gd name="connsiteY37" fmla="*/ 61913 h 416719"/>
                  <a:gd name="connsiteX38" fmla="*/ 228600 w 523875"/>
                  <a:gd name="connsiteY38" fmla="*/ 52388 h 416719"/>
                  <a:gd name="connsiteX39" fmla="*/ 247650 w 523875"/>
                  <a:gd name="connsiteY39" fmla="*/ 57150 h 416719"/>
                  <a:gd name="connsiteX40" fmla="*/ 257175 w 523875"/>
                  <a:gd name="connsiteY40" fmla="*/ 64294 h 416719"/>
                  <a:gd name="connsiteX41" fmla="*/ 264319 w 523875"/>
                  <a:gd name="connsiteY41" fmla="*/ 66675 h 416719"/>
                  <a:gd name="connsiteX42" fmla="*/ 280988 w 523875"/>
                  <a:gd name="connsiteY42" fmla="*/ 73819 h 416719"/>
                  <a:gd name="connsiteX43" fmla="*/ 290513 w 523875"/>
                  <a:gd name="connsiteY43" fmla="*/ 59532 h 416719"/>
                  <a:gd name="connsiteX44" fmla="*/ 295275 w 523875"/>
                  <a:gd name="connsiteY44" fmla="*/ 52388 h 416719"/>
                  <a:gd name="connsiteX45" fmla="*/ 314325 w 523875"/>
                  <a:gd name="connsiteY45" fmla="*/ 38100 h 416719"/>
                  <a:gd name="connsiteX46" fmla="*/ 321469 w 523875"/>
                  <a:gd name="connsiteY46" fmla="*/ 30957 h 416719"/>
                  <a:gd name="connsiteX47" fmla="*/ 347663 w 523875"/>
                  <a:gd name="connsiteY47" fmla="*/ 14288 h 416719"/>
                  <a:gd name="connsiteX48" fmla="*/ 371475 w 523875"/>
                  <a:gd name="connsiteY48" fmla="*/ 14288 h 416719"/>
                  <a:gd name="connsiteX49" fmla="*/ 385763 w 523875"/>
                  <a:gd name="connsiteY49" fmla="*/ 9525 h 416719"/>
                  <a:gd name="connsiteX50" fmla="*/ 421482 w 523875"/>
                  <a:gd name="connsiteY50" fmla="*/ 11907 h 416719"/>
                  <a:gd name="connsiteX51" fmla="*/ 435769 w 523875"/>
                  <a:gd name="connsiteY51" fmla="*/ 33338 h 416719"/>
                  <a:gd name="connsiteX52" fmla="*/ 440532 w 523875"/>
                  <a:gd name="connsiteY52" fmla="*/ 40482 h 416719"/>
                  <a:gd name="connsiteX53" fmla="*/ 445294 w 523875"/>
                  <a:gd name="connsiteY53" fmla="*/ 54769 h 416719"/>
                  <a:gd name="connsiteX54" fmla="*/ 442913 w 523875"/>
                  <a:gd name="connsiteY54" fmla="*/ 76200 h 416719"/>
                  <a:gd name="connsiteX55" fmla="*/ 440532 w 523875"/>
                  <a:gd name="connsiteY55" fmla="*/ 83344 h 416719"/>
                  <a:gd name="connsiteX56" fmla="*/ 435769 w 523875"/>
                  <a:gd name="connsiteY56" fmla="*/ 100013 h 416719"/>
                  <a:gd name="connsiteX57" fmla="*/ 445294 w 523875"/>
                  <a:gd name="connsiteY57" fmla="*/ 121444 h 416719"/>
                  <a:gd name="connsiteX58" fmla="*/ 447675 w 523875"/>
                  <a:gd name="connsiteY58" fmla="*/ 128588 h 416719"/>
                  <a:gd name="connsiteX59" fmla="*/ 454819 w 523875"/>
                  <a:gd name="connsiteY59" fmla="*/ 154782 h 416719"/>
                  <a:gd name="connsiteX60" fmla="*/ 461963 w 523875"/>
                  <a:gd name="connsiteY60" fmla="*/ 157163 h 416719"/>
                  <a:gd name="connsiteX61" fmla="*/ 471488 w 523875"/>
                  <a:gd name="connsiteY61" fmla="*/ 164307 h 416719"/>
                  <a:gd name="connsiteX62" fmla="*/ 485775 w 523875"/>
                  <a:gd name="connsiteY62" fmla="*/ 169069 h 416719"/>
                  <a:gd name="connsiteX63" fmla="*/ 497682 w 523875"/>
                  <a:gd name="connsiteY63" fmla="*/ 202407 h 416719"/>
                  <a:gd name="connsiteX64" fmla="*/ 492919 w 523875"/>
                  <a:gd name="connsiteY64" fmla="*/ 216694 h 416719"/>
                  <a:gd name="connsiteX65" fmla="*/ 490538 w 523875"/>
                  <a:gd name="connsiteY65" fmla="*/ 223838 h 416719"/>
                  <a:gd name="connsiteX66" fmla="*/ 488157 w 523875"/>
                  <a:gd name="connsiteY66" fmla="*/ 230982 h 416719"/>
                  <a:gd name="connsiteX67" fmla="*/ 495300 w 523875"/>
                  <a:gd name="connsiteY67" fmla="*/ 250032 h 416719"/>
                  <a:gd name="connsiteX68" fmla="*/ 500063 w 523875"/>
                  <a:gd name="connsiteY68" fmla="*/ 264319 h 416719"/>
                  <a:gd name="connsiteX69" fmla="*/ 497682 w 523875"/>
                  <a:gd name="connsiteY69" fmla="*/ 300038 h 416719"/>
                  <a:gd name="connsiteX70" fmla="*/ 495300 w 523875"/>
                  <a:gd name="connsiteY70" fmla="*/ 307182 h 416719"/>
                  <a:gd name="connsiteX71" fmla="*/ 488157 w 523875"/>
                  <a:gd name="connsiteY71" fmla="*/ 309563 h 416719"/>
                  <a:gd name="connsiteX72" fmla="*/ 485775 w 523875"/>
                  <a:gd name="connsiteY72" fmla="*/ 326232 h 416719"/>
                  <a:gd name="connsiteX73" fmla="*/ 481013 w 523875"/>
                  <a:gd name="connsiteY73" fmla="*/ 340519 h 416719"/>
                  <a:gd name="connsiteX74" fmla="*/ 485775 w 523875"/>
                  <a:gd name="connsiteY74" fmla="*/ 333375 h 416719"/>
                  <a:gd name="connsiteX75" fmla="*/ 492919 w 523875"/>
                  <a:gd name="connsiteY75" fmla="*/ 311944 h 416719"/>
                  <a:gd name="connsiteX76" fmla="*/ 497682 w 523875"/>
                  <a:gd name="connsiteY76" fmla="*/ 297657 h 416719"/>
                  <a:gd name="connsiteX77" fmla="*/ 507207 w 523875"/>
                  <a:gd name="connsiteY77" fmla="*/ 283369 h 416719"/>
                  <a:gd name="connsiteX78" fmla="*/ 514350 w 523875"/>
                  <a:gd name="connsiteY78" fmla="*/ 271463 h 416719"/>
                  <a:gd name="connsiteX79" fmla="*/ 523875 w 523875"/>
                  <a:gd name="connsiteY79" fmla="*/ 257175 h 416719"/>
                  <a:gd name="connsiteX80" fmla="*/ 516732 w 523875"/>
                  <a:gd name="connsiteY80" fmla="*/ 254794 h 416719"/>
                  <a:gd name="connsiteX81" fmla="*/ 502444 w 523875"/>
                  <a:gd name="connsiteY81" fmla="*/ 247650 h 416719"/>
                  <a:gd name="connsiteX82" fmla="*/ 497682 w 523875"/>
                  <a:gd name="connsiteY82" fmla="*/ 240507 h 416719"/>
                  <a:gd name="connsiteX83" fmla="*/ 490538 w 523875"/>
                  <a:gd name="connsiteY83" fmla="*/ 230982 h 416719"/>
                  <a:gd name="connsiteX84" fmla="*/ 485775 w 523875"/>
                  <a:gd name="connsiteY84" fmla="*/ 216694 h 416719"/>
                  <a:gd name="connsiteX85" fmla="*/ 483394 w 523875"/>
                  <a:gd name="connsiteY85" fmla="*/ 209550 h 416719"/>
                  <a:gd name="connsiteX86" fmla="*/ 488157 w 523875"/>
                  <a:gd name="connsiteY86" fmla="*/ 173832 h 416719"/>
                  <a:gd name="connsiteX87" fmla="*/ 492919 w 523875"/>
                  <a:gd name="connsiteY87" fmla="*/ 159544 h 416719"/>
                  <a:gd name="connsiteX88" fmla="*/ 495300 w 523875"/>
                  <a:gd name="connsiteY88" fmla="*/ 152400 h 416719"/>
                  <a:gd name="connsiteX89" fmla="*/ 485775 w 523875"/>
                  <a:gd name="connsiteY89" fmla="*/ 150019 h 416719"/>
                  <a:gd name="connsiteX90" fmla="*/ 459582 w 523875"/>
                  <a:gd name="connsiteY90" fmla="*/ 145257 h 416719"/>
                  <a:gd name="connsiteX91" fmla="*/ 435769 w 523875"/>
                  <a:gd name="connsiteY91" fmla="*/ 138113 h 416719"/>
                  <a:gd name="connsiteX92" fmla="*/ 421482 w 523875"/>
                  <a:gd name="connsiteY92" fmla="*/ 133350 h 416719"/>
                  <a:gd name="connsiteX93" fmla="*/ 414338 w 523875"/>
                  <a:gd name="connsiteY93" fmla="*/ 130969 h 416719"/>
                  <a:gd name="connsiteX94" fmla="*/ 411957 w 523875"/>
                  <a:gd name="connsiteY94" fmla="*/ 121444 h 416719"/>
                  <a:gd name="connsiteX95" fmla="*/ 419100 w 523875"/>
                  <a:gd name="connsiteY95" fmla="*/ 107157 h 416719"/>
                  <a:gd name="connsiteX96" fmla="*/ 423863 w 523875"/>
                  <a:gd name="connsiteY96" fmla="*/ 88107 h 416719"/>
                  <a:gd name="connsiteX97" fmla="*/ 426244 w 523875"/>
                  <a:gd name="connsiteY97" fmla="*/ 80963 h 416719"/>
                  <a:gd name="connsiteX98" fmla="*/ 404813 w 523875"/>
                  <a:gd name="connsiteY98" fmla="*/ 88107 h 416719"/>
                  <a:gd name="connsiteX99" fmla="*/ 390525 w 523875"/>
                  <a:gd name="connsiteY99" fmla="*/ 92869 h 416719"/>
                  <a:gd name="connsiteX100" fmla="*/ 383382 w 523875"/>
                  <a:gd name="connsiteY100" fmla="*/ 90488 h 416719"/>
                  <a:gd name="connsiteX101" fmla="*/ 385763 w 523875"/>
                  <a:gd name="connsiteY101" fmla="*/ 69057 h 416719"/>
                  <a:gd name="connsiteX102" fmla="*/ 376238 w 523875"/>
                  <a:gd name="connsiteY102" fmla="*/ 88107 h 416719"/>
                  <a:gd name="connsiteX103" fmla="*/ 369094 w 523875"/>
                  <a:gd name="connsiteY103" fmla="*/ 92869 h 416719"/>
                  <a:gd name="connsiteX104" fmla="*/ 364332 w 523875"/>
                  <a:gd name="connsiteY104" fmla="*/ 100013 h 416719"/>
                  <a:gd name="connsiteX105" fmla="*/ 333375 w 523875"/>
                  <a:gd name="connsiteY105" fmla="*/ 100013 h 416719"/>
                  <a:gd name="connsiteX106" fmla="*/ 328613 w 523875"/>
                  <a:gd name="connsiteY106" fmla="*/ 114300 h 416719"/>
                  <a:gd name="connsiteX107" fmla="*/ 323850 w 523875"/>
                  <a:gd name="connsiteY107" fmla="*/ 100013 h 416719"/>
                  <a:gd name="connsiteX108" fmla="*/ 321469 w 523875"/>
                  <a:gd name="connsiteY108" fmla="*/ 92869 h 416719"/>
                  <a:gd name="connsiteX109" fmla="*/ 319088 w 523875"/>
                  <a:gd name="connsiteY109" fmla="*/ 66675 h 416719"/>
                  <a:gd name="connsiteX110" fmla="*/ 321469 w 523875"/>
                  <a:gd name="connsiteY110" fmla="*/ 54769 h 416719"/>
                  <a:gd name="connsiteX111" fmla="*/ 359569 w 523875"/>
                  <a:gd name="connsiteY111" fmla="*/ 52388 h 416719"/>
                  <a:gd name="connsiteX112" fmla="*/ 378619 w 523875"/>
                  <a:gd name="connsiteY112" fmla="*/ 47625 h 416719"/>
                  <a:gd name="connsiteX113" fmla="*/ 390525 w 523875"/>
                  <a:gd name="connsiteY113" fmla="*/ 42863 h 416719"/>
                  <a:gd name="connsiteX114" fmla="*/ 407194 w 523875"/>
                  <a:gd name="connsiteY114" fmla="*/ 40482 h 416719"/>
                  <a:gd name="connsiteX115" fmla="*/ 421482 w 523875"/>
                  <a:gd name="connsiteY115" fmla="*/ 35719 h 416719"/>
                  <a:gd name="connsiteX116" fmla="*/ 404813 w 523875"/>
                  <a:gd name="connsiteY116" fmla="*/ 30957 h 416719"/>
                  <a:gd name="connsiteX117" fmla="*/ 397669 w 523875"/>
                  <a:gd name="connsiteY117" fmla="*/ 28575 h 416719"/>
                  <a:gd name="connsiteX118" fmla="*/ 366713 w 523875"/>
                  <a:gd name="connsiteY118" fmla="*/ 21432 h 416719"/>
                  <a:gd name="connsiteX119" fmla="*/ 352425 w 523875"/>
                  <a:gd name="connsiteY119" fmla="*/ 9525 h 416719"/>
                  <a:gd name="connsiteX120" fmla="*/ 340519 w 523875"/>
                  <a:gd name="connsiteY120" fmla="*/ 23813 h 416719"/>
                  <a:gd name="connsiteX121" fmla="*/ 319088 w 523875"/>
                  <a:gd name="connsiteY121" fmla="*/ 35719 h 416719"/>
                  <a:gd name="connsiteX122" fmla="*/ 309563 w 523875"/>
                  <a:gd name="connsiteY122" fmla="*/ 33338 h 416719"/>
                  <a:gd name="connsiteX123" fmla="*/ 295275 w 523875"/>
                  <a:gd name="connsiteY123" fmla="*/ 21432 h 416719"/>
                  <a:gd name="connsiteX124" fmla="*/ 288132 w 523875"/>
                  <a:gd name="connsiteY124" fmla="*/ 11907 h 416719"/>
                  <a:gd name="connsiteX125" fmla="*/ 280988 w 523875"/>
                  <a:gd name="connsiteY125" fmla="*/ 7144 h 416719"/>
                  <a:gd name="connsiteX126" fmla="*/ 278607 w 523875"/>
                  <a:gd name="connsiteY126" fmla="*/ 14288 h 416719"/>
                  <a:gd name="connsiteX127" fmla="*/ 271463 w 523875"/>
                  <a:gd name="connsiteY127" fmla="*/ 19050 h 416719"/>
                  <a:gd name="connsiteX128" fmla="*/ 266700 w 523875"/>
                  <a:gd name="connsiteY128" fmla="*/ 26194 h 416719"/>
                  <a:gd name="connsiteX129" fmla="*/ 254794 w 523875"/>
                  <a:gd name="connsiteY129" fmla="*/ 21432 h 416719"/>
                  <a:gd name="connsiteX130" fmla="*/ 245269 w 523875"/>
                  <a:gd name="connsiteY130" fmla="*/ 7144 h 416719"/>
                  <a:gd name="connsiteX131" fmla="*/ 240507 w 523875"/>
                  <a:gd name="connsiteY131" fmla="*/ 0 h 416719"/>
                  <a:gd name="connsiteX132" fmla="*/ 219075 w 523875"/>
                  <a:gd name="connsiteY132" fmla="*/ 4763 h 416719"/>
                  <a:gd name="connsiteX133" fmla="*/ 211932 w 523875"/>
                  <a:gd name="connsiteY133" fmla="*/ 11907 h 416719"/>
                  <a:gd name="connsiteX134" fmla="*/ 204788 w 523875"/>
                  <a:gd name="connsiteY134" fmla="*/ 16669 h 416719"/>
                  <a:gd name="connsiteX135" fmla="*/ 197644 w 523875"/>
                  <a:gd name="connsiteY135" fmla="*/ 30957 h 416719"/>
                  <a:gd name="connsiteX136" fmla="*/ 190500 w 523875"/>
                  <a:gd name="connsiteY136" fmla="*/ 45244 h 416719"/>
                  <a:gd name="connsiteX137" fmla="*/ 169069 w 523875"/>
                  <a:gd name="connsiteY137" fmla="*/ 42863 h 416719"/>
                  <a:gd name="connsiteX138" fmla="*/ 154782 w 523875"/>
                  <a:gd name="connsiteY138" fmla="*/ 38100 h 416719"/>
                  <a:gd name="connsiteX139" fmla="*/ 142875 w 523875"/>
                  <a:gd name="connsiteY139" fmla="*/ 57150 h 416719"/>
                  <a:gd name="connsiteX140" fmla="*/ 140494 w 523875"/>
                  <a:gd name="connsiteY140" fmla="*/ 64294 h 416719"/>
                  <a:gd name="connsiteX141" fmla="*/ 138113 w 523875"/>
                  <a:gd name="connsiteY141" fmla="*/ 71438 h 416719"/>
                  <a:gd name="connsiteX142" fmla="*/ 116682 w 523875"/>
                  <a:gd name="connsiteY142" fmla="*/ 76200 h 416719"/>
                  <a:gd name="connsiteX143" fmla="*/ 119063 w 523875"/>
                  <a:gd name="connsiteY143" fmla="*/ 95250 h 416719"/>
                  <a:gd name="connsiteX144" fmla="*/ 121444 w 523875"/>
                  <a:gd name="connsiteY144" fmla="*/ 109538 h 416719"/>
                  <a:gd name="connsiteX145" fmla="*/ 119063 w 523875"/>
                  <a:gd name="connsiteY145" fmla="*/ 138113 h 416719"/>
                  <a:gd name="connsiteX146" fmla="*/ 97632 w 523875"/>
                  <a:gd name="connsiteY146" fmla="*/ 126207 h 416719"/>
                  <a:gd name="connsiteX147" fmla="*/ 83344 w 523875"/>
                  <a:gd name="connsiteY147" fmla="*/ 116682 h 416719"/>
                  <a:gd name="connsiteX148" fmla="*/ 78582 w 523875"/>
                  <a:gd name="connsiteY148" fmla="*/ 123825 h 416719"/>
                  <a:gd name="connsiteX149" fmla="*/ 76200 w 523875"/>
                  <a:gd name="connsiteY149" fmla="*/ 138113 h 416719"/>
                  <a:gd name="connsiteX150" fmla="*/ 73819 w 523875"/>
                  <a:gd name="connsiteY150" fmla="*/ 145257 h 416719"/>
                  <a:gd name="connsiteX151" fmla="*/ 71438 w 523875"/>
                  <a:gd name="connsiteY151" fmla="*/ 154782 h 416719"/>
                  <a:gd name="connsiteX152" fmla="*/ 66675 w 523875"/>
                  <a:gd name="connsiteY152" fmla="*/ 161925 h 416719"/>
                  <a:gd name="connsiteX153" fmla="*/ 59532 w 523875"/>
                  <a:gd name="connsiteY153" fmla="*/ 176213 h 416719"/>
                  <a:gd name="connsiteX154" fmla="*/ 52388 w 523875"/>
                  <a:gd name="connsiteY154" fmla="*/ 180975 h 416719"/>
                  <a:gd name="connsiteX155" fmla="*/ 42863 w 523875"/>
                  <a:gd name="connsiteY155" fmla="*/ 195263 h 416719"/>
                  <a:gd name="connsiteX156" fmla="*/ 38100 w 523875"/>
                  <a:gd name="connsiteY156" fmla="*/ 202407 h 416719"/>
                  <a:gd name="connsiteX157" fmla="*/ 47625 w 523875"/>
                  <a:gd name="connsiteY157" fmla="*/ 223838 h 416719"/>
                  <a:gd name="connsiteX158" fmla="*/ 54769 w 523875"/>
                  <a:gd name="connsiteY158" fmla="*/ 230982 h 416719"/>
                  <a:gd name="connsiteX159" fmla="*/ 64294 w 523875"/>
                  <a:gd name="connsiteY159" fmla="*/ 245269 h 416719"/>
                  <a:gd name="connsiteX160" fmla="*/ 38100 w 523875"/>
                  <a:gd name="connsiteY160" fmla="*/ 247650 h 416719"/>
                  <a:gd name="connsiteX161" fmla="*/ 23813 w 523875"/>
                  <a:gd name="connsiteY161" fmla="*/ 250032 h 416719"/>
                  <a:gd name="connsiteX162" fmla="*/ 28575 w 523875"/>
                  <a:gd name="connsiteY162" fmla="*/ 257175 h 416719"/>
                  <a:gd name="connsiteX163" fmla="*/ 40482 w 523875"/>
                  <a:gd name="connsiteY163" fmla="*/ 266700 h 416719"/>
                  <a:gd name="connsiteX164" fmla="*/ 38100 w 523875"/>
                  <a:gd name="connsiteY164" fmla="*/ 290513 h 416719"/>
                  <a:gd name="connsiteX165" fmla="*/ 33338 w 523875"/>
                  <a:gd name="connsiteY165" fmla="*/ 304800 h 416719"/>
                  <a:gd name="connsiteX166" fmla="*/ 30957 w 523875"/>
                  <a:gd name="connsiteY166" fmla="*/ 321469 h 416719"/>
                  <a:gd name="connsiteX167" fmla="*/ 28575 w 523875"/>
                  <a:gd name="connsiteY167" fmla="*/ 328613 h 416719"/>
                  <a:gd name="connsiteX168" fmla="*/ 30957 w 523875"/>
                  <a:gd name="connsiteY168" fmla="*/ 361950 h 416719"/>
                  <a:gd name="connsiteX169" fmla="*/ 35719 w 523875"/>
                  <a:gd name="connsiteY169" fmla="*/ 366713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523875" h="416719">
                    <a:moveTo>
                      <a:pt x="61913" y="416719"/>
                    </a:moveTo>
                    <a:cubicBezTo>
                      <a:pt x="57944" y="415925"/>
                      <a:pt x="53912" y="415403"/>
                      <a:pt x="50007" y="414338"/>
                    </a:cubicBezTo>
                    <a:cubicBezTo>
                      <a:pt x="45164" y="413017"/>
                      <a:pt x="35719" y="409575"/>
                      <a:pt x="35719" y="409575"/>
                    </a:cubicBezTo>
                    <a:cubicBezTo>
                      <a:pt x="34132" y="407194"/>
                      <a:pt x="32819" y="404605"/>
                      <a:pt x="30957" y="402432"/>
                    </a:cubicBezTo>
                    <a:cubicBezTo>
                      <a:pt x="28035" y="399023"/>
                      <a:pt x="24042" y="396561"/>
                      <a:pt x="21432" y="392907"/>
                    </a:cubicBezTo>
                    <a:cubicBezTo>
                      <a:pt x="19973" y="390864"/>
                      <a:pt x="20269" y="387957"/>
                      <a:pt x="19050" y="385763"/>
                    </a:cubicBezTo>
                    <a:cubicBezTo>
                      <a:pt x="16270" y="380759"/>
                      <a:pt x="9525" y="371475"/>
                      <a:pt x="9525" y="371475"/>
                    </a:cubicBezTo>
                    <a:cubicBezTo>
                      <a:pt x="1579" y="347638"/>
                      <a:pt x="5478" y="362169"/>
                      <a:pt x="9525" y="309563"/>
                    </a:cubicBezTo>
                    <a:cubicBezTo>
                      <a:pt x="9718" y="307060"/>
                      <a:pt x="10784" y="304664"/>
                      <a:pt x="11907" y="302419"/>
                    </a:cubicBezTo>
                    <a:cubicBezTo>
                      <a:pt x="13187" y="299859"/>
                      <a:pt x="15082" y="297656"/>
                      <a:pt x="16669" y="295275"/>
                    </a:cubicBezTo>
                    <a:cubicBezTo>
                      <a:pt x="1" y="289719"/>
                      <a:pt x="3970" y="295275"/>
                      <a:pt x="0" y="283369"/>
                    </a:cubicBezTo>
                    <a:cubicBezTo>
                      <a:pt x="4193" y="270794"/>
                      <a:pt x="989" y="278316"/>
                      <a:pt x="11907" y="261938"/>
                    </a:cubicBezTo>
                    <a:lnTo>
                      <a:pt x="16669" y="254794"/>
                    </a:lnTo>
                    <a:lnTo>
                      <a:pt x="21432" y="247650"/>
                    </a:lnTo>
                    <a:cubicBezTo>
                      <a:pt x="22226" y="245269"/>
                      <a:pt x="22932" y="242857"/>
                      <a:pt x="23813" y="240507"/>
                    </a:cubicBezTo>
                    <a:cubicBezTo>
                      <a:pt x="25314" y="236504"/>
                      <a:pt x="27223" y="232655"/>
                      <a:pt x="28575" y="228600"/>
                    </a:cubicBezTo>
                    <a:cubicBezTo>
                      <a:pt x="29610" y="225495"/>
                      <a:pt x="30163" y="222250"/>
                      <a:pt x="30957" y="219075"/>
                    </a:cubicBezTo>
                    <a:cubicBezTo>
                      <a:pt x="32227" y="175898"/>
                      <a:pt x="26937" y="159329"/>
                      <a:pt x="35719" y="128588"/>
                    </a:cubicBezTo>
                    <a:cubicBezTo>
                      <a:pt x="36409" y="126174"/>
                      <a:pt x="37081" y="123738"/>
                      <a:pt x="38100" y="121444"/>
                    </a:cubicBezTo>
                    <a:cubicBezTo>
                      <a:pt x="40263" y="116578"/>
                      <a:pt x="43081" y="112023"/>
                      <a:pt x="45244" y="107157"/>
                    </a:cubicBezTo>
                    <a:cubicBezTo>
                      <a:pt x="47522" y="102032"/>
                      <a:pt x="48236" y="94640"/>
                      <a:pt x="52388" y="90488"/>
                    </a:cubicBezTo>
                    <a:cubicBezTo>
                      <a:pt x="54163" y="88713"/>
                      <a:pt x="57151" y="88901"/>
                      <a:pt x="59532" y="88107"/>
                    </a:cubicBezTo>
                    <a:cubicBezTo>
                      <a:pt x="61913" y="86519"/>
                      <a:pt x="64190" y="84764"/>
                      <a:pt x="66675" y="83344"/>
                    </a:cubicBezTo>
                    <a:cubicBezTo>
                      <a:pt x="69757" y="81583"/>
                      <a:pt x="73473" y="80854"/>
                      <a:pt x="76200" y="78582"/>
                    </a:cubicBezTo>
                    <a:cubicBezTo>
                      <a:pt x="78399" y="76750"/>
                      <a:pt x="78728" y="73226"/>
                      <a:pt x="80963" y="71438"/>
                    </a:cubicBezTo>
                    <a:cubicBezTo>
                      <a:pt x="82923" y="69870"/>
                      <a:pt x="85800" y="70046"/>
                      <a:pt x="88107" y="69057"/>
                    </a:cubicBezTo>
                    <a:cubicBezTo>
                      <a:pt x="91370" y="67659"/>
                      <a:pt x="94369" y="65692"/>
                      <a:pt x="97632" y="64294"/>
                    </a:cubicBezTo>
                    <a:cubicBezTo>
                      <a:pt x="99939" y="63305"/>
                      <a:pt x="102468" y="62902"/>
                      <a:pt x="104775" y="61913"/>
                    </a:cubicBezTo>
                    <a:cubicBezTo>
                      <a:pt x="125367" y="53087"/>
                      <a:pt x="104694" y="60352"/>
                      <a:pt x="121444" y="54769"/>
                    </a:cubicBezTo>
                    <a:cubicBezTo>
                      <a:pt x="124619" y="55563"/>
                      <a:pt x="127961" y="55861"/>
                      <a:pt x="130969" y="57150"/>
                    </a:cubicBezTo>
                    <a:cubicBezTo>
                      <a:pt x="133600" y="58277"/>
                      <a:pt x="135659" y="60440"/>
                      <a:pt x="138113" y="61913"/>
                    </a:cubicBezTo>
                    <a:cubicBezTo>
                      <a:pt x="143600" y="65206"/>
                      <a:pt x="149294" y="68146"/>
                      <a:pt x="154782" y="71438"/>
                    </a:cubicBezTo>
                    <a:cubicBezTo>
                      <a:pt x="157236" y="72910"/>
                      <a:pt x="159295" y="75073"/>
                      <a:pt x="161925" y="76200"/>
                    </a:cubicBezTo>
                    <a:cubicBezTo>
                      <a:pt x="164933" y="77489"/>
                      <a:pt x="168303" y="77683"/>
                      <a:pt x="171450" y="78582"/>
                    </a:cubicBezTo>
                    <a:cubicBezTo>
                      <a:pt x="173864" y="79272"/>
                      <a:pt x="176213" y="80169"/>
                      <a:pt x="178594" y="80963"/>
                    </a:cubicBezTo>
                    <a:cubicBezTo>
                      <a:pt x="180975" y="78582"/>
                      <a:pt x="183044" y="75840"/>
                      <a:pt x="185738" y="73819"/>
                    </a:cubicBezTo>
                    <a:cubicBezTo>
                      <a:pt x="189441" y="71042"/>
                      <a:pt x="193719" y="69128"/>
                      <a:pt x="197644" y="66675"/>
                    </a:cubicBezTo>
                    <a:cubicBezTo>
                      <a:pt x="200071" y="65158"/>
                      <a:pt x="202228" y="63193"/>
                      <a:pt x="204788" y="61913"/>
                    </a:cubicBezTo>
                    <a:cubicBezTo>
                      <a:pt x="215634" y="56490"/>
                      <a:pt x="219098" y="55555"/>
                      <a:pt x="228600" y="52388"/>
                    </a:cubicBezTo>
                    <a:cubicBezTo>
                      <a:pt x="231615" y="52991"/>
                      <a:pt x="243707" y="54897"/>
                      <a:pt x="247650" y="57150"/>
                    </a:cubicBezTo>
                    <a:cubicBezTo>
                      <a:pt x="251096" y="59119"/>
                      <a:pt x="253729" y="62325"/>
                      <a:pt x="257175" y="64294"/>
                    </a:cubicBezTo>
                    <a:cubicBezTo>
                      <a:pt x="259354" y="65539"/>
                      <a:pt x="262012" y="65686"/>
                      <a:pt x="264319" y="66675"/>
                    </a:cubicBezTo>
                    <a:cubicBezTo>
                      <a:pt x="284917" y="75503"/>
                      <a:pt x="264234" y="68235"/>
                      <a:pt x="280988" y="73819"/>
                    </a:cubicBezTo>
                    <a:lnTo>
                      <a:pt x="290513" y="59532"/>
                    </a:lnTo>
                    <a:cubicBezTo>
                      <a:pt x="292100" y="57151"/>
                      <a:pt x="292986" y="54105"/>
                      <a:pt x="295275" y="52388"/>
                    </a:cubicBezTo>
                    <a:cubicBezTo>
                      <a:pt x="301625" y="47625"/>
                      <a:pt x="308182" y="43126"/>
                      <a:pt x="314325" y="38100"/>
                    </a:cubicBezTo>
                    <a:cubicBezTo>
                      <a:pt x="316931" y="35968"/>
                      <a:pt x="318729" y="32914"/>
                      <a:pt x="321469" y="30957"/>
                    </a:cubicBezTo>
                    <a:cubicBezTo>
                      <a:pt x="329891" y="24942"/>
                      <a:pt x="347663" y="14288"/>
                      <a:pt x="347663" y="14288"/>
                    </a:cubicBezTo>
                    <a:cubicBezTo>
                      <a:pt x="359893" y="17345"/>
                      <a:pt x="356880" y="17937"/>
                      <a:pt x="371475" y="14288"/>
                    </a:cubicBezTo>
                    <a:cubicBezTo>
                      <a:pt x="376345" y="13070"/>
                      <a:pt x="385763" y="9525"/>
                      <a:pt x="385763" y="9525"/>
                    </a:cubicBezTo>
                    <a:lnTo>
                      <a:pt x="421482" y="11907"/>
                    </a:lnTo>
                    <a:cubicBezTo>
                      <a:pt x="421485" y="11908"/>
                      <a:pt x="433387" y="29765"/>
                      <a:pt x="435769" y="33338"/>
                    </a:cubicBezTo>
                    <a:lnTo>
                      <a:pt x="440532" y="40482"/>
                    </a:lnTo>
                    <a:cubicBezTo>
                      <a:pt x="442119" y="45244"/>
                      <a:pt x="445848" y="49780"/>
                      <a:pt x="445294" y="54769"/>
                    </a:cubicBezTo>
                    <a:cubicBezTo>
                      <a:pt x="444500" y="61913"/>
                      <a:pt x="444095" y="69110"/>
                      <a:pt x="442913" y="76200"/>
                    </a:cubicBezTo>
                    <a:cubicBezTo>
                      <a:pt x="442500" y="78676"/>
                      <a:pt x="441222" y="80930"/>
                      <a:pt x="440532" y="83344"/>
                    </a:cubicBezTo>
                    <a:cubicBezTo>
                      <a:pt x="434551" y="104275"/>
                      <a:pt x="441478" y="82884"/>
                      <a:pt x="435769" y="100013"/>
                    </a:cubicBezTo>
                    <a:cubicBezTo>
                      <a:pt x="443317" y="111333"/>
                      <a:pt x="439627" y="104442"/>
                      <a:pt x="445294" y="121444"/>
                    </a:cubicBezTo>
                    <a:lnTo>
                      <a:pt x="447675" y="128588"/>
                    </a:lnTo>
                    <a:cubicBezTo>
                      <a:pt x="448642" y="135353"/>
                      <a:pt x="448760" y="148723"/>
                      <a:pt x="454819" y="154782"/>
                    </a:cubicBezTo>
                    <a:cubicBezTo>
                      <a:pt x="456594" y="156557"/>
                      <a:pt x="459582" y="156369"/>
                      <a:pt x="461963" y="157163"/>
                    </a:cubicBezTo>
                    <a:cubicBezTo>
                      <a:pt x="465138" y="159544"/>
                      <a:pt x="467938" y="162532"/>
                      <a:pt x="471488" y="164307"/>
                    </a:cubicBezTo>
                    <a:cubicBezTo>
                      <a:pt x="475978" y="166552"/>
                      <a:pt x="485775" y="169069"/>
                      <a:pt x="485775" y="169069"/>
                    </a:cubicBezTo>
                    <a:cubicBezTo>
                      <a:pt x="505053" y="181921"/>
                      <a:pt x="502928" y="174429"/>
                      <a:pt x="497682" y="202407"/>
                    </a:cubicBezTo>
                    <a:cubicBezTo>
                      <a:pt x="496757" y="207341"/>
                      <a:pt x="494507" y="211932"/>
                      <a:pt x="492919" y="216694"/>
                    </a:cubicBezTo>
                    <a:lnTo>
                      <a:pt x="490538" y="223838"/>
                    </a:lnTo>
                    <a:lnTo>
                      <a:pt x="488157" y="230982"/>
                    </a:lnTo>
                    <a:cubicBezTo>
                      <a:pt x="493800" y="259201"/>
                      <a:pt x="486383" y="229969"/>
                      <a:pt x="495300" y="250032"/>
                    </a:cubicBezTo>
                    <a:cubicBezTo>
                      <a:pt x="497339" y="254619"/>
                      <a:pt x="500063" y="264319"/>
                      <a:pt x="500063" y="264319"/>
                    </a:cubicBezTo>
                    <a:cubicBezTo>
                      <a:pt x="499269" y="276225"/>
                      <a:pt x="499000" y="288178"/>
                      <a:pt x="497682" y="300038"/>
                    </a:cubicBezTo>
                    <a:cubicBezTo>
                      <a:pt x="497405" y="302533"/>
                      <a:pt x="497075" y="305407"/>
                      <a:pt x="495300" y="307182"/>
                    </a:cubicBezTo>
                    <a:cubicBezTo>
                      <a:pt x="493525" y="308957"/>
                      <a:pt x="490538" y="308769"/>
                      <a:pt x="488157" y="309563"/>
                    </a:cubicBezTo>
                    <a:cubicBezTo>
                      <a:pt x="487363" y="315119"/>
                      <a:pt x="487037" y="320763"/>
                      <a:pt x="485775" y="326232"/>
                    </a:cubicBezTo>
                    <a:cubicBezTo>
                      <a:pt x="484646" y="331123"/>
                      <a:pt x="478229" y="344696"/>
                      <a:pt x="481013" y="340519"/>
                    </a:cubicBezTo>
                    <a:cubicBezTo>
                      <a:pt x="482600" y="338138"/>
                      <a:pt x="484870" y="336090"/>
                      <a:pt x="485775" y="333375"/>
                    </a:cubicBezTo>
                    <a:lnTo>
                      <a:pt x="492919" y="311944"/>
                    </a:lnTo>
                    <a:cubicBezTo>
                      <a:pt x="492921" y="311939"/>
                      <a:pt x="497678" y="297662"/>
                      <a:pt x="497682" y="297657"/>
                    </a:cubicBezTo>
                    <a:cubicBezTo>
                      <a:pt x="500857" y="292894"/>
                      <a:pt x="504262" y="288277"/>
                      <a:pt x="507207" y="283369"/>
                    </a:cubicBezTo>
                    <a:cubicBezTo>
                      <a:pt x="509588" y="279400"/>
                      <a:pt x="511865" y="275368"/>
                      <a:pt x="514350" y="271463"/>
                    </a:cubicBezTo>
                    <a:cubicBezTo>
                      <a:pt x="517423" y="266634"/>
                      <a:pt x="523875" y="257175"/>
                      <a:pt x="523875" y="257175"/>
                    </a:cubicBezTo>
                    <a:cubicBezTo>
                      <a:pt x="521494" y="256381"/>
                      <a:pt x="518977" y="255916"/>
                      <a:pt x="516732" y="254794"/>
                    </a:cubicBezTo>
                    <a:cubicBezTo>
                      <a:pt x="498263" y="245560"/>
                      <a:pt x="520405" y="253639"/>
                      <a:pt x="502444" y="247650"/>
                    </a:cubicBezTo>
                    <a:cubicBezTo>
                      <a:pt x="500857" y="245269"/>
                      <a:pt x="499345" y="242836"/>
                      <a:pt x="497682" y="240507"/>
                    </a:cubicBezTo>
                    <a:cubicBezTo>
                      <a:pt x="495375" y="237277"/>
                      <a:pt x="492313" y="234532"/>
                      <a:pt x="490538" y="230982"/>
                    </a:cubicBezTo>
                    <a:cubicBezTo>
                      <a:pt x="488293" y="226492"/>
                      <a:pt x="487363" y="221457"/>
                      <a:pt x="485775" y="216694"/>
                    </a:cubicBezTo>
                    <a:lnTo>
                      <a:pt x="483394" y="209550"/>
                    </a:lnTo>
                    <a:cubicBezTo>
                      <a:pt x="485023" y="191629"/>
                      <a:pt x="484039" y="187557"/>
                      <a:pt x="488157" y="173832"/>
                    </a:cubicBezTo>
                    <a:cubicBezTo>
                      <a:pt x="489600" y="169024"/>
                      <a:pt x="491332" y="164307"/>
                      <a:pt x="492919" y="159544"/>
                    </a:cubicBezTo>
                    <a:lnTo>
                      <a:pt x="495300" y="152400"/>
                    </a:lnTo>
                    <a:cubicBezTo>
                      <a:pt x="492125" y="151606"/>
                      <a:pt x="488984" y="150661"/>
                      <a:pt x="485775" y="150019"/>
                    </a:cubicBezTo>
                    <a:cubicBezTo>
                      <a:pt x="459984" y="144861"/>
                      <a:pt x="482519" y="150355"/>
                      <a:pt x="459582" y="145257"/>
                    </a:cubicBezTo>
                    <a:cubicBezTo>
                      <a:pt x="448795" y="142860"/>
                      <a:pt x="447627" y="142065"/>
                      <a:pt x="435769" y="138113"/>
                    </a:cubicBezTo>
                    <a:lnTo>
                      <a:pt x="421482" y="133350"/>
                    </a:lnTo>
                    <a:lnTo>
                      <a:pt x="414338" y="130969"/>
                    </a:lnTo>
                    <a:cubicBezTo>
                      <a:pt x="413544" y="127794"/>
                      <a:pt x="411957" y="124717"/>
                      <a:pt x="411957" y="121444"/>
                    </a:cubicBezTo>
                    <a:cubicBezTo>
                      <a:pt x="411957" y="115458"/>
                      <a:pt x="416692" y="111974"/>
                      <a:pt x="419100" y="107157"/>
                    </a:cubicBezTo>
                    <a:cubicBezTo>
                      <a:pt x="421824" y="101710"/>
                      <a:pt x="422503" y="93548"/>
                      <a:pt x="423863" y="88107"/>
                    </a:cubicBezTo>
                    <a:cubicBezTo>
                      <a:pt x="424472" y="85672"/>
                      <a:pt x="425450" y="83344"/>
                      <a:pt x="426244" y="80963"/>
                    </a:cubicBezTo>
                    <a:lnTo>
                      <a:pt x="404813" y="88107"/>
                    </a:lnTo>
                    <a:lnTo>
                      <a:pt x="390525" y="92869"/>
                    </a:lnTo>
                    <a:cubicBezTo>
                      <a:pt x="388144" y="92075"/>
                      <a:pt x="383874" y="92949"/>
                      <a:pt x="383382" y="90488"/>
                    </a:cubicBezTo>
                    <a:cubicBezTo>
                      <a:pt x="381973" y="83440"/>
                      <a:pt x="392582" y="71330"/>
                      <a:pt x="385763" y="69057"/>
                    </a:cubicBezTo>
                    <a:cubicBezTo>
                      <a:pt x="379028" y="66812"/>
                      <a:pt x="382145" y="84169"/>
                      <a:pt x="376238" y="88107"/>
                    </a:cubicBezTo>
                    <a:lnTo>
                      <a:pt x="369094" y="92869"/>
                    </a:lnTo>
                    <a:cubicBezTo>
                      <a:pt x="367507" y="95250"/>
                      <a:pt x="366567" y="98225"/>
                      <a:pt x="364332" y="100013"/>
                    </a:cubicBezTo>
                    <a:cubicBezTo>
                      <a:pt x="357249" y="105679"/>
                      <a:pt x="335439" y="100219"/>
                      <a:pt x="333375" y="100013"/>
                    </a:cubicBezTo>
                    <a:cubicBezTo>
                      <a:pt x="326865" y="80480"/>
                      <a:pt x="336588" y="106325"/>
                      <a:pt x="328613" y="114300"/>
                    </a:cubicBezTo>
                    <a:cubicBezTo>
                      <a:pt x="325063" y="117850"/>
                      <a:pt x="325438" y="104775"/>
                      <a:pt x="323850" y="100013"/>
                    </a:cubicBezTo>
                    <a:lnTo>
                      <a:pt x="321469" y="92869"/>
                    </a:lnTo>
                    <a:cubicBezTo>
                      <a:pt x="320675" y="84138"/>
                      <a:pt x="319088" y="75442"/>
                      <a:pt x="319088" y="66675"/>
                    </a:cubicBezTo>
                    <a:cubicBezTo>
                      <a:pt x="319088" y="62628"/>
                      <a:pt x="317652" y="56116"/>
                      <a:pt x="321469" y="54769"/>
                    </a:cubicBezTo>
                    <a:cubicBezTo>
                      <a:pt x="333468" y="50534"/>
                      <a:pt x="346869" y="53182"/>
                      <a:pt x="359569" y="52388"/>
                    </a:cubicBezTo>
                    <a:cubicBezTo>
                      <a:pt x="365919" y="50800"/>
                      <a:pt x="372542" y="50056"/>
                      <a:pt x="378619" y="47625"/>
                    </a:cubicBezTo>
                    <a:cubicBezTo>
                      <a:pt x="382588" y="46038"/>
                      <a:pt x="386378" y="43900"/>
                      <a:pt x="390525" y="42863"/>
                    </a:cubicBezTo>
                    <a:cubicBezTo>
                      <a:pt x="395970" y="41502"/>
                      <a:pt x="401638" y="41276"/>
                      <a:pt x="407194" y="40482"/>
                    </a:cubicBezTo>
                    <a:cubicBezTo>
                      <a:pt x="411957" y="38894"/>
                      <a:pt x="426245" y="37306"/>
                      <a:pt x="421482" y="35719"/>
                    </a:cubicBezTo>
                    <a:cubicBezTo>
                      <a:pt x="404333" y="30003"/>
                      <a:pt x="425770" y="36945"/>
                      <a:pt x="404813" y="30957"/>
                    </a:cubicBezTo>
                    <a:cubicBezTo>
                      <a:pt x="402399" y="30267"/>
                      <a:pt x="400115" y="29139"/>
                      <a:pt x="397669" y="28575"/>
                    </a:cubicBezTo>
                    <a:cubicBezTo>
                      <a:pt x="363502" y="20690"/>
                      <a:pt x="383984" y="27188"/>
                      <a:pt x="366713" y="21432"/>
                    </a:cubicBezTo>
                    <a:cubicBezTo>
                      <a:pt x="365905" y="20624"/>
                      <a:pt x="355266" y="9051"/>
                      <a:pt x="352425" y="9525"/>
                    </a:cubicBezTo>
                    <a:cubicBezTo>
                      <a:pt x="347162" y="10402"/>
                      <a:pt x="343833" y="20914"/>
                      <a:pt x="340519" y="23813"/>
                    </a:cubicBezTo>
                    <a:cubicBezTo>
                      <a:pt x="330441" y="32632"/>
                      <a:pt x="328900" y="32449"/>
                      <a:pt x="319088" y="35719"/>
                    </a:cubicBezTo>
                    <a:cubicBezTo>
                      <a:pt x="315913" y="34925"/>
                      <a:pt x="312571" y="34627"/>
                      <a:pt x="309563" y="33338"/>
                    </a:cubicBezTo>
                    <a:cubicBezTo>
                      <a:pt x="304587" y="31205"/>
                      <a:pt x="298595" y="25306"/>
                      <a:pt x="295275" y="21432"/>
                    </a:cubicBezTo>
                    <a:cubicBezTo>
                      <a:pt x="292692" y="18419"/>
                      <a:pt x="290938" y="14713"/>
                      <a:pt x="288132" y="11907"/>
                    </a:cubicBezTo>
                    <a:cubicBezTo>
                      <a:pt x="286108" y="9883"/>
                      <a:pt x="283369" y="8732"/>
                      <a:pt x="280988" y="7144"/>
                    </a:cubicBezTo>
                    <a:cubicBezTo>
                      <a:pt x="280194" y="9525"/>
                      <a:pt x="280175" y="12328"/>
                      <a:pt x="278607" y="14288"/>
                    </a:cubicBezTo>
                    <a:cubicBezTo>
                      <a:pt x="276819" y="16523"/>
                      <a:pt x="273487" y="17026"/>
                      <a:pt x="271463" y="19050"/>
                    </a:cubicBezTo>
                    <a:cubicBezTo>
                      <a:pt x="269439" y="21074"/>
                      <a:pt x="268288" y="23813"/>
                      <a:pt x="266700" y="26194"/>
                    </a:cubicBezTo>
                    <a:cubicBezTo>
                      <a:pt x="262731" y="24607"/>
                      <a:pt x="258419" y="23697"/>
                      <a:pt x="254794" y="21432"/>
                    </a:cubicBezTo>
                    <a:cubicBezTo>
                      <a:pt x="244945" y="15277"/>
                      <a:pt x="249408" y="15423"/>
                      <a:pt x="245269" y="7144"/>
                    </a:cubicBezTo>
                    <a:cubicBezTo>
                      <a:pt x="243989" y="4584"/>
                      <a:pt x="242094" y="2381"/>
                      <a:pt x="240507" y="0"/>
                    </a:cubicBezTo>
                    <a:cubicBezTo>
                      <a:pt x="239792" y="143"/>
                      <a:pt x="220883" y="3730"/>
                      <a:pt x="219075" y="4763"/>
                    </a:cubicBezTo>
                    <a:cubicBezTo>
                      <a:pt x="216151" y="6434"/>
                      <a:pt x="214519" y="9751"/>
                      <a:pt x="211932" y="11907"/>
                    </a:cubicBezTo>
                    <a:cubicBezTo>
                      <a:pt x="209733" y="13739"/>
                      <a:pt x="207169" y="15082"/>
                      <a:pt x="204788" y="16669"/>
                    </a:cubicBezTo>
                    <a:cubicBezTo>
                      <a:pt x="191141" y="37138"/>
                      <a:pt x="207500" y="11243"/>
                      <a:pt x="197644" y="30957"/>
                    </a:cubicBezTo>
                    <a:cubicBezTo>
                      <a:pt x="188408" y="49429"/>
                      <a:pt x="196490" y="27279"/>
                      <a:pt x="190500" y="45244"/>
                    </a:cubicBezTo>
                    <a:cubicBezTo>
                      <a:pt x="183356" y="44450"/>
                      <a:pt x="176117" y="44273"/>
                      <a:pt x="169069" y="42863"/>
                    </a:cubicBezTo>
                    <a:cubicBezTo>
                      <a:pt x="164146" y="41878"/>
                      <a:pt x="154782" y="38100"/>
                      <a:pt x="154782" y="38100"/>
                    </a:cubicBezTo>
                    <a:cubicBezTo>
                      <a:pt x="143462" y="45647"/>
                      <a:pt x="148542" y="40148"/>
                      <a:pt x="142875" y="57150"/>
                    </a:cubicBezTo>
                    <a:lnTo>
                      <a:pt x="140494" y="64294"/>
                    </a:lnTo>
                    <a:cubicBezTo>
                      <a:pt x="139700" y="66675"/>
                      <a:pt x="140494" y="70644"/>
                      <a:pt x="138113" y="71438"/>
                    </a:cubicBezTo>
                    <a:cubicBezTo>
                      <a:pt x="126389" y="75346"/>
                      <a:pt x="133445" y="73406"/>
                      <a:pt x="116682" y="76200"/>
                    </a:cubicBezTo>
                    <a:cubicBezTo>
                      <a:pt x="117476" y="82550"/>
                      <a:pt x="118158" y="88915"/>
                      <a:pt x="119063" y="95250"/>
                    </a:cubicBezTo>
                    <a:cubicBezTo>
                      <a:pt x="119746" y="100030"/>
                      <a:pt x="121444" y="104710"/>
                      <a:pt x="121444" y="109538"/>
                    </a:cubicBezTo>
                    <a:cubicBezTo>
                      <a:pt x="121444" y="119096"/>
                      <a:pt x="119857" y="128588"/>
                      <a:pt x="119063" y="138113"/>
                    </a:cubicBezTo>
                    <a:cubicBezTo>
                      <a:pt x="93608" y="129627"/>
                      <a:pt x="113673" y="138683"/>
                      <a:pt x="97632" y="126207"/>
                    </a:cubicBezTo>
                    <a:cubicBezTo>
                      <a:pt x="93114" y="122693"/>
                      <a:pt x="83344" y="116682"/>
                      <a:pt x="83344" y="116682"/>
                    </a:cubicBezTo>
                    <a:cubicBezTo>
                      <a:pt x="81757" y="119063"/>
                      <a:pt x="79487" y="121110"/>
                      <a:pt x="78582" y="123825"/>
                    </a:cubicBezTo>
                    <a:cubicBezTo>
                      <a:pt x="77055" y="128406"/>
                      <a:pt x="77247" y="133400"/>
                      <a:pt x="76200" y="138113"/>
                    </a:cubicBezTo>
                    <a:cubicBezTo>
                      <a:pt x="75655" y="140563"/>
                      <a:pt x="74509" y="142843"/>
                      <a:pt x="73819" y="145257"/>
                    </a:cubicBezTo>
                    <a:cubicBezTo>
                      <a:pt x="72920" y="148404"/>
                      <a:pt x="72727" y="151774"/>
                      <a:pt x="71438" y="154782"/>
                    </a:cubicBezTo>
                    <a:cubicBezTo>
                      <a:pt x="70311" y="157412"/>
                      <a:pt x="68263" y="159544"/>
                      <a:pt x="66675" y="161925"/>
                    </a:cubicBezTo>
                    <a:cubicBezTo>
                      <a:pt x="64739" y="167734"/>
                      <a:pt x="64147" y="171598"/>
                      <a:pt x="59532" y="176213"/>
                    </a:cubicBezTo>
                    <a:cubicBezTo>
                      <a:pt x="57508" y="178237"/>
                      <a:pt x="54769" y="179388"/>
                      <a:pt x="52388" y="180975"/>
                    </a:cubicBezTo>
                    <a:lnTo>
                      <a:pt x="42863" y="195263"/>
                    </a:lnTo>
                    <a:lnTo>
                      <a:pt x="38100" y="202407"/>
                    </a:lnTo>
                    <a:cubicBezTo>
                      <a:pt x="40824" y="213300"/>
                      <a:pt x="39902" y="213541"/>
                      <a:pt x="47625" y="223838"/>
                    </a:cubicBezTo>
                    <a:cubicBezTo>
                      <a:pt x="49646" y="226532"/>
                      <a:pt x="52701" y="228324"/>
                      <a:pt x="54769" y="230982"/>
                    </a:cubicBezTo>
                    <a:cubicBezTo>
                      <a:pt x="58283" y="235500"/>
                      <a:pt x="64294" y="245269"/>
                      <a:pt x="64294" y="245269"/>
                    </a:cubicBezTo>
                    <a:cubicBezTo>
                      <a:pt x="49989" y="254806"/>
                      <a:pt x="64095" y="247650"/>
                      <a:pt x="38100" y="247650"/>
                    </a:cubicBezTo>
                    <a:cubicBezTo>
                      <a:pt x="33272" y="247650"/>
                      <a:pt x="28575" y="249238"/>
                      <a:pt x="23813" y="250032"/>
                    </a:cubicBezTo>
                    <a:cubicBezTo>
                      <a:pt x="25400" y="252413"/>
                      <a:pt x="26340" y="255387"/>
                      <a:pt x="28575" y="257175"/>
                    </a:cubicBezTo>
                    <a:cubicBezTo>
                      <a:pt x="45008" y="270322"/>
                      <a:pt x="26831" y="246228"/>
                      <a:pt x="40482" y="266700"/>
                    </a:cubicBezTo>
                    <a:cubicBezTo>
                      <a:pt x="39688" y="274638"/>
                      <a:pt x="39570" y="282672"/>
                      <a:pt x="38100" y="290513"/>
                    </a:cubicBezTo>
                    <a:cubicBezTo>
                      <a:pt x="37175" y="295447"/>
                      <a:pt x="33338" y="304800"/>
                      <a:pt x="33338" y="304800"/>
                    </a:cubicBezTo>
                    <a:cubicBezTo>
                      <a:pt x="32544" y="310356"/>
                      <a:pt x="32058" y="315965"/>
                      <a:pt x="30957" y="321469"/>
                    </a:cubicBezTo>
                    <a:cubicBezTo>
                      <a:pt x="30465" y="323930"/>
                      <a:pt x="28575" y="326103"/>
                      <a:pt x="28575" y="328613"/>
                    </a:cubicBezTo>
                    <a:cubicBezTo>
                      <a:pt x="28575" y="339754"/>
                      <a:pt x="28904" y="351000"/>
                      <a:pt x="30957" y="361950"/>
                    </a:cubicBezTo>
                    <a:cubicBezTo>
                      <a:pt x="31371" y="364157"/>
                      <a:pt x="34132" y="365125"/>
                      <a:pt x="35719" y="366713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6E52A1C2-76E2-4A99-9CE1-D7C04A4C7631}"/>
                  </a:ext>
                </a:extLst>
              </p:cNvPr>
              <p:cNvSpPr/>
              <p:nvPr/>
            </p:nvSpPr>
            <p:spPr>
              <a:xfrm rot="21059563">
                <a:off x="444794" y="4310984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E12C2C5D-62A3-43A3-8097-6EF0B1401829}"/>
                  </a:ext>
                </a:extLst>
              </p:cNvPr>
              <p:cNvSpPr/>
              <p:nvPr/>
            </p:nvSpPr>
            <p:spPr>
              <a:xfrm rot="670083">
                <a:off x="624099" y="4295762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B7E1FE0-B590-4065-9BF4-19FCAB819704}"/>
                </a:ext>
              </a:extLst>
            </p:cNvPr>
            <p:cNvGrpSpPr/>
            <p:nvPr/>
          </p:nvGrpSpPr>
          <p:grpSpPr>
            <a:xfrm>
              <a:off x="1826143" y="1656949"/>
              <a:ext cx="424135" cy="842962"/>
              <a:chOff x="1532343" y="3960019"/>
              <a:chExt cx="424135" cy="842962"/>
            </a:xfrm>
          </p:grpSpPr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D896F2F1-C3BF-48E8-9C02-9DA86A428292}"/>
                  </a:ext>
                </a:extLst>
              </p:cNvPr>
              <p:cNvSpPr/>
              <p:nvPr/>
            </p:nvSpPr>
            <p:spPr>
              <a:xfrm>
                <a:off x="1607797" y="4100022"/>
                <a:ext cx="278666" cy="610076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C39FF636-58FC-489C-8966-6A42D2DA072F}"/>
                  </a:ext>
                </a:extLst>
              </p:cNvPr>
              <p:cNvSpPr/>
              <p:nvPr/>
            </p:nvSpPr>
            <p:spPr>
              <a:xfrm rot="21404006">
                <a:off x="1650344" y="4278902"/>
                <a:ext cx="105932" cy="457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A64E1458-4674-4B34-85A9-087F47E040BD}"/>
                  </a:ext>
                </a:extLst>
              </p:cNvPr>
              <p:cNvSpPr/>
              <p:nvPr/>
            </p:nvSpPr>
            <p:spPr>
              <a:xfrm>
                <a:off x="1694166" y="4292617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弧形 94">
                <a:extLst>
                  <a:ext uri="{FF2B5EF4-FFF2-40B4-BE49-F238E27FC236}">
                    <a16:creationId xmlns:a16="http://schemas.microsoft.com/office/drawing/2014/main" id="{0415A9C4-B95F-4CD5-AE73-A195B5993D97}"/>
                  </a:ext>
                </a:extLst>
              </p:cNvPr>
              <p:cNvSpPr/>
              <p:nvPr/>
            </p:nvSpPr>
            <p:spPr>
              <a:xfrm rot="10800000">
                <a:off x="1797640" y="4347751"/>
                <a:ext cx="158838" cy="7077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弧形 95">
                <a:extLst>
                  <a:ext uri="{FF2B5EF4-FFF2-40B4-BE49-F238E27FC236}">
                    <a16:creationId xmlns:a16="http://schemas.microsoft.com/office/drawing/2014/main" id="{4F870DCC-7DEC-4EB0-BF56-7B95BCF5F394}"/>
                  </a:ext>
                </a:extLst>
              </p:cNvPr>
              <p:cNvSpPr/>
              <p:nvPr/>
            </p:nvSpPr>
            <p:spPr>
              <a:xfrm rot="8364291">
                <a:off x="1626167" y="4292898"/>
                <a:ext cx="232402" cy="7835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D9CA97BA-7E2D-4A85-8E08-BB17DA4056E1}"/>
                  </a:ext>
                </a:extLst>
              </p:cNvPr>
              <p:cNvSpPr/>
              <p:nvPr/>
            </p:nvSpPr>
            <p:spPr>
              <a:xfrm rot="724196">
                <a:off x="1774657" y="4286745"/>
                <a:ext cx="93561" cy="483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DFE6D9CC-7987-4EEF-9D00-BD2B3DED2FAE}"/>
                  </a:ext>
                </a:extLst>
              </p:cNvPr>
              <p:cNvSpPr/>
              <p:nvPr/>
            </p:nvSpPr>
            <p:spPr>
              <a:xfrm>
                <a:off x="1818199" y="4318916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椭圆 98">
                <a:extLst>
                  <a:ext uri="{FF2B5EF4-FFF2-40B4-BE49-F238E27FC236}">
                    <a16:creationId xmlns:a16="http://schemas.microsoft.com/office/drawing/2014/main" id="{CE9B7DC8-CB74-4783-8DBC-17AE5D26F8D0}"/>
                  </a:ext>
                </a:extLst>
              </p:cNvPr>
              <p:cNvSpPr/>
              <p:nvPr/>
            </p:nvSpPr>
            <p:spPr>
              <a:xfrm>
                <a:off x="1809055" y="4304408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弧形 99">
                <a:extLst>
                  <a:ext uri="{FF2B5EF4-FFF2-40B4-BE49-F238E27FC236}">
                    <a16:creationId xmlns:a16="http://schemas.microsoft.com/office/drawing/2014/main" id="{859B97FD-F886-4810-8D83-37856B0B6C00}"/>
                  </a:ext>
                </a:extLst>
              </p:cNvPr>
              <p:cNvSpPr/>
              <p:nvPr/>
            </p:nvSpPr>
            <p:spPr>
              <a:xfrm rot="20940728">
                <a:off x="1532343" y="4239959"/>
                <a:ext cx="23240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弧形 100">
                <a:extLst>
                  <a:ext uri="{FF2B5EF4-FFF2-40B4-BE49-F238E27FC236}">
                    <a16:creationId xmlns:a16="http://schemas.microsoft.com/office/drawing/2014/main" id="{1C6FFED9-08AC-4777-A60A-B04A1767FAAA}"/>
                  </a:ext>
                </a:extLst>
              </p:cNvPr>
              <p:cNvSpPr/>
              <p:nvPr/>
            </p:nvSpPr>
            <p:spPr>
              <a:xfrm rot="289177">
                <a:off x="1718354" y="4231894"/>
                <a:ext cx="14762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5B25683-B56A-49B6-BF32-DD4442783147}"/>
                  </a:ext>
                </a:extLst>
              </p:cNvPr>
              <p:cNvSpPr/>
              <p:nvPr/>
            </p:nvSpPr>
            <p:spPr>
              <a:xfrm>
                <a:off x="1665861" y="4355058"/>
                <a:ext cx="46344" cy="33287"/>
              </a:xfrm>
              <a:custGeom>
                <a:avLst/>
                <a:gdLst>
                  <a:gd name="connsiteX0" fmla="*/ 1014 w 46344"/>
                  <a:gd name="connsiteY0" fmla="*/ 31205 h 33287"/>
                  <a:gd name="connsiteX1" fmla="*/ 15302 w 46344"/>
                  <a:gd name="connsiteY1" fmla="*/ 28823 h 33287"/>
                  <a:gd name="connsiteX2" fmla="*/ 10539 w 46344"/>
                  <a:gd name="connsiteY2" fmla="*/ 21680 h 33287"/>
                  <a:gd name="connsiteX3" fmla="*/ 17683 w 46344"/>
                  <a:gd name="connsiteY3" fmla="*/ 19298 h 33287"/>
                  <a:gd name="connsiteX4" fmla="*/ 31970 w 46344"/>
                  <a:gd name="connsiteY4" fmla="*/ 21680 h 33287"/>
                  <a:gd name="connsiteX5" fmla="*/ 39114 w 46344"/>
                  <a:gd name="connsiteY5" fmla="*/ 24061 h 33287"/>
                  <a:gd name="connsiteX6" fmla="*/ 17683 w 46344"/>
                  <a:gd name="connsiteY6" fmla="*/ 19298 h 33287"/>
                  <a:gd name="connsiteX7" fmla="*/ 24827 w 46344"/>
                  <a:gd name="connsiteY7" fmla="*/ 14536 h 33287"/>
                  <a:gd name="connsiteX8" fmla="*/ 43877 w 46344"/>
                  <a:gd name="connsiteY8" fmla="*/ 12155 h 33287"/>
                  <a:gd name="connsiteX9" fmla="*/ 36733 w 46344"/>
                  <a:gd name="connsiteY9" fmla="*/ 7392 h 33287"/>
                  <a:gd name="connsiteX10" fmla="*/ 27208 w 46344"/>
                  <a:gd name="connsiteY10" fmla="*/ 5011 h 33287"/>
                  <a:gd name="connsiteX11" fmla="*/ 34352 w 46344"/>
                  <a:gd name="connsiteY11" fmla="*/ 248 h 33287"/>
                  <a:gd name="connsiteX12" fmla="*/ 46258 w 46344"/>
                  <a:gd name="connsiteY12" fmla="*/ 2630 h 33287"/>
                  <a:gd name="connsiteX13" fmla="*/ 1014 w 46344"/>
                  <a:gd name="connsiteY13" fmla="*/ 31205 h 3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344" h="33287">
                    <a:moveTo>
                      <a:pt x="1014" y="31205"/>
                    </a:moveTo>
                    <a:cubicBezTo>
                      <a:pt x="-4145" y="35571"/>
                      <a:pt x="11888" y="32237"/>
                      <a:pt x="15302" y="28823"/>
                    </a:cubicBezTo>
                    <a:cubicBezTo>
                      <a:pt x="17326" y="26799"/>
                      <a:pt x="9845" y="24456"/>
                      <a:pt x="10539" y="21680"/>
                    </a:cubicBezTo>
                    <a:cubicBezTo>
                      <a:pt x="11148" y="19245"/>
                      <a:pt x="15302" y="20092"/>
                      <a:pt x="17683" y="19298"/>
                    </a:cubicBezTo>
                    <a:cubicBezTo>
                      <a:pt x="22445" y="20092"/>
                      <a:pt x="27257" y="20633"/>
                      <a:pt x="31970" y="21680"/>
                    </a:cubicBezTo>
                    <a:cubicBezTo>
                      <a:pt x="34420" y="22225"/>
                      <a:pt x="41624" y="24061"/>
                      <a:pt x="39114" y="24061"/>
                    </a:cubicBezTo>
                    <a:cubicBezTo>
                      <a:pt x="36086" y="24061"/>
                      <a:pt x="21360" y="20218"/>
                      <a:pt x="17683" y="19298"/>
                    </a:cubicBezTo>
                    <a:cubicBezTo>
                      <a:pt x="20064" y="17711"/>
                      <a:pt x="22066" y="15289"/>
                      <a:pt x="24827" y="14536"/>
                    </a:cubicBezTo>
                    <a:cubicBezTo>
                      <a:pt x="31001" y="12852"/>
                      <a:pt x="38390" y="15448"/>
                      <a:pt x="43877" y="12155"/>
                    </a:cubicBezTo>
                    <a:cubicBezTo>
                      <a:pt x="46331" y="10682"/>
                      <a:pt x="39364" y="8519"/>
                      <a:pt x="36733" y="7392"/>
                    </a:cubicBezTo>
                    <a:cubicBezTo>
                      <a:pt x="33725" y="6103"/>
                      <a:pt x="30383" y="5805"/>
                      <a:pt x="27208" y="5011"/>
                    </a:cubicBezTo>
                    <a:cubicBezTo>
                      <a:pt x="29589" y="3423"/>
                      <a:pt x="31512" y="603"/>
                      <a:pt x="34352" y="248"/>
                    </a:cubicBezTo>
                    <a:cubicBezTo>
                      <a:pt x="38368" y="-254"/>
                      <a:pt x="43397" y="-232"/>
                      <a:pt x="46258" y="2630"/>
                    </a:cubicBezTo>
                    <a:cubicBezTo>
                      <a:pt x="48503" y="4876"/>
                      <a:pt x="6173" y="26839"/>
                      <a:pt x="1014" y="312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856B1439-EE17-4173-AAF3-45109C926E4C}"/>
                  </a:ext>
                </a:extLst>
              </p:cNvPr>
              <p:cNvSpPr/>
              <p:nvPr/>
            </p:nvSpPr>
            <p:spPr>
              <a:xfrm>
                <a:off x="1795199" y="4366376"/>
                <a:ext cx="76464" cy="41737"/>
              </a:xfrm>
              <a:custGeom>
                <a:avLst/>
                <a:gdLst>
                  <a:gd name="connsiteX0" fmla="*/ 12170 w 76464"/>
                  <a:gd name="connsiteY0" fmla="*/ 837 h 41737"/>
                  <a:gd name="connsiteX1" fmla="*/ 264 w 76464"/>
                  <a:gd name="connsiteY1" fmla="*/ 3218 h 41737"/>
                  <a:gd name="connsiteX2" fmla="*/ 7407 w 76464"/>
                  <a:gd name="connsiteY2" fmla="*/ 7980 h 41737"/>
                  <a:gd name="connsiteX3" fmla="*/ 28839 w 76464"/>
                  <a:gd name="connsiteY3" fmla="*/ 10362 h 41737"/>
                  <a:gd name="connsiteX4" fmla="*/ 43126 w 76464"/>
                  <a:gd name="connsiteY4" fmla="*/ 12743 h 41737"/>
                  <a:gd name="connsiteX5" fmla="*/ 59795 w 76464"/>
                  <a:gd name="connsiteY5" fmla="*/ 15124 h 41737"/>
                  <a:gd name="connsiteX6" fmla="*/ 52651 w 76464"/>
                  <a:gd name="connsiteY6" fmla="*/ 17505 h 41737"/>
                  <a:gd name="connsiteX7" fmla="*/ 43126 w 76464"/>
                  <a:gd name="connsiteY7" fmla="*/ 19887 h 41737"/>
                  <a:gd name="connsiteX8" fmla="*/ 57414 w 76464"/>
                  <a:gd name="connsiteY8" fmla="*/ 24649 h 41737"/>
                  <a:gd name="connsiteX9" fmla="*/ 62176 w 76464"/>
                  <a:gd name="connsiteY9" fmla="*/ 31793 h 41737"/>
                  <a:gd name="connsiteX10" fmla="*/ 55032 w 76464"/>
                  <a:gd name="connsiteY10" fmla="*/ 34174 h 41737"/>
                  <a:gd name="connsiteX11" fmla="*/ 62176 w 76464"/>
                  <a:gd name="connsiteY11" fmla="*/ 38937 h 41737"/>
                  <a:gd name="connsiteX12" fmla="*/ 57414 w 76464"/>
                  <a:gd name="connsiteY12" fmla="*/ 38937 h 41737"/>
                  <a:gd name="connsiteX13" fmla="*/ 64557 w 76464"/>
                  <a:gd name="connsiteY13" fmla="*/ 34174 h 41737"/>
                  <a:gd name="connsiteX14" fmla="*/ 71701 w 76464"/>
                  <a:gd name="connsiteY14" fmla="*/ 31793 h 41737"/>
                  <a:gd name="connsiteX15" fmla="*/ 76464 w 76464"/>
                  <a:gd name="connsiteY15" fmla="*/ 24649 h 41737"/>
                  <a:gd name="connsiteX16" fmla="*/ 74082 w 76464"/>
                  <a:gd name="connsiteY16" fmla="*/ 15124 h 41737"/>
                  <a:gd name="connsiteX17" fmla="*/ 62176 w 76464"/>
                  <a:gd name="connsiteY17" fmla="*/ 12743 h 41737"/>
                  <a:gd name="connsiteX18" fmla="*/ 12170 w 76464"/>
                  <a:gd name="connsiteY18" fmla="*/ 837 h 4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64" h="41737">
                    <a:moveTo>
                      <a:pt x="12170" y="837"/>
                    </a:moveTo>
                    <a:cubicBezTo>
                      <a:pt x="1851" y="-751"/>
                      <a:pt x="2509" y="-149"/>
                      <a:pt x="264" y="3218"/>
                    </a:cubicBezTo>
                    <a:cubicBezTo>
                      <a:pt x="-1324" y="5599"/>
                      <a:pt x="4631" y="7286"/>
                      <a:pt x="7407" y="7980"/>
                    </a:cubicBezTo>
                    <a:cubicBezTo>
                      <a:pt x="14380" y="9723"/>
                      <a:pt x="21714" y="9412"/>
                      <a:pt x="28839" y="10362"/>
                    </a:cubicBezTo>
                    <a:cubicBezTo>
                      <a:pt x="33625" y="11000"/>
                      <a:pt x="38354" y="12009"/>
                      <a:pt x="43126" y="12743"/>
                    </a:cubicBezTo>
                    <a:cubicBezTo>
                      <a:pt x="48673" y="13596"/>
                      <a:pt x="54239" y="14330"/>
                      <a:pt x="59795" y="15124"/>
                    </a:cubicBezTo>
                    <a:cubicBezTo>
                      <a:pt x="57414" y="15918"/>
                      <a:pt x="55065" y="16815"/>
                      <a:pt x="52651" y="17505"/>
                    </a:cubicBezTo>
                    <a:cubicBezTo>
                      <a:pt x="49504" y="18404"/>
                      <a:pt x="41311" y="17164"/>
                      <a:pt x="43126" y="19887"/>
                    </a:cubicBezTo>
                    <a:cubicBezTo>
                      <a:pt x="45911" y="24064"/>
                      <a:pt x="57414" y="24649"/>
                      <a:pt x="57414" y="24649"/>
                    </a:cubicBezTo>
                    <a:cubicBezTo>
                      <a:pt x="59001" y="27030"/>
                      <a:pt x="62870" y="29017"/>
                      <a:pt x="62176" y="31793"/>
                    </a:cubicBezTo>
                    <a:cubicBezTo>
                      <a:pt x="61567" y="34228"/>
                      <a:pt x="55032" y="31664"/>
                      <a:pt x="55032" y="34174"/>
                    </a:cubicBezTo>
                    <a:cubicBezTo>
                      <a:pt x="55032" y="37036"/>
                      <a:pt x="59616" y="37657"/>
                      <a:pt x="62176" y="38937"/>
                    </a:cubicBezTo>
                    <a:cubicBezTo>
                      <a:pt x="67056" y="41377"/>
                      <a:pt x="81622" y="43778"/>
                      <a:pt x="57414" y="38937"/>
                    </a:cubicBezTo>
                    <a:cubicBezTo>
                      <a:pt x="59795" y="37349"/>
                      <a:pt x="61997" y="35454"/>
                      <a:pt x="64557" y="34174"/>
                    </a:cubicBezTo>
                    <a:cubicBezTo>
                      <a:pt x="66802" y="33051"/>
                      <a:pt x="69741" y="33361"/>
                      <a:pt x="71701" y="31793"/>
                    </a:cubicBezTo>
                    <a:cubicBezTo>
                      <a:pt x="73936" y="30005"/>
                      <a:pt x="74876" y="27030"/>
                      <a:pt x="76464" y="24649"/>
                    </a:cubicBezTo>
                    <a:cubicBezTo>
                      <a:pt x="75670" y="21474"/>
                      <a:pt x="76596" y="17219"/>
                      <a:pt x="74082" y="15124"/>
                    </a:cubicBezTo>
                    <a:cubicBezTo>
                      <a:pt x="70973" y="12533"/>
                      <a:pt x="66168" y="13408"/>
                      <a:pt x="62176" y="12743"/>
                    </a:cubicBezTo>
                    <a:cubicBezTo>
                      <a:pt x="42745" y="9505"/>
                      <a:pt x="22489" y="2425"/>
                      <a:pt x="12170" y="8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E9726A73-6797-4646-A693-18C329A4BF3B}"/>
                  </a:ext>
                </a:extLst>
              </p:cNvPr>
              <p:cNvSpPr/>
              <p:nvPr/>
            </p:nvSpPr>
            <p:spPr>
              <a:xfrm>
                <a:off x="1535906" y="3960019"/>
                <a:ext cx="409575" cy="378625"/>
              </a:xfrm>
              <a:custGeom>
                <a:avLst/>
                <a:gdLst>
                  <a:gd name="connsiteX0" fmla="*/ 64294 w 409575"/>
                  <a:gd name="connsiteY0" fmla="*/ 369094 h 378625"/>
                  <a:gd name="connsiteX1" fmla="*/ 52388 w 409575"/>
                  <a:gd name="connsiteY1" fmla="*/ 366712 h 378625"/>
                  <a:gd name="connsiteX2" fmla="*/ 38100 w 409575"/>
                  <a:gd name="connsiteY2" fmla="*/ 361950 h 378625"/>
                  <a:gd name="connsiteX3" fmla="*/ 28575 w 409575"/>
                  <a:gd name="connsiteY3" fmla="*/ 347662 h 378625"/>
                  <a:gd name="connsiteX4" fmla="*/ 26194 w 409575"/>
                  <a:gd name="connsiteY4" fmla="*/ 335756 h 378625"/>
                  <a:gd name="connsiteX5" fmla="*/ 23813 w 409575"/>
                  <a:gd name="connsiteY5" fmla="*/ 328612 h 378625"/>
                  <a:gd name="connsiteX6" fmla="*/ 21432 w 409575"/>
                  <a:gd name="connsiteY6" fmla="*/ 316706 h 378625"/>
                  <a:gd name="connsiteX7" fmla="*/ 16669 w 409575"/>
                  <a:gd name="connsiteY7" fmla="*/ 302419 h 378625"/>
                  <a:gd name="connsiteX8" fmla="*/ 14288 w 409575"/>
                  <a:gd name="connsiteY8" fmla="*/ 288131 h 378625"/>
                  <a:gd name="connsiteX9" fmla="*/ 11907 w 409575"/>
                  <a:gd name="connsiteY9" fmla="*/ 271462 h 378625"/>
                  <a:gd name="connsiteX10" fmla="*/ 9525 w 409575"/>
                  <a:gd name="connsiteY10" fmla="*/ 264319 h 378625"/>
                  <a:gd name="connsiteX11" fmla="*/ 7144 w 409575"/>
                  <a:gd name="connsiteY11" fmla="*/ 250031 h 378625"/>
                  <a:gd name="connsiteX12" fmla="*/ 4763 w 409575"/>
                  <a:gd name="connsiteY12" fmla="*/ 238125 h 378625"/>
                  <a:gd name="connsiteX13" fmla="*/ 0 w 409575"/>
                  <a:gd name="connsiteY13" fmla="*/ 207169 h 378625"/>
                  <a:gd name="connsiteX14" fmla="*/ 2382 w 409575"/>
                  <a:gd name="connsiteY14" fmla="*/ 140494 h 378625"/>
                  <a:gd name="connsiteX15" fmla="*/ 4763 w 409575"/>
                  <a:gd name="connsiteY15" fmla="*/ 128587 h 378625"/>
                  <a:gd name="connsiteX16" fmla="*/ 9525 w 409575"/>
                  <a:gd name="connsiteY16" fmla="*/ 111919 h 378625"/>
                  <a:gd name="connsiteX17" fmla="*/ 16669 w 409575"/>
                  <a:gd name="connsiteY17" fmla="*/ 88106 h 378625"/>
                  <a:gd name="connsiteX18" fmla="*/ 23813 w 409575"/>
                  <a:gd name="connsiteY18" fmla="*/ 83344 h 378625"/>
                  <a:gd name="connsiteX19" fmla="*/ 35719 w 409575"/>
                  <a:gd name="connsiteY19" fmla="*/ 66675 h 378625"/>
                  <a:gd name="connsiteX20" fmla="*/ 54769 w 409575"/>
                  <a:gd name="connsiteY20" fmla="*/ 47625 h 378625"/>
                  <a:gd name="connsiteX21" fmla="*/ 66675 w 409575"/>
                  <a:gd name="connsiteY21" fmla="*/ 35719 h 378625"/>
                  <a:gd name="connsiteX22" fmla="*/ 76200 w 409575"/>
                  <a:gd name="connsiteY22" fmla="*/ 28575 h 378625"/>
                  <a:gd name="connsiteX23" fmla="*/ 80963 w 409575"/>
                  <a:gd name="connsiteY23" fmla="*/ 21431 h 378625"/>
                  <a:gd name="connsiteX24" fmla="*/ 95250 w 409575"/>
                  <a:gd name="connsiteY24" fmla="*/ 16669 h 378625"/>
                  <a:gd name="connsiteX25" fmla="*/ 102394 w 409575"/>
                  <a:gd name="connsiteY25" fmla="*/ 11906 h 378625"/>
                  <a:gd name="connsiteX26" fmla="*/ 116682 w 409575"/>
                  <a:gd name="connsiteY26" fmla="*/ 7144 h 378625"/>
                  <a:gd name="connsiteX27" fmla="*/ 180975 w 409575"/>
                  <a:gd name="connsiteY27" fmla="*/ 0 h 378625"/>
                  <a:gd name="connsiteX28" fmla="*/ 252413 w 409575"/>
                  <a:gd name="connsiteY28" fmla="*/ 4762 h 378625"/>
                  <a:gd name="connsiteX29" fmla="*/ 285750 w 409575"/>
                  <a:gd name="connsiteY29" fmla="*/ 14287 h 378625"/>
                  <a:gd name="connsiteX30" fmla="*/ 302419 w 409575"/>
                  <a:gd name="connsiteY30" fmla="*/ 21431 h 378625"/>
                  <a:gd name="connsiteX31" fmla="*/ 309563 w 409575"/>
                  <a:gd name="connsiteY31" fmla="*/ 26194 h 378625"/>
                  <a:gd name="connsiteX32" fmla="*/ 311944 w 409575"/>
                  <a:gd name="connsiteY32" fmla="*/ 33337 h 378625"/>
                  <a:gd name="connsiteX33" fmla="*/ 316707 w 409575"/>
                  <a:gd name="connsiteY33" fmla="*/ 40481 h 378625"/>
                  <a:gd name="connsiteX34" fmla="*/ 319088 w 409575"/>
                  <a:gd name="connsiteY34" fmla="*/ 47625 h 378625"/>
                  <a:gd name="connsiteX35" fmla="*/ 335757 w 409575"/>
                  <a:gd name="connsiteY35" fmla="*/ 59531 h 378625"/>
                  <a:gd name="connsiteX36" fmla="*/ 350044 w 409575"/>
                  <a:gd name="connsiteY36" fmla="*/ 66675 h 378625"/>
                  <a:gd name="connsiteX37" fmla="*/ 354807 w 409575"/>
                  <a:gd name="connsiteY37" fmla="*/ 73819 h 378625"/>
                  <a:gd name="connsiteX38" fmla="*/ 364332 w 409575"/>
                  <a:gd name="connsiteY38" fmla="*/ 76200 h 378625"/>
                  <a:gd name="connsiteX39" fmla="*/ 371475 w 409575"/>
                  <a:gd name="connsiteY39" fmla="*/ 78581 h 378625"/>
                  <a:gd name="connsiteX40" fmla="*/ 388144 w 409575"/>
                  <a:gd name="connsiteY40" fmla="*/ 95250 h 378625"/>
                  <a:gd name="connsiteX41" fmla="*/ 395288 w 409575"/>
                  <a:gd name="connsiteY41" fmla="*/ 102394 h 378625"/>
                  <a:gd name="connsiteX42" fmla="*/ 404813 w 409575"/>
                  <a:gd name="connsiteY42" fmla="*/ 126206 h 378625"/>
                  <a:gd name="connsiteX43" fmla="*/ 407194 w 409575"/>
                  <a:gd name="connsiteY43" fmla="*/ 135731 h 378625"/>
                  <a:gd name="connsiteX44" fmla="*/ 409575 w 409575"/>
                  <a:gd name="connsiteY44" fmla="*/ 142875 h 378625"/>
                  <a:gd name="connsiteX45" fmla="*/ 407194 w 409575"/>
                  <a:gd name="connsiteY45" fmla="*/ 247650 h 378625"/>
                  <a:gd name="connsiteX46" fmla="*/ 402432 w 409575"/>
                  <a:gd name="connsiteY46" fmla="*/ 278606 h 378625"/>
                  <a:gd name="connsiteX47" fmla="*/ 400050 w 409575"/>
                  <a:gd name="connsiteY47" fmla="*/ 285750 h 378625"/>
                  <a:gd name="connsiteX48" fmla="*/ 397669 w 409575"/>
                  <a:gd name="connsiteY48" fmla="*/ 297656 h 378625"/>
                  <a:gd name="connsiteX49" fmla="*/ 392907 w 409575"/>
                  <a:gd name="connsiteY49" fmla="*/ 304800 h 378625"/>
                  <a:gd name="connsiteX50" fmla="*/ 385763 w 409575"/>
                  <a:gd name="connsiteY50" fmla="*/ 328612 h 378625"/>
                  <a:gd name="connsiteX51" fmla="*/ 381000 w 409575"/>
                  <a:gd name="connsiteY51" fmla="*/ 335756 h 378625"/>
                  <a:gd name="connsiteX52" fmla="*/ 376238 w 409575"/>
                  <a:gd name="connsiteY52" fmla="*/ 350044 h 378625"/>
                  <a:gd name="connsiteX53" fmla="*/ 373857 w 409575"/>
                  <a:gd name="connsiteY53" fmla="*/ 357187 h 378625"/>
                  <a:gd name="connsiteX54" fmla="*/ 369094 w 409575"/>
                  <a:gd name="connsiteY54" fmla="*/ 364331 h 378625"/>
                  <a:gd name="connsiteX55" fmla="*/ 361950 w 409575"/>
                  <a:gd name="connsiteY55" fmla="*/ 378619 h 37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09575" h="378625">
                    <a:moveTo>
                      <a:pt x="64294" y="369094"/>
                    </a:moveTo>
                    <a:cubicBezTo>
                      <a:pt x="60325" y="368300"/>
                      <a:pt x="56293" y="367777"/>
                      <a:pt x="52388" y="366712"/>
                    </a:cubicBezTo>
                    <a:cubicBezTo>
                      <a:pt x="47545" y="365391"/>
                      <a:pt x="38100" y="361950"/>
                      <a:pt x="38100" y="361950"/>
                    </a:cubicBezTo>
                    <a:cubicBezTo>
                      <a:pt x="34925" y="357187"/>
                      <a:pt x="29697" y="353275"/>
                      <a:pt x="28575" y="347662"/>
                    </a:cubicBezTo>
                    <a:cubicBezTo>
                      <a:pt x="27781" y="343693"/>
                      <a:pt x="27176" y="339682"/>
                      <a:pt x="26194" y="335756"/>
                    </a:cubicBezTo>
                    <a:cubicBezTo>
                      <a:pt x="25585" y="333321"/>
                      <a:pt x="24422" y="331047"/>
                      <a:pt x="23813" y="328612"/>
                    </a:cubicBezTo>
                    <a:cubicBezTo>
                      <a:pt x="22831" y="324686"/>
                      <a:pt x="22497" y="320611"/>
                      <a:pt x="21432" y="316706"/>
                    </a:cubicBezTo>
                    <a:cubicBezTo>
                      <a:pt x="20111" y="311863"/>
                      <a:pt x="16669" y="302419"/>
                      <a:pt x="16669" y="302419"/>
                    </a:cubicBezTo>
                    <a:cubicBezTo>
                      <a:pt x="15875" y="297656"/>
                      <a:pt x="15022" y="292903"/>
                      <a:pt x="14288" y="288131"/>
                    </a:cubicBezTo>
                    <a:cubicBezTo>
                      <a:pt x="13435" y="282584"/>
                      <a:pt x="13008" y="276966"/>
                      <a:pt x="11907" y="271462"/>
                    </a:cubicBezTo>
                    <a:cubicBezTo>
                      <a:pt x="11415" y="269001"/>
                      <a:pt x="10319" y="266700"/>
                      <a:pt x="9525" y="264319"/>
                    </a:cubicBezTo>
                    <a:cubicBezTo>
                      <a:pt x="8731" y="259556"/>
                      <a:pt x="8008" y="254781"/>
                      <a:pt x="7144" y="250031"/>
                    </a:cubicBezTo>
                    <a:cubicBezTo>
                      <a:pt x="6420" y="246049"/>
                      <a:pt x="5335" y="242132"/>
                      <a:pt x="4763" y="238125"/>
                    </a:cubicBezTo>
                    <a:cubicBezTo>
                      <a:pt x="193" y="206134"/>
                      <a:pt x="4958" y="226994"/>
                      <a:pt x="0" y="207169"/>
                    </a:cubicBezTo>
                    <a:cubicBezTo>
                      <a:pt x="794" y="184944"/>
                      <a:pt x="1037" y="162692"/>
                      <a:pt x="2382" y="140494"/>
                    </a:cubicBezTo>
                    <a:cubicBezTo>
                      <a:pt x="2627" y="136454"/>
                      <a:pt x="3885" y="132538"/>
                      <a:pt x="4763" y="128587"/>
                    </a:cubicBezTo>
                    <a:cubicBezTo>
                      <a:pt x="8481" y="111853"/>
                      <a:pt x="5550" y="125828"/>
                      <a:pt x="9525" y="111919"/>
                    </a:cubicBezTo>
                    <a:cubicBezTo>
                      <a:pt x="10646" y="107996"/>
                      <a:pt x="14675" y="89435"/>
                      <a:pt x="16669" y="88106"/>
                    </a:cubicBezTo>
                    <a:lnTo>
                      <a:pt x="23813" y="83344"/>
                    </a:lnTo>
                    <a:cubicBezTo>
                      <a:pt x="26992" y="78574"/>
                      <a:pt x="32105" y="70617"/>
                      <a:pt x="35719" y="66675"/>
                    </a:cubicBezTo>
                    <a:cubicBezTo>
                      <a:pt x="41787" y="60055"/>
                      <a:pt x="49787" y="55097"/>
                      <a:pt x="54769" y="47625"/>
                    </a:cubicBezTo>
                    <a:cubicBezTo>
                      <a:pt x="61697" y="37234"/>
                      <a:pt x="56573" y="42935"/>
                      <a:pt x="66675" y="35719"/>
                    </a:cubicBezTo>
                    <a:cubicBezTo>
                      <a:pt x="69905" y="33412"/>
                      <a:pt x="73394" y="31381"/>
                      <a:pt x="76200" y="28575"/>
                    </a:cubicBezTo>
                    <a:cubicBezTo>
                      <a:pt x="78224" y="26551"/>
                      <a:pt x="78536" y="22948"/>
                      <a:pt x="80963" y="21431"/>
                    </a:cubicBezTo>
                    <a:cubicBezTo>
                      <a:pt x="85220" y="18770"/>
                      <a:pt x="95250" y="16669"/>
                      <a:pt x="95250" y="16669"/>
                    </a:cubicBezTo>
                    <a:cubicBezTo>
                      <a:pt x="97631" y="15081"/>
                      <a:pt x="99779" y="13068"/>
                      <a:pt x="102394" y="11906"/>
                    </a:cubicBezTo>
                    <a:cubicBezTo>
                      <a:pt x="106982" y="9867"/>
                      <a:pt x="111730" y="7969"/>
                      <a:pt x="116682" y="7144"/>
                    </a:cubicBezTo>
                    <a:cubicBezTo>
                      <a:pt x="157027" y="419"/>
                      <a:pt x="135622" y="3023"/>
                      <a:pt x="180975" y="0"/>
                    </a:cubicBezTo>
                    <a:cubicBezTo>
                      <a:pt x="204788" y="1587"/>
                      <a:pt x="228766" y="1538"/>
                      <a:pt x="252413" y="4762"/>
                    </a:cubicBezTo>
                    <a:cubicBezTo>
                      <a:pt x="263864" y="6323"/>
                      <a:pt x="275413" y="9118"/>
                      <a:pt x="285750" y="14287"/>
                    </a:cubicBezTo>
                    <a:cubicBezTo>
                      <a:pt x="297520" y="20173"/>
                      <a:pt x="291907" y="17928"/>
                      <a:pt x="302419" y="21431"/>
                    </a:cubicBezTo>
                    <a:cubicBezTo>
                      <a:pt x="304800" y="23019"/>
                      <a:pt x="307775" y="23959"/>
                      <a:pt x="309563" y="26194"/>
                    </a:cubicBezTo>
                    <a:cubicBezTo>
                      <a:pt x="311131" y="28154"/>
                      <a:pt x="310822" y="31092"/>
                      <a:pt x="311944" y="33337"/>
                    </a:cubicBezTo>
                    <a:cubicBezTo>
                      <a:pt x="313224" y="35897"/>
                      <a:pt x="315119" y="38100"/>
                      <a:pt x="316707" y="40481"/>
                    </a:cubicBezTo>
                    <a:cubicBezTo>
                      <a:pt x="317501" y="42862"/>
                      <a:pt x="317696" y="45536"/>
                      <a:pt x="319088" y="47625"/>
                    </a:cubicBezTo>
                    <a:cubicBezTo>
                      <a:pt x="324459" y="55682"/>
                      <a:pt x="327734" y="54946"/>
                      <a:pt x="335757" y="59531"/>
                    </a:cubicBezTo>
                    <a:cubicBezTo>
                      <a:pt x="348684" y="66918"/>
                      <a:pt x="336943" y="62309"/>
                      <a:pt x="350044" y="66675"/>
                    </a:cubicBezTo>
                    <a:cubicBezTo>
                      <a:pt x="351632" y="69056"/>
                      <a:pt x="352426" y="72231"/>
                      <a:pt x="354807" y="73819"/>
                    </a:cubicBezTo>
                    <a:cubicBezTo>
                      <a:pt x="357530" y="75634"/>
                      <a:pt x="361185" y="75301"/>
                      <a:pt x="364332" y="76200"/>
                    </a:cubicBezTo>
                    <a:cubicBezTo>
                      <a:pt x="366745" y="76889"/>
                      <a:pt x="369094" y="77787"/>
                      <a:pt x="371475" y="78581"/>
                    </a:cubicBezTo>
                    <a:lnTo>
                      <a:pt x="388144" y="95250"/>
                    </a:lnTo>
                    <a:lnTo>
                      <a:pt x="395288" y="102394"/>
                    </a:lnTo>
                    <a:cubicBezTo>
                      <a:pt x="401172" y="120049"/>
                      <a:pt x="397805" y="112191"/>
                      <a:pt x="404813" y="126206"/>
                    </a:cubicBezTo>
                    <a:cubicBezTo>
                      <a:pt x="405607" y="129381"/>
                      <a:pt x="406295" y="132584"/>
                      <a:pt x="407194" y="135731"/>
                    </a:cubicBezTo>
                    <a:cubicBezTo>
                      <a:pt x="407884" y="138145"/>
                      <a:pt x="409575" y="140365"/>
                      <a:pt x="409575" y="142875"/>
                    </a:cubicBezTo>
                    <a:cubicBezTo>
                      <a:pt x="409575" y="177809"/>
                      <a:pt x="408511" y="212741"/>
                      <a:pt x="407194" y="247650"/>
                    </a:cubicBezTo>
                    <a:cubicBezTo>
                      <a:pt x="406735" y="259806"/>
                      <a:pt x="405516" y="267812"/>
                      <a:pt x="402432" y="278606"/>
                    </a:cubicBezTo>
                    <a:cubicBezTo>
                      <a:pt x="401742" y="281020"/>
                      <a:pt x="400659" y="283315"/>
                      <a:pt x="400050" y="285750"/>
                    </a:cubicBezTo>
                    <a:cubicBezTo>
                      <a:pt x="399068" y="289676"/>
                      <a:pt x="399090" y="293866"/>
                      <a:pt x="397669" y="297656"/>
                    </a:cubicBezTo>
                    <a:cubicBezTo>
                      <a:pt x="396664" y="300336"/>
                      <a:pt x="394187" y="302240"/>
                      <a:pt x="392907" y="304800"/>
                    </a:cubicBezTo>
                    <a:cubicBezTo>
                      <a:pt x="389232" y="312150"/>
                      <a:pt x="389438" y="321262"/>
                      <a:pt x="385763" y="328612"/>
                    </a:cubicBezTo>
                    <a:cubicBezTo>
                      <a:pt x="384483" y="331172"/>
                      <a:pt x="382588" y="333375"/>
                      <a:pt x="381000" y="335756"/>
                    </a:cubicBezTo>
                    <a:lnTo>
                      <a:pt x="376238" y="350044"/>
                    </a:lnTo>
                    <a:cubicBezTo>
                      <a:pt x="375444" y="352425"/>
                      <a:pt x="375249" y="355099"/>
                      <a:pt x="373857" y="357187"/>
                    </a:cubicBezTo>
                    <a:lnTo>
                      <a:pt x="369094" y="364331"/>
                    </a:lnTo>
                    <a:cubicBezTo>
                      <a:pt x="364081" y="379372"/>
                      <a:pt x="369352" y="378619"/>
                      <a:pt x="361950" y="37861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6A690FAC-096E-4921-8526-F6CF52721702}"/>
                  </a:ext>
                </a:extLst>
              </p:cNvPr>
              <p:cNvSpPr/>
              <p:nvPr/>
            </p:nvSpPr>
            <p:spPr>
              <a:xfrm>
                <a:off x="1562100" y="4557713"/>
                <a:ext cx="321469" cy="245268"/>
              </a:xfrm>
              <a:custGeom>
                <a:avLst/>
                <a:gdLst>
                  <a:gd name="connsiteX0" fmla="*/ 35719 w 321469"/>
                  <a:gd name="connsiteY0" fmla="*/ 0 h 245268"/>
                  <a:gd name="connsiteX1" fmla="*/ 19050 w 321469"/>
                  <a:gd name="connsiteY1" fmla="*/ 26193 h 245268"/>
                  <a:gd name="connsiteX2" fmla="*/ 14288 w 321469"/>
                  <a:gd name="connsiteY2" fmla="*/ 33337 h 245268"/>
                  <a:gd name="connsiteX3" fmla="*/ 7144 w 321469"/>
                  <a:gd name="connsiteY3" fmla="*/ 57150 h 245268"/>
                  <a:gd name="connsiteX4" fmla="*/ 4763 w 321469"/>
                  <a:gd name="connsiteY4" fmla="*/ 69056 h 245268"/>
                  <a:gd name="connsiteX5" fmla="*/ 2381 w 321469"/>
                  <a:gd name="connsiteY5" fmla="*/ 83343 h 245268"/>
                  <a:gd name="connsiteX6" fmla="*/ 0 w 321469"/>
                  <a:gd name="connsiteY6" fmla="*/ 90487 h 245268"/>
                  <a:gd name="connsiteX7" fmla="*/ 7144 w 321469"/>
                  <a:gd name="connsiteY7" fmla="*/ 154781 h 245268"/>
                  <a:gd name="connsiteX8" fmla="*/ 7144 w 321469"/>
                  <a:gd name="connsiteY8" fmla="*/ 154781 h 245268"/>
                  <a:gd name="connsiteX9" fmla="*/ 9525 w 321469"/>
                  <a:gd name="connsiteY9" fmla="*/ 169068 h 245268"/>
                  <a:gd name="connsiteX10" fmla="*/ 14288 w 321469"/>
                  <a:gd name="connsiteY10" fmla="*/ 178593 h 245268"/>
                  <a:gd name="connsiteX11" fmla="*/ 19050 w 321469"/>
                  <a:gd name="connsiteY11" fmla="*/ 192881 h 245268"/>
                  <a:gd name="connsiteX12" fmla="*/ 33338 w 321469"/>
                  <a:gd name="connsiteY12" fmla="*/ 209550 h 245268"/>
                  <a:gd name="connsiteX13" fmla="*/ 40481 w 321469"/>
                  <a:gd name="connsiteY13" fmla="*/ 214312 h 245268"/>
                  <a:gd name="connsiteX14" fmla="*/ 50006 w 321469"/>
                  <a:gd name="connsiteY14" fmla="*/ 221456 h 245268"/>
                  <a:gd name="connsiteX15" fmla="*/ 57150 w 321469"/>
                  <a:gd name="connsiteY15" fmla="*/ 226218 h 245268"/>
                  <a:gd name="connsiteX16" fmla="*/ 66675 w 321469"/>
                  <a:gd name="connsiteY16" fmla="*/ 233362 h 245268"/>
                  <a:gd name="connsiteX17" fmla="*/ 80963 w 321469"/>
                  <a:gd name="connsiteY17" fmla="*/ 238125 h 245268"/>
                  <a:gd name="connsiteX18" fmla="*/ 88106 w 321469"/>
                  <a:gd name="connsiteY18" fmla="*/ 240506 h 245268"/>
                  <a:gd name="connsiteX19" fmla="*/ 128588 w 321469"/>
                  <a:gd name="connsiteY19" fmla="*/ 245268 h 245268"/>
                  <a:gd name="connsiteX20" fmla="*/ 211931 w 321469"/>
                  <a:gd name="connsiteY20" fmla="*/ 242887 h 245268"/>
                  <a:gd name="connsiteX21" fmla="*/ 233363 w 321469"/>
                  <a:gd name="connsiteY21" fmla="*/ 235743 h 245268"/>
                  <a:gd name="connsiteX22" fmla="*/ 245269 w 321469"/>
                  <a:gd name="connsiteY22" fmla="*/ 228600 h 245268"/>
                  <a:gd name="connsiteX23" fmla="*/ 254794 w 321469"/>
                  <a:gd name="connsiteY23" fmla="*/ 226218 h 245268"/>
                  <a:gd name="connsiteX24" fmla="*/ 261938 w 321469"/>
                  <a:gd name="connsiteY24" fmla="*/ 223837 h 245268"/>
                  <a:gd name="connsiteX25" fmla="*/ 280988 w 321469"/>
                  <a:gd name="connsiteY25" fmla="*/ 211931 h 245268"/>
                  <a:gd name="connsiteX26" fmla="*/ 288131 w 321469"/>
                  <a:gd name="connsiteY26" fmla="*/ 207168 h 245268"/>
                  <a:gd name="connsiteX27" fmla="*/ 295275 w 321469"/>
                  <a:gd name="connsiteY27" fmla="*/ 204787 h 245268"/>
                  <a:gd name="connsiteX28" fmla="*/ 300038 w 321469"/>
                  <a:gd name="connsiteY28" fmla="*/ 197643 h 245268"/>
                  <a:gd name="connsiteX29" fmla="*/ 307181 w 321469"/>
                  <a:gd name="connsiteY29" fmla="*/ 192881 h 245268"/>
                  <a:gd name="connsiteX30" fmla="*/ 314325 w 321469"/>
                  <a:gd name="connsiteY30" fmla="*/ 185737 h 245268"/>
                  <a:gd name="connsiteX31" fmla="*/ 321469 w 321469"/>
                  <a:gd name="connsiteY31" fmla="*/ 157162 h 245268"/>
                  <a:gd name="connsiteX32" fmla="*/ 319088 w 321469"/>
                  <a:gd name="connsiteY32" fmla="*/ 126206 h 245268"/>
                  <a:gd name="connsiteX33" fmla="*/ 314325 w 321469"/>
                  <a:gd name="connsiteY33" fmla="*/ 111918 h 245268"/>
                  <a:gd name="connsiteX34" fmla="*/ 311944 w 321469"/>
                  <a:gd name="connsiteY34" fmla="*/ 100012 h 245268"/>
                  <a:gd name="connsiteX35" fmla="*/ 309563 w 321469"/>
                  <a:gd name="connsiteY35" fmla="*/ 88106 h 24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21469" h="245268">
                    <a:moveTo>
                      <a:pt x="35719" y="0"/>
                    </a:moveTo>
                    <a:cubicBezTo>
                      <a:pt x="22235" y="21575"/>
                      <a:pt x="27991" y="12782"/>
                      <a:pt x="19050" y="26193"/>
                    </a:cubicBezTo>
                    <a:cubicBezTo>
                      <a:pt x="17462" y="28574"/>
                      <a:pt x="15193" y="30622"/>
                      <a:pt x="14288" y="33337"/>
                    </a:cubicBezTo>
                    <a:cubicBezTo>
                      <a:pt x="10329" y="45212"/>
                      <a:pt x="9543" y="46351"/>
                      <a:pt x="7144" y="57150"/>
                    </a:cubicBezTo>
                    <a:cubicBezTo>
                      <a:pt x="6266" y="61101"/>
                      <a:pt x="5487" y="65074"/>
                      <a:pt x="4763" y="69056"/>
                    </a:cubicBezTo>
                    <a:cubicBezTo>
                      <a:pt x="3899" y="73806"/>
                      <a:pt x="3428" y="78630"/>
                      <a:pt x="2381" y="83343"/>
                    </a:cubicBezTo>
                    <a:cubicBezTo>
                      <a:pt x="1836" y="85793"/>
                      <a:pt x="794" y="88106"/>
                      <a:pt x="0" y="90487"/>
                    </a:cubicBezTo>
                    <a:cubicBezTo>
                      <a:pt x="2725" y="142267"/>
                      <a:pt x="-1282" y="121080"/>
                      <a:pt x="7144" y="154781"/>
                    </a:cubicBezTo>
                    <a:lnTo>
                      <a:pt x="7144" y="154781"/>
                    </a:lnTo>
                    <a:cubicBezTo>
                      <a:pt x="7938" y="159543"/>
                      <a:pt x="8138" y="164444"/>
                      <a:pt x="9525" y="169068"/>
                    </a:cubicBezTo>
                    <a:cubicBezTo>
                      <a:pt x="10545" y="172468"/>
                      <a:pt x="12970" y="175297"/>
                      <a:pt x="14288" y="178593"/>
                    </a:cubicBezTo>
                    <a:cubicBezTo>
                      <a:pt x="16152" y="183254"/>
                      <a:pt x="16038" y="188865"/>
                      <a:pt x="19050" y="192881"/>
                    </a:cubicBezTo>
                    <a:cubicBezTo>
                      <a:pt x="24306" y="199888"/>
                      <a:pt x="26705" y="204022"/>
                      <a:pt x="33338" y="209550"/>
                    </a:cubicBezTo>
                    <a:cubicBezTo>
                      <a:pt x="35536" y="211382"/>
                      <a:pt x="38152" y="212649"/>
                      <a:pt x="40481" y="214312"/>
                    </a:cubicBezTo>
                    <a:cubicBezTo>
                      <a:pt x="43711" y="216619"/>
                      <a:pt x="46776" y="219149"/>
                      <a:pt x="50006" y="221456"/>
                    </a:cubicBezTo>
                    <a:cubicBezTo>
                      <a:pt x="52335" y="223119"/>
                      <a:pt x="54821" y="224555"/>
                      <a:pt x="57150" y="226218"/>
                    </a:cubicBezTo>
                    <a:cubicBezTo>
                      <a:pt x="60380" y="228525"/>
                      <a:pt x="63125" y="231587"/>
                      <a:pt x="66675" y="233362"/>
                    </a:cubicBezTo>
                    <a:cubicBezTo>
                      <a:pt x="71165" y="235607"/>
                      <a:pt x="76200" y="236537"/>
                      <a:pt x="80963" y="238125"/>
                    </a:cubicBezTo>
                    <a:cubicBezTo>
                      <a:pt x="83344" y="238919"/>
                      <a:pt x="85621" y="240151"/>
                      <a:pt x="88106" y="240506"/>
                    </a:cubicBezTo>
                    <a:cubicBezTo>
                      <a:pt x="112672" y="244015"/>
                      <a:pt x="99190" y="242329"/>
                      <a:pt x="128588" y="245268"/>
                    </a:cubicBezTo>
                    <a:cubicBezTo>
                      <a:pt x="156369" y="244474"/>
                      <a:pt x="184175" y="244310"/>
                      <a:pt x="211931" y="242887"/>
                    </a:cubicBezTo>
                    <a:cubicBezTo>
                      <a:pt x="217000" y="242627"/>
                      <a:pt x="229655" y="237597"/>
                      <a:pt x="233363" y="235743"/>
                    </a:cubicBezTo>
                    <a:cubicBezTo>
                      <a:pt x="237503" y="233673"/>
                      <a:pt x="241040" y="230480"/>
                      <a:pt x="245269" y="228600"/>
                    </a:cubicBezTo>
                    <a:cubicBezTo>
                      <a:pt x="248260" y="227271"/>
                      <a:pt x="251647" y="227117"/>
                      <a:pt x="254794" y="226218"/>
                    </a:cubicBezTo>
                    <a:cubicBezTo>
                      <a:pt x="257208" y="225528"/>
                      <a:pt x="259557" y="224631"/>
                      <a:pt x="261938" y="223837"/>
                    </a:cubicBezTo>
                    <a:cubicBezTo>
                      <a:pt x="278276" y="212945"/>
                      <a:pt x="257983" y="226310"/>
                      <a:pt x="280988" y="211931"/>
                    </a:cubicBezTo>
                    <a:cubicBezTo>
                      <a:pt x="283415" y="210414"/>
                      <a:pt x="285571" y="208448"/>
                      <a:pt x="288131" y="207168"/>
                    </a:cubicBezTo>
                    <a:cubicBezTo>
                      <a:pt x="290376" y="206045"/>
                      <a:pt x="292894" y="205581"/>
                      <a:pt x="295275" y="204787"/>
                    </a:cubicBezTo>
                    <a:cubicBezTo>
                      <a:pt x="296863" y="202406"/>
                      <a:pt x="298014" y="199667"/>
                      <a:pt x="300038" y="197643"/>
                    </a:cubicBezTo>
                    <a:cubicBezTo>
                      <a:pt x="302061" y="195620"/>
                      <a:pt x="304983" y="194713"/>
                      <a:pt x="307181" y="192881"/>
                    </a:cubicBezTo>
                    <a:cubicBezTo>
                      <a:pt x="309768" y="190725"/>
                      <a:pt x="311944" y="188118"/>
                      <a:pt x="314325" y="185737"/>
                    </a:cubicBezTo>
                    <a:cubicBezTo>
                      <a:pt x="320615" y="166869"/>
                      <a:pt x="318263" y="176402"/>
                      <a:pt x="321469" y="157162"/>
                    </a:cubicBezTo>
                    <a:cubicBezTo>
                      <a:pt x="320675" y="146843"/>
                      <a:pt x="320702" y="136428"/>
                      <a:pt x="319088" y="126206"/>
                    </a:cubicBezTo>
                    <a:cubicBezTo>
                      <a:pt x="318305" y="121247"/>
                      <a:pt x="315309" y="116841"/>
                      <a:pt x="314325" y="111918"/>
                    </a:cubicBezTo>
                    <a:cubicBezTo>
                      <a:pt x="313531" y="107949"/>
                      <a:pt x="312822" y="103963"/>
                      <a:pt x="311944" y="100012"/>
                    </a:cubicBezTo>
                    <a:cubicBezTo>
                      <a:pt x="309371" y="88430"/>
                      <a:pt x="309563" y="94072"/>
                      <a:pt x="309563" y="881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57A01B80-3B28-40E0-8C4F-976C510ADFD6}"/>
                </a:ext>
              </a:extLst>
            </p:cNvPr>
            <p:cNvGrpSpPr/>
            <p:nvPr/>
          </p:nvGrpSpPr>
          <p:grpSpPr>
            <a:xfrm>
              <a:off x="2767829" y="1822168"/>
              <a:ext cx="615231" cy="615714"/>
              <a:chOff x="2474029" y="4125238"/>
              <a:chExt cx="615231" cy="615714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5164E8C5-302E-418D-8DAE-720B35D387BC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FB9595B3-3077-47BB-BFC5-BA88EC2FE3C3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5929A449-0800-4DB9-B774-57347B665382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8C03D933-84ED-474E-BB57-0C0A07BC2D5C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B3DDC738-E880-4D79-9A0F-ED316776EACA}"/>
                </a:ext>
              </a:extLst>
            </p:cNvPr>
            <p:cNvGrpSpPr/>
            <p:nvPr/>
          </p:nvGrpSpPr>
          <p:grpSpPr>
            <a:xfrm>
              <a:off x="4178750" y="1758145"/>
              <a:ext cx="560203" cy="754842"/>
              <a:chOff x="326231" y="3955256"/>
              <a:chExt cx="560203" cy="754842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FF776A2F-2571-4973-B6FD-6DB4FD07EE6A}"/>
                  </a:ext>
                </a:extLst>
              </p:cNvPr>
              <p:cNvSpPr/>
              <p:nvPr/>
            </p:nvSpPr>
            <p:spPr>
              <a:xfrm>
                <a:off x="391119" y="4074319"/>
                <a:ext cx="389406" cy="54484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73E8A318-9FB0-4726-A22D-4B27FEE87CF1}"/>
                  </a:ext>
                </a:extLst>
              </p:cNvPr>
              <p:cNvSpPr/>
              <p:nvPr/>
            </p:nvSpPr>
            <p:spPr>
              <a:xfrm rot="20175109">
                <a:off x="419901" y="415149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任意多边形: 形状 76">
                <a:extLst>
                  <a:ext uri="{FF2B5EF4-FFF2-40B4-BE49-F238E27FC236}">
                    <a16:creationId xmlns:a16="http://schemas.microsoft.com/office/drawing/2014/main" id="{C914639E-6878-46B8-8FD2-3E000F86123C}"/>
                  </a:ext>
                </a:extLst>
              </p:cNvPr>
              <p:cNvSpPr/>
              <p:nvPr/>
            </p:nvSpPr>
            <p:spPr>
              <a:xfrm rot="184399">
                <a:off x="615774" y="415904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弧形 77">
                <a:extLst>
                  <a:ext uri="{FF2B5EF4-FFF2-40B4-BE49-F238E27FC236}">
                    <a16:creationId xmlns:a16="http://schemas.microsoft.com/office/drawing/2014/main" id="{28A7E85A-744E-4A03-8CCE-72C89B698B49}"/>
                  </a:ext>
                </a:extLst>
              </p:cNvPr>
              <p:cNvSpPr/>
              <p:nvPr/>
            </p:nvSpPr>
            <p:spPr>
              <a:xfrm rot="8533889">
                <a:off x="425226" y="4261722"/>
                <a:ext cx="264820" cy="7077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弧形 78">
                <a:extLst>
                  <a:ext uri="{FF2B5EF4-FFF2-40B4-BE49-F238E27FC236}">
                    <a16:creationId xmlns:a16="http://schemas.microsoft.com/office/drawing/2014/main" id="{6AF333E5-D0FB-495E-B591-D43E4DB9D0BF}"/>
                  </a:ext>
                </a:extLst>
              </p:cNvPr>
              <p:cNvSpPr/>
              <p:nvPr/>
            </p:nvSpPr>
            <p:spPr>
              <a:xfrm rot="10800000">
                <a:off x="621614" y="4286210"/>
                <a:ext cx="264820" cy="70774"/>
              </a:xfrm>
              <a:prstGeom prst="arc">
                <a:avLst>
                  <a:gd name="adj1" fmla="val 16200000"/>
                  <a:gd name="adj2" fmla="val 1434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33B191CF-8B93-4F64-86B6-1172570148A2}"/>
                  </a:ext>
                </a:extLst>
              </p:cNvPr>
              <p:cNvSpPr/>
              <p:nvPr/>
            </p:nvSpPr>
            <p:spPr>
              <a:xfrm rot="20985509">
                <a:off x="431293" y="4228225"/>
                <a:ext cx="162282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166A6A52-B6D7-4D0A-8F2C-5A63654EB4A4}"/>
                  </a:ext>
                </a:extLst>
              </p:cNvPr>
              <p:cNvSpPr/>
              <p:nvPr/>
            </p:nvSpPr>
            <p:spPr>
              <a:xfrm>
                <a:off x="496166" y="423871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0C65A866-7EA4-4A82-9931-B8028D7FA29D}"/>
                  </a:ext>
                </a:extLst>
              </p:cNvPr>
              <p:cNvSpPr/>
              <p:nvPr/>
            </p:nvSpPr>
            <p:spPr>
              <a:xfrm rot="228524">
                <a:off x="610369" y="4223662"/>
                <a:ext cx="142428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5B790085-2684-4598-B936-2831CA706E55}"/>
                  </a:ext>
                </a:extLst>
              </p:cNvPr>
              <p:cNvSpPr/>
              <p:nvPr/>
            </p:nvSpPr>
            <p:spPr>
              <a:xfrm rot="843015">
                <a:off x="655410" y="42334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E03D3874-B483-4207-8E29-52A6E7A47B5E}"/>
                  </a:ext>
                </a:extLst>
              </p:cNvPr>
              <p:cNvSpPr/>
              <p:nvPr/>
            </p:nvSpPr>
            <p:spPr>
              <a:xfrm>
                <a:off x="382028" y="4438636"/>
                <a:ext cx="428625" cy="271462"/>
              </a:xfrm>
              <a:custGeom>
                <a:avLst/>
                <a:gdLst>
                  <a:gd name="connsiteX0" fmla="*/ 26194 w 428625"/>
                  <a:gd name="connsiteY0" fmla="*/ 7143 h 271462"/>
                  <a:gd name="connsiteX1" fmla="*/ 11906 w 428625"/>
                  <a:gd name="connsiteY1" fmla="*/ 42862 h 271462"/>
                  <a:gd name="connsiteX2" fmla="*/ 0 w 428625"/>
                  <a:gd name="connsiteY2" fmla="*/ 61912 h 271462"/>
                  <a:gd name="connsiteX3" fmla="*/ 21431 w 428625"/>
                  <a:gd name="connsiteY3" fmla="*/ 59531 h 271462"/>
                  <a:gd name="connsiteX4" fmla="*/ 28575 w 428625"/>
                  <a:gd name="connsiteY4" fmla="*/ 57150 h 271462"/>
                  <a:gd name="connsiteX5" fmla="*/ 38100 w 428625"/>
                  <a:gd name="connsiteY5" fmla="*/ 54768 h 271462"/>
                  <a:gd name="connsiteX6" fmla="*/ 28575 w 428625"/>
                  <a:gd name="connsiteY6" fmla="*/ 78581 h 271462"/>
                  <a:gd name="connsiteX7" fmla="*/ 19050 w 428625"/>
                  <a:gd name="connsiteY7" fmla="*/ 100012 h 271462"/>
                  <a:gd name="connsiteX8" fmla="*/ 26194 w 428625"/>
                  <a:gd name="connsiteY8" fmla="*/ 102393 h 271462"/>
                  <a:gd name="connsiteX9" fmla="*/ 33337 w 428625"/>
                  <a:gd name="connsiteY9" fmla="*/ 100012 h 271462"/>
                  <a:gd name="connsiteX10" fmla="*/ 47625 w 428625"/>
                  <a:gd name="connsiteY10" fmla="*/ 90487 h 271462"/>
                  <a:gd name="connsiteX11" fmla="*/ 54769 w 428625"/>
                  <a:gd name="connsiteY11" fmla="*/ 85725 h 271462"/>
                  <a:gd name="connsiteX12" fmla="*/ 61912 w 428625"/>
                  <a:gd name="connsiteY12" fmla="*/ 78581 h 271462"/>
                  <a:gd name="connsiteX13" fmla="*/ 64294 w 428625"/>
                  <a:gd name="connsiteY13" fmla="*/ 154781 h 271462"/>
                  <a:gd name="connsiteX14" fmla="*/ 76200 w 428625"/>
                  <a:gd name="connsiteY14" fmla="*/ 150018 h 271462"/>
                  <a:gd name="connsiteX15" fmla="*/ 92869 w 428625"/>
                  <a:gd name="connsiteY15" fmla="*/ 133350 h 271462"/>
                  <a:gd name="connsiteX16" fmla="*/ 97631 w 428625"/>
                  <a:gd name="connsiteY16" fmla="*/ 123825 h 271462"/>
                  <a:gd name="connsiteX17" fmla="*/ 80962 w 428625"/>
                  <a:gd name="connsiteY17" fmla="*/ 104775 h 271462"/>
                  <a:gd name="connsiteX18" fmla="*/ 76200 w 428625"/>
                  <a:gd name="connsiteY18" fmla="*/ 97631 h 271462"/>
                  <a:gd name="connsiteX19" fmla="*/ 88106 w 428625"/>
                  <a:gd name="connsiteY19" fmla="*/ 133350 h 271462"/>
                  <a:gd name="connsiteX20" fmla="*/ 100012 w 428625"/>
                  <a:gd name="connsiteY20" fmla="*/ 157162 h 271462"/>
                  <a:gd name="connsiteX21" fmla="*/ 111919 w 428625"/>
                  <a:gd name="connsiteY21" fmla="*/ 178593 h 271462"/>
                  <a:gd name="connsiteX22" fmla="*/ 119062 w 428625"/>
                  <a:gd name="connsiteY22" fmla="*/ 195262 h 271462"/>
                  <a:gd name="connsiteX23" fmla="*/ 126206 w 428625"/>
                  <a:gd name="connsiteY23" fmla="*/ 180975 h 271462"/>
                  <a:gd name="connsiteX24" fmla="*/ 121444 w 428625"/>
                  <a:gd name="connsiteY24" fmla="*/ 152400 h 271462"/>
                  <a:gd name="connsiteX25" fmla="*/ 119062 w 428625"/>
                  <a:gd name="connsiteY25" fmla="*/ 142875 h 271462"/>
                  <a:gd name="connsiteX26" fmla="*/ 116681 w 428625"/>
                  <a:gd name="connsiteY26" fmla="*/ 135731 h 271462"/>
                  <a:gd name="connsiteX27" fmla="*/ 121444 w 428625"/>
                  <a:gd name="connsiteY27" fmla="*/ 145256 h 271462"/>
                  <a:gd name="connsiteX28" fmla="*/ 128587 w 428625"/>
                  <a:gd name="connsiteY28" fmla="*/ 161925 h 271462"/>
                  <a:gd name="connsiteX29" fmla="*/ 133350 w 428625"/>
                  <a:gd name="connsiteY29" fmla="*/ 202406 h 271462"/>
                  <a:gd name="connsiteX30" fmla="*/ 138112 w 428625"/>
                  <a:gd name="connsiteY30" fmla="*/ 209550 h 271462"/>
                  <a:gd name="connsiteX31" fmla="*/ 145256 w 428625"/>
                  <a:gd name="connsiteY31" fmla="*/ 154781 h 271462"/>
                  <a:gd name="connsiteX32" fmla="*/ 147637 w 428625"/>
                  <a:gd name="connsiteY32" fmla="*/ 140493 h 271462"/>
                  <a:gd name="connsiteX33" fmla="*/ 150019 w 428625"/>
                  <a:gd name="connsiteY33" fmla="*/ 147637 h 271462"/>
                  <a:gd name="connsiteX34" fmla="*/ 154781 w 428625"/>
                  <a:gd name="connsiteY34" fmla="*/ 159543 h 271462"/>
                  <a:gd name="connsiteX35" fmla="*/ 159544 w 428625"/>
                  <a:gd name="connsiteY35" fmla="*/ 185737 h 271462"/>
                  <a:gd name="connsiteX36" fmla="*/ 166687 w 428625"/>
                  <a:gd name="connsiteY36" fmla="*/ 219075 h 271462"/>
                  <a:gd name="connsiteX37" fmla="*/ 176212 w 428625"/>
                  <a:gd name="connsiteY37" fmla="*/ 192881 h 271462"/>
                  <a:gd name="connsiteX38" fmla="*/ 180975 w 428625"/>
                  <a:gd name="connsiteY38" fmla="*/ 176212 h 271462"/>
                  <a:gd name="connsiteX39" fmla="*/ 185737 w 428625"/>
                  <a:gd name="connsiteY39" fmla="*/ 202406 h 271462"/>
                  <a:gd name="connsiteX40" fmla="*/ 188119 w 428625"/>
                  <a:gd name="connsiteY40" fmla="*/ 214312 h 271462"/>
                  <a:gd name="connsiteX41" fmla="*/ 195262 w 428625"/>
                  <a:gd name="connsiteY41" fmla="*/ 204787 h 271462"/>
                  <a:gd name="connsiteX42" fmla="*/ 197644 w 428625"/>
                  <a:gd name="connsiteY42" fmla="*/ 195262 h 271462"/>
                  <a:gd name="connsiteX43" fmla="*/ 202406 w 428625"/>
                  <a:gd name="connsiteY43" fmla="*/ 185737 h 271462"/>
                  <a:gd name="connsiteX44" fmla="*/ 200025 w 428625"/>
                  <a:gd name="connsiteY44" fmla="*/ 240506 h 271462"/>
                  <a:gd name="connsiteX45" fmla="*/ 197644 w 428625"/>
                  <a:gd name="connsiteY45" fmla="*/ 259556 h 271462"/>
                  <a:gd name="connsiteX46" fmla="*/ 192881 w 428625"/>
                  <a:gd name="connsiteY46" fmla="*/ 221456 h 271462"/>
                  <a:gd name="connsiteX47" fmla="*/ 188119 w 428625"/>
                  <a:gd name="connsiteY47" fmla="*/ 214312 h 271462"/>
                  <a:gd name="connsiteX48" fmla="*/ 173831 w 428625"/>
                  <a:gd name="connsiteY48" fmla="*/ 204787 h 271462"/>
                  <a:gd name="connsiteX49" fmla="*/ 159544 w 428625"/>
                  <a:gd name="connsiteY49" fmla="*/ 200025 h 271462"/>
                  <a:gd name="connsiteX50" fmla="*/ 166687 w 428625"/>
                  <a:gd name="connsiteY50" fmla="*/ 204787 h 271462"/>
                  <a:gd name="connsiteX51" fmla="*/ 152400 w 428625"/>
                  <a:gd name="connsiteY51" fmla="*/ 235743 h 271462"/>
                  <a:gd name="connsiteX52" fmla="*/ 145256 w 428625"/>
                  <a:gd name="connsiteY52" fmla="*/ 233362 h 271462"/>
                  <a:gd name="connsiteX53" fmla="*/ 140494 w 428625"/>
                  <a:gd name="connsiteY53" fmla="*/ 197643 h 271462"/>
                  <a:gd name="connsiteX54" fmla="*/ 135731 w 428625"/>
                  <a:gd name="connsiteY54" fmla="*/ 166687 h 271462"/>
                  <a:gd name="connsiteX55" fmla="*/ 133350 w 428625"/>
                  <a:gd name="connsiteY55" fmla="*/ 202406 h 271462"/>
                  <a:gd name="connsiteX56" fmla="*/ 128587 w 428625"/>
                  <a:gd name="connsiteY56" fmla="*/ 223837 h 271462"/>
                  <a:gd name="connsiteX57" fmla="*/ 126206 w 428625"/>
                  <a:gd name="connsiteY57" fmla="*/ 242887 h 271462"/>
                  <a:gd name="connsiteX58" fmla="*/ 123825 w 428625"/>
                  <a:gd name="connsiteY58" fmla="*/ 233362 h 271462"/>
                  <a:gd name="connsiteX59" fmla="*/ 128587 w 428625"/>
                  <a:gd name="connsiteY59" fmla="*/ 207168 h 271462"/>
                  <a:gd name="connsiteX60" fmla="*/ 135731 w 428625"/>
                  <a:gd name="connsiteY60" fmla="*/ 192881 h 271462"/>
                  <a:gd name="connsiteX61" fmla="*/ 157162 w 428625"/>
                  <a:gd name="connsiteY61" fmla="*/ 173831 h 271462"/>
                  <a:gd name="connsiteX62" fmla="*/ 161925 w 428625"/>
                  <a:gd name="connsiteY62" fmla="*/ 197643 h 271462"/>
                  <a:gd name="connsiteX63" fmla="*/ 169069 w 428625"/>
                  <a:gd name="connsiteY63" fmla="*/ 230981 h 271462"/>
                  <a:gd name="connsiteX64" fmla="*/ 173831 w 428625"/>
                  <a:gd name="connsiteY64" fmla="*/ 259556 h 271462"/>
                  <a:gd name="connsiteX65" fmla="*/ 176212 w 428625"/>
                  <a:gd name="connsiteY65" fmla="*/ 271462 h 271462"/>
                  <a:gd name="connsiteX66" fmla="*/ 183356 w 428625"/>
                  <a:gd name="connsiteY66" fmla="*/ 266700 h 271462"/>
                  <a:gd name="connsiteX67" fmla="*/ 185737 w 428625"/>
                  <a:gd name="connsiteY67" fmla="*/ 257175 h 271462"/>
                  <a:gd name="connsiteX68" fmla="*/ 197644 w 428625"/>
                  <a:gd name="connsiteY68" fmla="*/ 230981 h 271462"/>
                  <a:gd name="connsiteX69" fmla="*/ 202406 w 428625"/>
                  <a:gd name="connsiteY69" fmla="*/ 242887 h 271462"/>
                  <a:gd name="connsiteX70" fmla="*/ 209550 w 428625"/>
                  <a:gd name="connsiteY70" fmla="*/ 240506 h 271462"/>
                  <a:gd name="connsiteX71" fmla="*/ 219075 w 428625"/>
                  <a:gd name="connsiteY71" fmla="*/ 221456 h 271462"/>
                  <a:gd name="connsiteX72" fmla="*/ 235744 w 428625"/>
                  <a:gd name="connsiteY72" fmla="*/ 195262 h 271462"/>
                  <a:gd name="connsiteX73" fmla="*/ 247650 w 428625"/>
                  <a:gd name="connsiteY73" fmla="*/ 166687 h 271462"/>
                  <a:gd name="connsiteX74" fmla="*/ 252412 w 428625"/>
                  <a:gd name="connsiteY74" fmla="*/ 173831 h 271462"/>
                  <a:gd name="connsiteX75" fmla="*/ 254794 w 428625"/>
                  <a:gd name="connsiteY75" fmla="*/ 200025 h 271462"/>
                  <a:gd name="connsiteX76" fmla="*/ 257175 w 428625"/>
                  <a:gd name="connsiteY76" fmla="*/ 211931 h 271462"/>
                  <a:gd name="connsiteX77" fmla="*/ 264319 w 428625"/>
                  <a:gd name="connsiteY77" fmla="*/ 204787 h 271462"/>
                  <a:gd name="connsiteX78" fmla="*/ 269081 w 428625"/>
                  <a:gd name="connsiteY78" fmla="*/ 185737 h 271462"/>
                  <a:gd name="connsiteX79" fmla="*/ 276225 w 428625"/>
                  <a:gd name="connsiteY79" fmla="*/ 152400 h 271462"/>
                  <a:gd name="connsiteX80" fmla="*/ 285750 w 428625"/>
                  <a:gd name="connsiteY80" fmla="*/ 185737 h 271462"/>
                  <a:gd name="connsiteX81" fmla="*/ 292894 w 428625"/>
                  <a:gd name="connsiteY81" fmla="*/ 190500 h 271462"/>
                  <a:gd name="connsiteX82" fmla="*/ 295275 w 428625"/>
                  <a:gd name="connsiteY82" fmla="*/ 173831 h 271462"/>
                  <a:gd name="connsiteX83" fmla="*/ 309562 w 428625"/>
                  <a:gd name="connsiteY83" fmla="*/ 188118 h 271462"/>
                  <a:gd name="connsiteX84" fmla="*/ 321469 w 428625"/>
                  <a:gd name="connsiteY84" fmla="*/ 195262 h 271462"/>
                  <a:gd name="connsiteX85" fmla="*/ 328612 w 428625"/>
                  <a:gd name="connsiteY85" fmla="*/ 188118 h 271462"/>
                  <a:gd name="connsiteX86" fmla="*/ 333375 w 428625"/>
                  <a:gd name="connsiteY86" fmla="*/ 171450 h 271462"/>
                  <a:gd name="connsiteX87" fmla="*/ 335756 w 428625"/>
                  <a:gd name="connsiteY87" fmla="*/ 159543 h 271462"/>
                  <a:gd name="connsiteX88" fmla="*/ 338137 w 428625"/>
                  <a:gd name="connsiteY88" fmla="*/ 150018 h 271462"/>
                  <a:gd name="connsiteX89" fmla="*/ 350044 w 428625"/>
                  <a:gd name="connsiteY89" fmla="*/ 154781 h 271462"/>
                  <a:gd name="connsiteX90" fmla="*/ 359569 w 428625"/>
                  <a:gd name="connsiteY90" fmla="*/ 159543 h 271462"/>
                  <a:gd name="connsiteX91" fmla="*/ 366712 w 428625"/>
                  <a:gd name="connsiteY91" fmla="*/ 133350 h 271462"/>
                  <a:gd name="connsiteX92" fmla="*/ 371475 w 428625"/>
                  <a:gd name="connsiteY92" fmla="*/ 109537 h 271462"/>
                  <a:gd name="connsiteX93" fmla="*/ 373856 w 428625"/>
                  <a:gd name="connsiteY93" fmla="*/ 95250 h 271462"/>
                  <a:gd name="connsiteX94" fmla="*/ 378619 w 428625"/>
                  <a:gd name="connsiteY94" fmla="*/ 107156 h 271462"/>
                  <a:gd name="connsiteX95" fmla="*/ 383381 w 428625"/>
                  <a:gd name="connsiteY95" fmla="*/ 123825 h 271462"/>
                  <a:gd name="connsiteX96" fmla="*/ 392906 w 428625"/>
                  <a:gd name="connsiteY96" fmla="*/ 135731 h 271462"/>
                  <a:gd name="connsiteX97" fmla="*/ 400050 w 428625"/>
                  <a:gd name="connsiteY97" fmla="*/ 69056 h 271462"/>
                  <a:gd name="connsiteX98" fmla="*/ 404812 w 428625"/>
                  <a:gd name="connsiteY98" fmla="*/ 45243 h 271462"/>
                  <a:gd name="connsiteX99" fmla="*/ 411956 w 428625"/>
                  <a:gd name="connsiteY99" fmla="*/ 64293 h 271462"/>
                  <a:gd name="connsiteX100" fmla="*/ 428625 w 428625"/>
                  <a:gd name="connsiteY100" fmla="*/ 85725 h 271462"/>
                  <a:gd name="connsiteX101" fmla="*/ 421481 w 428625"/>
                  <a:gd name="connsiteY101" fmla="*/ 64293 h 271462"/>
                  <a:gd name="connsiteX102" fmla="*/ 419100 w 428625"/>
                  <a:gd name="connsiteY102" fmla="*/ 54768 h 271462"/>
                  <a:gd name="connsiteX103" fmla="*/ 414337 w 428625"/>
                  <a:gd name="connsiteY103" fmla="*/ 42862 h 271462"/>
                  <a:gd name="connsiteX104" fmla="*/ 409575 w 428625"/>
                  <a:gd name="connsiteY104" fmla="*/ 28575 h 271462"/>
                  <a:gd name="connsiteX105" fmla="*/ 404812 w 428625"/>
                  <a:gd name="connsiteY105" fmla="*/ 19050 h 271462"/>
                  <a:gd name="connsiteX106" fmla="*/ 400050 w 428625"/>
                  <a:gd name="connsiteY106" fmla="*/ 11906 h 271462"/>
                  <a:gd name="connsiteX107" fmla="*/ 397669 w 428625"/>
                  <a:gd name="connsiteY107" fmla="*/ 0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28625" h="271462">
                    <a:moveTo>
                      <a:pt x="26194" y="7143"/>
                    </a:moveTo>
                    <a:cubicBezTo>
                      <a:pt x="22462" y="25797"/>
                      <a:pt x="24765" y="19716"/>
                      <a:pt x="11906" y="42862"/>
                    </a:cubicBezTo>
                    <a:cubicBezTo>
                      <a:pt x="8269" y="49408"/>
                      <a:pt x="0" y="61912"/>
                      <a:pt x="0" y="61912"/>
                    </a:cubicBezTo>
                    <a:cubicBezTo>
                      <a:pt x="11906" y="65880"/>
                      <a:pt x="4762" y="65087"/>
                      <a:pt x="21431" y="59531"/>
                    </a:cubicBezTo>
                    <a:lnTo>
                      <a:pt x="28575" y="57150"/>
                    </a:lnTo>
                    <a:cubicBezTo>
                      <a:pt x="45243" y="46038"/>
                      <a:pt x="46037" y="42863"/>
                      <a:pt x="38100" y="54768"/>
                    </a:cubicBezTo>
                    <a:cubicBezTo>
                      <a:pt x="34483" y="65621"/>
                      <a:pt x="35082" y="64484"/>
                      <a:pt x="28575" y="78581"/>
                    </a:cubicBezTo>
                    <a:cubicBezTo>
                      <a:pt x="18656" y="100072"/>
                      <a:pt x="23894" y="85479"/>
                      <a:pt x="19050" y="100012"/>
                    </a:cubicBezTo>
                    <a:cubicBezTo>
                      <a:pt x="21431" y="100806"/>
                      <a:pt x="23684" y="102393"/>
                      <a:pt x="26194" y="102393"/>
                    </a:cubicBezTo>
                    <a:cubicBezTo>
                      <a:pt x="28704" y="102393"/>
                      <a:pt x="31143" y="101231"/>
                      <a:pt x="33337" y="100012"/>
                    </a:cubicBezTo>
                    <a:cubicBezTo>
                      <a:pt x="38341" y="97232"/>
                      <a:pt x="42862" y="93662"/>
                      <a:pt x="47625" y="90487"/>
                    </a:cubicBezTo>
                    <a:cubicBezTo>
                      <a:pt x="50006" y="88900"/>
                      <a:pt x="52745" y="87749"/>
                      <a:pt x="54769" y="85725"/>
                    </a:cubicBezTo>
                    <a:lnTo>
                      <a:pt x="61912" y="78581"/>
                    </a:lnTo>
                    <a:cubicBezTo>
                      <a:pt x="62706" y="103981"/>
                      <a:pt x="59310" y="129862"/>
                      <a:pt x="64294" y="154781"/>
                    </a:cubicBezTo>
                    <a:cubicBezTo>
                      <a:pt x="65132" y="158972"/>
                      <a:pt x="72463" y="152094"/>
                      <a:pt x="76200" y="150018"/>
                    </a:cubicBezTo>
                    <a:cubicBezTo>
                      <a:pt x="84104" y="145627"/>
                      <a:pt x="88140" y="140917"/>
                      <a:pt x="92869" y="133350"/>
                    </a:cubicBezTo>
                    <a:cubicBezTo>
                      <a:pt x="94750" y="130340"/>
                      <a:pt x="96044" y="127000"/>
                      <a:pt x="97631" y="123825"/>
                    </a:cubicBezTo>
                    <a:cubicBezTo>
                      <a:pt x="80305" y="109964"/>
                      <a:pt x="89848" y="120326"/>
                      <a:pt x="80962" y="104775"/>
                    </a:cubicBezTo>
                    <a:cubicBezTo>
                      <a:pt x="79542" y="102290"/>
                      <a:pt x="75506" y="94855"/>
                      <a:pt x="76200" y="97631"/>
                    </a:cubicBezTo>
                    <a:cubicBezTo>
                      <a:pt x="79244" y="109807"/>
                      <a:pt x="82493" y="122125"/>
                      <a:pt x="88106" y="133350"/>
                    </a:cubicBezTo>
                    <a:cubicBezTo>
                      <a:pt x="92075" y="141287"/>
                      <a:pt x="95879" y="149309"/>
                      <a:pt x="100012" y="157162"/>
                    </a:cubicBezTo>
                    <a:cubicBezTo>
                      <a:pt x="103818" y="164394"/>
                      <a:pt x="108264" y="171284"/>
                      <a:pt x="111919" y="178593"/>
                    </a:cubicBezTo>
                    <a:cubicBezTo>
                      <a:pt x="114622" y="184000"/>
                      <a:pt x="116681" y="189706"/>
                      <a:pt x="119062" y="195262"/>
                    </a:cubicBezTo>
                    <a:cubicBezTo>
                      <a:pt x="121470" y="191650"/>
                      <a:pt x="126206" y="185904"/>
                      <a:pt x="126206" y="180975"/>
                    </a:cubicBezTo>
                    <a:cubicBezTo>
                      <a:pt x="126206" y="159693"/>
                      <a:pt x="125170" y="165439"/>
                      <a:pt x="121444" y="152400"/>
                    </a:cubicBezTo>
                    <a:cubicBezTo>
                      <a:pt x="120545" y="149253"/>
                      <a:pt x="119961" y="146022"/>
                      <a:pt x="119062" y="142875"/>
                    </a:cubicBezTo>
                    <a:cubicBezTo>
                      <a:pt x="118372" y="140461"/>
                      <a:pt x="114906" y="133956"/>
                      <a:pt x="116681" y="135731"/>
                    </a:cubicBezTo>
                    <a:cubicBezTo>
                      <a:pt x="119192" y="138241"/>
                      <a:pt x="119975" y="142024"/>
                      <a:pt x="121444" y="145256"/>
                    </a:cubicBezTo>
                    <a:cubicBezTo>
                      <a:pt x="123945" y="150759"/>
                      <a:pt x="126206" y="156369"/>
                      <a:pt x="128587" y="161925"/>
                    </a:cubicBezTo>
                    <a:cubicBezTo>
                      <a:pt x="128783" y="163884"/>
                      <a:pt x="131772" y="197146"/>
                      <a:pt x="133350" y="202406"/>
                    </a:cubicBezTo>
                    <a:cubicBezTo>
                      <a:pt x="134172" y="205147"/>
                      <a:pt x="136525" y="207169"/>
                      <a:pt x="138112" y="209550"/>
                    </a:cubicBezTo>
                    <a:cubicBezTo>
                      <a:pt x="145726" y="186715"/>
                      <a:pt x="139065" y="208440"/>
                      <a:pt x="145256" y="154781"/>
                    </a:cubicBezTo>
                    <a:cubicBezTo>
                      <a:pt x="145809" y="149984"/>
                      <a:pt x="146843" y="145256"/>
                      <a:pt x="147637" y="140493"/>
                    </a:cubicBezTo>
                    <a:cubicBezTo>
                      <a:pt x="148431" y="142874"/>
                      <a:pt x="149138" y="145287"/>
                      <a:pt x="150019" y="147637"/>
                    </a:cubicBezTo>
                    <a:cubicBezTo>
                      <a:pt x="151520" y="151639"/>
                      <a:pt x="153744" y="155396"/>
                      <a:pt x="154781" y="159543"/>
                    </a:cubicBezTo>
                    <a:cubicBezTo>
                      <a:pt x="156933" y="168153"/>
                      <a:pt x="157619" y="177074"/>
                      <a:pt x="159544" y="185737"/>
                    </a:cubicBezTo>
                    <a:cubicBezTo>
                      <a:pt x="168368" y="225443"/>
                      <a:pt x="161041" y="179551"/>
                      <a:pt x="166687" y="219075"/>
                    </a:cubicBezTo>
                    <a:cubicBezTo>
                      <a:pt x="172312" y="196581"/>
                      <a:pt x="164498" y="225680"/>
                      <a:pt x="176212" y="192881"/>
                    </a:cubicBezTo>
                    <a:cubicBezTo>
                      <a:pt x="178156" y="187439"/>
                      <a:pt x="179387" y="181768"/>
                      <a:pt x="180975" y="176212"/>
                    </a:cubicBezTo>
                    <a:cubicBezTo>
                      <a:pt x="186868" y="205680"/>
                      <a:pt x="179630" y="168823"/>
                      <a:pt x="185737" y="202406"/>
                    </a:cubicBezTo>
                    <a:cubicBezTo>
                      <a:pt x="186461" y="206388"/>
                      <a:pt x="187325" y="210343"/>
                      <a:pt x="188119" y="214312"/>
                    </a:cubicBezTo>
                    <a:cubicBezTo>
                      <a:pt x="190500" y="211137"/>
                      <a:pt x="193487" y="208337"/>
                      <a:pt x="195262" y="204787"/>
                    </a:cubicBezTo>
                    <a:cubicBezTo>
                      <a:pt x="196726" y="201860"/>
                      <a:pt x="196495" y="198326"/>
                      <a:pt x="197644" y="195262"/>
                    </a:cubicBezTo>
                    <a:cubicBezTo>
                      <a:pt x="198890" y="191938"/>
                      <a:pt x="200819" y="188912"/>
                      <a:pt x="202406" y="185737"/>
                    </a:cubicBezTo>
                    <a:cubicBezTo>
                      <a:pt x="201612" y="203993"/>
                      <a:pt x="201201" y="222270"/>
                      <a:pt x="200025" y="240506"/>
                    </a:cubicBezTo>
                    <a:cubicBezTo>
                      <a:pt x="199613" y="246892"/>
                      <a:pt x="200021" y="265498"/>
                      <a:pt x="197644" y="259556"/>
                    </a:cubicBezTo>
                    <a:cubicBezTo>
                      <a:pt x="187638" y="234544"/>
                      <a:pt x="200337" y="236370"/>
                      <a:pt x="192881" y="221456"/>
                    </a:cubicBezTo>
                    <a:cubicBezTo>
                      <a:pt x="191601" y="218896"/>
                      <a:pt x="190273" y="216197"/>
                      <a:pt x="188119" y="214312"/>
                    </a:cubicBezTo>
                    <a:cubicBezTo>
                      <a:pt x="183811" y="210543"/>
                      <a:pt x="179261" y="206597"/>
                      <a:pt x="173831" y="204787"/>
                    </a:cubicBezTo>
                    <a:cubicBezTo>
                      <a:pt x="169069" y="203200"/>
                      <a:pt x="155367" y="197240"/>
                      <a:pt x="159544" y="200025"/>
                    </a:cubicBezTo>
                    <a:lnTo>
                      <a:pt x="166687" y="204787"/>
                    </a:lnTo>
                    <a:cubicBezTo>
                      <a:pt x="164807" y="227346"/>
                      <a:pt x="173324" y="235743"/>
                      <a:pt x="152400" y="235743"/>
                    </a:cubicBezTo>
                    <a:cubicBezTo>
                      <a:pt x="149890" y="235743"/>
                      <a:pt x="147637" y="234156"/>
                      <a:pt x="145256" y="233362"/>
                    </a:cubicBezTo>
                    <a:cubicBezTo>
                      <a:pt x="143318" y="219796"/>
                      <a:pt x="142034" y="211501"/>
                      <a:pt x="140494" y="197643"/>
                    </a:cubicBezTo>
                    <a:cubicBezTo>
                      <a:pt x="137424" y="170020"/>
                      <a:pt x="140772" y="181812"/>
                      <a:pt x="135731" y="166687"/>
                    </a:cubicBezTo>
                    <a:cubicBezTo>
                      <a:pt x="134937" y="178593"/>
                      <a:pt x="134830" y="190565"/>
                      <a:pt x="133350" y="202406"/>
                    </a:cubicBezTo>
                    <a:cubicBezTo>
                      <a:pt x="132442" y="209667"/>
                      <a:pt x="129859" y="216630"/>
                      <a:pt x="128587" y="223837"/>
                    </a:cubicBezTo>
                    <a:cubicBezTo>
                      <a:pt x="127475" y="230139"/>
                      <a:pt x="127000" y="236537"/>
                      <a:pt x="126206" y="242887"/>
                    </a:cubicBezTo>
                    <a:cubicBezTo>
                      <a:pt x="125412" y="239712"/>
                      <a:pt x="123825" y="236635"/>
                      <a:pt x="123825" y="233362"/>
                    </a:cubicBezTo>
                    <a:cubicBezTo>
                      <a:pt x="123825" y="226306"/>
                      <a:pt x="125239" y="214702"/>
                      <a:pt x="128587" y="207168"/>
                    </a:cubicBezTo>
                    <a:cubicBezTo>
                      <a:pt x="130750" y="202302"/>
                      <a:pt x="132536" y="197141"/>
                      <a:pt x="135731" y="192881"/>
                    </a:cubicBezTo>
                    <a:cubicBezTo>
                      <a:pt x="143887" y="182006"/>
                      <a:pt x="147880" y="180019"/>
                      <a:pt x="157162" y="173831"/>
                    </a:cubicBezTo>
                    <a:cubicBezTo>
                      <a:pt x="162271" y="189153"/>
                      <a:pt x="157061" y="172109"/>
                      <a:pt x="161925" y="197643"/>
                    </a:cubicBezTo>
                    <a:cubicBezTo>
                      <a:pt x="164052" y="208807"/>
                      <a:pt x="166923" y="219821"/>
                      <a:pt x="169069" y="230981"/>
                    </a:cubicBezTo>
                    <a:cubicBezTo>
                      <a:pt x="170893" y="240464"/>
                      <a:pt x="172153" y="250047"/>
                      <a:pt x="173831" y="259556"/>
                    </a:cubicBezTo>
                    <a:cubicBezTo>
                      <a:pt x="174534" y="263542"/>
                      <a:pt x="175418" y="267493"/>
                      <a:pt x="176212" y="271462"/>
                    </a:cubicBezTo>
                    <a:cubicBezTo>
                      <a:pt x="178593" y="269875"/>
                      <a:pt x="181768" y="269081"/>
                      <a:pt x="183356" y="266700"/>
                    </a:cubicBezTo>
                    <a:cubicBezTo>
                      <a:pt x="185171" y="263977"/>
                      <a:pt x="184619" y="260251"/>
                      <a:pt x="185737" y="257175"/>
                    </a:cubicBezTo>
                    <a:cubicBezTo>
                      <a:pt x="189534" y="246732"/>
                      <a:pt x="192964" y="240341"/>
                      <a:pt x="197644" y="230981"/>
                    </a:cubicBezTo>
                    <a:cubicBezTo>
                      <a:pt x="199231" y="234950"/>
                      <a:pt x="199068" y="240217"/>
                      <a:pt x="202406" y="242887"/>
                    </a:cubicBezTo>
                    <a:cubicBezTo>
                      <a:pt x="204366" y="244455"/>
                      <a:pt x="208009" y="242487"/>
                      <a:pt x="209550" y="240506"/>
                    </a:cubicBezTo>
                    <a:cubicBezTo>
                      <a:pt x="213909" y="234902"/>
                      <a:pt x="215518" y="227600"/>
                      <a:pt x="219075" y="221456"/>
                    </a:cubicBezTo>
                    <a:cubicBezTo>
                      <a:pt x="224260" y="212499"/>
                      <a:pt x="230756" y="204330"/>
                      <a:pt x="235744" y="195262"/>
                    </a:cubicBezTo>
                    <a:cubicBezTo>
                      <a:pt x="242437" y="183093"/>
                      <a:pt x="244034" y="177537"/>
                      <a:pt x="247650" y="166687"/>
                    </a:cubicBezTo>
                    <a:cubicBezTo>
                      <a:pt x="249237" y="169068"/>
                      <a:pt x="251812" y="171033"/>
                      <a:pt x="252412" y="173831"/>
                    </a:cubicBezTo>
                    <a:cubicBezTo>
                      <a:pt x="254249" y="182404"/>
                      <a:pt x="253706" y="191325"/>
                      <a:pt x="254794" y="200025"/>
                    </a:cubicBezTo>
                    <a:cubicBezTo>
                      <a:pt x="255296" y="204041"/>
                      <a:pt x="256381" y="207962"/>
                      <a:pt x="257175" y="211931"/>
                    </a:cubicBezTo>
                    <a:cubicBezTo>
                      <a:pt x="259556" y="209550"/>
                      <a:pt x="262925" y="207853"/>
                      <a:pt x="264319" y="204787"/>
                    </a:cubicBezTo>
                    <a:cubicBezTo>
                      <a:pt x="267027" y="198828"/>
                      <a:pt x="267661" y="192127"/>
                      <a:pt x="269081" y="185737"/>
                    </a:cubicBezTo>
                    <a:cubicBezTo>
                      <a:pt x="279890" y="137099"/>
                      <a:pt x="269696" y="178518"/>
                      <a:pt x="276225" y="152400"/>
                    </a:cubicBezTo>
                    <a:cubicBezTo>
                      <a:pt x="277010" y="155539"/>
                      <a:pt x="282901" y="181179"/>
                      <a:pt x="285750" y="185737"/>
                    </a:cubicBezTo>
                    <a:cubicBezTo>
                      <a:pt x="287267" y="188164"/>
                      <a:pt x="290513" y="188912"/>
                      <a:pt x="292894" y="190500"/>
                    </a:cubicBezTo>
                    <a:cubicBezTo>
                      <a:pt x="293688" y="184944"/>
                      <a:pt x="289719" y="174625"/>
                      <a:pt x="295275" y="173831"/>
                    </a:cubicBezTo>
                    <a:cubicBezTo>
                      <a:pt x="301942" y="172878"/>
                      <a:pt x="303787" y="184653"/>
                      <a:pt x="309562" y="188118"/>
                    </a:cubicBezTo>
                    <a:lnTo>
                      <a:pt x="321469" y="195262"/>
                    </a:lnTo>
                    <a:cubicBezTo>
                      <a:pt x="323850" y="192881"/>
                      <a:pt x="327106" y="191130"/>
                      <a:pt x="328612" y="188118"/>
                    </a:cubicBezTo>
                    <a:cubicBezTo>
                      <a:pt x="331196" y="182950"/>
                      <a:pt x="331973" y="177056"/>
                      <a:pt x="333375" y="171450"/>
                    </a:cubicBezTo>
                    <a:cubicBezTo>
                      <a:pt x="334357" y="167523"/>
                      <a:pt x="334878" y="163494"/>
                      <a:pt x="335756" y="159543"/>
                    </a:cubicBezTo>
                    <a:cubicBezTo>
                      <a:pt x="336466" y="156348"/>
                      <a:pt x="337343" y="153193"/>
                      <a:pt x="338137" y="150018"/>
                    </a:cubicBezTo>
                    <a:cubicBezTo>
                      <a:pt x="333618" y="131942"/>
                      <a:pt x="334479" y="142330"/>
                      <a:pt x="350044" y="154781"/>
                    </a:cubicBezTo>
                    <a:cubicBezTo>
                      <a:pt x="352816" y="156998"/>
                      <a:pt x="356394" y="157956"/>
                      <a:pt x="359569" y="159543"/>
                    </a:cubicBezTo>
                    <a:cubicBezTo>
                      <a:pt x="368425" y="146259"/>
                      <a:pt x="362760" y="157064"/>
                      <a:pt x="366712" y="133350"/>
                    </a:cubicBezTo>
                    <a:cubicBezTo>
                      <a:pt x="368043" y="125365"/>
                      <a:pt x="369983" y="117493"/>
                      <a:pt x="371475" y="109537"/>
                    </a:cubicBezTo>
                    <a:cubicBezTo>
                      <a:pt x="372365" y="104792"/>
                      <a:pt x="373062" y="100012"/>
                      <a:pt x="373856" y="95250"/>
                    </a:cubicBezTo>
                    <a:cubicBezTo>
                      <a:pt x="375444" y="99219"/>
                      <a:pt x="377267" y="103101"/>
                      <a:pt x="378619" y="107156"/>
                    </a:cubicBezTo>
                    <a:cubicBezTo>
                      <a:pt x="380446" y="112638"/>
                      <a:pt x="380797" y="118656"/>
                      <a:pt x="383381" y="123825"/>
                    </a:cubicBezTo>
                    <a:cubicBezTo>
                      <a:pt x="385654" y="128371"/>
                      <a:pt x="389731" y="131762"/>
                      <a:pt x="392906" y="135731"/>
                    </a:cubicBezTo>
                    <a:cubicBezTo>
                      <a:pt x="404305" y="101537"/>
                      <a:pt x="393585" y="138026"/>
                      <a:pt x="400050" y="69056"/>
                    </a:cubicBezTo>
                    <a:cubicBezTo>
                      <a:pt x="400805" y="60997"/>
                      <a:pt x="404812" y="45243"/>
                      <a:pt x="404812" y="45243"/>
                    </a:cubicBezTo>
                    <a:cubicBezTo>
                      <a:pt x="407193" y="51593"/>
                      <a:pt x="408923" y="58227"/>
                      <a:pt x="411956" y="64293"/>
                    </a:cubicBezTo>
                    <a:cubicBezTo>
                      <a:pt x="417653" y="75687"/>
                      <a:pt x="420785" y="77885"/>
                      <a:pt x="428625" y="85725"/>
                    </a:cubicBezTo>
                    <a:cubicBezTo>
                      <a:pt x="426244" y="78581"/>
                      <a:pt x="423696" y="71490"/>
                      <a:pt x="421481" y="64293"/>
                    </a:cubicBezTo>
                    <a:cubicBezTo>
                      <a:pt x="420519" y="61165"/>
                      <a:pt x="420135" y="57873"/>
                      <a:pt x="419100" y="54768"/>
                    </a:cubicBezTo>
                    <a:cubicBezTo>
                      <a:pt x="417748" y="50713"/>
                      <a:pt x="415798" y="46879"/>
                      <a:pt x="414337" y="42862"/>
                    </a:cubicBezTo>
                    <a:cubicBezTo>
                      <a:pt x="412621" y="38144"/>
                      <a:pt x="411820" y="33065"/>
                      <a:pt x="409575" y="28575"/>
                    </a:cubicBezTo>
                    <a:cubicBezTo>
                      <a:pt x="407987" y="25400"/>
                      <a:pt x="406573" y="22132"/>
                      <a:pt x="404812" y="19050"/>
                    </a:cubicBezTo>
                    <a:cubicBezTo>
                      <a:pt x="403392" y="16565"/>
                      <a:pt x="401330" y="14466"/>
                      <a:pt x="400050" y="11906"/>
                    </a:cubicBezTo>
                    <a:cubicBezTo>
                      <a:pt x="397167" y="6139"/>
                      <a:pt x="397669" y="5449"/>
                      <a:pt x="3976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02F005FF-2F5A-405B-B4B6-DFEDAF43995A}"/>
                  </a:ext>
                </a:extLst>
              </p:cNvPr>
              <p:cNvSpPr/>
              <p:nvPr/>
            </p:nvSpPr>
            <p:spPr>
              <a:xfrm>
                <a:off x="326231" y="3955256"/>
                <a:ext cx="523875" cy="416719"/>
              </a:xfrm>
              <a:custGeom>
                <a:avLst/>
                <a:gdLst>
                  <a:gd name="connsiteX0" fmla="*/ 61913 w 523875"/>
                  <a:gd name="connsiteY0" fmla="*/ 416719 h 416719"/>
                  <a:gd name="connsiteX1" fmla="*/ 50007 w 523875"/>
                  <a:gd name="connsiteY1" fmla="*/ 414338 h 416719"/>
                  <a:gd name="connsiteX2" fmla="*/ 35719 w 523875"/>
                  <a:gd name="connsiteY2" fmla="*/ 409575 h 416719"/>
                  <a:gd name="connsiteX3" fmla="*/ 30957 w 523875"/>
                  <a:gd name="connsiteY3" fmla="*/ 402432 h 416719"/>
                  <a:gd name="connsiteX4" fmla="*/ 21432 w 523875"/>
                  <a:gd name="connsiteY4" fmla="*/ 392907 h 416719"/>
                  <a:gd name="connsiteX5" fmla="*/ 19050 w 523875"/>
                  <a:gd name="connsiteY5" fmla="*/ 385763 h 416719"/>
                  <a:gd name="connsiteX6" fmla="*/ 9525 w 523875"/>
                  <a:gd name="connsiteY6" fmla="*/ 371475 h 416719"/>
                  <a:gd name="connsiteX7" fmla="*/ 9525 w 523875"/>
                  <a:gd name="connsiteY7" fmla="*/ 309563 h 416719"/>
                  <a:gd name="connsiteX8" fmla="*/ 11907 w 523875"/>
                  <a:gd name="connsiteY8" fmla="*/ 302419 h 416719"/>
                  <a:gd name="connsiteX9" fmla="*/ 16669 w 523875"/>
                  <a:gd name="connsiteY9" fmla="*/ 295275 h 416719"/>
                  <a:gd name="connsiteX10" fmla="*/ 0 w 523875"/>
                  <a:gd name="connsiteY10" fmla="*/ 283369 h 416719"/>
                  <a:gd name="connsiteX11" fmla="*/ 11907 w 523875"/>
                  <a:gd name="connsiteY11" fmla="*/ 261938 h 416719"/>
                  <a:gd name="connsiteX12" fmla="*/ 16669 w 523875"/>
                  <a:gd name="connsiteY12" fmla="*/ 254794 h 416719"/>
                  <a:gd name="connsiteX13" fmla="*/ 21432 w 523875"/>
                  <a:gd name="connsiteY13" fmla="*/ 247650 h 416719"/>
                  <a:gd name="connsiteX14" fmla="*/ 23813 w 523875"/>
                  <a:gd name="connsiteY14" fmla="*/ 240507 h 416719"/>
                  <a:gd name="connsiteX15" fmla="*/ 28575 w 523875"/>
                  <a:gd name="connsiteY15" fmla="*/ 228600 h 416719"/>
                  <a:gd name="connsiteX16" fmla="*/ 30957 w 523875"/>
                  <a:gd name="connsiteY16" fmla="*/ 219075 h 416719"/>
                  <a:gd name="connsiteX17" fmla="*/ 35719 w 523875"/>
                  <a:gd name="connsiteY17" fmla="*/ 128588 h 416719"/>
                  <a:gd name="connsiteX18" fmla="*/ 38100 w 523875"/>
                  <a:gd name="connsiteY18" fmla="*/ 121444 h 416719"/>
                  <a:gd name="connsiteX19" fmla="*/ 45244 w 523875"/>
                  <a:gd name="connsiteY19" fmla="*/ 107157 h 416719"/>
                  <a:gd name="connsiteX20" fmla="*/ 52388 w 523875"/>
                  <a:gd name="connsiteY20" fmla="*/ 90488 h 416719"/>
                  <a:gd name="connsiteX21" fmla="*/ 59532 w 523875"/>
                  <a:gd name="connsiteY21" fmla="*/ 88107 h 416719"/>
                  <a:gd name="connsiteX22" fmla="*/ 66675 w 523875"/>
                  <a:gd name="connsiteY22" fmla="*/ 83344 h 416719"/>
                  <a:gd name="connsiteX23" fmla="*/ 76200 w 523875"/>
                  <a:gd name="connsiteY23" fmla="*/ 78582 h 416719"/>
                  <a:gd name="connsiteX24" fmla="*/ 80963 w 523875"/>
                  <a:gd name="connsiteY24" fmla="*/ 71438 h 416719"/>
                  <a:gd name="connsiteX25" fmla="*/ 88107 w 523875"/>
                  <a:gd name="connsiteY25" fmla="*/ 69057 h 416719"/>
                  <a:gd name="connsiteX26" fmla="*/ 97632 w 523875"/>
                  <a:gd name="connsiteY26" fmla="*/ 64294 h 416719"/>
                  <a:gd name="connsiteX27" fmla="*/ 104775 w 523875"/>
                  <a:gd name="connsiteY27" fmla="*/ 61913 h 416719"/>
                  <a:gd name="connsiteX28" fmla="*/ 121444 w 523875"/>
                  <a:gd name="connsiteY28" fmla="*/ 54769 h 416719"/>
                  <a:gd name="connsiteX29" fmla="*/ 130969 w 523875"/>
                  <a:gd name="connsiteY29" fmla="*/ 57150 h 416719"/>
                  <a:gd name="connsiteX30" fmla="*/ 138113 w 523875"/>
                  <a:gd name="connsiteY30" fmla="*/ 61913 h 416719"/>
                  <a:gd name="connsiteX31" fmla="*/ 154782 w 523875"/>
                  <a:gd name="connsiteY31" fmla="*/ 71438 h 416719"/>
                  <a:gd name="connsiteX32" fmla="*/ 161925 w 523875"/>
                  <a:gd name="connsiteY32" fmla="*/ 76200 h 416719"/>
                  <a:gd name="connsiteX33" fmla="*/ 171450 w 523875"/>
                  <a:gd name="connsiteY33" fmla="*/ 78582 h 416719"/>
                  <a:gd name="connsiteX34" fmla="*/ 178594 w 523875"/>
                  <a:gd name="connsiteY34" fmla="*/ 80963 h 416719"/>
                  <a:gd name="connsiteX35" fmla="*/ 185738 w 523875"/>
                  <a:gd name="connsiteY35" fmla="*/ 73819 h 416719"/>
                  <a:gd name="connsiteX36" fmla="*/ 197644 w 523875"/>
                  <a:gd name="connsiteY36" fmla="*/ 66675 h 416719"/>
                  <a:gd name="connsiteX37" fmla="*/ 204788 w 523875"/>
                  <a:gd name="connsiteY37" fmla="*/ 61913 h 416719"/>
                  <a:gd name="connsiteX38" fmla="*/ 228600 w 523875"/>
                  <a:gd name="connsiteY38" fmla="*/ 52388 h 416719"/>
                  <a:gd name="connsiteX39" fmla="*/ 247650 w 523875"/>
                  <a:gd name="connsiteY39" fmla="*/ 57150 h 416719"/>
                  <a:gd name="connsiteX40" fmla="*/ 257175 w 523875"/>
                  <a:gd name="connsiteY40" fmla="*/ 64294 h 416719"/>
                  <a:gd name="connsiteX41" fmla="*/ 264319 w 523875"/>
                  <a:gd name="connsiteY41" fmla="*/ 66675 h 416719"/>
                  <a:gd name="connsiteX42" fmla="*/ 280988 w 523875"/>
                  <a:gd name="connsiteY42" fmla="*/ 73819 h 416719"/>
                  <a:gd name="connsiteX43" fmla="*/ 290513 w 523875"/>
                  <a:gd name="connsiteY43" fmla="*/ 59532 h 416719"/>
                  <a:gd name="connsiteX44" fmla="*/ 295275 w 523875"/>
                  <a:gd name="connsiteY44" fmla="*/ 52388 h 416719"/>
                  <a:gd name="connsiteX45" fmla="*/ 314325 w 523875"/>
                  <a:gd name="connsiteY45" fmla="*/ 38100 h 416719"/>
                  <a:gd name="connsiteX46" fmla="*/ 321469 w 523875"/>
                  <a:gd name="connsiteY46" fmla="*/ 30957 h 416719"/>
                  <a:gd name="connsiteX47" fmla="*/ 347663 w 523875"/>
                  <a:gd name="connsiteY47" fmla="*/ 14288 h 416719"/>
                  <a:gd name="connsiteX48" fmla="*/ 371475 w 523875"/>
                  <a:gd name="connsiteY48" fmla="*/ 14288 h 416719"/>
                  <a:gd name="connsiteX49" fmla="*/ 385763 w 523875"/>
                  <a:gd name="connsiteY49" fmla="*/ 9525 h 416719"/>
                  <a:gd name="connsiteX50" fmla="*/ 421482 w 523875"/>
                  <a:gd name="connsiteY50" fmla="*/ 11907 h 416719"/>
                  <a:gd name="connsiteX51" fmla="*/ 435769 w 523875"/>
                  <a:gd name="connsiteY51" fmla="*/ 33338 h 416719"/>
                  <a:gd name="connsiteX52" fmla="*/ 440532 w 523875"/>
                  <a:gd name="connsiteY52" fmla="*/ 40482 h 416719"/>
                  <a:gd name="connsiteX53" fmla="*/ 445294 w 523875"/>
                  <a:gd name="connsiteY53" fmla="*/ 54769 h 416719"/>
                  <a:gd name="connsiteX54" fmla="*/ 442913 w 523875"/>
                  <a:gd name="connsiteY54" fmla="*/ 76200 h 416719"/>
                  <a:gd name="connsiteX55" fmla="*/ 440532 w 523875"/>
                  <a:gd name="connsiteY55" fmla="*/ 83344 h 416719"/>
                  <a:gd name="connsiteX56" fmla="*/ 435769 w 523875"/>
                  <a:gd name="connsiteY56" fmla="*/ 100013 h 416719"/>
                  <a:gd name="connsiteX57" fmla="*/ 445294 w 523875"/>
                  <a:gd name="connsiteY57" fmla="*/ 121444 h 416719"/>
                  <a:gd name="connsiteX58" fmla="*/ 447675 w 523875"/>
                  <a:gd name="connsiteY58" fmla="*/ 128588 h 416719"/>
                  <a:gd name="connsiteX59" fmla="*/ 454819 w 523875"/>
                  <a:gd name="connsiteY59" fmla="*/ 154782 h 416719"/>
                  <a:gd name="connsiteX60" fmla="*/ 461963 w 523875"/>
                  <a:gd name="connsiteY60" fmla="*/ 157163 h 416719"/>
                  <a:gd name="connsiteX61" fmla="*/ 471488 w 523875"/>
                  <a:gd name="connsiteY61" fmla="*/ 164307 h 416719"/>
                  <a:gd name="connsiteX62" fmla="*/ 485775 w 523875"/>
                  <a:gd name="connsiteY62" fmla="*/ 169069 h 416719"/>
                  <a:gd name="connsiteX63" fmla="*/ 497682 w 523875"/>
                  <a:gd name="connsiteY63" fmla="*/ 202407 h 416719"/>
                  <a:gd name="connsiteX64" fmla="*/ 492919 w 523875"/>
                  <a:gd name="connsiteY64" fmla="*/ 216694 h 416719"/>
                  <a:gd name="connsiteX65" fmla="*/ 490538 w 523875"/>
                  <a:gd name="connsiteY65" fmla="*/ 223838 h 416719"/>
                  <a:gd name="connsiteX66" fmla="*/ 488157 w 523875"/>
                  <a:gd name="connsiteY66" fmla="*/ 230982 h 416719"/>
                  <a:gd name="connsiteX67" fmla="*/ 495300 w 523875"/>
                  <a:gd name="connsiteY67" fmla="*/ 250032 h 416719"/>
                  <a:gd name="connsiteX68" fmla="*/ 500063 w 523875"/>
                  <a:gd name="connsiteY68" fmla="*/ 264319 h 416719"/>
                  <a:gd name="connsiteX69" fmla="*/ 497682 w 523875"/>
                  <a:gd name="connsiteY69" fmla="*/ 300038 h 416719"/>
                  <a:gd name="connsiteX70" fmla="*/ 495300 w 523875"/>
                  <a:gd name="connsiteY70" fmla="*/ 307182 h 416719"/>
                  <a:gd name="connsiteX71" fmla="*/ 488157 w 523875"/>
                  <a:gd name="connsiteY71" fmla="*/ 309563 h 416719"/>
                  <a:gd name="connsiteX72" fmla="*/ 485775 w 523875"/>
                  <a:gd name="connsiteY72" fmla="*/ 326232 h 416719"/>
                  <a:gd name="connsiteX73" fmla="*/ 481013 w 523875"/>
                  <a:gd name="connsiteY73" fmla="*/ 340519 h 416719"/>
                  <a:gd name="connsiteX74" fmla="*/ 485775 w 523875"/>
                  <a:gd name="connsiteY74" fmla="*/ 333375 h 416719"/>
                  <a:gd name="connsiteX75" fmla="*/ 492919 w 523875"/>
                  <a:gd name="connsiteY75" fmla="*/ 311944 h 416719"/>
                  <a:gd name="connsiteX76" fmla="*/ 497682 w 523875"/>
                  <a:gd name="connsiteY76" fmla="*/ 297657 h 416719"/>
                  <a:gd name="connsiteX77" fmla="*/ 507207 w 523875"/>
                  <a:gd name="connsiteY77" fmla="*/ 283369 h 416719"/>
                  <a:gd name="connsiteX78" fmla="*/ 514350 w 523875"/>
                  <a:gd name="connsiteY78" fmla="*/ 271463 h 416719"/>
                  <a:gd name="connsiteX79" fmla="*/ 523875 w 523875"/>
                  <a:gd name="connsiteY79" fmla="*/ 257175 h 416719"/>
                  <a:gd name="connsiteX80" fmla="*/ 516732 w 523875"/>
                  <a:gd name="connsiteY80" fmla="*/ 254794 h 416719"/>
                  <a:gd name="connsiteX81" fmla="*/ 502444 w 523875"/>
                  <a:gd name="connsiteY81" fmla="*/ 247650 h 416719"/>
                  <a:gd name="connsiteX82" fmla="*/ 497682 w 523875"/>
                  <a:gd name="connsiteY82" fmla="*/ 240507 h 416719"/>
                  <a:gd name="connsiteX83" fmla="*/ 490538 w 523875"/>
                  <a:gd name="connsiteY83" fmla="*/ 230982 h 416719"/>
                  <a:gd name="connsiteX84" fmla="*/ 485775 w 523875"/>
                  <a:gd name="connsiteY84" fmla="*/ 216694 h 416719"/>
                  <a:gd name="connsiteX85" fmla="*/ 483394 w 523875"/>
                  <a:gd name="connsiteY85" fmla="*/ 209550 h 416719"/>
                  <a:gd name="connsiteX86" fmla="*/ 488157 w 523875"/>
                  <a:gd name="connsiteY86" fmla="*/ 173832 h 416719"/>
                  <a:gd name="connsiteX87" fmla="*/ 492919 w 523875"/>
                  <a:gd name="connsiteY87" fmla="*/ 159544 h 416719"/>
                  <a:gd name="connsiteX88" fmla="*/ 495300 w 523875"/>
                  <a:gd name="connsiteY88" fmla="*/ 152400 h 416719"/>
                  <a:gd name="connsiteX89" fmla="*/ 485775 w 523875"/>
                  <a:gd name="connsiteY89" fmla="*/ 150019 h 416719"/>
                  <a:gd name="connsiteX90" fmla="*/ 459582 w 523875"/>
                  <a:gd name="connsiteY90" fmla="*/ 145257 h 416719"/>
                  <a:gd name="connsiteX91" fmla="*/ 435769 w 523875"/>
                  <a:gd name="connsiteY91" fmla="*/ 138113 h 416719"/>
                  <a:gd name="connsiteX92" fmla="*/ 421482 w 523875"/>
                  <a:gd name="connsiteY92" fmla="*/ 133350 h 416719"/>
                  <a:gd name="connsiteX93" fmla="*/ 414338 w 523875"/>
                  <a:gd name="connsiteY93" fmla="*/ 130969 h 416719"/>
                  <a:gd name="connsiteX94" fmla="*/ 411957 w 523875"/>
                  <a:gd name="connsiteY94" fmla="*/ 121444 h 416719"/>
                  <a:gd name="connsiteX95" fmla="*/ 419100 w 523875"/>
                  <a:gd name="connsiteY95" fmla="*/ 107157 h 416719"/>
                  <a:gd name="connsiteX96" fmla="*/ 423863 w 523875"/>
                  <a:gd name="connsiteY96" fmla="*/ 88107 h 416719"/>
                  <a:gd name="connsiteX97" fmla="*/ 426244 w 523875"/>
                  <a:gd name="connsiteY97" fmla="*/ 80963 h 416719"/>
                  <a:gd name="connsiteX98" fmla="*/ 404813 w 523875"/>
                  <a:gd name="connsiteY98" fmla="*/ 88107 h 416719"/>
                  <a:gd name="connsiteX99" fmla="*/ 390525 w 523875"/>
                  <a:gd name="connsiteY99" fmla="*/ 92869 h 416719"/>
                  <a:gd name="connsiteX100" fmla="*/ 383382 w 523875"/>
                  <a:gd name="connsiteY100" fmla="*/ 90488 h 416719"/>
                  <a:gd name="connsiteX101" fmla="*/ 385763 w 523875"/>
                  <a:gd name="connsiteY101" fmla="*/ 69057 h 416719"/>
                  <a:gd name="connsiteX102" fmla="*/ 376238 w 523875"/>
                  <a:gd name="connsiteY102" fmla="*/ 88107 h 416719"/>
                  <a:gd name="connsiteX103" fmla="*/ 369094 w 523875"/>
                  <a:gd name="connsiteY103" fmla="*/ 92869 h 416719"/>
                  <a:gd name="connsiteX104" fmla="*/ 364332 w 523875"/>
                  <a:gd name="connsiteY104" fmla="*/ 100013 h 416719"/>
                  <a:gd name="connsiteX105" fmla="*/ 333375 w 523875"/>
                  <a:gd name="connsiteY105" fmla="*/ 100013 h 416719"/>
                  <a:gd name="connsiteX106" fmla="*/ 328613 w 523875"/>
                  <a:gd name="connsiteY106" fmla="*/ 114300 h 416719"/>
                  <a:gd name="connsiteX107" fmla="*/ 323850 w 523875"/>
                  <a:gd name="connsiteY107" fmla="*/ 100013 h 416719"/>
                  <a:gd name="connsiteX108" fmla="*/ 321469 w 523875"/>
                  <a:gd name="connsiteY108" fmla="*/ 92869 h 416719"/>
                  <a:gd name="connsiteX109" fmla="*/ 319088 w 523875"/>
                  <a:gd name="connsiteY109" fmla="*/ 66675 h 416719"/>
                  <a:gd name="connsiteX110" fmla="*/ 321469 w 523875"/>
                  <a:gd name="connsiteY110" fmla="*/ 54769 h 416719"/>
                  <a:gd name="connsiteX111" fmla="*/ 359569 w 523875"/>
                  <a:gd name="connsiteY111" fmla="*/ 52388 h 416719"/>
                  <a:gd name="connsiteX112" fmla="*/ 378619 w 523875"/>
                  <a:gd name="connsiteY112" fmla="*/ 47625 h 416719"/>
                  <a:gd name="connsiteX113" fmla="*/ 390525 w 523875"/>
                  <a:gd name="connsiteY113" fmla="*/ 42863 h 416719"/>
                  <a:gd name="connsiteX114" fmla="*/ 407194 w 523875"/>
                  <a:gd name="connsiteY114" fmla="*/ 40482 h 416719"/>
                  <a:gd name="connsiteX115" fmla="*/ 421482 w 523875"/>
                  <a:gd name="connsiteY115" fmla="*/ 35719 h 416719"/>
                  <a:gd name="connsiteX116" fmla="*/ 404813 w 523875"/>
                  <a:gd name="connsiteY116" fmla="*/ 30957 h 416719"/>
                  <a:gd name="connsiteX117" fmla="*/ 397669 w 523875"/>
                  <a:gd name="connsiteY117" fmla="*/ 28575 h 416719"/>
                  <a:gd name="connsiteX118" fmla="*/ 366713 w 523875"/>
                  <a:gd name="connsiteY118" fmla="*/ 21432 h 416719"/>
                  <a:gd name="connsiteX119" fmla="*/ 352425 w 523875"/>
                  <a:gd name="connsiteY119" fmla="*/ 9525 h 416719"/>
                  <a:gd name="connsiteX120" fmla="*/ 340519 w 523875"/>
                  <a:gd name="connsiteY120" fmla="*/ 23813 h 416719"/>
                  <a:gd name="connsiteX121" fmla="*/ 319088 w 523875"/>
                  <a:gd name="connsiteY121" fmla="*/ 35719 h 416719"/>
                  <a:gd name="connsiteX122" fmla="*/ 309563 w 523875"/>
                  <a:gd name="connsiteY122" fmla="*/ 33338 h 416719"/>
                  <a:gd name="connsiteX123" fmla="*/ 295275 w 523875"/>
                  <a:gd name="connsiteY123" fmla="*/ 21432 h 416719"/>
                  <a:gd name="connsiteX124" fmla="*/ 288132 w 523875"/>
                  <a:gd name="connsiteY124" fmla="*/ 11907 h 416719"/>
                  <a:gd name="connsiteX125" fmla="*/ 280988 w 523875"/>
                  <a:gd name="connsiteY125" fmla="*/ 7144 h 416719"/>
                  <a:gd name="connsiteX126" fmla="*/ 278607 w 523875"/>
                  <a:gd name="connsiteY126" fmla="*/ 14288 h 416719"/>
                  <a:gd name="connsiteX127" fmla="*/ 271463 w 523875"/>
                  <a:gd name="connsiteY127" fmla="*/ 19050 h 416719"/>
                  <a:gd name="connsiteX128" fmla="*/ 266700 w 523875"/>
                  <a:gd name="connsiteY128" fmla="*/ 26194 h 416719"/>
                  <a:gd name="connsiteX129" fmla="*/ 254794 w 523875"/>
                  <a:gd name="connsiteY129" fmla="*/ 21432 h 416719"/>
                  <a:gd name="connsiteX130" fmla="*/ 245269 w 523875"/>
                  <a:gd name="connsiteY130" fmla="*/ 7144 h 416719"/>
                  <a:gd name="connsiteX131" fmla="*/ 240507 w 523875"/>
                  <a:gd name="connsiteY131" fmla="*/ 0 h 416719"/>
                  <a:gd name="connsiteX132" fmla="*/ 219075 w 523875"/>
                  <a:gd name="connsiteY132" fmla="*/ 4763 h 416719"/>
                  <a:gd name="connsiteX133" fmla="*/ 211932 w 523875"/>
                  <a:gd name="connsiteY133" fmla="*/ 11907 h 416719"/>
                  <a:gd name="connsiteX134" fmla="*/ 204788 w 523875"/>
                  <a:gd name="connsiteY134" fmla="*/ 16669 h 416719"/>
                  <a:gd name="connsiteX135" fmla="*/ 197644 w 523875"/>
                  <a:gd name="connsiteY135" fmla="*/ 30957 h 416719"/>
                  <a:gd name="connsiteX136" fmla="*/ 190500 w 523875"/>
                  <a:gd name="connsiteY136" fmla="*/ 45244 h 416719"/>
                  <a:gd name="connsiteX137" fmla="*/ 169069 w 523875"/>
                  <a:gd name="connsiteY137" fmla="*/ 42863 h 416719"/>
                  <a:gd name="connsiteX138" fmla="*/ 154782 w 523875"/>
                  <a:gd name="connsiteY138" fmla="*/ 38100 h 416719"/>
                  <a:gd name="connsiteX139" fmla="*/ 142875 w 523875"/>
                  <a:gd name="connsiteY139" fmla="*/ 57150 h 416719"/>
                  <a:gd name="connsiteX140" fmla="*/ 140494 w 523875"/>
                  <a:gd name="connsiteY140" fmla="*/ 64294 h 416719"/>
                  <a:gd name="connsiteX141" fmla="*/ 138113 w 523875"/>
                  <a:gd name="connsiteY141" fmla="*/ 71438 h 416719"/>
                  <a:gd name="connsiteX142" fmla="*/ 116682 w 523875"/>
                  <a:gd name="connsiteY142" fmla="*/ 76200 h 416719"/>
                  <a:gd name="connsiteX143" fmla="*/ 119063 w 523875"/>
                  <a:gd name="connsiteY143" fmla="*/ 95250 h 416719"/>
                  <a:gd name="connsiteX144" fmla="*/ 121444 w 523875"/>
                  <a:gd name="connsiteY144" fmla="*/ 109538 h 416719"/>
                  <a:gd name="connsiteX145" fmla="*/ 119063 w 523875"/>
                  <a:gd name="connsiteY145" fmla="*/ 138113 h 416719"/>
                  <a:gd name="connsiteX146" fmla="*/ 97632 w 523875"/>
                  <a:gd name="connsiteY146" fmla="*/ 126207 h 416719"/>
                  <a:gd name="connsiteX147" fmla="*/ 83344 w 523875"/>
                  <a:gd name="connsiteY147" fmla="*/ 116682 h 416719"/>
                  <a:gd name="connsiteX148" fmla="*/ 78582 w 523875"/>
                  <a:gd name="connsiteY148" fmla="*/ 123825 h 416719"/>
                  <a:gd name="connsiteX149" fmla="*/ 76200 w 523875"/>
                  <a:gd name="connsiteY149" fmla="*/ 138113 h 416719"/>
                  <a:gd name="connsiteX150" fmla="*/ 73819 w 523875"/>
                  <a:gd name="connsiteY150" fmla="*/ 145257 h 416719"/>
                  <a:gd name="connsiteX151" fmla="*/ 71438 w 523875"/>
                  <a:gd name="connsiteY151" fmla="*/ 154782 h 416719"/>
                  <a:gd name="connsiteX152" fmla="*/ 66675 w 523875"/>
                  <a:gd name="connsiteY152" fmla="*/ 161925 h 416719"/>
                  <a:gd name="connsiteX153" fmla="*/ 59532 w 523875"/>
                  <a:gd name="connsiteY153" fmla="*/ 176213 h 416719"/>
                  <a:gd name="connsiteX154" fmla="*/ 52388 w 523875"/>
                  <a:gd name="connsiteY154" fmla="*/ 180975 h 416719"/>
                  <a:gd name="connsiteX155" fmla="*/ 42863 w 523875"/>
                  <a:gd name="connsiteY155" fmla="*/ 195263 h 416719"/>
                  <a:gd name="connsiteX156" fmla="*/ 38100 w 523875"/>
                  <a:gd name="connsiteY156" fmla="*/ 202407 h 416719"/>
                  <a:gd name="connsiteX157" fmla="*/ 47625 w 523875"/>
                  <a:gd name="connsiteY157" fmla="*/ 223838 h 416719"/>
                  <a:gd name="connsiteX158" fmla="*/ 54769 w 523875"/>
                  <a:gd name="connsiteY158" fmla="*/ 230982 h 416719"/>
                  <a:gd name="connsiteX159" fmla="*/ 64294 w 523875"/>
                  <a:gd name="connsiteY159" fmla="*/ 245269 h 416719"/>
                  <a:gd name="connsiteX160" fmla="*/ 38100 w 523875"/>
                  <a:gd name="connsiteY160" fmla="*/ 247650 h 416719"/>
                  <a:gd name="connsiteX161" fmla="*/ 23813 w 523875"/>
                  <a:gd name="connsiteY161" fmla="*/ 250032 h 416719"/>
                  <a:gd name="connsiteX162" fmla="*/ 28575 w 523875"/>
                  <a:gd name="connsiteY162" fmla="*/ 257175 h 416719"/>
                  <a:gd name="connsiteX163" fmla="*/ 40482 w 523875"/>
                  <a:gd name="connsiteY163" fmla="*/ 266700 h 416719"/>
                  <a:gd name="connsiteX164" fmla="*/ 38100 w 523875"/>
                  <a:gd name="connsiteY164" fmla="*/ 290513 h 416719"/>
                  <a:gd name="connsiteX165" fmla="*/ 33338 w 523875"/>
                  <a:gd name="connsiteY165" fmla="*/ 304800 h 416719"/>
                  <a:gd name="connsiteX166" fmla="*/ 30957 w 523875"/>
                  <a:gd name="connsiteY166" fmla="*/ 321469 h 416719"/>
                  <a:gd name="connsiteX167" fmla="*/ 28575 w 523875"/>
                  <a:gd name="connsiteY167" fmla="*/ 328613 h 416719"/>
                  <a:gd name="connsiteX168" fmla="*/ 30957 w 523875"/>
                  <a:gd name="connsiteY168" fmla="*/ 361950 h 416719"/>
                  <a:gd name="connsiteX169" fmla="*/ 35719 w 523875"/>
                  <a:gd name="connsiteY169" fmla="*/ 366713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523875" h="416719">
                    <a:moveTo>
                      <a:pt x="61913" y="416719"/>
                    </a:moveTo>
                    <a:cubicBezTo>
                      <a:pt x="57944" y="415925"/>
                      <a:pt x="53912" y="415403"/>
                      <a:pt x="50007" y="414338"/>
                    </a:cubicBezTo>
                    <a:cubicBezTo>
                      <a:pt x="45164" y="413017"/>
                      <a:pt x="35719" y="409575"/>
                      <a:pt x="35719" y="409575"/>
                    </a:cubicBezTo>
                    <a:cubicBezTo>
                      <a:pt x="34132" y="407194"/>
                      <a:pt x="32819" y="404605"/>
                      <a:pt x="30957" y="402432"/>
                    </a:cubicBezTo>
                    <a:cubicBezTo>
                      <a:pt x="28035" y="399023"/>
                      <a:pt x="24042" y="396561"/>
                      <a:pt x="21432" y="392907"/>
                    </a:cubicBezTo>
                    <a:cubicBezTo>
                      <a:pt x="19973" y="390864"/>
                      <a:pt x="20269" y="387957"/>
                      <a:pt x="19050" y="385763"/>
                    </a:cubicBezTo>
                    <a:cubicBezTo>
                      <a:pt x="16270" y="380759"/>
                      <a:pt x="9525" y="371475"/>
                      <a:pt x="9525" y="371475"/>
                    </a:cubicBezTo>
                    <a:cubicBezTo>
                      <a:pt x="1579" y="347638"/>
                      <a:pt x="5478" y="362169"/>
                      <a:pt x="9525" y="309563"/>
                    </a:cubicBezTo>
                    <a:cubicBezTo>
                      <a:pt x="9718" y="307060"/>
                      <a:pt x="10784" y="304664"/>
                      <a:pt x="11907" y="302419"/>
                    </a:cubicBezTo>
                    <a:cubicBezTo>
                      <a:pt x="13187" y="299859"/>
                      <a:pt x="15082" y="297656"/>
                      <a:pt x="16669" y="295275"/>
                    </a:cubicBezTo>
                    <a:cubicBezTo>
                      <a:pt x="1" y="289719"/>
                      <a:pt x="3970" y="295275"/>
                      <a:pt x="0" y="283369"/>
                    </a:cubicBezTo>
                    <a:cubicBezTo>
                      <a:pt x="4193" y="270794"/>
                      <a:pt x="989" y="278316"/>
                      <a:pt x="11907" y="261938"/>
                    </a:cubicBezTo>
                    <a:lnTo>
                      <a:pt x="16669" y="254794"/>
                    </a:lnTo>
                    <a:lnTo>
                      <a:pt x="21432" y="247650"/>
                    </a:lnTo>
                    <a:cubicBezTo>
                      <a:pt x="22226" y="245269"/>
                      <a:pt x="22932" y="242857"/>
                      <a:pt x="23813" y="240507"/>
                    </a:cubicBezTo>
                    <a:cubicBezTo>
                      <a:pt x="25314" y="236504"/>
                      <a:pt x="27223" y="232655"/>
                      <a:pt x="28575" y="228600"/>
                    </a:cubicBezTo>
                    <a:cubicBezTo>
                      <a:pt x="29610" y="225495"/>
                      <a:pt x="30163" y="222250"/>
                      <a:pt x="30957" y="219075"/>
                    </a:cubicBezTo>
                    <a:cubicBezTo>
                      <a:pt x="32227" y="175898"/>
                      <a:pt x="26937" y="159329"/>
                      <a:pt x="35719" y="128588"/>
                    </a:cubicBezTo>
                    <a:cubicBezTo>
                      <a:pt x="36409" y="126174"/>
                      <a:pt x="37081" y="123738"/>
                      <a:pt x="38100" y="121444"/>
                    </a:cubicBezTo>
                    <a:cubicBezTo>
                      <a:pt x="40263" y="116578"/>
                      <a:pt x="43081" y="112023"/>
                      <a:pt x="45244" y="107157"/>
                    </a:cubicBezTo>
                    <a:cubicBezTo>
                      <a:pt x="47522" y="102032"/>
                      <a:pt x="48236" y="94640"/>
                      <a:pt x="52388" y="90488"/>
                    </a:cubicBezTo>
                    <a:cubicBezTo>
                      <a:pt x="54163" y="88713"/>
                      <a:pt x="57151" y="88901"/>
                      <a:pt x="59532" y="88107"/>
                    </a:cubicBezTo>
                    <a:cubicBezTo>
                      <a:pt x="61913" y="86519"/>
                      <a:pt x="64190" y="84764"/>
                      <a:pt x="66675" y="83344"/>
                    </a:cubicBezTo>
                    <a:cubicBezTo>
                      <a:pt x="69757" y="81583"/>
                      <a:pt x="73473" y="80854"/>
                      <a:pt x="76200" y="78582"/>
                    </a:cubicBezTo>
                    <a:cubicBezTo>
                      <a:pt x="78399" y="76750"/>
                      <a:pt x="78728" y="73226"/>
                      <a:pt x="80963" y="71438"/>
                    </a:cubicBezTo>
                    <a:cubicBezTo>
                      <a:pt x="82923" y="69870"/>
                      <a:pt x="85800" y="70046"/>
                      <a:pt x="88107" y="69057"/>
                    </a:cubicBezTo>
                    <a:cubicBezTo>
                      <a:pt x="91370" y="67659"/>
                      <a:pt x="94369" y="65692"/>
                      <a:pt x="97632" y="64294"/>
                    </a:cubicBezTo>
                    <a:cubicBezTo>
                      <a:pt x="99939" y="63305"/>
                      <a:pt x="102468" y="62902"/>
                      <a:pt x="104775" y="61913"/>
                    </a:cubicBezTo>
                    <a:cubicBezTo>
                      <a:pt x="125367" y="53087"/>
                      <a:pt x="104694" y="60352"/>
                      <a:pt x="121444" y="54769"/>
                    </a:cubicBezTo>
                    <a:cubicBezTo>
                      <a:pt x="124619" y="55563"/>
                      <a:pt x="127961" y="55861"/>
                      <a:pt x="130969" y="57150"/>
                    </a:cubicBezTo>
                    <a:cubicBezTo>
                      <a:pt x="133600" y="58277"/>
                      <a:pt x="135659" y="60440"/>
                      <a:pt x="138113" y="61913"/>
                    </a:cubicBezTo>
                    <a:cubicBezTo>
                      <a:pt x="143600" y="65206"/>
                      <a:pt x="149294" y="68146"/>
                      <a:pt x="154782" y="71438"/>
                    </a:cubicBezTo>
                    <a:cubicBezTo>
                      <a:pt x="157236" y="72910"/>
                      <a:pt x="159295" y="75073"/>
                      <a:pt x="161925" y="76200"/>
                    </a:cubicBezTo>
                    <a:cubicBezTo>
                      <a:pt x="164933" y="77489"/>
                      <a:pt x="168303" y="77683"/>
                      <a:pt x="171450" y="78582"/>
                    </a:cubicBezTo>
                    <a:cubicBezTo>
                      <a:pt x="173864" y="79272"/>
                      <a:pt x="176213" y="80169"/>
                      <a:pt x="178594" y="80963"/>
                    </a:cubicBezTo>
                    <a:cubicBezTo>
                      <a:pt x="180975" y="78582"/>
                      <a:pt x="183044" y="75840"/>
                      <a:pt x="185738" y="73819"/>
                    </a:cubicBezTo>
                    <a:cubicBezTo>
                      <a:pt x="189441" y="71042"/>
                      <a:pt x="193719" y="69128"/>
                      <a:pt x="197644" y="66675"/>
                    </a:cubicBezTo>
                    <a:cubicBezTo>
                      <a:pt x="200071" y="65158"/>
                      <a:pt x="202228" y="63193"/>
                      <a:pt x="204788" y="61913"/>
                    </a:cubicBezTo>
                    <a:cubicBezTo>
                      <a:pt x="215634" y="56490"/>
                      <a:pt x="219098" y="55555"/>
                      <a:pt x="228600" y="52388"/>
                    </a:cubicBezTo>
                    <a:cubicBezTo>
                      <a:pt x="231615" y="52991"/>
                      <a:pt x="243707" y="54897"/>
                      <a:pt x="247650" y="57150"/>
                    </a:cubicBezTo>
                    <a:cubicBezTo>
                      <a:pt x="251096" y="59119"/>
                      <a:pt x="253729" y="62325"/>
                      <a:pt x="257175" y="64294"/>
                    </a:cubicBezTo>
                    <a:cubicBezTo>
                      <a:pt x="259354" y="65539"/>
                      <a:pt x="262012" y="65686"/>
                      <a:pt x="264319" y="66675"/>
                    </a:cubicBezTo>
                    <a:cubicBezTo>
                      <a:pt x="284917" y="75503"/>
                      <a:pt x="264234" y="68235"/>
                      <a:pt x="280988" y="73819"/>
                    </a:cubicBezTo>
                    <a:lnTo>
                      <a:pt x="290513" y="59532"/>
                    </a:lnTo>
                    <a:cubicBezTo>
                      <a:pt x="292100" y="57151"/>
                      <a:pt x="292986" y="54105"/>
                      <a:pt x="295275" y="52388"/>
                    </a:cubicBezTo>
                    <a:cubicBezTo>
                      <a:pt x="301625" y="47625"/>
                      <a:pt x="308182" y="43126"/>
                      <a:pt x="314325" y="38100"/>
                    </a:cubicBezTo>
                    <a:cubicBezTo>
                      <a:pt x="316931" y="35968"/>
                      <a:pt x="318729" y="32914"/>
                      <a:pt x="321469" y="30957"/>
                    </a:cubicBezTo>
                    <a:cubicBezTo>
                      <a:pt x="329891" y="24942"/>
                      <a:pt x="347663" y="14288"/>
                      <a:pt x="347663" y="14288"/>
                    </a:cubicBezTo>
                    <a:cubicBezTo>
                      <a:pt x="359893" y="17345"/>
                      <a:pt x="356880" y="17937"/>
                      <a:pt x="371475" y="14288"/>
                    </a:cubicBezTo>
                    <a:cubicBezTo>
                      <a:pt x="376345" y="13070"/>
                      <a:pt x="385763" y="9525"/>
                      <a:pt x="385763" y="9525"/>
                    </a:cubicBezTo>
                    <a:lnTo>
                      <a:pt x="421482" y="11907"/>
                    </a:lnTo>
                    <a:cubicBezTo>
                      <a:pt x="421485" y="11908"/>
                      <a:pt x="433387" y="29765"/>
                      <a:pt x="435769" y="33338"/>
                    </a:cubicBezTo>
                    <a:lnTo>
                      <a:pt x="440532" y="40482"/>
                    </a:lnTo>
                    <a:cubicBezTo>
                      <a:pt x="442119" y="45244"/>
                      <a:pt x="445848" y="49780"/>
                      <a:pt x="445294" y="54769"/>
                    </a:cubicBezTo>
                    <a:cubicBezTo>
                      <a:pt x="444500" y="61913"/>
                      <a:pt x="444095" y="69110"/>
                      <a:pt x="442913" y="76200"/>
                    </a:cubicBezTo>
                    <a:cubicBezTo>
                      <a:pt x="442500" y="78676"/>
                      <a:pt x="441222" y="80930"/>
                      <a:pt x="440532" y="83344"/>
                    </a:cubicBezTo>
                    <a:cubicBezTo>
                      <a:pt x="434551" y="104275"/>
                      <a:pt x="441478" y="82884"/>
                      <a:pt x="435769" y="100013"/>
                    </a:cubicBezTo>
                    <a:cubicBezTo>
                      <a:pt x="443317" y="111333"/>
                      <a:pt x="439627" y="104442"/>
                      <a:pt x="445294" y="121444"/>
                    </a:cubicBezTo>
                    <a:lnTo>
                      <a:pt x="447675" y="128588"/>
                    </a:lnTo>
                    <a:cubicBezTo>
                      <a:pt x="448642" y="135353"/>
                      <a:pt x="448760" y="148723"/>
                      <a:pt x="454819" y="154782"/>
                    </a:cubicBezTo>
                    <a:cubicBezTo>
                      <a:pt x="456594" y="156557"/>
                      <a:pt x="459582" y="156369"/>
                      <a:pt x="461963" y="157163"/>
                    </a:cubicBezTo>
                    <a:cubicBezTo>
                      <a:pt x="465138" y="159544"/>
                      <a:pt x="467938" y="162532"/>
                      <a:pt x="471488" y="164307"/>
                    </a:cubicBezTo>
                    <a:cubicBezTo>
                      <a:pt x="475978" y="166552"/>
                      <a:pt x="485775" y="169069"/>
                      <a:pt x="485775" y="169069"/>
                    </a:cubicBezTo>
                    <a:cubicBezTo>
                      <a:pt x="505053" y="181921"/>
                      <a:pt x="502928" y="174429"/>
                      <a:pt x="497682" y="202407"/>
                    </a:cubicBezTo>
                    <a:cubicBezTo>
                      <a:pt x="496757" y="207341"/>
                      <a:pt x="494507" y="211932"/>
                      <a:pt x="492919" y="216694"/>
                    </a:cubicBezTo>
                    <a:lnTo>
                      <a:pt x="490538" y="223838"/>
                    </a:lnTo>
                    <a:lnTo>
                      <a:pt x="488157" y="230982"/>
                    </a:lnTo>
                    <a:cubicBezTo>
                      <a:pt x="493800" y="259201"/>
                      <a:pt x="486383" y="229969"/>
                      <a:pt x="495300" y="250032"/>
                    </a:cubicBezTo>
                    <a:cubicBezTo>
                      <a:pt x="497339" y="254619"/>
                      <a:pt x="500063" y="264319"/>
                      <a:pt x="500063" y="264319"/>
                    </a:cubicBezTo>
                    <a:cubicBezTo>
                      <a:pt x="499269" y="276225"/>
                      <a:pt x="499000" y="288178"/>
                      <a:pt x="497682" y="300038"/>
                    </a:cubicBezTo>
                    <a:cubicBezTo>
                      <a:pt x="497405" y="302533"/>
                      <a:pt x="497075" y="305407"/>
                      <a:pt x="495300" y="307182"/>
                    </a:cubicBezTo>
                    <a:cubicBezTo>
                      <a:pt x="493525" y="308957"/>
                      <a:pt x="490538" y="308769"/>
                      <a:pt x="488157" y="309563"/>
                    </a:cubicBezTo>
                    <a:cubicBezTo>
                      <a:pt x="487363" y="315119"/>
                      <a:pt x="487037" y="320763"/>
                      <a:pt x="485775" y="326232"/>
                    </a:cubicBezTo>
                    <a:cubicBezTo>
                      <a:pt x="484646" y="331123"/>
                      <a:pt x="478229" y="344696"/>
                      <a:pt x="481013" y="340519"/>
                    </a:cubicBezTo>
                    <a:cubicBezTo>
                      <a:pt x="482600" y="338138"/>
                      <a:pt x="484870" y="336090"/>
                      <a:pt x="485775" y="333375"/>
                    </a:cubicBezTo>
                    <a:lnTo>
                      <a:pt x="492919" y="311944"/>
                    </a:lnTo>
                    <a:cubicBezTo>
                      <a:pt x="492921" y="311939"/>
                      <a:pt x="497678" y="297662"/>
                      <a:pt x="497682" y="297657"/>
                    </a:cubicBezTo>
                    <a:cubicBezTo>
                      <a:pt x="500857" y="292894"/>
                      <a:pt x="504262" y="288277"/>
                      <a:pt x="507207" y="283369"/>
                    </a:cubicBezTo>
                    <a:cubicBezTo>
                      <a:pt x="509588" y="279400"/>
                      <a:pt x="511865" y="275368"/>
                      <a:pt x="514350" y="271463"/>
                    </a:cubicBezTo>
                    <a:cubicBezTo>
                      <a:pt x="517423" y="266634"/>
                      <a:pt x="523875" y="257175"/>
                      <a:pt x="523875" y="257175"/>
                    </a:cubicBezTo>
                    <a:cubicBezTo>
                      <a:pt x="521494" y="256381"/>
                      <a:pt x="518977" y="255916"/>
                      <a:pt x="516732" y="254794"/>
                    </a:cubicBezTo>
                    <a:cubicBezTo>
                      <a:pt x="498263" y="245560"/>
                      <a:pt x="520405" y="253639"/>
                      <a:pt x="502444" y="247650"/>
                    </a:cubicBezTo>
                    <a:cubicBezTo>
                      <a:pt x="500857" y="245269"/>
                      <a:pt x="499345" y="242836"/>
                      <a:pt x="497682" y="240507"/>
                    </a:cubicBezTo>
                    <a:cubicBezTo>
                      <a:pt x="495375" y="237277"/>
                      <a:pt x="492313" y="234532"/>
                      <a:pt x="490538" y="230982"/>
                    </a:cubicBezTo>
                    <a:cubicBezTo>
                      <a:pt x="488293" y="226492"/>
                      <a:pt x="487363" y="221457"/>
                      <a:pt x="485775" y="216694"/>
                    </a:cubicBezTo>
                    <a:lnTo>
                      <a:pt x="483394" y="209550"/>
                    </a:lnTo>
                    <a:cubicBezTo>
                      <a:pt x="485023" y="191629"/>
                      <a:pt x="484039" y="187557"/>
                      <a:pt x="488157" y="173832"/>
                    </a:cubicBezTo>
                    <a:cubicBezTo>
                      <a:pt x="489600" y="169024"/>
                      <a:pt x="491332" y="164307"/>
                      <a:pt x="492919" y="159544"/>
                    </a:cubicBezTo>
                    <a:lnTo>
                      <a:pt x="495300" y="152400"/>
                    </a:lnTo>
                    <a:cubicBezTo>
                      <a:pt x="492125" y="151606"/>
                      <a:pt x="488984" y="150661"/>
                      <a:pt x="485775" y="150019"/>
                    </a:cubicBezTo>
                    <a:cubicBezTo>
                      <a:pt x="459984" y="144861"/>
                      <a:pt x="482519" y="150355"/>
                      <a:pt x="459582" y="145257"/>
                    </a:cubicBezTo>
                    <a:cubicBezTo>
                      <a:pt x="448795" y="142860"/>
                      <a:pt x="447627" y="142065"/>
                      <a:pt x="435769" y="138113"/>
                    </a:cubicBezTo>
                    <a:lnTo>
                      <a:pt x="421482" y="133350"/>
                    </a:lnTo>
                    <a:lnTo>
                      <a:pt x="414338" y="130969"/>
                    </a:lnTo>
                    <a:cubicBezTo>
                      <a:pt x="413544" y="127794"/>
                      <a:pt x="411957" y="124717"/>
                      <a:pt x="411957" y="121444"/>
                    </a:cubicBezTo>
                    <a:cubicBezTo>
                      <a:pt x="411957" y="115458"/>
                      <a:pt x="416692" y="111974"/>
                      <a:pt x="419100" y="107157"/>
                    </a:cubicBezTo>
                    <a:cubicBezTo>
                      <a:pt x="421824" y="101710"/>
                      <a:pt x="422503" y="93548"/>
                      <a:pt x="423863" y="88107"/>
                    </a:cubicBezTo>
                    <a:cubicBezTo>
                      <a:pt x="424472" y="85672"/>
                      <a:pt x="425450" y="83344"/>
                      <a:pt x="426244" y="80963"/>
                    </a:cubicBezTo>
                    <a:lnTo>
                      <a:pt x="404813" y="88107"/>
                    </a:lnTo>
                    <a:lnTo>
                      <a:pt x="390525" y="92869"/>
                    </a:lnTo>
                    <a:cubicBezTo>
                      <a:pt x="388144" y="92075"/>
                      <a:pt x="383874" y="92949"/>
                      <a:pt x="383382" y="90488"/>
                    </a:cubicBezTo>
                    <a:cubicBezTo>
                      <a:pt x="381973" y="83440"/>
                      <a:pt x="392582" y="71330"/>
                      <a:pt x="385763" y="69057"/>
                    </a:cubicBezTo>
                    <a:cubicBezTo>
                      <a:pt x="379028" y="66812"/>
                      <a:pt x="382145" y="84169"/>
                      <a:pt x="376238" y="88107"/>
                    </a:cubicBezTo>
                    <a:lnTo>
                      <a:pt x="369094" y="92869"/>
                    </a:lnTo>
                    <a:cubicBezTo>
                      <a:pt x="367507" y="95250"/>
                      <a:pt x="366567" y="98225"/>
                      <a:pt x="364332" y="100013"/>
                    </a:cubicBezTo>
                    <a:cubicBezTo>
                      <a:pt x="357249" y="105679"/>
                      <a:pt x="335439" y="100219"/>
                      <a:pt x="333375" y="100013"/>
                    </a:cubicBezTo>
                    <a:cubicBezTo>
                      <a:pt x="326865" y="80480"/>
                      <a:pt x="336588" y="106325"/>
                      <a:pt x="328613" y="114300"/>
                    </a:cubicBezTo>
                    <a:cubicBezTo>
                      <a:pt x="325063" y="117850"/>
                      <a:pt x="325438" y="104775"/>
                      <a:pt x="323850" y="100013"/>
                    </a:cubicBezTo>
                    <a:lnTo>
                      <a:pt x="321469" y="92869"/>
                    </a:lnTo>
                    <a:cubicBezTo>
                      <a:pt x="320675" y="84138"/>
                      <a:pt x="319088" y="75442"/>
                      <a:pt x="319088" y="66675"/>
                    </a:cubicBezTo>
                    <a:cubicBezTo>
                      <a:pt x="319088" y="62628"/>
                      <a:pt x="317652" y="56116"/>
                      <a:pt x="321469" y="54769"/>
                    </a:cubicBezTo>
                    <a:cubicBezTo>
                      <a:pt x="333468" y="50534"/>
                      <a:pt x="346869" y="53182"/>
                      <a:pt x="359569" y="52388"/>
                    </a:cubicBezTo>
                    <a:cubicBezTo>
                      <a:pt x="365919" y="50800"/>
                      <a:pt x="372542" y="50056"/>
                      <a:pt x="378619" y="47625"/>
                    </a:cubicBezTo>
                    <a:cubicBezTo>
                      <a:pt x="382588" y="46038"/>
                      <a:pt x="386378" y="43900"/>
                      <a:pt x="390525" y="42863"/>
                    </a:cubicBezTo>
                    <a:cubicBezTo>
                      <a:pt x="395970" y="41502"/>
                      <a:pt x="401638" y="41276"/>
                      <a:pt x="407194" y="40482"/>
                    </a:cubicBezTo>
                    <a:cubicBezTo>
                      <a:pt x="411957" y="38894"/>
                      <a:pt x="426245" y="37306"/>
                      <a:pt x="421482" y="35719"/>
                    </a:cubicBezTo>
                    <a:cubicBezTo>
                      <a:pt x="404333" y="30003"/>
                      <a:pt x="425770" y="36945"/>
                      <a:pt x="404813" y="30957"/>
                    </a:cubicBezTo>
                    <a:cubicBezTo>
                      <a:pt x="402399" y="30267"/>
                      <a:pt x="400115" y="29139"/>
                      <a:pt x="397669" y="28575"/>
                    </a:cubicBezTo>
                    <a:cubicBezTo>
                      <a:pt x="363502" y="20690"/>
                      <a:pt x="383984" y="27188"/>
                      <a:pt x="366713" y="21432"/>
                    </a:cubicBezTo>
                    <a:cubicBezTo>
                      <a:pt x="365905" y="20624"/>
                      <a:pt x="355266" y="9051"/>
                      <a:pt x="352425" y="9525"/>
                    </a:cubicBezTo>
                    <a:cubicBezTo>
                      <a:pt x="347162" y="10402"/>
                      <a:pt x="343833" y="20914"/>
                      <a:pt x="340519" y="23813"/>
                    </a:cubicBezTo>
                    <a:cubicBezTo>
                      <a:pt x="330441" y="32632"/>
                      <a:pt x="328900" y="32449"/>
                      <a:pt x="319088" y="35719"/>
                    </a:cubicBezTo>
                    <a:cubicBezTo>
                      <a:pt x="315913" y="34925"/>
                      <a:pt x="312571" y="34627"/>
                      <a:pt x="309563" y="33338"/>
                    </a:cubicBezTo>
                    <a:cubicBezTo>
                      <a:pt x="304587" y="31205"/>
                      <a:pt x="298595" y="25306"/>
                      <a:pt x="295275" y="21432"/>
                    </a:cubicBezTo>
                    <a:cubicBezTo>
                      <a:pt x="292692" y="18419"/>
                      <a:pt x="290938" y="14713"/>
                      <a:pt x="288132" y="11907"/>
                    </a:cubicBezTo>
                    <a:cubicBezTo>
                      <a:pt x="286108" y="9883"/>
                      <a:pt x="283369" y="8732"/>
                      <a:pt x="280988" y="7144"/>
                    </a:cubicBezTo>
                    <a:cubicBezTo>
                      <a:pt x="280194" y="9525"/>
                      <a:pt x="280175" y="12328"/>
                      <a:pt x="278607" y="14288"/>
                    </a:cubicBezTo>
                    <a:cubicBezTo>
                      <a:pt x="276819" y="16523"/>
                      <a:pt x="273487" y="17026"/>
                      <a:pt x="271463" y="19050"/>
                    </a:cubicBezTo>
                    <a:cubicBezTo>
                      <a:pt x="269439" y="21074"/>
                      <a:pt x="268288" y="23813"/>
                      <a:pt x="266700" y="26194"/>
                    </a:cubicBezTo>
                    <a:cubicBezTo>
                      <a:pt x="262731" y="24607"/>
                      <a:pt x="258419" y="23697"/>
                      <a:pt x="254794" y="21432"/>
                    </a:cubicBezTo>
                    <a:cubicBezTo>
                      <a:pt x="244945" y="15277"/>
                      <a:pt x="249408" y="15423"/>
                      <a:pt x="245269" y="7144"/>
                    </a:cubicBezTo>
                    <a:cubicBezTo>
                      <a:pt x="243989" y="4584"/>
                      <a:pt x="242094" y="2381"/>
                      <a:pt x="240507" y="0"/>
                    </a:cubicBezTo>
                    <a:cubicBezTo>
                      <a:pt x="239792" y="143"/>
                      <a:pt x="220883" y="3730"/>
                      <a:pt x="219075" y="4763"/>
                    </a:cubicBezTo>
                    <a:cubicBezTo>
                      <a:pt x="216151" y="6434"/>
                      <a:pt x="214519" y="9751"/>
                      <a:pt x="211932" y="11907"/>
                    </a:cubicBezTo>
                    <a:cubicBezTo>
                      <a:pt x="209733" y="13739"/>
                      <a:pt x="207169" y="15082"/>
                      <a:pt x="204788" y="16669"/>
                    </a:cubicBezTo>
                    <a:cubicBezTo>
                      <a:pt x="191141" y="37138"/>
                      <a:pt x="207500" y="11243"/>
                      <a:pt x="197644" y="30957"/>
                    </a:cubicBezTo>
                    <a:cubicBezTo>
                      <a:pt x="188408" y="49429"/>
                      <a:pt x="196490" y="27279"/>
                      <a:pt x="190500" y="45244"/>
                    </a:cubicBezTo>
                    <a:cubicBezTo>
                      <a:pt x="183356" y="44450"/>
                      <a:pt x="176117" y="44273"/>
                      <a:pt x="169069" y="42863"/>
                    </a:cubicBezTo>
                    <a:cubicBezTo>
                      <a:pt x="164146" y="41878"/>
                      <a:pt x="154782" y="38100"/>
                      <a:pt x="154782" y="38100"/>
                    </a:cubicBezTo>
                    <a:cubicBezTo>
                      <a:pt x="143462" y="45647"/>
                      <a:pt x="148542" y="40148"/>
                      <a:pt x="142875" y="57150"/>
                    </a:cubicBezTo>
                    <a:lnTo>
                      <a:pt x="140494" y="64294"/>
                    </a:lnTo>
                    <a:cubicBezTo>
                      <a:pt x="139700" y="66675"/>
                      <a:pt x="140494" y="70644"/>
                      <a:pt x="138113" y="71438"/>
                    </a:cubicBezTo>
                    <a:cubicBezTo>
                      <a:pt x="126389" y="75346"/>
                      <a:pt x="133445" y="73406"/>
                      <a:pt x="116682" y="76200"/>
                    </a:cubicBezTo>
                    <a:cubicBezTo>
                      <a:pt x="117476" y="82550"/>
                      <a:pt x="118158" y="88915"/>
                      <a:pt x="119063" y="95250"/>
                    </a:cubicBezTo>
                    <a:cubicBezTo>
                      <a:pt x="119746" y="100030"/>
                      <a:pt x="121444" y="104710"/>
                      <a:pt x="121444" y="109538"/>
                    </a:cubicBezTo>
                    <a:cubicBezTo>
                      <a:pt x="121444" y="119096"/>
                      <a:pt x="119857" y="128588"/>
                      <a:pt x="119063" y="138113"/>
                    </a:cubicBezTo>
                    <a:cubicBezTo>
                      <a:pt x="93608" y="129627"/>
                      <a:pt x="113673" y="138683"/>
                      <a:pt x="97632" y="126207"/>
                    </a:cubicBezTo>
                    <a:cubicBezTo>
                      <a:pt x="93114" y="122693"/>
                      <a:pt x="83344" y="116682"/>
                      <a:pt x="83344" y="116682"/>
                    </a:cubicBezTo>
                    <a:cubicBezTo>
                      <a:pt x="81757" y="119063"/>
                      <a:pt x="79487" y="121110"/>
                      <a:pt x="78582" y="123825"/>
                    </a:cubicBezTo>
                    <a:cubicBezTo>
                      <a:pt x="77055" y="128406"/>
                      <a:pt x="77247" y="133400"/>
                      <a:pt x="76200" y="138113"/>
                    </a:cubicBezTo>
                    <a:cubicBezTo>
                      <a:pt x="75655" y="140563"/>
                      <a:pt x="74509" y="142843"/>
                      <a:pt x="73819" y="145257"/>
                    </a:cubicBezTo>
                    <a:cubicBezTo>
                      <a:pt x="72920" y="148404"/>
                      <a:pt x="72727" y="151774"/>
                      <a:pt x="71438" y="154782"/>
                    </a:cubicBezTo>
                    <a:cubicBezTo>
                      <a:pt x="70311" y="157412"/>
                      <a:pt x="68263" y="159544"/>
                      <a:pt x="66675" y="161925"/>
                    </a:cubicBezTo>
                    <a:cubicBezTo>
                      <a:pt x="64739" y="167734"/>
                      <a:pt x="64147" y="171598"/>
                      <a:pt x="59532" y="176213"/>
                    </a:cubicBezTo>
                    <a:cubicBezTo>
                      <a:pt x="57508" y="178237"/>
                      <a:pt x="54769" y="179388"/>
                      <a:pt x="52388" y="180975"/>
                    </a:cubicBezTo>
                    <a:lnTo>
                      <a:pt x="42863" y="195263"/>
                    </a:lnTo>
                    <a:lnTo>
                      <a:pt x="38100" y="202407"/>
                    </a:lnTo>
                    <a:cubicBezTo>
                      <a:pt x="40824" y="213300"/>
                      <a:pt x="39902" y="213541"/>
                      <a:pt x="47625" y="223838"/>
                    </a:cubicBezTo>
                    <a:cubicBezTo>
                      <a:pt x="49646" y="226532"/>
                      <a:pt x="52701" y="228324"/>
                      <a:pt x="54769" y="230982"/>
                    </a:cubicBezTo>
                    <a:cubicBezTo>
                      <a:pt x="58283" y="235500"/>
                      <a:pt x="64294" y="245269"/>
                      <a:pt x="64294" y="245269"/>
                    </a:cubicBezTo>
                    <a:cubicBezTo>
                      <a:pt x="49989" y="254806"/>
                      <a:pt x="64095" y="247650"/>
                      <a:pt x="38100" y="247650"/>
                    </a:cubicBezTo>
                    <a:cubicBezTo>
                      <a:pt x="33272" y="247650"/>
                      <a:pt x="28575" y="249238"/>
                      <a:pt x="23813" y="250032"/>
                    </a:cubicBezTo>
                    <a:cubicBezTo>
                      <a:pt x="25400" y="252413"/>
                      <a:pt x="26340" y="255387"/>
                      <a:pt x="28575" y="257175"/>
                    </a:cubicBezTo>
                    <a:cubicBezTo>
                      <a:pt x="45008" y="270322"/>
                      <a:pt x="26831" y="246228"/>
                      <a:pt x="40482" y="266700"/>
                    </a:cubicBezTo>
                    <a:cubicBezTo>
                      <a:pt x="39688" y="274638"/>
                      <a:pt x="39570" y="282672"/>
                      <a:pt x="38100" y="290513"/>
                    </a:cubicBezTo>
                    <a:cubicBezTo>
                      <a:pt x="37175" y="295447"/>
                      <a:pt x="33338" y="304800"/>
                      <a:pt x="33338" y="304800"/>
                    </a:cubicBezTo>
                    <a:cubicBezTo>
                      <a:pt x="32544" y="310356"/>
                      <a:pt x="32058" y="315965"/>
                      <a:pt x="30957" y="321469"/>
                    </a:cubicBezTo>
                    <a:cubicBezTo>
                      <a:pt x="30465" y="323930"/>
                      <a:pt x="28575" y="326103"/>
                      <a:pt x="28575" y="328613"/>
                    </a:cubicBezTo>
                    <a:cubicBezTo>
                      <a:pt x="28575" y="339754"/>
                      <a:pt x="28904" y="351000"/>
                      <a:pt x="30957" y="361950"/>
                    </a:cubicBezTo>
                    <a:cubicBezTo>
                      <a:pt x="31371" y="364157"/>
                      <a:pt x="34132" y="365125"/>
                      <a:pt x="35719" y="366713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E2E66ADA-1BD9-4B53-8D2A-80FAACB64883}"/>
                  </a:ext>
                </a:extLst>
              </p:cNvPr>
              <p:cNvSpPr/>
              <p:nvPr/>
            </p:nvSpPr>
            <p:spPr>
              <a:xfrm rot="21059563">
                <a:off x="444794" y="4310984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F6A6C5E3-A8AB-4813-BE47-7AD76CF61E47}"/>
                  </a:ext>
                </a:extLst>
              </p:cNvPr>
              <p:cNvSpPr/>
              <p:nvPr/>
            </p:nvSpPr>
            <p:spPr>
              <a:xfrm rot="670083">
                <a:off x="624099" y="4295762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21FFB45-DCD2-4E32-8D3F-60767130DF29}"/>
                </a:ext>
              </a:extLst>
            </p:cNvPr>
            <p:cNvGrpSpPr/>
            <p:nvPr/>
          </p:nvGrpSpPr>
          <p:grpSpPr>
            <a:xfrm>
              <a:off x="5524932" y="1053732"/>
              <a:ext cx="424135" cy="842962"/>
              <a:chOff x="1532343" y="3960019"/>
              <a:chExt cx="424135" cy="842962"/>
            </a:xfrm>
          </p:grpSpPr>
          <p:sp>
            <p:nvSpPr>
              <p:cNvPr id="61" name="矩形: 圆角 60">
                <a:extLst>
                  <a:ext uri="{FF2B5EF4-FFF2-40B4-BE49-F238E27FC236}">
                    <a16:creationId xmlns:a16="http://schemas.microsoft.com/office/drawing/2014/main" id="{02ACEE34-F2B2-4F07-AC57-21DEDF9CCDC1}"/>
                  </a:ext>
                </a:extLst>
              </p:cNvPr>
              <p:cNvSpPr/>
              <p:nvPr/>
            </p:nvSpPr>
            <p:spPr>
              <a:xfrm>
                <a:off x="1607797" y="4100022"/>
                <a:ext cx="278666" cy="610076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EE5412B-6AF4-4005-B4CD-3F79BFBD66BF}"/>
                  </a:ext>
                </a:extLst>
              </p:cNvPr>
              <p:cNvSpPr/>
              <p:nvPr/>
            </p:nvSpPr>
            <p:spPr>
              <a:xfrm rot="21404006">
                <a:off x="1650344" y="4278902"/>
                <a:ext cx="105932" cy="457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7ABD2AED-6A31-4C2C-823F-C10C813FC648}"/>
                  </a:ext>
                </a:extLst>
              </p:cNvPr>
              <p:cNvSpPr/>
              <p:nvPr/>
            </p:nvSpPr>
            <p:spPr>
              <a:xfrm>
                <a:off x="1694166" y="4292617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C54700FE-5867-4E18-B4BE-B300769D6D70}"/>
                  </a:ext>
                </a:extLst>
              </p:cNvPr>
              <p:cNvSpPr/>
              <p:nvPr/>
            </p:nvSpPr>
            <p:spPr>
              <a:xfrm rot="10800000">
                <a:off x="1797640" y="4347751"/>
                <a:ext cx="158838" cy="7077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弧形 64">
                <a:extLst>
                  <a:ext uri="{FF2B5EF4-FFF2-40B4-BE49-F238E27FC236}">
                    <a16:creationId xmlns:a16="http://schemas.microsoft.com/office/drawing/2014/main" id="{26595546-E053-4F01-B426-61D6E38E93FF}"/>
                  </a:ext>
                </a:extLst>
              </p:cNvPr>
              <p:cNvSpPr/>
              <p:nvPr/>
            </p:nvSpPr>
            <p:spPr>
              <a:xfrm rot="8364291">
                <a:off x="1626167" y="4292898"/>
                <a:ext cx="232402" cy="7835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BAB61676-0EFB-40C8-A8A7-82CD2EF0416F}"/>
                  </a:ext>
                </a:extLst>
              </p:cNvPr>
              <p:cNvSpPr/>
              <p:nvPr/>
            </p:nvSpPr>
            <p:spPr>
              <a:xfrm rot="724196">
                <a:off x="1774657" y="4286745"/>
                <a:ext cx="93561" cy="483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CC82719D-FBEB-4CC3-98C4-97133B73A645}"/>
                  </a:ext>
                </a:extLst>
              </p:cNvPr>
              <p:cNvSpPr/>
              <p:nvPr/>
            </p:nvSpPr>
            <p:spPr>
              <a:xfrm>
                <a:off x="1818199" y="4318916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C9FFFDA-449A-4DD6-808C-92901FAA1DC1}"/>
                  </a:ext>
                </a:extLst>
              </p:cNvPr>
              <p:cNvSpPr/>
              <p:nvPr/>
            </p:nvSpPr>
            <p:spPr>
              <a:xfrm>
                <a:off x="1809055" y="4304408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67C5CB88-48D4-4B0C-A347-71F46382BEA0}"/>
                  </a:ext>
                </a:extLst>
              </p:cNvPr>
              <p:cNvSpPr/>
              <p:nvPr/>
            </p:nvSpPr>
            <p:spPr>
              <a:xfrm rot="20940728">
                <a:off x="1532343" y="4239959"/>
                <a:ext cx="23240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弧形 69">
                <a:extLst>
                  <a:ext uri="{FF2B5EF4-FFF2-40B4-BE49-F238E27FC236}">
                    <a16:creationId xmlns:a16="http://schemas.microsoft.com/office/drawing/2014/main" id="{5C84A329-58EB-4620-BF74-CC440AA00CBF}"/>
                  </a:ext>
                </a:extLst>
              </p:cNvPr>
              <p:cNvSpPr/>
              <p:nvPr/>
            </p:nvSpPr>
            <p:spPr>
              <a:xfrm rot="289177">
                <a:off x="1718354" y="4231894"/>
                <a:ext cx="14762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8AAF636E-05B0-4F80-96E4-8048FA44CB25}"/>
                  </a:ext>
                </a:extLst>
              </p:cNvPr>
              <p:cNvSpPr/>
              <p:nvPr/>
            </p:nvSpPr>
            <p:spPr>
              <a:xfrm>
                <a:off x="1665861" y="4355058"/>
                <a:ext cx="46344" cy="33287"/>
              </a:xfrm>
              <a:custGeom>
                <a:avLst/>
                <a:gdLst>
                  <a:gd name="connsiteX0" fmla="*/ 1014 w 46344"/>
                  <a:gd name="connsiteY0" fmla="*/ 31205 h 33287"/>
                  <a:gd name="connsiteX1" fmla="*/ 15302 w 46344"/>
                  <a:gd name="connsiteY1" fmla="*/ 28823 h 33287"/>
                  <a:gd name="connsiteX2" fmla="*/ 10539 w 46344"/>
                  <a:gd name="connsiteY2" fmla="*/ 21680 h 33287"/>
                  <a:gd name="connsiteX3" fmla="*/ 17683 w 46344"/>
                  <a:gd name="connsiteY3" fmla="*/ 19298 h 33287"/>
                  <a:gd name="connsiteX4" fmla="*/ 31970 w 46344"/>
                  <a:gd name="connsiteY4" fmla="*/ 21680 h 33287"/>
                  <a:gd name="connsiteX5" fmla="*/ 39114 w 46344"/>
                  <a:gd name="connsiteY5" fmla="*/ 24061 h 33287"/>
                  <a:gd name="connsiteX6" fmla="*/ 17683 w 46344"/>
                  <a:gd name="connsiteY6" fmla="*/ 19298 h 33287"/>
                  <a:gd name="connsiteX7" fmla="*/ 24827 w 46344"/>
                  <a:gd name="connsiteY7" fmla="*/ 14536 h 33287"/>
                  <a:gd name="connsiteX8" fmla="*/ 43877 w 46344"/>
                  <a:gd name="connsiteY8" fmla="*/ 12155 h 33287"/>
                  <a:gd name="connsiteX9" fmla="*/ 36733 w 46344"/>
                  <a:gd name="connsiteY9" fmla="*/ 7392 h 33287"/>
                  <a:gd name="connsiteX10" fmla="*/ 27208 w 46344"/>
                  <a:gd name="connsiteY10" fmla="*/ 5011 h 33287"/>
                  <a:gd name="connsiteX11" fmla="*/ 34352 w 46344"/>
                  <a:gd name="connsiteY11" fmla="*/ 248 h 33287"/>
                  <a:gd name="connsiteX12" fmla="*/ 46258 w 46344"/>
                  <a:gd name="connsiteY12" fmla="*/ 2630 h 33287"/>
                  <a:gd name="connsiteX13" fmla="*/ 1014 w 46344"/>
                  <a:gd name="connsiteY13" fmla="*/ 31205 h 3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344" h="33287">
                    <a:moveTo>
                      <a:pt x="1014" y="31205"/>
                    </a:moveTo>
                    <a:cubicBezTo>
                      <a:pt x="-4145" y="35571"/>
                      <a:pt x="11888" y="32237"/>
                      <a:pt x="15302" y="28823"/>
                    </a:cubicBezTo>
                    <a:cubicBezTo>
                      <a:pt x="17326" y="26799"/>
                      <a:pt x="9845" y="24456"/>
                      <a:pt x="10539" y="21680"/>
                    </a:cubicBezTo>
                    <a:cubicBezTo>
                      <a:pt x="11148" y="19245"/>
                      <a:pt x="15302" y="20092"/>
                      <a:pt x="17683" y="19298"/>
                    </a:cubicBezTo>
                    <a:cubicBezTo>
                      <a:pt x="22445" y="20092"/>
                      <a:pt x="27257" y="20633"/>
                      <a:pt x="31970" y="21680"/>
                    </a:cubicBezTo>
                    <a:cubicBezTo>
                      <a:pt x="34420" y="22225"/>
                      <a:pt x="41624" y="24061"/>
                      <a:pt x="39114" y="24061"/>
                    </a:cubicBezTo>
                    <a:cubicBezTo>
                      <a:pt x="36086" y="24061"/>
                      <a:pt x="21360" y="20218"/>
                      <a:pt x="17683" y="19298"/>
                    </a:cubicBezTo>
                    <a:cubicBezTo>
                      <a:pt x="20064" y="17711"/>
                      <a:pt x="22066" y="15289"/>
                      <a:pt x="24827" y="14536"/>
                    </a:cubicBezTo>
                    <a:cubicBezTo>
                      <a:pt x="31001" y="12852"/>
                      <a:pt x="38390" y="15448"/>
                      <a:pt x="43877" y="12155"/>
                    </a:cubicBezTo>
                    <a:cubicBezTo>
                      <a:pt x="46331" y="10682"/>
                      <a:pt x="39364" y="8519"/>
                      <a:pt x="36733" y="7392"/>
                    </a:cubicBezTo>
                    <a:cubicBezTo>
                      <a:pt x="33725" y="6103"/>
                      <a:pt x="30383" y="5805"/>
                      <a:pt x="27208" y="5011"/>
                    </a:cubicBezTo>
                    <a:cubicBezTo>
                      <a:pt x="29589" y="3423"/>
                      <a:pt x="31512" y="603"/>
                      <a:pt x="34352" y="248"/>
                    </a:cubicBezTo>
                    <a:cubicBezTo>
                      <a:pt x="38368" y="-254"/>
                      <a:pt x="43397" y="-232"/>
                      <a:pt x="46258" y="2630"/>
                    </a:cubicBezTo>
                    <a:cubicBezTo>
                      <a:pt x="48503" y="4876"/>
                      <a:pt x="6173" y="26839"/>
                      <a:pt x="1014" y="312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D2E0613D-7BD6-4E99-AF34-91D5ACF80272}"/>
                  </a:ext>
                </a:extLst>
              </p:cNvPr>
              <p:cNvSpPr/>
              <p:nvPr/>
            </p:nvSpPr>
            <p:spPr>
              <a:xfrm>
                <a:off x="1795199" y="4366376"/>
                <a:ext cx="76464" cy="41737"/>
              </a:xfrm>
              <a:custGeom>
                <a:avLst/>
                <a:gdLst>
                  <a:gd name="connsiteX0" fmla="*/ 12170 w 76464"/>
                  <a:gd name="connsiteY0" fmla="*/ 837 h 41737"/>
                  <a:gd name="connsiteX1" fmla="*/ 264 w 76464"/>
                  <a:gd name="connsiteY1" fmla="*/ 3218 h 41737"/>
                  <a:gd name="connsiteX2" fmla="*/ 7407 w 76464"/>
                  <a:gd name="connsiteY2" fmla="*/ 7980 h 41737"/>
                  <a:gd name="connsiteX3" fmla="*/ 28839 w 76464"/>
                  <a:gd name="connsiteY3" fmla="*/ 10362 h 41737"/>
                  <a:gd name="connsiteX4" fmla="*/ 43126 w 76464"/>
                  <a:gd name="connsiteY4" fmla="*/ 12743 h 41737"/>
                  <a:gd name="connsiteX5" fmla="*/ 59795 w 76464"/>
                  <a:gd name="connsiteY5" fmla="*/ 15124 h 41737"/>
                  <a:gd name="connsiteX6" fmla="*/ 52651 w 76464"/>
                  <a:gd name="connsiteY6" fmla="*/ 17505 h 41737"/>
                  <a:gd name="connsiteX7" fmla="*/ 43126 w 76464"/>
                  <a:gd name="connsiteY7" fmla="*/ 19887 h 41737"/>
                  <a:gd name="connsiteX8" fmla="*/ 57414 w 76464"/>
                  <a:gd name="connsiteY8" fmla="*/ 24649 h 41737"/>
                  <a:gd name="connsiteX9" fmla="*/ 62176 w 76464"/>
                  <a:gd name="connsiteY9" fmla="*/ 31793 h 41737"/>
                  <a:gd name="connsiteX10" fmla="*/ 55032 w 76464"/>
                  <a:gd name="connsiteY10" fmla="*/ 34174 h 41737"/>
                  <a:gd name="connsiteX11" fmla="*/ 62176 w 76464"/>
                  <a:gd name="connsiteY11" fmla="*/ 38937 h 41737"/>
                  <a:gd name="connsiteX12" fmla="*/ 57414 w 76464"/>
                  <a:gd name="connsiteY12" fmla="*/ 38937 h 41737"/>
                  <a:gd name="connsiteX13" fmla="*/ 64557 w 76464"/>
                  <a:gd name="connsiteY13" fmla="*/ 34174 h 41737"/>
                  <a:gd name="connsiteX14" fmla="*/ 71701 w 76464"/>
                  <a:gd name="connsiteY14" fmla="*/ 31793 h 41737"/>
                  <a:gd name="connsiteX15" fmla="*/ 76464 w 76464"/>
                  <a:gd name="connsiteY15" fmla="*/ 24649 h 41737"/>
                  <a:gd name="connsiteX16" fmla="*/ 74082 w 76464"/>
                  <a:gd name="connsiteY16" fmla="*/ 15124 h 41737"/>
                  <a:gd name="connsiteX17" fmla="*/ 62176 w 76464"/>
                  <a:gd name="connsiteY17" fmla="*/ 12743 h 41737"/>
                  <a:gd name="connsiteX18" fmla="*/ 12170 w 76464"/>
                  <a:gd name="connsiteY18" fmla="*/ 837 h 4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64" h="41737">
                    <a:moveTo>
                      <a:pt x="12170" y="837"/>
                    </a:moveTo>
                    <a:cubicBezTo>
                      <a:pt x="1851" y="-751"/>
                      <a:pt x="2509" y="-149"/>
                      <a:pt x="264" y="3218"/>
                    </a:cubicBezTo>
                    <a:cubicBezTo>
                      <a:pt x="-1324" y="5599"/>
                      <a:pt x="4631" y="7286"/>
                      <a:pt x="7407" y="7980"/>
                    </a:cubicBezTo>
                    <a:cubicBezTo>
                      <a:pt x="14380" y="9723"/>
                      <a:pt x="21714" y="9412"/>
                      <a:pt x="28839" y="10362"/>
                    </a:cubicBezTo>
                    <a:cubicBezTo>
                      <a:pt x="33625" y="11000"/>
                      <a:pt x="38354" y="12009"/>
                      <a:pt x="43126" y="12743"/>
                    </a:cubicBezTo>
                    <a:cubicBezTo>
                      <a:pt x="48673" y="13596"/>
                      <a:pt x="54239" y="14330"/>
                      <a:pt x="59795" y="15124"/>
                    </a:cubicBezTo>
                    <a:cubicBezTo>
                      <a:pt x="57414" y="15918"/>
                      <a:pt x="55065" y="16815"/>
                      <a:pt x="52651" y="17505"/>
                    </a:cubicBezTo>
                    <a:cubicBezTo>
                      <a:pt x="49504" y="18404"/>
                      <a:pt x="41311" y="17164"/>
                      <a:pt x="43126" y="19887"/>
                    </a:cubicBezTo>
                    <a:cubicBezTo>
                      <a:pt x="45911" y="24064"/>
                      <a:pt x="57414" y="24649"/>
                      <a:pt x="57414" y="24649"/>
                    </a:cubicBezTo>
                    <a:cubicBezTo>
                      <a:pt x="59001" y="27030"/>
                      <a:pt x="62870" y="29017"/>
                      <a:pt x="62176" y="31793"/>
                    </a:cubicBezTo>
                    <a:cubicBezTo>
                      <a:pt x="61567" y="34228"/>
                      <a:pt x="55032" y="31664"/>
                      <a:pt x="55032" y="34174"/>
                    </a:cubicBezTo>
                    <a:cubicBezTo>
                      <a:pt x="55032" y="37036"/>
                      <a:pt x="59616" y="37657"/>
                      <a:pt x="62176" y="38937"/>
                    </a:cubicBezTo>
                    <a:cubicBezTo>
                      <a:pt x="67056" y="41377"/>
                      <a:pt x="81622" y="43778"/>
                      <a:pt x="57414" y="38937"/>
                    </a:cubicBezTo>
                    <a:cubicBezTo>
                      <a:pt x="59795" y="37349"/>
                      <a:pt x="61997" y="35454"/>
                      <a:pt x="64557" y="34174"/>
                    </a:cubicBezTo>
                    <a:cubicBezTo>
                      <a:pt x="66802" y="33051"/>
                      <a:pt x="69741" y="33361"/>
                      <a:pt x="71701" y="31793"/>
                    </a:cubicBezTo>
                    <a:cubicBezTo>
                      <a:pt x="73936" y="30005"/>
                      <a:pt x="74876" y="27030"/>
                      <a:pt x="76464" y="24649"/>
                    </a:cubicBezTo>
                    <a:cubicBezTo>
                      <a:pt x="75670" y="21474"/>
                      <a:pt x="76596" y="17219"/>
                      <a:pt x="74082" y="15124"/>
                    </a:cubicBezTo>
                    <a:cubicBezTo>
                      <a:pt x="70973" y="12533"/>
                      <a:pt x="66168" y="13408"/>
                      <a:pt x="62176" y="12743"/>
                    </a:cubicBezTo>
                    <a:cubicBezTo>
                      <a:pt x="42745" y="9505"/>
                      <a:pt x="22489" y="2425"/>
                      <a:pt x="12170" y="8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0658F8F-AD04-4BBA-849D-0BC870289C2E}"/>
                  </a:ext>
                </a:extLst>
              </p:cNvPr>
              <p:cNvSpPr/>
              <p:nvPr/>
            </p:nvSpPr>
            <p:spPr>
              <a:xfrm>
                <a:off x="1535906" y="3960019"/>
                <a:ext cx="409575" cy="378625"/>
              </a:xfrm>
              <a:custGeom>
                <a:avLst/>
                <a:gdLst>
                  <a:gd name="connsiteX0" fmla="*/ 64294 w 409575"/>
                  <a:gd name="connsiteY0" fmla="*/ 369094 h 378625"/>
                  <a:gd name="connsiteX1" fmla="*/ 52388 w 409575"/>
                  <a:gd name="connsiteY1" fmla="*/ 366712 h 378625"/>
                  <a:gd name="connsiteX2" fmla="*/ 38100 w 409575"/>
                  <a:gd name="connsiteY2" fmla="*/ 361950 h 378625"/>
                  <a:gd name="connsiteX3" fmla="*/ 28575 w 409575"/>
                  <a:gd name="connsiteY3" fmla="*/ 347662 h 378625"/>
                  <a:gd name="connsiteX4" fmla="*/ 26194 w 409575"/>
                  <a:gd name="connsiteY4" fmla="*/ 335756 h 378625"/>
                  <a:gd name="connsiteX5" fmla="*/ 23813 w 409575"/>
                  <a:gd name="connsiteY5" fmla="*/ 328612 h 378625"/>
                  <a:gd name="connsiteX6" fmla="*/ 21432 w 409575"/>
                  <a:gd name="connsiteY6" fmla="*/ 316706 h 378625"/>
                  <a:gd name="connsiteX7" fmla="*/ 16669 w 409575"/>
                  <a:gd name="connsiteY7" fmla="*/ 302419 h 378625"/>
                  <a:gd name="connsiteX8" fmla="*/ 14288 w 409575"/>
                  <a:gd name="connsiteY8" fmla="*/ 288131 h 378625"/>
                  <a:gd name="connsiteX9" fmla="*/ 11907 w 409575"/>
                  <a:gd name="connsiteY9" fmla="*/ 271462 h 378625"/>
                  <a:gd name="connsiteX10" fmla="*/ 9525 w 409575"/>
                  <a:gd name="connsiteY10" fmla="*/ 264319 h 378625"/>
                  <a:gd name="connsiteX11" fmla="*/ 7144 w 409575"/>
                  <a:gd name="connsiteY11" fmla="*/ 250031 h 378625"/>
                  <a:gd name="connsiteX12" fmla="*/ 4763 w 409575"/>
                  <a:gd name="connsiteY12" fmla="*/ 238125 h 378625"/>
                  <a:gd name="connsiteX13" fmla="*/ 0 w 409575"/>
                  <a:gd name="connsiteY13" fmla="*/ 207169 h 378625"/>
                  <a:gd name="connsiteX14" fmla="*/ 2382 w 409575"/>
                  <a:gd name="connsiteY14" fmla="*/ 140494 h 378625"/>
                  <a:gd name="connsiteX15" fmla="*/ 4763 w 409575"/>
                  <a:gd name="connsiteY15" fmla="*/ 128587 h 378625"/>
                  <a:gd name="connsiteX16" fmla="*/ 9525 w 409575"/>
                  <a:gd name="connsiteY16" fmla="*/ 111919 h 378625"/>
                  <a:gd name="connsiteX17" fmla="*/ 16669 w 409575"/>
                  <a:gd name="connsiteY17" fmla="*/ 88106 h 378625"/>
                  <a:gd name="connsiteX18" fmla="*/ 23813 w 409575"/>
                  <a:gd name="connsiteY18" fmla="*/ 83344 h 378625"/>
                  <a:gd name="connsiteX19" fmla="*/ 35719 w 409575"/>
                  <a:gd name="connsiteY19" fmla="*/ 66675 h 378625"/>
                  <a:gd name="connsiteX20" fmla="*/ 54769 w 409575"/>
                  <a:gd name="connsiteY20" fmla="*/ 47625 h 378625"/>
                  <a:gd name="connsiteX21" fmla="*/ 66675 w 409575"/>
                  <a:gd name="connsiteY21" fmla="*/ 35719 h 378625"/>
                  <a:gd name="connsiteX22" fmla="*/ 76200 w 409575"/>
                  <a:gd name="connsiteY22" fmla="*/ 28575 h 378625"/>
                  <a:gd name="connsiteX23" fmla="*/ 80963 w 409575"/>
                  <a:gd name="connsiteY23" fmla="*/ 21431 h 378625"/>
                  <a:gd name="connsiteX24" fmla="*/ 95250 w 409575"/>
                  <a:gd name="connsiteY24" fmla="*/ 16669 h 378625"/>
                  <a:gd name="connsiteX25" fmla="*/ 102394 w 409575"/>
                  <a:gd name="connsiteY25" fmla="*/ 11906 h 378625"/>
                  <a:gd name="connsiteX26" fmla="*/ 116682 w 409575"/>
                  <a:gd name="connsiteY26" fmla="*/ 7144 h 378625"/>
                  <a:gd name="connsiteX27" fmla="*/ 180975 w 409575"/>
                  <a:gd name="connsiteY27" fmla="*/ 0 h 378625"/>
                  <a:gd name="connsiteX28" fmla="*/ 252413 w 409575"/>
                  <a:gd name="connsiteY28" fmla="*/ 4762 h 378625"/>
                  <a:gd name="connsiteX29" fmla="*/ 285750 w 409575"/>
                  <a:gd name="connsiteY29" fmla="*/ 14287 h 378625"/>
                  <a:gd name="connsiteX30" fmla="*/ 302419 w 409575"/>
                  <a:gd name="connsiteY30" fmla="*/ 21431 h 378625"/>
                  <a:gd name="connsiteX31" fmla="*/ 309563 w 409575"/>
                  <a:gd name="connsiteY31" fmla="*/ 26194 h 378625"/>
                  <a:gd name="connsiteX32" fmla="*/ 311944 w 409575"/>
                  <a:gd name="connsiteY32" fmla="*/ 33337 h 378625"/>
                  <a:gd name="connsiteX33" fmla="*/ 316707 w 409575"/>
                  <a:gd name="connsiteY33" fmla="*/ 40481 h 378625"/>
                  <a:gd name="connsiteX34" fmla="*/ 319088 w 409575"/>
                  <a:gd name="connsiteY34" fmla="*/ 47625 h 378625"/>
                  <a:gd name="connsiteX35" fmla="*/ 335757 w 409575"/>
                  <a:gd name="connsiteY35" fmla="*/ 59531 h 378625"/>
                  <a:gd name="connsiteX36" fmla="*/ 350044 w 409575"/>
                  <a:gd name="connsiteY36" fmla="*/ 66675 h 378625"/>
                  <a:gd name="connsiteX37" fmla="*/ 354807 w 409575"/>
                  <a:gd name="connsiteY37" fmla="*/ 73819 h 378625"/>
                  <a:gd name="connsiteX38" fmla="*/ 364332 w 409575"/>
                  <a:gd name="connsiteY38" fmla="*/ 76200 h 378625"/>
                  <a:gd name="connsiteX39" fmla="*/ 371475 w 409575"/>
                  <a:gd name="connsiteY39" fmla="*/ 78581 h 378625"/>
                  <a:gd name="connsiteX40" fmla="*/ 388144 w 409575"/>
                  <a:gd name="connsiteY40" fmla="*/ 95250 h 378625"/>
                  <a:gd name="connsiteX41" fmla="*/ 395288 w 409575"/>
                  <a:gd name="connsiteY41" fmla="*/ 102394 h 378625"/>
                  <a:gd name="connsiteX42" fmla="*/ 404813 w 409575"/>
                  <a:gd name="connsiteY42" fmla="*/ 126206 h 378625"/>
                  <a:gd name="connsiteX43" fmla="*/ 407194 w 409575"/>
                  <a:gd name="connsiteY43" fmla="*/ 135731 h 378625"/>
                  <a:gd name="connsiteX44" fmla="*/ 409575 w 409575"/>
                  <a:gd name="connsiteY44" fmla="*/ 142875 h 378625"/>
                  <a:gd name="connsiteX45" fmla="*/ 407194 w 409575"/>
                  <a:gd name="connsiteY45" fmla="*/ 247650 h 378625"/>
                  <a:gd name="connsiteX46" fmla="*/ 402432 w 409575"/>
                  <a:gd name="connsiteY46" fmla="*/ 278606 h 378625"/>
                  <a:gd name="connsiteX47" fmla="*/ 400050 w 409575"/>
                  <a:gd name="connsiteY47" fmla="*/ 285750 h 378625"/>
                  <a:gd name="connsiteX48" fmla="*/ 397669 w 409575"/>
                  <a:gd name="connsiteY48" fmla="*/ 297656 h 378625"/>
                  <a:gd name="connsiteX49" fmla="*/ 392907 w 409575"/>
                  <a:gd name="connsiteY49" fmla="*/ 304800 h 378625"/>
                  <a:gd name="connsiteX50" fmla="*/ 385763 w 409575"/>
                  <a:gd name="connsiteY50" fmla="*/ 328612 h 378625"/>
                  <a:gd name="connsiteX51" fmla="*/ 381000 w 409575"/>
                  <a:gd name="connsiteY51" fmla="*/ 335756 h 378625"/>
                  <a:gd name="connsiteX52" fmla="*/ 376238 w 409575"/>
                  <a:gd name="connsiteY52" fmla="*/ 350044 h 378625"/>
                  <a:gd name="connsiteX53" fmla="*/ 373857 w 409575"/>
                  <a:gd name="connsiteY53" fmla="*/ 357187 h 378625"/>
                  <a:gd name="connsiteX54" fmla="*/ 369094 w 409575"/>
                  <a:gd name="connsiteY54" fmla="*/ 364331 h 378625"/>
                  <a:gd name="connsiteX55" fmla="*/ 361950 w 409575"/>
                  <a:gd name="connsiteY55" fmla="*/ 378619 h 37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09575" h="378625">
                    <a:moveTo>
                      <a:pt x="64294" y="369094"/>
                    </a:moveTo>
                    <a:cubicBezTo>
                      <a:pt x="60325" y="368300"/>
                      <a:pt x="56293" y="367777"/>
                      <a:pt x="52388" y="366712"/>
                    </a:cubicBezTo>
                    <a:cubicBezTo>
                      <a:pt x="47545" y="365391"/>
                      <a:pt x="38100" y="361950"/>
                      <a:pt x="38100" y="361950"/>
                    </a:cubicBezTo>
                    <a:cubicBezTo>
                      <a:pt x="34925" y="357187"/>
                      <a:pt x="29697" y="353275"/>
                      <a:pt x="28575" y="347662"/>
                    </a:cubicBezTo>
                    <a:cubicBezTo>
                      <a:pt x="27781" y="343693"/>
                      <a:pt x="27176" y="339682"/>
                      <a:pt x="26194" y="335756"/>
                    </a:cubicBezTo>
                    <a:cubicBezTo>
                      <a:pt x="25585" y="333321"/>
                      <a:pt x="24422" y="331047"/>
                      <a:pt x="23813" y="328612"/>
                    </a:cubicBezTo>
                    <a:cubicBezTo>
                      <a:pt x="22831" y="324686"/>
                      <a:pt x="22497" y="320611"/>
                      <a:pt x="21432" y="316706"/>
                    </a:cubicBezTo>
                    <a:cubicBezTo>
                      <a:pt x="20111" y="311863"/>
                      <a:pt x="16669" y="302419"/>
                      <a:pt x="16669" y="302419"/>
                    </a:cubicBezTo>
                    <a:cubicBezTo>
                      <a:pt x="15875" y="297656"/>
                      <a:pt x="15022" y="292903"/>
                      <a:pt x="14288" y="288131"/>
                    </a:cubicBezTo>
                    <a:cubicBezTo>
                      <a:pt x="13435" y="282584"/>
                      <a:pt x="13008" y="276966"/>
                      <a:pt x="11907" y="271462"/>
                    </a:cubicBezTo>
                    <a:cubicBezTo>
                      <a:pt x="11415" y="269001"/>
                      <a:pt x="10319" y="266700"/>
                      <a:pt x="9525" y="264319"/>
                    </a:cubicBezTo>
                    <a:cubicBezTo>
                      <a:pt x="8731" y="259556"/>
                      <a:pt x="8008" y="254781"/>
                      <a:pt x="7144" y="250031"/>
                    </a:cubicBezTo>
                    <a:cubicBezTo>
                      <a:pt x="6420" y="246049"/>
                      <a:pt x="5335" y="242132"/>
                      <a:pt x="4763" y="238125"/>
                    </a:cubicBezTo>
                    <a:cubicBezTo>
                      <a:pt x="193" y="206134"/>
                      <a:pt x="4958" y="226994"/>
                      <a:pt x="0" y="207169"/>
                    </a:cubicBezTo>
                    <a:cubicBezTo>
                      <a:pt x="794" y="184944"/>
                      <a:pt x="1037" y="162692"/>
                      <a:pt x="2382" y="140494"/>
                    </a:cubicBezTo>
                    <a:cubicBezTo>
                      <a:pt x="2627" y="136454"/>
                      <a:pt x="3885" y="132538"/>
                      <a:pt x="4763" y="128587"/>
                    </a:cubicBezTo>
                    <a:cubicBezTo>
                      <a:pt x="8481" y="111853"/>
                      <a:pt x="5550" y="125828"/>
                      <a:pt x="9525" y="111919"/>
                    </a:cubicBezTo>
                    <a:cubicBezTo>
                      <a:pt x="10646" y="107996"/>
                      <a:pt x="14675" y="89435"/>
                      <a:pt x="16669" y="88106"/>
                    </a:cubicBezTo>
                    <a:lnTo>
                      <a:pt x="23813" y="83344"/>
                    </a:lnTo>
                    <a:cubicBezTo>
                      <a:pt x="26992" y="78574"/>
                      <a:pt x="32105" y="70617"/>
                      <a:pt x="35719" y="66675"/>
                    </a:cubicBezTo>
                    <a:cubicBezTo>
                      <a:pt x="41787" y="60055"/>
                      <a:pt x="49787" y="55097"/>
                      <a:pt x="54769" y="47625"/>
                    </a:cubicBezTo>
                    <a:cubicBezTo>
                      <a:pt x="61697" y="37234"/>
                      <a:pt x="56573" y="42935"/>
                      <a:pt x="66675" y="35719"/>
                    </a:cubicBezTo>
                    <a:cubicBezTo>
                      <a:pt x="69905" y="33412"/>
                      <a:pt x="73394" y="31381"/>
                      <a:pt x="76200" y="28575"/>
                    </a:cubicBezTo>
                    <a:cubicBezTo>
                      <a:pt x="78224" y="26551"/>
                      <a:pt x="78536" y="22948"/>
                      <a:pt x="80963" y="21431"/>
                    </a:cubicBezTo>
                    <a:cubicBezTo>
                      <a:pt x="85220" y="18770"/>
                      <a:pt x="95250" y="16669"/>
                      <a:pt x="95250" y="16669"/>
                    </a:cubicBezTo>
                    <a:cubicBezTo>
                      <a:pt x="97631" y="15081"/>
                      <a:pt x="99779" y="13068"/>
                      <a:pt x="102394" y="11906"/>
                    </a:cubicBezTo>
                    <a:cubicBezTo>
                      <a:pt x="106982" y="9867"/>
                      <a:pt x="111730" y="7969"/>
                      <a:pt x="116682" y="7144"/>
                    </a:cubicBezTo>
                    <a:cubicBezTo>
                      <a:pt x="157027" y="419"/>
                      <a:pt x="135622" y="3023"/>
                      <a:pt x="180975" y="0"/>
                    </a:cubicBezTo>
                    <a:cubicBezTo>
                      <a:pt x="204788" y="1587"/>
                      <a:pt x="228766" y="1538"/>
                      <a:pt x="252413" y="4762"/>
                    </a:cubicBezTo>
                    <a:cubicBezTo>
                      <a:pt x="263864" y="6323"/>
                      <a:pt x="275413" y="9118"/>
                      <a:pt x="285750" y="14287"/>
                    </a:cubicBezTo>
                    <a:cubicBezTo>
                      <a:pt x="297520" y="20173"/>
                      <a:pt x="291907" y="17928"/>
                      <a:pt x="302419" y="21431"/>
                    </a:cubicBezTo>
                    <a:cubicBezTo>
                      <a:pt x="304800" y="23019"/>
                      <a:pt x="307775" y="23959"/>
                      <a:pt x="309563" y="26194"/>
                    </a:cubicBezTo>
                    <a:cubicBezTo>
                      <a:pt x="311131" y="28154"/>
                      <a:pt x="310822" y="31092"/>
                      <a:pt x="311944" y="33337"/>
                    </a:cubicBezTo>
                    <a:cubicBezTo>
                      <a:pt x="313224" y="35897"/>
                      <a:pt x="315119" y="38100"/>
                      <a:pt x="316707" y="40481"/>
                    </a:cubicBezTo>
                    <a:cubicBezTo>
                      <a:pt x="317501" y="42862"/>
                      <a:pt x="317696" y="45536"/>
                      <a:pt x="319088" y="47625"/>
                    </a:cubicBezTo>
                    <a:cubicBezTo>
                      <a:pt x="324459" y="55682"/>
                      <a:pt x="327734" y="54946"/>
                      <a:pt x="335757" y="59531"/>
                    </a:cubicBezTo>
                    <a:cubicBezTo>
                      <a:pt x="348684" y="66918"/>
                      <a:pt x="336943" y="62309"/>
                      <a:pt x="350044" y="66675"/>
                    </a:cubicBezTo>
                    <a:cubicBezTo>
                      <a:pt x="351632" y="69056"/>
                      <a:pt x="352426" y="72231"/>
                      <a:pt x="354807" y="73819"/>
                    </a:cubicBezTo>
                    <a:cubicBezTo>
                      <a:pt x="357530" y="75634"/>
                      <a:pt x="361185" y="75301"/>
                      <a:pt x="364332" y="76200"/>
                    </a:cubicBezTo>
                    <a:cubicBezTo>
                      <a:pt x="366745" y="76889"/>
                      <a:pt x="369094" y="77787"/>
                      <a:pt x="371475" y="78581"/>
                    </a:cubicBezTo>
                    <a:lnTo>
                      <a:pt x="388144" y="95250"/>
                    </a:lnTo>
                    <a:lnTo>
                      <a:pt x="395288" y="102394"/>
                    </a:lnTo>
                    <a:cubicBezTo>
                      <a:pt x="401172" y="120049"/>
                      <a:pt x="397805" y="112191"/>
                      <a:pt x="404813" y="126206"/>
                    </a:cubicBezTo>
                    <a:cubicBezTo>
                      <a:pt x="405607" y="129381"/>
                      <a:pt x="406295" y="132584"/>
                      <a:pt x="407194" y="135731"/>
                    </a:cubicBezTo>
                    <a:cubicBezTo>
                      <a:pt x="407884" y="138145"/>
                      <a:pt x="409575" y="140365"/>
                      <a:pt x="409575" y="142875"/>
                    </a:cubicBezTo>
                    <a:cubicBezTo>
                      <a:pt x="409575" y="177809"/>
                      <a:pt x="408511" y="212741"/>
                      <a:pt x="407194" y="247650"/>
                    </a:cubicBezTo>
                    <a:cubicBezTo>
                      <a:pt x="406735" y="259806"/>
                      <a:pt x="405516" y="267812"/>
                      <a:pt x="402432" y="278606"/>
                    </a:cubicBezTo>
                    <a:cubicBezTo>
                      <a:pt x="401742" y="281020"/>
                      <a:pt x="400659" y="283315"/>
                      <a:pt x="400050" y="285750"/>
                    </a:cubicBezTo>
                    <a:cubicBezTo>
                      <a:pt x="399068" y="289676"/>
                      <a:pt x="399090" y="293866"/>
                      <a:pt x="397669" y="297656"/>
                    </a:cubicBezTo>
                    <a:cubicBezTo>
                      <a:pt x="396664" y="300336"/>
                      <a:pt x="394187" y="302240"/>
                      <a:pt x="392907" y="304800"/>
                    </a:cubicBezTo>
                    <a:cubicBezTo>
                      <a:pt x="389232" y="312150"/>
                      <a:pt x="389438" y="321262"/>
                      <a:pt x="385763" y="328612"/>
                    </a:cubicBezTo>
                    <a:cubicBezTo>
                      <a:pt x="384483" y="331172"/>
                      <a:pt x="382588" y="333375"/>
                      <a:pt x="381000" y="335756"/>
                    </a:cubicBezTo>
                    <a:lnTo>
                      <a:pt x="376238" y="350044"/>
                    </a:lnTo>
                    <a:cubicBezTo>
                      <a:pt x="375444" y="352425"/>
                      <a:pt x="375249" y="355099"/>
                      <a:pt x="373857" y="357187"/>
                    </a:cubicBezTo>
                    <a:lnTo>
                      <a:pt x="369094" y="364331"/>
                    </a:lnTo>
                    <a:cubicBezTo>
                      <a:pt x="364081" y="379372"/>
                      <a:pt x="369352" y="378619"/>
                      <a:pt x="361950" y="37861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E4CAC4CD-5217-48AF-A869-3E6DF54559C5}"/>
                  </a:ext>
                </a:extLst>
              </p:cNvPr>
              <p:cNvSpPr/>
              <p:nvPr/>
            </p:nvSpPr>
            <p:spPr>
              <a:xfrm>
                <a:off x="1562100" y="4557713"/>
                <a:ext cx="321469" cy="245268"/>
              </a:xfrm>
              <a:custGeom>
                <a:avLst/>
                <a:gdLst>
                  <a:gd name="connsiteX0" fmla="*/ 35719 w 321469"/>
                  <a:gd name="connsiteY0" fmla="*/ 0 h 245268"/>
                  <a:gd name="connsiteX1" fmla="*/ 19050 w 321469"/>
                  <a:gd name="connsiteY1" fmla="*/ 26193 h 245268"/>
                  <a:gd name="connsiteX2" fmla="*/ 14288 w 321469"/>
                  <a:gd name="connsiteY2" fmla="*/ 33337 h 245268"/>
                  <a:gd name="connsiteX3" fmla="*/ 7144 w 321469"/>
                  <a:gd name="connsiteY3" fmla="*/ 57150 h 245268"/>
                  <a:gd name="connsiteX4" fmla="*/ 4763 w 321469"/>
                  <a:gd name="connsiteY4" fmla="*/ 69056 h 245268"/>
                  <a:gd name="connsiteX5" fmla="*/ 2381 w 321469"/>
                  <a:gd name="connsiteY5" fmla="*/ 83343 h 245268"/>
                  <a:gd name="connsiteX6" fmla="*/ 0 w 321469"/>
                  <a:gd name="connsiteY6" fmla="*/ 90487 h 245268"/>
                  <a:gd name="connsiteX7" fmla="*/ 7144 w 321469"/>
                  <a:gd name="connsiteY7" fmla="*/ 154781 h 245268"/>
                  <a:gd name="connsiteX8" fmla="*/ 7144 w 321469"/>
                  <a:gd name="connsiteY8" fmla="*/ 154781 h 245268"/>
                  <a:gd name="connsiteX9" fmla="*/ 9525 w 321469"/>
                  <a:gd name="connsiteY9" fmla="*/ 169068 h 245268"/>
                  <a:gd name="connsiteX10" fmla="*/ 14288 w 321469"/>
                  <a:gd name="connsiteY10" fmla="*/ 178593 h 245268"/>
                  <a:gd name="connsiteX11" fmla="*/ 19050 w 321469"/>
                  <a:gd name="connsiteY11" fmla="*/ 192881 h 245268"/>
                  <a:gd name="connsiteX12" fmla="*/ 33338 w 321469"/>
                  <a:gd name="connsiteY12" fmla="*/ 209550 h 245268"/>
                  <a:gd name="connsiteX13" fmla="*/ 40481 w 321469"/>
                  <a:gd name="connsiteY13" fmla="*/ 214312 h 245268"/>
                  <a:gd name="connsiteX14" fmla="*/ 50006 w 321469"/>
                  <a:gd name="connsiteY14" fmla="*/ 221456 h 245268"/>
                  <a:gd name="connsiteX15" fmla="*/ 57150 w 321469"/>
                  <a:gd name="connsiteY15" fmla="*/ 226218 h 245268"/>
                  <a:gd name="connsiteX16" fmla="*/ 66675 w 321469"/>
                  <a:gd name="connsiteY16" fmla="*/ 233362 h 245268"/>
                  <a:gd name="connsiteX17" fmla="*/ 80963 w 321469"/>
                  <a:gd name="connsiteY17" fmla="*/ 238125 h 245268"/>
                  <a:gd name="connsiteX18" fmla="*/ 88106 w 321469"/>
                  <a:gd name="connsiteY18" fmla="*/ 240506 h 245268"/>
                  <a:gd name="connsiteX19" fmla="*/ 128588 w 321469"/>
                  <a:gd name="connsiteY19" fmla="*/ 245268 h 245268"/>
                  <a:gd name="connsiteX20" fmla="*/ 211931 w 321469"/>
                  <a:gd name="connsiteY20" fmla="*/ 242887 h 245268"/>
                  <a:gd name="connsiteX21" fmla="*/ 233363 w 321469"/>
                  <a:gd name="connsiteY21" fmla="*/ 235743 h 245268"/>
                  <a:gd name="connsiteX22" fmla="*/ 245269 w 321469"/>
                  <a:gd name="connsiteY22" fmla="*/ 228600 h 245268"/>
                  <a:gd name="connsiteX23" fmla="*/ 254794 w 321469"/>
                  <a:gd name="connsiteY23" fmla="*/ 226218 h 245268"/>
                  <a:gd name="connsiteX24" fmla="*/ 261938 w 321469"/>
                  <a:gd name="connsiteY24" fmla="*/ 223837 h 245268"/>
                  <a:gd name="connsiteX25" fmla="*/ 280988 w 321469"/>
                  <a:gd name="connsiteY25" fmla="*/ 211931 h 245268"/>
                  <a:gd name="connsiteX26" fmla="*/ 288131 w 321469"/>
                  <a:gd name="connsiteY26" fmla="*/ 207168 h 245268"/>
                  <a:gd name="connsiteX27" fmla="*/ 295275 w 321469"/>
                  <a:gd name="connsiteY27" fmla="*/ 204787 h 245268"/>
                  <a:gd name="connsiteX28" fmla="*/ 300038 w 321469"/>
                  <a:gd name="connsiteY28" fmla="*/ 197643 h 245268"/>
                  <a:gd name="connsiteX29" fmla="*/ 307181 w 321469"/>
                  <a:gd name="connsiteY29" fmla="*/ 192881 h 245268"/>
                  <a:gd name="connsiteX30" fmla="*/ 314325 w 321469"/>
                  <a:gd name="connsiteY30" fmla="*/ 185737 h 245268"/>
                  <a:gd name="connsiteX31" fmla="*/ 321469 w 321469"/>
                  <a:gd name="connsiteY31" fmla="*/ 157162 h 245268"/>
                  <a:gd name="connsiteX32" fmla="*/ 319088 w 321469"/>
                  <a:gd name="connsiteY32" fmla="*/ 126206 h 245268"/>
                  <a:gd name="connsiteX33" fmla="*/ 314325 w 321469"/>
                  <a:gd name="connsiteY33" fmla="*/ 111918 h 245268"/>
                  <a:gd name="connsiteX34" fmla="*/ 311944 w 321469"/>
                  <a:gd name="connsiteY34" fmla="*/ 100012 h 245268"/>
                  <a:gd name="connsiteX35" fmla="*/ 309563 w 321469"/>
                  <a:gd name="connsiteY35" fmla="*/ 88106 h 24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21469" h="245268">
                    <a:moveTo>
                      <a:pt x="35719" y="0"/>
                    </a:moveTo>
                    <a:cubicBezTo>
                      <a:pt x="22235" y="21575"/>
                      <a:pt x="27991" y="12782"/>
                      <a:pt x="19050" y="26193"/>
                    </a:cubicBezTo>
                    <a:cubicBezTo>
                      <a:pt x="17462" y="28574"/>
                      <a:pt x="15193" y="30622"/>
                      <a:pt x="14288" y="33337"/>
                    </a:cubicBezTo>
                    <a:cubicBezTo>
                      <a:pt x="10329" y="45212"/>
                      <a:pt x="9543" y="46351"/>
                      <a:pt x="7144" y="57150"/>
                    </a:cubicBezTo>
                    <a:cubicBezTo>
                      <a:pt x="6266" y="61101"/>
                      <a:pt x="5487" y="65074"/>
                      <a:pt x="4763" y="69056"/>
                    </a:cubicBezTo>
                    <a:cubicBezTo>
                      <a:pt x="3899" y="73806"/>
                      <a:pt x="3428" y="78630"/>
                      <a:pt x="2381" y="83343"/>
                    </a:cubicBezTo>
                    <a:cubicBezTo>
                      <a:pt x="1836" y="85793"/>
                      <a:pt x="794" y="88106"/>
                      <a:pt x="0" y="90487"/>
                    </a:cubicBezTo>
                    <a:cubicBezTo>
                      <a:pt x="2725" y="142267"/>
                      <a:pt x="-1282" y="121080"/>
                      <a:pt x="7144" y="154781"/>
                    </a:cubicBezTo>
                    <a:lnTo>
                      <a:pt x="7144" y="154781"/>
                    </a:lnTo>
                    <a:cubicBezTo>
                      <a:pt x="7938" y="159543"/>
                      <a:pt x="8138" y="164444"/>
                      <a:pt x="9525" y="169068"/>
                    </a:cubicBezTo>
                    <a:cubicBezTo>
                      <a:pt x="10545" y="172468"/>
                      <a:pt x="12970" y="175297"/>
                      <a:pt x="14288" y="178593"/>
                    </a:cubicBezTo>
                    <a:cubicBezTo>
                      <a:pt x="16152" y="183254"/>
                      <a:pt x="16038" y="188865"/>
                      <a:pt x="19050" y="192881"/>
                    </a:cubicBezTo>
                    <a:cubicBezTo>
                      <a:pt x="24306" y="199888"/>
                      <a:pt x="26705" y="204022"/>
                      <a:pt x="33338" y="209550"/>
                    </a:cubicBezTo>
                    <a:cubicBezTo>
                      <a:pt x="35536" y="211382"/>
                      <a:pt x="38152" y="212649"/>
                      <a:pt x="40481" y="214312"/>
                    </a:cubicBezTo>
                    <a:cubicBezTo>
                      <a:pt x="43711" y="216619"/>
                      <a:pt x="46776" y="219149"/>
                      <a:pt x="50006" y="221456"/>
                    </a:cubicBezTo>
                    <a:cubicBezTo>
                      <a:pt x="52335" y="223119"/>
                      <a:pt x="54821" y="224555"/>
                      <a:pt x="57150" y="226218"/>
                    </a:cubicBezTo>
                    <a:cubicBezTo>
                      <a:pt x="60380" y="228525"/>
                      <a:pt x="63125" y="231587"/>
                      <a:pt x="66675" y="233362"/>
                    </a:cubicBezTo>
                    <a:cubicBezTo>
                      <a:pt x="71165" y="235607"/>
                      <a:pt x="76200" y="236537"/>
                      <a:pt x="80963" y="238125"/>
                    </a:cubicBezTo>
                    <a:cubicBezTo>
                      <a:pt x="83344" y="238919"/>
                      <a:pt x="85621" y="240151"/>
                      <a:pt x="88106" y="240506"/>
                    </a:cubicBezTo>
                    <a:cubicBezTo>
                      <a:pt x="112672" y="244015"/>
                      <a:pt x="99190" y="242329"/>
                      <a:pt x="128588" y="245268"/>
                    </a:cubicBezTo>
                    <a:cubicBezTo>
                      <a:pt x="156369" y="244474"/>
                      <a:pt x="184175" y="244310"/>
                      <a:pt x="211931" y="242887"/>
                    </a:cubicBezTo>
                    <a:cubicBezTo>
                      <a:pt x="217000" y="242627"/>
                      <a:pt x="229655" y="237597"/>
                      <a:pt x="233363" y="235743"/>
                    </a:cubicBezTo>
                    <a:cubicBezTo>
                      <a:pt x="237503" y="233673"/>
                      <a:pt x="241040" y="230480"/>
                      <a:pt x="245269" y="228600"/>
                    </a:cubicBezTo>
                    <a:cubicBezTo>
                      <a:pt x="248260" y="227271"/>
                      <a:pt x="251647" y="227117"/>
                      <a:pt x="254794" y="226218"/>
                    </a:cubicBezTo>
                    <a:cubicBezTo>
                      <a:pt x="257208" y="225528"/>
                      <a:pt x="259557" y="224631"/>
                      <a:pt x="261938" y="223837"/>
                    </a:cubicBezTo>
                    <a:cubicBezTo>
                      <a:pt x="278276" y="212945"/>
                      <a:pt x="257983" y="226310"/>
                      <a:pt x="280988" y="211931"/>
                    </a:cubicBezTo>
                    <a:cubicBezTo>
                      <a:pt x="283415" y="210414"/>
                      <a:pt x="285571" y="208448"/>
                      <a:pt x="288131" y="207168"/>
                    </a:cubicBezTo>
                    <a:cubicBezTo>
                      <a:pt x="290376" y="206045"/>
                      <a:pt x="292894" y="205581"/>
                      <a:pt x="295275" y="204787"/>
                    </a:cubicBezTo>
                    <a:cubicBezTo>
                      <a:pt x="296863" y="202406"/>
                      <a:pt x="298014" y="199667"/>
                      <a:pt x="300038" y="197643"/>
                    </a:cubicBezTo>
                    <a:cubicBezTo>
                      <a:pt x="302061" y="195620"/>
                      <a:pt x="304983" y="194713"/>
                      <a:pt x="307181" y="192881"/>
                    </a:cubicBezTo>
                    <a:cubicBezTo>
                      <a:pt x="309768" y="190725"/>
                      <a:pt x="311944" y="188118"/>
                      <a:pt x="314325" y="185737"/>
                    </a:cubicBezTo>
                    <a:cubicBezTo>
                      <a:pt x="320615" y="166869"/>
                      <a:pt x="318263" y="176402"/>
                      <a:pt x="321469" y="157162"/>
                    </a:cubicBezTo>
                    <a:cubicBezTo>
                      <a:pt x="320675" y="146843"/>
                      <a:pt x="320702" y="136428"/>
                      <a:pt x="319088" y="126206"/>
                    </a:cubicBezTo>
                    <a:cubicBezTo>
                      <a:pt x="318305" y="121247"/>
                      <a:pt x="315309" y="116841"/>
                      <a:pt x="314325" y="111918"/>
                    </a:cubicBezTo>
                    <a:cubicBezTo>
                      <a:pt x="313531" y="107949"/>
                      <a:pt x="312822" y="103963"/>
                      <a:pt x="311944" y="100012"/>
                    </a:cubicBezTo>
                    <a:cubicBezTo>
                      <a:pt x="309371" y="88430"/>
                      <a:pt x="309563" y="94072"/>
                      <a:pt x="309563" y="881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82772FE-039C-4FC9-AE81-402DAF0EFF03}"/>
                </a:ext>
              </a:extLst>
            </p:cNvPr>
            <p:cNvGrpSpPr/>
            <p:nvPr/>
          </p:nvGrpSpPr>
          <p:grpSpPr>
            <a:xfrm>
              <a:off x="5410264" y="2377256"/>
              <a:ext cx="615231" cy="615714"/>
              <a:chOff x="2474029" y="4125238"/>
              <a:chExt cx="615231" cy="615714"/>
            </a:xfrm>
          </p:grpSpPr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A2228762-564D-453B-86AD-D9106014E7D3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33ADE401-EBC6-4AEF-B30D-3F66D96538B6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FCE7B8C3-CA9D-4F8F-865E-DF59F887E3AA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B1AAAC7B-AD1D-4E4A-AF19-3499CF5225BF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1F2FA2D-4F7F-4D7B-AF47-27FBF9C985CE}"/>
                </a:ext>
              </a:extLst>
            </p:cNvPr>
            <p:cNvSpPr/>
            <p:nvPr/>
          </p:nvSpPr>
          <p:spPr>
            <a:xfrm>
              <a:off x="6769967" y="1627863"/>
              <a:ext cx="1382952" cy="19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6022AF1-B1E6-4582-9633-439AA29F89C8}"/>
                </a:ext>
              </a:extLst>
            </p:cNvPr>
            <p:cNvSpPr txBox="1"/>
            <p:nvPr/>
          </p:nvSpPr>
          <p:spPr>
            <a:xfrm>
              <a:off x="6620309" y="1318875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0E5767D-8FF4-4180-83CD-13E4316F1387}"/>
                </a:ext>
              </a:extLst>
            </p:cNvPr>
            <p:cNvSpPr txBox="1"/>
            <p:nvPr/>
          </p:nvSpPr>
          <p:spPr>
            <a:xfrm>
              <a:off x="7877082" y="1328261"/>
              <a:ext cx="6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784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42C90D58-E587-4BFC-935E-4C2F85EF7844}"/>
                </a:ext>
              </a:extLst>
            </p:cNvPr>
            <p:cNvSpPr/>
            <p:nvPr/>
          </p:nvSpPr>
          <p:spPr>
            <a:xfrm>
              <a:off x="6769967" y="2356988"/>
              <a:ext cx="1382952" cy="19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6A59832-FACF-4D34-B03C-5B252A791430}"/>
                </a:ext>
              </a:extLst>
            </p:cNvPr>
            <p:cNvSpPr txBox="1"/>
            <p:nvPr/>
          </p:nvSpPr>
          <p:spPr>
            <a:xfrm>
              <a:off x="6620309" y="2048000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EC45E9C2-FBAA-45FC-BF28-BA19C20D4E98}"/>
                </a:ext>
              </a:extLst>
            </p:cNvPr>
            <p:cNvSpPr txBox="1"/>
            <p:nvPr/>
          </p:nvSpPr>
          <p:spPr>
            <a:xfrm>
              <a:off x="7877082" y="2057386"/>
              <a:ext cx="6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784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E0C0508B-AA48-4BE0-A8DF-5E27FAAABAB7}"/>
                </a:ext>
              </a:extLst>
            </p:cNvPr>
            <p:cNvSpPr/>
            <p:nvPr/>
          </p:nvSpPr>
          <p:spPr>
            <a:xfrm>
              <a:off x="6769967" y="2992970"/>
              <a:ext cx="2407773" cy="226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3917F72-A58C-4FAA-8805-9E32DEA5B663}"/>
                </a:ext>
              </a:extLst>
            </p:cNvPr>
            <p:cNvCxnSpPr>
              <a:cxnSpLocks/>
              <a:stCxn id="39" idx="0"/>
              <a:endCxn id="39" idx="2"/>
            </p:cNvCxnSpPr>
            <p:nvPr/>
          </p:nvCxnSpPr>
          <p:spPr>
            <a:xfrm>
              <a:off x="7973854" y="2992970"/>
              <a:ext cx="0" cy="22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BBE9EA0-C4B1-478D-9373-45B531D9C24F}"/>
                </a:ext>
              </a:extLst>
            </p:cNvPr>
            <p:cNvSpPr txBox="1"/>
            <p:nvPr/>
          </p:nvSpPr>
          <p:spPr>
            <a:xfrm>
              <a:off x="8633521" y="2635061"/>
              <a:ext cx="767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1568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64D0244-A318-4E73-9467-8DAAA972D05A}"/>
                </a:ext>
              </a:extLst>
            </p:cNvPr>
            <p:cNvSpPr txBox="1"/>
            <p:nvPr/>
          </p:nvSpPr>
          <p:spPr>
            <a:xfrm>
              <a:off x="6636661" y="2678110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2DCC137-74AF-4D3B-A781-0F93835A641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152919" y="1726263"/>
              <a:ext cx="1775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3232721-860B-46D2-8E0E-F8F0569E61FB}"/>
                </a:ext>
              </a:extLst>
            </p:cNvPr>
            <p:cNvCxnSpPr/>
            <p:nvPr/>
          </p:nvCxnSpPr>
          <p:spPr>
            <a:xfrm>
              <a:off x="8152919" y="2455388"/>
              <a:ext cx="1775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304612E-DEE6-42CF-AE7F-BADCFE0016A2}"/>
                </a:ext>
              </a:extLst>
            </p:cNvPr>
            <p:cNvCxnSpPr/>
            <p:nvPr/>
          </p:nvCxnSpPr>
          <p:spPr>
            <a:xfrm>
              <a:off x="8330453" y="1726263"/>
              <a:ext cx="0" cy="1001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2477AE8-D11C-4773-9C8E-9C7A4E61AA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5818" y="2720795"/>
              <a:ext cx="1954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978903E2-725F-4EB8-B7BD-0ECAEFEA7877}"/>
                </a:ext>
              </a:extLst>
            </p:cNvPr>
            <p:cNvCxnSpPr/>
            <p:nvPr/>
          </p:nvCxnSpPr>
          <p:spPr>
            <a:xfrm>
              <a:off x="6375818" y="2727801"/>
              <a:ext cx="0" cy="378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0553C56F-976D-402C-9BF1-6AF3A423E19F}"/>
                </a:ext>
              </a:extLst>
            </p:cNvPr>
            <p:cNvCxnSpPr>
              <a:cxnSpLocks/>
              <a:endCxn id="39" idx="1"/>
            </p:cNvCxnSpPr>
            <p:nvPr/>
          </p:nvCxnSpPr>
          <p:spPr>
            <a:xfrm>
              <a:off x="6375818" y="3106142"/>
              <a:ext cx="39414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9CBF297-4C81-46FB-B67E-E1C2622D5080}"/>
                </a:ext>
              </a:extLst>
            </p:cNvPr>
            <p:cNvSpPr txBox="1"/>
            <p:nvPr/>
          </p:nvSpPr>
          <p:spPr>
            <a:xfrm>
              <a:off x="6077150" y="857353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3C3DAA4A-403C-4DB6-BA44-D9881EC07E38}"/>
                </a:ext>
              </a:extLst>
            </p:cNvPr>
            <p:cNvSpPr txBox="1"/>
            <p:nvPr/>
          </p:nvSpPr>
          <p:spPr>
            <a:xfrm>
              <a:off x="6035204" y="1972884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6D4AA8B8-D694-4858-99FA-7F34971F3763}"/>
                </a:ext>
              </a:extLst>
            </p:cNvPr>
            <p:cNvCxnSpPr>
              <a:cxnSpLocks/>
              <a:stCxn id="18" idx="3"/>
              <a:endCxn id="36" idx="1"/>
            </p:cNvCxnSpPr>
            <p:nvPr/>
          </p:nvCxnSpPr>
          <p:spPr>
            <a:xfrm flipV="1">
              <a:off x="6124389" y="2455388"/>
              <a:ext cx="645578" cy="256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DE1DBE84-EE69-4761-9F90-67A6246FA277}"/>
                </a:ext>
              </a:extLst>
            </p:cNvPr>
            <p:cNvCxnSpPr>
              <a:cxnSpLocks/>
              <a:stCxn id="17" idx="3"/>
              <a:endCxn id="33" idx="1"/>
            </p:cNvCxnSpPr>
            <p:nvPr/>
          </p:nvCxnSpPr>
          <p:spPr>
            <a:xfrm>
              <a:off x="6124389" y="1489175"/>
              <a:ext cx="645578" cy="237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7B090FA5-9357-442E-B0BF-9F2F2F3D27AE}"/>
                </a:ext>
              </a:extLst>
            </p:cNvPr>
            <p:cNvSpPr txBox="1"/>
            <p:nvPr/>
          </p:nvSpPr>
          <p:spPr>
            <a:xfrm>
              <a:off x="4947637" y="1746123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1DD1C364-3D6D-4C83-93CF-F1FC6B03B908}"/>
                </a:ext>
              </a:extLst>
            </p:cNvPr>
            <p:cNvSpPr txBox="1"/>
            <p:nvPr/>
          </p:nvSpPr>
          <p:spPr>
            <a:xfrm>
              <a:off x="4955813" y="3004393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782DC33-E3DF-4DEA-B21D-887415331FE9}"/>
                </a:ext>
              </a:extLst>
            </p:cNvPr>
            <p:cNvSpPr txBox="1"/>
            <p:nvPr/>
          </p:nvSpPr>
          <p:spPr>
            <a:xfrm>
              <a:off x="4544841" y="1252115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AA9F402-0446-41CD-B50E-700B5F3E1FCE}"/>
                </a:ext>
              </a:extLst>
            </p:cNvPr>
            <p:cNvSpPr txBox="1"/>
            <p:nvPr/>
          </p:nvSpPr>
          <p:spPr>
            <a:xfrm>
              <a:off x="3688783" y="2253216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</p:grpSp>
      <p:sp>
        <p:nvSpPr>
          <p:cNvPr id="123" name="标题 122">
            <a:extLst>
              <a:ext uri="{FF2B5EF4-FFF2-40B4-BE49-F238E27FC236}">
                <a16:creationId xmlns:a16="http://schemas.microsoft.com/office/drawing/2014/main" id="{93823390-3D2F-4EEB-B9B5-6A5B9259A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35" y="127230"/>
            <a:ext cx="7886700" cy="1325563"/>
          </a:xfrm>
        </p:spPr>
        <p:txBody>
          <a:bodyPr/>
          <a:lstStyle/>
          <a:p>
            <a:r>
              <a:rPr lang="en-US" dirty="0"/>
              <a:t>Face Detect continue</a:t>
            </a:r>
          </a:p>
        </p:txBody>
      </p:sp>
      <p:grpSp>
        <p:nvGrpSpPr>
          <p:cNvPr id="124" name="组合 123" descr="Face Detection architecture grap">
            <a:extLst>
              <a:ext uri="{FF2B5EF4-FFF2-40B4-BE49-F238E27FC236}">
                <a16:creationId xmlns:a16="http://schemas.microsoft.com/office/drawing/2014/main" id="{E4C0BF48-55DA-465B-A5C6-048EFDF1442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628650" y="3047442"/>
            <a:ext cx="3136097" cy="1334903"/>
            <a:chOff x="995084" y="3275290"/>
            <a:chExt cx="3855239" cy="2841417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DC57DC6-3715-4D57-B524-C6C903CE7FD5}"/>
                </a:ext>
              </a:extLst>
            </p:cNvPr>
            <p:cNvSpPr/>
            <p:nvPr/>
          </p:nvSpPr>
          <p:spPr>
            <a:xfrm>
              <a:off x="1525925" y="3314004"/>
              <a:ext cx="260583" cy="2164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158A7AA2-F4E5-4066-A510-C1DBF966AFC7}"/>
                </a:ext>
              </a:extLst>
            </p:cNvPr>
            <p:cNvSpPr/>
            <p:nvPr/>
          </p:nvSpPr>
          <p:spPr>
            <a:xfrm>
              <a:off x="1573637" y="338255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85764835-6E1C-4A07-80B6-0ADFEEF0402C}"/>
                </a:ext>
              </a:extLst>
            </p:cNvPr>
            <p:cNvSpPr/>
            <p:nvPr/>
          </p:nvSpPr>
          <p:spPr>
            <a:xfrm>
              <a:off x="1573637" y="3618886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E14F552B-C44F-4DD3-8EBC-FC7B499E806D}"/>
                </a:ext>
              </a:extLst>
            </p:cNvPr>
            <p:cNvSpPr/>
            <p:nvPr/>
          </p:nvSpPr>
          <p:spPr>
            <a:xfrm>
              <a:off x="1573637" y="5229357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946EF7C1-7D98-4A2E-9700-471B14DB8436}"/>
                </a:ext>
              </a:extLst>
            </p:cNvPr>
            <p:cNvSpPr/>
            <p:nvPr/>
          </p:nvSpPr>
          <p:spPr>
            <a:xfrm>
              <a:off x="1573637" y="383537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5DBB0C30-D45D-4ADA-8EC6-92B19796519D}"/>
                </a:ext>
              </a:extLst>
            </p:cNvPr>
            <p:cNvSpPr/>
            <p:nvPr/>
          </p:nvSpPr>
          <p:spPr>
            <a:xfrm>
              <a:off x="2467957" y="3520284"/>
              <a:ext cx="260583" cy="532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417FA6BE-F4E2-417D-83C7-4FBA23B5340C}"/>
                </a:ext>
              </a:extLst>
            </p:cNvPr>
            <p:cNvSpPr/>
            <p:nvPr/>
          </p:nvSpPr>
          <p:spPr>
            <a:xfrm>
              <a:off x="2467957" y="4636019"/>
              <a:ext cx="260583" cy="532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BC5E2334-10AA-47BB-A798-9A98102010BA}"/>
                </a:ext>
              </a:extLst>
            </p:cNvPr>
            <p:cNvCxnSpPr/>
            <p:nvPr/>
          </p:nvCxnSpPr>
          <p:spPr>
            <a:xfrm flipV="1">
              <a:off x="1786508" y="3786666"/>
              <a:ext cx="681449" cy="354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C5382679-9447-44DD-8121-91BCA161CB87}"/>
                </a:ext>
              </a:extLst>
            </p:cNvPr>
            <p:cNvCxnSpPr>
              <a:endCxn id="131" idx="1"/>
            </p:cNvCxnSpPr>
            <p:nvPr/>
          </p:nvCxnSpPr>
          <p:spPr>
            <a:xfrm>
              <a:off x="1786508" y="4614227"/>
              <a:ext cx="681449" cy="2881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A3E3F50F-35FD-4BE5-965A-53DEB0827D3F}"/>
                </a:ext>
              </a:extLst>
            </p:cNvPr>
            <p:cNvCxnSpPr>
              <a:cxnSpLocks/>
            </p:cNvCxnSpPr>
            <p:nvPr/>
          </p:nvCxnSpPr>
          <p:spPr>
            <a:xfrm>
              <a:off x="2728540" y="3786666"/>
              <a:ext cx="919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CB546C53-70E2-488B-94D4-1C960AE66A58}"/>
                </a:ext>
              </a:extLst>
            </p:cNvPr>
            <p:cNvCxnSpPr>
              <a:cxnSpLocks/>
            </p:cNvCxnSpPr>
            <p:nvPr/>
          </p:nvCxnSpPr>
          <p:spPr>
            <a:xfrm>
              <a:off x="2728540" y="4902401"/>
              <a:ext cx="919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2F58A507-CE58-42E5-8270-641C7F168788}"/>
                </a:ext>
              </a:extLst>
            </p:cNvPr>
            <p:cNvSpPr/>
            <p:nvPr/>
          </p:nvSpPr>
          <p:spPr>
            <a:xfrm>
              <a:off x="3647708" y="3314004"/>
              <a:ext cx="260583" cy="21643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D01D69E9-1AFF-472E-9F9D-772348F33E6E}"/>
                </a:ext>
              </a:extLst>
            </p:cNvPr>
            <p:cNvSpPr/>
            <p:nvPr/>
          </p:nvSpPr>
          <p:spPr>
            <a:xfrm>
              <a:off x="3689305" y="338255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F93E61D4-329D-48AE-B7EA-6F3C139E73A6}"/>
                </a:ext>
              </a:extLst>
            </p:cNvPr>
            <p:cNvSpPr/>
            <p:nvPr/>
          </p:nvSpPr>
          <p:spPr>
            <a:xfrm>
              <a:off x="3689305" y="3618886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AE5D4F6E-1BA3-496D-A00B-E6653EF6382D}"/>
                </a:ext>
              </a:extLst>
            </p:cNvPr>
            <p:cNvSpPr/>
            <p:nvPr/>
          </p:nvSpPr>
          <p:spPr>
            <a:xfrm>
              <a:off x="3668673" y="5229357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53878A63-A514-4F46-B130-F5BC04D9DA65}"/>
                </a:ext>
              </a:extLst>
            </p:cNvPr>
            <p:cNvSpPr/>
            <p:nvPr/>
          </p:nvSpPr>
          <p:spPr>
            <a:xfrm>
              <a:off x="4589740" y="4121640"/>
              <a:ext cx="260583" cy="5327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019E78C8-4388-4C52-B025-C233A8080F53}"/>
                </a:ext>
              </a:extLst>
            </p:cNvPr>
            <p:cNvSpPr/>
            <p:nvPr/>
          </p:nvSpPr>
          <p:spPr>
            <a:xfrm>
              <a:off x="4636141" y="4182113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44D5178B-B285-48F4-912A-3DD0AE9B0E06}"/>
                </a:ext>
              </a:extLst>
            </p:cNvPr>
            <p:cNvSpPr/>
            <p:nvPr/>
          </p:nvSpPr>
          <p:spPr>
            <a:xfrm>
              <a:off x="4636141" y="4410366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01257DE2-096A-488A-97F3-0F97C96F206C}"/>
                </a:ext>
              </a:extLst>
            </p:cNvPr>
            <p:cNvCxnSpPr/>
            <p:nvPr/>
          </p:nvCxnSpPr>
          <p:spPr>
            <a:xfrm>
              <a:off x="3908291" y="3786666"/>
              <a:ext cx="681449" cy="483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7F35F3C3-FAB7-4868-9033-DA960559EF1F}"/>
                </a:ext>
              </a:extLst>
            </p:cNvPr>
            <p:cNvCxnSpPr/>
            <p:nvPr/>
          </p:nvCxnSpPr>
          <p:spPr>
            <a:xfrm flipV="1">
              <a:off x="3898682" y="4447010"/>
              <a:ext cx="691057" cy="455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D3A1EDDE-141A-4B13-ACA6-6AB7BFDD64F4}"/>
                </a:ext>
              </a:extLst>
            </p:cNvPr>
            <p:cNvCxnSpPr>
              <a:stCxn id="136" idx="1"/>
              <a:endCxn id="136" idx="3"/>
            </p:cNvCxnSpPr>
            <p:nvPr/>
          </p:nvCxnSpPr>
          <p:spPr>
            <a:xfrm>
              <a:off x="3647708" y="4396184"/>
              <a:ext cx="26058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0D28748-405E-41B8-99EB-8A06A7C5D6D6}"/>
                </a:ext>
              </a:extLst>
            </p:cNvPr>
            <p:cNvSpPr txBox="1"/>
            <p:nvPr/>
          </p:nvSpPr>
          <p:spPr>
            <a:xfrm>
              <a:off x="995084" y="5461586"/>
              <a:ext cx="661132" cy="65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789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173E2789-FE08-4A55-8915-A0AC828C74F8}"/>
                </a:ext>
              </a:extLst>
            </p:cNvPr>
            <p:cNvSpPr txBox="1"/>
            <p:nvPr/>
          </p:nvSpPr>
          <p:spPr>
            <a:xfrm>
              <a:off x="1251718" y="3275290"/>
              <a:ext cx="2605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8161D0A3-5333-4F8F-9954-1BCBFDC9E5D2}"/>
                </a:ext>
              </a:extLst>
            </p:cNvPr>
            <p:cNvSpPr txBox="1"/>
            <p:nvPr/>
          </p:nvSpPr>
          <p:spPr>
            <a:xfrm>
              <a:off x="2966258" y="5461584"/>
              <a:ext cx="779122" cy="655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1568</a:t>
              </a:r>
            </a:p>
          </p:txBody>
        </p:sp>
      </p:grpSp>
      <p:grpSp>
        <p:nvGrpSpPr>
          <p:cNvPr id="178" name="组合 177" descr="Face Detection architecture Graph">
            <a:extLst>
              <a:ext uri="{FF2B5EF4-FFF2-40B4-BE49-F238E27FC236}">
                <a16:creationId xmlns:a16="http://schemas.microsoft.com/office/drawing/2014/main" id="{BB21E417-551F-4198-B593-4E324A216518}"/>
              </a:ext>
            </a:extLst>
          </p:cNvPr>
          <p:cNvGrpSpPr/>
          <p:nvPr/>
        </p:nvGrpSpPr>
        <p:grpSpPr>
          <a:xfrm>
            <a:off x="545348" y="4469248"/>
            <a:ext cx="3405403" cy="1039211"/>
            <a:chOff x="545348" y="4469248"/>
            <a:chExt cx="3405403" cy="1039211"/>
          </a:xfrm>
        </p:grpSpPr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7FC6F172-1EDE-4269-ACAC-1B709844DD9B}"/>
                </a:ext>
              </a:extLst>
            </p:cNvPr>
            <p:cNvGrpSpPr/>
            <p:nvPr/>
          </p:nvGrpSpPr>
          <p:grpSpPr>
            <a:xfrm>
              <a:off x="545348" y="4479759"/>
              <a:ext cx="830580" cy="1028700"/>
              <a:chOff x="545348" y="4479759"/>
              <a:chExt cx="830580" cy="1028700"/>
            </a:xfrm>
          </p:grpSpPr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320FB790-9FBC-452F-BA15-583DD62AB844}"/>
                  </a:ext>
                </a:extLst>
              </p:cNvPr>
              <p:cNvSpPr/>
              <p:nvPr/>
            </p:nvSpPr>
            <p:spPr>
              <a:xfrm>
                <a:off x="545348" y="4479759"/>
                <a:ext cx="830580" cy="1028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0" name="组合 149">
                <a:extLst>
                  <a:ext uri="{FF2B5EF4-FFF2-40B4-BE49-F238E27FC236}">
                    <a16:creationId xmlns:a16="http://schemas.microsoft.com/office/drawing/2014/main" id="{3E36FF2E-106C-4E63-948D-2956AF31F5F6}"/>
                  </a:ext>
                </a:extLst>
              </p:cNvPr>
              <p:cNvGrpSpPr/>
              <p:nvPr/>
            </p:nvGrpSpPr>
            <p:grpSpPr>
              <a:xfrm>
                <a:off x="684919" y="4654774"/>
                <a:ext cx="560203" cy="754842"/>
                <a:chOff x="326231" y="3955256"/>
                <a:chExt cx="560203" cy="754842"/>
              </a:xfrm>
            </p:grpSpPr>
            <p:sp>
              <p:nvSpPr>
                <p:cNvPr id="151" name="矩形: 圆角 150">
                  <a:extLst>
                    <a:ext uri="{FF2B5EF4-FFF2-40B4-BE49-F238E27FC236}">
                      <a16:creationId xmlns:a16="http://schemas.microsoft.com/office/drawing/2014/main" id="{EC359776-03AE-4625-957E-CAB701A5EC17}"/>
                    </a:ext>
                  </a:extLst>
                </p:cNvPr>
                <p:cNvSpPr/>
                <p:nvPr/>
              </p:nvSpPr>
              <p:spPr>
                <a:xfrm>
                  <a:off x="391119" y="4074319"/>
                  <a:ext cx="389406" cy="544841"/>
                </a:xfrm>
                <a:prstGeom prst="roundRect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2" name="任意多边形: 形状 151">
                  <a:extLst>
                    <a:ext uri="{FF2B5EF4-FFF2-40B4-BE49-F238E27FC236}">
                      <a16:creationId xmlns:a16="http://schemas.microsoft.com/office/drawing/2014/main" id="{2DC2CD73-091E-4ADD-AAE6-D7939107C80A}"/>
                    </a:ext>
                  </a:extLst>
                </p:cNvPr>
                <p:cNvSpPr/>
                <p:nvPr/>
              </p:nvSpPr>
              <p:spPr>
                <a:xfrm rot="20175109">
                  <a:off x="419901" y="4151491"/>
                  <a:ext cx="163644" cy="45719"/>
                </a:xfrm>
                <a:custGeom>
                  <a:avLst/>
                  <a:gdLst>
                    <a:gd name="connsiteX0" fmla="*/ 0 w 223838"/>
                    <a:gd name="connsiteY0" fmla="*/ 623 h 62536"/>
                    <a:gd name="connsiteX1" fmla="*/ 11907 w 223838"/>
                    <a:gd name="connsiteY1" fmla="*/ 7767 h 62536"/>
                    <a:gd name="connsiteX2" fmla="*/ 19050 w 223838"/>
                    <a:gd name="connsiteY2" fmla="*/ 10148 h 62536"/>
                    <a:gd name="connsiteX3" fmla="*/ 23813 w 223838"/>
                    <a:gd name="connsiteY3" fmla="*/ 17292 h 62536"/>
                    <a:gd name="connsiteX4" fmla="*/ 30957 w 223838"/>
                    <a:gd name="connsiteY4" fmla="*/ 19673 h 62536"/>
                    <a:gd name="connsiteX5" fmla="*/ 23813 w 223838"/>
                    <a:gd name="connsiteY5" fmla="*/ 14911 h 62536"/>
                    <a:gd name="connsiteX6" fmla="*/ 26194 w 223838"/>
                    <a:gd name="connsiteY6" fmla="*/ 623 h 62536"/>
                    <a:gd name="connsiteX7" fmla="*/ 40482 w 223838"/>
                    <a:gd name="connsiteY7" fmla="*/ 5386 h 62536"/>
                    <a:gd name="connsiteX8" fmla="*/ 47625 w 223838"/>
                    <a:gd name="connsiteY8" fmla="*/ 7767 h 62536"/>
                    <a:gd name="connsiteX9" fmla="*/ 54769 w 223838"/>
                    <a:gd name="connsiteY9" fmla="*/ 10148 h 62536"/>
                    <a:gd name="connsiteX10" fmla="*/ 61913 w 223838"/>
                    <a:gd name="connsiteY10" fmla="*/ 17292 h 62536"/>
                    <a:gd name="connsiteX11" fmla="*/ 73819 w 223838"/>
                    <a:gd name="connsiteY11" fmla="*/ 36342 h 62536"/>
                    <a:gd name="connsiteX12" fmla="*/ 66675 w 223838"/>
                    <a:gd name="connsiteY12" fmla="*/ 38723 h 62536"/>
                    <a:gd name="connsiteX13" fmla="*/ 57150 w 223838"/>
                    <a:gd name="connsiteY13" fmla="*/ 22054 h 62536"/>
                    <a:gd name="connsiteX14" fmla="*/ 83344 w 223838"/>
                    <a:gd name="connsiteY14" fmla="*/ 17292 h 62536"/>
                    <a:gd name="connsiteX15" fmla="*/ 97632 w 223838"/>
                    <a:gd name="connsiteY15" fmla="*/ 22054 h 62536"/>
                    <a:gd name="connsiteX16" fmla="*/ 104775 w 223838"/>
                    <a:gd name="connsiteY16" fmla="*/ 26817 h 62536"/>
                    <a:gd name="connsiteX17" fmla="*/ 111919 w 223838"/>
                    <a:gd name="connsiteY17" fmla="*/ 29198 h 62536"/>
                    <a:gd name="connsiteX18" fmla="*/ 92869 w 223838"/>
                    <a:gd name="connsiteY18" fmla="*/ 24436 h 62536"/>
                    <a:gd name="connsiteX19" fmla="*/ 92869 w 223838"/>
                    <a:gd name="connsiteY19" fmla="*/ 10148 h 62536"/>
                    <a:gd name="connsiteX20" fmla="*/ 107157 w 223838"/>
                    <a:gd name="connsiteY20" fmla="*/ 12529 h 62536"/>
                    <a:gd name="connsiteX21" fmla="*/ 119063 w 223838"/>
                    <a:gd name="connsiteY21" fmla="*/ 19673 h 62536"/>
                    <a:gd name="connsiteX22" fmla="*/ 133350 w 223838"/>
                    <a:gd name="connsiteY22" fmla="*/ 29198 h 62536"/>
                    <a:gd name="connsiteX23" fmla="*/ 126207 w 223838"/>
                    <a:gd name="connsiteY23" fmla="*/ 31579 h 62536"/>
                    <a:gd name="connsiteX24" fmla="*/ 123825 w 223838"/>
                    <a:gd name="connsiteY24" fmla="*/ 14911 h 62536"/>
                    <a:gd name="connsiteX25" fmla="*/ 138113 w 223838"/>
                    <a:gd name="connsiteY25" fmla="*/ 5386 h 62536"/>
                    <a:gd name="connsiteX26" fmla="*/ 147638 w 223838"/>
                    <a:gd name="connsiteY26" fmla="*/ 17292 h 62536"/>
                    <a:gd name="connsiteX27" fmla="*/ 166688 w 223838"/>
                    <a:gd name="connsiteY27" fmla="*/ 33961 h 62536"/>
                    <a:gd name="connsiteX28" fmla="*/ 159544 w 223838"/>
                    <a:gd name="connsiteY28" fmla="*/ 38723 h 62536"/>
                    <a:gd name="connsiteX29" fmla="*/ 150019 w 223838"/>
                    <a:gd name="connsiteY29" fmla="*/ 36342 h 62536"/>
                    <a:gd name="connsiteX30" fmla="*/ 157163 w 223838"/>
                    <a:gd name="connsiteY30" fmla="*/ 33961 h 62536"/>
                    <a:gd name="connsiteX31" fmla="*/ 173832 w 223838"/>
                    <a:gd name="connsiteY31" fmla="*/ 43486 h 62536"/>
                    <a:gd name="connsiteX32" fmla="*/ 178594 w 223838"/>
                    <a:gd name="connsiteY32" fmla="*/ 57773 h 62536"/>
                    <a:gd name="connsiteX33" fmla="*/ 178594 w 223838"/>
                    <a:gd name="connsiteY33" fmla="*/ 38723 h 62536"/>
                    <a:gd name="connsiteX34" fmla="*/ 180975 w 223838"/>
                    <a:gd name="connsiteY34" fmla="*/ 24436 h 62536"/>
                    <a:gd name="connsiteX35" fmla="*/ 202407 w 223838"/>
                    <a:gd name="connsiteY35" fmla="*/ 31579 h 62536"/>
                    <a:gd name="connsiteX36" fmla="*/ 207169 w 223838"/>
                    <a:gd name="connsiteY36" fmla="*/ 45867 h 62536"/>
                    <a:gd name="connsiteX37" fmla="*/ 211932 w 223838"/>
                    <a:gd name="connsiteY37" fmla="*/ 53011 h 62536"/>
                    <a:gd name="connsiteX38" fmla="*/ 219075 w 223838"/>
                    <a:gd name="connsiteY38" fmla="*/ 57773 h 62536"/>
                    <a:gd name="connsiteX39" fmla="*/ 223838 w 223838"/>
                    <a:gd name="connsiteY39" fmla="*/ 62536 h 62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23838" h="62536">
                      <a:moveTo>
                        <a:pt x="0" y="623"/>
                      </a:moveTo>
                      <a:cubicBezTo>
                        <a:pt x="3969" y="3004"/>
                        <a:pt x="7767" y="5697"/>
                        <a:pt x="11907" y="7767"/>
                      </a:cubicBezTo>
                      <a:cubicBezTo>
                        <a:pt x="14152" y="8889"/>
                        <a:pt x="17090" y="8580"/>
                        <a:pt x="19050" y="10148"/>
                      </a:cubicBezTo>
                      <a:cubicBezTo>
                        <a:pt x="21285" y="11936"/>
                        <a:pt x="21578" y="15504"/>
                        <a:pt x="23813" y="17292"/>
                      </a:cubicBezTo>
                      <a:cubicBezTo>
                        <a:pt x="25773" y="18860"/>
                        <a:pt x="30957" y="22183"/>
                        <a:pt x="30957" y="19673"/>
                      </a:cubicBezTo>
                      <a:cubicBezTo>
                        <a:pt x="30957" y="16811"/>
                        <a:pt x="26194" y="16498"/>
                        <a:pt x="23813" y="14911"/>
                      </a:cubicBezTo>
                      <a:cubicBezTo>
                        <a:pt x="24607" y="10148"/>
                        <a:pt x="22002" y="3019"/>
                        <a:pt x="26194" y="623"/>
                      </a:cubicBezTo>
                      <a:cubicBezTo>
                        <a:pt x="30553" y="-1868"/>
                        <a:pt x="35719" y="3798"/>
                        <a:pt x="40482" y="5386"/>
                      </a:cubicBezTo>
                      <a:lnTo>
                        <a:pt x="47625" y="7767"/>
                      </a:lnTo>
                      <a:lnTo>
                        <a:pt x="54769" y="10148"/>
                      </a:lnTo>
                      <a:cubicBezTo>
                        <a:pt x="57150" y="12529"/>
                        <a:pt x="59932" y="14568"/>
                        <a:pt x="61913" y="17292"/>
                      </a:cubicBezTo>
                      <a:cubicBezTo>
                        <a:pt x="66317" y="23348"/>
                        <a:pt x="73819" y="36342"/>
                        <a:pt x="73819" y="36342"/>
                      </a:cubicBezTo>
                      <a:cubicBezTo>
                        <a:pt x="71438" y="37136"/>
                        <a:pt x="69056" y="39517"/>
                        <a:pt x="66675" y="38723"/>
                      </a:cubicBezTo>
                      <a:cubicBezTo>
                        <a:pt x="58938" y="36144"/>
                        <a:pt x="58677" y="28160"/>
                        <a:pt x="57150" y="22054"/>
                      </a:cubicBezTo>
                      <a:cubicBezTo>
                        <a:pt x="61828" y="8025"/>
                        <a:pt x="57757" y="12495"/>
                        <a:pt x="83344" y="17292"/>
                      </a:cubicBezTo>
                      <a:cubicBezTo>
                        <a:pt x="88278" y="18217"/>
                        <a:pt x="97632" y="22054"/>
                        <a:pt x="97632" y="22054"/>
                      </a:cubicBezTo>
                      <a:cubicBezTo>
                        <a:pt x="100013" y="23642"/>
                        <a:pt x="102215" y="25537"/>
                        <a:pt x="104775" y="26817"/>
                      </a:cubicBezTo>
                      <a:cubicBezTo>
                        <a:pt x="107020" y="27940"/>
                        <a:pt x="114429" y="29198"/>
                        <a:pt x="111919" y="29198"/>
                      </a:cubicBezTo>
                      <a:cubicBezTo>
                        <a:pt x="106173" y="29198"/>
                        <a:pt x="98506" y="26315"/>
                        <a:pt x="92869" y="24436"/>
                      </a:cubicBezTo>
                      <a:cubicBezTo>
                        <a:pt x="92317" y="22779"/>
                        <a:pt x="87072" y="11805"/>
                        <a:pt x="92869" y="10148"/>
                      </a:cubicBezTo>
                      <a:cubicBezTo>
                        <a:pt x="97512" y="8821"/>
                        <a:pt x="102394" y="11735"/>
                        <a:pt x="107157" y="12529"/>
                      </a:cubicBezTo>
                      <a:cubicBezTo>
                        <a:pt x="111126" y="14910"/>
                        <a:pt x="115158" y="17188"/>
                        <a:pt x="119063" y="19673"/>
                      </a:cubicBezTo>
                      <a:cubicBezTo>
                        <a:pt x="123892" y="22746"/>
                        <a:pt x="133350" y="29198"/>
                        <a:pt x="133350" y="29198"/>
                      </a:cubicBezTo>
                      <a:cubicBezTo>
                        <a:pt x="130969" y="29992"/>
                        <a:pt x="128537" y="32511"/>
                        <a:pt x="126207" y="31579"/>
                      </a:cubicBezTo>
                      <a:cubicBezTo>
                        <a:pt x="119920" y="29064"/>
                        <a:pt x="120417" y="18806"/>
                        <a:pt x="123825" y="14911"/>
                      </a:cubicBezTo>
                      <a:cubicBezTo>
                        <a:pt x="127594" y="10603"/>
                        <a:pt x="138113" y="5386"/>
                        <a:pt x="138113" y="5386"/>
                      </a:cubicBezTo>
                      <a:cubicBezTo>
                        <a:pt x="156712" y="17783"/>
                        <a:pt x="136137" y="1957"/>
                        <a:pt x="147638" y="17292"/>
                      </a:cubicBezTo>
                      <a:cubicBezTo>
                        <a:pt x="154602" y="26578"/>
                        <a:pt x="158426" y="28453"/>
                        <a:pt x="166688" y="33961"/>
                      </a:cubicBezTo>
                      <a:cubicBezTo>
                        <a:pt x="164307" y="35548"/>
                        <a:pt x="162377" y="38318"/>
                        <a:pt x="159544" y="38723"/>
                      </a:cubicBezTo>
                      <a:cubicBezTo>
                        <a:pt x="156304" y="39186"/>
                        <a:pt x="151483" y="39269"/>
                        <a:pt x="150019" y="36342"/>
                      </a:cubicBezTo>
                      <a:cubicBezTo>
                        <a:pt x="148896" y="34097"/>
                        <a:pt x="154782" y="34755"/>
                        <a:pt x="157163" y="33961"/>
                      </a:cubicBezTo>
                      <a:cubicBezTo>
                        <a:pt x="168249" y="36178"/>
                        <a:pt x="169388" y="33487"/>
                        <a:pt x="173832" y="43486"/>
                      </a:cubicBezTo>
                      <a:cubicBezTo>
                        <a:pt x="175871" y="48073"/>
                        <a:pt x="178594" y="57773"/>
                        <a:pt x="178594" y="57773"/>
                      </a:cubicBezTo>
                      <a:cubicBezTo>
                        <a:pt x="184037" y="41443"/>
                        <a:pt x="178594" y="61711"/>
                        <a:pt x="178594" y="38723"/>
                      </a:cubicBezTo>
                      <a:cubicBezTo>
                        <a:pt x="178594" y="33895"/>
                        <a:pt x="180181" y="29198"/>
                        <a:pt x="180975" y="24436"/>
                      </a:cubicBezTo>
                      <a:cubicBezTo>
                        <a:pt x="185126" y="25474"/>
                        <a:pt x="199897" y="28710"/>
                        <a:pt x="202407" y="31579"/>
                      </a:cubicBezTo>
                      <a:cubicBezTo>
                        <a:pt x="205713" y="35357"/>
                        <a:pt x="204384" y="41690"/>
                        <a:pt x="207169" y="45867"/>
                      </a:cubicBezTo>
                      <a:cubicBezTo>
                        <a:pt x="208757" y="48248"/>
                        <a:pt x="209908" y="50987"/>
                        <a:pt x="211932" y="53011"/>
                      </a:cubicBezTo>
                      <a:cubicBezTo>
                        <a:pt x="213955" y="55034"/>
                        <a:pt x="216840" y="55985"/>
                        <a:pt x="219075" y="57773"/>
                      </a:cubicBezTo>
                      <a:cubicBezTo>
                        <a:pt x="220828" y="59176"/>
                        <a:pt x="222250" y="60948"/>
                        <a:pt x="223838" y="62536"/>
                      </a:cubicBezTo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任意多边形: 形状 152">
                  <a:extLst>
                    <a:ext uri="{FF2B5EF4-FFF2-40B4-BE49-F238E27FC236}">
                      <a16:creationId xmlns:a16="http://schemas.microsoft.com/office/drawing/2014/main" id="{E317344F-1358-4703-8F98-11C1092E98DA}"/>
                    </a:ext>
                  </a:extLst>
                </p:cNvPr>
                <p:cNvSpPr/>
                <p:nvPr/>
              </p:nvSpPr>
              <p:spPr>
                <a:xfrm rot="184399">
                  <a:off x="615774" y="4159041"/>
                  <a:ext cx="163644" cy="45719"/>
                </a:xfrm>
                <a:custGeom>
                  <a:avLst/>
                  <a:gdLst>
                    <a:gd name="connsiteX0" fmla="*/ 0 w 223838"/>
                    <a:gd name="connsiteY0" fmla="*/ 623 h 62536"/>
                    <a:gd name="connsiteX1" fmla="*/ 11907 w 223838"/>
                    <a:gd name="connsiteY1" fmla="*/ 7767 h 62536"/>
                    <a:gd name="connsiteX2" fmla="*/ 19050 w 223838"/>
                    <a:gd name="connsiteY2" fmla="*/ 10148 h 62536"/>
                    <a:gd name="connsiteX3" fmla="*/ 23813 w 223838"/>
                    <a:gd name="connsiteY3" fmla="*/ 17292 h 62536"/>
                    <a:gd name="connsiteX4" fmla="*/ 30957 w 223838"/>
                    <a:gd name="connsiteY4" fmla="*/ 19673 h 62536"/>
                    <a:gd name="connsiteX5" fmla="*/ 23813 w 223838"/>
                    <a:gd name="connsiteY5" fmla="*/ 14911 h 62536"/>
                    <a:gd name="connsiteX6" fmla="*/ 26194 w 223838"/>
                    <a:gd name="connsiteY6" fmla="*/ 623 h 62536"/>
                    <a:gd name="connsiteX7" fmla="*/ 40482 w 223838"/>
                    <a:gd name="connsiteY7" fmla="*/ 5386 h 62536"/>
                    <a:gd name="connsiteX8" fmla="*/ 47625 w 223838"/>
                    <a:gd name="connsiteY8" fmla="*/ 7767 h 62536"/>
                    <a:gd name="connsiteX9" fmla="*/ 54769 w 223838"/>
                    <a:gd name="connsiteY9" fmla="*/ 10148 h 62536"/>
                    <a:gd name="connsiteX10" fmla="*/ 61913 w 223838"/>
                    <a:gd name="connsiteY10" fmla="*/ 17292 h 62536"/>
                    <a:gd name="connsiteX11" fmla="*/ 73819 w 223838"/>
                    <a:gd name="connsiteY11" fmla="*/ 36342 h 62536"/>
                    <a:gd name="connsiteX12" fmla="*/ 66675 w 223838"/>
                    <a:gd name="connsiteY12" fmla="*/ 38723 h 62536"/>
                    <a:gd name="connsiteX13" fmla="*/ 57150 w 223838"/>
                    <a:gd name="connsiteY13" fmla="*/ 22054 h 62536"/>
                    <a:gd name="connsiteX14" fmla="*/ 83344 w 223838"/>
                    <a:gd name="connsiteY14" fmla="*/ 17292 h 62536"/>
                    <a:gd name="connsiteX15" fmla="*/ 97632 w 223838"/>
                    <a:gd name="connsiteY15" fmla="*/ 22054 h 62536"/>
                    <a:gd name="connsiteX16" fmla="*/ 104775 w 223838"/>
                    <a:gd name="connsiteY16" fmla="*/ 26817 h 62536"/>
                    <a:gd name="connsiteX17" fmla="*/ 111919 w 223838"/>
                    <a:gd name="connsiteY17" fmla="*/ 29198 h 62536"/>
                    <a:gd name="connsiteX18" fmla="*/ 92869 w 223838"/>
                    <a:gd name="connsiteY18" fmla="*/ 24436 h 62536"/>
                    <a:gd name="connsiteX19" fmla="*/ 92869 w 223838"/>
                    <a:gd name="connsiteY19" fmla="*/ 10148 h 62536"/>
                    <a:gd name="connsiteX20" fmla="*/ 107157 w 223838"/>
                    <a:gd name="connsiteY20" fmla="*/ 12529 h 62536"/>
                    <a:gd name="connsiteX21" fmla="*/ 119063 w 223838"/>
                    <a:gd name="connsiteY21" fmla="*/ 19673 h 62536"/>
                    <a:gd name="connsiteX22" fmla="*/ 133350 w 223838"/>
                    <a:gd name="connsiteY22" fmla="*/ 29198 h 62536"/>
                    <a:gd name="connsiteX23" fmla="*/ 126207 w 223838"/>
                    <a:gd name="connsiteY23" fmla="*/ 31579 h 62536"/>
                    <a:gd name="connsiteX24" fmla="*/ 123825 w 223838"/>
                    <a:gd name="connsiteY24" fmla="*/ 14911 h 62536"/>
                    <a:gd name="connsiteX25" fmla="*/ 138113 w 223838"/>
                    <a:gd name="connsiteY25" fmla="*/ 5386 h 62536"/>
                    <a:gd name="connsiteX26" fmla="*/ 147638 w 223838"/>
                    <a:gd name="connsiteY26" fmla="*/ 17292 h 62536"/>
                    <a:gd name="connsiteX27" fmla="*/ 166688 w 223838"/>
                    <a:gd name="connsiteY27" fmla="*/ 33961 h 62536"/>
                    <a:gd name="connsiteX28" fmla="*/ 159544 w 223838"/>
                    <a:gd name="connsiteY28" fmla="*/ 38723 h 62536"/>
                    <a:gd name="connsiteX29" fmla="*/ 150019 w 223838"/>
                    <a:gd name="connsiteY29" fmla="*/ 36342 h 62536"/>
                    <a:gd name="connsiteX30" fmla="*/ 157163 w 223838"/>
                    <a:gd name="connsiteY30" fmla="*/ 33961 h 62536"/>
                    <a:gd name="connsiteX31" fmla="*/ 173832 w 223838"/>
                    <a:gd name="connsiteY31" fmla="*/ 43486 h 62536"/>
                    <a:gd name="connsiteX32" fmla="*/ 178594 w 223838"/>
                    <a:gd name="connsiteY32" fmla="*/ 57773 h 62536"/>
                    <a:gd name="connsiteX33" fmla="*/ 178594 w 223838"/>
                    <a:gd name="connsiteY33" fmla="*/ 38723 h 62536"/>
                    <a:gd name="connsiteX34" fmla="*/ 180975 w 223838"/>
                    <a:gd name="connsiteY34" fmla="*/ 24436 h 62536"/>
                    <a:gd name="connsiteX35" fmla="*/ 202407 w 223838"/>
                    <a:gd name="connsiteY35" fmla="*/ 31579 h 62536"/>
                    <a:gd name="connsiteX36" fmla="*/ 207169 w 223838"/>
                    <a:gd name="connsiteY36" fmla="*/ 45867 h 62536"/>
                    <a:gd name="connsiteX37" fmla="*/ 211932 w 223838"/>
                    <a:gd name="connsiteY37" fmla="*/ 53011 h 62536"/>
                    <a:gd name="connsiteX38" fmla="*/ 219075 w 223838"/>
                    <a:gd name="connsiteY38" fmla="*/ 57773 h 62536"/>
                    <a:gd name="connsiteX39" fmla="*/ 223838 w 223838"/>
                    <a:gd name="connsiteY39" fmla="*/ 62536 h 62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23838" h="62536">
                      <a:moveTo>
                        <a:pt x="0" y="623"/>
                      </a:moveTo>
                      <a:cubicBezTo>
                        <a:pt x="3969" y="3004"/>
                        <a:pt x="7767" y="5697"/>
                        <a:pt x="11907" y="7767"/>
                      </a:cubicBezTo>
                      <a:cubicBezTo>
                        <a:pt x="14152" y="8889"/>
                        <a:pt x="17090" y="8580"/>
                        <a:pt x="19050" y="10148"/>
                      </a:cubicBezTo>
                      <a:cubicBezTo>
                        <a:pt x="21285" y="11936"/>
                        <a:pt x="21578" y="15504"/>
                        <a:pt x="23813" y="17292"/>
                      </a:cubicBezTo>
                      <a:cubicBezTo>
                        <a:pt x="25773" y="18860"/>
                        <a:pt x="30957" y="22183"/>
                        <a:pt x="30957" y="19673"/>
                      </a:cubicBezTo>
                      <a:cubicBezTo>
                        <a:pt x="30957" y="16811"/>
                        <a:pt x="26194" y="16498"/>
                        <a:pt x="23813" y="14911"/>
                      </a:cubicBezTo>
                      <a:cubicBezTo>
                        <a:pt x="24607" y="10148"/>
                        <a:pt x="22002" y="3019"/>
                        <a:pt x="26194" y="623"/>
                      </a:cubicBezTo>
                      <a:cubicBezTo>
                        <a:pt x="30553" y="-1868"/>
                        <a:pt x="35719" y="3798"/>
                        <a:pt x="40482" y="5386"/>
                      </a:cubicBezTo>
                      <a:lnTo>
                        <a:pt x="47625" y="7767"/>
                      </a:lnTo>
                      <a:lnTo>
                        <a:pt x="54769" y="10148"/>
                      </a:lnTo>
                      <a:cubicBezTo>
                        <a:pt x="57150" y="12529"/>
                        <a:pt x="59932" y="14568"/>
                        <a:pt x="61913" y="17292"/>
                      </a:cubicBezTo>
                      <a:cubicBezTo>
                        <a:pt x="66317" y="23348"/>
                        <a:pt x="73819" y="36342"/>
                        <a:pt x="73819" y="36342"/>
                      </a:cubicBezTo>
                      <a:cubicBezTo>
                        <a:pt x="71438" y="37136"/>
                        <a:pt x="69056" y="39517"/>
                        <a:pt x="66675" y="38723"/>
                      </a:cubicBezTo>
                      <a:cubicBezTo>
                        <a:pt x="58938" y="36144"/>
                        <a:pt x="58677" y="28160"/>
                        <a:pt x="57150" y="22054"/>
                      </a:cubicBezTo>
                      <a:cubicBezTo>
                        <a:pt x="61828" y="8025"/>
                        <a:pt x="57757" y="12495"/>
                        <a:pt x="83344" y="17292"/>
                      </a:cubicBezTo>
                      <a:cubicBezTo>
                        <a:pt x="88278" y="18217"/>
                        <a:pt x="97632" y="22054"/>
                        <a:pt x="97632" y="22054"/>
                      </a:cubicBezTo>
                      <a:cubicBezTo>
                        <a:pt x="100013" y="23642"/>
                        <a:pt x="102215" y="25537"/>
                        <a:pt x="104775" y="26817"/>
                      </a:cubicBezTo>
                      <a:cubicBezTo>
                        <a:pt x="107020" y="27940"/>
                        <a:pt x="114429" y="29198"/>
                        <a:pt x="111919" y="29198"/>
                      </a:cubicBezTo>
                      <a:cubicBezTo>
                        <a:pt x="106173" y="29198"/>
                        <a:pt x="98506" y="26315"/>
                        <a:pt x="92869" y="24436"/>
                      </a:cubicBezTo>
                      <a:cubicBezTo>
                        <a:pt x="92317" y="22779"/>
                        <a:pt x="87072" y="11805"/>
                        <a:pt x="92869" y="10148"/>
                      </a:cubicBezTo>
                      <a:cubicBezTo>
                        <a:pt x="97512" y="8821"/>
                        <a:pt x="102394" y="11735"/>
                        <a:pt x="107157" y="12529"/>
                      </a:cubicBezTo>
                      <a:cubicBezTo>
                        <a:pt x="111126" y="14910"/>
                        <a:pt x="115158" y="17188"/>
                        <a:pt x="119063" y="19673"/>
                      </a:cubicBezTo>
                      <a:cubicBezTo>
                        <a:pt x="123892" y="22746"/>
                        <a:pt x="133350" y="29198"/>
                        <a:pt x="133350" y="29198"/>
                      </a:cubicBezTo>
                      <a:cubicBezTo>
                        <a:pt x="130969" y="29992"/>
                        <a:pt x="128537" y="32511"/>
                        <a:pt x="126207" y="31579"/>
                      </a:cubicBezTo>
                      <a:cubicBezTo>
                        <a:pt x="119920" y="29064"/>
                        <a:pt x="120417" y="18806"/>
                        <a:pt x="123825" y="14911"/>
                      </a:cubicBezTo>
                      <a:cubicBezTo>
                        <a:pt x="127594" y="10603"/>
                        <a:pt x="138113" y="5386"/>
                        <a:pt x="138113" y="5386"/>
                      </a:cubicBezTo>
                      <a:cubicBezTo>
                        <a:pt x="156712" y="17783"/>
                        <a:pt x="136137" y="1957"/>
                        <a:pt x="147638" y="17292"/>
                      </a:cubicBezTo>
                      <a:cubicBezTo>
                        <a:pt x="154602" y="26578"/>
                        <a:pt x="158426" y="28453"/>
                        <a:pt x="166688" y="33961"/>
                      </a:cubicBezTo>
                      <a:cubicBezTo>
                        <a:pt x="164307" y="35548"/>
                        <a:pt x="162377" y="38318"/>
                        <a:pt x="159544" y="38723"/>
                      </a:cubicBezTo>
                      <a:cubicBezTo>
                        <a:pt x="156304" y="39186"/>
                        <a:pt x="151483" y="39269"/>
                        <a:pt x="150019" y="36342"/>
                      </a:cubicBezTo>
                      <a:cubicBezTo>
                        <a:pt x="148896" y="34097"/>
                        <a:pt x="154782" y="34755"/>
                        <a:pt x="157163" y="33961"/>
                      </a:cubicBezTo>
                      <a:cubicBezTo>
                        <a:pt x="168249" y="36178"/>
                        <a:pt x="169388" y="33487"/>
                        <a:pt x="173832" y="43486"/>
                      </a:cubicBezTo>
                      <a:cubicBezTo>
                        <a:pt x="175871" y="48073"/>
                        <a:pt x="178594" y="57773"/>
                        <a:pt x="178594" y="57773"/>
                      </a:cubicBezTo>
                      <a:cubicBezTo>
                        <a:pt x="184037" y="41443"/>
                        <a:pt x="178594" y="61711"/>
                        <a:pt x="178594" y="38723"/>
                      </a:cubicBezTo>
                      <a:cubicBezTo>
                        <a:pt x="178594" y="33895"/>
                        <a:pt x="180181" y="29198"/>
                        <a:pt x="180975" y="24436"/>
                      </a:cubicBezTo>
                      <a:cubicBezTo>
                        <a:pt x="185126" y="25474"/>
                        <a:pt x="199897" y="28710"/>
                        <a:pt x="202407" y="31579"/>
                      </a:cubicBezTo>
                      <a:cubicBezTo>
                        <a:pt x="205713" y="35357"/>
                        <a:pt x="204384" y="41690"/>
                        <a:pt x="207169" y="45867"/>
                      </a:cubicBezTo>
                      <a:cubicBezTo>
                        <a:pt x="208757" y="48248"/>
                        <a:pt x="209908" y="50987"/>
                        <a:pt x="211932" y="53011"/>
                      </a:cubicBezTo>
                      <a:cubicBezTo>
                        <a:pt x="213955" y="55034"/>
                        <a:pt x="216840" y="55985"/>
                        <a:pt x="219075" y="57773"/>
                      </a:cubicBezTo>
                      <a:cubicBezTo>
                        <a:pt x="220828" y="59176"/>
                        <a:pt x="222250" y="60948"/>
                        <a:pt x="223838" y="62536"/>
                      </a:cubicBezTo>
                    </a:path>
                  </a:pathLst>
                </a:custGeom>
                <a:noFill/>
                <a:ln w="222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弧形 153">
                  <a:extLst>
                    <a:ext uri="{FF2B5EF4-FFF2-40B4-BE49-F238E27FC236}">
                      <a16:creationId xmlns:a16="http://schemas.microsoft.com/office/drawing/2014/main" id="{4EE6062B-F4E5-4501-9FBA-BCBD229FD347}"/>
                    </a:ext>
                  </a:extLst>
                </p:cNvPr>
                <p:cNvSpPr/>
                <p:nvPr/>
              </p:nvSpPr>
              <p:spPr>
                <a:xfrm rot="8533889">
                  <a:off x="425226" y="4261722"/>
                  <a:ext cx="264820" cy="70774"/>
                </a:xfrm>
                <a:prstGeom prst="arc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弧形 154">
                  <a:extLst>
                    <a:ext uri="{FF2B5EF4-FFF2-40B4-BE49-F238E27FC236}">
                      <a16:creationId xmlns:a16="http://schemas.microsoft.com/office/drawing/2014/main" id="{FF637A87-F1B0-4A8E-891E-C3D26C607A19}"/>
                    </a:ext>
                  </a:extLst>
                </p:cNvPr>
                <p:cNvSpPr/>
                <p:nvPr/>
              </p:nvSpPr>
              <p:spPr>
                <a:xfrm rot="10800000">
                  <a:off x="621614" y="4286210"/>
                  <a:ext cx="264820" cy="70774"/>
                </a:xfrm>
                <a:prstGeom prst="arc">
                  <a:avLst>
                    <a:gd name="adj1" fmla="val 16200000"/>
                    <a:gd name="adj2" fmla="val 143449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椭圆 155">
                  <a:extLst>
                    <a:ext uri="{FF2B5EF4-FFF2-40B4-BE49-F238E27FC236}">
                      <a16:creationId xmlns:a16="http://schemas.microsoft.com/office/drawing/2014/main" id="{6A4AD2E3-3B58-49F7-B5E0-66058B7D3971}"/>
                    </a:ext>
                  </a:extLst>
                </p:cNvPr>
                <p:cNvSpPr/>
                <p:nvPr/>
              </p:nvSpPr>
              <p:spPr>
                <a:xfrm rot="20985509">
                  <a:off x="431293" y="4228225"/>
                  <a:ext cx="162282" cy="6756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椭圆 156">
                  <a:extLst>
                    <a:ext uri="{FF2B5EF4-FFF2-40B4-BE49-F238E27FC236}">
                      <a16:creationId xmlns:a16="http://schemas.microsoft.com/office/drawing/2014/main" id="{10DCDFA7-7338-4AD6-9A05-7446BFAFD1DE}"/>
                    </a:ext>
                  </a:extLst>
                </p:cNvPr>
                <p:cNvSpPr/>
                <p:nvPr/>
              </p:nvSpPr>
              <p:spPr>
                <a:xfrm>
                  <a:off x="496166" y="423871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椭圆 157">
                  <a:extLst>
                    <a:ext uri="{FF2B5EF4-FFF2-40B4-BE49-F238E27FC236}">
                      <a16:creationId xmlns:a16="http://schemas.microsoft.com/office/drawing/2014/main" id="{3F2AEE91-CE9F-48CB-8F48-B6F0235DCBCA}"/>
                    </a:ext>
                  </a:extLst>
                </p:cNvPr>
                <p:cNvSpPr/>
                <p:nvPr/>
              </p:nvSpPr>
              <p:spPr>
                <a:xfrm rot="228524">
                  <a:off x="610369" y="4223662"/>
                  <a:ext cx="142428" cy="67563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椭圆 158">
                  <a:extLst>
                    <a:ext uri="{FF2B5EF4-FFF2-40B4-BE49-F238E27FC236}">
                      <a16:creationId xmlns:a16="http://schemas.microsoft.com/office/drawing/2014/main" id="{C39EFAC7-7300-4566-9930-CD79D754B0D7}"/>
                    </a:ext>
                  </a:extLst>
                </p:cNvPr>
                <p:cNvSpPr/>
                <p:nvPr/>
              </p:nvSpPr>
              <p:spPr>
                <a:xfrm rot="843015">
                  <a:off x="655410" y="423349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任意多边形: 形状 159">
                  <a:extLst>
                    <a:ext uri="{FF2B5EF4-FFF2-40B4-BE49-F238E27FC236}">
                      <a16:creationId xmlns:a16="http://schemas.microsoft.com/office/drawing/2014/main" id="{F6907379-4A13-4BE4-A526-AB556674B003}"/>
                    </a:ext>
                  </a:extLst>
                </p:cNvPr>
                <p:cNvSpPr/>
                <p:nvPr/>
              </p:nvSpPr>
              <p:spPr>
                <a:xfrm>
                  <a:off x="382028" y="4438636"/>
                  <a:ext cx="428625" cy="271462"/>
                </a:xfrm>
                <a:custGeom>
                  <a:avLst/>
                  <a:gdLst>
                    <a:gd name="connsiteX0" fmla="*/ 26194 w 428625"/>
                    <a:gd name="connsiteY0" fmla="*/ 7143 h 271462"/>
                    <a:gd name="connsiteX1" fmla="*/ 11906 w 428625"/>
                    <a:gd name="connsiteY1" fmla="*/ 42862 h 271462"/>
                    <a:gd name="connsiteX2" fmla="*/ 0 w 428625"/>
                    <a:gd name="connsiteY2" fmla="*/ 61912 h 271462"/>
                    <a:gd name="connsiteX3" fmla="*/ 21431 w 428625"/>
                    <a:gd name="connsiteY3" fmla="*/ 59531 h 271462"/>
                    <a:gd name="connsiteX4" fmla="*/ 28575 w 428625"/>
                    <a:gd name="connsiteY4" fmla="*/ 57150 h 271462"/>
                    <a:gd name="connsiteX5" fmla="*/ 38100 w 428625"/>
                    <a:gd name="connsiteY5" fmla="*/ 54768 h 271462"/>
                    <a:gd name="connsiteX6" fmla="*/ 28575 w 428625"/>
                    <a:gd name="connsiteY6" fmla="*/ 78581 h 271462"/>
                    <a:gd name="connsiteX7" fmla="*/ 19050 w 428625"/>
                    <a:gd name="connsiteY7" fmla="*/ 100012 h 271462"/>
                    <a:gd name="connsiteX8" fmla="*/ 26194 w 428625"/>
                    <a:gd name="connsiteY8" fmla="*/ 102393 h 271462"/>
                    <a:gd name="connsiteX9" fmla="*/ 33337 w 428625"/>
                    <a:gd name="connsiteY9" fmla="*/ 100012 h 271462"/>
                    <a:gd name="connsiteX10" fmla="*/ 47625 w 428625"/>
                    <a:gd name="connsiteY10" fmla="*/ 90487 h 271462"/>
                    <a:gd name="connsiteX11" fmla="*/ 54769 w 428625"/>
                    <a:gd name="connsiteY11" fmla="*/ 85725 h 271462"/>
                    <a:gd name="connsiteX12" fmla="*/ 61912 w 428625"/>
                    <a:gd name="connsiteY12" fmla="*/ 78581 h 271462"/>
                    <a:gd name="connsiteX13" fmla="*/ 64294 w 428625"/>
                    <a:gd name="connsiteY13" fmla="*/ 154781 h 271462"/>
                    <a:gd name="connsiteX14" fmla="*/ 76200 w 428625"/>
                    <a:gd name="connsiteY14" fmla="*/ 150018 h 271462"/>
                    <a:gd name="connsiteX15" fmla="*/ 92869 w 428625"/>
                    <a:gd name="connsiteY15" fmla="*/ 133350 h 271462"/>
                    <a:gd name="connsiteX16" fmla="*/ 97631 w 428625"/>
                    <a:gd name="connsiteY16" fmla="*/ 123825 h 271462"/>
                    <a:gd name="connsiteX17" fmla="*/ 80962 w 428625"/>
                    <a:gd name="connsiteY17" fmla="*/ 104775 h 271462"/>
                    <a:gd name="connsiteX18" fmla="*/ 76200 w 428625"/>
                    <a:gd name="connsiteY18" fmla="*/ 97631 h 271462"/>
                    <a:gd name="connsiteX19" fmla="*/ 88106 w 428625"/>
                    <a:gd name="connsiteY19" fmla="*/ 133350 h 271462"/>
                    <a:gd name="connsiteX20" fmla="*/ 100012 w 428625"/>
                    <a:gd name="connsiteY20" fmla="*/ 157162 h 271462"/>
                    <a:gd name="connsiteX21" fmla="*/ 111919 w 428625"/>
                    <a:gd name="connsiteY21" fmla="*/ 178593 h 271462"/>
                    <a:gd name="connsiteX22" fmla="*/ 119062 w 428625"/>
                    <a:gd name="connsiteY22" fmla="*/ 195262 h 271462"/>
                    <a:gd name="connsiteX23" fmla="*/ 126206 w 428625"/>
                    <a:gd name="connsiteY23" fmla="*/ 180975 h 271462"/>
                    <a:gd name="connsiteX24" fmla="*/ 121444 w 428625"/>
                    <a:gd name="connsiteY24" fmla="*/ 152400 h 271462"/>
                    <a:gd name="connsiteX25" fmla="*/ 119062 w 428625"/>
                    <a:gd name="connsiteY25" fmla="*/ 142875 h 271462"/>
                    <a:gd name="connsiteX26" fmla="*/ 116681 w 428625"/>
                    <a:gd name="connsiteY26" fmla="*/ 135731 h 271462"/>
                    <a:gd name="connsiteX27" fmla="*/ 121444 w 428625"/>
                    <a:gd name="connsiteY27" fmla="*/ 145256 h 271462"/>
                    <a:gd name="connsiteX28" fmla="*/ 128587 w 428625"/>
                    <a:gd name="connsiteY28" fmla="*/ 161925 h 271462"/>
                    <a:gd name="connsiteX29" fmla="*/ 133350 w 428625"/>
                    <a:gd name="connsiteY29" fmla="*/ 202406 h 271462"/>
                    <a:gd name="connsiteX30" fmla="*/ 138112 w 428625"/>
                    <a:gd name="connsiteY30" fmla="*/ 209550 h 271462"/>
                    <a:gd name="connsiteX31" fmla="*/ 145256 w 428625"/>
                    <a:gd name="connsiteY31" fmla="*/ 154781 h 271462"/>
                    <a:gd name="connsiteX32" fmla="*/ 147637 w 428625"/>
                    <a:gd name="connsiteY32" fmla="*/ 140493 h 271462"/>
                    <a:gd name="connsiteX33" fmla="*/ 150019 w 428625"/>
                    <a:gd name="connsiteY33" fmla="*/ 147637 h 271462"/>
                    <a:gd name="connsiteX34" fmla="*/ 154781 w 428625"/>
                    <a:gd name="connsiteY34" fmla="*/ 159543 h 271462"/>
                    <a:gd name="connsiteX35" fmla="*/ 159544 w 428625"/>
                    <a:gd name="connsiteY35" fmla="*/ 185737 h 271462"/>
                    <a:gd name="connsiteX36" fmla="*/ 166687 w 428625"/>
                    <a:gd name="connsiteY36" fmla="*/ 219075 h 271462"/>
                    <a:gd name="connsiteX37" fmla="*/ 176212 w 428625"/>
                    <a:gd name="connsiteY37" fmla="*/ 192881 h 271462"/>
                    <a:gd name="connsiteX38" fmla="*/ 180975 w 428625"/>
                    <a:gd name="connsiteY38" fmla="*/ 176212 h 271462"/>
                    <a:gd name="connsiteX39" fmla="*/ 185737 w 428625"/>
                    <a:gd name="connsiteY39" fmla="*/ 202406 h 271462"/>
                    <a:gd name="connsiteX40" fmla="*/ 188119 w 428625"/>
                    <a:gd name="connsiteY40" fmla="*/ 214312 h 271462"/>
                    <a:gd name="connsiteX41" fmla="*/ 195262 w 428625"/>
                    <a:gd name="connsiteY41" fmla="*/ 204787 h 271462"/>
                    <a:gd name="connsiteX42" fmla="*/ 197644 w 428625"/>
                    <a:gd name="connsiteY42" fmla="*/ 195262 h 271462"/>
                    <a:gd name="connsiteX43" fmla="*/ 202406 w 428625"/>
                    <a:gd name="connsiteY43" fmla="*/ 185737 h 271462"/>
                    <a:gd name="connsiteX44" fmla="*/ 200025 w 428625"/>
                    <a:gd name="connsiteY44" fmla="*/ 240506 h 271462"/>
                    <a:gd name="connsiteX45" fmla="*/ 197644 w 428625"/>
                    <a:gd name="connsiteY45" fmla="*/ 259556 h 271462"/>
                    <a:gd name="connsiteX46" fmla="*/ 192881 w 428625"/>
                    <a:gd name="connsiteY46" fmla="*/ 221456 h 271462"/>
                    <a:gd name="connsiteX47" fmla="*/ 188119 w 428625"/>
                    <a:gd name="connsiteY47" fmla="*/ 214312 h 271462"/>
                    <a:gd name="connsiteX48" fmla="*/ 173831 w 428625"/>
                    <a:gd name="connsiteY48" fmla="*/ 204787 h 271462"/>
                    <a:gd name="connsiteX49" fmla="*/ 159544 w 428625"/>
                    <a:gd name="connsiteY49" fmla="*/ 200025 h 271462"/>
                    <a:gd name="connsiteX50" fmla="*/ 166687 w 428625"/>
                    <a:gd name="connsiteY50" fmla="*/ 204787 h 271462"/>
                    <a:gd name="connsiteX51" fmla="*/ 152400 w 428625"/>
                    <a:gd name="connsiteY51" fmla="*/ 235743 h 271462"/>
                    <a:gd name="connsiteX52" fmla="*/ 145256 w 428625"/>
                    <a:gd name="connsiteY52" fmla="*/ 233362 h 271462"/>
                    <a:gd name="connsiteX53" fmla="*/ 140494 w 428625"/>
                    <a:gd name="connsiteY53" fmla="*/ 197643 h 271462"/>
                    <a:gd name="connsiteX54" fmla="*/ 135731 w 428625"/>
                    <a:gd name="connsiteY54" fmla="*/ 166687 h 271462"/>
                    <a:gd name="connsiteX55" fmla="*/ 133350 w 428625"/>
                    <a:gd name="connsiteY55" fmla="*/ 202406 h 271462"/>
                    <a:gd name="connsiteX56" fmla="*/ 128587 w 428625"/>
                    <a:gd name="connsiteY56" fmla="*/ 223837 h 271462"/>
                    <a:gd name="connsiteX57" fmla="*/ 126206 w 428625"/>
                    <a:gd name="connsiteY57" fmla="*/ 242887 h 271462"/>
                    <a:gd name="connsiteX58" fmla="*/ 123825 w 428625"/>
                    <a:gd name="connsiteY58" fmla="*/ 233362 h 271462"/>
                    <a:gd name="connsiteX59" fmla="*/ 128587 w 428625"/>
                    <a:gd name="connsiteY59" fmla="*/ 207168 h 271462"/>
                    <a:gd name="connsiteX60" fmla="*/ 135731 w 428625"/>
                    <a:gd name="connsiteY60" fmla="*/ 192881 h 271462"/>
                    <a:gd name="connsiteX61" fmla="*/ 157162 w 428625"/>
                    <a:gd name="connsiteY61" fmla="*/ 173831 h 271462"/>
                    <a:gd name="connsiteX62" fmla="*/ 161925 w 428625"/>
                    <a:gd name="connsiteY62" fmla="*/ 197643 h 271462"/>
                    <a:gd name="connsiteX63" fmla="*/ 169069 w 428625"/>
                    <a:gd name="connsiteY63" fmla="*/ 230981 h 271462"/>
                    <a:gd name="connsiteX64" fmla="*/ 173831 w 428625"/>
                    <a:gd name="connsiteY64" fmla="*/ 259556 h 271462"/>
                    <a:gd name="connsiteX65" fmla="*/ 176212 w 428625"/>
                    <a:gd name="connsiteY65" fmla="*/ 271462 h 271462"/>
                    <a:gd name="connsiteX66" fmla="*/ 183356 w 428625"/>
                    <a:gd name="connsiteY66" fmla="*/ 266700 h 271462"/>
                    <a:gd name="connsiteX67" fmla="*/ 185737 w 428625"/>
                    <a:gd name="connsiteY67" fmla="*/ 257175 h 271462"/>
                    <a:gd name="connsiteX68" fmla="*/ 197644 w 428625"/>
                    <a:gd name="connsiteY68" fmla="*/ 230981 h 271462"/>
                    <a:gd name="connsiteX69" fmla="*/ 202406 w 428625"/>
                    <a:gd name="connsiteY69" fmla="*/ 242887 h 271462"/>
                    <a:gd name="connsiteX70" fmla="*/ 209550 w 428625"/>
                    <a:gd name="connsiteY70" fmla="*/ 240506 h 271462"/>
                    <a:gd name="connsiteX71" fmla="*/ 219075 w 428625"/>
                    <a:gd name="connsiteY71" fmla="*/ 221456 h 271462"/>
                    <a:gd name="connsiteX72" fmla="*/ 235744 w 428625"/>
                    <a:gd name="connsiteY72" fmla="*/ 195262 h 271462"/>
                    <a:gd name="connsiteX73" fmla="*/ 247650 w 428625"/>
                    <a:gd name="connsiteY73" fmla="*/ 166687 h 271462"/>
                    <a:gd name="connsiteX74" fmla="*/ 252412 w 428625"/>
                    <a:gd name="connsiteY74" fmla="*/ 173831 h 271462"/>
                    <a:gd name="connsiteX75" fmla="*/ 254794 w 428625"/>
                    <a:gd name="connsiteY75" fmla="*/ 200025 h 271462"/>
                    <a:gd name="connsiteX76" fmla="*/ 257175 w 428625"/>
                    <a:gd name="connsiteY76" fmla="*/ 211931 h 271462"/>
                    <a:gd name="connsiteX77" fmla="*/ 264319 w 428625"/>
                    <a:gd name="connsiteY77" fmla="*/ 204787 h 271462"/>
                    <a:gd name="connsiteX78" fmla="*/ 269081 w 428625"/>
                    <a:gd name="connsiteY78" fmla="*/ 185737 h 271462"/>
                    <a:gd name="connsiteX79" fmla="*/ 276225 w 428625"/>
                    <a:gd name="connsiteY79" fmla="*/ 152400 h 271462"/>
                    <a:gd name="connsiteX80" fmla="*/ 285750 w 428625"/>
                    <a:gd name="connsiteY80" fmla="*/ 185737 h 271462"/>
                    <a:gd name="connsiteX81" fmla="*/ 292894 w 428625"/>
                    <a:gd name="connsiteY81" fmla="*/ 190500 h 271462"/>
                    <a:gd name="connsiteX82" fmla="*/ 295275 w 428625"/>
                    <a:gd name="connsiteY82" fmla="*/ 173831 h 271462"/>
                    <a:gd name="connsiteX83" fmla="*/ 309562 w 428625"/>
                    <a:gd name="connsiteY83" fmla="*/ 188118 h 271462"/>
                    <a:gd name="connsiteX84" fmla="*/ 321469 w 428625"/>
                    <a:gd name="connsiteY84" fmla="*/ 195262 h 271462"/>
                    <a:gd name="connsiteX85" fmla="*/ 328612 w 428625"/>
                    <a:gd name="connsiteY85" fmla="*/ 188118 h 271462"/>
                    <a:gd name="connsiteX86" fmla="*/ 333375 w 428625"/>
                    <a:gd name="connsiteY86" fmla="*/ 171450 h 271462"/>
                    <a:gd name="connsiteX87" fmla="*/ 335756 w 428625"/>
                    <a:gd name="connsiteY87" fmla="*/ 159543 h 271462"/>
                    <a:gd name="connsiteX88" fmla="*/ 338137 w 428625"/>
                    <a:gd name="connsiteY88" fmla="*/ 150018 h 271462"/>
                    <a:gd name="connsiteX89" fmla="*/ 350044 w 428625"/>
                    <a:gd name="connsiteY89" fmla="*/ 154781 h 271462"/>
                    <a:gd name="connsiteX90" fmla="*/ 359569 w 428625"/>
                    <a:gd name="connsiteY90" fmla="*/ 159543 h 271462"/>
                    <a:gd name="connsiteX91" fmla="*/ 366712 w 428625"/>
                    <a:gd name="connsiteY91" fmla="*/ 133350 h 271462"/>
                    <a:gd name="connsiteX92" fmla="*/ 371475 w 428625"/>
                    <a:gd name="connsiteY92" fmla="*/ 109537 h 271462"/>
                    <a:gd name="connsiteX93" fmla="*/ 373856 w 428625"/>
                    <a:gd name="connsiteY93" fmla="*/ 95250 h 271462"/>
                    <a:gd name="connsiteX94" fmla="*/ 378619 w 428625"/>
                    <a:gd name="connsiteY94" fmla="*/ 107156 h 271462"/>
                    <a:gd name="connsiteX95" fmla="*/ 383381 w 428625"/>
                    <a:gd name="connsiteY95" fmla="*/ 123825 h 271462"/>
                    <a:gd name="connsiteX96" fmla="*/ 392906 w 428625"/>
                    <a:gd name="connsiteY96" fmla="*/ 135731 h 271462"/>
                    <a:gd name="connsiteX97" fmla="*/ 400050 w 428625"/>
                    <a:gd name="connsiteY97" fmla="*/ 69056 h 271462"/>
                    <a:gd name="connsiteX98" fmla="*/ 404812 w 428625"/>
                    <a:gd name="connsiteY98" fmla="*/ 45243 h 271462"/>
                    <a:gd name="connsiteX99" fmla="*/ 411956 w 428625"/>
                    <a:gd name="connsiteY99" fmla="*/ 64293 h 271462"/>
                    <a:gd name="connsiteX100" fmla="*/ 428625 w 428625"/>
                    <a:gd name="connsiteY100" fmla="*/ 85725 h 271462"/>
                    <a:gd name="connsiteX101" fmla="*/ 421481 w 428625"/>
                    <a:gd name="connsiteY101" fmla="*/ 64293 h 271462"/>
                    <a:gd name="connsiteX102" fmla="*/ 419100 w 428625"/>
                    <a:gd name="connsiteY102" fmla="*/ 54768 h 271462"/>
                    <a:gd name="connsiteX103" fmla="*/ 414337 w 428625"/>
                    <a:gd name="connsiteY103" fmla="*/ 42862 h 271462"/>
                    <a:gd name="connsiteX104" fmla="*/ 409575 w 428625"/>
                    <a:gd name="connsiteY104" fmla="*/ 28575 h 271462"/>
                    <a:gd name="connsiteX105" fmla="*/ 404812 w 428625"/>
                    <a:gd name="connsiteY105" fmla="*/ 19050 h 271462"/>
                    <a:gd name="connsiteX106" fmla="*/ 400050 w 428625"/>
                    <a:gd name="connsiteY106" fmla="*/ 11906 h 271462"/>
                    <a:gd name="connsiteX107" fmla="*/ 397669 w 428625"/>
                    <a:gd name="connsiteY107" fmla="*/ 0 h 27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</a:cxnLst>
                  <a:rect l="l" t="t" r="r" b="b"/>
                  <a:pathLst>
                    <a:path w="428625" h="271462">
                      <a:moveTo>
                        <a:pt x="26194" y="7143"/>
                      </a:moveTo>
                      <a:cubicBezTo>
                        <a:pt x="22462" y="25797"/>
                        <a:pt x="24765" y="19716"/>
                        <a:pt x="11906" y="42862"/>
                      </a:cubicBezTo>
                      <a:cubicBezTo>
                        <a:pt x="8269" y="49408"/>
                        <a:pt x="0" y="61912"/>
                        <a:pt x="0" y="61912"/>
                      </a:cubicBezTo>
                      <a:cubicBezTo>
                        <a:pt x="11906" y="65880"/>
                        <a:pt x="4762" y="65087"/>
                        <a:pt x="21431" y="59531"/>
                      </a:cubicBezTo>
                      <a:lnTo>
                        <a:pt x="28575" y="57150"/>
                      </a:lnTo>
                      <a:cubicBezTo>
                        <a:pt x="45243" y="46038"/>
                        <a:pt x="46037" y="42863"/>
                        <a:pt x="38100" y="54768"/>
                      </a:cubicBezTo>
                      <a:cubicBezTo>
                        <a:pt x="34483" y="65621"/>
                        <a:pt x="35082" y="64484"/>
                        <a:pt x="28575" y="78581"/>
                      </a:cubicBezTo>
                      <a:cubicBezTo>
                        <a:pt x="18656" y="100072"/>
                        <a:pt x="23894" y="85479"/>
                        <a:pt x="19050" y="100012"/>
                      </a:cubicBezTo>
                      <a:cubicBezTo>
                        <a:pt x="21431" y="100806"/>
                        <a:pt x="23684" y="102393"/>
                        <a:pt x="26194" y="102393"/>
                      </a:cubicBezTo>
                      <a:cubicBezTo>
                        <a:pt x="28704" y="102393"/>
                        <a:pt x="31143" y="101231"/>
                        <a:pt x="33337" y="100012"/>
                      </a:cubicBezTo>
                      <a:cubicBezTo>
                        <a:pt x="38341" y="97232"/>
                        <a:pt x="42862" y="93662"/>
                        <a:pt x="47625" y="90487"/>
                      </a:cubicBezTo>
                      <a:cubicBezTo>
                        <a:pt x="50006" y="88900"/>
                        <a:pt x="52745" y="87749"/>
                        <a:pt x="54769" y="85725"/>
                      </a:cubicBezTo>
                      <a:lnTo>
                        <a:pt x="61912" y="78581"/>
                      </a:lnTo>
                      <a:cubicBezTo>
                        <a:pt x="62706" y="103981"/>
                        <a:pt x="59310" y="129862"/>
                        <a:pt x="64294" y="154781"/>
                      </a:cubicBezTo>
                      <a:cubicBezTo>
                        <a:pt x="65132" y="158972"/>
                        <a:pt x="72463" y="152094"/>
                        <a:pt x="76200" y="150018"/>
                      </a:cubicBezTo>
                      <a:cubicBezTo>
                        <a:pt x="84104" y="145627"/>
                        <a:pt x="88140" y="140917"/>
                        <a:pt x="92869" y="133350"/>
                      </a:cubicBezTo>
                      <a:cubicBezTo>
                        <a:pt x="94750" y="130340"/>
                        <a:pt x="96044" y="127000"/>
                        <a:pt x="97631" y="123825"/>
                      </a:cubicBezTo>
                      <a:cubicBezTo>
                        <a:pt x="80305" y="109964"/>
                        <a:pt x="89848" y="120326"/>
                        <a:pt x="80962" y="104775"/>
                      </a:cubicBezTo>
                      <a:cubicBezTo>
                        <a:pt x="79542" y="102290"/>
                        <a:pt x="75506" y="94855"/>
                        <a:pt x="76200" y="97631"/>
                      </a:cubicBezTo>
                      <a:cubicBezTo>
                        <a:pt x="79244" y="109807"/>
                        <a:pt x="82493" y="122125"/>
                        <a:pt x="88106" y="133350"/>
                      </a:cubicBezTo>
                      <a:cubicBezTo>
                        <a:pt x="92075" y="141287"/>
                        <a:pt x="95879" y="149309"/>
                        <a:pt x="100012" y="157162"/>
                      </a:cubicBezTo>
                      <a:cubicBezTo>
                        <a:pt x="103818" y="164394"/>
                        <a:pt x="108264" y="171284"/>
                        <a:pt x="111919" y="178593"/>
                      </a:cubicBezTo>
                      <a:cubicBezTo>
                        <a:pt x="114622" y="184000"/>
                        <a:pt x="116681" y="189706"/>
                        <a:pt x="119062" y="195262"/>
                      </a:cubicBezTo>
                      <a:cubicBezTo>
                        <a:pt x="121470" y="191650"/>
                        <a:pt x="126206" y="185904"/>
                        <a:pt x="126206" y="180975"/>
                      </a:cubicBezTo>
                      <a:cubicBezTo>
                        <a:pt x="126206" y="159693"/>
                        <a:pt x="125170" y="165439"/>
                        <a:pt x="121444" y="152400"/>
                      </a:cubicBezTo>
                      <a:cubicBezTo>
                        <a:pt x="120545" y="149253"/>
                        <a:pt x="119961" y="146022"/>
                        <a:pt x="119062" y="142875"/>
                      </a:cubicBezTo>
                      <a:cubicBezTo>
                        <a:pt x="118372" y="140461"/>
                        <a:pt x="114906" y="133956"/>
                        <a:pt x="116681" y="135731"/>
                      </a:cubicBezTo>
                      <a:cubicBezTo>
                        <a:pt x="119192" y="138241"/>
                        <a:pt x="119975" y="142024"/>
                        <a:pt x="121444" y="145256"/>
                      </a:cubicBezTo>
                      <a:cubicBezTo>
                        <a:pt x="123945" y="150759"/>
                        <a:pt x="126206" y="156369"/>
                        <a:pt x="128587" y="161925"/>
                      </a:cubicBezTo>
                      <a:cubicBezTo>
                        <a:pt x="128783" y="163884"/>
                        <a:pt x="131772" y="197146"/>
                        <a:pt x="133350" y="202406"/>
                      </a:cubicBezTo>
                      <a:cubicBezTo>
                        <a:pt x="134172" y="205147"/>
                        <a:pt x="136525" y="207169"/>
                        <a:pt x="138112" y="209550"/>
                      </a:cubicBezTo>
                      <a:cubicBezTo>
                        <a:pt x="145726" y="186715"/>
                        <a:pt x="139065" y="208440"/>
                        <a:pt x="145256" y="154781"/>
                      </a:cubicBezTo>
                      <a:cubicBezTo>
                        <a:pt x="145809" y="149984"/>
                        <a:pt x="146843" y="145256"/>
                        <a:pt x="147637" y="140493"/>
                      </a:cubicBezTo>
                      <a:cubicBezTo>
                        <a:pt x="148431" y="142874"/>
                        <a:pt x="149138" y="145287"/>
                        <a:pt x="150019" y="147637"/>
                      </a:cubicBezTo>
                      <a:cubicBezTo>
                        <a:pt x="151520" y="151639"/>
                        <a:pt x="153744" y="155396"/>
                        <a:pt x="154781" y="159543"/>
                      </a:cubicBezTo>
                      <a:cubicBezTo>
                        <a:pt x="156933" y="168153"/>
                        <a:pt x="157619" y="177074"/>
                        <a:pt x="159544" y="185737"/>
                      </a:cubicBezTo>
                      <a:cubicBezTo>
                        <a:pt x="168368" y="225443"/>
                        <a:pt x="161041" y="179551"/>
                        <a:pt x="166687" y="219075"/>
                      </a:cubicBezTo>
                      <a:cubicBezTo>
                        <a:pt x="172312" y="196581"/>
                        <a:pt x="164498" y="225680"/>
                        <a:pt x="176212" y="192881"/>
                      </a:cubicBezTo>
                      <a:cubicBezTo>
                        <a:pt x="178156" y="187439"/>
                        <a:pt x="179387" y="181768"/>
                        <a:pt x="180975" y="176212"/>
                      </a:cubicBezTo>
                      <a:cubicBezTo>
                        <a:pt x="186868" y="205680"/>
                        <a:pt x="179630" y="168823"/>
                        <a:pt x="185737" y="202406"/>
                      </a:cubicBezTo>
                      <a:cubicBezTo>
                        <a:pt x="186461" y="206388"/>
                        <a:pt x="187325" y="210343"/>
                        <a:pt x="188119" y="214312"/>
                      </a:cubicBezTo>
                      <a:cubicBezTo>
                        <a:pt x="190500" y="211137"/>
                        <a:pt x="193487" y="208337"/>
                        <a:pt x="195262" y="204787"/>
                      </a:cubicBezTo>
                      <a:cubicBezTo>
                        <a:pt x="196726" y="201860"/>
                        <a:pt x="196495" y="198326"/>
                        <a:pt x="197644" y="195262"/>
                      </a:cubicBezTo>
                      <a:cubicBezTo>
                        <a:pt x="198890" y="191938"/>
                        <a:pt x="200819" y="188912"/>
                        <a:pt x="202406" y="185737"/>
                      </a:cubicBezTo>
                      <a:cubicBezTo>
                        <a:pt x="201612" y="203993"/>
                        <a:pt x="201201" y="222270"/>
                        <a:pt x="200025" y="240506"/>
                      </a:cubicBezTo>
                      <a:cubicBezTo>
                        <a:pt x="199613" y="246892"/>
                        <a:pt x="200021" y="265498"/>
                        <a:pt x="197644" y="259556"/>
                      </a:cubicBezTo>
                      <a:cubicBezTo>
                        <a:pt x="187638" y="234544"/>
                        <a:pt x="200337" y="236370"/>
                        <a:pt x="192881" y="221456"/>
                      </a:cubicBezTo>
                      <a:cubicBezTo>
                        <a:pt x="191601" y="218896"/>
                        <a:pt x="190273" y="216197"/>
                        <a:pt x="188119" y="214312"/>
                      </a:cubicBezTo>
                      <a:cubicBezTo>
                        <a:pt x="183811" y="210543"/>
                        <a:pt x="179261" y="206597"/>
                        <a:pt x="173831" y="204787"/>
                      </a:cubicBezTo>
                      <a:cubicBezTo>
                        <a:pt x="169069" y="203200"/>
                        <a:pt x="155367" y="197240"/>
                        <a:pt x="159544" y="200025"/>
                      </a:cubicBezTo>
                      <a:lnTo>
                        <a:pt x="166687" y="204787"/>
                      </a:lnTo>
                      <a:cubicBezTo>
                        <a:pt x="164807" y="227346"/>
                        <a:pt x="173324" y="235743"/>
                        <a:pt x="152400" y="235743"/>
                      </a:cubicBezTo>
                      <a:cubicBezTo>
                        <a:pt x="149890" y="235743"/>
                        <a:pt x="147637" y="234156"/>
                        <a:pt x="145256" y="233362"/>
                      </a:cubicBezTo>
                      <a:cubicBezTo>
                        <a:pt x="143318" y="219796"/>
                        <a:pt x="142034" y="211501"/>
                        <a:pt x="140494" y="197643"/>
                      </a:cubicBezTo>
                      <a:cubicBezTo>
                        <a:pt x="137424" y="170020"/>
                        <a:pt x="140772" y="181812"/>
                        <a:pt x="135731" y="166687"/>
                      </a:cubicBezTo>
                      <a:cubicBezTo>
                        <a:pt x="134937" y="178593"/>
                        <a:pt x="134830" y="190565"/>
                        <a:pt x="133350" y="202406"/>
                      </a:cubicBezTo>
                      <a:cubicBezTo>
                        <a:pt x="132442" y="209667"/>
                        <a:pt x="129859" y="216630"/>
                        <a:pt x="128587" y="223837"/>
                      </a:cubicBezTo>
                      <a:cubicBezTo>
                        <a:pt x="127475" y="230139"/>
                        <a:pt x="127000" y="236537"/>
                        <a:pt x="126206" y="242887"/>
                      </a:cubicBezTo>
                      <a:cubicBezTo>
                        <a:pt x="125412" y="239712"/>
                        <a:pt x="123825" y="236635"/>
                        <a:pt x="123825" y="233362"/>
                      </a:cubicBezTo>
                      <a:cubicBezTo>
                        <a:pt x="123825" y="226306"/>
                        <a:pt x="125239" y="214702"/>
                        <a:pt x="128587" y="207168"/>
                      </a:cubicBezTo>
                      <a:cubicBezTo>
                        <a:pt x="130750" y="202302"/>
                        <a:pt x="132536" y="197141"/>
                        <a:pt x="135731" y="192881"/>
                      </a:cubicBezTo>
                      <a:cubicBezTo>
                        <a:pt x="143887" y="182006"/>
                        <a:pt x="147880" y="180019"/>
                        <a:pt x="157162" y="173831"/>
                      </a:cubicBezTo>
                      <a:cubicBezTo>
                        <a:pt x="162271" y="189153"/>
                        <a:pt x="157061" y="172109"/>
                        <a:pt x="161925" y="197643"/>
                      </a:cubicBezTo>
                      <a:cubicBezTo>
                        <a:pt x="164052" y="208807"/>
                        <a:pt x="166923" y="219821"/>
                        <a:pt x="169069" y="230981"/>
                      </a:cubicBezTo>
                      <a:cubicBezTo>
                        <a:pt x="170893" y="240464"/>
                        <a:pt x="172153" y="250047"/>
                        <a:pt x="173831" y="259556"/>
                      </a:cubicBezTo>
                      <a:cubicBezTo>
                        <a:pt x="174534" y="263542"/>
                        <a:pt x="175418" y="267493"/>
                        <a:pt x="176212" y="271462"/>
                      </a:cubicBezTo>
                      <a:cubicBezTo>
                        <a:pt x="178593" y="269875"/>
                        <a:pt x="181768" y="269081"/>
                        <a:pt x="183356" y="266700"/>
                      </a:cubicBezTo>
                      <a:cubicBezTo>
                        <a:pt x="185171" y="263977"/>
                        <a:pt x="184619" y="260251"/>
                        <a:pt x="185737" y="257175"/>
                      </a:cubicBezTo>
                      <a:cubicBezTo>
                        <a:pt x="189534" y="246732"/>
                        <a:pt x="192964" y="240341"/>
                        <a:pt x="197644" y="230981"/>
                      </a:cubicBezTo>
                      <a:cubicBezTo>
                        <a:pt x="199231" y="234950"/>
                        <a:pt x="199068" y="240217"/>
                        <a:pt x="202406" y="242887"/>
                      </a:cubicBezTo>
                      <a:cubicBezTo>
                        <a:pt x="204366" y="244455"/>
                        <a:pt x="208009" y="242487"/>
                        <a:pt x="209550" y="240506"/>
                      </a:cubicBezTo>
                      <a:cubicBezTo>
                        <a:pt x="213909" y="234902"/>
                        <a:pt x="215518" y="227600"/>
                        <a:pt x="219075" y="221456"/>
                      </a:cubicBezTo>
                      <a:cubicBezTo>
                        <a:pt x="224260" y="212499"/>
                        <a:pt x="230756" y="204330"/>
                        <a:pt x="235744" y="195262"/>
                      </a:cubicBezTo>
                      <a:cubicBezTo>
                        <a:pt x="242437" y="183093"/>
                        <a:pt x="244034" y="177537"/>
                        <a:pt x="247650" y="166687"/>
                      </a:cubicBezTo>
                      <a:cubicBezTo>
                        <a:pt x="249237" y="169068"/>
                        <a:pt x="251812" y="171033"/>
                        <a:pt x="252412" y="173831"/>
                      </a:cubicBezTo>
                      <a:cubicBezTo>
                        <a:pt x="254249" y="182404"/>
                        <a:pt x="253706" y="191325"/>
                        <a:pt x="254794" y="200025"/>
                      </a:cubicBezTo>
                      <a:cubicBezTo>
                        <a:pt x="255296" y="204041"/>
                        <a:pt x="256381" y="207962"/>
                        <a:pt x="257175" y="211931"/>
                      </a:cubicBezTo>
                      <a:cubicBezTo>
                        <a:pt x="259556" y="209550"/>
                        <a:pt x="262925" y="207853"/>
                        <a:pt x="264319" y="204787"/>
                      </a:cubicBezTo>
                      <a:cubicBezTo>
                        <a:pt x="267027" y="198828"/>
                        <a:pt x="267661" y="192127"/>
                        <a:pt x="269081" y="185737"/>
                      </a:cubicBezTo>
                      <a:cubicBezTo>
                        <a:pt x="279890" y="137099"/>
                        <a:pt x="269696" y="178518"/>
                        <a:pt x="276225" y="152400"/>
                      </a:cubicBezTo>
                      <a:cubicBezTo>
                        <a:pt x="277010" y="155539"/>
                        <a:pt x="282901" y="181179"/>
                        <a:pt x="285750" y="185737"/>
                      </a:cubicBezTo>
                      <a:cubicBezTo>
                        <a:pt x="287267" y="188164"/>
                        <a:pt x="290513" y="188912"/>
                        <a:pt x="292894" y="190500"/>
                      </a:cubicBezTo>
                      <a:cubicBezTo>
                        <a:pt x="293688" y="184944"/>
                        <a:pt x="289719" y="174625"/>
                        <a:pt x="295275" y="173831"/>
                      </a:cubicBezTo>
                      <a:cubicBezTo>
                        <a:pt x="301942" y="172878"/>
                        <a:pt x="303787" y="184653"/>
                        <a:pt x="309562" y="188118"/>
                      </a:cubicBezTo>
                      <a:lnTo>
                        <a:pt x="321469" y="195262"/>
                      </a:lnTo>
                      <a:cubicBezTo>
                        <a:pt x="323850" y="192881"/>
                        <a:pt x="327106" y="191130"/>
                        <a:pt x="328612" y="188118"/>
                      </a:cubicBezTo>
                      <a:cubicBezTo>
                        <a:pt x="331196" y="182950"/>
                        <a:pt x="331973" y="177056"/>
                        <a:pt x="333375" y="171450"/>
                      </a:cubicBezTo>
                      <a:cubicBezTo>
                        <a:pt x="334357" y="167523"/>
                        <a:pt x="334878" y="163494"/>
                        <a:pt x="335756" y="159543"/>
                      </a:cubicBezTo>
                      <a:cubicBezTo>
                        <a:pt x="336466" y="156348"/>
                        <a:pt x="337343" y="153193"/>
                        <a:pt x="338137" y="150018"/>
                      </a:cubicBezTo>
                      <a:cubicBezTo>
                        <a:pt x="333618" y="131942"/>
                        <a:pt x="334479" y="142330"/>
                        <a:pt x="350044" y="154781"/>
                      </a:cubicBezTo>
                      <a:cubicBezTo>
                        <a:pt x="352816" y="156998"/>
                        <a:pt x="356394" y="157956"/>
                        <a:pt x="359569" y="159543"/>
                      </a:cubicBezTo>
                      <a:cubicBezTo>
                        <a:pt x="368425" y="146259"/>
                        <a:pt x="362760" y="157064"/>
                        <a:pt x="366712" y="133350"/>
                      </a:cubicBezTo>
                      <a:cubicBezTo>
                        <a:pt x="368043" y="125365"/>
                        <a:pt x="369983" y="117493"/>
                        <a:pt x="371475" y="109537"/>
                      </a:cubicBezTo>
                      <a:cubicBezTo>
                        <a:pt x="372365" y="104792"/>
                        <a:pt x="373062" y="100012"/>
                        <a:pt x="373856" y="95250"/>
                      </a:cubicBezTo>
                      <a:cubicBezTo>
                        <a:pt x="375444" y="99219"/>
                        <a:pt x="377267" y="103101"/>
                        <a:pt x="378619" y="107156"/>
                      </a:cubicBezTo>
                      <a:cubicBezTo>
                        <a:pt x="380446" y="112638"/>
                        <a:pt x="380797" y="118656"/>
                        <a:pt x="383381" y="123825"/>
                      </a:cubicBezTo>
                      <a:cubicBezTo>
                        <a:pt x="385654" y="128371"/>
                        <a:pt x="389731" y="131762"/>
                        <a:pt x="392906" y="135731"/>
                      </a:cubicBezTo>
                      <a:cubicBezTo>
                        <a:pt x="404305" y="101537"/>
                        <a:pt x="393585" y="138026"/>
                        <a:pt x="400050" y="69056"/>
                      </a:cubicBezTo>
                      <a:cubicBezTo>
                        <a:pt x="400805" y="60997"/>
                        <a:pt x="404812" y="45243"/>
                        <a:pt x="404812" y="45243"/>
                      </a:cubicBezTo>
                      <a:cubicBezTo>
                        <a:pt x="407193" y="51593"/>
                        <a:pt x="408923" y="58227"/>
                        <a:pt x="411956" y="64293"/>
                      </a:cubicBezTo>
                      <a:cubicBezTo>
                        <a:pt x="417653" y="75687"/>
                        <a:pt x="420785" y="77885"/>
                        <a:pt x="428625" y="85725"/>
                      </a:cubicBezTo>
                      <a:cubicBezTo>
                        <a:pt x="426244" y="78581"/>
                        <a:pt x="423696" y="71490"/>
                        <a:pt x="421481" y="64293"/>
                      </a:cubicBezTo>
                      <a:cubicBezTo>
                        <a:pt x="420519" y="61165"/>
                        <a:pt x="420135" y="57873"/>
                        <a:pt x="419100" y="54768"/>
                      </a:cubicBezTo>
                      <a:cubicBezTo>
                        <a:pt x="417748" y="50713"/>
                        <a:pt x="415798" y="46879"/>
                        <a:pt x="414337" y="42862"/>
                      </a:cubicBezTo>
                      <a:cubicBezTo>
                        <a:pt x="412621" y="38144"/>
                        <a:pt x="411820" y="33065"/>
                        <a:pt x="409575" y="28575"/>
                      </a:cubicBezTo>
                      <a:cubicBezTo>
                        <a:pt x="407987" y="25400"/>
                        <a:pt x="406573" y="22132"/>
                        <a:pt x="404812" y="19050"/>
                      </a:cubicBezTo>
                      <a:cubicBezTo>
                        <a:pt x="403392" y="16565"/>
                        <a:pt x="401330" y="14466"/>
                        <a:pt x="400050" y="11906"/>
                      </a:cubicBezTo>
                      <a:cubicBezTo>
                        <a:pt x="397167" y="6139"/>
                        <a:pt x="397669" y="5449"/>
                        <a:pt x="397669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任意多边形: 形状 160">
                  <a:extLst>
                    <a:ext uri="{FF2B5EF4-FFF2-40B4-BE49-F238E27FC236}">
                      <a16:creationId xmlns:a16="http://schemas.microsoft.com/office/drawing/2014/main" id="{209B0C7A-4F51-48F1-B96D-91E0BB3B6FD3}"/>
                    </a:ext>
                  </a:extLst>
                </p:cNvPr>
                <p:cNvSpPr/>
                <p:nvPr/>
              </p:nvSpPr>
              <p:spPr>
                <a:xfrm>
                  <a:off x="326231" y="3955256"/>
                  <a:ext cx="523875" cy="416719"/>
                </a:xfrm>
                <a:custGeom>
                  <a:avLst/>
                  <a:gdLst>
                    <a:gd name="connsiteX0" fmla="*/ 61913 w 523875"/>
                    <a:gd name="connsiteY0" fmla="*/ 416719 h 416719"/>
                    <a:gd name="connsiteX1" fmla="*/ 50007 w 523875"/>
                    <a:gd name="connsiteY1" fmla="*/ 414338 h 416719"/>
                    <a:gd name="connsiteX2" fmla="*/ 35719 w 523875"/>
                    <a:gd name="connsiteY2" fmla="*/ 409575 h 416719"/>
                    <a:gd name="connsiteX3" fmla="*/ 30957 w 523875"/>
                    <a:gd name="connsiteY3" fmla="*/ 402432 h 416719"/>
                    <a:gd name="connsiteX4" fmla="*/ 21432 w 523875"/>
                    <a:gd name="connsiteY4" fmla="*/ 392907 h 416719"/>
                    <a:gd name="connsiteX5" fmla="*/ 19050 w 523875"/>
                    <a:gd name="connsiteY5" fmla="*/ 385763 h 416719"/>
                    <a:gd name="connsiteX6" fmla="*/ 9525 w 523875"/>
                    <a:gd name="connsiteY6" fmla="*/ 371475 h 416719"/>
                    <a:gd name="connsiteX7" fmla="*/ 9525 w 523875"/>
                    <a:gd name="connsiteY7" fmla="*/ 309563 h 416719"/>
                    <a:gd name="connsiteX8" fmla="*/ 11907 w 523875"/>
                    <a:gd name="connsiteY8" fmla="*/ 302419 h 416719"/>
                    <a:gd name="connsiteX9" fmla="*/ 16669 w 523875"/>
                    <a:gd name="connsiteY9" fmla="*/ 295275 h 416719"/>
                    <a:gd name="connsiteX10" fmla="*/ 0 w 523875"/>
                    <a:gd name="connsiteY10" fmla="*/ 283369 h 416719"/>
                    <a:gd name="connsiteX11" fmla="*/ 11907 w 523875"/>
                    <a:gd name="connsiteY11" fmla="*/ 261938 h 416719"/>
                    <a:gd name="connsiteX12" fmla="*/ 16669 w 523875"/>
                    <a:gd name="connsiteY12" fmla="*/ 254794 h 416719"/>
                    <a:gd name="connsiteX13" fmla="*/ 21432 w 523875"/>
                    <a:gd name="connsiteY13" fmla="*/ 247650 h 416719"/>
                    <a:gd name="connsiteX14" fmla="*/ 23813 w 523875"/>
                    <a:gd name="connsiteY14" fmla="*/ 240507 h 416719"/>
                    <a:gd name="connsiteX15" fmla="*/ 28575 w 523875"/>
                    <a:gd name="connsiteY15" fmla="*/ 228600 h 416719"/>
                    <a:gd name="connsiteX16" fmla="*/ 30957 w 523875"/>
                    <a:gd name="connsiteY16" fmla="*/ 219075 h 416719"/>
                    <a:gd name="connsiteX17" fmla="*/ 35719 w 523875"/>
                    <a:gd name="connsiteY17" fmla="*/ 128588 h 416719"/>
                    <a:gd name="connsiteX18" fmla="*/ 38100 w 523875"/>
                    <a:gd name="connsiteY18" fmla="*/ 121444 h 416719"/>
                    <a:gd name="connsiteX19" fmla="*/ 45244 w 523875"/>
                    <a:gd name="connsiteY19" fmla="*/ 107157 h 416719"/>
                    <a:gd name="connsiteX20" fmla="*/ 52388 w 523875"/>
                    <a:gd name="connsiteY20" fmla="*/ 90488 h 416719"/>
                    <a:gd name="connsiteX21" fmla="*/ 59532 w 523875"/>
                    <a:gd name="connsiteY21" fmla="*/ 88107 h 416719"/>
                    <a:gd name="connsiteX22" fmla="*/ 66675 w 523875"/>
                    <a:gd name="connsiteY22" fmla="*/ 83344 h 416719"/>
                    <a:gd name="connsiteX23" fmla="*/ 76200 w 523875"/>
                    <a:gd name="connsiteY23" fmla="*/ 78582 h 416719"/>
                    <a:gd name="connsiteX24" fmla="*/ 80963 w 523875"/>
                    <a:gd name="connsiteY24" fmla="*/ 71438 h 416719"/>
                    <a:gd name="connsiteX25" fmla="*/ 88107 w 523875"/>
                    <a:gd name="connsiteY25" fmla="*/ 69057 h 416719"/>
                    <a:gd name="connsiteX26" fmla="*/ 97632 w 523875"/>
                    <a:gd name="connsiteY26" fmla="*/ 64294 h 416719"/>
                    <a:gd name="connsiteX27" fmla="*/ 104775 w 523875"/>
                    <a:gd name="connsiteY27" fmla="*/ 61913 h 416719"/>
                    <a:gd name="connsiteX28" fmla="*/ 121444 w 523875"/>
                    <a:gd name="connsiteY28" fmla="*/ 54769 h 416719"/>
                    <a:gd name="connsiteX29" fmla="*/ 130969 w 523875"/>
                    <a:gd name="connsiteY29" fmla="*/ 57150 h 416719"/>
                    <a:gd name="connsiteX30" fmla="*/ 138113 w 523875"/>
                    <a:gd name="connsiteY30" fmla="*/ 61913 h 416719"/>
                    <a:gd name="connsiteX31" fmla="*/ 154782 w 523875"/>
                    <a:gd name="connsiteY31" fmla="*/ 71438 h 416719"/>
                    <a:gd name="connsiteX32" fmla="*/ 161925 w 523875"/>
                    <a:gd name="connsiteY32" fmla="*/ 76200 h 416719"/>
                    <a:gd name="connsiteX33" fmla="*/ 171450 w 523875"/>
                    <a:gd name="connsiteY33" fmla="*/ 78582 h 416719"/>
                    <a:gd name="connsiteX34" fmla="*/ 178594 w 523875"/>
                    <a:gd name="connsiteY34" fmla="*/ 80963 h 416719"/>
                    <a:gd name="connsiteX35" fmla="*/ 185738 w 523875"/>
                    <a:gd name="connsiteY35" fmla="*/ 73819 h 416719"/>
                    <a:gd name="connsiteX36" fmla="*/ 197644 w 523875"/>
                    <a:gd name="connsiteY36" fmla="*/ 66675 h 416719"/>
                    <a:gd name="connsiteX37" fmla="*/ 204788 w 523875"/>
                    <a:gd name="connsiteY37" fmla="*/ 61913 h 416719"/>
                    <a:gd name="connsiteX38" fmla="*/ 228600 w 523875"/>
                    <a:gd name="connsiteY38" fmla="*/ 52388 h 416719"/>
                    <a:gd name="connsiteX39" fmla="*/ 247650 w 523875"/>
                    <a:gd name="connsiteY39" fmla="*/ 57150 h 416719"/>
                    <a:gd name="connsiteX40" fmla="*/ 257175 w 523875"/>
                    <a:gd name="connsiteY40" fmla="*/ 64294 h 416719"/>
                    <a:gd name="connsiteX41" fmla="*/ 264319 w 523875"/>
                    <a:gd name="connsiteY41" fmla="*/ 66675 h 416719"/>
                    <a:gd name="connsiteX42" fmla="*/ 280988 w 523875"/>
                    <a:gd name="connsiteY42" fmla="*/ 73819 h 416719"/>
                    <a:gd name="connsiteX43" fmla="*/ 290513 w 523875"/>
                    <a:gd name="connsiteY43" fmla="*/ 59532 h 416719"/>
                    <a:gd name="connsiteX44" fmla="*/ 295275 w 523875"/>
                    <a:gd name="connsiteY44" fmla="*/ 52388 h 416719"/>
                    <a:gd name="connsiteX45" fmla="*/ 314325 w 523875"/>
                    <a:gd name="connsiteY45" fmla="*/ 38100 h 416719"/>
                    <a:gd name="connsiteX46" fmla="*/ 321469 w 523875"/>
                    <a:gd name="connsiteY46" fmla="*/ 30957 h 416719"/>
                    <a:gd name="connsiteX47" fmla="*/ 347663 w 523875"/>
                    <a:gd name="connsiteY47" fmla="*/ 14288 h 416719"/>
                    <a:gd name="connsiteX48" fmla="*/ 371475 w 523875"/>
                    <a:gd name="connsiteY48" fmla="*/ 14288 h 416719"/>
                    <a:gd name="connsiteX49" fmla="*/ 385763 w 523875"/>
                    <a:gd name="connsiteY49" fmla="*/ 9525 h 416719"/>
                    <a:gd name="connsiteX50" fmla="*/ 421482 w 523875"/>
                    <a:gd name="connsiteY50" fmla="*/ 11907 h 416719"/>
                    <a:gd name="connsiteX51" fmla="*/ 435769 w 523875"/>
                    <a:gd name="connsiteY51" fmla="*/ 33338 h 416719"/>
                    <a:gd name="connsiteX52" fmla="*/ 440532 w 523875"/>
                    <a:gd name="connsiteY52" fmla="*/ 40482 h 416719"/>
                    <a:gd name="connsiteX53" fmla="*/ 445294 w 523875"/>
                    <a:gd name="connsiteY53" fmla="*/ 54769 h 416719"/>
                    <a:gd name="connsiteX54" fmla="*/ 442913 w 523875"/>
                    <a:gd name="connsiteY54" fmla="*/ 76200 h 416719"/>
                    <a:gd name="connsiteX55" fmla="*/ 440532 w 523875"/>
                    <a:gd name="connsiteY55" fmla="*/ 83344 h 416719"/>
                    <a:gd name="connsiteX56" fmla="*/ 435769 w 523875"/>
                    <a:gd name="connsiteY56" fmla="*/ 100013 h 416719"/>
                    <a:gd name="connsiteX57" fmla="*/ 445294 w 523875"/>
                    <a:gd name="connsiteY57" fmla="*/ 121444 h 416719"/>
                    <a:gd name="connsiteX58" fmla="*/ 447675 w 523875"/>
                    <a:gd name="connsiteY58" fmla="*/ 128588 h 416719"/>
                    <a:gd name="connsiteX59" fmla="*/ 454819 w 523875"/>
                    <a:gd name="connsiteY59" fmla="*/ 154782 h 416719"/>
                    <a:gd name="connsiteX60" fmla="*/ 461963 w 523875"/>
                    <a:gd name="connsiteY60" fmla="*/ 157163 h 416719"/>
                    <a:gd name="connsiteX61" fmla="*/ 471488 w 523875"/>
                    <a:gd name="connsiteY61" fmla="*/ 164307 h 416719"/>
                    <a:gd name="connsiteX62" fmla="*/ 485775 w 523875"/>
                    <a:gd name="connsiteY62" fmla="*/ 169069 h 416719"/>
                    <a:gd name="connsiteX63" fmla="*/ 497682 w 523875"/>
                    <a:gd name="connsiteY63" fmla="*/ 202407 h 416719"/>
                    <a:gd name="connsiteX64" fmla="*/ 492919 w 523875"/>
                    <a:gd name="connsiteY64" fmla="*/ 216694 h 416719"/>
                    <a:gd name="connsiteX65" fmla="*/ 490538 w 523875"/>
                    <a:gd name="connsiteY65" fmla="*/ 223838 h 416719"/>
                    <a:gd name="connsiteX66" fmla="*/ 488157 w 523875"/>
                    <a:gd name="connsiteY66" fmla="*/ 230982 h 416719"/>
                    <a:gd name="connsiteX67" fmla="*/ 495300 w 523875"/>
                    <a:gd name="connsiteY67" fmla="*/ 250032 h 416719"/>
                    <a:gd name="connsiteX68" fmla="*/ 500063 w 523875"/>
                    <a:gd name="connsiteY68" fmla="*/ 264319 h 416719"/>
                    <a:gd name="connsiteX69" fmla="*/ 497682 w 523875"/>
                    <a:gd name="connsiteY69" fmla="*/ 300038 h 416719"/>
                    <a:gd name="connsiteX70" fmla="*/ 495300 w 523875"/>
                    <a:gd name="connsiteY70" fmla="*/ 307182 h 416719"/>
                    <a:gd name="connsiteX71" fmla="*/ 488157 w 523875"/>
                    <a:gd name="connsiteY71" fmla="*/ 309563 h 416719"/>
                    <a:gd name="connsiteX72" fmla="*/ 485775 w 523875"/>
                    <a:gd name="connsiteY72" fmla="*/ 326232 h 416719"/>
                    <a:gd name="connsiteX73" fmla="*/ 481013 w 523875"/>
                    <a:gd name="connsiteY73" fmla="*/ 340519 h 416719"/>
                    <a:gd name="connsiteX74" fmla="*/ 485775 w 523875"/>
                    <a:gd name="connsiteY74" fmla="*/ 333375 h 416719"/>
                    <a:gd name="connsiteX75" fmla="*/ 492919 w 523875"/>
                    <a:gd name="connsiteY75" fmla="*/ 311944 h 416719"/>
                    <a:gd name="connsiteX76" fmla="*/ 497682 w 523875"/>
                    <a:gd name="connsiteY76" fmla="*/ 297657 h 416719"/>
                    <a:gd name="connsiteX77" fmla="*/ 507207 w 523875"/>
                    <a:gd name="connsiteY77" fmla="*/ 283369 h 416719"/>
                    <a:gd name="connsiteX78" fmla="*/ 514350 w 523875"/>
                    <a:gd name="connsiteY78" fmla="*/ 271463 h 416719"/>
                    <a:gd name="connsiteX79" fmla="*/ 523875 w 523875"/>
                    <a:gd name="connsiteY79" fmla="*/ 257175 h 416719"/>
                    <a:gd name="connsiteX80" fmla="*/ 516732 w 523875"/>
                    <a:gd name="connsiteY80" fmla="*/ 254794 h 416719"/>
                    <a:gd name="connsiteX81" fmla="*/ 502444 w 523875"/>
                    <a:gd name="connsiteY81" fmla="*/ 247650 h 416719"/>
                    <a:gd name="connsiteX82" fmla="*/ 497682 w 523875"/>
                    <a:gd name="connsiteY82" fmla="*/ 240507 h 416719"/>
                    <a:gd name="connsiteX83" fmla="*/ 490538 w 523875"/>
                    <a:gd name="connsiteY83" fmla="*/ 230982 h 416719"/>
                    <a:gd name="connsiteX84" fmla="*/ 485775 w 523875"/>
                    <a:gd name="connsiteY84" fmla="*/ 216694 h 416719"/>
                    <a:gd name="connsiteX85" fmla="*/ 483394 w 523875"/>
                    <a:gd name="connsiteY85" fmla="*/ 209550 h 416719"/>
                    <a:gd name="connsiteX86" fmla="*/ 488157 w 523875"/>
                    <a:gd name="connsiteY86" fmla="*/ 173832 h 416719"/>
                    <a:gd name="connsiteX87" fmla="*/ 492919 w 523875"/>
                    <a:gd name="connsiteY87" fmla="*/ 159544 h 416719"/>
                    <a:gd name="connsiteX88" fmla="*/ 495300 w 523875"/>
                    <a:gd name="connsiteY88" fmla="*/ 152400 h 416719"/>
                    <a:gd name="connsiteX89" fmla="*/ 485775 w 523875"/>
                    <a:gd name="connsiteY89" fmla="*/ 150019 h 416719"/>
                    <a:gd name="connsiteX90" fmla="*/ 459582 w 523875"/>
                    <a:gd name="connsiteY90" fmla="*/ 145257 h 416719"/>
                    <a:gd name="connsiteX91" fmla="*/ 435769 w 523875"/>
                    <a:gd name="connsiteY91" fmla="*/ 138113 h 416719"/>
                    <a:gd name="connsiteX92" fmla="*/ 421482 w 523875"/>
                    <a:gd name="connsiteY92" fmla="*/ 133350 h 416719"/>
                    <a:gd name="connsiteX93" fmla="*/ 414338 w 523875"/>
                    <a:gd name="connsiteY93" fmla="*/ 130969 h 416719"/>
                    <a:gd name="connsiteX94" fmla="*/ 411957 w 523875"/>
                    <a:gd name="connsiteY94" fmla="*/ 121444 h 416719"/>
                    <a:gd name="connsiteX95" fmla="*/ 419100 w 523875"/>
                    <a:gd name="connsiteY95" fmla="*/ 107157 h 416719"/>
                    <a:gd name="connsiteX96" fmla="*/ 423863 w 523875"/>
                    <a:gd name="connsiteY96" fmla="*/ 88107 h 416719"/>
                    <a:gd name="connsiteX97" fmla="*/ 426244 w 523875"/>
                    <a:gd name="connsiteY97" fmla="*/ 80963 h 416719"/>
                    <a:gd name="connsiteX98" fmla="*/ 404813 w 523875"/>
                    <a:gd name="connsiteY98" fmla="*/ 88107 h 416719"/>
                    <a:gd name="connsiteX99" fmla="*/ 390525 w 523875"/>
                    <a:gd name="connsiteY99" fmla="*/ 92869 h 416719"/>
                    <a:gd name="connsiteX100" fmla="*/ 383382 w 523875"/>
                    <a:gd name="connsiteY100" fmla="*/ 90488 h 416719"/>
                    <a:gd name="connsiteX101" fmla="*/ 385763 w 523875"/>
                    <a:gd name="connsiteY101" fmla="*/ 69057 h 416719"/>
                    <a:gd name="connsiteX102" fmla="*/ 376238 w 523875"/>
                    <a:gd name="connsiteY102" fmla="*/ 88107 h 416719"/>
                    <a:gd name="connsiteX103" fmla="*/ 369094 w 523875"/>
                    <a:gd name="connsiteY103" fmla="*/ 92869 h 416719"/>
                    <a:gd name="connsiteX104" fmla="*/ 364332 w 523875"/>
                    <a:gd name="connsiteY104" fmla="*/ 100013 h 416719"/>
                    <a:gd name="connsiteX105" fmla="*/ 333375 w 523875"/>
                    <a:gd name="connsiteY105" fmla="*/ 100013 h 416719"/>
                    <a:gd name="connsiteX106" fmla="*/ 328613 w 523875"/>
                    <a:gd name="connsiteY106" fmla="*/ 114300 h 416719"/>
                    <a:gd name="connsiteX107" fmla="*/ 323850 w 523875"/>
                    <a:gd name="connsiteY107" fmla="*/ 100013 h 416719"/>
                    <a:gd name="connsiteX108" fmla="*/ 321469 w 523875"/>
                    <a:gd name="connsiteY108" fmla="*/ 92869 h 416719"/>
                    <a:gd name="connsiteX109" fmla="*/ 319088 w 523875"/>
                    <a:gd name="connsiteY109" fmla="*/ 66675 h 416719"/>
                    <a:gd name="connsiteX110" fmla="*/ 321469 w 523875"/>
                    <a:gd name="connsiteY110" fmla="*/ 54769 h 416719"/>
                    <a:gd name="connsiteX111" fmla="*/ 359569 w 523875"/>
                    <a:gd name="connsiteY111" fmla="*/ 52388 h 416719"/>
                    <a:gd name="connsiteX112" fmla="*/ 378619 w 523875"/>
                    <a:gd name="connsiteY112" fmla="*/ 47625 h 416719"/>
                    <a:gd name="connsiteX113" fmla="*/ 390525 w 523875"/>
                    <a:gd name="connsiteY113" fmla="*/ 42863 h 416719"/>
                    <a:gd name="connsiteX114" fmla="*/ 407194 w 523875"/>
                    <a:gd name="connsiteY114" fmla="*/ 40482 h 416719"/>
                    <a:gd name="connsiteX115" fmla="*/ 421482 w 523875"/>
                    <a:gd name="connsiteY115" fmla="*/ 35719 h 416719"/>
                    <a:gd name="connsiteX116" fmla="*/ 404813 w 523875"/>
                    <a:gd name="connsiteY116" fmla="*/ 30957 h 416719"/>
                    <a:gd name="connsiteX117" fmla="*/ 397669 w 523875"/>
                    <a:gd name="connsiteY117" fmla="*/ 28575 h 416719"/>
                    <a:gd name="connsiteX118" fmla="*/ 366713 w 523875"/>
                    <a:gd name="connsiteY118" fmla="*/ 21432 h 416719"/>
                    <a:gd name="connsiteX119" fmla="*/ 352425 w 523875"/>
                    <a:gd name="connsiteY119" fmla="*/ 9525 h 416719"/>
                    <a:gd name="connsiteX120" fmla="*/ 340519 w 523875"/>
                    <a:gd name="connsiteY120" fmla="*/ 23813 h 416719"/>
                    <a:gd name="connsiteX121" fmla="*/ 319088 w 523875"/>
                    <a:gd name="connsiteY121" fmla="*/ 35719 h 416719"/>
                    <a:gd name="connsiteX122" fmla="*/ 309563 w 523875"/>
                    <a:gd name="connsiteY122" fmla="*/ 33338 h 416719"/>
                    <a:gd name="connsiteX123" fmla="*/ 295275 w 523875"/>
                    <a:gd name="connsiteY123" fmla="*/ 21432 h 416719"/>
                    <a:gd name="connsiteX124" fmla="*/ 288132 w 523875"/>
                    <a:gd name="connsiteY124" fmla="*/ 11907 h 416719"/>
                    <a:gd name="connsiteX125" fmla="*/ 280988 w 523875"/>
                    <a:gd name="connsiteY125" fmla="*/ 7144 h 416719"/>
                    <a:gd name="connsiteX126" fmla="*/ 278607 w 523875"/>
                    <a:gd name="connsiteY126" fmla="*/ 14288 h 416719"/>
                    <a:gd name="connsiteX127" fmla="*/ 271463 w 523875"/>
                    <a:gd name="connsiteY127" fmla="*/ 19050 h 416719"/>
                    <a:gd name="connsiteX128" fmla="*/ 266700 w 523875"/>
                    <a:gd name="connsiteY128" fmla="*/ 26194 h 416719"/>
                    <a:gd name="connsiteX129" fmla="*/ 254794 w 523875"/>
                    <a:gd name="connsiteY129" fmla="*/ 21432 h 416719"/>
                    <a:gd name="connsiteX130" fmla="*/ 245269 w 523875"/>
                    <a:gd name="connsiteY130" fmla="*/ 7144 h 416719"/>
                    <a:gd name="connsiteX131" fmla="*/ 240507 w 523875"/>
                    <a:gd name="connsiteY131" fmla="*/ 0 h 416719"/>
                    <a:gd name="connsiteX132" fmla="*/ 219075 w 523875"/>
                    <a:gd name="connsiteY132" fmla="*/ 4763 h 416719"/>
                    <a:gd name="connsiteX133" fmla="*/ 211932 w 523875"/>
                    <a:gd name="connsiteY133" fmla="*/ 11907 h 416719"/>
                    <a:gd name="connsiteX134" fmla="*/ 204788 w 523875"/>
                    <a:gd name="connsiteY134" fmla="*/ 16669 h 416719"/>
                    <a:gd name="connsiteX135" fmla="*/ 197644 w 523875"/>
                    <a:gd name="connsiteY135" fmla="*/ 30957 h 416719"/>
                    <a:gd name="connsiteX136" fmla="*/ 190500 w 523875"/>
                    <a:gd name="connsiteY136" fmla="*/ 45244 h 416719"/>
                    <a:gd name="connsiteX137" fmla="*/ 169069 w 523875"/>
                    <a:gd name="connsiteY137" fmla="*/ 42863 h 416719"/>
                    <a:gd name="connsiteX138" fmla="*/ 154782 w 523875"/>
                    <a:gd name="connsiteY138" fmla="*/ 38100 h 416719"/>
                    <a:gd name="connsiteX139" fmla="*/ 142875 w 523875"/>
                    <a:gd name="connsiteY139" fmla="*/ 57150 h 416719"/>
                    <a:gd name="connsiteX140" fmla="*/ 140494 w 523875"/>
                    <a:gd name="connsiteY140" fmla="*/ 64294 h 416719"/>
                    <a:gd name="connsiteX141" fmla="*/ 138113 w 523875"/>
                    <a:gd name="connsiteY141" fmla="*/ 71438 h 416719"/>
                    <a:gd name="connsiteX142" fmla="*/ 116682 w 523875"/>
                    <a:gd name="connsiteY142" fmla="*/ 76200 h 416719"/>
                    <a:gd name="connsiteX143" fmla="*/ 119063 w 523875"/>
                    <a:gd name="connsiteY143" fmla="*/ 95250 h 416719"/>
                    <a:gd name="connsiteX144" fmla="*/ 121444 w 523875"/>
                    <a:gd name="connsiteY144" fmla="*/ 109538 h 416719"/>
                    <a:gd name="connsiteX145" fmla="*/ 119063 w 523875"/>
                    <a:gd name="connsiteY145" fmla="*/ 138113 h 416719"/>
                    <a:gd name="connsiteX146" fmla="*/ 97632 w 523875"/>
                    <a:gd name="connsiteY146" fmla="*/ 126207 h 416719"/>
                    <a:gd name="connsiteX147" fmla="*/ 83344 w 523875"/>
                    <a:gd name="connsiteY147" fmla="*/ 116682 h 416719"/>
                    <a:gd name="connsiteX148" fmla="*/ 78582 w 523875"/>
                    <a:gd name="connsiteY148" fmla="*/ 123825 h 416719"/>
                    <a:gd name="connsiteX149" fmla="*/ 76200 w 523875"/>
                    <a:gd name="connsiteY149" fmla="*/ 138113 h 416719"/>
                    <a:gd name="connsiteX150" fmla="*/ 73819 w 523875"/>
                    <a:gd name="connsiteY150" fmla="*/ 145257 h 416719"/>
                    <a:gd name="connsiteX151" fmla="*/ 71438 w 523875"/>
                    <a:gd name="connsiteY151" fmla="*/ 154782 h 416719"/>
                    <a:gd name="connsiteX152" fmla="*/ 66675 w 523875"/>
                    <a:gd name="connsiteY152" fmla="*/ 161925 h 416719"/>
                    <a:gd name="connsiteX153" fmla="*/ 59532 w 523875"/>
                    <a:gd name="connsiteY153" fmla="*/ 176213 h 416719"/>
                    <a:gd name="connsiteX154" fmla="*/ 52388 w 523875"/>
                    <a:gd name="connsiteY154" fmla="*/ 180975 h 416719"/>
                    <a:gd name="connsiteX155" fmla="*/ 42863 w 523875"/>
                    <a:gd name="connsiteY155" fmla="*/ 195263 h 416719"/>
                    <a:gd name="connsiteX156" fmla="*/ 38100 w 523875"/>
                    <a:gd name="connsiteY156" fmla="*/ 202407 h 416719"/>
                    <a:gd name="connsiteX157" fmla="*/ 47625 w 523875"/>
                    <a:gd name="connsiteY157" fmla="*/ 223838 h 416719"/>
                    <a:gd name="connsiteX158" fmla="*/ 54769 w 523875"/>
                    <a:gd name="connsiteY158" fmla="*/ 230982 h 416719"/>
                    <a:gd name="connsiteX159" fmla="*/ 64294 w 523875"/>
                    <a:gd name="connsiteY159" fmla="*/ 245269 h 416719"/>
                    <a:gd name="connsiteX160" fmla="*/ 38100 w 523875"/>
                    <a:gd name="connsiteY160" fmla="*/ 247650 h 416719"/>
                    <a:gd name="connsiteX161" fmla="*/ 23813 w 523875"/>
                    <a:gd name="connsiteY161" fmla="*/ 250032 h 416719"/>
                    <a:gd name="connsiteX162" fmla="*/ 28575 w 523875"/>
                    <a:gd name="connsiteY162" fmla="*/ 257175 h 416719"/>
                    <a:gd name="connsiteX163" fmla="*/ 40482 w 523875"/>
                    <a:gd name="connsiteY163" fmla="*/ 266700 h 416719"/>
                    <a:gd name="connsiteX164" fmla="*/ 38100 w 523875"/>
                    <a:gd name="connsiteY164" fmla="*/ 290513 h 416719"/>
                    <a:gd name="connsiteX165" fmla="*/ 33338 w 523875"/>
                    <a:gd name="connsiteY165" fmla="*/ 304800 h 416719"/>
                    <a:gd name="connsiteX166" fmla="*/ 30957 w 523875"/>
                    <a:gd name="connsiteY166" fmla="*/ 321469 h 416719"/>
                    <a:gd name="connsiteX167" fmla="*/ 28575 w 523875"/>
                    <a:gd name="connsiteY167" fmla="*/ 328613 h 416719"/>
                    <a:gd name="connsiteX168" fmla="*/ 30957 w 523875"/>
                    <a:gd name="connsiteY168" fmla="*/ 361950 h 416719"/>
                    <a:gd name="connsiteX169" fmla="*/ 35719 w 523875"/>
                    <a:gd name="connsiteY169" fmla="*/ 366713 h 416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</a:cxnLst>
                  <a:rect l="l" t="t" r="r" b="b"/>
                  <a:pathLst>
                    <a:path w="523875" h="416719">
                      <a:moveTo>
                        <a:pt x="61913" y="416719"/>
                      </a:moveTo>
                      <a:cubicBezTo>
                        <a:pt x="57944" y="415925"/>
                        <a:pt x="53912" y="415403"/>
                        <a:pt x="50007" y="414338"/>
                      </a:cubicBezTo>
                      <a:cubicBezTo>
                        <a:pt x="45164" y="413017"/>
                        <a:pt x="35719" y="409575"/>
                        <a:pt x="35719" y="409575"/>
                      </a:cubicBezTo>
                      <a:cubicBezTo>
                        <a:pt x="34132" y="407194"/>
                        <a:pt x="32819" y="404605"/>
                        <a:pt x="30957" y="402432"/>
                      </a:cubicBezTo>
                      <a:cubicBezTo>
                        <a:pt x="28035" y="399023"/>
                        <a:pt x="24042" y="396561"/>
                        <a:pt x="21432" y="392907"/>
                      </a:cubicBezTo>
                      <a:cubicBezTo>
                        <a:pt x="19973" y="390864"/>
                        <a:pt x="20269" y="387957"/>
                        <a:pt x="19050" y="385763"/>
                      </a:cubicBezTo>
                      <a:cubicBezTo>
                        <a:pt x="16270" y="380759"/>
                        <a:pt x="9525" y="371475"/>
                        <a:pt x="9525" y="371475"/>
                      </a:cubicBezTo>
                      <a:cubicBezTo>
                        <a:pt x="1579" y="347638"/>
                        <a:pt x="5478" y="362169"/>
                        <a:pt x="9525" y="309563"/>
                      </a:cubicBezTo>
                      <a:cubicBezTo>
                        <a:pt x="9718" y="307060"/>
                        <a:pt x="10784" y="304664"/>
                        <a:pt x="11907" y="302419"/>
                      </a:cubicBezTo>
                      <a:cubicBezTo>
                        <a:pt x="13187" y="299859"/>
                        <a:pt x="15082" y="297656"/>
                        <a:pt x="16669" y="295275"/>
                      </a:cubicBezTo>
                      <a:cubicBezTo>
                        <a:pt x="1" y="289719"/>
                        <a:pt x="3970" y="295275"/>
                        <a:pt x="0" y="283369"/>
                      </a:cubicBezTo>
                      <a:cubicBezTo>
                        <a:pt x="4193" y="270794"/>
                        <a:pt x="989" y="278316"/>
                        <a:pt x="11907" y="261938"/>
                      </a:cubicBezTo>
                      <a:lnTo>
                        <a:pt x="16669" y="254794"/>
                      </a:lnTo>
                      <a:lnTo>
                        <a:pt x="21432" y="247650"/>
                      </a:lnTo>
                      <a:cubicBezTo>
                        <a:pt x="22226" y="245269"/>
                        <a:pt x="22932" y="242857"/>
                        <a:pt x="23813" y="240507"/>
                      </a:cubicBezTo>
                      <a:cubicBezTo>
                        <a:pt x="25314" y="236504"/>
                        <a:pt x="27223" y="232655"/>
                        <a:pt x="28575" y="228600"/>
                      </a:cubicBezTo>
                      <a:cubicBezTo>
                        <a:pt x="29610" y="225495"/>
                        <a:pt x="30163" y="222250"/>
                        <a:pt x="30957" y="219075"/>
                      </a:cubicBezTo>
                      <a:cubicBezTo>
                        <a:pt x="32227" y="175898"/>
                        <a:pt x="26937" y="159329"/>
                        <a:pt x="35719" y="128588"/>
                      </a:cubicBezTo>
                      <a:cubicBezTo>
                        <a:pt x="36409" y="126174"/>
                        <a:pt x="37081" y="123738"/>
                        <a:pt x="38100" y="121444"/>
                      </a:cubicBezTo>
                      <a:cubicBezTo>
                        <a:pt x="40263" y="116578"/>
                        <a:pt x="43081" y="112023"/>
                        <a:pt x="45244" y="107157"/>
                      </a:cubicBezTo>
                      <a:cubicBezTo>
                        <a:pt x="47522" y="102032"/>
                        <a:pt x="48236" y="94640"/>
                        <a:pt x="52388" y="90488"/>
                      </a:cubicBezTo>
                      <a:cubicBezTo>
                        <a:pt x="54163" y="88713"/>
                        <a:pt x="57151" y="88901"/>
                        <a:pt x="59532" y="88107"/>
                      </a:cubicBezTo>
                      <a:cubicBezTo>
                        <a:pt x="61913" y="86519"/>
                        <a:pt x="64190" y="84764"/>
                        <a:pt x="66675" y="83344"/>
                      </a:cubicBezTo>
                      <a:cubicBezTo>
                        <a:pt x="69757" y="81583"/>
                        <a:pt x="73473" y="80854"/>
                        <a:pt x="76200" y="78582"/>
                      </a:cubicBezTo>
                      <a:cubicBezTo>
                        <a:pt x="78399" y="76750"/>
                        <a:pt x="78728" y="73226"/>
                        <a:pt x="80963" y="71438"/>
                      </a:cubicBezTo>
                      <a:cubicBezTo>
                        <a:pt x="82923" y="69870"/>
                        <a:pt x="85800" y="70046"/>
                        <a:pt x="88107" y="69057"/>
                      </a:cubicBezTo>
                      <a:cubicBezTo>
                        <a:pt x="91370" y="67659"/>
                        <a:pt x="94369" y="65692"/>
                        <a:pt x="97632" y="64294"/>
                      </a:cubicBezTo>
                      <a:cubicBezTo>
                        <a:pt x="99939" y="63305"/>
                        <a:pt x="102468" y="62902"/>
                        <a:pt x="104775" y="61913"/>
                      </a:cubicBezTo>
                      <a:cubicBezTo>
                        <a:pt x="125367" y="53087"/>
                        <a:pt x="104694" y="60352"/>
                        <a:pt x="121444" y="54769"/>
                      </a:cubicBezTo>
                      <a:cubicBezTo>
                        <a:pt x="124619" y="55563"/>
                        <a:pt x="127961" y="55861"/>
                        <a:pt x="130969" y="57150"/>
                      </a:cubicBezTo>
                      <a:cubicBezTo>
                        <a:pt x="133600" y="58277"/>
                        <a:pt x="135659" y="60440"/>
                        <a:pt x="138113" y="61913"/>
                      </a:cubicBezTo>
                      <a:cubicBezTo>
                        <a:pt x="143600" y="65206"/>
                        <a:pt x="149294" y="68146"/>
                        <a:pt x="154782" y="71438"/>
                      </a:cubicBezTo>
                      <a:cubicBezTo>
                        <a:pt x="157236" y="72910"/>
                        <a:pt x="159295" y="75073"/>
                        <a:pt x="161925" y="76200"/>
                      </a:cubicBezTo>
                      <a:cubicBezTo>
                        <a:pt x="164933" y="77489"/>
                        <a:pt x="168303" y="77683"/>
                        <a:pt x="171450" y="78582"/>
                      </a:cubicBezTo>
                      <a:cubicBezTo>
                        <a:pt x="173864" y="79272"/>
                        <a:pt x="176213" y="80169"/>
                        <a:pt x="178594" y="80963"/>
                      </a:cubicBezTo>
                      <a:cubicBezTo>
                        <a:pt x="180975" y="78582"/>
                        <a:pt x="183044" y="75840"/>
                        <a:pt x="185738" y="73819"/>
                      </a:cubicBezTo>
                      <a:cubicBezTo>
                        <a:pt x="189441" y="71042"/>
                        <a:pt x="193719" y="69128"/>
                        <a:pt x="197644" y="66675"/>
                      </a:cubicBezTo>
                      <a:cubicBezTo>
                        <a:pt x="200071" y="65158"/>
                        <a:pt x="202228" y="63193"/>
                        <a:pt x="204788" y="61913"/>
                      </a:cubicBezTo>
                      <a:cubicBezTo>
                        <a:pt x="215634" y="56490"/>
                        <a:pt x="219098" y="55555"/>
                        <a:pt x="228600" y="52388"/>
                      </a:cubicBezTo>
                      <a:cubicBezTo>
                        <a:pt x="231615" y="52991"/>
                        <a:pt x="243707" y="54897"/>
                        <a:pt x="247650" y="57150"/>
                      </a:cubicBezTo>
                      <a:cubicBezTo>
                        <a:pt x="251096" y="59119"/>
                        <a:pt x="253729" y="62325"/>
                        <a:pt x="257175" y="64294"/>
                      </a:cubicBezTo>
                      <a:cubicBezTo>
                        <a:pt x="259354" y="65539"/>
                        <a:pt x="262012" y="65686"/>
                        <a:pt x="264319" y="66675"/>
                      </a:cubicBezTo>
                      <a:cubicBezTo>
                        <a:pt x="284917" y="75503"/>
                        <a:pt x="264234" y="68235"/>
                        <a:pt x="280988" y="73819"/>
                      </a:cubicBezTo>
                      <a:lnTo>
                        <a:pt x="290513" y="59532"/>
                      </a:lnTo>
                      <a:cubicBezTo>
                        <a:pt x="292100" y="57151"/>
                        <a:pt x="292986" y="54105"/>
                        <a:pt x="295275" y="52388"/>
                      </a:cubicBezTo>
                      <a:cubicBezTo>
                        <a:pt x="301625" y="47625"/>
                        <a:pt x="308182" y="43126"/>
                        <a:pt x="314325" y="38100"/>
                      </a:cubicBezTo>
                      <a:cubicBezTo>
                        <a:pt x="316931" y="35968"/>
                        <a:pt x="318729" y="32914"/>
                        <a:pt x="321469" y="30957"/>
                      </a:cubicBezTo>
                      <a:cubicBezTo>
                        <a:pt x="329891" y="24942"/>
                        <a:pt x="347663" y="14288"/>
                        <a:pt x="347663" y="14288"/>
                      </a:cubicBezTo>
                      <a:cubicBezTo>
                        <a:pt x="359893" y="17345"/>
                        <a:pt x="356880" y="17937"/>
                        <a:pt x="371475" y="14288"/>
                      </a:cubicBezTo>
                      <a:cubicBezTo>
                        <a:pt x="376345" y="13070"/>
                        <a:pt x="385763" y="9525"/>
                        <a:pt x="385763" y="9525"/>
                      </a:cubicBezTo>
                      <a:lnTo>
                        <a:pt x="421482" y="11907"/>
                      </a:lnTo>
                      <a:cubicBezTo>
                        <a:pt x="421485" y="11908"/>
                        <a:pt x="433387" y="29765"/>
                        <a:pt x="435769" y="33338"/>
                      </a:cubicBezTo>
                      <a:lnTo>
                        <a:pt x="440532" y="40482"/>
                      </a:lnTo>
                      <a:cubicBezTo>
                        <a:pt x="442119" y="45244"/>
                        <a:pt x="445848" y="49780"/>
                        <a:pt x="445294" y="54769"/>
                      </a:cubicBezTo>
                      <a:cubicBezTo>
                        <a:pt x="444500" y="61913"/>
                        <a:pt x="444095" y="69110"/>
                        <a:pt x="442913" y="76200"/>
                      </a:cubicBezTo>
                      <a:cubicBezTo>
                        <a:pt x="442500" y="78676"/>
                        <a:pt x="441222" y="80930"/>
                        <a:pt x="440532" y="83344"/>
                      </a:cubicBezTo>
                      <a:cubicBezTo>
                        <a:pt x="434551" y="104275"/>
                        <a:pt x="441478" y="82884"/>
                        <a:pt x="435769" y="100013"/>
                      </a:cubicBezTo>
                      <a:cubicBezTo>
                        <a:pt x="443317" y="111333"/>
                        <a:pt x="439627" y="104442"/>
                        <a:pt x="445294" y="121444"/>
                      </a:cubicBezTo>
                      <a:lnTo>
                        <a:pt x="447675" y="128588"/>
                      </a:lnTo>
                      <a:cubicBezTo>
                        <a:pt x="448642" y="135353"/>
                        <a:pt x="448760" y="148723"/>
                        <a:pt x="454819" y="154782"/>
                      </a:cubicBezTo>
                      <a:cubicBezTo>
                        <a:pt x="456594" y="156557"/>
                        <a:pt x="459582" y="156369"/>
                        <a:pt x="461963" y="157163"/>
                      </a:cubicBezTo>
                      <a:cubicBezTo>
                        <a:pt x="465138" y="159544"/>
                        <a:pt x="467938" y="162532"/>
                        <a:pt x="471488" y="164307"/>
                      </a:cubicBezTo>
                      <a:cubicBezTo>
                        <a:pt x="475978" y="166552"/>
                        <a:pt x="485775" y="169069"/>
                        <a:pt x="485775" y="169069"/>
                      </a:cubicBezTo>
                      <a:cubicBezTo>
                        <a:pt x="505053" y="181921"/>
                        <a:pt x="502928" y="174429"/>
                        <a:pt x="497682" y="202407"/>
                      </a:cubicBezTo>
                      <a:cubicBezTo>
                        <a:pt x="496757" y="207341"/>
                        <a:pt x="494507" y="211932"/>
                        <a:pt x="492919" y="216694"/>
                      </a:cubicBezTo>
                      <a:lnTo>
                        <a:pt x="490538" y="223838"/>
                      </a:lnTo>
                      <a:lnTo>
                        <a:pt x="488157" y="230982"/>
                      </a:lnTo>
                      <a:cubicBezTo>
                        <a:pt x="493800" y="259201"/>
                        <a:pt x="486383" y="229969"/>
                        <a:pt x="495300" y="250032"/>
                      </a:cubicBezTo>
                      <a:cubicBezTo>
                        <a:pt x="497339" y="254619"/>
                        <a:pt x="500063" y="264319"/>
                        <a:pt x="500063" y="264319"/>
                      </a:cubicBezTo>
                      <a:cubicBezTo>
                        <a:pt x="499269" y="276225"/>
                        <a:pt x="499000" y="288178"/>
                        <a:pt x="497682" y="300038"/>
                      </a:cubicBezTo>
                      <a:cubicBezTo>
                        <a:pt x="497405" y="302533"/>
                        <a:pt x="497075" y="305407"/>
                        <a:pt x="495300" y="307182"/>
                      </a:cubicBezTo>
                      <a:cubicBezTo>
                        <a:pt x="493525" y="308957"/>
                        <a:pt x="490538" y="308769"/>
                        <a:pt x="488157" y="309563"/>
                      </a:cubicBezTo>
                      <a:cubicBezTo>
                        <a:pt x="487363" y="315119"/>
                        <a:pt x="487037" y="320763"/>
                        <a:pt x="485775" y="326232"/>
                      </a:cubicBezTo>
                      <a:cubicBezTo>
                        <a:pt x="484646" y="331123"/>
                        <a:pt x="478229" y="344696"/>
                        <a:pt x="481013" y="340519"/>
                      </a:cubicBezTo>
                      <a:cubicBezTo>
                        <a:pt x="482600" y="338138"/>
                        <a:pt x="484870" y="336090"/>
                        <a:pt x="485775" y="333375"/>
                      </a:cubicBezTo>
                      <a:lnTo>
                        <a:pt x="492919" y="311944"/>
                      </a:lnTo>
                      <a:cubicBezTo>
                        <a:pt x="492921" y="311939"/>
                        <a:pt x="497678" y="297662"/>
                        <a:pt x="497682" y="297657"/>
                      </a:cubicBezTo>
                      <a:cubicBezTo>
                        <a:pt x="500857" y="292894"/>
                        <a:pt x="504262" y="288277"/>
                        <a:pt x="507207" y="283369"/>
                      </a:cubicBezTo>
                      <a:cubicBezTo>
                        <a:pt x="509588" y="279400"/>
                        <a:pt x="511865" y="275368"/>
                        <a:pt x="514350" y="271463"/>
                      </a:cubicBezTo>
                      <a:cubicBezTo>
                        <a:pt x="517423" y="266634"/>
                        <a:pt x="523875" y="257175"/>
                        <a:pt x="523875" y="257175"/>
                      </a:cubicBezTo>
                      <a:cubicBezTo>
                        <a:pt x="521494" y="256381"/>
                        <a:pt x="518977" y="255916"/>
                        <a:pt x="516732" y="254794"/>
                      </a:cubicBezTo>
                      <a:cubicBezTo>
                        <a:pt x="498263" y="245560"/>
                        <a:pt x="520405" y="253639"/>
                        <a:pt x="502444" y="247650"/>
                      </a:cubicBezTo>
                      <a:cubicBezTo>
                        <a:pt x="500857" y="245269"/>
                        <a:pt x="499345" y="242836"/>
                        <a:pt x="497682" y="240507"/>
                      </a:cubicBezTo>
                      <a:cubicBezTo>
                        <a:pt x="495375" y="237277"/>
                        <a:pt x="492313" y="234532"/>
                        <a:pt x="490538" y="230982"/>
                      </a:cubicBezTo>
                      <a:cubicBezTo>
                        <a:pt x="488293" y="226492"/>
                        <a:pt x="487363" y="221457"/>
                        <a:pt x="485775" y="216694"/>
                      </a:cubicBezTo>
                      <a:lnTo>
                        <a:pt x="483394" y="209550"/>
                      </a:lnTo>
                      <a:cubicBezTo>
                        <a:pt x="485023" y="191629"/>
                        <a:pt x="484039" y="187557"/>
                        <a:pt x="488157" y="173832"/>
                      </a:cubicBezTo>
                      <a:cubicBezTo>
                        <a:pt x="489600" y="169024"/>
                        <a:pt x="491332" y="164307"/>
                        <a:pt x="492919" y="159544"/>
                      </a:cubicBezTo>
                      <a:lnTo>
                        <a:pt x="495300" y="152400"/>
                      </a:lnTo>
                      <a:cubicBezTo>
                        <a:pt x="492125" y="151606"/>
                        <a:pt x="488984" y="150661"/>
                        <a:pt x="485775" y="150019"/>
                      </a:cubicBezTo>
                      <a:cubicBezTo>
                        <a:pt x="459984" y="144861"/>
                        <a:pt x="482519" y="150355"/>
                        <a:pt x="459582" y="145257"/>
                      </a:cubicBezTo>
                      <a:cubicBezTo>
                        <a:pt x="448795" y="142860"/>
                        <a:pt x="447627" y="142065"/>
                        <a:pt x="435769" y="138113"/>
                      </a:cubicBezTo>
                      <a:lnTo>
                        <a:pt x="421482" y="133350"/>
                      </a:lnTo>
                      <a:lnTo>
                        <a:pt x="414338" y="130969"/>
                      </a:lnTo>
                      <a:cubicBezTo>
                        <a:pt x="413544" y="127794"/>
                        <a:pt x="411957" y="124717"/>
                        <a:pt x="411957" y="121444"/>
                      </a:cubicBezTo>
                      <a:cubicBezTo>
                        <a:pt x="411957" y="115458"/>
                        <a:pt x="416692" y="111974"/>
                        <a:pt x="419100" y="107157"/>
                      </a:cubicBezTo>
                      <a:cubicBezTo>
                        <a:pt x="421824" y="101710"/>
                        <a:pt x="422503" y="93548"/>
                        <a:pt x="423863" y="88107"/>
                      </a:cubicBezTo>
                      <a:cubicBezTo>
                        <a:pt x="424472" y="85672"/>
                        <a:pt x="425450" y="83344"/>
                        <a:pt x="426244" y="80963"/>
                      </a:cubicBezTo>
                      <a:lnTo>
                        <a:pt x="404813" y="88107"/>
                      </a:lnTo>
                      <a:lnTo>
                        <a:pt x="390525" y="92869"/>
                      </a:lnTo>
                      <a:cubicBezTo>
                        <a:pt x="388144" y="92075"/>
                        <a:pt x="383874" y="92949"/>
                        <a:pt x="383382" y="90488"/>
                      </a:cubicBezTo>
                      <a:cubicBezTo>
                        <a:pt x="381973" y="83440"/>
                        <a:pt x="392582" y="71330"/>
                        <a:pt x="385763" y="69057"/>
                      </a:cubicBezTo>
                      <a:cubicBezTo>
                        <a:pt x="379028" y="66812"/>
                        <a:pt x="382145" y="84169"/>
                        <a:pt x="376238" y="88107"/>
                      </a:cubicBezTo>
                      <a:lnTo>
                        <a:pt x="369094" y="92869"/>
                      </a:lnTo>
                      <a:cubicBezTo>
                        <a:pt x="367507" y="95250"/>
                        <a:pt x="366567" y="98225"/>
                        <a:pt x="364332" y="100013"/>
                      </a:cubicBezTo>
                      <a:cubicBezTo>
                        <a:pt x="357249" y="105679"/>
                        <a:pt x="335439" y="100219"/>
                        <a:pt x="333375" y="100013"/>
                      </a:cubicBezTo>
                      <a:cubicBezTo>
                        <a:pt x="326865" y="80480"/>
                        <a:pt x="336588" y="106325"/>
                        <a:pt x="328613" y="114300"/>
                      </a:cubicBezTo>
                      <a:cubicBezTo>
                        <a:pt x="325063" y="117850"/>
                        <a:pt x="325438" y="104775"/>
                        <a:pt x="323850" y="100013"/>
                      </a:cubicBezTo>
                      <a:lnTo>
                        <a:pt x="321469" y="92869"/>
                      </a:lnTo>
                      <a:cubicBezTo>
                        <a:pt x="320675" y="84138"/>
                        <a:pt x="319088" y="75442"/>
                        <a:pt x="319088" y="66675"/>
                      </a:cubicBezTo>
                      <a:cubicBezTo>
                        <a:pt x="319088" y="62628"/>
                        <a:pt x="317652" y="56116"/>
                        <a:pt x="321469" y="54769"/>
                      </a:cubicBezTo>
                      <a:cubicBezTo>
                        <a:pt x="333468" y="50534"/>
                        <a:pt x="346869" y="53182"/>
                        <a:pt x="359569" y="52388"/>
                      </a:cubicBezTo>
                      <a:cubicBezTo>
                        <a:pt x="365919" y="50800"/>
                        <a:pt x="372542" y="50056"/>
                        <a:pt x="378619" y="47625"/>
                      </a:cubicBezTo>
                      <a:cubicBezTo>
                        <a:pt x="382588" y="46038"/>
                        <a:pt x="386378" y="43900"/>
                        <a:pt x="390525" y="42863"/>
                      </a:cubicBezTo>
                      <a:cubicBezTo>
                        <a:pt x="395970" y="41502"/>
                        <a:pt x="401638" y="41276"/>
                        <a:pt x="407194" y="40482"/>
                      </a:cubicBezTo>
                      <a:cubicBezTo>
                        <a:pt x="411957" y="38894"/>
                        <a:pt x="426245" y="37306"/>
                        <a:pt x="421482" y="35719"/>
                      </a:cubicBezTo>
                      <a:cubicBezTo>
                        <a:pt x="404333" y="30003"/>
                        <a:pt x="425770" y="36945"/>
                        <a:pt x="404813" y="30957"/>
                      </a:cubicBezTo>
                      <a:cubicBezTo>
                        <a:pt x="402399" y="30267"/>
                        <a:pt x="400115" y="29139"/>
                        <a:pt x="397669" y="28575"/>
                      </a:cubicBezTo>
                      <a:cubicBezTo>
                        <a:pt x="363502" y="20690"/>
                        <a:pt x="383984" y="27188"/>
                        <a:pt x="366713" y="21432"/>
                      </a:cubicBezTo>
                      <a:cubicBezTo>
                        <a:pt x="365905" y="20624"/>
                        <a:pt x="355266" y="9051"/>
                        <a:pt x="352425" y="9525"/>
                      </a:cubicBezTo>
                      <a:cubicBezTo>
                        <a:pt x="347162" y="10402"/>
                        <a:pt x="343833" y="20914"/>
                        <a:pt x="340519" y="23813"/>
                      </a:cubicBezTo>
                      <a:cubicBezTo>
                        <a:pt x="330441" y="32632"/>
                        <a:pt x="328900" y="32449"/>
                        <a:pt x="319088" y="35719"/>
                      </a:cubicBezTo>
                      <a:cubicBezTo>
                        <a:pt x="315913" y="34925"/>
                        <a:pt x="312571" y="34627"/>
                        <a:pt x="309563" y="33338"/>
                      </a:cubicBezTo>
                      <a:cubicBezTo>
                        <a:pt x="304587" y="31205"/>
                        <a:pt x="298595" y="25306"/>
                        <a:pt x="295275" y="21432"/>
                      </a:cubicBezTo>
                      <a:cubicBezTo>
                        <a:pt x="292692" y="18419"/>
                        <a:pt x="290938" y="14713"/>
                        <a:pt x="288132" y="11907"/>
                      </a:cubicBezTo>
                      <a:cubicBezTo>
                        <a:pt x="286108" y="9883"/>
                        <a:pt x="283369" y="8732"/>
                        <a:pt x="280988" y="7144"/>
                      </a:cubicBezTo>
                      <a:cubicBezTo>
                        <a:pt x="280194" y="9525"/>
                        <a:pt x="280175" y="12328"/>
                        <a:pt x="278607" y="14288"/>
                      </a:cubicBezTo>
                      <a:cubicBezTo>
                        <a:pt x="276819" y="16523"/>
                        <a:pt x="273487" y="17026"/>
                        <a:pt x="271463" y="19050"/>
                      </a:cubicBezTo>
                      <a:cubicBezTo>
                        <a:pt x="269439" y="21074"/>
                        <a:pt x="268288" y="23813"/>
                        <a:pt x="266700" y="26194"/>
                      </a:cubicBezTo>
                      <a:cubicBezTo>
                        <a:pt x="262731" y="24607"/>
                        <a:pt x="258419" y="23697"/>
                        <a:pt x="254794" y="21432"/>
                      </a:cubicBezTo>
                      <a:cubicBezTo>
                        <a:pt x="244945" y="15277"/>
                        <a:pt x="249408" y="15423"/>
                        <a:pt x="245269" y="7144"/>
                      </a:cubicBezTo>
                      <a:cubicBezTo>
                        <a:pt x="243989" y="4584"/>
                        <a:pt x="242094" y="2381"/>
                        <a:pt x="240507" y="0"/>
                      </a:cubicBezTo>
                      <a:cubicBezTo>
                        <a:pt x="239792" y="143"/>
                        <a:pt x="220883" y="3730"/>
                        <a:pt x="219075" y="4763"/>
                      </a:cubicBezTo>
                      <a:cubicBezTo>
                        <a:pt x="216151" y="6434"/>
                        <a:pt x="214519" y="9751"/>
                        <a:pt x="211932" y="11907"/>
                      </a:cubicBezTo>
                      <a:cubicBezTo>
                        <a:pt x="209733" y="13739"/>
                        <a:pt x="207169" y="15082"/>
                        <a:pt x="204788" y="16669"/>
                      </a:cubicBezTo>
                      <a:cubicBezTo>
                        <a:pt x="191141" y="37138"/>
                        <a:pt x="207500" y="11243"/>
                        <a:pt x="197644" y="30957"/>
                      </a:cubicBezTo>
                      <a:cubicBezTo>
                        <a:pt x="188408" y="49429"/>
                        <a:pt x="196490" y="27279"/>
                        <a:pt x="190500" y="45244"/>
                      </a:cubicBezTo>
                      <a:cubicBezTo>
                        <a:pt x="183356" y="44450"/>
                        <a:pt x="176117" y="44273"/>
                        <a:pt x="169069" y="42863"/>
                      </a:cubicBezTo>
                      <a:cubicBezTo>
                        <a:pt x="164146" y="41878"/>
                        <a:pt x="154782" y="38100"/>
                        <a:pt x="154782" y="38100"/>
                      </a:cubicBezTo>
                      <a:cubicBezTo>
                        <a:pt x="143462" y="45647"/>
                        <a:pt x="148542" y="40148"/>
                        <a:pt x="142875" y="57150"/>
                      </a:cubicBezTo>
                      <a:lnTo>
                        <a:pt x="140494" y="64294"/>
                      </a:lnTo>
                      <a:cubicBezTo>
                        <a:pt x="139700" y="66675"/>
                        <a:pt x="140494" y="70644"/>
                        <a:pt x="138113" y="71438"/>
                      </a:cubicBezTo>
                      <a:cubicBezTo>
                        <a:pt x="126389" y="75346"/>
                        <a:pt x="133445" y="73406"/>
                        <a:pt x="116682" y="76200"/>
                      </a:cubicBezTo>
                      <a:cubicBezTo>
                        <a:pt x="117476" y="82550"/>
                        <a:pt x="118158" y="88915"/>
                        <a:pt x="119063" y="95250"/>
                      </a:cubicBezTo>
                      <a:cubicBezTo>
                        <a:pt x="119746" y="100030"/>
                        <a:pt x="121444" y="104710"/>
                        <a:pt x="121444" y="109538"/>
                      </a:cubicBezTo>
                      <a:cubicBezTo>
                        <a:pt x="121444" y="119096"/>
                        <a:pt x="119857" y="128588"/>
                        <a:pt x="119063" y="138113"/>
                      </a:cubicBezTo>
                      <a:cubicBezTo>
                        <a:pt x="93608" y="129627"/>
                        <a:pt x="113673" y="138683"/>
                        <a:pt x="97632" y="126207"/>
                      </a:cubicBezTo>
                      <a:cubicBezTo>
                        <a:pt x="93114" y="122693"/>
                        <a:pt x="83344" y="116682"/>
                        <a:pt x="83344" y="116682"/>
                      </a:cubicBezTo>
                      <a:cubicBezTo>
                        <a:pt x="81757" y="119063"/>
                        <a:pt x="79487" y="121110"/>
                        <a:pt x="78582" y="123825"/>
                      </a:cubicBezTo>
                      <a:cubicBezTo>
                        <a:pt x="77055" y="128406"/>
                        <a:pt x="77247" y="133400"/>
                        <a:pt x="76200" y="138113"/>
                      </a:cubicBezTo>
                      <a:cubicBezTo>
                        <a:pt x="75655" y="140563"/>
                        <a:pt x="74509" y="142843"/>
                        <a:pt x="73819" y="145257"/>
                      </a:cubicBezTo>
                      <a:cubicBezTo>
                        <a:pt x="72920" y="148404"/>
                        <a:pt x="72727" y="151774"/>
                        <a:pt x="71438" y="154782"/>
                      </a:cubicBezTo>
                      <a:cubicBezTo>
                        <a:pt x="70311" y="157412"/>
                        <a:pt x="68263" y="159544"/>
                        <a:pt x="66675" y="161925"/>
                      </a:cubicBezTo>
                      <a:cubicBezTo>
                        <a:pt x="64739" y="167734"/>
                        <a:pt x="64147" y="171598"/>
                        <a:pt x="59532" y="176213"/>
                      </a:cubicBezTo>
                      <a:cubicBezTo>
                        <a:pt x="57508" y="178237"/>
                        <a:pt x="54769" y="179388"/>
                        <a:pt x="52388" y="180975"/>
                      </a:cubicBezTo>
                      <a:lnTo>
                        <a:pt x="42863" y="195263"/>
                      </a:lnTo>
                      <a:lnTo>
                        <a:pt x="38100" y="202407"/>
                      </a:lnTo>
                      <a:cubicBezTo>
                        <a:pt x="40824" y="213300"/>
                        <a:pt x="39902" y="213541"/>
                        <a:pt x="47625" y="223838"/>
                      </a:cubicBezTo>
                      <a:cubicBezTo>
                        <a:pt x="49646" y="226532"/>
                        <a:pt x="52701" y="228324"/>
                        <a:pt x="54769" y="230982"/>
                      </a:cubicBezTo>
                      <a:cubicBezTo>
                        <a:pt x="58283" y="235500"/>
                        <a:pt x="64294" y="245269"/>
                        <a:pt x="64294" y="245269"/>
                      </a:cubicBezTo>
                      <a:cubicBezTo>
                        <a:pt x="49989" y="254806"/>
                        <a:pt x="64095" y="247650"/>
                        <a:pt x="38100" y="247650"/>
                      </a:cubicBezTo>
                      <a:cubicBezTo>
                        <a:pt x="33272" y="247650"/>
                        <a:pt x="28575" y="249238"/>
                        <a:pt x="23813" y="250032"/>
                      </a:cubicBezTo>
                      <a:cubicBezTo>
                        <a:pt x="25400" y="252413"/>
                        <a:pt x="26340" y="255387"/>
                        <a:pt x="28575" y="257175"/>
                      </a:cubicBezTo>
                      <a:cubicBezTo>
                        <a:pt x="45008" y="270322"/>
                        <a:pt x="26831" y="246228"/>
                        <a:pt x="40482" y="266700"/>
                      </a:cubicBezTo>
                      <a:cubicBezTo>
                        <a:pt x="39688" y="274638"/>
                        <a:pt x="39570" y="282672"/>
                        <a:pt x="38100" y="290513"/>
                      </a:cubicBezTo>
                      <a:cubicBezTo>
                        <a:pt x="37175" y="295447"/>
                        <a:pt x="33338" y="304800"/>
                        <a:pt x="33338" y="304800"/>
                      </a:cubicBezTo>
                      <a:cubicBezTo>
                        <a:pt x="32544" y="310356"/>
                        <a:pt x="32058" y="315965"/>
                        <a:pt x="30957" y="321469"/>
                      </a:cubicBezTo>
                      <a:cubicBezTo>
                        <a:pt x="30465" y="323930"/>
                        <a:pt x="28575" y="326103"/>
                        <a:pt x="28575" y="328613"/>
                      </a:cubicBezTo>
                      <a:cubicBezTo>
                        <a:pt x="28575" y="339754"/>
                        <a:pt x="28904" y="351000"/>
                        <a:pt x="30957" y="361950"/>
                      </a:cubicBezTo>
                      <a:cubicBezTo>
                        <a:pt x="31371" y="364157"/>
                        <a:pt x="34132" y="365125"/>
                        <a:pt x="35719" y="366713"/>
                      </a:cubicBezTo>
                    </a:path>
                  </a:pathLst>
                </a:custGeom>
                <a:noFill/>
                <a:ln w="22225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任意多边形: 形状 161">
                  <a:extLst>
                    <a:ext uri="{FF2B5EF4-FFF2-40B4-BE49-F238E27FC236}">
                      <a16:creationId xmlns:a16="http://schemas.microsoft.com/office/drawing/2014/main" id="{EA4B48BC-81BD-44D0-AA1A-9C06934F3232}"/>
                    </a:ext>
                  </a:extLst>
                </p:cNvPr>
                <p:cNvSpPr/>
                <p:nvPr/>
              </p:nvSpPr>
              <p:spPr>
                <a:xfrm rot="21059563">
                  <a:off x="444794" y="4310984"/>
                  <a:ext cx="121444" cy="46044"/>
                </a:xfrm>
                <a:custGeom>
                  <a:avLst/>
                  <a:gdLst>
                    <a:gd name="connsiteX0" fmla="*/ 0 w 121444"/>
                    <a:gd name="connsiteY0" fmla="*/ 14839 h 46044"/>
                    <a:gd name="connsiteX1" fmla="*/ 11907 w 121444"/>
                    <a:gd name="connsiteY1" fmla="*/ 17221 h 46044"/>
                    <a:gd name="connsiteX2" fmla="*/ 19050 w 121444"/>
                    <a:gd name="connsiteY2" fmla="*/ 19602 h 46044"/>
                    <a:gd name="connsiteX3" fmla="*/ 21432 w 121444"/>
                    <a:gd name="connsiteY3" fmla="*/ 12458 h 46044"/>
                    <a:gd name="connsiteX4" fmla="*/ 28575 w 121444"/>
                    <a:gd name="connsiteY4" fmla="*/ 14839 h 46044"/>
                    <a:gd name="connsiteX5" fmla="*/ 33338 w 121444"/>
                    <a:gd name="connsiteY5" fmla="*/ 21983 h 46044"/>
                    <a:gd name="connsiteX6" fmla="*/ 40482 w 121444"/>
                    <a:gd name="connsiteY6" fmla="*/ 26746 h 46044"/>
                    <a:gd name="connsiteX7" fmla="*/ 35719 w 121444"/>
                    <a:gd name="connsiteY7" fmla="*/ 19602 h 46044"/>
                    <a:gd name="connsiteX8" fmla="*/ 42863 w 121444"/>
                    <a:gd name="connsiteY8" fmla="*/ 26746 h 46044"/>
                    <a:gd name="connsiteX9" fmla="*/ 45244 w 121444"/>
                    <a:gd name="connsiteY9" fmla="*/ 36271 h 46044"/>
                    <a:gd name="connsiteX10" fmla="*/ 42863 w 121444"/>
                    <a:gd name="connsiteY10" fmla="*/ 45796 h 46044"/>
                    <a:gd name="connsiteX11" fmla="*/ 50007 w 121444"/>
                    <a:gd name="connsiteY11" fmla="*/ 38652 h 46044"/>
                    <a:gd name="connsiteX12" fmla="*/ 54769 w 121444"/>
                    <a:gd name="connsiteY12" fmla="*/ 24364 h 46044"/>
                    <a:gd name="connsiteX13" fmla="*/ 64294 w 121444"/>
                    <a:gd name="connsiteY13" fmla="*/ 5314 h 46044"/>
                    <a:gd name="connsiteX14" fmla="*/ 71438 w 121444"/>
                    <a:gd name="connsiteY14" fmla="*/ 24364 h 46044"/>
                    <a:gd name="connsiteX15" fmla="*/ 76200 w 121444"/>
                    <a:gd name="connsiteY15" fmla="*/ 38652 h 46044"/>
                    <a:gd name="connsiteX16" fmla="*/ 95250 w 121444"/>
                    <a:gd name="connsiteY16" fmla="*/ 19602 h 46044"/>
                    <a:gd name="connsiteX17" fmla="*/ 102394 w 121444"/>
                    <a:gd name="connsiteY17" fmla="*/ 5314 h 46044"/>
                    <a:gd name="connsiteX18" fmla="*/ 109538 w 121444"/>
                    <a:gd name="connsiteY18" fmla="*/ 7696 h 46044"/>
                    <a:gd name="connsiteX19" fmla="*/ 121444 w 121444"/>
                    <a:gd name="connsiteY19" fmla="*/ 14839 h 46044"/>
                    <a:gd name="connsiteX20" fmla="*/ 119063 w 121444"/>
                    <a:gd name="connsiteY20" fmla="*/ 552 h 46044"/>
                    <a:gd name="connsiteX21" fmla="*/ 111919 w 121444"/>
                    <a:gd name="connsiteY21" fmla="*/ 2933 h 46044"/>
                    <a:gd name="connsiteX22" fmla="*/ 95250 w 121444"/>
                    <a:gd name="connsiteY22" fmla="*/ 5314 h 46044"/>
                    <a:gd name="connsiteX23" fmla="*/ 88107 w 121444"/>
                    <a:gd name="connsiteY23" fmla="*/ 7696 h 46044"/>
                    <a:gd name="connsiteX24" fmla="*/ 78582 w 121444"/>
                    <a:gd name="connsiteY24" fmla="*/ 10077 h 46044"/>
                    <a:gd name="connsiteX25" fmla="*/ 73819 w 121444"/>
                    <a:gd name="connsiteY25" fmla="*/ 17221 h 46044"/>
                    <a:gd name="connsiteX26" fmla="*/ 59532 w 121444"/>
                    <a:gd name="connsiteY26" fmla="*/ 29127 h 46044"/>
                    <a:gd name="connsiteX27" fmla="*/ 26194 w 121444"/>
                    <a:gd name="connsiteY27" fmla="*/ 26746 h 46044"/>
                    <a:gd name="connsiteX28" fmla="*/ 21432 w 121444"/>
                    <a:gd name="connsiteY28" fmla="*/ 12458 h 46044"/>
                    <a:gd name="connsiteX29" fmla="*/ 0 w 121444"/>
                    <a:gd name="connsiteY29" fmla="*/ 14839 h 46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1444" h="46044">
                      <a:moveTo>
                        <a:pt x="0" y="14839"/>
                      </a:moveTo>
                      <a:cubicBezTo>
                        <a:pt x="3969" y="15633"/>
                        <a:pt x="7980" y="16239"/>
                        <a:pt x="11907" y="17221"/>
                      </a:cubicBezTo>
                      <a:cubicBezTo>
                        <a:pt x="14342" y="17830"/>
                        <a:pt x="16805" y="20725"/>
                        <a:pt x="19050" y="19602"/>
                      </a:cubicBezTo>
                      <a:cubicBezTo>
                        <a:pt x="21295" y="18479"/>
                        <a:pt x="20638" y="14839"/>
                        <a:pt x="21432" y="12458"/>
                      </a:cubicBezTo>
                      <a:cubicBezTo>
                        <a:pt x="23813" y="13252"/>
                        <a:pt x="26615" y="13271"/>
                        <a:pt x="28575" y="14839"/>
                      </a:cubicBezTo>
                      <a:cubicBezTo>
                        <a:pt x="30810" y="16627"/>
                        <a:pt x="31314" y="19959"/>
                        <a:pt x="33338" y="21983"/>
                      </a:cubicBezTo>
                      <a:cubicBezTo>
                        <a:pt x="35362" y="24007"/>
                        <a:pt x="38101" y="25158"/>
                        <a:pt x="40482" y="26746"/>
                      </a:cubicBezTo>
                      <a:cubicBezTo>
                        <a:pt x="38894" y="24365"/>
                        <a:pt x="32857" y="19602"/>
                        <a:pt x="35719" y="19602"/>
                      </a:cubicBezTo>
                      <a:cubicBezTo>
                        <a:pt x="39087" y="19602"/>
                        <a:pt x="41192" y="23822"/>
                        <a:pt x="42863" y="26746"/>
                      </a:cubicBezTo>
                      <a:cubicBezTo>
                        <a:pt x="44487" y="29588"/>
                        <a:pt x="44450" y="33096"/>
                        <a:pt x="45244" y="36271"/>
                      </a:cubicBezTo>
                      <a:cubicBezTo>
                        <a:pt x="44450" y="39446"/>
                        <a:pt x="39936" y="44333"/>
                        <a:pt x="42863" y="45796"/>
                      </a:cubicBezTo>
                      <a:cubicBezTo>
                        <a:pt x="45875" y="47302"/>
                        <a:pt x="48372" y="41596"/>
                        <a:pt x="50007" y="38652"/>
                      </a:cubicBezTo>
                      <a:cubicBezTo>
                        <a:pt x="52445" y="34263"/>
                        <a:pt x="52186" y="28669"/>
                        <a:pt x="54769" y="24364"/>
                      </a:cubicBezTo>
                      <a:cubicBezTo>
                        <a:pt x="63204" y="10306"/>
                        <a:pt x="60450" y="16849"/>
                        <a:pt x="64294" y="5314"/>
                      </a:cubicBezTo>
                      <a:cubicBezTo>
                        <a:pt x="71370" y="26546"/>
                        <a:pt x="60049" y="-6957"/>
                        <a:pt x="71438" y="24364"/>
                      </a:cubicBezTo>
                      <a:cubicBezTo>
                        <a:pt x="73154" y="29082"/>
                        <a:pt x="76200" y="38652"/>
                        <a:pt x="76200" y="38652"/>
                      </a:cubicBezTo>
                      <a:cubicBezTo>
                        <a:pt x="87694" y="21410"/>
                        <a:pt x="80605" y="26924"/>
                        <a:pt x="95250" y="19602"/>
                      </a:cubicBezTo>
                      <a:cubicBezTo>
                        <a:pt x="96252" y="16596"/>
                        <a:pt x="98845" y="6734"/>
                        <a:pt x="102394" y="5314"/>
                      </a:cubicBezTo>
                      <a:cubicBezTo>
                        <a:pt x="104725" y="4382"/>
                        <a:pt x="107293" y="6573"/>
                        <a:pt x="109538" y="7696"/>
                      </a:cubicBezTo>
                      <a:cubicBezTo>
                        <a:pt x="113678" y="9766"/>
                        <a:pt x="117475" y="12458"/>
                        <a:pt x="121444" y="14839"/>
                      </a:cubicBezTo>
                      <a:cubicBezTo>
                        <a:pt x="120650" y="10077"/>
                        <a:pt x="122079" y="4322"/>
                        <a:pt x="119063" y="552"/>
                      </a:cubicBezTo>
                      <a:cubicBezTo>
                        <a:pt x="117495" y="-1408"/>
                        <a:pt x="114380" y="2441"/>
                        <a:pt x="111919" y="2933"/>
                      </a:cubicBezTo>
                      <a:cubicBezTo>
                        <a:pt x="106415" y="4034"/>
                        <a:pt x="100806" y="4520"/>
                        <a:pt x="95250" y="5314"/>
                      </a:cubicBezTo>
                      <a:cubicBezTo>
                        <a:pt x="92869" y="6108"/>
                        <a:pt x="90520" y="7006"/>
                        <a:pt x="88107" y="7696"/>
                      </a:cubicBezTo>
                      <a:cubicBezTo>
                        <a:pt x="84960" y="8595"/>
                        <a:pt x="81305" y="8262"/>
                        <a:pt x="78582" y="10077"/>
                      </a:cubicBezTo>
                      <a:cubicBezTo>
                        <a:pt x="76201" y="11665"/>
                        <a:pt x="75651" y="15022"/>
                        <a:pt x="73819" y="17221"/>
                      </a:cubicBezTo>
                      <a:cubicBezTo>
                        <a:pt x="68091" y="24094"/>
                        <a:pt x="66553" y="24445"/>
                        <a:pt x="59532" y="29127"/>
                      </a:cubicBezTo>
                      <a:cubicBezTo>
                        <a:pt x="48419" y="28333"/>
                        <a:pt x="36401" y="31212"/>
                        <a:pt x="26194" y="26746"/>
                      </a:cubicBezTo>
                      <a:cubicBezTo>
                        <a:pt x="21595" y="24734"/>
                        <a:pt x="26452" y="12458"/>
                        <a:pt x="21432" y="12458"/>
                      </a:cubicBezTo>
                      <a:lnTo>
                        <a:pt x="0" y="14839"/>
                      </a:ln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任意多边形: 形状 162">
                  <a:extLst>
                    <a:ext uri="{FF2B5EF4-FFF2-40B4-BE49-F238E27FC236}">
                      <a16:creationId xmlns:a16="http://schemas.microsoft.com/office/drawing/2014/main" id="{01AC5D1F-60C6-4D99-91EC-1126E2A6DD26}"/>
                    </a:ext>
                  </a:extLst>
                </p:cNvPr>
                <p:cNvSpPr/>
                <p:nvPr/>
              </p:nvSpPr>
              <p:spPr>
                <a:xfrm rot="670083">
                  <a:off x="624099" y="4295762"/>
                  <a:ext cx="121444" cy="46044"/>
                </a:xfrm>
                <a:custGeom>
                  <a:avLst/>
                  <a:gdLst>
                    <a:gd name="connsiteX0" fmla="*/ 0 w 121444"/>
                    <a:gd name="connsiteY0" fmla="*/ 14839 h 46044"/>
                    <a:gd name="connsiteX1" fmla="*/ 11907 w 121444"/>
                    <a:gd name="connsiteY1" fmla="*/ 17221 h 46044"/>
                    <a:gd name="connsiteX2" fmla="*/ 19050 w 121444"/>
                    <a:gd name="connsiteY2" fmla="*/ 19602 h 46044"/>
                    <a:gd name="connsiteX3" fmla="*/ 21432 w 121444"/>
                    <a:gd name="connsiteY3" fmla="*/ 12458 h 46044"/>
                    <a:gd name="connsiteX4" fmla="*/ 28575 w 121444"/>
                    <a:gd name="connsiteY4" fmla="*/ 14839 h 46044"/>
                    <a:gd name="connsiteX5" fmla="*/ 33338 w 121444"/>
                    <a:gd name="connsiteY5" fmla="*/ 21983 h 46044"/>
                    <a:gd name="connsiteX6" fmla="*/ 40482 w 121444"/>
                    <a:gd name="connsiteY6" fmla="*/ 26746 h 46044"/>
                    <a:gd name="connsiteX7" fmla="*/ 35719 w 121444"/>
                    <a:gd name="connsiteY7" fmla="*/ 19602 h 46044"/>
                    <a:gd name="connsiteX8" fmla="*/ 42863 w 121444"/>
                    <a:gd name="connsiteY8" fmla="*/ 26746 h 46044"/>
                    <a:gd name="connsiteX9" fmla="*/ 45244 w 121444"/>
                    <a:gd name="connsiteY9" fmla="*/ 36271 h 46044"/>
                    <a:gd name="connsiteX10" fmla="*/ 42863 w 121444"/>
                    <a:gd name="connsiteY10" fmla="*/ 45796 h 46044"/>
                    <a:gd name="connsiteX11" fmla="*/ 50007 w 121444"/>
                    <a:gd name="connsiteY11" fmla="*/ 38652 h 46044"/>
                    <a:gd name="connsiteX12" fmla="*/ 54769 w 121444"/>
                    <a:gd name="connsiteY12" fmla="*/ 24364 h 46044"/>
                    <a:gd name="connsiteX13" fmla="*/ 64294 w 121444"/>
                    <a:gd name="connsiteY13" fmla="*/ 5314 h 46044"/>
                    <a:gd name="connsiteX14" fmla="*/ 71438 w 121444"/>
                    <a:gd name="connsiteY14" fmla="*/ 24364 h 46044"/>
                    <a:gd name="connsiteX15" fmla="*/ 76200 w 121444"/>
                    <a:gd name="connsiteY15" fmla="*/ 38652 h 46044"/>
                    <a:gd name="connsiteX16" fmla="*/ 95250 w 121444"/>
                    <a:gd name="connsiteY16" fmla="*/ 19602 h 46044"/>
                    <a:gd name="connsiteX17" fmla="*/ 102394 w 121444"/>
                    <a:gd name="connsiteY17" fmla="*/ 5314 h 46044"/>
                    <a:gd name="connsiteX18" fmla="*/ 109538 w 121444"/>
                    <a:gd name="connsiteY18" fmla="*/ 7696 h 46044"/>
                    <a:gd name="connsiteX19" fmla="*/ 121444 w 121444"/>
                    <a:gd name="connsiteY19" fmla="*/ 14839 h 46044"/>
                    <a:gd name="connsiteX20" fmla="*/ 119063 w 121444"/>
                    <a:gd name="connsiteY20" fmla="*/ 552 h 46044"/>
                    <a:gd name="connsiteX21" fmla="*/ 111919 w 121444"/>
                    <a:gd name="connsiteY21" fmla="*/ 2933 h 46044"/>
                    <a:gd name="connsiteX22" fmla="*/ 95250 w 121444"/>
                    <a:gd name="connsiteY22" fmla="*/ 5314 h 46044"/>
                    <a:gd name="connsiteX23" fmla="*/ 88107 w 121444"/>
                    <a:gd name="connsiteY23" fmla="*/ 7696 h 46044"/>
                    <a:gd name="connsiteX24" fmla="*/ 78582 w 121444"/>
                    <a:gd name="connsiteY24" fmla="*/ 10077 h 46044"/>
                    <a:gd name="connsiteX25" fmla="*/ 73819 w 121444"/>
                    <a:gd name="connsiteY25" fmla="*/ 17221 h 46044"/>
                    <a:gd name="connsiteX26" fmla="*/ 59532 w 121444"/>
                    <a:gd name="connsiteY26" fmla="*/ 29127 h 46044"/>
                    <a:gd name="connsiteX27" fmla="*/ 26194 w 121444"/>
                    <a:gd name="connsiteY27" fmla="*/ 26746 h 46044"/>
                    <a:gd name="connsiteX28" fmla="*/ 21432 w 121444"/>
                    <a:gd name="connsiteY28" fmla="*/ 12458 h 46044"/>
                    <a:gd name="connsiteX29" fmla="*/ 0 w 121444"/>
                    <a:gd name="connsiteY29" fmla="*/ 14839 h 46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121444" h="46044">
                      <a:moveTo>
                        <a:pt x="0" y="14839"/>
                      </a:moveTo>
                      <a:cubicBezTo>
                        <a:pt x="3969" y="15633"/>
                        <a:pt x="7980" y="16239"/>
                        <a:pt x="11907" y="17221"/>
                      </a:cubicBezTo>
                      <a:cubicBezTo>
                        <a:pt x="14342" y="17830"/>
                        <a:pt x="16805" y="20725"/>
                        <a:pt x="19050" y="19602"/>
                      </a:cubicBezTo>
                      <a:cubicBezTo>
                        <a:pt x="21295" y="18479"/>
                        <a:pt x="20638" y="14839"/>
                        <a:pt x="21432" y="12458"/>
                      </a:cubicBezTo>
                      <a:cubicBezTo>
                        <a:pt x="23813" y="13252"/>
                        <a:pt x="26615" y="13271"/>
                        <a:pt x="28575" y="14839"/>
                      </a:cubicBezTo>
                      <a:cubicBezTo>
                        <a:pt x="30810" y="16627"/>
                        <a:pt x="31314" y="19959"/>
                        <a:pt x="33338" y="21983"/>
                      </a:cubicBezTo>
                      <a:cubicBezTo>
                        <a:pt x="35362" y="24007"/>
                        <a:pt x="38101" y="25158"/>
                        <a:pt x="40482" y="26746"/>
                      </a:cubicBezTo>
                      <a:cubicBezTo>
                        <a:pt x="38894" y="24365"/>
                        <a:pt x="32857" y="19602"/>
                        <a:pt x="35719" y="19602"/>
                      </a:cubicBezTo>
                      <a:cubicBezTo>
                        <a:pt x="39087" y="19602"/>
                        <a:pt x="41192" y="23822"/>
                        <a:pt x="42863" y="26746"/>
                      </a:cubicBezTo>
                      <a:cubicBezTo>
                        <a:pt x="44487" y="29588"/>
                        <a:pt x="44450" y="33096"/>
                        <a:pt x="45244" y="36271"/>
                      </a:cubicBezTo>
                      <a:cubicBezTo>
                        <a:pt x="44450" y="39446"/>
                        <a:pt x="39936" y="44333"/>
                        <a:pt x="42863" y="45796"/>
                      </a:cubicBezTo>
                      <a:cubicBezTo>
                        <a:pt x="45875" y="47302"/>
                        <a:pt x="48372" y="41596"/>
                        <a:pt x="50007" y="38652"/>
                      </a:cubicBezTo>
                      <a:cubicBezTo>
                        <a:pt x="52445" y="34263"/>
                        <a:pt x="52186" y="28669"/>
                        <a:pt x="54769" y="24364"/>
                      </a:cubicBezTo>
                      <a:cubicBezTo>
                        <a:pt x="63204" y="10306"/>
                        <a:pt x="60450" y="16849"/>
                        <a:pt x="64294" y="5314"/>
                      </a:cubicBezTo>
                      <a:cubicBezTo>
                        <a:pt x="71370" y="26546"/>
                        <a:pt x="60049" y="-6957"/>
                        <a:pt x="71438" y="24364"/>
                      </a:cubicBezTo>
                      <a:cubicBezTo>
                        <a:pt x="73154" y="29082"/>
                        <a:pt x="76200" y="38652"/>
                        <a:pt x="76200" y="38652"/>
                      </a:cubicBezTo>
                      <a:cubicBezTo>
                        <a:pt x="87694" y="21410"/>
                        <a:pt x="80605" y="26924"/>
                        <a:pt x="95250" y="19602"/>
                      </a:cubicBezTo>
                      <a:cubicBezTo>
                        <a:pt x="96252" y="16596"/>
                        <a:pt x="98845" y="6734"/>
                        <a:pt x="102394" y="5314"/>
                      </a:cubicBezTo>
                      <a:cubicBezTo>
                        <a:pt x="104725" y="4382"/>
                        <a:pt x="107293" y="6573"/>
                        <a:pt x="109538" y="7696"/>
                      </a:cubicBezTo>
                      <a:cubicBezTo>
                        <a:pt x="113678" y="9766"/>
                        <a:pt x="117475" y="12458"/>
                        <a:pt x="121444" y="14839"/>
                      </a:cubicBezTo>
                      <a:cubicBezTo>
                        <a:pt x="120650" y="10077"/>
                        <a:pt x="122079" y="4322"/>
                        <a:pt x="119063" y="552"/>
                      </a:cubicBezTo>
                      <a:cubicBezTo>
                        <a:pt x="117495" y="-1408"/>
                        <a:pt x="114380" y="2441"/>
                        <a:pt x="111919" y="2933"/>
                      </a:cubicBezTo>
                      <a:cubicBezTo>
                        <a:pt x="106415" y="4034"/>
                        <a:pt x="100806" y="4520"/>
                        <a:pt x="95250" y="5314"/>
                      </a:cubicBezTo>
                      <a:cubicBezTo>
                        <a:pt x="92869" y="6108"/>
                        <a:pt x="90520" y="7006"/>
                        <a:pt x="88107" y="7696"/>
                      </a:cubicBezTo>
                      <a:cubicBezTo>
                        <a:pt x="84960" y="8595"/>
                        <a:pt x="81305" y="8262"/>
                        <a:pt x="78582" y="10077"/>
                      </a:cubicBezTo>
                      <a:cubicBezTo>
                        <a:pt x="76201" y="11665"/>
                        <a:pt x="75651" y="15022"/>
                        <a:pt x="73819" y="17221"/>
                      </a:cubicBezTo>
                      <a:cubicBezTo>
                        <a:pt x="68091" y="24094"/>
                        <a:pt x="66553" y="24445"/>
                        <a:pt x="59532" y="29127"/>
                      </a:cubicBezTo>
                      <a:cubicBezTo>
                        <a:pt x="48419" y="28333"/>
                        <a:pt x="36401" y="31212"/>
                        <a:pt x="26194" y="26746"/>
                      </a:cubicBezTo>
                      <a:cubicBezTo>
                        <a:pt x="21595" y="24734"/>
                        <a:pt x="26452" y="12458"/>
                        <a:pt x="21432" y="12458"/>
                      </a:cubicBezTo>
                      <a:lnTo>
                        <a:pt x="0" y="14839"/>
                      </a:lnTo>
                      <a:close/>
                    </a:path>
                  </a:pathLst>
                </a:custGeom>
                <a:ln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2F4AA62-117C-4DA7-8A72-8BE8ADC1FCBF}"/>
                </a:ext>
              </a:extLst>
            </p:cNvPr>
            <p:cNvSpPr/>
            <p:nvPr/>
          </p:nvSpPr>
          <p:spPr>
            <a:xfrm>
              <a:off x="1636003" y="4470123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shadow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F3D89184-9CFE-46DB-BCFA-EC240C0525A8}"/>
                </a:ext>
              </a:extLst>
            </p:cNvPr>
            <p:cNvSpPr/>
            <p:nvPr/>
          </p:nvSpPr>
          <p:spPr>
            <a:xfrm>
              <a:off x="3120171" y="4469248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B5EAB4EA-BA65-4A12-B087-3E6A20A0B391}"/>
                </a:ext>
              </a:extLst>
            </p:cNvPr>
            <p:cNvGrpSpPr/>
            <p:nvPr/>
          </p:nvGrpSpPr>
          <p:grpSpPr>
            <a:xfrm>
              <a:off x="3206515" y="4708286"/>
              <a:ext cx="615231" cy="615714"/>
              <a:chOff x="2474029" y="4125238"/>
              <a:chExt cx="615231" cy="615714"/>
            </a:xfrm>
          </p:grpSpPr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6090C28C-9A5B-471D-B520-7103F8B40012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296D2560-3DB2-419C-93F2-0DA539275A92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A2130138-8E87-4792-A7F6-4DE0EA80FAEC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F075ECB4-43FB-49FB-BDEF-97B8887E4C93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9BEDCB3D-4B64-4553-A198-C0B1F04DD1BD}"/>
                </a:ext>
              </a:extLst>
            </p:cNvPr>
            <p:cNvSpPr txBox="1"/>
            <p:nvPr/>
          </p:nvSpPr>
          <p:spPr>
            <a:xfrm>
              <a:off x="2634198" y="4773837"/>
              <a:ext cx="309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FE2419BC-7E68-41E5-8FF2-8701F7725B10}"/>
                </a:ext>
              </a:extLst>
            </p:cNvPr>
            <p:cNvSpPr/>
            <p:nvPr/>
          </p:nvSpPr>
          <p:spPr>
            <a:xfrm>
              <a:off x="1459478" y="4990983"/>
              <a:ext cx="45720" cy="4572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BCBB736-D2F5-441D-A26C-B1869AF2B4DC}"/>
                  </a:ext>
                </a:extLst>
              </p:cNvPr>
              <p:cNvSpPr txBox="1"/>
              <p:nvPr/>
            </p:nvSpPr>
            <p:spPr>
              <a:xfrm>
                <a:off x="854854" y="5829866"/>
                <a:ext cx="27570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∗       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=        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" name="文本框 175">
                <a:extLst>
                  <a:ext uri="{FF2B5EF4-FFF2-40B4-BE49-F238E27FC236}">
                    <a16:creationId xmlns:a16="http://schemas.microsoft.com/office/drawing/2014/main" id="{1BCBB736-D2F5-441D-A26C-B1869AF2B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854" y="5829866"/>
                <a:ext cx="2757037" cy="276999"/>
              </a:xfrm>
              <a:prstGeom prst="rect">
                <a:avLst/>
              </a:prstGeom>
              <a:blipFill>
                <a:blip r:embed="rId2"/>
                <a:stretch>
                  <a:fillRect l="-883" t="-45652" r="-1236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6B730F7-08B1-47C6-9F2A-B6710D55C778}"/>
                  </a:ext>
                </a:extLst>
              </p:cNvPr>
              <p:cNvSpPr txBox="1"/>
              <p:nvPr/>
            </p:nvSpPr>
            <p:spPr>
              <a:xfrm>
                <a:off x="4538756" y="3998666"/>
                <a:ext cx="43989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2)  </a:t>
                </a:r>
                <a:r>
                  <a:rPr lang="en-US" dirty="0"/>
                  <a:t>Filters can be disconnected by a DNN automatically</a:t>
                </a:r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C6B730F7-08B1-47C6-9F2A-B6710D55C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756" y="3998666"/>
                <a:ext cx="4398974" cy="1477328"/>
              </a:xfrm>
              <a:prstGeom prst="rect">
                <a:avLst/>
              </a:prstGeom>
              <a:blipFill>
                <a:blip r:embed="rId3"/>
                <a:stretch>
                  <a:fillRect l="-1248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7828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512481" y="127217"/>
                <a:ext cx="7886700" cy="13255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12481" y="127217"/>
                <a:ext cx="78867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4C7A0E7D-F62C-44C1-B6AF-6CBB29458B8B}"/>
              </a:ext>
            </a:extLst>
          </p:cNvPr>
          <p:cNvSpPr txBox="1"/>
          <p:nvPr/>
        </p:nvSpPr>
        <p:spPr>
          <a:xfrm>
            <a:off x="8523825" y="2586254"/>
            <a:ext cx="76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1568</a:t>
            </a:r>
          </a:p>
        </p:txBody>
      </p:sp>
      <p:grpSp>
        <p:nvGrpSpPr>
          <p:cNvPr id="210" name="组合 209" descr="Face Detection Graph">
            <a:extLst>
              <a:ext uri="{FF2B5EF4-FFF2-40B4-BE49-F238E27FC236}">
                <a16:creationId xmlns:a16="http://schemas.microsoft.com/office/drawing/2014/main" id="{4DEDC23B-B811-4B1E-81E4-627363B15B00}"/>
              </a:ext>
            </a:extLst>
          </p:cNvPr>
          <p:cNvGrpSpPr/>
          <p:nvPr/>
        </p:nvGrpSpPr>
        <p:grpSpPr>
          <a:xfrm>
            <a:off x="336504" y="808546"/>
            <a:ext cx="8731540" cy="2516372"/>
            <a:chOff x="336504" y="808546"/>
            <a:chExt cx="8731540" cy="2516372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7F12A92-4367-40CC-A277-F9A62E4EC2F8}"/>
                </a:ext>
              </a:extLst>
            </p:cNvPr>
            <p:cNvSpPr/>
            <p:nvPr/>
          </p:nvSpPr>
          <p:spPr>
            <a:xfrm>
              <a:off x="336504" y="1534323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0BAAFB2-AA80-456F-BD48-55B3FAAB11E1}"/>
                </a:ext>
              </a:extLst>
            </p:cNvPr>
            <p:cNvSpPr/>
            <p:nvPr/>
          </p:nvSpPr>
          <p:spPr>
            <a:xfrm>
              <a:off x="1476983" y="1534323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1197D5C-FE91-4BDE-AD66-DD8F65517571}"/>
                </a:ext>
              </a:extLst>
            </p:cNvPr>
            <p:cNvSpPr/>
            <p:nvPr/>
          </p:nvSpPr>
          <p:spPr>
            <a:xfrm>
              <a:off x="2571789" y="1534323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BA9B380-567D-4452-8BD6-B269A9FE76E8}"/>
                </a:ext>
              </a:extLst>
            </p:cNvPr>
            <p:cNvSpPr/>
            <p:nvPr/>
          </p:nvSpPr>
          <p:spPr>
            <a:xfrm>
              <a:off x="3929483" y="1534323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3256770-7D48-4525-A04A-DD4D190CC971}"/>
                </a:ext>
              </a:extLst>
            </p:cNvPr>
            <p:cNvSpPr/>
            <p:nvPr/>
          </p:nvSpPr>
          <p:spPr>
            <a:xfrm>
              <a:off x="5184113" y="926018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97B30183-65E0-48B3-91EC-B72C60FE8F97}"/>
                </a:ext>
              </a:extLst>
            </p:cNvPr>
            <p:cNvSpPr/>
            <p:nvPr/>
          </p:nvSpPr>
          <p:spPr>
            <a:xfrm>
              <a:off x="5184113" y="214865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2E78CD6-5C9F-46B6-BB43-45FF2B626854}"/>
                </a:ext>
              </a:extLst>
            </p:cNvPr>
            <p:cNvCxnSpPr>
              <a:endCxn id="17" idx="1"/>
            </p:cNvCxnSpPr>
            <p:nvPr/>
          </p:nvCxnSpPr>
          <p:spPr>
            <a:xfrm flipV="1">
              <a:off x="4760063" y="1440368"/>
              <a:ext cx="424050" cy="4216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2EA3EC22-0E9A-4CCC-9474-6DDACEDE35C5}"/>
                </a:ext>
              </a:extLst>
            </p:cNvPr>
            <p:cNvCxnSpPr/>
            <p:nvPr/>
          </p:nvCxnSpPr>
          <p:spPr>
            <a:xfrm>
              <a:off x="4760063" y="2231611"/>
              <a:ext cx="424050" cy="431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箭头: 右 20">
              <a:extLst>
                <a:ext uri="{FF2B5EF4-FFF2-40B4-BE49-F238E27FC236}">
                  <a16:creationId xmlns:a16="http://schemas.microsoft.com/office/drawing/2014/main" id="{1126612E-6F14-45CE-A750-2B4E2696225E}"/>
                </a:ext>
              </a:extLst>
            </p:cNvPr>
            <p:cNvSpPr/>
            <p:nvPr/>
          </p:nvSpPr>
          <p:spPr>
            <a:xfrm>
              <a:off x="1167084" y="1954718"/>
              <a:ext cx="309899" cy="193934"/>
            </a:xfrm>
            <a:prstGeom prst="rightArrow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5A344B9-DF27-4AA6-8B48-EBEAFB2AF04E}"/>
                </a:ext>
              </a:extLst>
            </p:cNvPr>
            <p:cNvSpPr txBox="1"/>
            <p:nvPr/>
          </p:nvSpPr>
          <p:spPr>
            <a:xfrm>
              <a:off x="1411876" y="1175759"/>
              <a:ext cx="1001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Edge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AC402C-750D-4383-89F7-251F9B44ACF6}"/>
                </a:ext>
              </a:extLst>
            </p:cNvPr>
            <p:cNvSpPr txBox="1"/>
            <p:nvPr/>
          </p:nvSpPr>
          <p:spPr>
            <a:xfrm>
              <a:off x="2394024" y="1177878"/>
              <a:ext cx="12178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Shadow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4B24463-1946-4CCC-A1D6-81C41B7662FA}"/>
                </a:ext>
              </a:extLst>
            </p:cNvPr>
            <p:cNvSpPr txBox="1"/>
            <p:nvPr/>
          </p:nvSpPr>
          <p:spPr>
            <a:xfrm>
              <a:off x="4804230" y="1440368"/>
              <a:ext cx="3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5910C6C1-9CC9-441D-939A-403B9989DA96}"/>
                </a:ext>
              </a:extLst>
            </p:cNvPr>
            <p:cNvSpPr txBox="1"/>
            <p:nvPr/>
          </p:nvSpPr>
          <p:spPr>
            <a:xfrm>
              <a:off x="4804230" y="2148652"/>
              <a:ext cx="3207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F</a:t>
              </a:r>
            </a:p>
          </p:txBody>
        </p: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083C0BED-6674-4403-8551-77AFA42441CC}"/>
                </a:ext>
              </a:extLst>
            </p:cNvPr>
            <p:cNvGrpSpPr/>
            <p:nvPr/>
          </p:nvGrpSpPr>
          <p:grpSpPr>
            <a:xfrm>
              <a:off x="510335" y="1603379"/>
              <a:ext cx="560203" cy="754842"/>
              <a:chOff x="326231" y="3955256"/>
              <a:chExt cx="560203" cy="754842"/>
            </a:xfrm>
          </p:grpSpPr>
          <p:sp>
            <p:nvSpPr>
              <p:cNvPr id="105" name="矩形: 圆角 104">
                <a:extLst>
                  <a:ext uri="{FF2B5EF4-FFF2-40B4-BE49-F238E27FC236}">
                    <a16:creationId xmlns:a16="http://schemas.microsoft.com/office/drawing/2014/main" id="{71F91FFC-3B3D-4C94-8F33-690023F5A113}"/>
                  </a:ext>
                </a:extLst>
              </p:cNvPr>
              <p:cNvSpPr/>
              <p:nvPr/>
            </p:nvSpPr>
            <p:spPr>
              <a:xfrm>
                <a:off x="391119" y="4074319"/>
                <a:ext cx="389406" cy="54484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23ECA9FF-4084-4BC3-AD1F-9183B5070DCE}"/>
                  </a:ext>
                </a:extLst>
              </p:cNvPr>
              <p:cNvSpPr/>
              <p:nvPr/>
            </p:nvSpPr>
            <p:spPr>
              <a:xfrm rot="20175109">
                <a:off x="419901" y="415149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7DA00E17-792E-4594-BFBE-08A6C1B95F8F}"/>
                  </a:ext>
                </a:extLst>
              </p:cNvPr>
              <p:cNvSpPr/>
              <p:nvPr/>
            </p:nvSpPr>
            <p:spPr>
              <a:xfrm rot="184399">
                <a:off x="615774" y="415904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弧形 107">
                <a:extLst>
                  <a:ext uri="{FF2B5EF4-FFF2-40B4-BE49-F238E27FC236}">
                    <a16:creationId xmlns:a16="http://schemas.microsoft.com/office/drawing/2014/main" id="{1B82834C-2A6E-4D5A-855D-C40A369BEED9}"/>
                  </a:ext>
                </a:extLst>
              </p:cNvPr>
              <p:cNvSpPr/>
              <p:nvPr/>
            </p:nvSpPr>
            <p:spPr>
              <a:xfrm rot="8533889">
                <a:off x="425226" y="4261722"/>
                <a:ext cx="264820" cy="7077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弧形 108">
                <a:extLst>
                  <a:ext uri="{FF2B5EF4-FFF2-40B4-BE49-F238E27FC236}">
                    <a16:creationId xmlns:a16="http://schemas.microsoft.com/office/drawing/2014/main" id="{2B1D1C86-2554-4007-A4BF-78E350F11AE3}"/>
                  </a:ext>
                </a:extLst>
              </p:cNvPr>
              <p:cNvSpPr/>
              <p:nvPr/>
            </p:nvSpPr>
            <p:spPr>
              <a:xfrm rot="10800000">
                <a:off x="621614" y="4286210"/>
                <a:ext cx="264820" cy="70774"/>
              </a:xfrm>
              <a:prstGeom prst="arc">
                <a:avLst>
                  <a:gd name="adj1" fmla="val 16200000"/>
                  <a:gd name="adj2" fmla="val 1434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椭圆 109">
                <a:extLst>
                  <a:ext uri="{FF2B5EF4-FFF2-40B4-BE49-F238E27FC236}">
                    <a16:creationId xmlns:a16="http://schemas.microsoft.com/office/drawing/2014/main" id="{F1867041-2D2F-4AC2-943B-30E9809C6BBA}"/>
                  </a:ext>
                </a:extLst>
              </p:cNvPr>
              <p:cNvSpPr/>
              <p:nvPr/>
            </p:nvSpPr>
            <p:spPr>
              <a:xfrm rot="20985509">
                <a:off x="431293" y="4228225"/>
                <a:ext cx="162282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椭圆 110">
                <a:extLst>
                  <a:ext uri="{FF2B5EF4-FFF2-40B4-BE49-F238E27FC236}">
                    <a16:creationId xmlns:a16="http://schemas.microsoft.com/office/drawing/2014/main" id="{D6588C89-5FF4-4727-971F-5068E81672A4}"/>
                  </a:ext>
                </a:extLst>
              </p:cNvPr>
              <p:cNvSpPr/>
              <p:nvPr/>
            </p:nvSpPr>
            <p:spPr>
              <a:xfrm>
                <a:off x="496166" y="423871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椭圆 111">
                <a:extLst>
                  <a:ext uri="{FF2B5EF4-FFF2-40B4-BE49-F238E27FC236}">
                    <a16:creationId xmlns:a16="http://schemas.microsoft.com/office/drawing/2014/main" id="{3CB6177E-6E15-4B87-9478-2DF0FECCCF48}"/>
                  </a:ext>
                </a:extLst>
              </p:cNvPr>
              <p:cNvSpPr/>
              <p:nvPr/>
            </p:nvSpPr>
            <p:spPr>
              <a:xfrm rot="228524">
                <a:off x="610369" y="4223662"/>
                <a:ext cx="142428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E3067B84-28BF-410B-B775-AFFE3E13CEFA}"/>
                  </a:ext>
                </a:extLst>
              </p:cNvPr>
              <p:cNvSpPr/>
              <p:nvPr/>
            </p:nvSpPr>
            <p:spPr>
              <a:xfrm rot="843015">
                <a:off x="655410" y="42334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1B69F6A2-563B-4177-86DA-B5144356B08A}"/>
                  </a:ext>
                </a:extLst>
              </p:cNvPr>
              <p:cNvSpPr/>
              <p:nvPr/>
            </p:nvSpPr>
            <p:spPr>
              <a:xfrm>
                <a:off x="382028" y="4438636"/>
                <a:ext cx="428625" cy="271462"/>
              </a:xfrm>
              <a:custGeom>
                <a:avLst/>
                <a:gdLst>
                  <a:gd name="connsiteX0" fmla="*/ 26194 w 428625"/>
                  <a:gd name="connsiteY0" fmla="*/ 7143 h 271462"/>
                  <a:gd name="connsiteX1" fmla="*/ 11906 w 428625"/>
                  <a:gd name="connsiteY1" fmla="*/ 42862 h 271462"/>
                  <a:gd name="connsiteX2" fmla="*/ 0 w 428625"/>
                  <a:gd name="connsiteY2" fmla="*/ 61912 h 271462"/>
                  <a:gd name="connsiteX3" fmla="*/ 21431 w 428625"/>
                  <a:gd name="connsiteY3" fmla="*/ 59531 h 271462"/>
                  <a:gd name="connsiteX4" fmla="*/ 28575 w 428625"/>
                  <a:gd name="connsiteY4" fmla="*/ 57150 h 271462"/>
                  <a:gd name="connsiteX5" fmla="*/ 38100 w 428625"/>
                  <a:gd name="connsiteY5" fmla="*/ 54768 h 271462"/>
                  <a:gd name="connsiteX6" fmla="*/ 28575 w 428625"/>
                  <a:gd name="connsiteY6" fmla="*/ 78581 h 271462"/>
                  <a:gd name="connsiteX7" fmla="*/ 19050 w 428625"/>
                  <a:gd name="connsiteY7" fmla="*/ 100012 h 271462"/>
                  <a:gd name="connsiteX8" fmla="*/ 26194 w 428625"/>
                  <a:gd name="connsiteY8" fmla="*/ 102393 h 271462"/>
                  <a:gd name="connsiteX9" fmla="*/ 33337 w 428625"/>
                  <a:gd name="connsiteY9" fmla="*/ 100012 h 271462"/>
                  <a:gd name="connsiteX10" fmla="*/ 47625 w 428625"/>
                  <a:gd name="connsiteY10" fmla="*/ 90487 h 271462"/>
                  <a:gd name="connsiteX11" fmla="*/ 54769 w 428625"/>
                  <a:gd name="connsiteY11" fmla="*/ 85725 h 271462"/>
                  <a:gd name="connsiteX12" fmla="*/ 61912 w 428625"/>
                  <a:gd name="connsiteY12" fmla="*/ 78581 h 271462"/>
                  <a:gd name="connsiteX13" fmla="*/ 64294 w 428625"/>
                  <a:gd name="connsiteY13" fmla="*/ 154781 h 271462"/>
                  <a:gd name="connsiteX14" fmla="*/ 76200 w 428625"/>
                  <a:gd name="connsiteY14" fmla="*/ 150018 h 271462"/>
                  <a:gd name="connsiteX15" fmla="*/ 92869 w 428625"/>
                  <a:gd name="connsiteY15" fmla="*/ 133350 h 271462"/>
                  <a:gd name="connsiteX16" fmla="*/ 97631 w 428625"/>
                  <a:gd name="connsiteY16" fmla="*/ 123825 h 271462"/>
                  <a:gd name="connsiteX17" fmla="*/ 80962 w 428625"/>
                  <a:gd name="connsiteY17" fmla="*/ 104775 h 271462"/>
                  <a:gd name="connsiteX18" fmla="*/ 76200 w 428625"/>
                  <a:gd name="connsiteY18" fmla="*/ 97631 h 271462"/>
                  <a:gd name="connsiteX19" fmla="*/ 88106 w 428625"/>
                  <a:gd name="connsiteY19" fmla="*/ 133350 h 271462"/>
                  <a:gd name="connsiteX20" fmla="*/ 100012 w 428625"/>
                  <a:gd name="connsiteY20" fmla="*/ 157162 h 271462"/>
                  <a:gd name="connsiteX21" fmla="*/ 111919 w 428625"/>
                  <a:gd name="connsiteY21" fmla="*/ 178593 h 271462"/>
                  <a:gd name="connsiteX22" fmla="*/ 119062 w 428625"/>
                  <a:gd name="connsiteY22" fmla="*/ 195262 h 271462"/>
                  <a:gd name="connsiteX23" fmla="*/ 126206 w 428625"/>
                  <a:gd name="connsiteY23" fmla="*/ 180975 h 271462"/>
                  <a:gd name="connsiteX24" fmla="*/ 121444 w 428625"/>
                  <a:gd name="connsiteY24" fmla="*/ 152400 h 271462"/>
                  <a:gd name="connsiteX25" fmla="*/ 119062 w 428625"/>
                  <a:gd name="connsiteY25" fmla="*/ 142875 h 271462"/>
                  <a:gd name="connsiteX26" fmla="*/ 116681 w 428625"/>
                  <a:gd name="connsiteY26" fmla="*/ 135731 h 271462"/>
                  <a:gd name="connsiteX27" fmla="*/ 121444 w 428625"/>
                  <a:gd name="connsiteY27" fmla="*/ 145256 h 271462"/>
                  <a:gd name="connsiteX28" fmla="*/ 128587 w 428625"/>
                  <a:gd name="connsiteY28" fmla="*/ 161925 h 271462"/>
                  <a:gd name="connsiteX29" fmla="*/ 133350 w 428625"/>
                  <a:gd name="connsiteY29" fmla="*/ 202406 h 271462"/>
                  <a:gd name="connsiteX30" fmla="*/ 138112 w 428625"/>
                  <a:gd name="connsiteY30" fmla="*/ 209550 h 271462"/>
                  <a:gd name="connsiteX31" fmla="*/ 145256 w 428625"/>
                  <a:gd name="connsiteY31" fmla="*/ 154781 h 271462"/>
                  <a:gd name="connsiteX32" fmla="*/ 147637 w 428625"/>
                  <a:gd name="connsiteY32" fmla="*/ 140493 h 271462"/>
                  <a:gd name="connsiteX33" fmla="*/ 150019 w 428625"/>
                  <a:gd name="connsiteY33" fmla="*/ 147637 h 271462"/>
                  <a:gd name="connsiteX34" fmla="*/ 154781 w 428625"/>
                  <a:gd name="connsiteY34" fmla="*/ 159543 h 271462"/>
                  <a:gd name="connsiteX35" fmla="*/ 159544 w 428625"/>
                  <a:gd name="connsiteY35" fmla="*/ 185737 h 271462"/>
                  <a:gd name="connsiteX36" fmla="*/ 166687 w 428625"/>
                  <a:gd name="connsiteY36" fmla="*/ 219075 h 271462"/>
                  <a:gd name="connsiteX37" fmla="*/ 176212 w 428625"/>
                  <a:gd name="connsiteY37" fmla="*/ 192881 h 271462"/>
                  <a:gd name="connsiteX38" fmla="*/ 180975 w 428625"/>
                  <a:gd name="connsiteY38" fmla="*/ 176212 h 271462"/>
                  <a:gd name="connsiteX39" fmla="*/ 185737 w 428625"/>
                  <a:gd name="connsiteY39" fmla="*/ 202406 h 271462"/>
                  <a:gd name="connsiteX40" fmla="*/ 188119 w 428625"/>
                  <a:gd name="connsiteY40" fmla="*/ 214312 h 271462"/>
                  <a:gd name="connsiteX41" fmla="*/ 195262 w 428625"/>
                  <a:gd name="connsiteY41" fmla="*/ 204787 h 271462"/>
                  <a:gd name="connsiteX42" fmla="*/ 197644 w 428625"/>
                  <a:gd name="connsiteY42" fmla="*/ 195262 h 271462"/>
                  <a:gd name="connsiteX43" fmla="*/ 202406 w 428625"/>
                  <a:gd name="connsiteY43" fmla="*/ 185737 h 271462"/>
                  <a:gd name="connsiteX44" fmla="*/ 200025 w 428625"/>
                  <a:gd name="connsiteY44" fmla="*/ 240506 h 271462"/>
                  <a:gd name="connsiteX45" fmla="*/ 197644 w 428625"/>
                  <a:gd name="connsiteY45" fmla="*/ 259556 h 271462"/>
                  <a:gd name="connsiteX46" fmla="*/ 192881 w 428625"/>
                  <a:gd name="connsiteY46" fmla="*/ 221456 h 271462"/>
                  <a:gd name="connsiteX47" fmla="*/ 188119 w 428625"/>
                  <a:gd name="connsiteY47" fmla="*/ 214312 h 271462"/>
                  <a:gd name="connsiteX48" fmla="*/ 173831 w 428625"/>
                  <a:gd name="connsiteY48" fmla="*/ 204787 h 271462"/>
                  <a:gd name="connsiteX49" fmla="*/ 159544 w 428625"/>
                  <a:gd name="connsiteY49" fmla="*/ 200025 h 271462"/>
                  <a:gd name="connsiteX50" fmla="*/ 166687 w 428625"/>
                  <a:gd name="connsiteY50" fmla="*/ 204787 h 271462"/>
                  <a:gd name="connsiteX51" fmla="*/ 152400 w 428625"/>
                  <a:gd name="connsiteY51" fmla="*/ 235743 h 271462"/>
                  <a:gd name="connsiteX52" fmla="*/ 145256 w 428625"/>
                  <a:gd name="connsiteY52" fmla="*/ 233362 h 271462"/>
                  <a:gd name="connsiteX53" fmla="*/ 140494 w 428625"/>
                  <a:gd name="connsiteY53" fmla="*/ 197643 h 271462"/>
                  <a:gd name="connsiteX54" fmla="*/ 135731 w 428625"/>
                  <a:gd name="connsiteY54" fmla="*/ 166687 h 271462"/>
                  <a:gd name="connsiteX55" fmla="*/ 133350 w 428625"/>
                  <a:gd name="connsiteY55" fmla="*/ 202406 h 271462"/>
                  <a:gd name="connsiteX56" fmla="*/ 128587 w 428625"/>
                  <a:gd name="connsiteY56" fmla="*/ 223837 h 271462"/>
                  <a:gd name="connsiteX57" fmla="*/ 126206 w 428625"/>
                  <a:gd name="connsiteY57" fmla="*/ 242887 h 271462"/>
                  <a:gd name="connsiteX58" fmla="*/ 123825 w 428625"/>
                  <a:gd name="connsiteY58" fmla="*/ 233362 h 271462"/>
                  <a:gd name="connsiteX59" fmla="*/ 128587 w 428625"/>
                  <a:gd name="connsiteY59" fmla="*/ 207168 h 271462"/>
                  <a:gd name="connsiteX60" fmla="*/ 135731 w 428625"/>
                  <a:gd name="connsiteY60" fmla="*/ 192881 h 271462"/>
                  <a:gd name="connsiteX61" fmla="*/ 157162 w 428625"/>
                  <a:gd name="connsiteY61" fmla="*/ 173831 h 271462"/>
                  <a:gd name="connsiteX62" fmla="*/ 161925 w 428625"/>
                  <a:gd name="connsiteY62" fmla="*/ 197643 h 271462"/>
                  <a:gd name="connsiteX63" fmla="*/ 169069 w 428625"/>
                  <a:gd name="connsiteY63" fmla="*/ 230981 h 271462"/>
                  <a:gd name="connsiteX64" fmla="*/ 173831 w 428625"/>
                  <a:gd name="connsiteY64" fmla="*/ 259556 h 271462"/>
                  <a:gd name="connsiteX65" fmla="*/ 176212 w 428625"/>
                  <a:gd name="connsiteY65" fmla="*/ 271462 h 271462"/>
                  <a:gd name="connsiteX66" fmla="*/ 183356 w 428625"/>
                  <a:gd name="connsiteY66" fmla="*/ 266700 h 271462"/>
                  <a:gd name="connsiteX67" fmla="*/ 185737 w 428625"/>
                  <a:gd name="connsiteY67" fmla="*/ 257175 h 271462"/>
                  <a:gd name="connsiteX68" fmla="*/ 197644 w 428625"/>
                  <a:gd name="connsiteY68" fmla="*/ 230981 h 271462"/>
                  <a:gd name="connsiteX69" fmla="*/ 202406 w 428625"/>
                  <a:gd name="connsiteY69" fmla="*/ 242887 h 271462"/>
                  <a:gd name="connsiteX70" fmla="*/ 209550 w 428625"/>
                  <a:gd name="connsiteY70" fmla="*/ 240506 h 271462"/>
                  <a:gd name="connsiteX71" fmla="*/ 219075 w 428625"/>
                  <a:gd name="connsiteY71" fmla="*/ 221456 h 271462"/>
                  <a:gd name="connsiteX72" fmla="*/ 235744 w 428625"/>
                  <a:gd name="connsiteY72" fmla="*/ 195262 h 271462"/>
                  <a:gd name="connsiteX73" fmla="*/ 247650 w 428625"/>
                  <a:gd name="connsiteY73" fmla="*/ 166687 h 271462"/>
                  <a:gd name="connsiteX74" fmla="*/ 252412 w 428625"/>
                  <a:gd name="connsiteY74" fmla="*/ 173831 h 271462"/>
                  <a:gd name="connsiteX75" fmla="*/ 254794 w 428625"/>
                  <a:gd name="connsiteY75" fmla="*/ 200025 h 271462"/>
                  <a:gd name="connsiteX76" fmla="*/ 257175 w 428625"/>
                  <a:gd name="connsiteY76" fmla="*/ 211931 h 271462"/>
                  <a:gd name="connsiteX77" fmla="*/ 264319 w 428625"/>
                  <a:gd name="connsiteY77" fmla="*/ 204787 h 271462"/>
                  <a:gd name="connsiteX78" fmla="*/ 269081 w 428625"/>
                  <a:gd name="connsiteY78" fmla="*/ 185737 h 271462"/>
                  <a:gd name="connsiteX79" fmla="*/ 276225 w 428625"/>
                  <a:gd name="connsiteY79" fmla="*/ 152400 h 271462"/>
                  <a:gd name="connsiteX80" fmla="*/ 285750 w 428625"/>
                  <a:gd name="connsiteY80" fmla="*/ 185737 h 271462"/>
                  <a:gd name="connsiteX81" fmla="*/ 292894 w 428625"/>
                  <a:gd name="connsiteY81" fmla="*/ 190500 h 271462"/>
                  <a:gd name="connsiteX82" fmla="*/ 295275 w 428625"/>
                  <a:gd name="connsiteY82" fmla="*/ 173831 h 271462"/>
                  <a:gd name="connsiteX83" fmla="*/ 309562 w 428625"/>
                  <a:gd name="connsiteY83" fmla="*/ 188118 h 271462"/>
                  <a:gd name="connsiteX84" fmla="*/ 321469 w 428625"/>
                  <a:gd name="connsiteY84" fmla="*/ 195262 h 271462"/>
                  <a:gd name="connsiteX85" fmla="*/ 328612 w 428625"/>
                  <a:gd name="connsiteY85" fmla="*/ 188118 h 271462"/>
                  <a:gd name="connsiteX86" fmla="*/ 333375 w 428625"/>
                  <a:gd name="connsiteY86" fmla="*/ 171450 h 271462"/>
                  <a:gd name="connsiteX87" fmla="*/ 335756 w 428625"/>
                  <a:gd name="connsiteY87" fmla="*/ 159543 h 271462"/>
                  <a:gd name="connsiteX88" fmla="*/ 338137 w 428625"/>
                  <a:gd name="connsiteY88" fmla="*/ 150018 h 271462"/>
                  <a:gd name="connsiteX89" fmla="*/ 350044 w 428625"/>
                  <a:gd name="connsiteY89" fmla="*/ 154781 h 271462"/>
                  <a:gd name="connsiteX90" fmla="*/ 359569 w 428625"/>
                  <a:gd name="connsiteY90" fmla="*/ 159543 h 271462"/>
                  <a:gd name="connsiteX91" fmla="*/ 366712 w 428625"/>
                  <a:gd name="connsiteY91" fmla="*/ 133350 h 271462"/>
                  <a:gd name="connsiteX92" fmla="*/ 371475 w 428625"/>
                  <a:gd name="connsiteY92" fmla="*/ 109537 h 271462"/>
                  <a:gd name="connsiteX93" fmla="*/ 373856 w 428625"/>
                  <a:gd name="connsiteY93" fmla="*/ 95250 h 271462"/>
                  <a:gd name="connsiteX94" fmla="*/ 378619 w 428625"/>
                  <a:gd name="connsiteY94" fmla="*/ 107156 h 271462"/>
                  <a:gd name="connsiteX95" fmla="*/ 383381 w 428625"/>
                  <a:gd name="connsiteY95" fmla="*/ 123825 h 271462"/>
                  <a:gd name="connsiteX96" fmla="*/ 392906 w 428625"/>
                  <a:gd name="connsiteY96" fmla="*/ 135731 h 271462"/>
                  <a:gd name="connsiteX97" fmla="*/ 400050 w 428625"/>
                  <a:gd name="connsiteY97" fmla="*/ 69056 h 271462"/>
                  <a:gd name="connsiteX98" fmla="*/ 404812 w 428625"/>
                  <a:gd name="connsiteY98" fmla="*/ 45243 h 271462"/>
                  <a:gd name="connsiteX99" fmla="*/ 411956 w 428625"/>
                  <a:gd name="connsiteY99" fmla="*/ 64293 h 271462"/>
                  <a:gd name="connsiteX100" fmla="*/ 428625 w 428625"/>
                  <a:gd name="connsiteY100" fmla="*/ 85725 h 271462"/>
                  <a:gd name="connsiteX101" fmla="*/ 421481 w 428625"/>
                  <a:gd name="connsiteY101" fmla="*/ 64293 h 271462"/>
                  <a:gd name="connsiteX102" fmla="*/ 419100 w 428625"/>
                  <a:gd name="connsiteY102" fmla="*/ 54768 h 271462"/>
                  <a:gd name="connsiteX103" fmla="*/ 414337 w 428625"/>
                  <a:gd name="connsiteY103" fmla="*/ 42862 h 271462"/>
                  <a:gd name="connsiteX104" fmla="*/ 409575 w 428625"/>
                  <a:gd name="connsiteY104" fmla="*/ 28575 h 271462"/>
                  <a:gd name="connsiteX105" fmla="*/ 404812 w 428625"/>
                  <a:gd name="connsiteY105" fmla="*/ 19050 h 271462"/>
                  <a:gd name="connsiteX106" fmla="*/ 400050 w 428625"/>
                  <a:gd name="connsiteY106" fmla="*/ 11906 h 271462"/>
                  <a:gd name="connsiteX107" fmla="*/ 397669 w 428625"/>
                  <a:gd name="connsiteY107" fmla="*/ 0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28625" h="271462">
                    <a:moveTo>
                      <a:pt x="26194" y="7143"/>
                    </a:moveTo>
                    <a:cubicBezTo>
                      <a:pt x="22462" y="25797"/>
                      <a:pt x="24765" y="19716"/>
                      <a:pt x="11906" y="42862"/>
                    </a:cubicBezTo>
                    <a:cubicBezTo>
                      <a:pt x="8269" y="49408"/>
                      <a:pt x="0" y="61912"/>
                      <a:pt x="0" y="61912"/>
                    </a:cubicBezTo>
                    <a:cubicBezTo>
                      <a:pt x="11906" y="65880"/>
                      <a:pt x="4762" y="65087"/>
                      <a:pt x="21431" y="59531"/>
                    </a:cubicBezTo>
                    <a:lnTo>
                      <a:pt x="28575" y="57150"/>
                    </a:lnTo>
                    <a:cubicBezTo>
                      <a:pt x="45243" y="46038"/>
                      <a:pt x="46037" y="42863"/>
                      <a:pt x="38100" y="54768"/>
                    </a:cubicBezTo>
                    <a:cubicBezTo>
                      <a:pt x="34483" y="65621"/>
                      <a:pt x="35082" y="64484"/>
                      <a:pt x="28575" y="78581"/>
                    </a:cubicBezTo>
                    <a:cubicBezTo>
                      <a:pt x="18656" y="100072"/>
                      <a:pt x="23894" y="85479"/>
                      <a:pt x="19050" y="100012"/>
                    </a:cubicBezTo>
                    <a:cubicBezTo>
                      <a:pt x="21431" y="100806"/>
                      <a:pt x="23684" y="102393"/>
                      <a:pt x="26194" y="102393"/>
                    </a:cubicBezTo>
                    <a:cubicBezTo>
                      <a:pt x="28704" y="102393"/>
                      <a:pt x="31143" y="101231"/>
                      <a:pt x="33337" y="100012"/>
                    </a:cubicBezTo>
                    <a:cubicBezTo>
                      <a:pt x="38341" y="97232"/>
                      <a:pt x="42862" y="93662"/>
                      <a:pt x="47625" y="90487"/>
                    </a:cubicBezTo>
                    <a:cubicBezTo>
                      <a:pt x="50006" y="88900"/>
                      <a:pt x="52745" y="87749"/>
                      <a:pt x="54769" y="85725"/>
                    </a:cubicBezTo>
                    <a:lnTo>
                      <a:pt x="61912" y="78581"/>
                    </a:lnTo>
                    <a:cubicBezTo>
                      <a:pt x="62706" y="103981"/>
                      <a:pt x="59310" y="129862"/>
                      <a:pt x="64294" y="154781"/>
                    </a:cubicBezTo>
                    <a:cubicBezTo>
                      <a:pt x="65132" y="158972"/>
                      <a:pt x="72463" y="152094"/>
                      <a:pt x="76200" y="150018"/>
                    </a:cubicBezTo>
                    <a:cubicBezTo>
                      <a:pt x="84104" y="145627"/>
                      <a:pt x="88140" y="140917"/>
                      <a:pt x="92869" y="133350"/>
                    </a:cubicBezTo>
                    <a:cubicBezTo>
                      <a:pt x="94750" y="130340"/>
                      <a:pt x="96044" y="127000"/>
                      <a:pt x="97631" y="123825"/>
                    </a:cubicBezTo>
                    <a:cubicBezTo>
                      <a:pt x="80305" y="109964"/>
                      <a:pt x="89848" y="120326"/>
                      <a:pt x="80962" y="104775"/>
                    </a:cubicBezTo>
                    <a:cubicBezTo>
                      <a:pt x="79542" y="102290"/>
                      <a:pt x="75506" y="94855"/>
                      <a:pt x="76200" y="97631"/>
                    </a:cubicBezTo>
                    <a:cubicBezTo>
                      <a:pt x="79244" y="109807"/>
                      <a:pt x="82493" y="122125"/>
                      <a:pt x="88106" y="133350"/>
                    </a:cubicBezTo>
                    <a:cubicBezTo>
                      <a:pt x="92075" y="141287"/>
                      <a:pt x="95879" y="149309"/>
                      <a:pt x="100012" y="157162"/>
                    </a:cubicBezTo>
                    <a:cubicBezTo>
                      <a:pt x="103818" y="164394"/>
                      <a:pt x="108264" y="171284"/>
                      <a:pt x="111919" y="178593"/>
                    </a:cubicBezTo>
                    <a:cubicBezTo>
                      <a:pt x="114622" y="184000"/>
                      <a:pt x="116681" y="189706"/>
                      <a:pt x="119062" y="195262"/>
                    </a:cubicBezTo>
                    <a:cubicBezTo>
                      <a:pt x="121470" y="191650"/>
                      <a:pt x="126206" y="185904"/>
                      <a:pt x="126206" y="180975"/>
                    </a:cubicBezTo>
                    <a:cubicBezTo>
                      <a:pt x="126206" y="159693"/>
                      <a:pt x="125170" y="165439"/>
                      <a:pt x="121444" y="152400"/>
                    </a:cubicBezTo>
                    <a:cubicBezTo>
                      <a:pt x="120545" y="149253"/>
                      <a:pt x="119961" y="146022"/>
                      <a:pt x="119062" y="142875"/>
                    </a:cubicBezTo>
                    <a:cubicBezTo>
                      <a:pt x="118372" y="140461"/>
                      <a:pt x="114906" y="133956"/>
                      <a:pt x="116681" y="135731"/>
                    </a:cubicBezTo>
                    <a:cubicBezTo>
                      <a:pt x="119192" y="138241"/>
                      <a:pt x="119975" y="142024"/>
                      <a:pt x="121444" y="145256"/>
                    </a:cubicBezTo>
                    <a:cubicBezTo>
                      <a:pt x="123945" y="150759"/>
                      <a:pt x="126206" y="156369"/>
                      <a:pt x="128587" y="161925"/>
                    </a:cubicBezTo>
                    <a:cubicBezTo>
                      <a:pt x="128783" y="163884"/>
                      <a:pt x="131772" y="197146"/>
                      <a:pt x="133350" y="202406"/>
                    </a:cubicBezTo>
                    <a:cubicBezTo>
                      <a:pt x="134172" y="205147"/>
                      <a:pt x="136525" y="207169"/>
                      <a:pt x="138112" y="209550"/>
                    </a:cubicBezTo>
                    <a:cubicBezTo>
                      <a:pt x="145726" y="186715"/>
                      <a:pt x="139065" y="208440"/>
                      <a:pt x="145256" y="154781"/>
                    </a:cubicBezTo>
                    <a:cubicBezTo>
                      <a:pt x="145809" y="149984"/>
                      <a:pt x="146843" y="145256"/>
                      <a:pt x="147637" y="140493"/>
                    </a:cubicBezTo>
                    <a:cubicBezTo>
                      <a:pt x="148431" y="142874"/>
                      <a:pt x="149138" y="145287"/>
                      <a:pt x="150019" y="147637"/>
                    </a:cubicBezTo>
                    <a:cubicBezTo>
                      <a:pt x="151520" y="151639"/>
                      <a:pt x="153744" y="155396"/>
                      <a:pt x="154781" y="159543"/>
                    </a:cubicBezTo>
                    <a:cubicBezTo>
                      <a:pt x="156933" y="168153"/>
                      <a:pt x="157619" y="177074"/>
                      <a:pt x="159544" y="185737"/>
                    </a:cubicBezTo>
                    <a:cubicBezTo>
                      <a:pt x="168368" y="225443"/>
                      <a:pt x="161041" y="179551"/>
                      <a:pt x="166687" y="219075"/>
                    </a:cubicBezTo>
                    <a:cubicBezTo>
                      <a:pt x="172312" y="196581"/>
                      <a:pt x="164498" y="225680"/>
                      <a:pt x="176212" y="192881"/>
                    </a:cubicBezTo>
                    <a:cubicBezTo>
                      <a:pt x="178156" y="187439"/>
                      <a:pt x="179387" y="181768"/>
                      <a:pt x="180975" y="176212"/>
                    </a:cubicBezTo>
                    <a:cubicBezTo>
                      <a:pt x="186868" y="205680"/>
                      <a:pt x="179630" y="168823"/>
                      <a:pt x="185737" y="202406"/>
                    </a:cubicBezTo>
                    <a:cubicBezTo>
                      <a:pt x="186461" y="206388"/>
                      <a:pt x="187325" y="210343"/>
                      <a:pt x="188119" y="214312"/>
                    </a:cubicBezTo>
                    <a:cubicBezTo>
                      <a:pt x="190500" y="211137"/>
                      <a:pt x="193487" y="208337"/>
                      <a:pt x="195262" y="204787"/>
                    </a:cubicBezTo>
                    <a:cubicBezTo>
                      <a:pt x="196726" y="201860"/>
                      <a:pt x="196495" y="198326"/>
                      <a:pt x="197644" y="195262"/>
                    </a:cubicBezTo>
                    <a:cubicBezTo>
                      <a:pt x="198890" y="191938"/>
                      <a:pt x="200819" y="188912"/>
                      <a:pt x="202406" y="185737"/>
                    </a:cubicBezTo>
                    <a:cubicBezTo>
                      <a:pt x="201612" y="203993"/>
                      <a:pt x="201201" y="222270"/>
                      <a:pt x="200025" y="240506"/>
                    </a:cubicBezTo>
                    <a:cubicBezTo>
                      <a:pt x="199613" y="246892"/>
                      <a:pt x="200021" y="265498"/>
                      <a:pt x="197644" y="259556"/>
                    </a:cubicBezTo>
                    <a:cubicBezTo>
                      <a:pt x="187638" y="234544"/>
                      <a:pt x="200337" y="236370"/>
                      <a:pt x="192881" y="221456"/>
                    </a:cubicBezTo>
                    <a:cubicBezTo>
                      <a:pt x="191601" y="218896"/>
                      <a:pt x="190273" y="216197"/>
                      <a:pt x="188119" y="214312"/>
                    </a:cubicBezTo>
                    <a:cubicBezTo>
                      <a:pt x="183811" y="210543"/>
                      <a:pt x="179261" y="206597"/>
                      <a:pt x="173831" y="204787"/>
                    </a:cubicBezTo>
                    <a:cubicBezTo>
                      <a:pt x="169069" y="203200"/>
                      <a:pt x="155367" y="197240"/>
                      <a:pt x="159544" y="200025"/>
                    </a:cubicBezTo>
                    <a:lnTo>
                      <a:pt x="166687" y="204787"/>
                    </a:lnTo>
                    <a:cubicBezTo>
                      <a:pt x="164807" y="227346"/>
                      <a:pt x="173324" y="235743"/>
                      <a:pt x="152400" y="235743"/>
                    </a:cubicBezTo>
                    <a:cubicBezTo>
                      <a:pt x="149890" y="235743"/>
                      <a:pt x="147637" y="234156"/>
                      <a:pt x="145256" y="233362"/>
                    </a:cubicBezTo>
                    <a:cubicBezTo>
                      <a:pt x="143318" y="219796"/>
                      <a:pt x="142034" y="211501"/>
                      <a:pt x="140494" y="197643"/>
                    </a:cubicBezTo>
                    <a:cubicBezTo>
                      <a:pt x="137424" y="170020"/>
                      <a:pt x="140772" y="181812"/>
                      <a:pt x="135731" y="166687"/>
                    </a:cubicBezTo>
                    <a:cubicBezTo>
                      <a:pt x="134937" y="178593"/>
                      <a:pt x="134830" y="190565"/>
                      <a:pt x="133350" y="202406"/>
                    </a:cubicBezTo>
                    <a:cubicBezTo>
                      <a:pt x="132442" y="209667"/>
                      <a:pt x="129859" y="216630"/>
                      <a:pt x="128587" y="223837"/>
                    </a:cubicBezTo>
                    <a:cubicBezTo>
                      <a:pt x="127475" y="230139"/>
                      <a:pt x="127000" y="236537"/>
                      <a:pt x="126206" y="242887"/>
                    </a:cubicBezTo>
                    <a:cubicBezTo>
                      <a:pt x="125412" y="239712"/>
                      <a:pt x="123825" y="236635"/>
                      <a:pt x="123825" y="233362"/>
                    </a:cubicBezTo>
                    <a:cubicBezTo>
                      <a:pt x="123825" y="226306"/>
                      <a:pt x="125239" y="214702"/>
                      <a:pt x="128587" y="207168"/>
                    </a:cubicBezTo>
                    <a:cubicBezTo>
                      <a:pt x="130750" y="202302"/>
                      <a:pt x="132536" y="197141"/>
                      <a:pt x="135731" y="192881"/>
                    </a:cubicBezTo>
                    <a:cubicBezTo>
                      <a:pt x="143887" y="182006"/>
                      <a:pt x="147880" y="180019"/>
                      <a:pt x="157162" y="173831"/>
                    </a:cubicBezTo>
                    <a:cubicBezTo>
                      <a:pt x="162271" y="189153"/>
                      <a:pt x="157061" y="172109"/>
                      <a:pt x="161925" y="197643"/>
                    </a:cubicBezTo>
                    <a:cubicBezTo>
                      <a:pt x="164052" y="208807"/>
                      <a:pt x="166923" y="219821"/>
                      <a:pt x="169069" y="230981"/>
                    </a:cubicBezTo>
                    <a:cubicBezTo>
                      <a:pt x="170893" y="240464"/>
                      <a:pt x="172153" y="250047"/>
                      <a:pt x="173831" y="259556"/>
                    </a:cubicBezTo>
                    <a:cubicBezTo>
                      <a:pt x="174534" y="263542"/>
                      <a:pt x="175418" y="267493"/>
                      <a:pt x="176212" y="271462"/>
                    </a:cubicBezTo>
                    <a:cubicBezTo>
                      <a:pt x="178593" y="269875"/>
                      <a:pt x="181768" y="269081"/>
                      <a:pt x="183356" y="266700"/>
                    </a:cubicBezTo>
                    <a:cubicBezTo>
                      <a:pt x="185171" y="263977"/>
                      <a:pt x="184619" y="260251"/>
                      <a:pt x="185737" y="257175"/>
                    </a:cubicBezTo>
                    <a:cubicBezTo>
                      <a:pt x="189534" y="246732"/>
                      <a:pt x="192964" y="240341"/>
                      <a:pt x="197644" y="230981"/>
                    </a:cubicBezTo>
                    <a:cubicBezTo>
                      <a:pt x="199231" y="234950"/>
                      <a:pt x="199068" y="240217"/>
                      <a:pt x="202406" y="242887"/>
                    </a:cubicBezTo>
                    <a:cubicBezTo>
                      <a:pt x="204366" y="244455"/>
                      <a:pt x="208009" y="242487"/>
                      <a:pt x="209550" y="240506"/>
                    </a:cubicBezTo>
                    <a:cubicBezTo>
                      <a:pt x="213909" y="234902"/>
                      <a:pt x="215518" y="227600"/>
                      <a:pt x="219075" y="221456"/>
                    </a:cubicBezTo>
                    <a:cubicBezTo>
                      <a:pt x="224260" y="212499"/>
                      <a:pt x="230756" y="204330"/>
                      <a:pt x="235744" y="195262"/>
                    </a:cubicBezTo>
                    <a:cubicBezTo>
                      <a:pt x="242437" y="183093"/>
                      <a:pt x="244034" y="177537"/>
                      <a:pt x="247650" y="166687"/>
                    </a:cubicBezTo>
                    <a:cubicBezTo>
                      <a:pt x="249237" y="169068"/>
                      <a:pt x="251812" y="171033"/>
                      <a:pt x="252412" y="173831"/>
                    </a:cubicBezTo>
                    <a:cubicBezTo>
                      <a:pt x="254249" y="182404"/>
                      <a:pt x="253706" y="191325"/>
                      <a:pt x="254794" y="200025"/>
                    </a:cubicBezTo>
                    <a:cubicBezTo>
                      <a:pt x="255296" y="204041"/>
                      <a:pt x="256381" y="207962"/>
                      <a:pt x="257175" y="211931"/>
                    </a:cubicBezTo>
                    <a:cubicBezTo>
                      <a:pt x="259556" y="209550"/>
                      <a:pt x="262925" y="207853"/>
                      <a:pt x="264319" y="204787"/>
                    </a:cubicBezTo>
                    <a:cubicBezTo>
                      <a:pt x="267027" y="198828"/>
                      <a:pt x="267661" y="192127"/>
                      <a:pt x="269081" y="185737"/>
                    </a:cubicBezTo>
                    <a:cubicBezTo>
                      <a:pt x="279890" y="137099"/>
                      <a:pt x="269696" y="178518"/>
                      <a:pt x="276225" y="152400"/>
                    </a:cubicBezTo>
                    <a:cubicBezTo>
                      <a:pt x="277010" y="155539"/>
                      <a:pt x="282901" y="181179"/>
                      <a:pt x="285750" y="185737"/>
                    </a:cubicBezTo>
                    <a:cubicBezTo>
                      <a:pt x="287267" y="188164"/>
                      <a:pt x="290513" y="188912"/>
                      <a:pt x="292894" y="190500"/>
                    </a:cubicBezTo>
                    <a:cubicBezTo>
                      <a:pt x="293688" y="184944"/>
                      <a:pt x="289719" y="174625"/>
                      <a:pt x="295275" y="173831"/>
                    </a:cubicBezTo>
                    <a:cubicBezTo>
                      <a:pt x="301942" y="172878"/>
                      <a:pt x="303787" y="184653"/>
                      <a:pt x="309562" y="188118"/>
                    </a:cubicBezTo>
                    <a:lnTo>
                      <a:pt x="321469" y="195262"/>
                    </a:lnTo>
                    <a:cubicBezTo>
                      <a:pt x="323850" y="192881"/>
                      <a:pt x="327106" y="191130"/>
                      <a:pt x="328612" y="188118"/>
                    </a:cubicBezTo>
                    <a:cubicBezTo>
                      <a:pt x="331196" y="182950"/>
                      <a:pt x="331973" y="177056"/>
                      <a:pt x="333375" y="171450"/>
                    </a:cubicBezTo>
                    <a:cubicBezTo>
                      <a:pt x="334357" y="167523"/>
                      <a:pt x="334878" y="163494"/>
                      <a:pt x="335756" y="159543"/>
                    </a:cubicBezTo>
                    <a:cubicBezTo>
                      <a:pt x="336466" y="156348"/>
                      <a:pt x="337343" y="153193"/>
                      <a:pt x="338137" y="150018"/>
                    </a:cubicBezTo>
                    <a:cubicBezTo>
                      <a:pt x="333618" y="131942"/>
                      <a:pt x="334479" y="142330"/>
                      <a:pt x="350044" y="154781"/>
                    </a:cubicBezTo>
                    <a:cubicBezTo>
                      <a:pt x="352816" y="156998"/>
                      <a:pt x="356394" y="157956"/>
                      <a:pt x="359569" y="159543"/>
                    </a:cubicBezTo>
                    <a:cubicBezTo>
                      <a:pt x="368425" y="146259"/>
                      <a:pt x="362760" y="157064"/>
                      <a:pt x="366712" y="133350"/>
                    </a:cubicBezTo>
                    <a:cubicBezTo>
                      <a:pt x="368043" y="125365"/>
                      <a:pt x="369983" y="117493"/>
                      <a:pt x="371475" y="109537"/>
                    </a:cubicBezTo>
                    <a:cubicBezTo>
                      <a:pt x="372365" y="104792"/>
                      <a:pt x="373062" y="100012"/>
                      <a:pt x="373856" y="95250"/>
                    </a:cubicBezTo>
                    <a:cubicBezTo>
                      <a:pt x="375444" y="99219"/>
                      <a:pt x="377267" y="103101"/>
                      <a:pt x="378619" y="107156"/>
                    </a:cubicBezTo>
                    <a:cubicBezTo>
                      <a:pt x="380446" y="112638"/>
                      <a:pt x="380797" y="118656"/>
                      <a:pt x="383381" y="123825"/>
                    </a:cubicBezTo>
                    <a:cubicBezTo>
                      <a:pt x="385654" y="128371"/>
                      <a:pt x="389731" y="131762"/>
                      <a:pt x="392906" y="135731"/>
                    </a:cubicBezTo>
                    <a:cubicBezTo>
                      <a:pt x="404305" y="101537"/>
                      <a:pt x="393585" y="138026"/>
                      <a:pt x="400050" y="69056"/>
                    </a:cubicBezTo>
                    <a:cubicBezTo>
                      <a:pt x="400805" y="60997"/>
                      <a:pt x="404812" y="45243"/>
                      <a:pt x="404812" y="45243"/>
                    </a:cubicBezTo>
                    <a:cubicBezTo>
                      <a:pt x="407193" y="51593"/>
                      <a:pt x="408923" y="58227"/>
                      <a:pt x="411956" y="64293"/>
                    </a:cubicBezTo>
                    <a:cubicBezTo>
                      <a:pt x="417653" y="75687"/>
                      <a:pt x="420785" y="77885"/>
                      <a:pt x="428625" y="85725"/>
                    </a:cubicBezTo>
                    <a:cubicBezTo>
                      <a:pt x="426244" y="78581"/>
                      <a:pt x="423696" y="71490"/>
                      <a:pt x="421481" y="64293"/>
                    </a:cubicBezTo>
                    <a:cubicBezTo>
                      <a:pt x="420519" y="61165"/>
                      <a:pt x="420135" y="57873"/>
                      <a:pt x="419100" y="54768"/>
                    </a:cubicBezTo>
                    <a:cubicBezTo>
                      <a:pt x="417748" y="50713"/>
                      <a:pt x="415798" y="46879"/>
                      <a:pt x="414337" y="42862"/>
                    </a:cubicBezTo>
                    <a:cubicBezTo>
                      <a:pt x="412621" y="38144"/>
                      <a:pt x="411820" y="33065"/>
                      <a:pt x="409575" y="28575"/>
                    </a:cubicBezTo>
                    <a:cubicBezTo>
                      <a:pt x="407987" y="25400"/>
                      <a:pt x="406573" y="22132"/>
                      <a:pt x="404812" y="19050"/>
                    </a:cubicBezTo>
                    <a:cubicBezTo>
                      <a:pt x="403392" y="16565"/>
                      <a:pt x="401330" y="14466"/>
                      <a:pt x="400050" y="11906"/>
                    </a:cubicBezTo>
                    <a:cubicBezTo>
                      <a:pt x="397167" y="6139"/>
                      <a:pt x="397669" y="5449"/>
                      <a:pt x="3976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1343962C-2031-43C8-BEBD-2A3C4A8E75E0}"/>
                  </a:ext>
                </a:extLst>
              </p:cNvPr>
              <p:cNvSpPr/>
              <p:nvPr/>
            </p:nvSpPr>
            <p:spPr>
              <a:xfrm>
                <a:off x="326231" y="3955256"/>
                <a:ext cx="523875" cy="416719"/>
              </a:xfrm>
              <a:custGeom>
                <a:avLst/>
                <a:gdLst>
                  <a:gd name="connsiteX0" fmla="*/ 61913 w 523875"/>
                  <a:gd name="connsiteY0" fmla="*/ 416719 h 416719"/>
                  <a:gd name="connsiteX1" fmla="*/ 50007 w 523875"/>
                  <a:gd name="connsiteY1" fmla="*/ 414338 h 416719"/>
                  <a:gd name="connsiteX2" fmla="*/ 35719 w 523875"/>
                  <a:gd name="connsiteY2" fmla="*/ 409575 h 416719"/>
                  <a:gd name="connsiteX3" fmla="*/ 30957 w 523875"/>
                  <a:gd name="connsiteY3" fmla="*/ 402432 h 416719"/>
                  <a:gd name="connsiteX4" fmla="*/ 21432 w 523875"/>
                  <a:gd name="connsiteY4" fmla="*/ 392907 h 416719"/>
                  <a:gd name="connsiteX5" fmla="*/ 19050 w 523875"/>
                  <a:gd name="connsiteY5" fmla="*/ 385763 h 416719"/>
                  <a:gd name="connsiteX6" fmla="*/ 9525 w 523875"/>
                  <a:gd name="connsiteY6" fmla="*/ 371475 h 416719"/>
                  <a:gd name="connsiteX7" fmla="*/ 9525 w 523875"/>
                  <a:gd name="connsiteY7" fmla="*/ 309563 h 416719"/>
                  <a:gd name="connsiteX8" fmla="*/ 11907 w 523875"/>
                  <a:gd name="connsiteY8" fmla="*/ 302419 h 416719"/>
                  <a:gd name="connsiteX9" fmla="*/ 16669 w 523875"/>
                  <a:gd name="connsiteY9" fmla="*/ 295275 h 416719"/>
                  <a:gd name="connsiteX10" fmla="*/ 0 w 523875"/>
                  <a:gd name="connsiteY10" fmla="*/ 283369 h 416719"/>
                  <a:gd name="connsiteX11" fmla="*/ 11907 w 523875"/>
                  <a:gd name="connsiteY11" fmla="*/ 261938 h 416719"/>
                  <a:gd name="connsiteX12" fmla="*/ 16669 w 523875"/>
                  <a:gd name="connsiteY12" fmla="*/ 254794 h 416719"/>
                  <a:gd name="connsiteX13" fmla="*/ 21432 w 523875"/>
                  <a:gd name="connsiteY13" fmla="*/ 247650 h 416719"/>
                  <a:gd name="connsiteX14" fmla="*/ 23813 w 523875"/>
                  <a:gd name="connsiteY14" fmla="*/ 240507 h 416719"/>
                  <a:gd name="connsiteX15" fmla="*/ 28575 w 523875"/>
                  <a:gd name="connsiteY15" fmla="*/ 228600 h 416719"/>
                  <a:gd name="connsiteX16" fmla="*/ 30957 w 523875"/>
                  <a:gd name="connsiteY16" fmla="*/ 219075 h 416719"/>
                  <a:gd name="connsiteX17" fmla="*/ 35719 w 523875"/>
                  <a:gd name="connsiteY17" fmla="*/ 128588 h 416719"/>
                  <a:gd name="connsiteX18" fmla="*/ 38100 w 523875"/>
                  <a:gd name="connsiteY18" fmla="*/ 121444 h 416719"/>
                  <a:gd name="connsiteX19" fmla="*/ 45244 w 523875"/>
                  <a:gd name="connsiteY19" fmla="*/ 107157 h 416719"/>
                  <a:gd name="connsiteX20" fmla="*/ 52388 w 523875"/>
                  <a:gd name="connsiteY20" fmla="*/ 90488 h 416719"/>
                  <a:gd name="connsiteX21" fmla="*/ 59532 w 523875"/>
                  <a:gd name="connsiteY21" fmla="*/ 88107 h 416719"/>
                  <a:gd name="connsiteX22" fmla="*/ 66675 w 523875"/>
                  <a:gd name="connsiteY22" fmla="*/ 83344 h 416719"/>
                  <a:gd name="connsiteX23" fmla="*/ 76200 w 523875"/>
                  <a:gd name="connsiteY23" fmla="*/ 78582 h 416719"/>
                  <a:gd name="connsiteX24" fmla="*/ 80963 w 523875"/>
                  <a:gd name="connsiteY24" fmla="*/ 71438 h 416719"/>
                  <a:gd name="connsiteX25" fmla="*/ 88107 w 523875"/>
                  <a:gd name="connsiteY25" fmla="*/ 69057 h 416719"/>
                  <a:gd name="connsiteX26" fmla="*/ 97632 w 523875"/>
                  <a:gd name="connsiteY26" fmla="*/ 64294 h 416719"/>
                  <a:gd name="connsiteX27" fmla="*/ 104775 w 523875"/>
                  <a:gd name="connsiteY27" fmla="*/ 61913 h 416719"/>
                  <a:gd name="connsiteX28" fmla="*/ 121444 w 523875"/>
                  <a:gd name="connsiteY28" fmla="*/ 54769 h 416719"/>
                  <a:gd name="connsiteX29" fmla="*/ 130969 w 523875"/>
                  <a:gd name="connsiteY29" fmla="*/ 57150 h 416719"/>
                  <a:gd name="connsiteX30" fmla="*/ 138113 w 523875"/>
                  <a:gd name="connsiteY30" fmla="*/ 61913 h 416719"/>
                  <a:gd name="connsiteX31" fmla="*/ 154782 w 523875"/>
                  <a:gd name="connsiteY31" fmla="*/ 71438 h 416719"/>
                  <a:gd name="connsiteX32" fmla="*/ 161925 w 523875"/>
                  <a:gd name="connsiteY32" fmla="*/ 76200 h 416719"/>
                  <a:gd name="connsiteX33" fmla="*/ 171450 w 523875"/>
                  <a:gd name="connsiteY33" fmla="*/ 78582 h 416719"/>
                  <a:gd name="connsiteX34" fmla="*/ 178594 w 523875"/>
                  <a:gd name="connsiteY34" fmla="*/ 80963 h 416719"/>
                  <a:gd name="connsiteX35" fmla="*/ 185738 w 523875"/>
                  <a:gd name="connsiteY35" fmla="*/ 73819 h 416719"/>
                  <a:gd name="connsiteX36" fmla="*/ 197644 w 523875"/>
                  <a:gd name="connsiteY36" fmla="*/ 66675 h 416719"/>
                  <a:gd name="connsiteX37" fmla="*/ 204788 w 523875"/>
                  <a:gd name="connsiteY37" fmla="*/ 61913 h 416719"/>
                  <a:gd name="connsiteX38" fmla="*/ 228600 w 523875"/>
                  <a:gd name="connsiteY38" fmla="*/ 52388 h 416719"/>
                  <a:gd name="connsiteX39" fmla="*/ 247650 w 523875"/>
                  <a:gd name="connsiteY39" fmla="*/ 57150 h 416719"/>
                  <a:gd name="connsiteX40" fmla="*/ 257175 w 523875"/>
                  <a:gd name="connsiteY40" fmla="*/ 64294 h 416719"/>
                  <a:gd name="connsiteX41" fmla="*/ 264319 w 523875"/>
                  <a:gd name="connsiteY41" fmla="*/ 66675 h 416719"/>
                  <a:gd name="connsiteX42" fmla="*/ 280988 w 523875"/>
                  <a:gd name="connsiteY42" fmla="*/ 73819 h 416719"/>
                  <a:gd name="connsiteX43" fmla="*/ 290513 w 523875"/>
                  <a:gd name="connsiteY43" fmla="*/ 59532 h 416719"/>
                  <a:gd name="connsiteX44" fmla="*/ 295275 w 523875"/>
                  <a:gd name="connsiteY44" fmla="*/ 52388 h 416719"/>
                  <a:gd name="connsiteX45" fmla="*/ 314325 w 523875"/>
                  <a:gd name="connsiteY45" fmla="*/ 38100 h 416719"/>
                  <a:gd name="connsiteX46" fmla="*/ 321469 w 523875"/>
                  <a:gd name="connsiteY46" fmla="*/ 30957 h 416719"/>
                  <a:gd name="connsiteX47" fmla="*/ 347663 w 523875"/>
                  <a:gd name="connsiteY47" fmla="*/ 14288 h 416719"/>
                  <a:gd name="connsiteX48" fmla="*/ 371475 w 523875"/>
                  <a:gd name="connsiteY48" fmla="*/ 14288 h 416719"/>
                  <a:gd name="connsiteX49" fmla="*/ 385763 w 523875"/>
                  <a:gd name="connsiteY49" fmla="*/ 9525 h 416719"/>
                  <a:gd name="connsiteX50" fmla="*/ 421482 w 523875"/>
                  <a:gd name="connsiteY50" fmla="*/ 11907 h 416719"/>
                  <a:gd name="connsiteX51" fmla="*/ 435769 w 523875"/>
                  <a:gd name="connsiteY51" fmla="*/ 33338 h 416719"/>
                  <a:gd name="connsiteX52" fmla="*/ 440532 w 523875"/>
                  <a:gd name="connsiteY52" fmla="*/ 40482 h 416719"/>
                  <a:gd name="connsiteX53" fmla="*/ 445294 w 523875"/>
                  <a:gd name="connsiteY53" fmla="*/ 54769 h 416719"/>
                  <a:gd name="connsiteX54" fmla="*/ 442913 w 523875"/>
                  <a:gd name="connsiteY54" fmla="*/ 76200 h 416719"/>
                  <a:gd name="connsiteX55" fmla="*/ 440532 w 523875"/>
                  <a:gd name="connsiteY55" fmla="*/ 83344 h 416719"/>
                  <a:gd name="connsiteX56" fmla="*/ 435769 w 523875"/>
                  <a:gd name="connsiteY56" fmla="*/ 100013 h 416719"/>
                  <a:gd name="connsiteX57" fmla="*/ 445294 w 523875"/>
                  <a:gd name="connsiteY57" fmla="*/ 121444 h 416719"/>
                  <a:gd name="connsiteX58" fmla="*/ 447675 w 523875"/>
                  <a:gd name="connsiteY58" fmla="*/ 128588 h 416719"/>
                  <a:gd name="connsiteX59" fmla="*/ 454819 w 523875"/>
                  <a:gd name="connsiteY59" fmla="*/ 154782 h 416719"/>
                  <a:gd name="connsiteX60" fmla="*/ 461963 w 523875"/>
                  <a:gd name="connsiteY60" fmla="*/ 157163 h 416719"/>
                  <a:gd name="connsiteX61" fmla="*/ 471488 w 523875"/>
                  <a:gd name="connsiteY61" fmla="*/ 164307 h 416719"/>
                  <a:gd name="connsiteX62" fmla="*/ 485775 w 523875"/>
                  <a:gd name="connsiteY62" fmla="*/ 169069 h 416719"/>
                  <a:gd name="connsiteX63" fmla="*/ 497682 w 523875"/>
                  <a:gd name="connsiteY63" fmla="*/ 202407 h 416719"/>
                  <a:gd name="connsiteX64" fmla="*/ 492919 w 523875"/>
                  <a:gd name="connsiteY64" fmla="*/ 216694 h 416719"/>
                  <a:gd name="connsiteX65" fmla="*/ 490538 w 523875"/>
                  <a:gd name="connsiteY65" fmla="*/ 223838 h 416719"/>
                  <a:gd name="connsiteX66" fmla="*/ 488157 w 523875"/>
                  <a:gd name="connsiteY66" fmla="*/ 230982 h 416719"/>
                  <a:gd name="connsiteX67" fmla="*/ 495300 w 523875"/>
                  <a:gd name="connsiteY67" fmla="*/ 250032 h 416719"/>
                  <a:gd name="connsiteX68" fmla="*/ 500063 w 523875"/>
                  <a:gd name="connsiteY68" fmla="*/ 264319 h 416719"/>
                  <a:gd name="connsiteX69" fmla="*/ 497682 w 523875"/>
                  <a:gd name="connsiteY69" fmla="*/ 300038 h 416719"/>
                  <a:gd name="connsiteX70" fmla="*/ 495300 w 523875"/>
                  <a:gd name="connsiteY70" fmla="*/ 307182 h 416719"/>
                  <a:gd name="connsiteX71" fmla="*/ 488157 w 523875"/>
                  <a:gd name="connsiteY71" fmla="*/ 309563 h 416719"/>
                  <a:gd name="connsiteX72" fmla="*/ 485775 w 523875"/>
                  <a:gd name="connsiteY72" fmla="*/ 326232 h 416719"/>
                  <a:gd name="connsiteX73" fmla="*/ 481013 w 523875"/>
                  <a:gd name="connsiteY73" fmla="*/ 340519 h 416719"/>
                  <a:gd name="connsiteX74" fmla="*/ 485775 w 523875"/>
                  <a:gd name="connsiteY74" fmla="*/ 333375 h 416719"/>
                  <a:gd name="connsiteX75" fmla="*/ 492919 w 523875"/>
                  <a:gd name="connsiteY75" fmla="*/ 311944 h 416719"/>
                  <a:gd name="connsiteX76" fmla="*/ 497682 w 523875"/>
                  <a:gd name="connsiteY76" fmla="*/ 297657 h 416719"/>
                  <a:gd name="connsiteX77" fmla="*/ 507207 w 523875"/>
                  <a:gd name="connsiteY77" fmla="*/ 283369 h 416719"/>
                  <a:gd name="connsiteX78" fmla="*/ 514350 w 523875"/>
                  <a:gd name="connsiteY78" fmla="*/ 271463 h 416719"/>
                  <a:gd name="connsiteX79" fmla="*/ 523875 w 523875"/>
                  <a:gd name="connsiteY79" fmla="*/ 257175 h 416719"/>
                  <a:gd name="connsiteX80" fmla="*/ 516732 w 523875"/>
                  <a:gd name="connsiteY80" fmla="*/ 254794 h 416719"/>
                  <a:gd name="connsiteX81" fmla="*/ 502444 w 523875"/>
                  <a:gd name="connsiteY81" fmla="*/ 247650 h 416719"/>
                  <a:gd name="connsiteX82" fmla="*/ 497682 w 523875"/>
                  <a:gd name="connsiteY82" fmla="*/ 240507 h 416719"/>
                  <a:gd name="connsiteX83" fmla="*/ 490538 w 523875"/>
                  <a:gd name="connsiteY83" fmla="*/ 230982 h 416719"/>
                  <a:gd name="connsiteX84" fmla="*/ 485775 w 523875"/>
                  <a:gd name="connsiteY84" fmla="*/ 216694 h 416719"/>
                  <a:gd name="connsiteX85" fmla="*/ 483394 w 523875"/>
                  <a:gd name="connsiteY85" fmla="*/ 209550 h 416719"/>
                  <a:gd name="connsiteX86" fmla="*/ 488157 w 523875"/>
                  <a:gd name="connsiteY86" fmla="*/ 173832 h 416719"/>
                  <a:gd name="connsiteX87" fmla="*/ 492919 w 523875"/>
                  <a:gd name="connsiteY87" fmla="*/ 159544 h 416719"/>
                  <a:gd name="connsiteX88" fmla="*/ 495300 w 523875"/>
                  <a:gd name="connsiteY88" fmla="*/ 152400 h 416719"/>
                  <a:gd name="connsiteX89" fmla="*/ 485775 w 523875"/>
                  <a:gd name="connsiteY89" fmla="*/ 150019 h 416719"/>
                  <a:gd name="connsiteX90" fmla="*/ 459582 w 523875"/>
                  <a:gd name="connsiteY90" fmla="*/ 145257 h 416719"/>
                  <a:gd name="connsiteX91" fmla="*/ 435769 w 523875"/>
                  <a:gd name="connsiteY91" fmla="*/ 138113 h 416719"/>
                  <a:gd name="connsiteX92" fmla="*/ 421482 w 523875"/>
                  <a:gd name="connsiteY92" fmla="*/ 133350 h 416719"/>
                  <a:gd name="connsiteX93" fmla="*/ 414338 w 523875"/>
                  <a:gd name="connsiteY93" fmla="*/ 130969 h 416719"/>
                  <a:gd name="connsiteX94" fmla="*/ 411957 w 523875"/>
                  <a:gd name="connsiteY94" fmla="*/ 121444 h 416719"/>
                  <a:gd name="connsiteX95" fmla="*/ 419100 w 523875"/>
                  <a:gd name="connsiteY95" fmla="*/ 107157 h 416719"/>
                  <a:gd name="connsiteX96" fmla="*/ 423863 w 523875"/>
                  <a:gd name="connsiteY96" fmla="*/ 88107 h 416719"/>
                  <a:gd name="connsiteX97" fmla="*/ 426244 w 523875"/>
                  <a:gd name="connsiteY97" fmla="*/ 80963 h 416719"/>
                  <a:gd name="connsiteX98" fmla="*/ 404813 w 523875"/>
                  <a:gd name="connsiteY98" fmla="*/ 88107 h 416719"/>
                  <a:gd name="connsiteX99" fmla="*/ 390525 w 523875"/>
                  <a:gd name="connsiteY99" fmla="*/ 92869 h 416719"/>
                  <a:gd name="connsiteX100" fmla="*/ 383382 w 523875"/>
                  <a:gd name="connsiteY100" fmla="*/ 90488 h 416719"/>
                  <a:gd name="connsiteX101" fmla="*/ 385763 w 523875"/>
                  <a:gd name="connsiteY101" fmla="*/ 69057 h 416719"/>
                  <a:gd name="connsiteX102" fmla="*/ 376238 w 523875"/>
                  <a:gd name="connsiteY102" fmla="*/ 88107 h 416719"/>
                  <a:gd name="connsiteX103" fmla="*/ 369094 w 523875"/>
                  <a:gd name="connsiteY103" fmla="*/ 92869 h 416719"/>
                  <a:gd name="connsiteX104" fmla="*/ 364332 w 523875"/>
                  <a:gd name="connsiteY104" fmla="*/ 100013 h 416719"/>
                  <a:gd name="connsiteX105" fmla="*/ 333375 w 523875"/>
                  <a:gd name="connsiteY105" fmla="*/ 100013 h 416719"/>
                  <a:gd name="connsiteX106" fmla="*/ 328613 w 523875"/>
                  <a:gd name="connsiteY106" fmla="*/ 114300 h 416719"/>
                  <a:gd name="connsiteX107" fmla="*/ 323850 w 523875"/>
                  <a:gd name="connsiteY107" fmla="*/ 100013 h 416719"/>
                  <a:gd name="connsiteX108" fmla="*/ 321469 w 523875"/>
                  <a:gd name="connsiteY108" fmla="*/ 92869 h 416719"/>
                  <a:gd name="connsiteX109" fmla="*/ 319088 w 523875"/>
                  <a:gd name="connsiteY109" fmla="*/ 66675 h 416719"/>
                  <a:gd name="connsiteX110" fmla="*/ 321469 w 523875"/>
                  <a:gd name="connsiteY110" fmla="*/ 54769 h 416719"/>
                  <a:gd name="connsiteX111" fmla="*/ 359569 w 523875"/>
                  <a:gd name="connsiteY111" fmla="*/ 52388 h 416719"/>
                  <a:gd name="connsiteX112" fmla="*/ 378619 w 523875"/>
                  <a:gd name="connsiteY112" fmla="*/ 47625 h 416719"/>
                  <a:gd name="connsiteX113" fmla="*/ 390525 w 523875"/>
                  <a:gd name="connsiteY113" fmla="*/ 42863 h 416719"/>
                  <a:gd name="connsiteX114" fmla="*/ 407194 w 523875"/>
                  <a:gd name="connsiteY114" fmla="*/ 40482 h 416719"/>
                  <a:gd name="connsiteX115" fmla="*/ 421482 w 523875"/>
                  <a:gd name="connsiteY115" fmla="*/ 35719 h 416719"/>
                  <a:gd name="connsiteX116" fmla="*/ 404813 w 523875"/>
                  <a:gd name="connsiteY116" fmla="*/ 30957 h 416719"/>
                  <a:gd name="connsiteX117" fmla="*/ 397669 w 523875"/>
                  <a:gd name="connsiteY117" fmla="*/ 28575 h 416719"/>
                  <a:gd name="connsiteX118" fmla="*/ 366713 w 523875"/>
                  <a:gd name="connsiteY118" fmla="*/ 21432 h 416719"/>
                  <a:gd name="connsiteX119" fmla="*/ 352425 w 523875"/>
                  <a:gd name="connsiteY119" fmla="*/ 9525 h 416719"/>
                  <a:gd name="connsiteX120" fmla="*/ 340519 w 523875"/>
                  <a:gd name="connsiteY120" fmla="*/ 23813 h 416719"/>
                  <a:gd name="connsiteX121" fmla="*/ 319088 w 523875"/>
                  <a:gd name="connsiteY121" fmla="*/ 35719 h 416719"/>
                  <a:gd name="connsiteX122" fmla="*/ 309563 w 523875"/>
                  <a:gd name="connsiteY122" fmla="*/ 33338 h 416719"/>
                  <a:gd name="connsiteX123" fmla="*/ 295275 w 523875"/>
                  <a:gd name="connsiteY123" fmla="*/ 21432 h 416719"/>
                  <a:gd name="connsiteX124" fmla="*/ 288132 w 523875"/>
                  <a:gd name="connsiteY124" fmla="*/ 11907 h 416719"/>
                  <a:gd name="connsiteX125" fmla="*/ 280988 w 523875"/>
                  <a:gd name="connsiteY125" fmla="*/ 7144 h 416719"/>
                  <a:gd name="connsiteX126" fmla="*/ 278607 w 523875"/>
                  <a:gd name="connsiteY126" fmla="*/ 14288 h 416719"/>
                  <a:gd name="connsiteX127" fmla="*/ 271463 w 523875"/>
                  <a:gd name="connsiteY127" fmla="*/ 19050 h 416719"/>
                  <a:gd name="connsiteX128" fmla="*/ 266700 w 523875"/>
                  <a:gd name="connsiteY128" fmla="*/ 26194 h 416719"/>
                  <a:gd name="connsiteX129" fmla="*/ 254794 w 523875"/>
                  <a:gd name="connsiteY129" fmla="*/ 21432 h 416719"/>
                  <a:gd name="connsiteX130" fmla="*/ 245269 w 523875"/>
                  <a:gd name="connsiteY130" fmla="*/ 7144 h 416719"/>
                  <a:gd name="connsiteX131" fmla="*/ 240507 w 523875"/>
                  <a:gd name="connsiteY131" fmla="*/ 0 h 416719"/>
                  <a:gd name="connsiteX132" fmla="*/ 219075 w 523875"/>
                  <a:gd name="connsiteY132" fmla="*/ 4763 h 416719"/>
                  <a:gd name="connsiteX133" fmla="*/ 211932 w 523875"/>
                  <a:gd name="connsiteY133" fmla="*/ 11907 h 416719"/>
                  <a:gd name="connsiteX134" fmla="*/ 204788 w 523875"/>
                  <a:gd name="connsiteY134" fmla="*/ 16669 h 416719"/>
                  <a:gd name="connsiteX135" fmla="*/ 197644 w 523875"/>
                  <a:gd name="connsiteY135" fmla="*/ 30957 h 416719"/>
                  <a:gd name="connsiteX136" fmla="*/ 190500 w 523875"/>
                  <a:gd name="connsiteY136" fmla="*/ 45244 h 416719"/>
                  <a:gd name="connsiteX137" fmla="*/ 169069 w 523875"/>
                  <a:gd name="connsiteY137" fmla="*/ 42863 h 416719"/>
                  <a:gd name="connsiteX138" fmla="*/ 154782 w 523875"/>
                  <a:gd name="connsiteY138" fmla="*/ 38100 h 416719"/>
                  <a:gd name="connsiteX139" fmla="*/ 142875 w 523875"/>
                  <a:gd name="connsiteY139" fmla="*/ 57150 h 416719"/>
                  <a:gd name="connsiteX140" fmla="*/ 140494 w 523875"/>
                  <a:gd name="connsiteY140" fmla="*/ 64294 h 416719"/>
                  <a:gd name="connsiteX141" fmla="*/ 138113 w 523875"/>
                  <a:gd name="connsiteY141" fmla="*/ 71438 h 416719"/>
                  <a:gd name="connsiteX142" fmla="*/ 116682 w 523875"/>
                  <a:gd name="connsiteY142" fmla="*/ 76200 h 416719"/>
                  <a:gd name="connsiteX143" fmla="*/ 119063 w 523875"/>
                  <a:gd name="connsiteY143" fmla="*/ 95250 h 416719"/>
                  <a:gd name="connsiteX144" fmla="*/ 121444 w 523875"/>
                  <a:gd name="connsiteY144" fmla="*/ 109538 h 416719"/>
                  <a:gd name="connsiteX145" fmla="*/ 119063 w 523875"/>
                  <a:gd name="connsiteY145" fmla="*/ 138113 h 416719"/>
                  <a:gd name="connsiteX146" fmla="*/ 97632 w 523875"/>
                  <a:gd name="connsiteY146" fmla="*/ 126207 h 416719"/>
                  <a:gd name="connsiteX147" fmla="*/ 83344 w 523875"/>
                  <a:gd name="connsiteY147" fmla="*/ 116682 h 416719"/>
                  <a:gd name="connsiteX148" fmla="*/ 78582 w 523875"/>
                  <a:gd name="connsiteY148" fmla="*/ 123825 h 416719"/>
                  <a:gd name="connsiteX149" fmla="*/ 76200 w 523875"/>
                  <a:gd name="connsiteY149" fmla="*/ 138113 h 416719"/>
                  <a:gd name="connsiteX150" fmla="*/ 73819 w 523875"/>
                  <a:gd name="connsiteY150" fmla="*/ 145257 h 416719"/>
                  <a:gd name="connsiteX151" fmla="*/ 71438 w 523875"/>
                  <a:gd name="connsiteY151" fmla="*/ 154782 h 416719"/>
                  <a:gd name="connsiteX152" fmla="*/ 66675 w 523875"/>
                  <a:gd name="connsiteY152" fmla="*/ 161925 h 416719"/>
                  <a:gd name="connsiteX153" fmla="*/ 59532 w 523875"/>
                  <a:gd name="connsiteY153" fmla="*/ 176213 h 416719"/>
                  <a:gd name="connsiteX154" fmla="*/ 52388 w 523875"/>
                  <a:gd name="connsiteY154" fmla="*/ 180975 h 416719"/>
                  <a:gd name="connsiteX155" fmla="*/ 42863 w 523875"/>
                  <a:gd name="connsiteY155" fmla="*/ 195263 h 416719"/>
                  <a:gd name="connsiteX156" fmla="*/ 38100 w 523875"/>
                  <a:gd name="connsiteY156" fmla="*/ 202407 h 416719"/>
                  <a:gd name="connsiteX157" fmla="*/ 47625 w 523875"/>
                  <a:gd name="connsiteY157" fmla="*/ 223838 h 416719"/>
                  <a:gd name="connsiteX158" fmla="*/ 54769 w 523875"/>
                  <a:gd name="connsiteY158" fmla="*/ 230982 h 416719"/>
                  <a:gd name="connsiteX159" fmla="*/ 64294 w 523875"/>
                  <a:gd name="connsiteY159" fmla="*/ 245269 h 416719"/>
                  <a:gd name="connsiteX160" fmla="*/ 38100 w 523875"/>
                  <a:gd name="connsiteY160" fmla="*/ 247650 h 416719"/>
                  <a:gd name="connsiteX161" fmla="*/ 23813 w 523875"/>
                  <a:gd name="connsiteY161" fmla="*/ 250032 h 416719"/>
                  <a:gd name="connsiteX162" fmla="*/ 28575 w 523875"/>
                  <a:gd name="connsiteY162" fmla="*/ 257175 h 416719"/>
                  <a:gd name="connsiteX163" fmla="*/ 40482 w 523875"/>
                  <a:gd name="connsiteY163" fmla="*/ 266700 h 416719"/>
                  <a:gd name="connsiteX164" fmla="*/ 38100 w 523875"/>
                  <a:gd name="connsiteY164" fmla="*/ 290513 h 416719"/>
                  <a:gd name="connsiteX165" fmla="*/ 33338 w 523875"/>
                  <a:gd name="connsiteY165" fmla="*/ 304800 h 416719"/>
                  <a:gd name="connsiteX166" fmla="*/ 30957 w 523875"/>
                  <a:gd name="connsiteY166" fmla="*/ 321469 h 416719"/>
                  <a:gd name="connsiteX167" fmla="*/ 28575 w 523875"/>
                  <a:gd name="connsiteY167" fmla="*/ 328613 h 416719"/>
                  <a:gd name="connsiteX168" fmla="*/ 30957 w 523875"/>
                  <a:gd name="connsiteY168" fmla="*/ 361950 h 416719"/>
                  <a:gd name="connsiteX169" fmla="*/ 35719 w 523875"/>
                  <a:gd name="connsiteY169" fmla="*/ 366713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523875" h="416719">
                    <a:moveTo>
                      <a:pt x="61913" y="416719"/>
                    </a:moveTo>
                    <a:cubicBezTo>
                      <a:pt x="57944" y="415925"/>
                      <a:pt x="53912" y="415403"/>
                      <a:pt x="50007" y="414338"/>
                    </a:cubicBezTo>
                    <a:cubicBezTo>
                      <a:pt x="45164" y="413017"/>
                      <a:pt x="35719" y="409575"/>
                      <a:pt x="35719" y="409575"/>
                    </a:cubicBezTo>
                    <a:cubicBezTo>
                      <a:pt x="34132" y="407194"/>
                      <a:pt x="32819" y="404605"/>
                      <a:pt x="30957" y="402432"/>
                    </a:cubicBezTo>
                    <a:cubicBezTo>
                      <a:pt x="28035" y="399023"/>
                      <a:pt x="24042" y="396561"/>
                      <a:pt x="21432" y="392907"/>
                    </a:cubicBezTo>
                    <a:cubicBezTo>
                      <a:pt x="19973" y="390864"/>
                      <a:pt x="20269" y="387957"/>
                      <a:pt x="19050" y="385763"/>
                    </a:cubicBezTo>
                    <a:cubicBezTo>
                      <a:pt x="16270" y="380759"/>
                      <a:pt x="9525" y="371475"/>
                      <a:pt x="9525" y="371475"/>
                    </a:cubicBezTo>
                    <a:cubicBezTo>
                      <a:pt x="1579" y="347638"/>
                      <a:pt x="5478" y="362169"/>
                      <a:pt x="9525" y="309563"/>
                    </a:cubicBezTo>
                    <a:cubicBezTo>
                      <a:pt x="9718" y="307060"/>
                      <a:pt x="10784" y="304664"/>
                      <a:pt x="11907" y="302419"/>
                    </a:cubicBezTo>
                    <a:cubicBezTo>
                      <a:pt x="13187" y="299859"/>
                      <a:pt x="15082" y="297656"/>
                      <a:pt x="16669" y="295275"/>
                    </a:cubicBezTo>
                    <a:cubicBezTo>
                      <a:pt x="1" y="289719"/>
                      <a:pt x="3970" y="295275"/>
                      <a:pt x="0" y="283369"/>
                    </a:cubicBezTo>
                    <a:cubicBezTo>
                      <a:pt x="4193" y="270794"/>
                      <a:pt x="989" y="278316"/>
                      <a:pt x="11907" y="261938"/>
                    </a:cubicBezTo>
                    <a:lnTo>
                      <a:pt x="16669" y="254794"/>
                    </a:lnTo>
                    <a:lnTo>
                      <a:pt x="21432" y="247650"/>
                    </a:lnTo>
                    <a:cubicBezTo>
                      <a:pt x="22226" y="245269"/>
                      <a:pt x="22932" y="242857"/>
                      <a:pt x="23813" y="240507"/>
                    </a:cubicBezTo>
                    <a:cubicBezTo>
                      <a:pt x="25314" y="236504"/>
                      <a:pt x="27223" y="232655"/>
                      <a:pt x="28575" y="228600"/>
                    </a:cubicBezTo>
                    <a:cubicBezTo>
                      <a:pt x="29610" y="225495"/>
                      <a:pt x="30163" y="222250"/>
                      <a:pt x="30957" y="219075"/>
                    </a:cubicBezTo>
                    <a:cubicBezTo>
                      <a:pt x="32227" y="175898"/>
                      <a:pt x="26937" y="159329"/>
                      <a:pt x="35719" y="128588"/>
                    </a:cubicBezTo>
                    <a:cubicBezTo>
                      <a:pt x="36409" y="126174"/>
                      <a:pt x="37081" y="123738"/>
                      <a:pt x="38100" y="121444"/>
                    </a:cubicBezTo>
                    <a:cubicBezTo>
                      <a:pt x="40263" y="116578"/>
                      <a:pt x="43081" y="112023"/>
                      <a:pt x="45244" y="107157"/>
                    </a:cubicBezTo>
                    <a:cubicBezTo>
                      <a:pt x="47522" y="102032"/>
                      <a:pt x="48236" y="94640"/>
                      <a:pt x="52388" y="90488"/>
                    </a:cubicBezTo>
                    <a:cubicBezTo>
                      <a:pt x="54163" y="88713"/>
                      <a:pt x="57151" y="88901"/>
                      <a:pt x="59532" y="88107"/>
                    </a:cubicBezTo>
                    <a:cubicBezTo>
                      <a:pt x="61913" y="86519"/>
                      <a:pt x="64190" y="84764"/>
                      <a:pt x="66675" y="83344"/>
                    </a:cubicBezTo>
                    <a:cubicBezTo>
                      <a:pt x="69757" y="81583"/>
                      <a:pt x="73473" y="80854"/>
                      <a:pt x="76200" y="78582"/>
                    </a:cubicBezTo>
                    <a:cubicBezTo>
                      <a:pt x="78399" y="76750"/>
                      <a:pt x="78728" y="73226"/>
                      <a:pt x="80963" y="71438"/>
                    </a:cubicBezTo>
                    <a:cubicBezTo>
                      <a:pt x="82923" y="69870"/>
                      <a:pt x="85800" y="70046"/>
                      <a:pt x="88107" y="69057"/>
                    </a:cubicBezTo>
                    <a:cubicBezTo>
                      <a:pt x="91370" y="67659"/>
                      <a:pt x="94369" y="65692"/>
                      <a:pt x="97632" y="64294"/>
                    </a:cubicBezTo>
                    <a:cubicBezTo>
                      <a:pt x="99939" y="63305"/>
                      <a:pt x="102468" y="62902"/>
                      <a:pt x="104775" y="61913"/>
                    </a:cubicBezTo>
                    <a:cubicBezTo>
                      <a:pt x="125367" y="53087"/>
                      <a:pt x="104694" y="60352"/>
                      <a:pt x="121444" y="54769"/>
                    </a:cubicBezTo>
                    <a:cubicBezTo>
                      <a:pt x="124619" y="55563"/>
                      <a:pt x="127961" y="55861"/>
                      <a:pt x="130969" y="57150"/>
                    </a:cubicBezTo>
                    <a:cubicBezTo>
                      <a:pt x="133600" y="58277"/>
                      <a:pt x="135659" y="60440"/>
                      <a:pt x="138113" y="61913"/>
                    </a:cubicBezTo>
                    <a:cubicBezTo>
                      <a:pt x="143600" y="65206"/>
                      <a:pt x="149294" y="68146"/>
                      <a:pt x="154782" y="71438"/>
                    </a:cubicBezTo>
                    <a:cubicBezTo>
                      <a:pt x="157236" y="72910"/>
                      <a:pt x="159295" y="75073"/>
                      <a:pt x="161925" y="76200"/>
                    </a:cubicBezTo>
                    <a:cubicBezTo>
                      <a:pt x="164933" y="77489"/>
                      <a:pt x="168303" y="77683"/>
                      <a:pt x="171450" y="78582"/>
                    </a:cubicBezTo>
                    <a:cubicBezTo>
                      <a:pt x="173864" y="79272"/>
                      <a:pt x="176213" y="80169"/>
                      <a:pt x="178594" y="80963"/>
                    </a:cubicBezTo>
                    <a:cubicBezTo>
                      <a:pt x="180975" y="78582"/>
                      <a:pt x="183044" y="75840"/>
                      <a:pt x="185738" y="73819"/>
                    </a:cubicBezTo>
                    <a:cubicBezTo>
                      <a:pt x="189441" y="71042"/>
                      <a:pt x="193719" y="69128"/>
                      <a:pt x="197644" y="66675"/>
                    </a:cubicBezTo>
                    <a:cubicBezTo>
                      <a:pt x="200071" y="65158"/>
                      <a:pt x="202228" y="63193"/>
                      <a:pt x="204788" y="61913"/>
                    </a:cubicBezTo>
                    <a:cubicBezTo>
                      <a:pt x="215634" y="56490"/>
                      <a:pt x="219098" y="55555"/>
                      <a:pt x="228600" y="52388"/>
                    </a:cubicBezTo>
                    <a:cubicBezTo>
                      <a:pt x="231615" y="52991"/>
                      <a:pt x="243707" y="54897"/>
                      <a:pt x="247650" y="57150"/>
                    </a:cubicBezTo>
                    <a:cubicBezTo>
                      <a:pt x="251096" y="59119"/>
                      <a:pt x="253729" y="62325"/>
                      <a:pt x="257175" y="64294"/>
                    </a:cubicBezTo>
                    <a:cubicBezTo>
                      <a:pt x="259354" y="65539"/>
                      <a:pt x="262012" y="65686"/>
                      <a:pt x="264319" y="66675"/>
                    </a:cubicBezTo>
                    <a:cubicBezTo>
                      <a:pt x="284917" y="75503"/>
                      <a:pt x="264234" y="68235"/>
                      <a:pt x="280988" y="73819"/>
                    </a:cubicBezTo>
                    <a:lnTo>
                      <a:pt x="290513" y="59532"/>
                    </a:lnTo>
                    <a:cubicBezTo>
                      <a:pt x="292100" y="57151"/>
                      <a:pt x="292986" y="54105"/>
                      <a:pt x="295275" y="52388"/>
                    </a:cubicBezTo>
                    <a:cubicBezTo>
                      <a:pt x="301625" y="47625"/>
                      <a:pt x="308182" y="43126"/>
                      <a:pt x="314325" y="38100"/>
                    </a:cubicBezTo>
                    <a:cubicBezTo>
                      <a:pt x="316931" y="35968"/>
                      <a:pt x="318729" y="32914"/>
                      <a:pt x="321469" y="30957"/>
                    </a:cubicBezTo>
                    <a:cubicBezTo>
                      <a:pt x="329891" y="24942"/>
                      <a:pt x="347663" y="14288"/>
                      <a:pt x="347663" y="14288"/>
                    </a:cubicBezTo>
                    <a:cubicBezTo>
                      <a:pt x="359893" y="17345"/>
                      <a:pt x="356880" y="17937"/>
                      <a:pt x="371475" y="14288"/>
                    </a:cubicBezTo>
                    <a:cubicBezTo>
                      <a:pt x="376345" y="13070"/>
                      <a:pt x="385763" y="9525"/>
                      <a:pt x="385763" y="9525"/>
                    </a:cubicBezTo>
                    <a:lnTo>
                      <a:pt x="421482" y="11907"/>
                    </a:lnTo>
                    <a:cubicBezTo>
                      <a:pt x="421485" y="11908"/>
                      <a:pt x="433387" y="29765"/>
                      <a:pt x="435769" y="33338"/>
                    </a:cubicBezTo>
                    <a:lnTo>
                      <a:pt x="440532" y="40482"/>
                    </a:lnTo>
                    <a:cubicBezTo>
                      <a:pt x="442119" y="45244"/>
                      <a:pt x="445848" y="49780"/>
                      <a:pt x="445294" y="54769"/>
                    </a:cubicBezTo>
                    <a:cubicBezTo>
                      <a:pt x="444500" y="61913"/>
                      <a:pt x="444095" y="69110"/>
                      <a:pt x="442913" y="76200"/>
                    </a:cubicBezTo>
                    <a:cubicBezTo>
                      <a:pt x="442500" y="78676"/>
                      <a:pt x="441222" y="80930"/>
                      <a:pt x="440532" y="83344"/>
                    </a:cubicBezTo>
                    <a:cubicBezTo>
                      <a:pt x="434551" y="104275"/>
                      <a:pt x="441478" y="82884"/>
                      <a:pt x="435769" y="100013"/>
                    </a:cubicBezTo>
                    <a:cubicBezTo>
                      <a:pt x="443317" y="111333"/>
                      <a:pt x="439627" y="104442"/>
                      <a:pt x="445294" y="121444"/>
                    </a:cubicBezTo>
                    <a:lnTo>
                      <a:pt x="447675" y="128588"/>
                    </a:lnTo>
                    <a:cubicBezTo>
                      <a:pt x="448642" y="135353"/>
                      <a:pt x="448760" y="148723"/>
                      <a:pt x="454819" y="154782"/>
                    </a:cubicBezTo>
                    <a:cubicBezTo>
                      <a:pt x="456594" y="156557"/>
                      <a:pt x="459582" y="156369"/>
                      <a:pt x="461963" y="157163"/>
                    </a:cubicBezTo>
                    <a:cubicBezTo>
                      <a:pt x="465138" y="159544"/>
                      <a:pt x="467938" y="162532"/>
                      <a:pt x="471488" y="164307"/>
                    </a:cubicBezTo>
                    <a:cubicBezTo>
                      <a:pt x="475978" y="166552"/>
                      <a:pt x="485775" y="169069"/>
                      <a:pt x="485775" y="169069"/>
                    </a:cubicBezTo>
                    <a:cubicBezTo>
                      <a:pt x="505053" y="181921"/>
                      <a:pt x="502928" y="174429"/>
                      <a:pt x="497682" y="202407"/>
                    </a:cubicBezTo>
                    <a:cubicBezTo>
                      <a:pt x="496757" y="207341"/>
                      <a:pt x="494507" y="211932"/>
                      <a:pt x="492919" y="216694"/>
                    </a:cubicBezTo>
                    <a:lnTo>
                      <a:pt x="490538" y="223838"/>
                    </a:lnTo>
                    <a:lnTo>
                      <a:pt x="488157" y="230982"/>
                    </a:lnTo>
                    <a:cubicBezTo>
                      <a:pt x="493800" y="259201"/>
                      <a:pt x="486383" y="229969"/>
                      <a:pt x="495300" y="250032"/>
                    </a:cubicBezTo>
                    <a:cubicBezTo>
                      <a:pt x="497339" y="254619"/>
                      <a:pt x="500063" y="264319"/>
                      <a:pt x="500063" y="264319"/>
                    </a:cubicBezTo>
                    <a:cubicBezTo>
                      <a:pt x="499269" y="276225"/>
                      <a:pt x="499000" y="288178"/>
                      <a:pt x="497682" y="300038"/>
                    </a:cubicBezTo>
                    <a:cubicBezTo>
                      <a:pt x="497405" y="302533"/>
                      <a:pt x="497075" y="305407"/>
                      <a:pt x="495300" y="307182"/>
                    </a:cubicBezTo>
                    <a:cubicBezTo>
                      <a:pt x="493525" y="308957"/>
                      <a:pt x="490538" y="308769"/>
                      <a:pt x="488157" y="309563"/>
                    </a:cubicBezTo>
                    <a:cubicBezTo>
                      <a:pt x="487363" y="315119"/>
                      <a:pt x="487037" y="320763"/>
                      <a:pt x="485775" y="326232"/>
                    </a:cubicBezTo>
                    <a:cubicBezTo>
                      <a:pt x="484646" y="331123"/>
                      <a:pt x="478229" y="344696"/>
                      <a:pt x="481013" y="340519"/>
                    </a:cubicBezTo>
                    <a:cubicBezTo>
                      <a:pt x="482600" y="338138"/>
                      <a:pt x="484870" y="336090"/>
                      <a:pt x="485775" y="333375"/>
                    </a:cubicBezTo>
                    <a:lnTo>
                      <a:pt x="492919" y="311944"/>
                    </a:lnTo>
                    <a:cubicBezTo>
                      <a:pt x="492921" y="311939"/>
                      <a:pt x="497678" y="297662"/>
                      <a:pt x="497682" y="297657"/>
                    </a:cubicBezTo>
                    <a:cubicBezTo>
                      <a:pt x="500857" y="292894"/>
                      <a:pt x="504262" y="288277"/>
                      <a:pt x="507207" y="283369"/>
                    </a:cubicBezTo>
                    <a:cubicBezTo>
                      <a:pt x="509588" y="279400"/>
                      <a:pt x="511865" y="275368"/>
                      <a:pt x="514350" y="271463"/>
                    </a:cubicBezTo>
                    <a:cubicBezTo>
                      <a:pt x="517423" y="266634"/>
                      <a:pt x="523875" y="257175"/>
                      <a:pt x="523875" y="257175"/>
                    </a:cubicBezTo>
                    <a:cubicBezTo>
                      <a:pt x="521494" y="256381"/>
                      <a:pt x="518977" y="255916"/>
                      <a:pt x="516732" y="254794"/>
                    </a:cubicBezTo>
                    <a:cubicBezTo>
                      <a:pt x="498263" y="245560"/>
                      <a:pt x="520405" y="253639"/>
                      <a:pt x="502444" y="247650"/>
                    </a:cubicBezTo>
                    <a:cubicBezTo>
                      <a:pt x="500857" y="245269"/>
                      <a:pt x="499345" y="242836"/>
                      <a:pt x="497682" y="240507"/>
                    </a:cubicBezTo>
                    <a:cubicBezTo>
                      <a:pt x="495375" y="237277"/>
                      <a:pt x="492313" y="234532"/>
                      <a:pt x="490538" y="230982"/>
                    </a:cubicBezTo>
                    <a:cubicBezTo>
                      <a:pt x="488293" y="226492"/>
                      <a:pt x="487363" y="221457"/>
                      <a:pt x="485775" y="216694"/>
                    </a:cubicBezTo>
                    <a:lnTo>
                      <a:pt x="483394" y="209550"/>
                    </a:lnTo>
                    <a:cubicBezTo>
                      <a:pt x="485023" y="191629"/>
                      <a:pt x="484039" y="187557"/>
                      <a:pt x="488157" y="173832"/>
                    </a:cubicBezTo>
                    <a:cubicBezTo>
                      <a:pt x="489600" y="169024"/>
                      <a:pt x="491332" y="164307"/>
                      <a:pt x="492919" y="159544"/>
                    </a:cubicBezTo>
                    <a:lnTo>
                      <a:pt x="495300" y="152400"/>
                    </a:lnTo>
                    <a:cubicBezTo>
                      <a:pt x="492125" y="151606"/>
                      <a:pt x="488984" y="150661"/>
                      <a:pt x="485775" y="150019"/>
                    </a:cubicBezTo>
                    <a:cubicBezTo>
                      <a:pt x="459984" y="144861"/>
                      <a:pt x="482519" y="150355"/>
                      <a:pt x="459582" y="145257"/>
                    </a:cubicBezTo>
                    <a:cubicBezTo>
                      <a:pt x="448795" y="142860"/>
                      <a:pt x="447627" y="142065"/>
                      <a:pt x="435769" y="138113"/>
                    </a:cubicBezTo>
                    <a:lnTo>
                      <a:pt x="421482" y="133350"/>
                    </a:lnTo>
                    <a:lnTo>
                      <a:pt x="414338" y="130969"/>
                    </a:lnTo>
                    <a:cubicBezTo>
                      <a:pt x="413544" y="127794"/>
                      <a:pt x="411957" y="124717"/>
                      <a:pt x="411957" y="121444"/>
                    </a:cubicBezTo>
                    <a:cubicBezTo>
                      <a:pt x="411957" y="115458"/>
                      <a:pt x="416692" y="111974"/>
                      <a:pt x="419100" y="107157"/>
                    </a:cubicBezTo>
                    <a:cubicBezTo>
                      <a:pt x="421824" y="101710"/>
                      <a:pt x="422503" y="93548"/>
                      <a:pt x="423863" y="88107"/>
                    </a:cubicBezTo>
                    <a:cubicBezTo>
                      <a:pt x="424472" y="85672"/>
                      <a:pt x="425450" y="83344"/>
                      <a:pt x="426244" y="80963"/>
                    </a:cubicBezTo>
                    <a:lnTo>
                      <a:pt x="404813" y="88107"/>
                    </a:lnTo>
                    <a:lnTo>
                      <a:pt x="390525" y="92869"/>
                    </a:lnTo>
                    <a:cubicBezTo>
                      <a:pt x="388144" y="92075"/>
                      <a:pt x="383874" y="92949"/>
                      <a:pt x="383382" y="90488"/>
                    </a:cubicBezTo>
                    <a:cubicBezTo>
                      <a:pt x="381973" y="83440"/>
                      <a:pt x="392582" y="71330"/>
                      <a:pt x="385763" y="69057"/>
                    </a:cubicBezTo>
                    <a:cubicBezTo>
                      <a:pt x="379028" y="66812"/>
                      <a:pt x="382145" y="84169"/>
                      <a:pt x="376238" y="88107"/>
                    </a:cubicBezTo>
                    <a:lnTo>
                      <a:pt x="369094" y="92869"/>
                    </a:lnTo>
                    <a:cubicBezTo>
                      <a:pt x="367507" y="95250"/>
                      <a:pt x="366567" y="98225"/>
                      <a:pt x="364332" y="100013"/>
                    </a:cubicBezTo>
                    <a:cubicBezTo>
                      <a:pt x="357249" y="105679"/>
                      <a:pt x="335439" y="100219"/>
                      <a:pt x="333375" y="100013"/>
                    </a:cubicBezTo>
                    <a:cubicBezTo>
                      <a:pt x="326865" y="80480"/>
                      <a:pt x="336588" y="106325"/>
                      <a:pt x="328613" y="114300"/>
                    </a:cubicBezTo>
                    <a:cubicBezTo>
                      <a:pt x="325063" y="117850"/>
                      <a:pt x="325438" y="104775"/>
                      <a:pt x="323850" y="100013"/>
                    </a:cubicBezTo>
                    <a:lnTo>
                      <a:pt x="321469" y="92869"/>
                    </a:lnTo>
                    <a:cubicBezTo>
                      <a:pt x="320675" y="84138"/>
                      <a:pt x="319088" y="75442"/>
                      <a:pt x="319088" y="66675"/>
                    </a:cubicBezTo>
                    <a:cubicBezTo>
                      <a:pt x="319088" y="62628"/>
                      <a:pt x="317652" y="56116"/>
                      <a:pt x="321469" y="54769"/>
                    </a:cubicBezTo>
                    <a:cubicBezTo>
                      <a:pt x="333468" y="50534"/>
                      <a:pt x="346869" y="53182"/>
                      <a:pt x="359569" y="52388"/>
                    </a:cubicBezTo>
                    <a:cubicBezTo>
                      <a:pt x="365919" y="50800"/>
                      <a:pt x="372542" y="50056"/>
                      <a:pt x="378619" y="47625"/>
                    </a:cubicBezTo>
                    <a:cubicBezTo>
                      <a:pt x="382588" y="46038"/>
                      <a:pt x="386378" y="43900"/>
                      <a:pt x="390525" y="42863"/>
                    </a:cubicBezTo>
                    <a:cubicBezTo>
                      <a:pt x="395970" y="41502"/>
                      <a:pt x="401638" y="41276"/>
                      <a:pt x="407194" y="40482"/>
                    </a:cubicBezTo>
                    <a:cubicBezTo>
                      <a:pt x="411957" y="38894"/>
                      <a:pt x="426245" y="37306"/>
                      <a:pt x="421482" y="35719"/>
                    </a:cubicBezTo>
                    <a:cubicBezTo>
                      <a:pt x="404333" y="30003"/>
                      <a:pt x="425770" y="36945"/>
                      <a:pt x="404813" y="30957"/>
                    </a:cubicBezTo>
                    <a:cubicBezTo>
                      <a:pt x="402399" y="30267"/>
                      <a:pt x="400115" y="29139"/>
                      <a:pt x="397669" y="28575"/>
                    </a:cubicBezTo>
                    <a:cubicBezTo>
                      <a:pt x="363502" y="20690"/>
                      <a:pt x="383984" y="27188"/>
                      <a:pt x="366713" y="21432"/>
                    </a:cubicBezTo>
                    <a:cubicBezTo>
                      <a:pt x="365905" y="20624"/>
                      <a:pt x="355266" y="9051"/>
                      <a:pt x="352425" y="9525"/>
                    </a:cubicBezTo>
                    <a:cubicBezTo>
                      <a:pt x="347162" y="10402"/>
                      <a:pt x="343833" y="20914"/>
                      <a:pt x="340519" y="23813"/>
                    </a:cubicBezTo>
                    <a:cubicBezTo>
                      <a:pt x="330441" y="32632"/>
                      <a:pt x="328900" y="32449"/>
                      <a:pt x="319088" y="35719"/>
                    </a:cubicBezTo>
                    <a:cubicBezTo>
                      <a:pt x="315913" y="34925"/>
                      <a:pt x="312571" y="34627"/>
                      <a:pt x="309563" y="33338"/>
                    </a:cubicBezTo>
                    <a:cubicBezTo>
                      <a:pt x="304587" y="31205"/>
                      <a:pt x="298595" y="25306"/>
                      <a:pt x="295275" y="21432"/>
                    </a:cubicBezTo>
                    <a:cubicBezTo>
                      <a:pt x="292692" y="18419"/>
                      <a:pt x="290938" y="14713"/>
                      <a:pt x="288132" y="11907"/>
                    </a:cubicBezTo>
                    <a:cubicBezTo>
                      <a:pt x="286108" y="9883"/>
                      <a:pt x="283369" y="8732"/>
                      <a:pt x="280988" y="7144"/>
                    </a:cubicBezTo>
                    <a:cubicBezTo>
                      <a:pt x="280194" y="9525"/>
                      <a:pt x="280175" y="12328"/>
                      <a:pt x="278607" y="14288"/>
                    </a:cubicBezTo>
                    <a:cubicBezTo>
                      <a:pt x="276819" y="16523"/>
                      <a:pt x="273487" y="17026"/>
                      <a:pt x="271463" y="19050"/>
                    </a:cubicBezTo>
                    <a:cubicBezTo>
                      <a:pt x="269439" y="21074"/>
                      <a:pt x="268288" y="23813"/>
                      <a:pt x="266700" y="26194"/>
                    </a:cubicBezTo>
                    <a:cubicBezTo>
                      <a:pt x="262731" y="24607"/>
                      <a:pt x="258419" y="23697"/>
                      <a:pt x="254794" y="21432"/>
                    </a:cubicBezTo>
                    <a:cubicBezTo>
                      <a:pt x="244945" y="15277"/>
                      <a:pt x="249408" y="15423"/>
                      <a:pt x="245269" y="7144"/>
                    </a:cubicBezTo>
                    <a:cubicBezTo>
                      <a:pt x="243989" y="4584"/>
                      <a:pt x="242094" y="2381"/>
                      <a:pt x="240507" y="0"/>
                    </a:cubicBezTo>
                    <a:cubicBezTo>
                      <a:pt x="239792" y="143"/>
                      <a:pt x="220883" y="3730"/>
                      <a:pt x="219075" y="4763"/>
                    </a:cubicBezTo>
                    <a:cubicBezTo>
                      <a:pt x="216151" y="6434"/>
                      <a:pt x="214519" y="9751"/>
                      <a:pt x="211932" y="11907"/>
                    </a:cubicBezTo>
                    <a:cubicBezTo>
                      <a:pt x="209733" y="13739"/>
                      <a:pt x="207169" y="15082"/>
                      <a:pt x="204788" y="16669"/>
                    </a:cubicBezTo>
                    <a:cubicBezTo>
                      <a:pt x="191141" y="37138"/>
                      <a:pt x="207500" y="11243"/>
                      <a:pt x="197644" y="30957"/>
                    </a:cubicBezTo>
                    <a:cubicBezTo>
                      <a:pt x="188408" y="49429"/>
                      <a:pt x="196490" y="27279"/>
                      <a:pt x="190500" y="45244"/>
                    </a:cubicBezTo>
                    <a:cubicBezTo>
                      <a:pt x="183356" y="44450"/>
                      <a:pt x="176117" y="44273"/>
                      <a:pt x="169069" y="42863"/>
                    </a:cubicBezTo>
                    <a:cubicBezTo>
                      <a:pt x="164146" y="41878"/>
                      <a:pt x="154782" y="38100"/>
                      <a:pt x="154782" y="38100"/>
                    </a:cubicBezTo>
                    <a:cubicBezTo>
                      <a:pt x="143462" y="45647"/>
                      <a:pt x="148542" y="40148"/>
                      <a:pt x="142875" y="57150"/>
                    </a:cubicBezTo>
                    <a:lnTo>
                      <a:pt x="140494" y="64294"/>
                    </a:lnTo>
                    <a:cubicBezTo>
                      <a:pt x="139700" y="66675"/>
                      <a:pt x="140494" y="70644"/>
                      <a:pt x="138113" y="71438"/>
                    </a:cubicBezTo>
                    <a:cubicBezTo>
                      <a:pt x="126389" y="75346"/>
                      <a:pt x="133445" y="73406"/>
                      <a:pt x="116682" y="76200"/>
                    </a:cubicBezTo>
                    <a:cubicBezTo>
                      <a:pt x="117476" y="82550"/>
                      <a:pt x="118158" y="88915"/>
                      <a:pt x="119063" y="95250"/>
                    </a:cubicBezTo>
                    <a:cubicBezTo>
                      <a:pt x="119746" y="100030"/>
                      <a:pt x="121444" y="104710"/>
                      <a:pt x="121444" y="109538"/>
                    </a:cubicBezTo>
                    <a:cubicBezTo>
                      <a:pt x="121444" y="119096"/>
                      <a:pt x="119857" y="128588"/>
                      <a:pt x="119063" y="138113"/>
                    </a:cubicBezTo>
                    <a:cubicBezTo>
                      <a:pt x="93608" y="129627"/>
                      <a:pt x="113673" y="138683"/>
                      <a:pt x="97632" y="126207"/>
                    </a:cubicBezTo>
                    <a:cubicBezTo>
                      <a:pt x="93114" y="122693"/>
                      <a:pt x="83344" y="116682"/>
                      <a:pt x="83344" y="116682"/>
                    </a:cubicBezTo>
                    <a:cubicBezTo>
                      <a:pt x="81757" y="119063"/>
                      <a:pt x="79487" y="121110"/>
                      <a:pt x="78582" y="123825"/>
                    </a:cubicBezTo>
                    <a:cubicBezTo>
                      <a:pt x="77055" y="128406"/>
                      <a:pt x="77247" y="133400"/>
                      <a:pt x="76200" y="138113"/>
                    </a:cubicBezTo>
                    <a:cubicBezTo>
                      <a:pt x="75655" y="140563"/>
                      <a:pt x="74509" y="142843"/>
                      <a:pt x="73819" y="145257"/>
                    </a:cubicBezTo>
                    <a:cubicBezTo>
                      <a:pt x="72920" y="148404"/>
                      <a:pt x="72727" y="151774"/>
                      <a:pt x="71438" y="154782"/>
                    </a:cubicBezTo>
                    <a:cubicBezTo>
                      <a:pt x="70311" y="157412"/>
                      <a:pt x="68263" y="159544"/>
                      <a:pt x="66675" y="161925"/>
                    </a:cubicBezTo>
                    <a:cubicBezTo>
                      <a:pt x="64739" y="167734"/>
                      <a:pt x="64147" y="171598"/>
                      <a:pt x="59532" y="176213"/>
                    </a:cubicBezTo>
                    <a:cubicBezTo>
                      <a:pt x="57508" y="178237"/>
                      <a:pt x="54769" y="179388"/>
                      <a:pt x="52388" y="180975"/>
                    </a:cubicBezTo>
                    <a:lnTo>
                      <a:pt x="42863" y="195263"/>
                    </a:lnTo>
                    <a:lnTo>
                      <a:pt x="38100" y="202407"/>
                    </a:lnTo>
                    <a:cubicBezTo>
                      <a:pt x="40824" y="213300"/>
                      <a:pt x="39902" y="213541"/>
                      <a:pt x="47625" y="223838"/>
                    </a:cubicBezTo>
                    <a:cubicBezTo>
                      <a:pt x="49646" y="226532"/>
                      <a:pt x="52701" y="228324"/>
                      <a:pt x="54769" y="230982"/>
                    </a:cubicBezTo>
                    <a:cubicBezTo>
                      <a:pt x="58283" y="235500"/>
                      <a:pt x="64294" y="245269"/>
                      <a:pt x="64294" y="245269"/>
                    </a:cubicBezTo>
                    <a:cubicBezTo>
                      <a:pt x="49989" y="254806"/>
                      <a:pt x="64095" y="247650"/>
                      <a:pt x="38100" y="247650"/>
                    </a:cubicBezTo>
                    <a:cubicBezTo>
                      <a:pt x="33272" y="247650"/>
                      <a:pt x="28575" y="249238"/>
                      <a:pt x="23813" y="250032"/>
                    </a:cubicBezTo>
                    <a:cubicBezTo>
                      <a:pt x="25400" y="252413"/>
                      <a:pt x="26340" y="255387"/>
                      <a:pt x="28575" y="257175"/>
                    </a:cubicBezTo>
                    <a:cubicBezTo>
                      <a:pt x="45008" y="270322"/>
                      <a:pt x="26831" y="246228"/>
                      <a:pt x="40482" y="266700"/>
                    </a:cubicBezTo>
                    <a:cubicBezTo>
                      <a:pt x="39688" y="274638"/>
                      <a:pt x="39570" y="282672"/>
                      <a:pt x="38100" y="290513"/>
                    </a:cubicBezTo>
                    <a:cubicBezTo>
                      <a:pt x="37175" y="295447"/>
                      <a:pt x="33338" y="304800"/>
                      <a:pt x="33338" y="304800"/>
                    </a:cubicBezTo>
                    <a:cubicBezTo>
                      <a:pt x="32544" y="310356"/>
                      <a:pt x="32058" y="315965"/>
                      <a:pt x="30957" y="321469"/>
                    </a:cubicBezTo>
                    <a:cubicBezTo>
                      <a:pt x="30465" y="323930"/>
                      <a:pt x="28575" y="326103"/>
                      <a:pt x="28575" y="328613"/>
                    </a:cubicBezTo>
                    <a:cubicBezTo>
                      <a:pt x="28575" y="339754"/>
                      <a:pt x="28904" y="351000"/>
                      <a:pt x="30957" y="361950"/>
                    </a:cubicBezTo>
                    <a:cubicBezTo>
                      <a:pt x="31371" y="364157"/>
                      <a:pt x="34132" y="365125"/>
                      <a:pt x="35719" y="366713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EE5DCAB6-A6FD-425D-885D-92375FCE5DE5}"/>
                  </a:ext>
                </a:extLst>
              </p:cNvPr>
              <p:cNvSpPr/>
              <p:nvPr/>
            </p:nvSpPr>
            <p:spPr>
              <a:xfrm rot="21059563">
                <a:off x="444794" y="4310984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0B4D1B94-E27A-4125-B742-8DCD673E42E2}"/>
                  </a:ext>
                </a:extLst>
              </p:cNvPr>
              <p:cNvSpPr/>
              <p:nvPr/>
            </p:nvSpPr>
            <p:spPr>
              <a:xfrm rot="670083">
                <a:off x="624099" y="4295762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1D14AA38-338A-4382-8EE9-EA5AAFF4ABB9}"/>
                </a:ext>
              </a:extLst>
            </p:cNvPr>
            <p:cNvGrpSpPr/>
            <p:nvPr/>
          </p:nvGrpSpPr>
          <p:grpSpPr>
            <a:xfrm>
              <a:off x="1716447" y="1608142"/>
              <a:ext cx="424135" cy="842962"/>
              <a:chOff x="1532343" y="3960019"/>
              <a:chExt cx="424135" cy="842962"/>
            </a:xfrm>
          </p:grpSpPr>
          <p:sp>
            <p:nvSpPr>
              <p:cNvPr id="91" name="矩形: 圆角 90">
                <a:extLst>
                  <a:ext uri="{FF2B5EF4-FFF2-40B4-BE49-F238E27FC236}">
                    <a16:creationId xmlns:a16="http://schemas.microsoft.com/office/drawing/2014/main" id="{2AD18409-2EF2-4FD6-8EB1-6E133AC55098}"/>
                  </a:ext>
                </a:extLst>
              </p:cNvPr>
              <p:cNvSpPr/>
              <p:nvPr/>
            </p:nvSpPr>
            <p:spPr>
              <a:xfrm>
                <a:off x="1607797" y="4100022"/>
                <a:ext cx="278666" cy="610076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E3B91392-4EBF-4DB5-BF31-E82451174DEF}"/>
                  </a:ext>
                </a:extLst>
              </p:cNvPr>
              <p:cNvSpPr/>
              <p:nvPr/>
            </p:nvSpPr>
            <p:spPr>
              <a:xfrm rot="21404006">
                <a:off x="1650344" y="4278902"/>
                <a:ext cx="105932" cy="457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FA6C227A-46EA-4FF0-B484-295C68DA2B39}"/>
                  </a:ext>
                </a:extLst>
              </p:cNvPr>
              <p:cNvSpPr/>
              <p:nvPr/>
            </p:nvSpPr>
            <p:spPr>
              <a:xfrm>
                <a:off x="1694166" y="4292617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弧形 93">
                <a:extLst>
                  <a:ext uri="{FF2B5EF4-FFF2-40B4-BE49-F238E27FC236}">
                    <a16:creationId xmlns:a16="http://schemas.microsoft.com/office/drawing/2014/main" id="{4107440F-E745-45A6-9674-6736796113AC}"/>
                  </a:ext>
                </a:extLst>
              </p:cNvPr>
              <p:cNvSpPr/>
              <p:nvPr/>
            </p:nvSpPr>
            <p:spPr>
              <a:xfrm rot="10800000">
                <a:off x="1797640" y="4347751"/>
                <a:ext cx="158838" cy="7077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弧形 94">
                <a:extLst>
                  <a:ext uri="{FF2B5EF4-FFF2-40B4-BE49-F238E27FC236}">
                    <a16:creationId xmlns:a16="http://schemas.microsoft.com/office/drawing/2014/main" id="{E31F1A69-512B-4905-99F4-49E317C52580}"/>
                  </a:ext>
                </a:extLst>
              </p:cNvPr>
              <p:cNvSpPr/>
              <p:nvPr/>
            </p:nvSpPr>
            <p:spPr>
              <a:xfrm rot="8364291">
                <a:off x="1626167" y="4292898"/>
                <a:ext cx="232402" cy="7835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4B32DDE3-9DAD-483A-B7A6-99FC21D4184D}"/>
                  </a:ext>
                </a:extLst>
              </p:cNvPr>
              <p:cNvSpPr/>
              <p:nvPr/>
            </p:nvSpPr>
            <p:spPr>
              <a:xfrm rot="724196">
                <a:off x="1774657" y="4286745"/>
                <a:ext cx="93561" cy="483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D8D4D61A-2CEE-45C6-8087-C89B893217B6}"/>
                  </a:ext>
                </a:extLst>
              </p:cNvPr>
              <p:cNvSpPr/>
              <p:nvPr/>
            </p:nvSpPr>
            <p:spPr>
              <a:xfrm>
                <a:off x="1818199" y="4318916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椭圆 97">
                <a:extLst>
                  <a:ext uri="{FF2B5EF4-FFF2-40B4-BE49-F238E27FC236}">
                    <a16:creationId xmlns:a16="http://schemas.microsoft.com/office/drawing/2014/main" id="{72DD6E22-DD87-4F35-A5F6-6661D7197575}"/>
                  </a:ext>
                </a:extLst>
              </p:cNvPr>
              <p:cNvSpPr/>
              <p:nvPr/>
            </p:nvSpPr>
            <p:spPr>
              <a:xfrm>
                <a:off x="1809055" y="4304408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弧形 98">
                <a:extLst>
                  <a:ext uri="{FF2B5EF4-FFF2-40B4-BE49-F238E27FC236}">
                    <a16:creationId xmlns:a16="http://schemas.microsoft.com/office/drawing/2014/main" id="{11EEF7B6-CD92-465A-8429-FE11650DC4BF}"/>
                  </a:ext>
                </a:extLst>
              </p:cNvPr>
              <p:cNvSpPr/>
              <p:nvPr/>
            </p:nvSpPr>
            <p:spPr>
              <a:xfrm rot="20940728">
                <a:off x="1532343" y="4239959"/>
                <a:ext cx="23240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弧形 99">
                <a:extLst>
                  <a:ext uri="{FF2B5EF4-FFF2-40B4-BE49-F238E27FC236}">
                    <a16:creationId xmlns:a16="http://schemas.microsoft.com/office/drawing/2014/main" id="{C3497936-DEAB-4484-AF2C-0875E1A4FF82}"/>
                  </a:ext>
                </a:extLst>
              </p:cNvPr>
              <p:cNvSpPr/>
              <p:nvPr/>
            </p:nvSpPr>
            <p:spPr>
              <a:xfrm rot="289177">
                <a:off x="1718354" y="4231894"/>
                <a:ext cx="14762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1DBCF8E5-5CC8-4ED1-AE77-7EADC7296222}"/>
                  </a:ext>
                </a:extLst>
              </p:cNvPr>
              <p:cNvSpPr/>
              <p:nvPr/>
            </p:nvSpPr>
            <p:spPr>
              <a:xfrm>
                <a:off x="1665861" y="4355058"/>
                <a:ext cx="46344" cy="33287"/>
              </a:xfrm>
              <a:custGeom>
                <a:avLst/>
                <a:gdLst>
                  <a:gd name="connsiteX0" fmla="*/ 1014 w 46344"/>
                  <a:gd name="connsiteY0" fmla="*/ 31205 h 33287"/>
                  <a:gd name="connsiteX1" fmla="*/ 15302 w 46344"/>
                  <a:gd name="connsiteY1" fmla="*/ 28823 h 33287"/>
                  <a:gd name="connsiteX2" fmla="*/ 10539 w 46344"/>
                  <a:gd name="connsiteY2" fmla="*/ 21680 h 33287"/>
                  <a:gd name="connsiteX3" fmla="*/ 17683 w 46344"/>
                  <a:gd name="connsiteY3" fmla="*/ 19298 h 33287"/>
                  <a:gd name="connsiteX4" fmla="*/ 31970 w 46344"/>
                  <a:gd name="connsiteY4" fmla="*/ 21680 h 33287"/>
                  <a:gd name="connsiteX5" fmla="*/ 39114 w 46344"/>
                  <a:gd name="connsiteY5" fmla="*/ 24061 h 33287"/>
                  <a:gd name="connsiteX6" fmla="*/ 17683 w 46344"/>
                  <a:gd name="connsiteY6" fmla="*/ 19298 h 33287"/>
                  <a:gd name="connsiteX7" fmla="*/ 24827 w 46344"/>
                  <a:gd name="connsiteY7" fmla="*/ 14536 h 33287"/>
                  <a:gd name="connsiteX8" fmla="*/ 43877 w 46344"/>
                  <a:gd name="connsiteY8" fmla="*/ 12155 h 33287"/>
                  <a:gd name="connsiteX9" fmla="*/ 36733 w 46344"/>
                  <a:gd name="connsiteY9" fmla="*/ 7392 h 33287"/>
                  <a:gd name="connsiteX10" fmla="*/ 27208 w 46344"/>
                  <a:gd name="connsiteY10" fmla="*/ 5011 h 33287"/>
                  <a:gd name="connsiteX11" fmla="*/ 34352 w 46344"/>
                  <a:gd name="connsiteY11" fmla="*/ 248 h 33287"/>
                  <a:gd name="connsiteX12" fmla="*/ 46258 w 46344"/>
                  <a:gd name="connsiteY12" fmla="*/ 2630 h 33287"/>
                  <a:gd name="connsiteX13" fmla="*/ 1014 w 46344"/>
                  <a:gd name="connsiteY13" fmla="*/ 31205 h 3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344" h="33287">
                    <a:moveTo>
                      <a:pt x="1014" y="31205"/>
                    </a:moveTo>
                    <a:cubicBezTo>
                      <a:pt x="-4145" y="35571"/>
                      <a:pt x="11888" y="32237"/>
                      <a:pt x="15302" y="28823"/>
                    </a:cubicBezTo>
                    <a:cubicBezTo>
                      <a:pt x="17326" y="26799"/>
                      <a:pt x="9845" y="24456"/>
                      <a:pt x="10539" y="21680"/>
                    </a:cubicBezTo>
                    <a:cubicBezTo>
                      <a:pt x="11148" y="19245"/>
                      <a:pt x="15302" y="20092"/>
                      <a:pt x="17683" y="19298"/>
                    </a:cubicBezTo>
                    <a:cubicBezTo>
                      <a:pt x="22445" y="20092"/>
                      <a:pt x="27257" y="20633"/>
                      <a:pt x="31970" y="21680"/>
                    </a:cubicBezTo>
                    <a:cubicBezTo>
                      <a:pt x="34420" y="22225"/>
                      <a:pt x="41624" y="24061"/>
                      <a:pt x="39114" y="24061"/>
                    </a:cubicBezTo>
                    <a:cubicBezTo>
                      <a:pt x="36086" y="24061"/>
                      <a:pt x="21360" y="20218"/>
                      <a:pt x="17683" y="19298"/>
                    </a:cubicBezTo>
                    <a:cubicBezTo>
                      <a:pt x="20064" y="17711"/>
                      <a:pt x="22066" y="15289"/>
                      <a:pt x="24827" y="14536"/>
                    </a:cubicBezTo>
                    <a:cubicBezTo>
                      <a:pt x="31001" y="12852"/>
                      <a:pt x="38390" y="15448"/>
                      <a:pt x="43877" y="12155"/>
                    </a:cubicBezTo>
                    <a:cubicBezTo>
                      <a:pt x="46331" y="10682"/>
                      <a:pt x="39364" y="8519"/>
                      <a:pt x="36733" y="7392"/>
                    </a:cubicBezTo>
                    <a:cubicBezTo>
                      <a:pt x="33725" y="6103"/>
                      <a:pt x="30383" y="5805"/>
                      <a:pt x="27208" y="5011"/>
                    </a:cubicBezTo>
                    <a:cubicBezTo>
                      <a:pt x="29589" y="3423"/>
                      <a:pt x="31512" y="603"/>
                      <a:pt x="34352" y="248"/>
                    </a:cubicBezTo>
                    <a:cubicBezTo>
                      <a:pt x="38368" y="-254"/>
                      <a:pt x="43397" y="-232"/>
                      <a:pt x="46258" y="2630"/>
                    </a:cubicBezTo>
                    <a:cubicBezTo>
                      <a:pt x="48503" y="4876"/>
                      <a:pt x="6173" y="26839"/>
                      <a:pt x="1014" y="312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384A6969-8DE7-4E24-8CD6-3CD7E3B52E38}"/>
                  </a:ext>
                </a:extLst>
              </p:cNvPr>
              <p:cNvSpPr/>
              <p:nvPr/>
            </p:nvSpPr>
            <p:spPr>
              <a:xfrm>
                <a:off x="1795199" y="4366376"/>
                <a:ext cx="76464" cy="41737"/>
              </a:xfrm>
              <a:custGeom>
                <a:avLst/>
                <a:gdLst>
                  <a:gd name="connsiteX0" fmla="*/ 12170 w 76464"/>
                  <a:gd name="connsiteY0" fmla="*/ 837 h 41737"/>
                  <a:gd name="connsiteX1" fmla="*/ 264 w 76464"/>
                  <a:gd name="connsiteY1" fmla="*/ 3218 h 41737"/>
                  <a:gd name="connsiteX2" fmla="*/ 7407 w 76464"/>
                  <a:gd name="connsiteY2" fmla="*/ 7980 h 41737"/>
                  <a:gd name="connsiteX3" fmla="*/ 28839 w 76464"/>
                  <a:gd name="connsiteY3" fmla="*/ 10362 h 41737"/>
                  <a:gd name="connsiteX4" fmla="*/ 43126 w 76464"/>
                  <a:gd name="connsiteY4" fmla="*/ 12743 h 41737"/>
                  <a:gd name="connsiteX5" fmla="*/ 59795 w 76464"/>
                  <a:gd name="connsiteY5" fmla="*/ 15124 h 41737"/>
                  <a:gd name="connsiteX6" fmla="*/ 52651 w 76464"/>
                  <a:gd name="connsiteY6" fmla="*/ 17505 h 41737"/>
                  <a:gd name="connsiteX7" fmla="*/ 43126 w 76464"/>
                  <a:gd name="connsiteY7" fmla="*/ 19887 h 41737"/>
                  <a:gd name="connsiteX8" fmla="*/ 57414 w 76464"/>
                  <a:gd name="connsiteY8" fmla="*/ 24649 h 41737"/>
                  <a:gd name="connsiteX9" fmla="*/ 62176 w 76464"/>
                  <a:gd name="connsiteY9" fmla="*/ 31793 h 41737"/>
                  <a:gd name="connsiteX10" fmla="*/ 55032 w 76464"/>
                  <a:gd name="connsiteY10" fmla="*/ 34174 h 41737"/>
                  <a:gd name="connsiteX11" fmla="*/ 62176 w 76464"/>
                  <a:gd name="connsiteY11" fmla="*/ 38937 h 41737"/>
                  <a:gd name="connsiteX12" fmla="*/ 57414 w 76464"/>
                  <a:gd name="connsiteY12" fmla="*/ 38937 h 41737"/>
                  <a:gd name="connsiteX13" fmla="*/ 64557 w 76464"/>
                  <a:gd name="connsiteY13" fmla="*/ 34174 h 41737"/>
                  <a:gd name="connsiteX14" fmla="*/ 71701 w 76464"/>
                  <a:gd name="connsiteY14" fmla="*/ 31793 h 41737"/>
                  <a:gd name="connsiteX15" fmla="*/ 76464 w 76464"/>
                  <a:gd name="connsiteY15" fmla="*/ 24649 h 41737"/>
                  <a:gd name="connsiteX16" fmla="*/ 74082 w 76464"/>
                  <a:gd name="connsiteY16" fmla="*/ 15124 h 41737"/>
                  <a:gd name="connsiteX17" fmla="*/ 62176 w 76464"/>
                  <a:gd name="connsiteY17" fmla="*/ 12743 h 41737"/>
                  <a:gd name="connsiteX18" fmla="*/ 12170 w 76464"/>
                  <a:gd name="connsiteY18" fmla="*/ 837 h 4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64" h="41737">
                    <a:moveTo>
                      <a:pt x="12170" y="837"/>
                    </a:moveTo>
                    <a:cubicBezTo>
                      <a:pt x="1851" y="-751"/>
                      <a:pt x="2509" y="-149"/>
                      <a:pt x="264" y="3218"/>
                    </a:cubicBezTo>
                    <a:cubicBezTo>
                      <a:pt x="-1324" y="5599"/>
                      <a:pt x="4631" y="7286"/>
                      <a:pt x="7407" y="7980"/>
                    </a:cubicBezTo>
                    <a:cubicBezTo>
                      <a:pt x="14380" y="9723"/>
                      <a:pt x="21714" y="9412"/>
                      <a:pt x="28839" y="10362"/>
                    </a:cubicBezTo>
                    <a:cubicBezTo>
                      <a:pt x="33625" y="11000"/>
                      <a:pt x="38354" y="12009"/>
                      <a:pt x="43126" y="12743"/>
                    </a:cubicBezTo>
                    <a:cubicBezTo>
                      <a:pt x="48673" y="13596"/>
                      <a:pt x="54239" y="14330"/>
                      <a:pt x="59795" y="15124"/>
                    </a:cubicBezTo>
                    <a:cubicBezTo>
                      <a:pt x="57414" y="15918"/>
                      <a:pt x="55065" y="16815"/>
                      <a:pt x="52651" y="17505"/>
                    </a:cubicBezTo>
                    <a:cubicBezTo>
                      <a:pt x="49504" y="18404"/>
                      <a:pt x="41311" y="17164"/>
                      <a:pt x="43126" y="19887"/>
                    </a:cubicBezTo>
                    <a:cubicBezTo>
                      <a:pt x="45911" y="24064"/>
                      <a:pt x="57414" y="24649"/>
                      <a:pt x="57414" y="24649"/>
                    </a:cubicBezTo>
                    <a:cubicBezTo>
                      <a:pt x="59001" y="27030"/>
                      <a:pt x="62870" y="29017"/>
                      <a:pt x="62176" y="31793"/>
                    </a:cubicBezTo>
                    <a:cubicBezTo>
                      <a:pt x="61567" y="34228"/>
                      <a:pt x="55032" y="31664"/>
                      <a:pt x="55032" y="34174"/>
                    </a:cubicBezTo>
                    <a:cubicBezTo>
                      <a:pt x="55032" y="37036"/>
                      <a:pt x="59616" y="37657"/>
                      <a:pt x="62176" y="38937"/>
                    </a:cubicBezTo>
                    <a:cubicBezTo>
                      <a:pt x="67056" y="41377"/>
                      <a:pt x="81622" y="43778"/>
                      <a:pt x="57414" y="38937"/>
                    </a:cubicBezTo>
                    <a:cubicBezTo>
                      <a:pt x="59795" y="37349"/>
                      <a:pt x="61997" y="35454"/>
                      <a:pt x="64557" y="34174"/>
                    </a:cubicBezTo>
                    <a:cubicBezTo>
                      <a:pt x="66802" y="33051"/>
                      <a:pt x="69741" y="33361"/>
                      <a:pt x="71701" y="31793"/>
                    </a:cubicBezTo>
                    <a:cubicBezTo>
                      <a:pt x="73936" y="30005"/>
                      <a:pt x="74876" y="27030"/>
                      <a:pt x="76464" y="24649"/>
                    </a:cubicBezTo>
                    <a:cubicBezTo>
                      <a:pt x="75670" y="21474"/>
                      <a:pt x="76596" y="17219"/>
                      <a:pt x="74082" y="15124"/>
                    </a:cubicBezTo>
                    <a:cubicBezTo>
                      <a:pt x="70973" y="12533"/>
                      <a:pt x="66168" y="13408"/>
                      <a:pt x="62176" y="12743"/>
                    </a:cubicBezTo>
                    <a:cubicBezTo>
                      <a:pt x="42745" y="9505"/>
                      <a:pt x="22489" y="2425"/>
                      <a:pt x="12170" y="8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9931BA2A-272D-4E3E-9DFB-6ABF23F3653D}"/>
                  </a:ext>
                </a:extLst>
              </p:cNvPr>
              <p:cNvSpPr/>
              <p:nvPr/>
            </p:nvSpPr>
            <p:spPr>
              <a:xfrm>
                <a:off x="1535906" y="3960019"/>
                <a:ext cx="409575" cy="378625"/>
              </a:xfrm>
              <a:custGeom>
                <a:avLst/>
                <a:gdLst>
                  <a:gd name="connsiteX0" fmla="*/ 64294 w 409575"/>
                  <a:gd name="connsiteY0" fmla="*/ 369094 h 378625"/>
                  <a:gd name="connsiteX1" fmla="*/ 52388 w 409575"/>
                  <a:gd name="connsiteY1" fmla="*/ 366712 h 378625"/>
                  <a:gd name="connsiteX2" fmla="*/ 38100 w 409575"/>
                  <a:gd name="connsiteY2" fmla="*/ 361950 h 378625"/>
                  <a:gd name="connsiteX3" fmla="*/ 28575 w 409575"/>
                  <a:gd name="connsiteY3" fmla="*/ 347662 h 378625"/>
                  <a:gd name="connsiteX4" fmla="*/ 26194 w 409575"/>
                  <a:gd name="connsiteY4" fmla="*/ 335756 h 378625"/>
                  <a:gd name="connsiteX5" fmla="*/ 23813 w 409575"/>
                  <a:gd name="connsiteY5" fmla="*/ 328612 h 378625"/>
                  <a:gd name="connsiteX6" fmla="*/ 21432 w 409575"/>
                  <a:gd name="connsiteY6" fmla="*/ 316706 h 378625"/>
                  <a:gd name="connsiteX7" fmla="*/ 16669 w 409575"/>
                  <a:gd name="connsiteY7" fmla="*/ 302419 h 378625"/>
                  <a:gd name="connsiteX8" fmla="*/ 14288 w 409575"/>
                  <a:gd name="connsiteY8" fmla="*/ 288131 h 378625"/>
                  <a:gd name="connsiteX9" fmla="*/ 11907 w 409575"/>
                  <a:gd name="connsiteY9" fmla="*/ 271462 h 378625"/>
                  <a:gd name="connsiteX10" fmla="*/ 9525 w 409575"/>
                  <a:gd name="connsiteY10" fmla="*/ 264319 h 378625"/>
                  <a:gd name="connsiteX11" fmla="*/ 7144 w 409575"/>
                  <a:gd name="connsiteY11" fmla="*/ 250031 h 378625"/>
                  <a:gd name="connsiteX12" fmla="*/ 4763 w 409575"/>
                  <a:gd name="connsiteY12" fmla="*/ 238125 h 378625"/>
                  <a:gd name="connsiteX13" fmla="*/ 0 w 409575"/>
                  <a:gd name="connsiteY13" fmla="*/ 207169 h 378625"/>
                  <a:gd name="connsiteX14" fmla="*/ 2382 w 409575"/>
                  <a:gd name="connsiteY14" fmla="*/ 140494 h 378625"/>
                  <a:gd name="connsiteX15" fmla="*/ 4763 w 409575"/>
                  <a:gd name="connsiteY15" fmla="*/ 128587 h 378625"/>
                  <a:gd name="connsiteX16" fmla="*/ 9525 w 409575"/>
                  <a:gd name="connsiteY16" fmla="*/ 111919 h 378625"/>
                  <a:gd name="connsiteX17" fmla="*/ 16669 w 409575"/>
                  <a:gd name="connsiteY17" fmla="*/ 88106 h 378625"/>
                  <a:gd name="connsiteX18" fmla="*/ 23813 w 409575"/>
                  <a:gd name="connsiteY18" fmla="*/ 83344 h 378625"/>
                  <a:gd name="connsiteX19" fmla="*/ 35719 w 409575"/>
                  <a:gd name="connsiteY19" fmla="*/ 66675 h 378625"/>
                  <a:gd name="connsiteX20" fmla="*/ 54769 w 409575"/>
                  <a:gd name="connsiteY20" fmla="*/ 47625 h 378625"/>
                  <a:gd name="connsiteX21" fmla="*/ 66675 w 409575"/>
                  <a:gd name="connsiteY21" fmla="*/ 35719 h 378625"/>
                  <a:gd name="connsiteX22" fmla="*/ 76200 w 409575"/>
                  <a:gd name="connsiteY22" fmla="*/ 28575 h 378625"/>
                  <a:gd name="connsiteX23" fmla="*/ 80963 w 409575"/>
                  <a:gd name="connsiteY23" fmla="*/ 21431 h 378625"/>
                  <a:gd name="connsiteX24" fmla="*/ 95250 w 409575"/>
                  <a:gd name="connsiteY24" fmla="*/ 16669 h 378625"/>
                  <a:gd name="connsiteX25" fmla="*/ 102394 w 409575"/>
                  <a:gd name="connsiteY25" fmla="*/ 11906 h 378625"/>
                  <a:gd name="connsiteX26" fmla="*/ 116682 w 409575"/>
                  <a:gd name="connsiteY26" fmla="*/ 7144 h 378625"/>
                  <a:gd name="connsiteX27" fmla="*/ 180975 w 409575"/>
                  <a:gd name="connsiteY27" fmla="*/ 0 h 378625"/>
                  <a:gd name="connsiteX28" fmla="*/ 252413 w 409575"/>
                  <a:gd name="connsiteY28" fmla="*/ 4762 h 378625"/>
                  <a:gd name="connsiteX29" fmla="*/ 285750 w 409575"/>
                  <a:gd name="connsiteY29" fmla="*/ 14287 h 378625"/>
                  <a:gd name="connsiteX30" fmla="*/ 302419 w 409575"/>
                  <a:gd name="connsiteY30" fmla="*/ 21431 h 378625"/>
                  <a:gd name="connsiteX31" fmla="*/ 309563 w 409575"/>
                  <a:gd name="connsiteY31" fmla="*/ 26194 h 378625"/>
                  <a:gd name="connsiteX32" fmla="*/ 311944 w 409575"/>
                  <a:gd name="connsiteY32" fmla="*/ 33337 h 378625"/>
                  <a:gd name="connsiteX33" fmla="*/ 316707 w 409575"/>
                  <a:gd name="connsiteY33" fmla="*/ 40481 h 378625"/>
                  <a:gd name="connsiteX34" fmla="*/ 319088 w 409575"/>
                  <a:gd name="connsiteY34" fmla="*/ 47625 h 378625"/>
                  <a:gd name="connsiteX35" fmla="*/ 335757 w 409575"/>
                  <a:gd name="connsiteY35" fmla="*/ 59531 h 378625"/>
                  <a:gd name="connsiteX36" fmla="*/ 350044 w 409575"/>
                  <a:gd name="connsiteY36" fmla="*/ 66675 h 378625"/>
                  <a:gd name="connsiteX37" fmla="*/ 354807 w 409575"/>
                  <a:gd name="connsiteY37" fmla="*/ 73819 h 378625"/>
                  <a:gd name="connsiteX38" fmla="*/ 364332 w 409575"/>
                  <a:gd name="connsiteY38" fmla="*/ 76200 h 378625"/>
                  <a:gd name="connsiteX39" fmla="*/ 371475 w 409575"/>
                  <a:gd name="connsiteY39" fmla="*/ 78581 h 378625"/>
                  <a:gd name="connsiteX40" fmla="*/ 388144 w 409575"/>
                  <a:gd name="connsiteY40" fmla="*/ 95250 h 378625"/>
                  <a:gd name="connsiteX41" fmla="*/ 395288 w 409575"/>
                  <a:gd name="connsiteY41" fmla="*/ 102394 h 378625"/>
                  <a:gd name="connsiteX42" fmla="*/ 404813 w 409575"/>
                  <a:gd name="connsiteY42" fmla="*/ 126206 h 378625"/>
                  <a:gd name="connsiteX43" fmla="*/ 407194 w 409575"/>
                  <a:gd name="connsiteY43" fmla="*/ 135731 h 378625"/>
                  <a:gd name="connsiteX44" fmla="*/ 409575 w 409575"/>
                  <a:gd name="connsiteY44" fmla="*/ 142875 h 378625"/>
                  <a:gd name="connsiteX45" fmla="*/ 407194 w 409575"/>
                  <a:gd name="connsiteY45" fmla="*/ 247650 h 378625"/>
                  <a:gd name="connsiteX46" fmla="*/ 402432 w 409575"/>
                  <a:gd name="connsiteY46" fmla="*/ 278606 h 378625"/>
                  <a:gd name="connsiteX47" fmla="*/ 400050 w 409575"/>
                  <a:gd name="connsiteY47" fmla="*/ 285750 h 378625"/>
                  <a:gd name="connsiteX48" fmla="*/ 397669 w 409575"/>
                  <a:gd name="connsiteY48" fmla="*/ 297656 h 378625"/>
                  <a:gd name="connsiteX49" fmla="*/ 392907 w 409575"/>
                  <a:gd name="connsiteY49" fmla="*/ 304800 h 378625"/>
                  <a:gd name="connsiteX50" fmla="*/ 385763 w 409575"/>
                  <a:gd name="connsiteY50" fmla="*/ 328612 h 378625"/>
                  <a:gd name="connsiteX51" fmla="*/ 381000 w 409575"/>
                  <a:gd name="connsiteY51" fmla="*/ 335756 h 378625"/>
                  <a:gd name="connsiteX52" fmla="*/ 376238 w 409575"/>
                  <a:gd name="connsiteY52" fmla="*/ 350044 h 378625"/>
                  <a:gd name="connsiteX53" fmla="*/ 373857 w 409575"/>
                  <a:gd name="connsiteY53" fmla="*/ 357187 h 378625"/>
                  <a:gd name="connsiteX54" fmla="*/ 369094 w 409575"/>
                  <a:gd name="connsiteY54" fmla="*/ 364331 h 378625"/>
                  <a:gd name="connsiteX55" fmla="*/ 361950 w 409575"/>
                  <a:gd name="connsiteY55" fmla="*/ 378619 h 37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09575" h="378625">
                    <a:moveTo>
                      <a:pt x="64294" y="369094"/>
                    </a:moveTo>
                    <a:cubicBezTo>
                      <a:pt x="60325" y="368300"/>
                      <a:pt x="56293" y="367777"/>
                      <a:pt x="52388" y="366712"/>
                    </a:cubicBezTo>
                    <a:cubicBezTo>
                      <a:pt x="47545" y="365391"/>
                      <a:pt x="38100" y="361950"/>
                      <a:pt x="38100" y="361950"/>
                    </a:cubicBezTo>
                    <a:cubicBezTo>
                      <a:pt x="34925" y="357187"/>
                      <a:pt x="29697" y="353275"/>
                      <a:pt x="28575" y="347662"/>
                    </a:cubicBezTo>
                    <a:cubicBezTo>
                      <a:pt x="27781" y="343693"/>
                      <a:pt x="27176" y="339682"/>
                      <a:pt x="26194" y="335756"/>
                    </a:cubicBezTo>
                    <a:cubicBezTo>
                      <a:pt x="25585" y="333321"/>
                      <a:pt x="24422" y="331047"/>
                      <a:pt x="23813" y="328612"/>
                    </a:cubicBezTo>
                    <a:cubicBezTo>
                      <a:pt x="22831" y="324686"/>
                      <a:pt x="22497" y="320611"/>
                      <a:pt x="21432" y="316706"/>
                    </a:cubicBezTo>
                    <a:cubicBezTo>
                      <a:pt x="20111" y="311863"/>
                      <a:pt x="16669" y="302419"/>
                      <a:pt x="16669" y="302419"/>
                    </a:cubicBezTo>
                    <a:cubicBezTo>
                      <a:pt x="15875" y="297656"/>
                      <a:pt x="15022" y="292903"/>
                      <a:pt x="14288" y="288131"/>
                    </a:cubicBezTo>
                    <a:cubicBezTo>
                      <a:pt x="13435" y="282584"/>
                      <a:pt x="13008" y="276966"/>
                      <a:pt x="11907" y="271462"/>
                    </a:cubicBezTo>
                    <a:cubicBezTo>
                      <a:pt x="11415" y="269001"/>
                      <a:pt x="10319" y="266700"/>
                      <a:pt x="9525" y="264319"/>
                    </a:cubicBezTo>
                    <a:cubicBezTo>
                      <a:pt x="8731" y="259556"/>
                      <a:pt x="8008" y="254781"/>
                      <a:pt x="7144" y="250031"/>
                    </a:cubicBezTo>
                    <a:cubicBezTo>
                      <a:pt x="6420" y="246049"/>
                      <a:pt x="5335" y="242132"/>
                      <a:pt x="4763" y="238125"/>
                    </a:cubicBezTo>
                    <a:cubicBezTo>
                      <a:pt x="193" y="206134"/>
                      <a:pt x="4958" y="226994"/>
                      <a:pt x="0" y="207169"/>
                    </a:cubicBezTo>
                    <a:cubicBezTo>
                      <a:pt x="794" y="184944"/>
                      <a:pt x="1037" y="162692"/>
                      <a:pt x="2382" y="140494"/>
                    </a:cubicBezTo>
                    <a:cubicBezTo>
                      <a:pt x="2627" y="136454"/>
                      <a:pt x="3885" y="132538"/>
                      <a:pt x="4763" y="128587"/>
                    </a:cubicBezTo>
                    <a:cubicBezTo>
                      <a:pt x="8481" y="111853"/>
                      <a:pt x="5550" y="125828"/>
                      <a:pt x="9525" y="111919"/>
                    </a:cubicBezTo>
                    <a:cubicBezTo>
                      <a:pt x="10646" y="107996"/>
                      <a:pt x="14675" y="89435"/>
                      <a:pt x="16669" y="88106"/>
                    </a:cubicBezTo>
                    <a:lnTo>
                      <a:pt x="23813" y="83344"/>
                    </a:lnTo>
                    <a:cubicBezTo>
                      <a:pt x="26992" y="78574"/>
                      <a:pt x="32105" y="70617"/>
                      <a:pt x="35719" y="66675"/>
                    </a:cubicBezTo>
                    <a:cubicBezTo>
                      <a:pt x="41787" y="60055"/>
                      <a:pt x="49787" y="55097"/>
                      <a:pt x="54769" y="47625"/>
                    </a:cubicBezTo>
                    <a:cubicBezTo>
                      <a:pt x="61697" y="37234"/>
                      <a:pt x="56573" y="42935"/>
                      <a:pt x="66675" y="35719"/>
                    </a:cubicBezTo>
                    <a:cubicBezTo>
                      <a:pt x="69905" y="33412"/>
                      <a:pt x="73394" y="31381"/>
                      <a:pt x="76200" y="28575"/>
                    </a:cubicBezTo>
                    <a:cubicBezTo>
                      <a:pt x="78224" y="26551"/>
                      <a:pt x="78536" y="22948"/>
                      <a:pt x="80963" y="21431"/>
                    </a:cubicBezTo>
                    <a:cubicBezTo>
                      <a:pt x="85220" y="18770"/>
                      <a:pt x="95250" y="16669"/>
                      <a:pt x="95250" y="16669"/>
                    </a:cubicBezTo>
                    <a:cubicBezTo>
                      <a:pt x="97631" y="15081"/>
                      <a:pt x="99779" y="13068"/>
                      <a:pt x="102394" y="11906"/>
                    </a:cubicBezTo>
                    <a:cubicBezTo>
                      <a:pt x="106982" y="9867"/>
                      <a:pt x="111730" y="7969"/>
                      <a:pt x="116682" y="7144"/>
                    </a:cubicBezTo>
                    <a:cubicBezTo>
                      <a:pt x="157027" y="419"/>
                      <a:pt x="135622" y="3023"/>
                      <a:pt x="180975" y="0"/>
                    </a:cubicBezTo>
                    <a:cubicBezTo>
                      <a:pt x="204788" y="1587"/>
                      <a:pt x="228766" y="1538"/>
                      <a:pt x="252413" y="4762"/>
                    </a:cubicBezTo>
                    <a:cubicBezTo>
                      <a:pt x="263864" y="6323"/>
                      <a:pt x="275413" y="9118"/>
                      <a:pt x="285750" y="14287"/>
                    </a:cubicBezTo>
                    <a:cubicBezTo>
                      <a:pt x="297520" y="20173"/>
                      <a:pt x="291907" y="17928"/>
                      <a:pt x="302419" y="21431"/>
                    </a:cubicBezTo>
                    <a:cubicBezTo>
                      <a:pt x="304800" y="23019"/>
                      <a:pt x="307775" y="23959"/>
                      <a:pt x="309563" y="26194"/>
                    </a:cubicBezTo>
                    <a:cubicBezTo>
                      <a:pt x="311131" y="28154"/>
                      <a:pt x="310822" y="31092"/>
                      <a:pt x="311944" y="33337"/>
                    </a:cubicBezTo>
                    <a:cubicBezTo>
                      <a:pt x="313224" y="35897"/>
                      <a:pt x="315119" y="38100"/>
                      <a:pt x="316707" y="40481"/>
                    </a:cubicBezTo>
                    <a:cubicBezTo>
                      <a:pt x="317501" y="42862"/>
                      <a:pt x="317696" y="45536"/>
                      <a:pt x="319088" y="47625"/>
                    </a:cubicBezTo>
                    <a:cubicBezTo>
                      <a:pt x="324459" y="55682"/>
                      <a:pt x="327734" y="54946"/>
                      <a:pt x="335757" y="59531"/>
                    </a:cubicBezTo>
                    <a:cubicBezTo>
                      <a:pt x="348684" y="66918"/>
                      <a:pt x="336943" y="62309"/>
                      <a:pt x="350044" y="66675"/>
                    </a:cubicBezTo>
                    <a:cubicBezTo>
                      <a:pt x="351632" y="69056"/>
                      <a:pt x="352426" y="72231"/>
                      <a:pt x="354807" y="73819"/>
                    </a:cubicBezTo>
                    <a:cubicBezTo>
                      <a:pt x="357530" y="75634"/>
                      <a:pt x="361185" y="75301"/>
                      <a:pt x="364332" y="76200"/>
                    </a:cubicBezTo>
                    <a:cubicBezTo>
                      <a:pt x="366745" y="76889"/>
                      <a:pt x="369094" y="77787"/>
                      <a:pt x="371475" y="78581"/>
                    </a:cubicBezTo>
                    <a:lnTo>
                      <a:pt x="388144" y="95250"/>
                    </a:lnTo>
                    <a:lnTo>
                      <a:pt x="395288" y="102394"/>
                    </a:lnTo>
                    <a:cubicBezTo>
                      <a:pt x="401172" y="120049"/>
                      <a:pt x="397805" y="112191"/>
                      <a:pt x="404813" y="126206"/>
                    </a:cubicBezTo>
                    <a:cubicBezTo>
                      <a:pt x="405607" y="129381"/>
                      <a:pt x="406295" y="132584"/>
                      <a:pt x="407194" y="135731"/>
                    </a:cubicBezTo>
                    <a:cubicBezTo>
                      <a:pt x="407884" y="138145"/>
                      <a:pt x="409575" y="140365"/>
                      <a:pt x="409575" y="142875"/>
                    </a:cubicBezTo>
                    <a:cubicBezTo>
                      <a:pt x="409575" y="177809"/>
                      <a:pt x="408511" y="212741"/>
                      <a:pt x="407194" y="247650"/>
                    </a:cubicBezTo>
                    <a:cubicBezTo>
                      <a:pt x="406735" y="259806"/>
                      <a:pt x="405516" y="267812"/>
                      <a:pt x="402432" y="278606"/>
                    </a:cubicBezTo>
                    <a:cubicBezTo>
                      <a:pt x="401742" y="281020"/>
                      <a:pt x="400659" y="283315"/>
                      <a:pt x="400050" y="285750"/>
                    </a:cubicBezTo>
                    <a:cubicBezTo>
                      <a:pt x="399068" y="289676"/>
                      <a:pt x="399090" y="293866"/>
                      <a:pt x="397669" y="297656"/>
                    </a:cubicBezTo>
                    <a:cubicBezTo>
                      <a:pt x="396664" y="300336"/>
                      <a:pt x="394187" y="302240"/>
                      <a:pt x="392907" y="304800"/>
                    </a:cubicBezTo>
                    <a:cubicBezTo>
                      <a:pt x="389232" y="312150"/>
                      <a:pt x="389438" y="321262"/>
                      <a:pt x="385763" y="328612"/>
                    </a:cubicBezTo>
                    <a:cubicBezTo>
                      <a:pt x="384483" y="331172"/>
                      <a:pt x="382588" y="333375"/>
                      <a:pt x="381000" y="335756"/>
                    </a:cubicBezTo>
                    <a:lnTo>
                      <a:pt x="376238" y="350044"/>
                    </a:lnTo>
                    <a:cubicBezTo>
                      <a:pt x="375444" y="352425"/>
                      <a:pt x="375249" y="355099"/>
                      <a:pt x="373857" y="357187"/>
                    </a:cubicBezTo>
                    <a:lnTo>
                      <a:pt x="369094" y="364331"/>
                    </a:lnTo>
                    <a:cubicBezTo>
                      <a:pt x="364081" y="379372"/>
                      <a:pt x="369352" y="378619"/>
                      <a:pt x="361950" y="37861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A354F073-7061-430B-B640-7F6B849B3D24}"/>
                  </a:ext>
                </a:extLst>
              </p:cNvPr>
              <p:cNvSpPr/>
              <p:nvPr/>
            </p:nvSpPr>
            <p:spPr>
              <a:xfrm>
                <a:off x="1562100" y="4557713"/>
                <a:ext cx="321469" cy="245268"/>
              </a:xfrm>
              <a:custGeom>
                <a:avLst/>
                <a:gdLst>
                  <a:gd name="connsiteX0" fmla="*/ 35719 w 321469"/>
                  <a:gd name="connsiteY0" fmla="*/ 0 h 245268"/>
                  <a:gd name="connsiteX1" fmla="*/ 19050 w 321469"/>
                  <a:gd name="connsiteY1" fmla="*/ 26193 h 245268"/>
                  <a:gd name="connsiteX2" fmla="*/ 14288 w 321469"/>
                  <a:gd name="connsiteY2" fmla="*/ 33337 h 245268"/>
                  <a:gd name="connsiteX3" fmla="*/ 7144 w 321469"/>
                  <a:gd name="connsiteY3" fmla="*/ 57150 h 245268"/>
                  <a:gd name="connsiteX4" fmla="*/ 4763 w 321469"/>
                  <a:gd name="connsiteY4" fmla="*/ 69056 h 245268"/>
                  <a:gd name="connsiteX5" fmla="*/ 2381 w 321469"/>
                  <a:gd name="connsiteY5" fmla="*/ 83343 h 245268"/>
                  <a:gd name="connsiteX6" fmla="*/ 0 w 321469"/>
                  <a:gd name="connsiteY6" fmla="*/ 90487 h 245268"/>
                  <a:gd name="connsiteX7" fmla="*/ 7144 w 321469"/>
                  <a:gd name="connsiteY7" fmla="*/ 154781 h 245268"/>
                  <a:gd name="connsiteX8" fmla="*/ 7144 w 321469"/>
                  <a:gd name="connsiteY8" fmla="*/ 154781 h 245268"/>
                  <a:gd name="connsiteX9" fmla="*/ 9525 w 321469"/>
                  <a:gd name="connsiteY9" fmla="*/ 169068 h 245268"/>
                  <a:gd name="connsiteX10" fmla="*/ 14288 w 321469"/>
                  <a:gd name="connsiteY10" fmla="*/ 178593 h 245268"/>
                  <a:gd name="connsiteX11" fmla="*/ 19050 w 321469"/>
                  <a:gd name="connsiteY11" fmla="*/ 192881 h 245268"/>
                  <a:gd name="connsiteX12" fmla="*/ 33338 w 321469"/>
                  <a:gd name="connsiteY12" fmla="*/ 209550 h 245268"/>
                  <a:gd name="connsiteX13" fmla="*/ 40481 w 321469"/>
                  <a:gd name="connsiteY13" fmla="*/ 214312 h 245268"/>
                  <a:gd name="connsiteX14" fmla="*/ 50006 w 321469"/>
                  <a:gd name="connsiteY14" fmla="*/ 221456 h 245268"/>
                  <a:gd name="connsiteX15" fmla="*/ 57150 w 321469"/>
                  <a:gd name="connsiteY15" fmla="*/ 226218 h 245268"/>
                  <a:gd name="connsiteX16" fmla="*/ 66675 w 321469"/>
                  <a:gd name="connsiteY16" fmla="*/ 233362 h 245268"/>
                  <a:gd name="connsiteX17" fmla="*/ 80963 w 321469"/>
                  <a:gd name="connsiteY17" fmla="*/ 238125 h 245268"/>
                  <a:gd name="connsiteX18" fmla="*/ 88106 w 321469"/>
                  <a:gd name="connsiteY18" fmla="*/ 240506 h 245268"/>
                  <a:gd name="connsiteX19" fmla="*/ 128588 w 321469"/>
                  <a:gd name="connsiteY19" fmla="*/ 245268 h 245268"/>
                  <a:gd name="connsiteX20" fmla="*/ 211931 w 321469"/>
                  <a:gd name="connsiteY20" fmla="*/ 242887 h 245268"/>
                  <a:gd name="connsiteX21" fmla="*/ 233363 w 321469"/>
                  <a:gd name="connsiteY21" fmla="*/ 235743 h 245268"/>
                  <a:gd name="connsiteX22" fmla="*/ 245269 w 321469"/>
                  <a:gd name="connsiteY22" fmla="*/ 228600 h 245268"/>
                  <a:gd name="connsiteX23" fmla="*/ 254794 w 321469"/>
                  <a:gd name="connsiteY23" fmla="*/ 226218 h 245268"/>
                  <a:gd name="connsiteX24" fmla="*/ 261938 w 321469"/>
                  <a:gd name="connsiteY24" fmla="*/ 223837 h 245268"/>
                  <a:gd name="connsiteX25" fmla="*/ 280988 w 321469"/>
                  <a:gd name="connsiteY25" fmla="*/ 211931 h 245268"/>
                  <a:gd name="connsiteX26" fmla="*/ 288131 w 321469"/>
                  <a:gd name="connsiteY26" fmla="*/ 207168 h 245268"/>
                  <a:gd name="connsiteX27" fmla="*/ 295275 w 321469"/>
                  <a:gd name="connsiteY27" fmla="*/ 204787 h 245268"/>
                  <a:gd name="connsiteX28" fmla="*/ 300038 w 321469"/>
                  <a:gd name="connsiteY28" fmla="*/ 197643 h 245268"/>
                  <a:gd name="connsiteX29" fmla="*/ 307181 w 321469"/>
                  <a:gd name="connsiteY29" fmla="*/ 192881 h 245268"/>
                  <a:gd name="connsiteX30" fmla="*/ 314325 w 321469"/>
                  <a:gd name="connsiteY30" fmla="*/ 185737 h 245268"/>
                  <a:gd name="connsiteX31" fmla="*/ 321469 w 321469"/>
                  <a:gd name="connsiteY31" fmla="*/ 157162 h 245268"/>
                  <a:gd name="connsiteX32" fmla="*/ 319088 w 321469"/>
                  <a:gd name="connsiteY32" fmla="*/ 126206 h 245268"/>
                  <a:gd name="connsiteX33" fmla="*/ 314325 w 321469"/>
                  <a:gd name="connsiteY33" fmla="*/ 111918 h 245268"/>
                  <a:gd name="connsiteX34" fmla="*/ 311944 w 321469"/>
                  <a:gd name="connsiteY34" fmla="*/ 100012 h 245268"/>
                  <a:gd name="connsiteX35" fmla="*/ 309563 w 321469"/>
                  <a:gd name="connsiteY35" fmla="*/ 88106 h 24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21469" h="245268">
                    <a:moveTo>
                      <a:pt x="35719" y="0"/>
                    </a:moveTo>
                    <a:cubicBezTo>
                      <a:pt x="22235" y="21575"/>
                      <a:pt x="27991" y="12782"/>
                      <a:pt x="19050" y="26193"/>
                    </a:cubicBezTo>
                    <a:cubicBezTo>
                      <a:pt x="17462" y="28574"/>
                      <a:pt x="15193" y="30622"/>
                      <a:pt x="14288" y="33337"/>
                    </a:cubicBezTo>
                    <a:cubicBezTo>
                      <a:pt x="10329" y="45212"/>
                      <a:pt x="9543" y="46351"/>
                      <a:pt x="7144" y="57150"/>
                    </a:cubicBezTo>
                    <a:cubicBezTo>
                      <a:pt x="6266" y="61101"/>
                      <a:pt x="5487" y="65074"/>
                      <a:pt x="4763" y="69056"/>
                    </a:cubicBezTo>
                    <a:cubicBezTo>
                      <a:pt x="3899" y="73806"/>
                      <a:pt x="3428" y="78630"/>
                      <a:pt x="2381" y="83343"/>
                    </a:cubicBezTo>
                    <a:cubicBezTo>
                      <a:pt x="1836" y="85793"/>
                      <a:pt x="794" y="88106"/>
                      <a:pt x="0" y="90487"/>
                    </a:cubicBezTo>
                    <a:cubicBezTo>
                      <a:pt x="2725" y="142267"/>
                      <a:pt x="-1282" y="121080"/>
                      <a:pt x="7144" y="154781"/>
                    </a:cubicBezTo>
                    <a:lnTo>
                      <a:pt x="7144" y="154781"/>
                    </a:lnTo>
                    <a:cubicBezTo>
                      <a:pt x="7938" y="159543"/>
                      <a:pt x="8138" y="164444"/>
                      <a:pt x="9525" y="169068"/>
                    </a:cubicBezTo>
                    <a:cubicBezTo>
                      <a:pt x="10545" y="172468"/>
                      <a:pt x="12970" y="175297"/>
                      <a:pt x="14288" y="178593"/>
                    </a:cubicBezTo>
                    <a:cubicBezTo>
                      <a:pt x="16152" y="183254"/>
                      <a:pt x="16038" y="188865"/>
                      <a:pt x="19050" y="192881"/>
                    </a:cubicBezTo>
                    <a:cubicBezTo>
                      <a:pt x="24306" y="199888"/>
                      <a:pt x="26705" y="204022"/>
                      <a:pt x="33338" y="209550"/>
                    </a:cubicBezTo>
                    <a:cubicBezTo>
                      <a:pt x="35536" y="211382"/>
                      <a:pt x="38152" y="212649"/>
                      <a:pt x="40481" y="214312"/>
                    </a:cubicBezTo>
                    <a:cubicBezTo>
                      <a:pt x="43711" y="216619"/>
                      <a:pt x="46776" y="219149"/>
                      <a:pt x="50006" y="221456"/>
                    </a:cubicBezTo>
                    <a:cubicBezTo>
                      <a:pt x="52335" y="223119"/>
                      <a:pt x="54821" y="224555"/>
                      <a:pt x="57150" y="226218"/>
                    </a:cubicBezTo>
                    <a:cubicBezTo>
                      <a:pt x="60380" y="228525"/>
                      <a:pt x="63125" y="231587"/>
                      <a:pt x="66675" y="233362"/>
                    </a:cubicBezTo>
                    <a:cubicBezTo>
                      <a:pt x="71165" y="235607"/>
                      <a:pt x="76200" y="236537"/>
                      <a:pt x="80963" y="238125"/>
                    </a:cubicBezTo>
                    <a:cubicBezTo>
                      <a:pt x="83344" y="238919"/>
                      <a:pt x="85621" y="240151"/>
                      <a:pt x="88106" y="240506"/>
                    </a:cubicBezTo>
                    <a:cubicBezTo>
                      <a:pt x="112672" y="244015"/>
                      <a:pt x="99190" y="242329"/>
                      <a:pt x="128588" y="245268"/>
                    </a:cubicBezTo>
                    <a:cubicBezTo>
                      <a:pt x="156369" y="244474"/>
                      <a:pt x="184175" y="244310"/>
                      <a:pt x="211931" y="242887"/>
                    </a:cubicBezTo>
                    <a:cubicBezTo>
                      <a:pt x="217000" y="242627"/>
                      <a:pt x="229655" y="237597"/>
                      <a:pt x="233363" y="235743"/>
                    </a:cubicBezTo>
                    <a:cubicBezTo>
                      <a:pt x="237503" y="233673"/>
                      <a:pt x="241040" y="230480"/>
                      <a:pt x="245269" y="228600"/>
                    </a:cubicBezTo>
                    <a:cubicBezTo>
                      <a:pt x="248260" y="227271"/>
                      <a:pt x="251647" y="227117"/>
                      <a:pt x="254794" y="226218"/>
                    </a:cubicBezTo>
                    <a:cubicBezTo>
                      <a:pt x="257208" y="225528"/>
                      <a:pt x="259557" y="224631"/>
                      <a:pt x="261938" y="223837"/>
                    </a:cubicBezTo>
                    <a:cubicBezTo>
                      <a:pt x="278276" y="212945"/>
                      <a:pt x="257983" y="226310"/>
                      <a:pt x="280988" y="211931"/>
                    </a:cubicBezTo>
                    <a:cubicBezTo>
                      <a:pt x="283415" y="210414"/>
                      <a:pt x="285571" y="208448"/>
                      <a:pt x="288131" y="207168"/>
                    </a:cubicBezTo>
                    <a:cubicBezTo>
                      <a:pt x="290376" y="206045"/>
                      <a:pt x="292894" y="205581"/>
                      <a:pt x="295275" y="204787"/>
                    </a:cubicBezTo>
                    <a:cubicBezTo>
                      <a:pt x="296863" y="202406"/>
                      <a:pt x="298014" y="199667"/>
                      <a:pt x="300038" y="197643"/>
                    </a:cubicBezTo>
                    <a:cubicBezTo>
                      <a:pt x="302061" y="195620"/>
                      <a:pt x="304983" y="194713"/>
                      <a:pt x="307181" y="192881"/>
                    </a:cubicBezTo>
                    <a:cubicBezTo>
                      <a:pt x="309768" y="190725"/>
                      <a:pt x="311944" y="188118"/>
                      <a:pt x="314325" y="185737"/>
                    </a:cubicBezTo>
                    <a:cubicBezTo>
                      <a:pt x="320615" y="166869"/>
                      <a:pt x="318263" y="176402"/>
                      <a:pt x="321469" y="157162"/>
                    </a:cubicBezTo>
                    <a:cubicBezTo>
                      <a:pt x="320675" y="146843"/>
                      <a:pt x="320702" y="136428"/>
                      <a:pt x="319088" y="126206"/>
                    </a:cubicBezTo>
                    <a:cubicBezTo>
                      <a:pt x="318305" y="121247"/>
                      <a:pt x="315309" y="116841"/>
                      <a:pt x="314325" y="111918"/>
                    </a:cubicBezTo>
                    <a:cubicBezTo>
                      <a:pt x="313531" y="107949"/>
                      <a:pt x="312822" y="103963"/>
                      <a:pt x="311944" y="100012"/>
                    </a:cubicBezTo>
                    <a:cubicBezTo>
                      <a:pt x="309371" y="88430"/>
                      <a:pt x="309563" y="94072"/>
                      <a:pt x="309563" y="881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D4513FC6-0FC0-49AD-A74E-1AC071C73536}"/>
                </a:ext>
              </a:extLst>
            </p:cNvPr>
            <p:cNvGrpSpPr/>
            <p:nvPr/>
          </p:nvGrpSpPr>
          <p:grpSpPr>
            <a:xfrm>
              <a:off x="2658133" y="1773361"/>
              <a:ext cx="615231" cy="615714"/>
              <a:chOff x="2474029" y="4125238"/>
              <a:chExt cx="615231" cy="615714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BE611F0E-A163-4E24-BA3A-7E57A108E358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525AD3EC-50E8-4476-B2E2-CBD7C4D1BEBD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FC58253B-5419-4BA9-8C1F-A5626D3F447A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A7A5214C-E354-454F-9525-F120566E842C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DEF3BDE6-ED32-417D-939A-D047ABDE06B7}"/>
                </a:ext>
              </a:extLst>
            </p:cNvPr>
            <p:cNvGrpSpPr/>
            <p:nvPr/>
          </p:nvGrpSpPr>
          <p:grpSpPr>
            <a:xfrm>
              <a:off x="4069054" y="1709338"/>
              <a:ext cx="560203" cy="754842"/>
              <a:chOff x="326231" y="3955256"/>
              <a:chExt cx="560203" cy="754842"/>
            </a:xfrm>
          </p:grpSpPr>
          <p:sp>
            <p:nvSpPr>
              <p:cNvPr id="74" name="矩形: 圆角 73">
                <a:extLst>
                  <a:ext uri="{FF2B5EF4-FFF2-40B4-BE49-F238E27FC236}">
                    <a16:creationId xmlns:a16="http://schemas.microsoft.com/office/drawing/2014/main" id="{5821261F-A082-481D-BEFE-A7F5C1B45E8E}"/>
                  </a:ext>
                </a:extLst>
              </p:cNvPr>
              <p:cNvSpPr/>
              <p:nvPr/>
            </p:nvSpPr>
            <p:spPr>
              <a:xfrm>
                <a:off x="391119" y="4074319"/>
                <a:ext cx="389406" cy="54484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任意多边形: 形状 74">
                <a:extLst>
                  <a:ext uri="{FF2B5EF4-FFF2-40B4-BE49-F238E27FC236}">
                    <a16:creationId xmlns:a16="http://schemas.microsoft.com/office/drawing/2014/main" id="{4CCAA098-45A2-4643-BE86-39FB3A591068}"/>
                  </a:ext>
                </a:extLst>
              </p:cNvPr>
              <p:cNvSpPr/>
              <p:nvPr/>
            </p:nvSpPr>
            <p:spPr>
              <a:xfrm rot="20175109">
                <a:off x="419901" y="415149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任意多边形: 形状 75">
                <a:extLst>
                  <a:ext uri="{FF2B5EF4-FFF2-40B4-BE49-F238E27FC236}">
                    <a16:creationId xmlns:a16="http://schemas.microsoft.com/office/drawing/2014/main" id="{4D129E43-C267-43EE-A58D-6C3125EE1EBB}"/>
                  </a:ext>
                </a:extLst>
              </p:cNvPr>
              <p:cNvSpPr/>
              <p:nvPr/>
            </p:nvSpPr>
            <p:spPr>
              <a:xfrm rot="184399">
                <a:off x="615774" y="415904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弧形 76">
                <a:extLst>
                  <a:ext uri="{FF2B5EF4-FFF2-40B4-BE49-F238E27FC236}">
                    <a16:creationId xmlns:a16="http://schemas.microsoft.com/office/drawing/2014/main" id="{F1F1C0C8-16C8-40C0-BF7C-6E0428FDEDD0}"/>
                  </a:ext>
                </a:extLst>
              </p:cNvPr>
              <p:cNvSpPr/>
              <p:nvPr/>
            </p:nvSpPr>
            <p:spPr>
              <a:xfrm rot="8533889">
                <a:off x="425226" y="4261722"/>
                <a:ext cx="264820" cy="7077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弧形 77">
                <a:extLst>
                  <a:ext uri="{FF2B5EF4-FFF2-40B4-BE49-F238E27FC236}">
                    <a16:creationId xmlns:a16="http://schemas.microsoft.com/office/drawing/2014/main" id="{241CE2ED-08B3-400B-8736-4C2982F0624F}"/>
                  </a:ext>
                </a:extLst>
              </p:cNvPr>
              <p:cNvSpPr/>
              <p:nvPr/>
            </p:nvSpPr>
            <p:spPr>
              <a:xfrm rot="10800000">
                <a:off x="621614" y="4286210"/>
                <a:ext cx="264820" cy="70774"/>
              </a:xfrm>
              <a:prstGeom prst="arc">
                <a:avLst>
                  <a:gd name="adj1" fmla="val 16200000"/>
                  <a:gd name="adj2" fmla="val 1434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8370FCC2-F46D-4384-8463-FE9425EB4EF7}"/>
                  </a:ext>
                </a:extLst>
              </p:cNvPr>
              <p:cNvSpPr/>
              <p:nvPr/>
            </p:nvSpPr>
            <p:spPr>
              <a:xfrm rot="20985509">
                <a:off x="431293" y="4228225"/>
                <a:ext cx="162282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椭圆 79">
                <a:extLst>
                  <a:ext uri="{FF2B5EF4-FFF2-40B4-BE49-F238E27FC236}">
                    <a16:creationId xmlns:a16="http://schemas.microsoft.com/office/drawing/2014/main" id="{EEE62DB0-490F-4918-9A13-8E56D75A4DAF}"/>
                  </a:ext>
                </a:extLst>
              </p:cNvPr>
              <p:cNvSpPr/>
              <p:nvPr/>
            </p:nvSpPr>
            <p:spPr>
              <a:xfrm>
                <a:off x="496166" y="423871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椭圆 80">
                <a:extLst>
                  <a:ext uri="{FF2B5EF4-FFF2-40B4-BE49-F238E27FC236}">
                    <a16:creationId xmlns:a16="http://schemas.microsoft.com/office/drawing/2014/main" id="{4EE10109-0BD8-4E74-A2C8-FC58E3A5CE6B}"/>
                  </a:ext>
                </a:extLst>
              </p:cNvPr>
              <p:cNvSpPr/>
              <p:nvPr/>
            </p:nvSpPr>
            <p:spPr>
              <a:xfrm rot="228524">
                <a:off x="610369" y="4223662"/>
                <a:ext cx="142428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2A427836-B3B2-4D8C-94C4-A5EC51A4D480}"/>
                  </a:ext>
                </a:extLst>
              </p:cNvPr>
              <p:cNvSpPr/>
              <p:nvPr/>
            </p:nvSpPr>
            <p:spPr>
              <a:xfrm rot="843015">
                <a:off x="655410" y="42334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6F1BF763-074B-473D-A71F-6AD15D24CD50}"/>
                  </a:ext>
                </a:extLst>
              </p:cNvPr>
              <p:cNvSpPr/>
              <p:nvPr/>
            </p:nvSpPr>
            <p:spPr>
              <a:xfrm>
                <a:off x="382028" y="4438636"/>
                <a:ext cx="428625" cy="271462"/>
              </a:xfrm>
              <a:custGeom>
                <a:avLst/>
                <a:gdLst>
                  <a:gd name="connsiteX0" fmla="*/ 26194 w 428625"/>
                  <a:gd name="connsiteY0" fmla="*/ 7143 h 271462"/>
                  <a:gd name="connsiteX1" fmla="*/ 11906 w 428625"/>
                  <a:gd name="connsiteY1" fmla="*/ 42862 h 271462"/>
                  <a:gd name="connsiteX2" fmla="*/ 0 w 428625"/>
                  <a:gd name="connsiteY2" fmla="*/ 61912 h 271462"/>
                  <a:gd name="connsiteX3" fmla="*/ 21431 w 428625"/>
                  <a:gd name="connsiteY3" fmla="*/ 59531 h 271462"/>
                  <a:gd name="connsiteX4" fmla="*/ 28575 w 428625"/>
                  <a:gd name="connsiteY4" fmla="*/ 57150 h 271462"/>
                  <a:gd name="connsiteX5" fmla="*/ 38100 w 428625"/>
                  <a:gd name="connsiteY5" fmla="*/ 54768 h 271462"/>
                  <a:gd name="connsiteX6" fmla="*/ 28575 w 428625"/>
                  <a:gd name="connsiteY6" fmla="*/ 78581 h 271462"/>
                  <a:gd name="connsiteX7" fmla="*/ 19050 w 428625"/>
                  <a:gd name="connsiteY7" fmla="*/ 100012 h 271462"/>
                  <a:gd name="connsiteX8" fmla="*/ 26194 w 428625"/>
                  <a:gd name="connsiteY8" fmla="*/ 102393 h 271462"/>
                  <a:gd name="connsiteX9" fmla="*/ 33337 w 428625"/>
                  <a:gd name="connsiteY9" fmla="*/ 100012 h 271462"/>
                  <a:gd name="connsiteX10" fmla="*/ 47625 w 428625"/>
                  <a:gd name="connsiteY10" fmla="*/ 90487 h 271462"/>
                  <a:gd name="connsiteX11" fmla="*/ 54769 w 428625"/>
                  <a:gd name="connsiteY11" fmla="*/ 85725 h 271462"/>
                  <a:gd name="connsiteX12" fmla="*/ 61912 w 428625"/>
                  <a:gd name="connsiteY12" fmla="*/ 78581 h 271462"/>
                  <a:gd name="connsiteX13" fmla="*/ 64294 w 428625"/>
                  <a:gd name="connsiteY13" fmla="*/ 154781 h 271462"/>
                  <a:gd name="connsiteX14" fmla="*/ 76200 w 428625"/>
                  <a:gd name="connsiteY14" fmla="*/ 150018 h 271462"/>
                  <a:gd name="connsiteX15" fmla="*/ 92869 w 428625"/>
                  <a:gd name="connsiteY15" fmla="*/ 133350 h 271462"/>
                  <a:gd name="connsiteX16" fmla="*/ 97631 w 428625"/>
                  <a:gd name="connsiteY16" fmla="*/ 123825 h 271462"/>
                  <a:gd name="connsiteX17" fmla="*/ 80962 w 428625"/>
                  <a:gd name="connsiteY17" fmla="*/ 104775 h 271462"/>
                  <a:gd name="connsiteX18" fmla="*/ 76200 w 428625"/>
                  <a:gd name="connsiteY18" fmla="*/ 97631 h 271462"/>
                  <a:gd name="connsiteX19" fmla="*/ 88106 w 428625"/>
                  <a:gd name="connsiteY19" fmla="*/ 133350 h 271462"/>
                  <a:gd name="connsiteX20" fmla="*/ 100012 w 428625"/>
                  <a:gd name="connsiteY20" fmla="*/ 157162 h 271462"/>
                  <a:gd name="connsiteX21" fmla="*/ 111919 w 428625"/>
                  <a:gd name="connsiteY21" fmla="*/ 178593 h 271462"/>
                  <a:gd name="connsiteX22" fmla="*/ 119062 w 428625"/>
                  <a:gd name="connsiteY22" fmla="*/ 195262 h 271462"/>
                  <a:gd name="connsiteX23" fmla="*/ 126206 w 428625"/>
                  <a:gd name="connsiteY23" fmla="*/ 180975 h 271462"/>
                  <a:gd name="connsiteX24" fmla="*/ 121444 w 428625"/>
                  <a:gd name="connsiteY24" fmla="*/ 152400 h 271462"/>
                  <a:gd name="connsiteX25" fmla="*/ 119062 w 428625"/>
                  <a:gd name="connsiteY25" fmla="*/ 142875 h 271462"/>
                  <a:gd name="connsiteX26" fmla="*/ 116681 w 428625"/>
                  <a:gd name="connsiteY26" fmla="*/ 135731 h 271462"/>
                  <a:gd name="connsiteX27" fmla="*/ 121444 w 428625"/>
                  <a:gd name="connsiteY27" fmla="*/ 145256 h 271462"/>
                  <a:gd name="connsiteX28" fmla="*/ 128587 w 428625"/>
                  <a:gd name="connsiteY28" fmla="*/ 161925 h 271462"/>
                  <a:gd name="connsiteX29" fmla="*/ 133350 w 428625"/>
                  <a:gd name="connsiteY29" fmla="*/ 202406 h 271462"/>
                  <a:gd name="connsiteX30" fmla="*/ 138112 w 428625"/>
                  <a:gd name="connsiteY30" fmla="*/ 209550 h 271462"/>
                  <a:gd name="connsiteX31" fmla="*/ 145256 w 428625"/>
                  <a:gd name="connsiteY31" fmla="*/ 154781 h 271462"/>
                  <a:gd name="connsiteX32" fmla="*/ 147637 w 428625"/>
                  <a:gd name="connsiteY32" fmla="*/ 140493 h 271462"/>
                  <a:gd name="connsiteX33" fmla="*/ 150019 w 428625"/>
                  <a:gd name="connsiteY33" fmla="*/ 147637 h 271462"/>
                  <a:gd name="connsiteX34" fmla="*/ 154781 w 428625"/>
                  <a:gd name="connsiteY34" fmla="*/ 159543 h 271462"/>
                  <a:gd name="connsiteX35" fmla="*/ 159544 w 428625"/>
                  <a:gd name="connsiteY35" fmla="*/ 185737 h 271462"/>
                  <a:gd name="connsiteX36" fmla="*/ 166687 w 428625"/>
                  <a:gd name="connsiteY36" fmla="*/ 219075 h 271462"/>
                  <a:gd name="connsiteX37" fmla="*/ 176212 w 428625"/>
                  <a:gd name="connsiteY37" fmla="*/ 192881 h 271462"/>
                  <a:gd name="connsiteX38" fmla="*/ 180975 w 428625"/>
                  <a:gd name="connsiteY38" fmla="*/ 176212 h 271462"/>
                  <a:gd name="connsiteX39" fmla="*/ 185737 w 428625"/>
                  <a:gd name="connsiteY39" fmla="*/ 202406 h 271462"/>
                  <a:gd name="connsiteX40" fmla="*/ 188119 w 428625"/>
                  <a:gd name="connsiteY40" fmla="*/ 214312 h 271462"/>
                  <a:gd name="connsiteX41" fmla="*/ 195262 w 428625"/>
                  <a:gd name="connsiteY41" fmla="*/ 204787 h 271462"/>
                  <a:gd name="connsiteX42" fmla="*/ 197644 w 428625"/>
                  <a:gd name="connsiteY42" fmla="*/ 195262 h 271462"/>
                  <a:gd name="connsiteX43" fmla="*/ 202406 w 428625"/>
                  <a:gd name="connsiteY43" fmla="*/ 185737 h 271462"/>
                  <a:gd name="connsiteX44" fmla="*/ 200025 w 428625"/>
                  <a:gd name="connsiteY44" fmla="*/ 240506 h 271462"/>
                  <a:gd name="connsiteX45" fmla="*/ 197644 w 428625"/>
                  <a:gd name="connsiteY45" fmla="*/ 259556 h 271462"/>
                  <a:gd name="connsiteX46" fmla="*/ 192881 w 428625"/>
                  <a:gd name="connsiteY46" fmla="*/ 221456 h 271462"/>
                  <a:gd name="connsiteX47" fmla="*/ 188119 w 428625"/>
                  <a:gd name="connsiteY47" fmla="*/ 214312 h 271462"/>
                  <a:gd name="connsiteX48" fmla="*/ 173831 w 428625"/>
                  <a:gd name="connsiteY48" fmla="*/ 204787 h 271462"/>
                  <a:gd name="connsiteX49" fmla="*/ 159544 w 428625"/>
                  <a:gd name="connsiteY49" fmla="*/ 200025 h 271462"/>
                  <a:gd name="connsiteX50" fmla="*/ 166687 w 428625"/>
                  <a:gd name="connsiteY50" fmla="*/ 204787 h 271462"/>
                  <a:gd name="connsiteX51" fmla="*/ 152400 w 428625"/>
                  <a:gd name="connsiteY51" fmla="*/ 235743 h 271462"/>
                  <a:gd name="connsiteX52" fmla="*/ 145256 w 428625"/>
                  <a:gd name="connsiteY52" fmla="*/ 233362 h 271462"/>
                  <a:gd name="connsiteX53" fmla="*/ 140494 w 428625"/>
                  <a:gd name="connsiteY53" fmla="*/ 197643 h 271462"/>
                  <a:gd name="connsiteX54" fmla="*/ 135731 w 428625"/>
                  <a:gd name="connsiteY54" fmla="*/ 166687 h 271462"/>
                  <a:gd name="connsiteX55" fmla="*/ 133350 w 428625"/>
                  <a:gd name="connsiteY55" fmla="*/ 202406 h 271462"/>
                  <a:gd name="connsiteX56" fmla="*/ 128587 w 428625"/>
                  <a:gd name="connsiteY56" fmla="*/ 223837 h 271462"/>
                  <a:gd name="connsiteX57" fmla="*/ 126206 w 428625"/>
                  <a:gd name="connsiteY57" fmla="*/ 242887 h 271462"/>
                  <a:gd name="connsiteX58" fmla="*/ 123825 w 428625"/>
                  <a:gd name="connsiteY58" fmla="*/ 233362 h 271462"/>
                  <a:gd name="connsiteX59" fmla="*/ 128587 w 428625"/>
                  <a:gd name="connsiteY59" fmla="*/ 207168 h 271462"/>
                  <a:gd name="connsiteX60" fmla="*/ 135731 w 428625"/>
                  <a:gd name="connsiteY60" fmla="*/ 192881 h 271462"/>
                  <a:gd name="connsiteX61" fmla="*/ 157162 w 428625"/>
                  <a:gd name="connsiteY61" fmla="*/ 173831 h 271462"/>
                  <a:gd name="connsiteX62" fmla="*/ 161925 w 428625"/>
                  <a:gd name="connsiteY62" fmla="*/ 197643 h 271462"/>
                  <a:gd name="connsiteX63" fmla="*/ 169069 w 428625"/>
                  <a:gd name="connsiteY63" fmla="*/ 230981 h 271462"/>
                  <a:gd name="connsiteX64" fmla="*/ 173831 w 428625"/>
                  <a:gd name="connsiteY64" fmla="*/ 259556 h 271462"/>
                  <a:gd name="connsiteX65" fmla="*/ 176212 w 428625"/>
                  <a:gd name="connsiteY65" fmla="*/ 271462 h 271462"/>
                  <a:gd name="connsiteX66" fmla="*/ 183356 w 428625"/>
                  <a:gd name="connsiteY66" fmla="*/ 266700 h 271462"/>
                  <a:gd name="connsiteX67" fmla="*/ 185737 w 428625"/>
                  <a:gd name="connsiteY67" fmla="*/ 257175 h 271462"/>
                  <a:gd name="connsiteX68" fmla="*/ 197644 w 428625"/>
                  <a:gd name="connsiteY68" fmla="*/ 230981 h 271462"/>
                  <a:gd name="connsiteX69" fmla="*/ 202406 w 428625"/>
                  <a:gd name="connsiteY69" fmla="*/ 242887 h 271462"/>
                  <a:gd name="connsiteX70" fmla="*/ 209550 w 428625"/>
                  <a:gd name="connsiteY70" fmla="*/ 240506 h 271462"/>
                  <a:gd name="connsiteX71" fmla="*/ 219075 w 428625"/>
                  <a:gd name="connsiteY71" fmla="*/ 221456 h 271462"/>
                  <a:gd name="connsiteX72" fmla="*/ 235744 w 428625"/>
                  <a:gd name="connsiteY72" fmla="*/ 195262 h 271462"/>
                  <a:gd name="connsiteX73" fmla="*/ 247650 w 428625"/>
                  <a:gd name="connsiteY73" fmla="*/ 166687 h 271462"/>
                  <a:gd name="connsiteX74" fmla="*/ 252412 w 428625"/>
                  <a:gd name="connsiteY74" fmla="*/ 173831 h 271462"/>
                  <a:gd name="connsiteX75" fmla="*/ 254794 w 428625"/>
                  <a:gd name="connsiteY75" fmla="*/ 200025 h 271462"/>
                  <a:gd name="connsiteX76" fmla="*/ 257175 w 428625"/>
                  <a:gd name="connsiteY76" fmla="*/ 211931 h 271462"/>
                  <a:gd name="connsiteX77" fmla="*/ 264319 w 428625"/>
                  <a:gd name="connsiteY77" fmla="*/ 204787 h 271462"/>
                  <a:gd name="connsiteX78" fmla="*/ 269081 w 428625"/>
                  <a:gd name="connsiteY78" fmla="*/ 185737 h 271462"/>
                  <a:gd name="connsiteX79" fmla="*/ 276225 w 428625"/>
                  <a:gd name="connsiteY79" fmla="*/ 152400 h 271462"/>
                  <a:gd name="connsiteX80" fmla="*/ 285750 w 428625"/>
                  <a:gd name="connsiteY80" fmla="*/ 185737 h 271462"/>
                  <a:gd name="connsiteX81" fmla="*/ 292894 w 428625"/>
                  <a:gd name="connsiteY81" fmla="*/ 190500 h 271462"/>
                  <a:gd name="connsiteX82" fmla="*/ 295275 w 428625"/>
                  <a:gd name="connsiteY82" fmla="*/ 173831 h 271462"/>
                  <a:gd name="connsiteX83" fmla="*/ 309562 w 428625"/>
                  <a:gd name="connsiteY83" fmla="*/ 188118 h 271462"/>
                  <a:gd name="connsiteX84" fmla="*/ 321469 w 428625"/>
                  <a:gd name="connsiteY84" fmla="*/ 195262 h 271462"/>
                  <a:gd name="connsiteX85" fmla="*/ 328612 w 428625"/>
                  <a:gd name="connsiteY85" fmla="*/ 188118 h 271462"/>
                  <a:gd name="connsiteX86" fmla="*/ 333375 w 428625"/>
                  <a:gd name="connsiteY86" fmla="*/ 171450 h 271462"/>
                  <a:gd name="connsiteX87" fmla="*/ 335756 w 428625"/>
                  <a:gd name="connsiteY87" fmla="*/ 159543 h 271462"/>
                  <a:gd name="connsiteX88" fmla="*/ 338137 w 428625"/>
                  <a:gd name="connsiteY88" fmla="*/ 150018 h 271462"/>
                  <a:gd name="connsiteX89" fmla="*/ 350044 w 428625"/>
                  <a:gd name="connsiteY89" fmla="*/ 154781 h 271462"/>
                  <a:gd name="connsiteX90" fmla="*/ 359569 w 428625"/>
                  <a:gd name="connsiteY90" fmla="*/ 159543 h 271462"/>
                  <a:gd name="connsiteX91" fmla="*/ 366712 w 428625"/>
                  <a:gd name="connsiteY91" fmla="*/ 133350 h 271462"/>
                  <a:gd name="connsiteX92" fmla="*/ 371475 w 428625"/>
                  <a:gd name="connsiteY92" fmla="*/ 109537 h 271462"/>
                  <a:gd name="connsiteX93" fmla="*/ 373856 w 428625"/>
                  <a:gd name="connsiteY93" fmla="*/ 95250 h 271462"/>
                  <a:gd name="connsiteX94" fmla="*/ 378619 w 428625"/>
                  <a:gd name="connsiteY94" fmla="*/ 107156 h 271462"/>
                  <a:gd name="connsiteX95" fmla="*/ 383381 w 428625"/>
                  <a:gd name="connsiteY95" fmla="*/ 123825 h 271462"/>
                  <a:gd name="connsiteX96" fmla="*/ 392906 w 428625"/>
                  <a:gd name="connsiteY96" fmla="*/ 135731 h 271462"/>
                  <a:gd name="connsiteX97" fmla="*/ 400050 w 428625"/>
                  <a:gd name="connsiteY97" fmla="*/ 69056 h 271462"/>
                  <a:gd name="connsiteX98" fmla="*/ 404812 w 428625"/>
                  <a:gd name="connsiteY98" fmla="*/ 45243 h 271462"/>
                  <a:gd name="connsiteX99" fmla="*/ 411956 w 428625"/>
                  <a:gd name="connsiteY99" fmla="*/ 64293 h 271462"/>
                  <a:gd name="connsiteX100" fmla="*/ 428625 w 428625"/>
                  <a:gd name="connsiteY100" fmla="*/ 85725 h 271462"/>
                  <a:gd name="connsiteX101" fmla="*/ 421481 w 428625"/>
                  <a:gd name="connsiteY101" fmla="*/ 64293 h 271462"/>
                  <a:gd name="connsiteX102" fmla="*/ 419100 w 428625"/>
                  <a:gd name="connsiteY102" fmla="*/ 54768 h 271462"/>
                  <a:gd name="connsiteX103" fmla="*/ 414337 w 428625"/>
                  <a:gd name="connsiteY103" fmla="*/ 42862 h 271462"/>
                  <a:gd name="connsiteX104" fmla="*/ 409575 w 428625"/>
                  <a:gd name="connsiteY104" fmla="*/ 28575 h 271462"/>
                  <a:gd name="connsiteX105" fmla="*/ 404812 w 428625"/>
                  <a:gd name="connsiteY105" fmla="*/ 19050 h 271462"/>
                  <a:gd name="connsiteX106" fmla="*/ 400050 w 428625"/>
                  <a:gd name="connsiteY106" fmla="*/ 11906 h 271462"/>
                  <a:gd name="connsiteX107" fmla="*/ 397669 w 428625"/>
                  <a:gd name="connsiteY107" fmla="*/ 0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28625" h="271462">
                    <a:moveTo>
                      <a:pt x="26194" y="7143"/>
                    </a:moveTo>
                    <a:cubicBezTo>
                      <a:pt x="22462" y="25797"/>
                      <a:pt x="24765" y="19716"/>
                      <a:pt x="11906" y="42862"/>
                    </a:cubicBezTo>
                    <a:cubicBezTo>
                      <a:pt x="8269" y="49408"/>
                      <a:pt x="0" y="61912"/>
                      <a:pt x="0" y="61912"/>
                    </a:cubicBezTo>
                    <a:cubicBezTo>
                      <a:pt x="11906" y="65880"/>
                      <a:pt x="4762" y="65087"/>
                      <a:pt x="21431" y="59531"/>
                    </a:cubicBezTo>
                    <a:lnTo>
                      <a:pt x="28575" y="57150"/>
                    </a:lnTo>
                    <a:cubicBezTo>
                      <a:pt x="45243" y="46038"/>
                      <a:pt x="46037" y="42863"/>
                      <a:pt x="38100" y="54768"/>
                    </a:cubicBezTo>
                    <a:cubicBezTo>
                      <a:pt x="34483" y="65621"/>
                      <a:pt x="35082" y="64484"/>
                      <a:pt x="28575" y="78581"/>
                    </a:cubicBezTo>
                    <a:cubicBezTo>
                      <a:pt x="18656" y="100072"/>
                      <a:pt x="23894" y="85479"/>
                      <a:pt x="19050" y="100012"/>
                    </a:cubicBezTo>
                    <a:cubicBezTo>
                      <a:pt x="21431" y="100806"/>
                      <a:pt x="23684" y="102393"/>
                      <a:pt x="26194" y="102393"/>
                    </a:cubicBezTo>
                    <a:cubicBezTo>
                      <a:pt x="28704" y="102393"/>
                      <a:pt x="31143" y="101231"/>
                      <a:pt x="33337" y="100012"/>
                    </a:cubicBezTo>
                    <a:cubicBezTo>
                      <a:pt x="38341" y="97232"/>
                      <a:pt x="42862" y="93662"/>
                      <a:pt x="47625" y="90487"/>
                    </a:cubicBezTo>
                    <a:cubicBezTo>
                      <a:pt x="50006" y="88900"/>
                      <a:pt x="52745" y="87749"/>
                      <a:pt x="54769" y="85725"/>
                    </a:cubicBezTo>
                    <a:lnTo>
                      <a:pt x="61912" y="78581"/>
                    </a:lnTo>
                    <a:cubicBezTo>
                      <a:pt x="62706" y="103981"/>
                      <a:pt x="59310" y="129862"/>
                      <a:pt x="64294" y="154781"/>
                    </a:cubicBezTo>
                    <a:cubicBezTo>
                      <a:pt x="65132" y="158972"/>
                      <a:pt x="72463" y="152094"/>
                      <a:pt x="76200" y="150018"/>
                    </a:cubicBezTo>
                    <a:cubicBezTo>
                      <a:pt x="84104" y="145627"/>
                      <a:pt x="88140" y="140917"/>
                      <a:pt x="92869" y="133350"/>
                    </a:cubicBezTo>
                    <a:cubicBezTo>
                      <a:pt x="94750" y="130340"/>
                      <a:pt x="96044" y="127000"/>
                      <a:pt x="97631" y="123825"/>
                    </a:cubicBezTo>
                    <a:cubicBezTo>
                      <a:pt x="80305" y="109964"/>
                      <a:pt x="89848" y="120326"/>
                      <a:pt x="80962" y="104775"/>
                    </a:cubicBezTo>
                    <a:cubicBezTo>
                      <a:pt x="79542" y="102290"/>
                      <a:pt x="75506" y="94855"/>
                      <a:pt x="76200" y="97631"/>
                    </a:cubicBezTo>
                    <a:cubicBezTo>
                      <a:pt x="79244" y="109807"/>
                      <a:pt x="82493" y="122125"/>
                      <a:pt x="88106" y="133350"/>
                    </a:cubicBezTo>
                    <a:cubicBezTo>
                      <a:pt x="92075" y="141287"/>
                      <a:pt x="95879" y="149309"/>
                      <a:pt x="100012" y="157162"/>
                    </a:cubicBezTo>
                    <a:cubicBezTo>
                      <a:pt x="103818" y="164394"/>
                      <a:pt x="108264" y="171284"/>
                      <a:pt x="111919" y="178593"/>
                    </a:cubicBezTo>
                    <a:cubicBezTo>
                      <a:pt x="114622" y="184000"/>
                      <a:pt x="116681" y="189706"/>
                      <a:pt x="119062" y="195262"/>
                    </a:cubicBezTo>
                    <a:cubicBezTo>
                      <a:pt x="121470" y="191650"/>
                      <a:pt x="126206" y="185904"/>
                      <a:pt x="126206" y="180975"/>
                    </a:cubicBezTo>
                    <a:cubicBezTo>
                      <a:pt x="126206" y="159693"/>
                      <a:pt x="125170" y="165439"/>
                      <a:pt x="121444" y="152400"/>
                    </a:cubicBezTo>
                    <a:cubicBezTo>
                      <a:pt x="120545" y="149253"/>
                      <a:pt x="119961" y="146022"/>
                      <a:pt x="119062" y="142875"/>
                    </a:cubicBezTo>
                    <a:cubicBezTo>
                      <a:pt x="118372" y="140461"/>
                      <a:pt x="114906" y="133956"/>
                      <a:pt x="116681" y="135731"/>
                    </a:cubicBezTo>
                    <a:cubicBezTo>
                      <a:pt x="119192" y="138241"/>
                      <a:pt x="119975" y="142024"/>
                      <a:pt x="121444" y="145256"/>
                    </a:cubicBezTo>
                    <a:cubicBezTo>
                      <a:pt x="123945" y="150759"/>
                      <a:pt x="126206" y="156369"/>
                      <a:pt x="128587" y="161925"/>
                    </a:cubicBezTo>
                    <a:cubicBezTo>
                      <a:pt x="128783" y="163884"/>
                      <a:pt x="131772" y="197146"/>
                      <a:pt x="133350" y="202406"/>
                    </a:cubicBezTo>
                    <a:cubicBezTo>
                      <a:pt x="134172" y="205147"/>
                      <a:pt x="136525" y="207169"/>
                      <a:pt x="138112" y="209550"/>
                    </a:cubicBezTo>
                    <a:cubicBezTo>
                      <a:pt x="145726" y="186715"/>
                      <a:pt x="139065" y="208440"/>
                      <a:pt x="145256" y="154781"/>
                    </a:cubicBezTo>
                    <a:cubicBezTo>
                      <a:pt x="145809" y="149984"/>
                      <a:pt x="146843" y="145256"/>
                      <a:pt x="147637" y="140493"/>
                    </a:cubicBezTo>
                    <a:cubicBezTo>
                      <a:pt x="148431" y="142874"/>
                      <a:pt x="149138" y="145287"/>
                      <a:pt x="150019" y="147637"/>
                    </a:cubicBezTo>
                    <a:cubicBezTo>
                      <a:pt x="151520" y="151639"/>
                      <a:pt x="153744" y="155396"/>
                      <a:pt x="154781" y="159543"/>
                    </a:cubicBezTo>
                    <a:cubicBezTo>
                      <a:pt x="156933" y="168153"/>
                      <a:pt x="157619" y="177074"/>
                      <a:pt x="159544" y="185737"/>
                    </a:cubicBezTo>
                    <a:cubicBezTo>
                      <a:pt x="168368" y="225443"/>
                      <a:pt x="161041" y="179551"/>
                      <a:pt x="166687" y="219075"/>
                    </a:cubicBezTo>
                    <a:cubicBezTo>
                      <a:pt x="172312" y="196581"/>
                      <a:pt x="164498" y="225680"/>
                      <a:pt x="176212" y="192881"/>
                    </a:cubicBezTo>
                    <a:cubicBezTo>
                      <a:pt x="178156" y="187439"/>
                      <a:pt x="179387" y="181768"/>
                      <a:pt x="180975" y="176212"/>
                    </a:cubicBezTo>
                    <a:cubicBezTo>
                      <a:pt x="186868" y="205680"/>
                      <a:pt x="179630" y="168823"/>
                      <a:pt x="185737" y="202406"/>
                    </a:cubicBezTo>
                    <a:cubicBezTo>
                      <a:pt x="186461" y="206388"/>
                      <a:pt x="187325" y="210343"/>
                      <a:pt x="188119" y="214312"/>
                    </a:cubicBezTo>
                    <a:cubicBezTo>
                      <a:pt x="190500" y="211137"/>
                      <a:pt x="193487" y="208337"/>
                      <a:pt x="195262" y="204787"/>
                    </a:cubicBezTo>
                    <a:cubicBezTo>
                      <a:pt x="196726" y="201860"/>
                      <a:pt x="196495" y="198326"/>
                      <a:pt x="197644" y="195262"/>
                    </a:cubicBezTo>
                    <a:cubicBezTo>
                      <a:pt x="198890" y="191938"/>
                      <a:pt x="200819" y="188912"/>
                      <a:pt x="202406" y="185737"/>
                    </a:cubicBezTo>
                    <a:cubicBezTo>
                      <a:pt x="201612" y="203993"/>
                      <a:pt x="201201" y="222270"/>
                      <a:pt x="200025" y="240506"/>
                    </a:cubicBezTo>
                    <a:cubicBezTo>
                      <a:pt x="199613" y="246892"/>
                      <a:pt x="200021" y="265498"/>
                      <a:pt x="197644" y="259556"/>
                    </a:cubicBezTo>
                    <a:cubicBezTo>
                      <a:pt x="187638" y="234544"/>
                      <a:pt x="200337" y="236370"/>
                      <a:pt x="192881" y="221456"/>
                    </a:cubicBezTo>
                    <a:cubicBezTo>
                      <a:pt x="191601" y="218896"/>
                      <a:pt x="190273" y="216197"/>
                      <a:pt x="188119" y="214312"/>
                    </a:cubicBezTo>
                    <a:cubicBezTo>
                      <a:pt x="183811" y="210543"/>
                      <a:pt x="179261" y="206597"/>
                      <a:pt x="173831" y="204787"/>
                    </a:cubicBezTo>
                    <a:cubicBezTo>
                      <a:pt x="169069" y="203200"/>
                      <a:pt x="155367" y="197240"/>
                      <a:pt x="159544" y="200025"/>
                    </a:cubicBezTo>
                    <a:lnTo>
                      <a:pt x="166687" y="204787"/>
                    </a:lnTo>
                    <a:cubicBezTo>
                      <a:pt x="164807" y="227346"/>
                      <a:pt x="173324" y="235743"/>
                      <a:pt x="152400" y="235743"/>
                    </a:cubicBezTo>
                    <a:cubicBezTo>
                      <a:pt x="149890" y="235743"/>
                      <a:pt x="147637" y="234156"/>
                      <a:pt x="145256" y="233362"/>
                    </a:cubicBezTo>
                    <a:cubicBezTo>
                      <a:pt x="143318" y="219796"/>
                      <a:pt x="142034" y="211501"/>
                      <a:pt x="140494" y="197643"/>
                    </a:cubicBezTo>
                    <a:cubicBezTo>
                      <a:pt x="137424" y="170020"/>
                      <a:pt x="140772" y="181812"/>
                      <a:pt x="135731" y="166687"/>
                    </a:cubicBezTo>
                    <a:cubicBezTo>
                      <a:pt x="134937" y="178593"/>
                      <a:pt x="134830" y="190565"/>
                      <a:pt x="133350" y="202406"/>
                    </a:cubicBezTo>
                    <a:cubicBezTo>
                      <a:pt x="132442" y="209667"/>
                      <a:pt x="129859" y="216630"/>
                      <a:pt x="128587" y="223837"/>
                    </a:cubicBezTo>
                    <a:cubicBezTo>
                      <a:pt x="127475" y="230139"/>
                      <a:pt x="127000" y="236537"/>
                      <a:pt x="126206" y="242887"/>
                    </a:cubicBezTo>
                    <a:cubicBezTo>
                      <a:pt x="125412" y="239712"/>
                      <a:pt x="123825" y="236635"/>
                      <a:pt x="123825" y="233362"/>
                    </a:cubicBezTo>
                    <a:cubicBezTo>
                      <a:pt x="123825" y="226306"/>
                      <a:pt x="125239" y="214702"/>
                      <a:pt x="128587" y="207168"/>
                    </a:cubicBezTo>
                    <a:cubicBezTo>
                      <a:pt x="130750" y="202302"/>
                      <a:pt x="132536" y="197141"/>
                      <a:pt x="135731" y="192881"/>
                    </a:cubicBezTo>
                    <a:cubicBezTo>
                      <a:pt x="143887" y="182006"/>
                      <a:pt x="147880" y="180019"/>
                      <a:pt x="157162" y="173831"/>
                    </a:cubicBezTo>
                    <a:cubicBezTo>
                      <a:pt x="162271" y="189153"/>
                      <a:pt x="157061" y="172109"/>
                      <a:pt x="161925" y="197643"/>
                    </a:cubicBezTo>
                    <a:cubicBezTo>
                      <a:pt x="164052" y="208807"/>
                      <a:pt x="166923" y="219821"/>
                      <a:pt x="169069" y="230981"/>
                    </a:cubicBezTo>
                    <a:cubicBezTo>
                      <a:pt x="170893" y="240464"/>
                      <a:pt x="172153" y="250047"/>
                      <a:pt x="173831" y="259556"/>
                    </a:cubicBezTo>
                    <a:cubicBezTo>
                      <a:pt x="174534" y="263542"/>
                      <a:pt x="175418" y="267493"/>
                      <a:pt x="176212" y="271462"/>
                    </a:cubicBezTo>
                    <a:cubicBezTo>
                      <a:pt x="178593" y="269875"/>
                      <a:pt x="181768" y="269081"/>
                      <a:pt x="183356" y="266700"/>
                    </a:cubicBezTo>
                    <a:cubicBezTo>
                      <a:pt x="185171" y="263977"/>
                      <a:pt x="184619" y="260251"/>
                      <a:pt x="185737" y="257175"/>
                    </a:cubicBezTo>
                    <a:cubicBezTo>
                      <a:pt x="189534" y="246732"/>
                      <a:pt x="192964" y="240341"/>
                      <a:pt x="197644" y="230981"/>
                    </a:cubicBezTo>
                    <a:cubicBezTo>
                      <a:pt x="199231" y="234950"/>
                      <a:pt x="199068" y="240217"/>
                      <a:pt x="202406" y="242887"/>
                    </a:cubicBezTo>
                    <a:cubicBezTo>
                      <a:pt x="204366" y="244455"/>
                      <a:pt x="208009" y="242487"/>
                      <a:pt x="209550" y="240506"/>
                    </a:cubicBezTo>
                    <a:cubicBezTo>
                      <a:pt x="213909" y="234902"/>
                      <a:pt x="215518" y="227600"/>
                      <a:pt x="219075" y="221456"/>
                    </a:cubicBezTo>
                    <a:cubicBezTo>
                      <a:pt x="224260" y="212499"/>
                      <a:pt x="230756" y="204330"/>
                      <a:pt x="235744" y="195262"/>
                    </a:cubicBezTo>
                    <a:cubicBezTo>
                      <a:pt x="242437" y="183093"/>
                      <a:pt x="244034" y="177537"/>
                      <a:pt x="247650" y="166687"/>
                    </a:cubicBezTo>
                    <a:cubicBezTo>
                      <a:pt x="249237" y="169068"/>
                      <a:pt x="251812" y="171033"/>
                      <a:pt x="252412" y="173831"/>
                    </a:cubicBezTo>
                    <a:cubicBezTo>
                      <a:pt x="254249" y="182404"/>
                      <a:pt x="253706" y="191325"/>
                      <a:pt x="254794" y="200025"/>
                    </a:cubicBezTo>
                    <a:cubicBezTo>
                      <a:pt x="255296" y="204041"/>
                      <a:pt x="256381" y="207962"/>
                      <a:pt x="257175" y="211931"/>
                    </a:cubicBezTo>
                    <a:cubicBezTo>
                      <a:pt x="259556" y="209550"/>
                      <a:pt x="262925" y="207853"/>
                      <a:pt x="264319" y="204787"/>
                    </a:cubicBezTo>
                    <a:cubicBezTo>
                      <a:pt x="267027" y="198828"/>
                      <a:pt x="267661" y="192127"/>
                      <a:pt x="269081" y="185737"/>
                    </a:cubicBezTo>
                    <a:cubicBezTo>
                      <a:pt x="279890" y="137099"/>
                      <a:pt x="269696" y="178518"/>
                      <a:pt x="276225" y="152400"/>
                    </a:cubicBezTo>
                    <a:cubicBezTo>
                      <a:pt x="277010" y="155539"/>
                      <a:pt x="282901" y="181179"/>
                      <a:pt x="285750" y="185737"/>
                    </a:cubicBezTo>
                    <a:cubicBezTo>
                      <a:pt x="287267" y="188164"/>
                      <a:pt x="290513" y="188912"/>
                      <a:pt x="292894" y="190500"/>
                    </a:cubicBezTo>
                    <a:cubicBezTo>
                      <a:pt x="293688" y="184944"/>
                      <a:pt x="289719" y="174625"/>
                      <a:pt x="295275" y="173831"/>
                    </a:cubicBezTo>
                    <a:cubicBezTo>
                      <a:pt x="301942" y="172878"/>
                      <a:pt x="303787" y="184653"/>
                      <a:pt x="309562" y="188118"/>
                    </a:cubicBezTo>
                    <a:lnTo>
                      <a:pt x="321469" y="195262"/>
                    </a:lnTo>
                    <a:cubicBezTo>
                      <a:pt x="323850" y="192881"/>
                      <a:pt x="327106" y="191130"/>
                      <a:pt x="328612" y="188118"/>
                    </a:cubicBezTo>
                    <a:cubicBezTo>
                      <a:pt x="331196" y="182950"/>
                      <a:pt x="331973" y="177056"/>
                      <a:pt x="333375" y="171450"/>
                    </a:cubicBezTo>
                    <a:cubicBezTo>
                      <a:pt x="334357" y="167523"/>
                      <a:pt x="334878" y="163494"/>
                      <a:pt x="335756" y="159543"/>
                    </a:cubicBezTo>
                    <a:cubicBezTo>
                      <a:pt x="336466" y="156348"/>
                      <a:pt x="337343" y="153193"/>
                      <a:pt x="338137" y="150018"/>
                    </a:cubicBezTo>
                    <a:cubicBezTo>
                      <a:pt x="333618" y="131942"/>
                      <a:pt x="334479" y="142330"/>
                      <a:pt x="350044" y="154781"/>
                    </a:cubicBezTo>
                    <a:cubicBezTo>
                      <a:pt x="352816" y="156998"/>
                      <a:pt x="356394" y="157956"/>
                      <a:pt x="359569" y="159543"/>
                    </a:cubicBezTo>
                    <a:cubicBezTo>
                      <a:pt x="368425" y="146259"/>
                      <a:pt x="362760" y="157064"/>
                      <a:pt x="366712" y="133350"/>
                    </a:cubicBezTo>
                    <a:cubicBezTo>
                      <a:pt x="368043" y="125365"/>
                      <a:pt x="369983" y="117493"/>
                      <a:pt x="371475" y="109537"/>
                    </a:cubicBezTo>
                    <a:cubicBezTo>
                      <a:pt x="372365" y="104792"/>
                      <a:pt x="373062" y="100012"/>
                      <a:pt x="373856" y="95250"/>
                    </a:cubicBezTo>
                    <a:cubicBezTo>
                      <a:pt x="375444" y="99219"/>
                      <a:pt x="377267" y="103101"/>
                      <a:pt x="378619" y="107156"/>
                    </a:cubicBezTo>
                    <a:cubicBezTo>
                      <a:pt x="380446" y="112638"/>
                      <a:pt x="380797" y="118656"/>
                      <a:pt x="383381" y="123825"/>
                    </a:cubicBezTo>
                    <a:cubicBezTo>
                      <a:pt x="385654" y="128371"/>
                      <a:pt x="389731" y="131762"/>
                      <a:pt x="392906" y="135731"/>
                    </a:cubicBezTo>
                    <a:cubicBezTo>
                      <a:pt x="404305" y="101537"/>
                      <a:pt x="393585" y="138026"/>
                      <a:pt x="400050" y="69056"/>
                    </a:cubicBezTo>
                    <a:cubicBezTo>
                      <a:pt x="400805" y="60997"/>
                      <a:pt x="404812" y="45243"/>
                      <a:pt x="404812" y="45243"/>
                    </a:cubicBezTo>
                    <a:cubicBezTo>
                      <a:pt x="407193" y="51593"/>
                      <a:pt x="408923" y="58227"/>
                      <a:pt x="411956" y="64293"/>
                    </a:cubicBezTo>
                    <a:cubicBezTo>
                      <a:pt x="417653" y="75687"/>
                      <a:pt x="420785" y="77885"/>
                      <a:pt x="428625" y="85725"/>
                    </a:cubicBezTo>
                    <a:cubicBezTo>
                      <a:pt x="426244" y="78581"/>
                      <a:pt x="423696" y="71490"/>
                      <a:pt x="421481" y="64293"/>
                    </a:cubicBezTo>
                    <a:cubicBezTo>
                      <a:pt x="420519" y="61165"/>
                      <a:pt x="420135" y="57873"/>
                      <a:pt x="419100" y="54768"/>
                    </a:cubicBezTo>
                    <a:cubicBezTo>
                      <a:pt x="417748" y="50713"/>
                      <a:pt x="415798" y="46879"/>
                      <a:pt x="414337" y="42862"/>
                    </a:cubicBezTo>
                    <a:cubicBezTo>
                      <a:pt x="412621" y="38144"/>
                      <a:pt x="411820" y="33065"/>
                      <a:pt x="409575" y="28575"/>
                    </a:cubicBezTo>
                    <a:cubicBezTo>
                      <a:pt x="407987" y="25400"/>
                      <a:pt x="406573" y="22132"/>
                      <a:pt x="404812" y="19050"/>
                    </a:cubicBezTo>
                    <a:cubicBezTo>
                      <a:pt x="403392" y="16565"/>
                      <a:pt x="401330" y="14466"/>
                      <a:pt x="400050" y="11906"/>
                    </a:cubicBezTo>
                    <a:cubicBezTo>
                      <a:pt x="397167" y="6139"/>
                      <a:pt x="397669" y="5449"/>
                      <a:pt x="3976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36A71347-710B-44F7-85E8-C4DD5E5120E1}"/>
                  </a:ext>
                </a:extLst>
              </p:cNvPr>
              <p:cNvSpPr/>
              <p:nvPr/>
            </p:nvSpPr>
            <p:spPr>
              <a:xfrm>
                <a:off x="326231" y="3955256"/>
                <a:ext cx="523875" cy="416719"/>
              </a:xfrm>
              <a:custGeom>
                <a:avLst/>
                <a:gdLst>
                  <a:gd name="connsiteX0" fmla="*/ 61913 w 523875"/>
                  <a:gd name="connsiteY0" fmla="*/ 416719 h 416719"/>
                  <a:gd name="connsiteX1" fmla="*/ 50007 w 523875"/>
                  <a:gd name="connsiteY1" fmla="*/ 414338 h 416719"/>
                  <a:gd name="connsiteX2" fmla="*/ 35719 w 523875"/>
                  <a:gd name="connsiteY2" fmla="*/ 409575 h 416719"/>
                  <a:gd name="connsiteX3" fmla="*/ 30957 w 523875"/>
                  <a:gd name="connsiteY3" fmla="*/ 402432 h 416719"/>
                  <a:gd name="connsiteX4" fmla="*/ 21432 w 523875"/>
                  <a:gd name="connsiteY4" fmla="*/ 392907 h 416719"/>
                  <a:gd name="connsiteX5" fmla="*/ 19050 w 523875"/>
                  <a:gd name="connsiteY5" fmla="*/ 385763 h 416719"/>
                  <a:gd name="connsiteX6" fmla="*/ 9525 w 523875"/>
                  <a:gd name="connsiteY6" fmla="*/ 371475 h 416719"/>
                  <a:gd name="connsiteX7" fmla="*/ 9525 w 523875"/>
                  <a:gd name="connsiteY7" fmla="*/ 309563 h 416719"/>
                  <a:gd name="connsiteX8" fmla="*/ 11907 w 523875"/>
                  <a:gd name="connsiteY8" fmla="*/ 302419 h 416719"/>
                  <a:gd name="connsiteX9" fmla="*/ 16669 w 523875"/>
                  <a:gd name="connsiteY9" fmla="*/ 295275 h 416719"/>
                  <a:gd name="connsiteX10" fmla="*/ 0 w 523875"/>
                  <a:gd name="connsiteY10" fmla="*/ 283369 h 416719"/>
                  <a:gd name="connsiteX11" fmla="*/ 11907 w 523875"/>
                  <a:gd name="connsiteY11" fmla="*/ 261938 h 416719"/>
                  <a:gd name="connsiteX12" fmla="*/ 16669 w 523875"/>
                  <a:gd name="connsiteY12" fmla="*/ 254794 h 416719"/>
                  <a:gd name="connsiteX13" fmla="*/ 21432 w 523875"/>
                  <a:gd name="connsiteY13" fmla="*/ 247650 h 416719"/>
                  <a:gd name="connsiteX14" fmla="*/ 23813 w 523875"/>
                  <a:gd name="connsiteY14" fmla="*/ 240507 h 416719"/>
                  <a:gd name="connsiteX15" fmla="*/ 28575 w 523875"/>
                  <a:gd name="connsiteY15" fmla="*/ 228600 h 416719"/>
                  <a:gd name="connsiteX16" fmla="*/ 30957 w 523875"/>
                  <a:gd name="connsiteY16" fmla="*/ 219075 h 416719"/>
                  <a:gd name="connsiteX17" fmla="*/ 35719 w 523875"/>
                  <a:gd name="connsiteY17" fmla="*/ 128588 h 416719"/>
                  <a:gd name="connsiteX18" fmla="*/ 38100 w 523875"/>
                  <a:gd name="connsiteY18" fmla="*/ 121444 h 416719"/>
                  <a:gd name="connsiteX19" fmla="*/ 45244 w 523875"/>
                  <a:gd name="connsiteY19" fmla="*/ 107157 h 416719"/>
                  <a:gd name="connsiteX20" fmla="*/ 52388 w 523875"/>
                  <a:gd name="connsiteY20" fmla="*/ 90488 h 416719"/>
                  <a:gd name="connsiteX21" fmla="*/ 59532 w 523875"/>
                  <a:gd name="connsiteY21" fmla="*/ 88107 h 416719"/>
                  <a:gd name="connsiteX22" fmla="*/ 66675 w 523875"/>
                  <a:gd name="connsiteY22" fmla="*/ 83344 h 416719"/>
                  <a:gd name="connsiteX23" fmla="*/ 76200 w 523875"/>
                  <a:gd name="connsiteY23" fmla="*/ 78582 h 416719"/>
                  <a:gd name="connsiteX24" fmla="*/ 80963 w 523875"/>
                  <a:gd name="connsiteY24" fmla="*/ 71438 h 416719"/>
                  <a:gd name="connsiteX25" fmla="*/ 88107 w 523875"/>
                  <a:gd name="connsiteY25" fmla="*/ 69057 h 416719"/>
                  <a:gd name="connsiteX26" fmla="*/ 97632 w 523875"/>
                  <a:gd name="connsiteY26" fmla="*/ 64294 h 416719"/>
                  <a:gd name="connsiteX27" fmla="*/ 104775 w 523875"/>
                  <a:gd name="connsiteY27" fmla="*/ 61913 h 416719"/>
                  <a:gd name="connsiteX28" fmla="*/ 121444 w 523875"/>
                  <a:gd name="connsiteY28" fmla="*/ 54769 h 416719"/>
                  <a:gd name="connsiteX29" fmla="*/ 130969 w 523875"/>
                  <a:gd name="connsiteY29" fmla="*/ 57150 h 416719"/>
                  <a:gd name="connsiteX30" fmla="*/ 138113 w 523875"/>
                  <a:gd name="connsiteY30" fmla="*/ 61913 h 416719"/>
                  <a:gd name="connsiteX31" fmla="*/ 154782 w 523875"/>
                  <a:gd name="connsiteY31" fmla="*/ 71438 h 416719"/>
                  <a:gd name="connsiteX32" fmla="*/ 161925 w 523875"/>
                  <a:gd name="connsiteY32" fmla="*/ 76200 h 416719"/>
                  <a:gd name="connsiteX33" fmla="*/ 171450 w 523875"/>
                  <a:gd name="connsiteY33" fmla="*/ 78582 h 416719"/>
                  <a:gd name="connsiteX34" fmla="*/ 178594 w 523875"/>
                  <a:gd name="connsiteY34" fmla="*/ 80963 h 416719"/>
                  <a:gd name="connsiteX35" fmla="*/ 185738 w 523875"/>
                  <a:gd name="connsiteY35" fmla="*/ 73819 h 416719"/>
                  <a:gd name="connsiteX36" fmla="*/ 197644 w 523875"/>
                  <a:gd name="connsiteY36" fmla="*/ 66675 h 416719"/>
                  <a:gd name="connsiteX37" fmla="*/ 204788 w 523875"/>
                  <a:gd name="connsiteY37" fmla="*/ 61913 h 416719"/>
                  <a:gd name="connsiteX38" fmla="*/ 228600 w 523875"/>
                  <a:gd name="connsiteY38" fmla="*/ 52388 h 416719"/>
                  <a:gd name="connsiteX39" fmla="*/ 247650 w 523875"/>
                  <a:gd name="connsiteY39" fmla="*/ 57150 h 416719"/>
                  <a:gd name="connsiteX40" fmla="*/ 257175 w 523875"/>
                  <a:gd name="connsiteY40" fmla="*/ 64294 h 416719"/>
                  <a:gd name="connsiteX41" fmla="*/ 264319 w 523875"/>
                  <a:gd name="connsiteY41" fmla="*/ 66675 h 416719"/>
                  <a:gd name="connsiteX42" fmla="*/ 280988 w 523875"/>
                  <a:gd name="connsiteY42" fmla="*/ 73819 h 416719"/>
                  <a:gd name="connsiteX43" fmla="*/ 290513 w 523875"/>
                  <a:gd name="connsiteY43" fmla="*/ 59532 h 416719"/>
                  <a:gd name="connsiteX44" fmla="*/ 295275 w 523875"/>
                  <a:gd name="connsiteY44" fmla="*/ 52388 h 416719"/>
                  <a:gd name="connsiteX45" fmla="*/ 314325 w 523875"/>
                  <a:gd name="connsiteY45" fmla="*/ 38100 h 416719"/>
                  <a:gd name="connsiteX46" fmla="*/ 321469 w 523875"/>
                  <a:gd name="connsiteY46" fmla="*/ 30957 h 416719"/>
                  <a:gd name="connsiteX47" fmla="*/ 347663 w 523875"/>
                  <a:gd name="connsiteY47" fmla="*/ 14288 h 416719"/>
                  <a:gd name="connsiteX48" fmla="*/ 371475 w 523875"/>
                  <a:gd name="connsiteY48" fmla="*/ 14288 h 416719"/>
                  <a:gd name="connsiteX49" fmla="*/ 385763 w 523875"/>
                  <a:gd name="connsiteY49" fmla="*/ 9525 h 416719"/>
                  <a:gd name="connsiteX50" fmla="*/ 421482 w 523875"/>
                  <a:gd name="connsiteY50" fmla="*/ 11907 h 416719"/>
                  <a:gd name="connsiteX51" fmla="*/ 435769 w 523875"/>
                  <a:gd name="connsiteY51" fmla="*/ 33338 h 416719"/>
                  <a:gd name="connsiteX52" fmla="*/ 440532 w 523875"/>
                  <a:gd name="connsiteY52" fmla="*/ 40482 h 416719"/>
                  <a:gd name="connsiteX53" fmla="*/ 445294 w 523875"/>
                  <a:gd name="connsiteY53" fmla="*/ 54769 h 416719"/>
                  <a:gd name="connsiteX54" fmla="*/ 442913 w 523875"/>
                  <a:gd name="connsiteY54" fmla="*/ 76200 h 416719"/>
                  <a:gd name="connsiteX55" fmla="*/ 440532 w 523875"/>
                  <a:gd name="connsiteY55" fmla="*/ 83344 h 416719"/>
                  <a:gd name="connsiteX56" fmla="*/ 435769 w 523875"/>
                  <a:gd name="connsiteY56" fmla="*/ 100013 h 416719"/>
                  <a:gd name="connsiteX57" fmla="*/ 445294 w 523875"/>
                  <a:gd name="connsiteY57" fmla="*/ 121444 h 416719"/>
                  <a:gd name="connsiteX58" fmla="*/ 447675 w 523875"/>
                  <a:gd name="connsiteY58" fmla="*/ 128588 h 416719"/>
                  <a:gd name="connsiteX59" fmla="*/ 454819 w 523875"/>
                  <a:gd name="connsiteY59" fmla="*/ 154782 h 416719"/>
                  <a:gd name="connsiteX60" fmla="*/ 461963 w 523875"/>
                  <a:gd name="connsiteY60" fmla="*/ 157163 h 416719"/>
                  <a:gd name="connsiteX61" fmla="*/ 471488 w 523875"/>
                  <a:gd name="connsiteY61" fmla="*/ 164307 h 416719"/>
                  <a:gd name="connsiteX62" fmla="*/ 485775 w 523875"/>
                  <a:gd name="connsiteY62" fmla="*/ 169069 h 416719"/>
                  <a:gd name="connsiteX63" fmla="*/ 497682 w 523875"/>
                  <a:gd name="connsiteY63" fmla="*/ 202407 h 416719"/>
                  <a:gd name="connsiteX64" fmla="*/ 492919 w 523875"/>
                  <a:gd name="connsiteY64" fmla="*/ 216694 h 416719"/>
                  <a:gd name="connsiteX65" fmla="*/ 490538 w 523875"/>
                  <a:gd name="connsiteY65" fmla="*/ 223838 h 416719"/>
                  <a:gd name="connsiteX66" fmla="*/ 488157 w 523875"/>
                  <a:gd name="connsiteY66" fmla="*/ 230982 h 416719"/>
                  <a:gd name="connsiteX67" fmla="*/ 495300 w 523875"/>
                  <a:gd name="connsiteY67" fmla="*/ 250032 h 416719"/>
                  <a:gd name="connsiteX68" fmla="*/ 500063 w 523875"/>
                  <a:gd name="connsiteY68" fmla="*/ 264319 h 416719"/>
                  <a:gd name="connsiteX69" fmla="*/ 497682 w 523875"/>
                  <a:gd name="connsiteY69" fmla="*/ 300038 h 416719"/>
                  <a:gd name="connsiteX70" fmla="*/ 495300 w 523875"/>
                  <a:gd name="connsiteY70" fmla="*/ 307182 h 416719"/>
                  <a:gd name="connsiteX71" fmla="*/ 488157 w 523875"/>
                  <a:gd name="connsiteY71" fmla="*/ 309563 h 416719"/>
                  <a:gd name="connsiteX72" fmla="*/ 485775 w 523875"/>
                  <a:gd name="connsiteY72" fmla="*/ 326232 h 416719"/>
                  <a:gd name="connsiteX73" fmla="*/ 481013 w 523875"/>
                  <a:gd name="connsiteY73" fmla="*/ 340519 h 416719"/>
                  <a:gd name="connsiteX74" fmla="*/ 485775 w 523875"/>
                  <a:gd name="connsiteY74" fmla="*/ 333375 h 416719"/>
                  <a:gd name="connsiteX75" fmla="*/ 492919 w 523875"/>
                  <a:gd name="connsiteY75" fmla="*/ 311944 h 416719"/>
                  <a:gd name="connsiteX76" fmla="*/ 497682 w 523875"/>
                  <a:gd name="connsiteY76" fmla="*/ 297657 h 416719"/>
                  <a:gd name="connsiteX77" fmla="*/ 507207 w 523875"/>
                  <a:gd name="connsiteY77" fmla="*/ 283369 h 416719"/>
                  <a:gd name="connsiteX78" fmla="*/ 514350 w 523875"/>
                  <a:gd name="connsiteY78" fmla="*/ 271463 h 416719"/>
                  <a:gd name="connsiteX79" fmla="*/ 523875 w 523875"/>
                  <a:gd name="connsiteY79" fmla="*/ 257175 h 416719"/>
                  <a:gd name="connsiteX80" fmla="*/ 516732 w 523875"/>
                  <a:gd name="connsiteY80" fmla="*/ 254794 h 416719"/>
                  <a:gd name="connsiteX81" fmla="*/ 502444 w 523875"/>
                  <a:gd name="connsiteY81" fmla="*/ 247650 h 416719"/>
                  <a:gd name="connsiteX82" fmla="*/ 497682 w 523875"/>
                  <a:gd name="connsiteY82" fmla="*/ 240507 h 416719"/>
                  <a:gd name="connsiteX83" fmla="*/ 490538 w 523875"/>
                  <a:gd name="connsiteY83" fmla="*/ 230982 h 416719"/>
                  <a:gd name="connsiteX84" fmla="*/ 485775 w 523875"/>
                  <a:gd name="connsiteY84" fmla="*/ 216694 h 416719"/>
                  <a:gd name="connsiteX85" fmla="*/ 483394 w 523875"/>
                  <a:gd name="connsiteY85" fmla="*/ 209550 h 416719"/>
                  <a:gd name="connsiteX86" fmla="*/ 488157 w 523875"/>
                  <a:gd name="connsiteY86" fmla="*/ 173832 h 416719"/>
                  <a:gd name="connsiteX87" fmla="*/ 492919 w 523875"/>
                  <a:gd name="connsiteY87" fmla="*/ 159544 h 416719"/>
                  <a:gd name="connsiteX88" fmla="*/ 495300 w 523875"/>
                  <a:gd name="connsiteY88" fmla="*/ 152400 h 416719"/>
                  <a:gd name="connsiteX89" fmla="*/ 485775 w 523875"/>
                  <a:gd name="connsiteY89" fmla="*/ 150019 h 416719"/>
                  <a:gd name="connsiteX90" fmla="*/ 459582 w 523875"/>
                  <a:gd name="connsiteY90" fmla="*/ 145257 h 416719"/>
                  <a:gd name="connsiteX91" fmla="*/ 435769 w 523875"/>
                  <a:gd name="connsiteY91" fmla="*/ 138113 h 416719"/>
                  <a:gd name="connsiteX92" fmla="*/ 421482 w 523875"/>
                  <a:gd name="connsiteY92" fmla="*/ 133350 h 416719"/>
                  <a:gd name="connsiteX93" fmla="*/ 414338 w 523875"/>
                  <a:gd name="connsiteY93" fmla="*/ 130969 h 416719"/>
                  <a:gd name="connsiteX94" fmla="*/ 411957 w 523875"/>
                  <a:gd name="connsiteY94" fmla="*/ 121444 h 416719"/>
                  <a:gd name="connsiteX95" fmla="*/ 419100 w 523875"/>
                  <a:gd name="connsiteY95" fmla="*/ 107157 h 416719"/>
                  <a:gd name="connsiteX96" fmla="*/ 423863 w 523875"/>
                  <a:gd name="connsiteY96" fmla="*/ 88107 h 416719"/>
                  <a:gd name="connsiteX97" fmla="*/ 426244 w 523875"/>
                  <a:gd name="connsiteY97" fmla="*/ 80963 h 416719"/>
                  <a:gd name="connsiteX98" fmla="*/ 404813 w 523875"/>
                  <a:gd name="connsiteY98" fmla="*/ 88107 h 416719"/>
                  <a:gd name="connsiteX99" fmla="*/ 390525 w 523875"/>
                  <a:gd name="connsiteY99" fmla="*/ 92869 h 416719"/>
                  <a:gd name="connsiteX100" fmla="*/ 383382 w 523875"/>
                  <a:gd name="connsiteY100" fmla="*/ 90488 h 416719"/>
                  <a:gd name="connsiteX101" fmla="*/ 385763 w 523875"/>
                  <a:gd name="connsiteY101" fmla="*/ 69057 h 416719"/>
                  <a:gd name="connsiteX102" fmla="*/ 376238 w 523875"/>
                  <a:gd name="connsiteY102" fmla="*/ 88107 h 416719"/>
                  <a:gd name="connsiteX103" fmla="*/ 369094 w 523875"/>
                  <a:gd name="connsiteY103" fmla="*/ 92869 h 416719"/>
                  <a:gd name="connsiteX104" fmla="*/ 364332 w 523875"/>
                  <a:gd name="connsiteY104" fmla="*/ 100013 h 416719"/>
                  <a:gd name="connsiteX105" fmla="*/ 333375 w 523875"/>
                  <a:gd name="connsiteY105" fmla="*/ 100013 h 416719"/>
                  <a:gd name="connsiteX106" fmla="*/ 328613 w 523875"/>
                  <a:gd name="connsiteY106" fmla="*/ 114300 h 416719"/>
                  <a:gd name="connsiteX107" fmla="*/ 323850 w 523875"/>
                  <a:gd name="connsiteY107" fmla="*/ 100013 h 416719"/>
                  <a:gd name="connsiteX108" fmla="*/ 321469 w 523875"/>
                  <a:gd name="connsiteY108" fmla="*/ 92869 h 416719"/>
                  <a:gd name="connsiteX109" fmla="*/ 319088 w 523875"/>
                  <a:gd name="connsiteY109" fmla="*/ 66675 h 416719"/>
                  <a:gd name="connsiteX110" fmla="*/ 321469 w 523875"/>
                  <a:gd name="connsiteY110" fmla="*/ 54769 h 416719"/>
                  <a:gd name="connsiteX111" fmla="*/ 359569 w 523875"/>
                  <a:gd name="connsiteY111" fmla="*/ 52388 h 416719"/>
                  <a:gd name="connsiteX112" fmla="*/ 378619 w 523875"/>
                  <a:gd name="connsiteY112" fmla="*/ 47625 h 416719"/>
                  <a:gd name="connsiteX113" fmla="*/ 390525 w 523875"/>
                  <a:gd name="connsiteY113" fmla="*/ 42863 h 416719"/>
                  <a:gd name="connsiteX114" fmla="*/ 407194 w 523875"/>
                  <a:gd name="connsiteY114" fmla="*/ 40482 h 416719"/>
                  <a:gd name="connsiteX115" fmla="*/ 421482 w 523875"/>
                  <a:gd name="connsiteY115" fmla="*/ 35719 h 416719"/>
                  <a:gd name="connsiteX116" fmla="*/ 404813 w 523875"/>
                  <a:gd name="connsiteY116" fmla="*/ 30957 h 416719"/>
                  <a:gd name="connsiteX117" fmla="*/ 397669 w 523875"/>
                  <a:gd name="connsiteY117" fmla="*/ 28575 h 416719"/>
                  <a:gd name="connsiteX118" fmla="*/ 366713 w 523875"/>
                  <a:gd name="connsiteY118" fmla="*/ 21432 h 416719"/>
                  <a:gd name="connsiteX119" fmla="*/ 352425 w 523875"/>
                  <a:gd name="connsiteY119" fmla="*/ 9525 h 416719"/>
                  <a:gd name="connsiteX120" fmla="*/ 340519 w 523875"/>
                  <a:gd name="connsiteY120" fmla="*/ 23813 h 416719"/>
                  <a:gd name="connsiteX121" fmla="*/ 319088 w 523875"/>
                  <a:gd name="connsiteY121" fmla="*/ 35719 h 416719"/>
                  <a:gd name="connsiteX122" fmla="*/ 309563 w 523875"/>
                  <a:gd name="connsiteY122" fmla="*/ 33338 h 416719"/>
                  <a:gd name="connsiteX123" fmla="*/ 295275 w 523875"/>
                  <a:gd name="connsiteY123" fmla="*/ 21432 h 416719"/>
                  <a:gd name="connsiteX124" fmla="*/ 288132 w 523875"/>
                  <a:gd name="connsiteY124" fmla="*/ 11907 h 416719"/>
                  <a:gd name="connsiteX125" fmla="*/ 280988 w 523875"/>
                  <a:gd name="connsiteY125" fmla="*/ 7144 h 416719"/>
                  <a:gd name="connsiteX126" fmla="*/ 278607 w 523875"/>
                  <a:gd name="connsiteY126" fmla="*/ 14288 h 416719"/>
                  <a:gd name="connsiteX127" fmla="*/ 271463 w 523875"/>
                  <a:gd name="connsiteY127" fmla="*/ 19050 h 416719"/>
                  <a:gd name="connsiteX128" fmla="*/ 266700 w 523875"/>
                  <a:gd name="connsiteY128" fmla="*/ 26194 h 416719"/>
                  <a:gd name="connsiteX129" fmla="*/ 254794 w 523875"/>
                  <a:gd name="connsiteY129" fmla="*/ 21432 h 416719"/>
                  <a:gd name="connsiteX130" fmla="*/ 245269 w 523875"/>
                  <a:gd name="connsiteY130" fmla="*/ 7144 h 416719"/>
                  <a:gd name="connsiteX131" fmla="*/ 240507 w 523875"/>
                  <a:gd name="connsiteY131" fmla="*/ 0 h 416719"/>
                  <a:gd name="connsiteX132" fmla="*/ 219075 w 523875"/>
                  <a:gd name="connsiteY132" fmla="*/ 4763 h 416719"/>
                  <a:gd name="connsiteX133" fmla="*/ 211932 w 523875"/>
                  <a:gd name="connsiteY133" fmla="*/ 11907 h 416719"/>
                  <a:gd name="connsiteX134" fmla="*/ 204788 w 523875"/>
                  <a:gd name="connsiteY134" fmla="*/ 16669 h 416719"/>
                  <a:gd name="connsiteX135" fmla="*/ 197644 w 523875"/>
                  <a:gd name="connsiteY135" fmla="*/ 30957 h 416719"/>
                  <a:gd name="connsiteX136" fmla="*/ 190500 w 523875"/>
                  <a:gd name="connsiteY136" fmla="*/ 45244 h 416719"/>
                  <a:gd name="connsiteX137" fmla="*/ 169069 w 523875"/>
                  <a:gd name="connsiteY137" fmla="*/ 42863 h 416719"/>
                  <a:gd name="connsiteX138" fmla="*/ 154782 w 523875"/>
                  <a:gd name="connsiteY138" fmla="*/ 38100 h 416719"/>
                  <a:gd name="connsiteX139" fmla="*/ 142875 w 523875"/>
                  <a:gd name="connsiteY139" fmla="*/ 57150 h 416719"/>
                  <a:gd name="connsiteX140" fmla="*/ 140494 w 523875"/>
                  <a:gd name="connsiteY140" fmla="*/ 64294 h 416719"/>
                  <a:gd name="connsiteX141" fmla="*/ 138113 w 523875"/>
                  <a:gd name="connsiteY141" fmla="*/ 71438 h 416719"/>
                  <a:gd name="connsiteX142" fmla="*/ 116682 w 523875"/>
                  <a:gd name="connsiteY142" fmla="*/ 76200 h 416719"/>
                  <a:gd name="connsiteX143" fmla="*/ 119063 w 523875"/>
                  <a:gd name="connsiteY143" fmla="*/ 95250 h 416719"/>
                  <a:gd name="connsiteX144" fmla="*/ 121444 w 523875"/>
                  <a:gd name="connsiteY144" fmla="*/ 109538 h 416719"/>
                  <a:gd name="connsiteX145" fmla="*/ 119063 w 523875"/>
                  <a:gd name="connsiteY145" fmla="*/ 138113 h 416719"/>
                  <a:gd name="connsiteX146" fmla="*/ 97632 w 523875"/>
                  <a:gd name="connsiteY146" fmla="*/ 126207 h 416719"/>
                  <a:gd name="connsiteX147" fmla="*/ 83344 w 523875"/>
                  <a:gd name="connsiteY147" fmla="*/ 116682 h 416719"/>
                  <a:gd name="connsiteX148" fmla="*/ 78582 w 523875"/>
                  <a:gd name="connsiteY148" fmla="*/ 123825 h 416719"/>
                  <a:gd name="connsiteX149" fmla="*/ 76200 w 523875"/>
                  <a:gd name="connsiteY149" fmla="*/ 138113 h 416719"/>
                  <a:gd name="connsiteX150" fmla="*/ 73819 w 523875"/>
                  <a:gd name="connsiteY150" fmla="*/ 145257 h 416719"/>
                  <a:gd name="connsiteX151" fmla="*/ 71438 w 523875"/>
                  <a:gd name="connsiteY151" fmla="*/ 154782 h 416719"/>
                  <a:gd name="connsiteX152" fmla="*/ 66675 w 523875"/>
                  <a:gd name="connsiteY152" fmla="*/ 161925 h 416719"/>
                  <a:gd name="connsiteX153" fmla="*/ 59532 w 523875"/>
                  <a:gd name="connsiteY153" fmla="*/ 176213 h 416719"/>
                  <a:gd name="connsiteX154" fmla="*/ 52388 w 523875"/>
                  <a:gd name="connsiteY154" fmla="*/ 180975 h 416719"/>
                  <a:gd name="connsiteX155" fmla="*/ 42863 w 523875"/>
                  <a:gd name="connsiteY155" fmla="*/ 195263 h 416719"/>
                  <a:gd name="connsiteX156" fmla="*/ 38100 w 523875"/>
                  <a:gd name="connsiteY156" fmla="*/ 202407 h 416719"/>
                  <a:gd name="connsiteX157" fmla="*/ 47625 w 523875"/>
                  <a:gd name="connsiteY157" fmla="*/ 223838 h 416719"/>
                  <a:gd name="connsiteX158" fmla="*/ 54769 w 523875"/>
                  <a:gd name="connsiteY158" fmla="*/ 230982 h 416719"/>
                  <a:gd name="connsiteX159" fmla="*/ 64294 w 523875"/>
                  <a:gd name="connsiteY159" fmla="*/ 245269 h 416719"/>
                  <a:gd name="connsiteX160" fmla="*/ 38100 w 523875"/>
                  <a:gd name="connsiteY160" fmla="*/ 247650 h 416719"/>
                  <a:gd name="connsiteX161" fmla="*/ 23813 w 523875"/>
                  <a:gd name="connsiteY161" fmla="*/ 250032 h 416719"/>
                  <a:gd name="connsiteX162" fmla="*/ 28575 w 523875"/>
                  <a:gd name="connsiteY162" fmla="*/ 257175 h 416719"/>
                  <a:gd name="connsiteX163" fmla="*/ 40482 w 523875"/>
                  <a:gd name="connsiteY163" fmla="*/ 266700 h 416719"/>
                  <a:gd name="connsiteX164" fmla="*/ 38100 w 523875"/>
                  <a:gd name="connsiteY164" fmla="*/ 290513 h 416719"/>
                  <a:gd name="connsiteX165" fmla="*/ 33338 w 523875"/>
                  <a:gd name="connsiteY165" fmla="*/ 304800 h 416719"/>
                  <a:gd name="connsiteX166" fmla="*/ 30957 w 523875"/>
                  <a:gd name="connsiteY166" fmla="*/ 321469 h 416719"/>
                  <a:gd name="connsiteX167" fmla="*/ 28575 w 523875"/>
                  <a:gd name="connsiteY167" fmla="*/ 328613 h 416719"/>
                  <a:gd name="connsiteX168" fmla="*/ 30957 w 523875"/>
                  <a:gd name="connsiteY168" fmla="*/ 361950 h 416719"/>
                  <a:gd name="connsiteX169" fmla="*/ 35719 w 523875"/>
                  <a:gd name="connsiteY169" fmla="*/ 366713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523875" h="416719">
                    <a:moveTo>
                      <a:pt x="61913" y="416719"/>
                    </a:moveTo>
                    <a:cubicBezTo>
                      <a:pt x="57944" y="415925"/>
                      <a:pt x="53912" y="415403"/>
                      <a:pt x="50007" y="414338"/>
                    </a:cubicBezTo>
                    <a:cubicBezTo>
                      <a:pt x="45164" y="413017"/>
                      <a:pt x="35719" y="409575"/>
                      <a:pt x="35719" y="409575"/>
                    </a:cubicBezTo>
                    <a:cubicBezTo>
                      <a:pt x="34132" y="407194"/>
                      <a:pt x="32819" y="404605"/>
                      <a:pt x="30957" y="402432"/>
                    </a:cubicBezTo>
                    <a:cubicBezTo>
                      <a:pt x="28035" y="399023"/>
                      <a:pt x="24042" y="396561"/>
                      <a:pt x="21432" y="392907"/>
                    </a:cubicBezTo>
                    <a:cubicBezTo>
                      <a:pt x="19973" y="390864"/>
                      <a:pt x="20269" y="387957"/>
                      <a:pt x="19050" y="385763"/>
                    </a:cubicBezTo>
                    <a:cubicBezTo>
                      <a:pt x="16270" y="380759"/>
                      <a:pt x="9525" y="371475"/>
                      <a:pt x="9525" y="371475"/>
                    </a:cubicBezTo>
                    <a:cubicBezTo>
                      <a:pt x="1579" y="347638"/>
                      <a:pt x="5478" y="362169"/>
                      <a:pt x="9525" y="309563"/>
                    </a:cubicBezTo>
                    <a:cubicBezTo>
                      <a:pt x="9718" y="307060"/>
                      <a:pt x="10784" y="304664"/>
                      <a:pt x="11907" y="302419"/>
                    </a:cubicBezTo>
                    <a:cubicBezTo>
                      <a:pt x="13187" y="299859"/>
                      <a:pt x="15082" y="297656"/>
                      <a:pt x="16669" y="295275"/>
                    </a:cubicBezTo>
                    <a:cubicBezTo>
                      <a:pt x="1" y="289719"/>
                      <a:pt x="3970" y="295275"/>
                      <a:pt x="0" y="283369"/>
                    </a:cubicBezTo>
                    <a:cubicBezTo>
                      <a:pt x="4193" y="270794"/>
                      <a:pt x="989" y="278316"/>
                      <a:pt x="11907" y="261938"/>
                    </a:cubicBezTo>
                    <a:lnTo>
                      <a:pt x="16669" y="254794"/>
                    </a:lnTo>
                    <a:lnTo>
                      <a:pt x="21432" y="247650"/>
                    </a:lnTo>
                    <a:cubicBezTo>
                      <a:pt x="22226" y="245269"/>
                      <a:pt x="22932" y="242857"/>
                      <a:pt x="23813" y="240507"/>
                    </a:cubicBezTo>
                    <a:cubicBezTo>
                      <a:pt x="25314" y="236504"/>
                      <a:pt x="27223" y="232655"/>
                      <a:pt x="28575" y="228600"/>
                    </a:cubicBezTo>
                    <a:cubicBezTo>
                      <a:pt x="29610" y="225495"/>
                      <a:pt x="30163" y="222250"/>
                      <a:pt x="30957" y="219075"/>
                    </a:cubicBezTo>
                    <a:cubicBezTo>
                      <a:pt x="32227" y="175898"/>
                      <a:pt x="26937" y="159329"/>
                      <a:pt x="35719" y="128588"/>
                    </a:cubicBezTo>
                    <a:cubicBezTo>
                      <a:pt x="36409" y="126174"/>
                      <a:pt x="37081" y="123738"/>
                      <a:pt x="38100" y="121444"/>
                    </a:cubicBezTo>
                    <a:cubicBezTo>
                      <a:pt x="40263" y="116578"/>
                      <a:pt x="43081" y="112023"/>
                      <a:pt x="45244" y="107157"/>
                    </a:cubicBezTo>
                    <a:cubicBezTo>
                      <a:pt x="47522" y="102032"/>
                      <a:pt x="48236" y="94640"/>
                      <a:pt x="52388" y="90488"/>
                    </a:cubicBezTo>
                    <a:cubicBezTo>
                      <a:pt x="54163" y="88713"/>
                      <a:pt x="57151" y="88901"/>
                      <a:pt x="59532" y="88107"/>
                    </a:cubicBezTo>
                    <a:cubicBezTo>
                      <a:pt x="61913" y="86519"/>
                      <a:pt x="64190" y="84764"/>
                      <a:pt x="66675" y="83344"/>
                    </a:cubicBezTo>
                    <a:cubicBezTo>
                      <a:pt x="69757" y="81583"/>
                      <a:pt x="73473" y="80854"/>
                      <a:pt x="76200" y="78582"/>
                    </a:cubicBezTo>
                    <a:cubicBezTo>
                      <a:pt x="78399" y="76750"/>
                      <a:pt x="78728" y="73226"/>
                      <a:pt x="80963" y="71438"/>
                    </a:cubicBezTo>
                    <a:cubicBezTo>
                      <a:pt x="82923" y="69870"/>
                      <a:pt x="85800" y="70046"/>
                      <a:pt x="88107" y="69057"/>
                    </a:cubicBezTo>
                    <a:cubicBezTo>
                      <a:pt x="91370" y="67659"/>
                      <a:pt x="94369" y="65692"/>
                      <a:pt x="97632" y="64294"/>
                    </a:cubicBezTo>
                    <a:cubicBezTo>
                      <a:pt x="99939" y="63305"/>
                      <a:pt x="102468" y="62902"/>
                      <a:pt x="104775" y="61913"/>
                    </a:cubicBezTo>
                    <a:cubicBezTo>
                      <a:pt x="125367" y="53087"/>
                      <a:pt x="104694" y="60352"/>
                      <a:pt x="121444" y="54769"/>
                    </a:cubicBezTo>
                    <a:cubicBezTo>
                      <a:pt x="124619" y="55563"/>
                      <a:pt x="127961" y="55861"/>
                      <a:pt x="130969" y="57150"/>
                    </a:cubicBezTo>
                    <a:cubicBezTo>
                      <a:pt x="133600" y="58277"/>
                      <a:pt x="135659" y="60440"/>
                      <a:pt x="138113" y="61913"/>
                    </a:cubicBezTo>
                    <a:cubicBezTo>
                      <a:pt x="143600" y="65206"/>
                      <a:pt x="149294" y="68146"/>
                      <a:pt x="154782" y="71438"/>
                    </a:cubicBezTo>
                    <a:cubicBezTo>
                      <a:pt x="157236" y="72910"/>
                      <a:pt x="159295" y="75073"/>
                      <a:pt x="161925" y="76200"/>
                    </a:cubicBezTo>
                    <a:cubicBezTo>
                      <a:pt x="164933" y="77489"/>
                      <a:pt x="168303" y="77683"/>
                      <a:pt x="171450" y="78582"/>
                    </a:cubicBezTo>
                    <a:cubicBezTo>
                      <a:pt x="173864" y="79272"/>
                      <a:pt x="176213" y="80169"/>
                      <a:pt x="178594" y="80963"/>
                    </a:cubicBezTo>
                    <a:cubicBezTo>
                      <a:pt x="180975" y="78582"/>
                      <a:pt x="183044" y="75840"/>
                      <a:pt x="185738" y="73819"/>
                    </a:cubicBezTo>
                    <a:cubicBezTo>
                      <a:pt x="189441" y="71042"/>
                      <a:pt x="193719" y="69128"/>
                      <a:pt x="197644" y="66675"/>
                    </a:cubicBezTo>
                    <a:cubicBezTo>
                      <a:pt x="200071" y="65158"/>
                      <a:pt x="202228" y="63193"/>
                      <a:pt x="204788" y="61913"/>
                    </a:cubicBezTo>
                    <a:cubicBezTo>
                      <a:pt x="215634" y="56490"/>
                      <a:pt x="219098" y="55555"/>
                      <a:pt x="228600" y="52388"/>
                    </a:cubicBezTo>
                    <a:cubicBezTo>
                      <a:pt x="231615" y="52991"/>
                      <a:pt x="243707" y="54897"/>
                      <a:pt x="247650" y="57150"/>
                    </a:cubicBezTo>
                    <a:cubicBezTo>
                      <a:pt x="251096" y="59119"/>
                      <a:pt x="253729" y="62325"/>
                      <a:pt x="257175" y="64294"/>
                    </a:cubicBezTo>
                    <a:cubicBezTo>
                      <a:pt x="259354" y="65539"/>
                      <a:pt x="262012" y="65686"/>
                      <a:pt x="264319" y="66675"/>
                    </a:cubicBezTo>
                    <a:cubicBezTo>
                      <a:pt x="284917" y="75503"/>
                      <a:pt x="264234" y="68235"/>
                      <a:pt x="280988" y="73819"/>
                    </a:cubicBezTo>
                    <a:lnTo>
                      <a:pt x="290513" y="59532"/>
                    </a:lnTo>
                    <a:cubicBezTo>
                      <a:pt x="292100" y="57151"/>
                      <a:pt x="292986" y="54105"/>
                      <a:pt x="295275" y="52388"/>
                    </a:cubicBezTo>
                    <a:cubicBezTo>
                      <a:pt x="301625" y="47625"/>
                      <a:pt x="308182" y="43126"/>
                      <a:pt x="314325" y="38100"/>
                    </a:cubicBezTo>
                    <a:cubicBezTo>
                      <a:pt x="316931" y="35968"/>
                      <a:pt x="318729" y="32914"/>
                      <a:pt x="321469" y="30957"/>
                    </a:cubicBezTo>
                    <a:cubicBezTo>
                      <a:pt x="329891" y="24942"/>
                      <a:pt x="347663" y="14288"/>
                      <a:pt x="347663" y="14288"/>
                    </a:cubicBezTo>
                    <a:cubicBezTo>
                      <a:pt x="359893" y="17345"/>
                      <a:pt x="356880" y="17937"/>
                      <a:pt x="371475" y="14288"/>
                    </a:cubicBezTo>
                    <a:cubicBezTo>
                      <a:pt x="376345" y="13070"/>
                      <a:pt x="385763" y="9525"/>
                      <a:pt x="385763" y="9525"/>
                    </a:cubicBezTo>
                    <a:lnTo>
                      <a:pt x="421482" y="11907"/>
                    </a:lnTo>
                    <a:cubicBezTo>
                      <a:pt x="421485" y="11908"/>
                      <a:pt x="433387" y="29765"/>
                      <a:pt x="435769" y="33338"/>
                    </a:cubicBezTo>
                    <a:lnTo>
                      <a:pt x="440532" y="40482"/>
                    </a:lnTo>
                    <a:cubicBezTo>
                      <a:pt x="442119" y="45244"/>
                      <a:pt x="445848" y="49780"/>
                      <a:pt x="445294" y="54769"/>
                    </a:cubicBezTo>
                    <a:cubicBezTo>
                      <a:pt x="444500" y="61913"/>
                      <a:pt x="444095" y="69110"/>
                      <a:pt x="442913" y="76200"/>
                    </a:cubicBezTo>
                    <a:cubicBezTo>
                      <a:pt x="442500" y="78676"/>
                      <a:pt x="441222" y="80930"/>
                      <a:pt x="440532" y="83344"/>
                    </a:cubicBezTo>
                    <a:cubicBezTo>
                      <a:pt x="434551" y="104275"/>
                      <a:pt x="441478" y="82884"/>
                      <a:pt x="435769" y="100013"/>
                    </a:cubicBezTo>
                    <a:cubicBezTo>
                      <a:pt x="443317" y="111333"/>
                      <a:pt x="439627" y="104442"/>
                      <a:pt x="445294" y="121444"/>
                    </a:cubicBezTo>
                    <a:lnTo>
                      <a:pt x="447675" y="128588"/>
                    </a:lnTo>
                    <a:cubicBezTo>
                      <a:pt x="448642" y="135353"/>
                      <a:pt x="448760" y="148723"/>
                      <a:pt x="454819" y="154782"/>
                    </a:cubicBezTo>
                    <a:cubicBezTo>
                      <a:pt x="456594" y="156557"/>
                      <a:pt x="459582" y="156369"/>
                      <a:pt x="461963" y="157163"/>
                    </a:cubicBezTo>
                    <a:cubicBezTo>
                      <a:pt x="465138" y="159544"/>
                      <a:pt x="467938" y="162532"/>
                      <a:pt x="471488" y="164307"/>
                    </a:cubicBezTo>
                    <a:cubicBezTo>
                      <a:pt x="475978" y="166552"/>
                      <a:pt x="485775" y="169069"/>
                      <a:pt x="485775" y="169069"/>
                    </a:cubicBezTo>
                    <a:cubicBezTo>
                      <a:pt x="505053" y="181921"/>
                      <a:pt x="502928" y="174429"/>
                      <a:pt x="497682" y="202407"/>
                    </a:cubicBezTo>
                    <a:cubicBezTo>
                      <a:pt x="496757" y="207341"/>
                      <a:pt x="494507" y="211932"/>
                      <a:pt x="492919" y="216694"/>
                    </a:cubicBezTo>
                    <a:lnTo>
                      <a:pt x="490538" y="223838"/>
                    </a:lnTo>
                    <a:lnTo>
                      <a:pt x="488157" y="230982"/>
                    </a:lnTo>
                    <a:cubicBezTo>
                      <a:pt x="493800" y="259201"/>
                      <a:pt x="486383" y="229969"/>
                      <a:pt x="495300" y="250032"/>
                    </a:cubicBezTo>
                    <a:cubicBezTo>
                      <a:pt x="497339" y="254619"/>
                      <a:pt x="500063" y="264319"/>
                      <a:pt x="500063" y="264319"/>
                    </a:cubicBezTo>
                    <a:cubicBezTo>
                      <a:pt x="499269" y="276225"/>
                      <a:pt x="499000" y="288178"/>
                      <a:pt x="497682" y="300038"/>
                    </a:cubicBezTo>
                    <a:cubicBezTo>
                      <a:pt x="497405" y="302533"/>
                      <a:pt x="497075" y="305407"/>
                      <a:pt x="495300" y="307182"/>
                    </a:cubicBezTo>
                    <a:cubicBezTo>
                      <a:pt x="493525" y="308957"/>
                      <a:pt x="490538" y="308769"/>
                      <a:pt x="488157" y="309563"/>
                    </a:cubicBezTo>
                    <a:cubicBezTo>
                      <a:pt x="487363" y="315119"/>
                      <a:pt x="487037" y="320763"/>
                      <a:pt x="485775" y="326232"/>
                    </a:cubicBezTo>
                    <a:cubicBezTo>
                      <a:pt x="484646" y="331123"/>
                      <a:pt x="478229" y="344696"/>
                      <a:pt x="481013" y="340519"/>
                    </a:cubicBezTo>
                    <a:cubicBezTo>
                      <a:pt x="482600" y="338138"/>
                      <a:pt x="484870" y="336090"/>
                      <a:pt x="485775" y="333375"/>
                    </a:cubicBezTo>
                    <a:lnTo>
                      <a:pt x="492919" y="311944"/>
                    </a:lnTo>
                    <a:cubicBezTo>
                      <a:pt x="492921" y="311939"/>
                      <a:pt x="497678" y="297662"/>
                      <a:pt x="497682" y="297657"/>
                    </a:cubicBezTo>
                    <a:cubicBezTo>
                      <a:pt x="500857" y="292894"/>
                      <a:pt x="504262" y="288277"/>
                      <a:pt x="507207" y="283369"/>
                    </a:cubicBezTo>
                    <a:cubicBezTo>
                      <a:pt x="509588" y="279400"/>
                      <a:pt x="511865" y="275368"/>
                      <a:pt x="514350" y="271463"/>
                    </a:cubicBezTo>
                    <a:cubicBezTo>
                      <a:pt x="517423" y="266634"/>
                      <a:pt x="523875" y="257175"/>
                      <a:pt x="523875" y="257175"/>
                    </a:cubicBezTo>
                    <a:cubicBezTo>
                      <a:pt x="521494" y="256381"/>
                      <a:pt x="518977" y="255916"/>
                      <a:pt x="516732" y="254794"/>
                    </a:cubicBezTo>
                    <a:cubicBezTo>
                      <a:pt x="498263" y="245560"/>
                      <a:pt x="520405" y="253639"/>
                      <a:pt x="502444" y="247650"/>
                    </a:cubicBezTo>
                    <a:cubicBezTo>
                      <a:pt x="500857" y="245269"/>
                      <a:pt x="499345" y="242836"/>
                      <a:pt x="497682" y="240507"/>
                    </a:cubicBezTo>
                    <a:cubicBezTo>
                      <a:pt x="495375" y="237277"/>
                      <a:pt x="492313" y="234532"/>
                      <a:pt x="490538" y="230982"/>
                    </a:cubicBezTo>
                    <a:cubicBezTo>
                      <a:pt x="488293" y="226492"/>
                      <a:pt x="487363" y="221457"/>
                      <a:pt x="485775" y="216694"/>
                    </a:cubicBezTo>
                    <a:lnTo>
                      <a:pt x="483394" y="209550"/>
                    </a:lnTo>
                    <a:cubicBezTo>
                      <a:pt x="485023" y="191629"/>
                      <a:pt x="484039" y="187557"/>
                      <a:pt x="488157" y="173832"/>
                    </a:cubicBezTo>
                    <a:cubicBezTo>
                      <a:pt x="489600" y="169024"/>
                      <a:pt x="491332" y="164307"/>
                      <a:pt x="492919" y="159544"/>
                    </a:cubicBezTo>
                    <a:lnTo>
                      <a:pt x="495300" y="152400"/>
                    </a:lnTo>
                    <a:cubicBezTo>
                      <a:pt x="492125" y="151606"/>
                      <a:pt x="488984" y="150661"/>
                      <a:pt x="485775" y="150019"/>
                    </a:cubicBezTo>
                    <a:cubicBezTo>
                      <a:pt x="459984" y="144861"/>
                      <a:pt x="482519" y="150355"/>
                      <a:pt x="459582" y="145257"/>
                    </a:cubicBezTo>
                    <a:cubicBezTo>
                      <a:pt x="448795" y="142860"/>
                      <a:pt x="447627" y="142065"/>
                      <a:pt x="435769" y="138113"/>
                    </a:cubicBezTo>
                    <a:lnTo>
                      <a:pt x="421482" y="133350"/>
                    </a:lnTo>
                    <a:lnTo>
                      <a:pt x="414338" y="130969"/>
                    </a:lnTo>
                    <a:cubicBezTo>
                      <a:pt x="413544" y="127794"/>
                      <a:pt x="411957" y="124717"/>
                      <a:pt x="411957" y="121444"/>
                    </a:cubicBezTo>
                    <a:cubicBezTo>
                      <a:pt x="411957" y="115458"/>
                      <a:pt x="416692" y="111974"/>
                      <a:pt x="419100" y="107157"/>
                    </a:cubicBezTo>
                    <a:cubicBezTo>
                      <a:pt x="421824" y="101710"/>
                      <a:pt x="422503" y="93548"/>
                      <a:pt x="423863" y="88107"/>
                    </a:cubicBezTo>
                    <a:cubicBezTo>
                      <a:pt x="424472" y="85672"/>
                      <a:pt x="425450" y="83344"/>
                      <a:pt x="426244" y="80963"/>
                    </a:cubicBezTo>
                    <a:lnTo>
                      <a:pt x="404813" y="88107"/>
                    </a:lnTo>
                    <a:lnTo>
                      <a:pt x="390525" y="92869"/>
                    </a:lnTo>
                    <a:cubicBezTo>
                      <a:pt x="388144" y="92075"/>
                      <a:pt x="383874" y="92949"/>
                      <a:pt x="383382" y="90488"/>
                    </a:cubicBezTo>
                    <a:cubicBezTo>
                      <a:pt x="381973" y="83440"/>
                      <a:pt x="392582" y="71330"/>
                      <a:pt x="385763" y="69057"/>
                    </a:cubicBezTo>
                    <a:cubicBezTo>
                      <a:pt x="379028" y="66812"/>
                      <a:pt x="382145" y="84169"/>
                      <a:pt x="376238" y="88107"/>
                    </a:cubicBezTo>
                    <a:lnTo>
                      <a:pt x="369094" y="92869"/>
                    </a:lnTo>
                    <a:cubicBezTo>
                      <a:pt x="367507" y="95250"/>
                      <a:pt x="366567" y="98225"/>
                      <a:pt x="364332" y="100013"/>
                    </a:cubicBezTo>
                    <a:cubicBezTo>
                      <a:pt x="357249" y="105679"/>
                      <a:pt x="335439" y="100219"/>
                      <a:pt x="333375" y="100013"/>
                    </a:cubicBezTo>
                    <a:cubicBezTo>
                      <a:pt x="326865" y="80480"/>
                      <a:pt x="336588" y="106325"/>
                      <a:pt x="328613" y="114300"/>
                    </a:cubicBezTo>
                    <a:cubicBezTo>
                      <a:pt x="325063" y="117850"/>
                      <a:pt x="325438" y="104775"/>
                      <a:pt x="323850" y="100013"/>
                    </a:cubicBezTo>
                    <a:lnTo>
                      <a:pt x="321469" y="92869"/>
                    </a:lnTo>
                    <a:cubicBezTo>
                      <a:pt x="320675" y="84138"/>
                      <a:pt x="319088" y="75442"/>
                      <a:pt x="319088" y="66675"/>
                    </a:cubicBezTo>
                    <a:cubicBezTo>
                      <a:pt x="319088" y="62628"/>
                      <a:pt x="317652" y="56116"/>
                      <a:pt x="321469" y="54769"/>
                    </a:cubicBezTo>
                    <a:cubicBezTo>
                      <a:pt x="333468" y="50534"/>
                      <a:pt x="346869" y="53182"/>
                      <a:pt x="359569" y="52388"/>
                    </a:cubicBezTo>
                    <a:cubicBezTo>
                      <a:pt x="365919" y="50800"/>
                      <a:pt x="372542" y="50056"/>
                      <a:pt x="378619" y="47625"/>
                    </a:cubicBezTo>
                    <a:cubicBezTo>
                      <a:pt x="382588" y="46038"/>
                      <a:pt x="386378" y="43900"/>
                      <a:pt x="390525" y="42863"/>
                    </a:cubicBezTo>
                    <a:cubicBezTo>
                      <a:pt x="395970" y="41502"/>
                      <a:pt x="401638" y="41276"/>
                      <a:pt x="407194" y="40482"/>
                    </a:cubicBezTo>
                    <a:cubicBezTo>
                      <a:pt x="411957" y="38894"/>
                      <a:pt x="426245" y="37306"/>
                      <a:pt x="421482" y="35719"/>
                    </a:cubicBezTo>
                    <a:cubicBezTo>
                      <a:pt x="404333" y="30003"/>
                      <a:pt x="425770" y="36945"/>
                      <a:pt x="404813" y="30957"/>
                    </a:cubicBezTo>
                    <a:cubicBezTo>
                      <a:pt x="402399" y="30267"/>
                      <a:pt x="400115" y="29139"/>
                      <a:pt x="397669" y="28575"/>
                    </a:cubicBezTo>
                    <a:cubicBezTo>
                      <a:pt x="363502" y="20690"/>
                      <a:pt x="383984" y="27188"/>
                      <a:pt x="366713" y="21432"/>
                    </a:cubicBezTo>
                    <a:cubicBezTo>
                      <a:pt x="365905" y="20624"/>
                      <a:pt x="355266" y="9051"/>
                      <a:pt x="352425" y="9525"/>
                    </a:cubicBezTo>
                    <a:cubicBezTo>
                      <a:pt x="347162" y="10402"/>
                      <a:pt x="343833" y="20914"/>
                      <a:pt x="340519" y="23813"/>
                    </a:cubicBezTo>
                    <a:cubicBezTo>
                      <a:pt x="330441" y="32632"/>
                      <a:pt x="328900" y="32449"/>
                      <a:pt x="319088" y="35719"/>
                    </a:cubicBezTo>
                    <a:cubicBezTo>
                      <a:pt x="315913" y="34925"/>
                      <a:pt x="312571" y="34627"/>
                      <a:pt x="309563" y="33338"/>
                    </a:cubicBezTo>
                    <a:cubicBezTo>
                      <a:pt x="304587" y="31205"/>
                      <a:pt x="298595" y="25306"/>
                      <a:pt x="295275" y="21432"/>
                    </a:cubicBezTo>
                    <a:cubicBezTo>
                      <a:pt x="292692" y="18419"/>
                      <a:pt x="290938" y="14713"/>
                      <a:pt x="288132" y="11907"/>
                    </a:cubicBezTo>
                    <a:cubicBezTo>
                      <a:pt x="286108" y="9883"/>
                      <a:pt x="283369" y="8732"/>
                      <a:pt x="280988" y="7144"/>
                    </a:cubicBezTo>
                    <a:cubicBezTo>
                      <a:pt x="280194" y="9525"/>
                      <a:pt x="280175" y="12328"/>
                      <a:pt x="278607" y="14288"/>
                    </a:cubicBezTo>
                    <a:cubicBezTo>
                      <a:pt x="276819" y="16523"/>
                      <a:pt x="273487" y="17026"/>
                      <a:pt x="271463" y="19050"/>
                    </a:cubicBezTo>
                    <a:cubicBezTo>
                      <a:pt x="269439" y="21074"/>
                      <a:pt x="268288" y="23813"/>
                      <a:pt x="266700" y="26194"/>
                    </a:cubicBezTo>
                    <a:cubicBezTo>
                      <a:pt x="262731" y="24607"/>
                      <a:pt x="258419" y="23697"/>
                      <a:pt x="254794" y="21432"/>
                    </a:cubicBezTo>
                    <a:cubicBezTo>
                      <a:pt x="244945" y="15277"/>
                      <a:pt x="249408" y="15423"/>
                      <a:pt x="245269" y="7144"/>
                    </a:cubicBezTo>
                    <a:cubicBezTo>
                      <a:pt x="243989" y="4584"/>
                      <a:pt x="242094" y="2381"/>
                      <a:pt x="240507" y="0"/>
                    </a:cubicBezTo>
                    <a:cubicBezTo>
                      <a:pt x="239792" y="143"/>
                      <a:pt x="220883" y="3730"/>
                      <a:pt x="219075" y="4763"/>
                    </a:cubicBezTo>
                    <a:cubicBezTo>
                      <a:pt x="216151" y="6434"/>
                      <a:pt x="214519" y="9751"/>
                      <a:pt x="211932" y="11907"/>
                    </a:cubicBezTo>
                    <a:cubicBezTo>
                      <a:pt x="209733" y="13739"/>
                      <a:pt x="207169" y="15082"/>
                      <a:pt x="204788" y="16669"/>
                    </a:cubicBezTo>
                    <a:cubicBezTo>
                      <a:pt x="191141" y="37138"/>
                      <a:pt x="207500" y="11243"/>
                      <a:pt x="197644" y="30957"/>
                    </a:cubicBezTo>
                    <a:cubicBezTo>
                      <a:pt x="188408" y="49429"/>
                      <a:pt x="196490" y="27279"/>
                      <a:pt x="190500" y="45244"/>
                    </a:cubicBezTo>
                    <a:cubicBezTo>
                      <a:pt x="183356" y="44450"/>
                      <a:pt x="176117" y="44273"/>
                      <a:pt x="169069" y="42863"/>
                    </a:cubicBezTo>
                    <a:cubicBezTo>
                      <a:pt x="164146" y="41878"/>
                      <a:pt x="154782" y="38100"/>
                      <a:pt x="154782" y="38100"/>
                    </a:cubicBezTo>
                    <a:cubicBezTo>
                      <a:pt x="143462" y="45647"/>
                      <a:pt x="148542" y="40148"/>
                      <a:pt x="142875" y="57150"/>
                    </a:cubicBezTo>
                    <a:lnTo>
                      <a:pt x="140494" y="64294"/>
                    </a:lnTo>
                    <a:cubicBezTo>
                      <a:pt x="139700" y="66675"/>
                      <a:pt x="140494" y="70644"/>
                      <a:pt x="138113" y="71438"/>
                    </a:cubicBezTo>
                    <a:cubicBezTo>
                      <a:pt x="126389" y="75346"/>
                      <a:pt x="133445" y="73406"/>
                      <a:pt x="116682" y="76200"/>
                    </a:cubicBezTo>
                    <a:cubicBezTo>
                      <a:pt x="117476" y="82550"/>
                      <a:pt x="118158" y="88915"/>
                      <a:pt x="119063" y="95250"/>
                    </a:cubicBezTo>
                    <a:cubicBezTo>
                      <a:pt x="119746" y="100030"/>
                      <a:pt x="121444" y="104710"/>
                      <a:pt x="121444" y="109538"/>
                    </a:cubicBezTo>
                    <a:cubicBezTo>
                      <a:pt x="121444" y="119096"/>
                      <a:pt x="119857" y="128588"/>
                      <a:pt x="119063" y="138113"/>
                    </a:cubicBezTo>
                    <a:cubicBezTo>
                      <a:pt x="93608" y="129627"/>
                      <a:pt x="113673" y="138683"/>
                      <a:pt x="97632" y="126207"/>
                    </a:cubicBezTo>
                    <a:cubicBezTo>
                      <a:pt x="93114" y="122693"/>
                      <a:pt x="83344" y="116682"/>
                      <a:pt x="83344" y="116682"/>
                    </a:cubicBezTo>
                    <a:cubicBezTo>
                      <a:pt x="81757" y="119063"/>
                      <a:pt x="79487" y="121110"/>
                      <a:pt x="78582" y="123825"/>
                    </a:cubicBezTo>
                    <a:cubicBezTo>
                      <a:pt x="77055" y="128406"/>
                      <a:pt x="77247" y="133400"/>
                      <a:pt x="76200" y="138113"/>
                    </a:cubicBezTo>
                    <a:cubicBezTo>
                      <a:pt x="75655" y="140563"/>
                      <a:pt x="74509" y="142843"/>
                      <a:pt x="73819" y="145257"/>
                    </a:cubicBezTo>
                    <a:cubicBezTo>
                      <a:pt x="72920" y="148404"/>
                      <a:pt x="72727" y="151774"/>
                      <a:pt x="71438" y="154782"/>
                    </a:cubicBezTo>
                    <a:cubicBezTo>
                      <a:pt x="70311" y="157412"/>
                      <a:pt x="68263" y="159544"/>
                      <a:pt x="66675" y="161925"/>
                    </a:cubicBezTo>
                    <a:cubicBezTo>
                      <a:pt x="64739" y="167734"/>
                      <a:pt x="64147" y="171598"/>
                      <a:pt x="59532" y="176213"/>
                    </a:cubicBezTo>
                    <a:cubicBezTo>
                      <a:pt x="57508" y="178237"/>
                      <a:pt x="54769" y="179388"/>
                      <a:pt x="52388" y="180975"/>
                    </a:cubicBezTo>
                    <a:lnTo>
                      <a:pt x="42863" y="195263"/>
                    </a:lnTo>
                    <a:lnTo>
                      <a:pt x="38100" y="202407"/>
                    </a:lnTo>
                    <a:cubicBezTo>
                      <a:pt x="40824" y="213300"/>
                      <a:pt x="39902" y="213541"/>
                      <a:pt x="47625" y="223838"/>
                    </a:cubicBezTo>
                    <a:cubicBezTo>
                      <a:pt x="49646" y="226532"/>
                      <a:pt x="52701" y="228324"/>
                      <a:pt x="54769" y="230982"/>
                    </a:cubicBezTo>
                    <a:cubicBezTo>
                      <a:pt x="58283" y="235500"/>
                      <a:pt x="64294" y="245269"/>
                      <a:pt x="64294" y="245269"/>
                    </a:cubicBezTo>
                    <a:cubicBezTo>
                      <a:pt x="49989" y="254806"/>
                      <a:pt x="64095" y="247650"/>
                      <a:pt x="38100" y="247650"/>
                    </a:cubicBezTo>
                    <a:cubicBezTo>
                      <a:pt x="33272" y="247650"/>
                      <a:pt x="28575" y="249238"/>
                      <a:pt x="23813" y="250032"/>
                    </a:cubicBezTo>
                    <a:cubicBezTo>
                      <a:pt x="25400" y="252413"/>
                      <a:pt x="26340" y="255387"/>
                      <a:pt x="28575" y="257175"/>
                    </a:cubicBezTo>
                    <a:cubicBezTo>
                      <a:pt x="45008" y="270322"/>
                      <a:pt x="26831" y="246228"/>
                      <a:pt x="40482" y="266700"/>
                    </a:cubicBezTo>
                    <a:cubicBezTo>
                      <a:pt x="39688" y="274638"/>
                      <a:pt x="39570" y="282672"/>
                      <a:pt x="38100" y="290513"/>
                    </a:cubicBezTo>
                    <a:cubicBezTo>
                      <a:pt x="37175" y="295447"/>
                      <a:pt x="33338" y="304800"/>
                      <a:pt x="33338" y="304800"/>
                    </a:cubicBezTo>
                    <a:cubicBezTo>
                      <a:pt x="32544" y="310356"/>
                      <a:pt x="32058" y="315965"/>
                      <a:pt x="30957" y="321469"/>
                    </a:cubicBezTo>
                    <a:cubicBezTo>
                      <a:pt x="30465" y="323930"/>
                      <a:pt x="28575" y="326103"/>
                      <a:pt x="28575" y="328613"/>
                    </a:cubicBezTo>
                    <a:cubicBezTo>
                      <a:pt x="28575" y="339754"/>
                      <a:pt x="28904" y="351000"/>
                      <a:pt x="30957" y="361950"/>
                    </a:cubicBezTo>
                    <a:cubicBezTo>
                      <a:pt x="31371" y="364157"/>
                      <a:pt x="34132" y="365125"/>
                      <a:pt x="35719" y="366713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7FD01B86-E40A-48B3-80C4-E7A1B419E70D}"/>
                  </a:ext>
                </a:extLst>
              </p:cNvPr>
              <p:cNvSpPr/>
              <p:nvPr/>
            </p:nvSpPr>
            <p:spPr>
              <a:xfrm rot="21059563">
                <a:off x="444794" y="4310984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611F03DF-4E3A-45B1-A25C-65FCAF6E2F3E}"/>
                  </a:ext>
                </a:extLst>
              </p:cNvPr>
              <p:cNvSpPr/>
              <p:nvPr/>
            </p:nvSpPr>
            <p:spPr>
              <a:xfrm rot="670083">
                <a:off x="624099" y="4295762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3AB8BB1-9AB7-44E2-8E14-60364AB55CA0}"/>
                </a:ext>
              </a:extLst>
            </p:cNvPr>
            <p:cNvGrpSpPr/>
            <p:nvPr/>
          </p:nvGrpSpPr>
          <p:grpSpPr>
            <a:xfrm>
              <a:off x="5415236" y="1004925"/>
              <a:ext cx="424135" cy="842962"/>
              <a:chOff x="1532343" y="3960019"/>
              <a:chExt cx="424135" cy="842962"/>
            </a:xfrm>
          </p:grpSpPr>
          <p:sp>
            <p:nvSpPr>
              <p:cNvPr id="60" name="矩形: 圆角 59">
                <a:extLst>
                  <a:ext uri="{FF2B5EF4-FFF2-40B4-BE49-F238E27FC236}">
                    <a16:creationId xmlns:a16="http://schemas.microsoft.com/office/drawing/2014/main" id="{18E8A022-5111-4A3E-A17A-023D050FEC30}"/>
                  </a:ext>
                </a:extLst>
              </p:cNvPr>
              <p:cNvSpPr/>
              <p:nvPr/>
            </p:nvSpPr>
            <p:spPr>
              <a:xfrm>
                <a:off x="1607797" y="4100022"/>
                <a:ext cx="278666" cy="610076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63DC4131-0432-4177-A253-54D41F7B25E1}"/>
                  </a:ext>
                </a:extLst>
              </p:cNvPr>
              <p:cNvSpPr/>
              <p:nvPr/>
            </p:nvSpPr>
            <p:spPr>
              <a:xfrm rot="21404006">
                <a:off x="1650344" y="4278902"/>
                <a:ext cx="105932" cy="4571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1D3C8920-C6AF-4DA7-9CAF-DF98B5DCBF59}"/>
                  </a:ext>
                </a:extLst>
              </p:cNvPr>
              <p:cNvSpPr/>
              <p:nvPr/>
            </p:nvSpPr>
            <p:spPr>
              <a:xfrm>
                <a:off x="1694166" y="4292617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弧形 62">
                <a:extLst>
                  <a:ext uri="{FF2B5EF4-FFF2-40B4-BE49-F238E27FC236}">
                    <a16:creationId xmlns:a16="http://schemas.microsoft.com/office/drawing/2014/main" id="{FDB70ED9-0B5E-401D-B749-69028F6031B4}"/>
                  </a:ext>
                </a:extLst>
              </p:cNvPr>
              <p:cNvSpPr/>
              <p:nvPr/>
            </p:nvSpPr>
            <p:spPr>
              <a:xfrm rot="10800000">
                <a:off x="1797640" y="4347751"/>
                <a:ext cx="158838" cy="7077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弧形 63">
                <a:extLst>
                  <a:ext uri="{FF2B5EF4-FFF2-40B4-BE49-F238E27FC236}">
                    <a16:creationId xmlns:a16="http://schemas.microsoft.com/office/drawing/2014/main" id="{FEAB3363-0F6B-44A7-97B4-03C4EA1E87B1}"/>
                  </a:ext>
                </a:extLst>
              </p:cNvPr>
              <p:cNvSpPr/>
              <p:nvPr/>
            </p:nvSpPr>
            <p:spPr>
              <a:xfrm rot="8364291">
                <a:off x="1626167" y="4292898"/>
                <a:ext cx="232402" cy="78354"/>
              </a:xfrm>
              <a:prstGeom prst="arc">
                <a:avLst>
                  <a:gd name="adj1" fmla="val 16200000"/>
                  <a:gd name="adj2" fmla="val 632544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CDAAF8E-E6DD-405D-B355-D447048E922D}"/>
                  </a:ext>
                </a:extLst>
              </p:cNvPr>
              <p:cNvSpPr/>
              <p:nvPr/>
            </p:nvSpPr>
            <p:spPr>
              <a:xfrm rot="724196">
                <a:off x="1774657" y="4286745"/>
                <a:ext cx="93561" cy="483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7BC3FC33-2996-4A91-83EC-8A34F0B44F51}"/>
                  </a:ext>
                </a:extLst>
              </p:cNvPr>
              <p:cNvSpPr/>
              <p:nvPr/>
            </p:nvSpPr>
            <p:spPr>
              <a:xfrm>
                <a:off x="1818199" y="4318916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BC9E724A-2080-46F1-985B-E7472180473C}"/>
                  </a:ext>
                </a:extLst>
              </p:cNvPr>
              <p:cNvSpPr/>
              <p:nvPr/>
            </p:nvSpPr>
            <p:spPr>
              <a:xfrm>
                <a:off x="1809055" y="4304408"/>
                <a:ext cx="18288" cy="18288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弧形 67">
                <a:extLst>
                  <a:ext uri="{FF2B5EF4-FFF2-40B4-BE49-F238E27FC236}">
                    <a16:creationId xmlns:a16="http://schemas.microsoft.com/office/drawing/2014/main" id="{53CD62D0-B4BA-4354-8B70-C0AE32C05513}"/>
                  </a:ext>
                </a:extLst>
              </p:cNvPr>
              <p:cNvSpPr/>
              <p:nvPr/>
            </p:nvSpPr>
            <p:spPr>
              <a:xfrm rot="20940728">
                <a:off x="1532343" y="4239959"/>
                <a:ext cx="23240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9" name="弧形 68">
                <a:extLst>
                  <a:ext uri="{FF2B5EF4-FFF2-40B4-BE49-F238E27FC236}">
                    <a16:creationId xmlns:a16="http://schemas.microsoft.com/office/drawing/2014/main" id="{DA7A63C0-DB07-46FA-B759-F984DDFC3305}"/>
                  </a:ext>
                </a:extLst>
              </p:cNvPr>
              <p:cNvSpPr/>
              <p:nvPr/>
            </p:nvSpPr>
            <p:spPr>
              <a:xfrm rot="289177">
                <a:off x="1718354" y="4231894"/>
                <a:ext cx="147622" cy="78354"/>
              </a:xfrm>
              <a:prstGeom prst="arc">
                <a:avLst>
                  <a:gd name="adj1" fmla="val 16200000"/>
                  <a:gd name="adj2" fmla="val 21450245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0" name="任意多边形: 形状 69">
                <a:extLst>
                  <a:ext uri="{FF2B5EF4-FFF2-40B4-BE49-F238E27FC236}">
                    <a16:creationId xmlns:a16="http://schemas.microsoft.com/office/drawing/2014/main" id="{51946B75-A603-4D24-9E22-83AD4B14A0CD}"/>
                  </a:ext>
                </a:extLst>
              </p:cNvPr>
              <p:cNvSpPr/>
              <p:nvPr/>
            </p:nvSpPr>
            <p:spPr>
              <a:xfrm>
                <a:off x="1665861" y="4355058"/>
                <a:ext cx="46344" cy="33287"/>
              </a:xfrm>
              <a:custGeom>
                <a:avLst/>
                <a:gdLst>
                  <a:gd name="connsiteX0" fmla="*/ 1014 w 46344"/>
                  <a:gd name="connsiteY0" fmla="*/ 31205 h 33287"/>
                  <a:gd name="connsiteX1" fmla="*/ 15302 w 46344"/>
                  <a:gd name="connsiteY1" fmla="*/ 28823 h 33287"/>
                  <a:gd name="connsiteX2" fmla="*/ 10539 w 46344"/>
                  <a:gd name="connsiteY2" fmla="*/ 21680 h 33287"/>
                  <a:gd name="connsiteX3" fmla="*/ 17683 w 46344"/>
                  <a:gd name="connsiteY3" fmla="*/ 19298 h 33287"/>
                  <a:gd name="connsiteX4" fmla="*/ 31970 w 46344"/>
                  <a:gd name="connsiteY4" fmla="*/ 21680 h 33287"/>
                  <a:gd name="connsiteX5" fmla="*/ 39114 w 46344"/>
                  <a:gd name="connsiteY5" fmla="*/ 24061 h 33287"/>
                  <a:gd name="connsiteX6" fmla="*/ 17683 w 46344"/>
                  <a:gd name="connsiteY6" fmla="*/ 19298 h 33287"/>
                  <a:gd name="connsiteX7" fmla="*/ 24827 w 46344"/>
                  <a:gd name="connsiteY7" fmla="*/ 14536 h 33287"/>
                  <a:gd name="connsiteX8" fmla="*/ 43877 w 46344"/>
                  <a:gd name="connsiteY8" fmla="*/ 12155 h 33287"/>
                  <a:gd name="connsiteX9" fmla="*/ 36733 w 46344"/>
                  <a:gd name="connsiteY9" fmla="*/ 7392 h 33287"/>
                  <a:gd name="connsiteX10" fmla="*/ 27208 w 46344"/>
                  <a:gd name="connsiteY10" fmla="*/ 5011 h 33287"/>
                  <a:gd name="connsiteX11" fmla="*/ 34352 w 46344"/>
                  <a:gd name="connsiteY11" fmla="*/ 248 h 33287"/>
                  <a:gd name="connsiteX12" fmla="*/ 46258 w 46344"/>
                  <a:gd name="connsiteY12" fmla="*/ 2630 h 33287"/>
                  <a:gd name="connsiteX13" fmla="*/ 1014 w 46344"/>
                  <a:gd name="connsiteY13" fmla="*/ 31205 h 33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6344" h="33287">
                    <a:moveTo>
                      <a:pt x="1014" y="31205"/>
                    </a:moveTo>
                    <a:cubicBezTo>
                      <a:pt x="-4145" y="35571"/>
                      <a:pt x="11888" y="32237"/>
                      <a:pt x="15302" y="28823"/>
                    </a:cubicBezTo>
                    <a:cubicBezTo>
                      <a:pt x="17326" y="26799"/>
                      <a:pt x="9845" y="24456"/>
                      <a:pt x="10539" y="21680"/>
                    </a:cubicBezTo>
                    <a:cubicBezTo>
                      <a:pt x="11148" y="19245"/>
                      <a:pt x="15302" y="20092"/>
                      <a:pt x="17683" y="19298"/>
                    </a:cubicBezTo>
                    <a:cubicBezTo>
                      <a:pt x="22445" y="20092"/>
                      <a:pt x="27257" y="20633"/>
                      <a:pt x="31970" y="21680"/>
                    </a:cubicBezTo>
                    <a:cubicBezTo>
                      <a:pt x="34420" y="22225"/>
                      <a:pt x="41624" y="24061"/>
                      <a:pt x="39114" y="24061"/>
                    </a:cubicBezTo>
                    <a:cubicBezTo>
                      <a:pt x="36086" y="24061"/>
                      <a:pt x="21360" y="20218"/>
                      <a:pt x="17683" y="19298"/>
                    </a:cubicBezTo>
                    <a:cubicBezTo>
                      <a:pt x="20064" y="17711"/>
                      <a:pt x="22066" y="15289"/>
                      <a:pt x="24827" y="14536"/>
                    </a:cubicBezTo>
                    <a:cubicBezTo>
                      <a:pt x="31001" y="12852"/>
                      <a:pt x="38390" y="15448"/>
                      <a:pt x="43877" y="12155"/>
                    </a:cubicBezTo>
                    <a:cubicBezTo>
                      <a:pt x="46331" y="10682"/>
                      <a:pt x="39364" y="8519"/>
                      <a:pt x="36733" y="7392"/>
                    </a:cubicBezTo>
                    <a:cubicBezTo>
                      <a:pt x="33725" y="6103"/>
                      <a:pt x="30383" y="5805"/>
                      <a:pt x="27208" y="5011"/>
                    </a:cubicBezTo>
                    <a:cubicBezTo>
                      <a:pt x="29589" y="3423"/>
                      <a:pt x="31512" y="603"/>
                      <a:pt x="34352" y="248"/>
                    </a:cubicBezTo>
                    <a:cubicBezTo>
                      <a:pt x="38368" y="-254"/>
                      <a:pt x="43397" y="-232"/>
                      <a:pt x="46258" y="2630"/>
                    </a:cubicBezTo>
                    <a:cubicBezTo>
                      <a:pt x="48503" y="4876"/>
                      <a:pt x="6173" y="26839"/>
                      <a:pt x="1014" y="3120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任意多边形: 形状 70">
                <a:extLst>
                  <a:ext uri="{FF2B5EF4-FFF2-40B4-BE49-F238E27FC236}">
                    <a16:creationId xmlns:a16="http://schemas.microsoft.com/office/drawing/2014/main" id="{701964BF-5987-45B4-9214-A0398DB33000}"/>
                  </a:ext>
                </a:extLst>
              </p:cNvPr>
              <p:cNvSpPr/>
              <p:nvPr/>
            </p:nvSpPr>
            <p:spPr>
              <a:xfrm>
                <a:off x="1795199" y="4366376"/>
                <a:ext cx="76464" cy="41737"/>
              </a:xfrm>
              <a:custGeom>
                <a:avLst/>
                <a:gdLst>
                  <a:gd name="connsiteX0" fmla="*/ 12170 w 76464"/>
                  <a:gd name="connsiteY0" fmla="*/ 837 h 41737"/>
                  <a:gd name="connsiteX1" fmla="*/ 264 w 76464"/>
                  <a:gd name="connsiteY1" fmla="*/ 3218 h 41737"/>
                  <a:gd name="connsiteX2" fmla="*/ 7407 w 76464"/>
                  <a:gd name="connsiteY2" fmla="*/ 7980 h 41737"/>
                  <a:gd name="connsiteX3" fmla="*/ 28839 w 76464"/>
                  <a:gd name="connsiteY3" fmla="*/ 10362 h 41737"/>
                  <a:gd name="connsiteX4" fmla="*/ 43126 w 76464"/>
                  <a:gd name="connsiteY4" fmla="*/ 12743 h 41737"/>
                  <a:gd name="connsiteX5" fmla="*/ 59795 w 76464"/>
                  <a:gd name="connsiteY5" fmla="*/ 15124 h 41737"/>
                  <a:gd name="connsiteX6" fmla="*/ 52651 w 76464"/>
                  <a:gd name="connsiteY6" fmla="*/ 17505 h 41737"/>
                  <a:gd name="connsiteX7" fmla="*/ 43126 w 76464"/>
                  <a:gd name="connsiteY7" fmla="*/ 19887 h 41737"/>
                  <a:gd name="connsiteX8" fmla="*/ 57414 w 76464"/>
                  <a:gd name="connsiteY8" fmla="*/ 24649 h 41737"/>
                  <a:gd name="connsiteX9" fmla="*/ 62176 w 76464"/>
                  <a:gd name="connsiteY9" fmla="*/ 31793 h 41737"/>
                  <a:gd name="connsiteX10" fmla="*/ 55032 w 76464"/>
                  <a:gd name="connsiteY10" fmla="*/ 34174 h 41737"/>
                  <a:gd name="connsiteX11" fmla="*/ 62176 w 76464"/>
                  <a:gd name="connsiteY11" fmla="*/ 38937 h 41737"/>
                  <a:gd name="connsiteX12" fmla="*/ 57414 w 76464"/>
                  <a:gd name="connsiteY12" fmla="*/ 38937 h 41737"/>
                  <a:gd name="connsiteX13" fmla="*/ 64557 w 76464"/>
                  <a:gd name="connsiteY13" fmla="*/ 34174 h 41737"/>
                  <a:gd name="connsiteX14" fmla="*/ 71701 w 76464"/>
                  <a:gd name="connsiteY14" fmla="*/ 31793 h 41737"/>
                  <a:gd name="connsiteX15" fmla="*/ 76464 w 76464"/>
                  <a:gd name="connsiteY15" fmla="*/ 24649 h 41737"/>
                  <a:gd name="connsiteX16" fmla="*/ 74082 w 76464"/>
                  <a:gd name="connsiteY16" fmla="*/ 15124 h 41737"/>
                  <a:gd name="connsiteX17" fmla="*/ 62176 w 76464"/>
                  <a:gd name="connsiteY17" fmla="*/ 12743 h 41737"/>
                  <a:gd name="connsiteX18" fmla="*/ 12170 w 76464"/>
                  <a:gd name="connsiteY18" fmla="*/ 837 h 417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64" h="41737">
                    <a:moveTo>
                      <a:pt x="12170" y="837"/>
                    </a:moveTo>
                    <a:cubicBezTo>
                      <a:pt x="1851" y="-751"/>
                      <a:pt x="2509" y="-149"/>
                      <a:pt x="264" y="3218"/>
                    </a:cubicBezTo>
                    <a:cubicBezTo>
                      <a:pt x="-1324" y="5599"/>
                      <a:pt x="4631" y="7286"/>
                      <a:pt x="7407" y="7980"/>
                    </a:cubicBezTo>
                    <a:cubicBezTo>
                      <a:pt x="14380" y="9723"/>
                      <a:pt x="21714" y="9412"/>
                      <a:pt x="28839" y="10362"/>
                    </a:cubicBezTo>
                    <a:cubicBezTo>
                      <a:pt x="33625" y="11000"/>
                      <a:pt x="38354" y="12009"/>
                      <a:pt x="43126" y="12743"/>
                    </a:cubicBezTo>
                    <a:cubicBezTo>
                      <a:pt x="48673" y="13596"/>
                      <a:pt x="54239" y="14330"/>
                      <a:pt x="59795" y="15124"/>
                    </a:cubicBezTo>
                    <a:cubicBezTo>
                      <a:pt x="57414" y="15918"/>
                      <a:pt x="55065" y="16815"/>
                      <a:pt x="52651" y="17505"/>
                    </a:cubicBezTo>
                    <a:cubicBezTo>
                      <a:pt x="49504" y="18404"/>
                      <a:pt x="41311" y="17164"/>
                      <a:pt x="43126" y="19887"/>
                    </a:cubicBezTo>
                    <a:cubicBezTo>
                      <a:pt x="45911" y="24064"/>
                      <a:pt x="57414" y="24649"/>
                      <a:pt x="57414" y="24649"/>
                    </a:cubicBezTo>
                    <a:cubicBezTo>
                      <a:pt x="59001" y="27030"/>
                      <a:pt x="62870" y="29017"/>
                      <a:pt x="62176" y="31793"/>
                    </a:cubicBezTo>
                    <a:cubicBezTo>
                      <a:pt x="61567" y="34228"/>
                      <a:pt x="55032" y="31664"/>
                      <a:pt x="55032" y="34174"/>
                    </a:cubicBezTo>
                    <a:cubicBezTo>
                      <a:pt x="55032" y="37036"/>
                      <a:pt x="59616" y="37657"/>
                      <a:pt x="62176" y="38937"/>
                    </a:cubicBezTo>
                    <a:cubicBezTo>
                      <a:pt x="67056" y="41377"/>
                      <a:pt x="81622" y="43778"/>
                      <a:pt x="57414" y="38937"/>
                    </a:cubicBezTo>
                    <a:cubicBezTo>
                      <a:pt x="59795" y="37349"/>
                      <a:pt x="61997" y="35454"/>
                      <a:pt x="64557" y="34174"/>
                    </a:cubicBezTo>
                    <a:cubicBezTo>
                      <a:pt x="66802" y="33051"/>
                      <a:pt x="69741" y="33361"/>
                      <a:pt x="71701" y="31793"/>
                    </a:cubicBezTo>
                    <a:cubicBezTo>
                      <a:pt x="73936" y="30005"/>
                      <a:pt x="74876" y="27030"/>
                      <a:pt x="76464" y="24649"/>
                    </a:cubicBezTo>
                    <a:cubicBezTo>
                      <a:pt x="75670" y="21474"/>
                      <a:pt x="76596" y="17219"/>
                      <a:pt x="74082" y="15124"/>
                    </a:cubicBezTo>
                    <a:cubicBezTo>
                      <a:pt x="70973" y="12533"/>
                      <a:pt x="66168" y="13408"/>
                      <a:pt x="62176" y="12743"/>
                    </a:cubicBezTo>
                    <a:cubicBezTo>
                      <a:pt x="42745" y="9505"/>
                      <a:pt x="22489" y="2425"/>
                      <a:pt x="12170" y="837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任意多边形: 形状 71">
                <a:extLst>
                  <a:ext uri="{FF2B5EF4-FFF2-40B4-BE49-F238E27FC236}">
                    <a16:creationId xmlns:a16="http://schemas.microsoft.com/office/drawing/2014/main" id="{DE095128-DEDB-4D0C-B61A-2B1687D1FBD6}"/>
                  </a:ext>
                </a:extLst>
              </p:cNvPr>
              <p:cNvSpPr/>
              <p:nvPr/>
            </p:nvSpPr>
            <p:spPr>
              <a:xfrm>
                <a:off x="1535906" y="3960019"/>
                <a:ext cx="409575" cy="378625"/>
              </a:xfrm>
              <a:custGeom>
                <a:avLst/>
                <a:gdLst>
                  <a:gd name="connsiteX0" fmla="*/ 64294 w 409575"/>
                  <a:gd name="connsiteY0" fmla="*/ 369094 h 378625"/>
                  <a:gd name="connsiteX1" fmla="*/ 52388 w 409575"/>
                  <a:gd name="connsiteY1" fmla="*/ 366712 h 378625"/>
                  <a:gd name="connsiteX2" fmla="*/ 38100 w 409575"/>
                  <a:gd name="connsiteY2" fmla="*/ 361950 h 378625"/>
                  <a:gd name="connsiteX3" fmla="*/ 28575 w 409575"/>
                  <a:gd name="connsiteY3" fmla="*/ 347662 h 378625"/>
                  <a:gd name="connsiteX4" fmla="*/ 26194 w 409575"/>
                  <a:gd name="connsiteY4" fmla="*/ 335756 h 378625"/>
                  <a:gd name="connsiteX5" fmla="*/ 23813 w 409575"/>
                  <a:gd name="connsiteY5" fmla="*/ 328612 h 378625"/>
                  <a:gd name="connsiteX6" fmla="*/ 21432 w 409575"/>
                  <a:gd name="connsiteY6" fmla="*/ 316706 h 378625"/>
                  <a:gd name="connsiteX7" fmla="*/ 16669 w 409575"/>
                  <a:gd name="connsiteY7" fmla="*/ 302419 h 378625"/>
                  <a:gd name="connsiteX8" fmla="*/ 14288 w 409575"/>
                  <a:gd name="connsiteY8" fmla="*/ 288131 h 378625"/>
                  <a:gd name="connsiteX9" fmla="*/ 11907 w 409575"/>
                  <a:gd name="connsiteY9" fmla="*/ 271462 h 378625"/>
                  <a:gd name="connsiteX10" fmla="*/ 9525 w 409575"/>
                  <a:gd name="connsiteY10" fmla="*/ 264319 h 378625"/>
                  <a:gd name="connsiteX11" fmla="*/ 7144 w 409575"/>
                  <a:gd name="connsiteY11" fmla="*/ 250031 h 378625"/>
                  <a:gd name="connsiteX12" fmla="*/ 4763 w 409575"/>
                  <a:gd name="connsiteY12" fmla="*/ 238125 h 378625"/>
                  <a:gd name="connsiteX13" fmla="*/ 0 w 409575"/>
                  <a:gd name="connsiteY13" fmla="*/ 207169 h 378625"/>
                  <a:gd name="connsiteX14" fmla="*/ 2382 w 409575"/>
                  <a:gd name="connsiteY14" fmla="*/ 140494 h 378625"/>
                  <a:gd name="connsiteX15" fmla="*/ 4763 w 409575"/>
                  <a:gd name="connsiteY15" fmla="*/ 128587 h 378625"/>
                  <a:gd name="connsiteX16" fmla="*/ 9525 w 409575"/>
                  <a:gd name="connsiteY16" fmla="*/ 111919 h 378625"/>
                  <a:gd name="connsiteX17" fmla="*/ 16669 w 409575"/>
                  <a:gd name="connsiteY17" fmla="*/ 88106 h 378625"/>
                  <a:gd name="connsiteX18" fmla="*/ 23813 w 409575"/>
                  <a:gd name="connsiteY18" fmla="*/ 83344 h 378625"/>
                  <a:gd name="connsiteX19" fmla="*/ 35719 w 409575"/>
                  <a:gd name="connsiteY19" fmla="*/ 66675 h 378625"/>
                  <a:gd name="connsiteX20" fmla="*/ 54769 w 409575"/>
                  <a:gd name="connsiteY20" fmla="*/ 47625 h 378625"/>
                  <a:gd name="connsiteX21" fmla="*/ 66675 w 409575"/>
                  <a:gd name="connsiteY21" fmla="*/ 35719 h 378625"/>
                  <a:gd name="connsiteX22" fmla="*/ 76200 w 409575"/>
                  <a:gd name="connsiteY22" fmla="*/ 28575 h 378625"/>
                  <a:gd name="connsiteX23" fmla="*/ 80963 w 409575"/>
                  <a:gd name="connsiteY23" fmla="*/ 21431 h 378625"/>
                  <a:gd name="connsiteX24" fmla="*/ 95250 w 409575"/>
                  <a:gd name="connsiteY24" fmla="*/ 16669 h 378625"/>
                  <a:gd name="connsiteX25" fmla="*/ 102394 w 409575"/>
                  <a:gd name="connsiteY25" fmla="*/ 11906 h 378625"/>
                  <a:gd name="connsiteX26" fmla="*/ 116682 w 409575"/>
                  <a:gd name="connsiteY26" fmla="*/ 7144 h 378625"/>
                  <a:gd name="connsiteX27" fmla="*/ 180975 w 409575"/>
                  <a:gd name="connsiteY27" fmla="*/ 0 h 378625"/>
                  <a:gd name="connsiteX28" fmla="*/ 252413 w 409575"/>
                  <a:gd name="connsiteY28" fmla="*/ 4762 h 378625"/>
                  <a:gd name="connsiteX29" fmla="*/ 285750 w 409575"/>
                  <a:gd name="connsiteY29" fmla="*/ 14287 h 378625"/>
                  <a:gd name="connsiteX30" fmla="*/ 302419 w 409575"/>
                  <a:gd name="connsiteY30" fmla="*/ 21431 h 378625"/>
                  <a:gd name="connsiteX31" fmla="*/ 309563 w 409575"/>
                  <a:gd name="connsiteY31" fmla="*/ 26194 h 378625"/>
                  <a:gd name="connsiteX32" fmla="*/ 311944 w 409575"/>
                  <a:gd name="connsiteY32" fmla="*/ 33337 h 378625"/>
                  <a:gd name="connsiteX33" fmla="*/ 316707 w 409575"/>
                  <a:gd name="connsiteY33" fmla="*/ 40481 h 378625"/>
                  <a:gd name="connsiteX34" fmla="*/ 319088 w 409575"/>
                  <a:gd name="connsiteY34" fmla="*/ 47625 h 378625"/>
                  <a:gd name="connsiteX35" fmla="*/ 335757 w 409575"/>
                  <a:gd name="connsiteY35" fmla="*/ 59531 h 378625"/>
                  <a:gd name="connsiteX36" fmla="*/ 350044 w 409575"/>
                  <a:gd name="connsiteY36" fmla="*/ 66675 h 378625"/>
                  <a:gd name="connsiteX37" fmla="*/ 354807 w 409575"/>
                  <a:gd name="connsiteY37" fmla="*/ 73819 h 378625"/>
                  <a:gd name="connsiteX38" fmla="*/ 364332 w 409575"/>
                  <a:gd name="connsiteY38" fmla="*/ 76200 h 378625"/>
                  <a:gd name="connsiteX39" fmla="*/ 371475 w 409575"/>
                  <a:gd name="connsiteY39" fmla="*/ 78581 h 378625"/>
                  <a:gd name="connsiteX40" fmla="*/ 388144 w 409575"/>
                  <a:gd name="connsiteY40" fmla="*/ 95250 h 378625"/>
                  <a:gd name="connsiteX41" fmla="*/ 395288 w 409575"/>
                  <a:gd name="connsiteY41" fmla="*/ 102394 h 378625"/>
                  <a:gd name="connsiteX42" fmla="*/ 404813 w 409575"/>
                  <a:gd name="connsiteY42" fmla="*/ 126206 h 378625"/>
                  <a:gd name="connsiteX43" fmla="*/ 407194 w 409575"/>
                  <a:gd name="connsiteY43" fmla="*/ 135731 h 378625"/>
                  <a:gd name="connsiteX44" fmla="*/ 409575 w 409575"/>
                  <a:gd name="connsiteY44" fmla="*/ 142875 h 378625"/>
                  <a:gd name="connsiteX45" fmla="*/ 407194 w 409575"/>
                  <a:gd name="connsiteY45" fmla="*/ 247650 h 378625"/>
                  <a:gd name="connsiteX46" fmla="*/ 402432 w 409575"/>
                  <a:gd name="connsiteY46" fmla="*/ 278606 h 378625"/>
                  <a:gd name="connsiteX47" fmla="*/ 400050 w 409575"/>
                  <a:gd name="connsiteY47" fmla="*/ 285750 h 378625"/>
                  <a:gd name="connsiteX48" fmla="*/ 397669 w 409575"/>
                  <a:gd name="connsiteY48" fmla="*/ 297656 h 378625"/>
                  <a:gd name="connsiteX49" fmla="*/ 392907 w 409575"/>
                  <a:gd name="connsiteY49" fmla="*/ 304800 h 378625"/>
                  <a:gd name="connsiteX50" fmla="*/ 385763 w 409575"/>
                  <a:gd name="connsiteY50" fmla="*/ 328612 h 378625"/>
                  <a:gd name="connsiteX51" fmla="*/ 381000 w 409575"/>
                  <a:gd name="connsiteY51" fmla="*/ 335756 h 378625"/>
                  <a:gd name="connsiteX52" fmla="*/ 376238 w 409575"/>
                  <a:gd name="connsiteY52" fmla="*/ 350044 h 378625"/>
                  <a:gd name="connsiteX53" fmla="*/ 373857 w 409575"/>
                  <a:gd name="connsiteY53" fmla="*/ 357187 h 378625"/>
                  <a:gd name="connsiteX54" fmla="*/ 369094 w 409575"/>
                  <a:gd name="connsiteY54" fmla="*/ 364331 h 378625"/>
                  <a:gd name="connsiteX55" fmla="*/ 361950 w 409575"/>
                  <a:gd name="connsiteY55" fmla="*/ 378619 h 37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09575" h="378625">
                    <a:moveTo>
                      <a:pt x="64294" y="369094"/>
                    </a:moveTo>
                    <a:cubicBezTo>
                      <a:pt x="60325" y="368300"/>
                      <a:pt x="56293" y="367777"/>
                      <a:pt x="52388" y="366712"/>
                    </a:cubicBezTo>
                    <a:cubicBezTo>
                      <a:pt x="47545" y="365391"/>
                      <a:pt x="38100" y="361950"/>
                      <a:pt x="38100" y="361950"/>
                    </a:cubicBezTo>
                    <a:cubicBezTo>
                      <a:pt x="34925" y="357187"/>
                      <a:pt x="29697" y="353275"/>
                      <a:pt x="28575" y="347662"/>
                    </a:cubicBezTo>
                    <a:cubicBezTo>
                      <a:pt x="27781" y="343693"/>
                      <a:pt x="27176" y="339682"/>
                      <a:pt x="26194" y="335756"/>
                    </a:cubicBezTo>
                    <a:cubicBezTo>
                      <a:pt x="25585" y="333321"/>
                      <a:pt x="24422" y="331047"/>
                      <a:pt x="23813" y="328612"/>
                    </a:cubicBezTo>
                    <a:cubicBezTo>
                      <a:pt x="22831" y="324686"/>
                      <a:pt x="22497" y="320611"/>
                      <a:pt x="21432" y="316706"/>
                    </a:cubicBezTo>
                    <a:cubicBezTo>
                      <a:pt x="20111" y="311863"/>
                      <a:pt x="16669" y="302419"/>
                      <a:pt x="16669" y="302419"/>
                    </a:cubicBezTo>
                    <a:cubicBezTo>
                      <a:pt x="15875" y="297656"/>
                      <a:pt x="15022" y="292903"/>
                      <a:pt x="14288" y="288131"/>
                    </a:cubicBezTo>
                    <a:cubicBezTo>
                      <a:pt x="13435" y="282584"/>
                      <a:pt x="13008" y="276966"/>
                      <a:pt x="11907" y="271462"/>
                    </a:cubicBezTo>
                    <a:cubicBezTo>
                      <a:pt x="11415" y="269001"/>
                      <a:pt x="10319" y="266700"/>
                      <a:pt x="9525" y="264319"/>
                    </a:cubicBezTo>
                    <a:cubicBezTo>
                      <a:pt x="8731" y="259556"/>
                      <a:pt x="8008" y="254781"/>
                      <a:pt x="7144" y="250031"/>
                    </a:cubicBezTo>
                    <a:cubicBezTo>
                      <a:pt x="6420" y="246049"/>
                      <a:pt x="5335" y="242132"/>
                      <a:pt x="4763" y="238125"/>
                    </a:cubicBezTo>
                    <a:cubicBezTo>
                      <a:pt x="193" y="206134"/>
                      <a:pt x="4958" y="226994"/>
                      <a:pt x="0" y="207169"/>
                    </a:cubicBezTo>
                    <a:cubicBezTo>
                      <a:pt x="794" y="184944"/>
                      <a:pt x="1037" y="162692"/>
                      <a:pt x="2382" y="140494"/>
                    </a:cubicBezTo>
                    <a:cubicBezTo>
                      <a:pt x="2627" y="136454"/>
                      <a:pt x="3885" y="132538"/>
                      <a:pt x="4763" y="128587"/>
                    </a:cubicBezTo>
                    <a:cubicBezTo>
                      <a:pt x="8481" y="111853"/>
                      <a:pt x="5550" y="125828"/>
                      <a:pt x="9525" y="111919"/>
                    </a:cubicBezTo>
                    <a:cubicBezTo>
                      <a:pt x="10646" y="107996"/>
                      <a:pt x="14675" y="89435"/>
                      <a:pt x="16669" y="88106"/>
                    </a:cubicBezTo>
                    <a:lnTo>
                      <a:pt x="23813" y="83344"/>
                    </a:lnTo>
                    <a:cubicBezTo>
                      <a:pt x="26992" y="78574"/>
                      <a:pt x="32105" y="70617"/>
                      <a:pt x="35719" y="66675"/>
                    </a:cubicBezTo>
                    <a:cubicBezTo>
                      <a:pt x="41787" y="60055"/>
                      <a:pt x="49787" y="55097"/>
                      <a:pt x="54769" y="47625"/>
                    </a:cubicBezTo>
                    <a:cubicBezTo>
                      <a:pt x="61697" y="37234"/>
                      <a:pt x="56573" y="42935"/>
                      <a:pt x="66675" y="35719"/>
                    </a:cubicBezTo>
                    <a:cubicBezTo>
                      <a:pt x="69905" y="33412"/>
                      <a:pt x="73394" y="31381"/>
                      <a:pt x="76200" y="28575"/>
                    </a:cubicBezTo>
                    <a:cubicBezTo>
                      <a:pt x="78224" y="26551"/>
                      <a:pt x="78536" y="22948"/>
                      <a:pt x="80963" y="21431"/>
                    </a:cubicBezTo>
                    <a:cubicBezTo>
                      <a:pt x="85220" y="18770"/>
                      <a:pt x="95250" y="16669"/>
                      <a:pt x="95250" y="16669"/>
                    </a:cubicBezTo>
                    <a:cubicBezTo>
                      <a:pt x="97631" y="15081"/>
                      <a:pt x="99779" y="13068"/>
                      <a:pt x="102394" y="11906"/>
                    </a:cubicBezTo>
                    <a:cubicBezTo>
                      <a:pt x="106982" y="9867"/>
                      <a:pt x="111730" y="7969"/>
                      <a:pt x="116682" y="7144"/>
                    </a:cubicBezTo>
                    <a:cubicBezTo>
                      <a:pt x="157027" y="419"/>
                      <a:pt x="135622" y="3023"/>
                      <a:pt x="180975" y="0"/>
                    </a:cubicBezTo>
                    <a:cubicBezTo>
                      <a:pt x="204788" y="1587"/>
                      <a:pt x="228766" y="1538"/>
                      <a:pt x="252413" y="4762"/>
                    </a:cubicBezTo>
                    <a:cubicBezTo>
                      <a:pt x="263864" y="6323"/>
                      <a:pt x="275413" y="9118"/>
                      <a:pt x="285750" y="14287"/>
                    </a:cubicBezTo>
                    <a:cubicBezTo>
                      <a:pt x="297520" y="20173"/>
                      <a:pt x="291907" y="17928"/>
                      <a:pt x="302419" y="21431"/>
                    </a:cubicBezTo>
                    <a:cubicBezTo>
                      <a:pt x="304800" y="23019"/>
                      <a:pt x="307775" y="23959"/>
                      <a:pt x="309563" y="26194"/>
                    </a:cubicBezTo>
                    <a:cubicBezTo>
                      <a:pt x="311131" y="28154"/>
                      <a:pt x="310822" y="31092"/>
                      <a:pt x="311944" y="33337"/>
                    </a:cubicBezTo>
                    <a:cubicBezTo>
                      <a:pt x="313224" y="35897"/>
                      <a:pt x="315119" y="38100"/>
                      <a:pt x="316707" y="40481"/>
                    </a:cubicBezTo>
                    <a:cubicBezTo>
                      <a:pt x="317501" y="42862"/>
                      <a:pt x="317696" y="45536"/>
                      <a:pt x="319088" y="47625"/>
                    </a:cubicBezTo>
                    <a:cubicBezTo>
                      <a:pt x="324459" y="55682"/>
                      <a:pt x="327734" y="54946"/>
                      <a:pt x="335757" y="59531"/>
                    </a:cubicBezTo>
                    <a:cubicBezTo>
                      <a:pt x="348684" y="66918"/>
                      <a:pt x="336943" y="62309"/>
                      <a:pt x="350044" y="66675"/>
                    </a:cubicBezTo>
                    <a:cubicBezTo>
                      <a:pt x="351632" y="69056"/>
                      <a:pt x="352426" y="72231"/>
                      <a:pt x="354807" y="73819"/>
                    </a:cubicBezTo>
                    <a:cubicBezTo>
                      <a:pt x="357530" y="75634"/>
                      <a:pt x="361185" y="75301"/>
                      <a:pt x="364332" y="76200"/>
                    </a:cubicBezTo>
                    <a:cubicBezTo>
                      <a:pt x="366745" y="76889"/>
                      <a:pt x="369094" y="77787"/>
                      <a:pt x="371475" y="78581"/>
                    </a:cubicBezTo>
                    <a:lnTo>
                      <a:pt x="388144" y="95250"/>
                    </a:lnTo>
                    <a:lnTo>
                      <a:pt x="395288" y="102394"/>
                    </a:lnTo>
                    <a:cubicBezTo>
                      <a:pt x="401172" y="120049"/>
                      <a:pt x="397805" y="112191"/>
                      <a:pt x="404813" y="126206"/>
                    </a:cubicBezTo>
                    <a:cubicBezTo>
                      <a:pt x="405607" y="129381"/>
                      <a:pt x="406295" y="132584"/>
                      <a:pt x="407194" y="135731"/>
                    </a:cubicBezTo>
                    <a:cubicBezTo>
                      <a:pt x="407884" y="138145"/>
                      <a:pt x="409575" y="140365"/>
                      <a:pt x="409575" y="142875"/>
                    </a:cubicBezTo>
                    <a:cubicBezTo>
                      <a:pt x="409575" y="177809"/>
                      <a:pt x="408511" y="212741"/>
                      <a:pt x="407194" y="247650"/>
                    </a:cubicBezTo>
                    <a:cubicBezTo>
                      <a:pt x="406735" y="259806"/>
                      <a:pt x="405516" y="267812"/>
                      <a:pt x="402432" y="278606"/>
                    </a:cubicBezTo>
                    <a:cubicBezTo>
                      <a:pt x="401742" y="281020"/>
                      <a:pt x="400659" y="283315"/>
                      <a:pt x="400050" y="285750"/>
                    </a:cubicBezTo>
                    <a:cubicBezTo>
                      <a:pt x="399068" y="289676"/>
                      <a:pt x="399090" y="293866"/>
                      <a:pt x="397669" y="297656"/>
                    </a:cubicBezTo>
                    <a:cubicBezTo>
                      <a:pt x="396664" y="300336"/>
                      <a:pt x="394187" y="302240"/>
                      <a:pt x="392907" y="304800"/>
                    </a:cubicBezTo>
                    <a:cubicBezTo>
                      <a:pt x="389232" y="312150"/>
                      <a:pt x="389438" y="321262"/>
                      <a:pt x="385763" y="328612"/>
                    </a:cubicBezTo>
                    <a:cubicBezTo>
                      <a:pt x="384483" y="331172"/>
                      <a:pt x="382588" y="333375"/>
                      <a:pt x="381000" y="335756"/>
                    </a:cubicBezTo>
                    <a:lnTo>
                      <a:pt x="376238" y="350044"/>
                    </a:lnTo>
                    <a:cubicBezTo>
                      <a:pt x="375444" y="352425"/>
                      <a:pt x="375249" y="355099"/>
                      <a:pt x="373857" y="357187"/>
                    </a:cubicBezTo>
                    <a:lnTo>
                      <a:pt x="369094" y="364331"/>
                    </a:lnTo>
                    <a:cubicBezTo>
                      <a:pt x="364081" y="379372"/>
                      <a:pt x="369352" y="378619"/>
                      <a:pt x="361950" y="378619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任意多边形: 形状 72">
                <a:extLst>
                  <a:ext uri="{FF2B5EF4-FFF2-40B4-BE49-F238E27FC236}">
                    <a16:creationId xmlns:a16="http://schemas.microsoft.com/office/drawing/2014/main" id="{ABC5E6CA-2510-4696-AD66-022F4FC58B2A}"/>
                  </a:ext>
                </a:extLst>
              </p:cNvPr>
              <p:cNvSpPr/>
              <p:nvPr/>
            </p:nvSpPr>
            <p:spPr>
              <a:xfrm>
                <a:off x="1562100" y="4557713"/>
                <a:ext cx="321469" cy="245268"/>
              </a:xfrm>
              <a:custGeom>
                <a:avLst/>
                <a:gdLst>
                  <a:gd name="connsiteX0" fmla="*/ 35719 w 321469"/>
                  <a:gd name="connsiteY0" fmla="*/ 0 h 245268"/>
                  <a:gd name="connsiteX1" fmla="*/ 19050 w 321469"/>
                  <a:gd name="connsiteY1" fmla="*/ 26193 h 245268"/>
                  <a:gd name="connsiteX2" fmla="*/ 14288 w 321469"/>
                  <a:gd name="connsiteY2" fmla="*/ 33337 h 245268"/>
                  <a:gd name="connsiteX3" fmla="*/ 7144 w 321469"/>
                  <a:gd name="connsiteY3" fmla="*/ 57150 h 245268"/>
                  <a:gd name="connsiteX4" fmla="*/ 4763 w 321469"/>
                  <a:gd name="connsiteY4" fmla="*/ 69056 h 245268"/>
                  <a:gd name="connsiteX5" fmla="*/ 2381 w 321469"/>
                  <a:gd name="connsiteY5" fmla="*/ 83343 h 245268"/>
                  <a:gd name="connsiteX6" fmla="*/ 0 w 321469"/>
                  <a:gd name="connsiteY6" fmla="*/ 90487 h 245268"/>
                  <a:gd name="connsiteX7" fmla="*/ 7144 w 321469"/>
                  <a:gd name="connsiteY7" fmla="*/ 154781 h 245268"/>
                  <a:gd name="connsiteX8" fmla="*/ 7144 w 321469"/>
                  <a:gd name="connsiteY8" fmla="*/ 154781 h 245268"/>
                  <a:gd name="connsiteX9" fmla="*/ 9525 w 321469"/>
                  <a:gd name="connsiteY9" fmla="*/ 169068 h 245268"/>
                  <a:gd name="connsiteX10" fmla="*/ 14288 w 321469"/>
                  <a:gd name="connsiteY10" fmla="*/ 178593 h 245268"/>
                  <a:gd name="connsiteX11" fmla="*/ 19050 w 321469"/>
                  <a:gd name="connsiteY11" fmla="*/ 192881 h 245268"/>
                  <a:gd name="connsiteX12" fmla="*/ 33338 w 321469"/>
                  <a:gd name="connsiteY12" fmla="*/ 209550 h 245268"/>
                  <a:gd name="connsiteX13" fmla="*/ 40481 w 321469"/>
                  <a:gd name="connsiteY13" fmla="*/ 214312 h 245268"/>
                  <a:gd name="connsiteX14" fmla="*/ 50006 w 321469"/>
                  <a:gd name="connsiteY14" fmla="*/ 221456 h 245268"/>
                  <a:gd name="connsiteX15" fmla="*/ 57150 w 321469"/>
                  <a:gd name="connsiteY15" fmla="*/ 226218 h 245268"/>
                  <a:gd name="connsiteX16" fmla="*/ 66675 w 321469"/>
                  <a:gd name="connsiteY16" fmla="*/ 233362 h 245268"/>
                  <a:gd name="connsiteX17" fmla="*/ 80963 w 321469"/>
                  <a:gd name="connsiteY17" fmla="*/ 238125 h 245268"/>
                  <a:gd name="connsiteX18" fmla="*/ 88106 w 321469"/>
                  <a:gd name="connsiteY18" fmla="*/ 240506 h 245268"/>
                  <a:gd name="connsiteX19" fmla="*/ 128588 w 321469"/>
                  <a:gd name="connsiteY19" fmla="*/ 245268 h 245268"/>
                  <a:gd name="connsiteX20" fmla="*/ 211931 w 321469"/>
                  <a:gd name="connsiteY20" fmla="*/ 242887 h 245268"/>
                  <a:gd name="connsiteX21" fmla="*/ 233363 w 321469"/>
                  <a:gd name="connsiteY21" fmla="*/ 235743 h 245268"/>
                  <a:gd name="connsiteX22" fmla="*/ 245269 w 321469"/>
                  <a:gd name="connsiteY22" fmla="*/ 228600 h 245268"/>
                  <a:gd name="connsiteX23" fmla="*/ 254794 w 321469"/>
                  <a:gd name="connsiteY23" fmla="*/ 226218 h 245268"/>
                  <a:gd name="connsiteX24" fmla="*/ 261938 w 321469"/>
                  <a:gd name="connsiteY24" fmla="*/ 223837 h 245268"/>
                  <a:gd name="connsiteX25" fmla="*/ 280988 w 321469"/>
                  <a:gd name="connsiteY25" fmla="*/ 211931 h 245268"/>
                  <a:gd name="connsiteX26" fmla="*/ 288131 w 321469"/>
                  <a:gd name="connsiteY26" fmla="*/ 207168 h 245268"/>
                  <a:gd name="connsiteX27" fmla="*/ 295275 w 321469"/>
                  <a:gd name="connsiteY27" fmla="*/ 204787 h 245268"/>
                  <a:gd name="connsiteX28" fmla="*/ 300038 w 321469"/>
                  <a:gd name="connsiteY28" fmla="*/ 197643 h 245268"/>
                  <a:gd name="connsiteX29" fmla="*/ 307181 w 321469"/>
                  <a:gd name="connsiteY29" fmla="*/ 192881 h 245268"/>
                  <a:gd name="connsiteX30" fmla="*/ 314325 w 321469"/>
                  <a:gd name="connsiteY30" fmla="*/ 185737 h 245268"/>
                  <a:gd name="connsiteX31" fmla="*/ 321469 w 321469"/>
                  <a:gd name="connsiteY31" fmla="*/ 157162 h 245268"/>
                  <a:gd name="connsiteX32" fmla="*/ 319088 w 321469"/>
                  <a:gd name="connsiteY32" fmla="*/ 126206 h 245268"/>
                  <a:gd name="connsiteX33" fmla="*/ 314325 w 321469"/>
                  <a:gd name="connsiteY33" fmla="*/ 111918 h 245268"/>
                  <a:gd name="connsiteX34" fmla="*/ 311944 w 321469"/>
                  <a:gd name="connsiteY34" fmla="*/ 100012 h 245268"/>
                  <a:gd name="connsiteX35" fmla="*/ 309563 w 321469"/>
                  <a:gd name="connsiteY35" fmla="*/ 88106 h 24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321469" h="245268">
                    <a:moveTo>
                      <a:pt x="35719" y="0"/>
                    </a:moveTo>
                    <a:cubicBezTo>
                      <a:pt x="22235" y="21575"/>
                      <a:pt x="27991" y="12782"/>
                      <a:pt x="19050" y="26193"/>
                    </a:cubicBezTo>
                    <a:cubicBezTo>
                      <a:pt x="17462" y="28574"/>
                      <a:pt x="15193" y="30622"/>
                      <a:pt x="14288" y="33337"/>
                    </a:cubicBezTo>
                    <a:cubicBezTo>
                      <a:pt x="10329" y="45212"/>
                      <a:pt x="9543" y="46351"/>
                      <a:pt x="7144" y="57150"/>
                    </a:cubicBezTo>
                    <a:cubicBezTo>
                      <a:pt x="6266" y="61101"/>
                      <a:pt x="5487" y="65074"/>
                      <a:pt x="4763" y="69056"/>
                    </a:cubicBezTo>
                    <a:cubicBezTo>
                      <a:pt x="3899" y="73806"/>
                      <a:pt x="3428" y="78630"/>
                      <a:pt x="2381" y="83343"/>
                    </a:cubicBezTo>
                    <a:cubicBezTo>
                      <a:pt x="1836" y="85793"/>
                      <a:pt x="794" y="88106"/>
                      <a:pt x="0" y="90487"/>
                    </a:cubicBezTo>
                    <a:cubicBezTo>
                      <a:pt x="2725" y="142267"/>
                      <a:pt x="-1282" y="121080"/>
                      <a:pt x="7144" y="154781"/>
                    </a:cubicBezTo>
                    <a:lnTo>
                      <a:pt x="7144" y="154781"/>
                    </a:lnTo>
                    <a:cubicBezTo>
                      <a:pt x="7938" y="159543"/>
                      <a:pt x="8138" y="164444"/>
                      <a:pt x="9525" y="169068"/>
                    </a:cubicBezTo>
                    <a:cubicBezTo>
                      <a:pt x="10545" y="172468"/>
                      <a:pt x="12970" y="175297"/>
                      <a:pt x="14288" y="178593"/>
                    </a:cubicBezTo>
                    <a:cubicBezTo>
                      <a:pt x="16152" y="183254"/>
                      <a:pt x="16038" y="188865"/>
                      <a:pt x="19050" y="192881"/>
                    </a:cubicBezTo>
                    <a:cubicBezTo>
                      <a:pt x="24306" y="199888"/>
                      <a:pt x="26705" y="204022"/>
                      <a:pt x="33338" y="209550"/>
                    </a:cubicBezTo>
                    <a:cubicBezTo>
                      <a:pt x="35536" y="211382"/>
                      <a:pt x="38152" y="212649"/>
                      <a:pt x="40481" y="214312"/>
                    </a:cubicBezTo>
                    <a:cubicBezTo>
                      <a:pt x="43711" y="216619"/>
                      <a:pt x="46776" y="219149"/>
                      <a:pt x="50006" y="221456"/>
                    </a:cubicBezTo>
                    <a:cubicBezTo>
                      <a:pt x="52335" y="223119"/>
                      <a:pt x="54821" y="224555"/>
                      <a:pt x="57150" y="226218"/>
                    </a:cubicBezTo>
                    <a:cubicBezTo>
                      <a:pt x="60380" y="228525"/>
                      <a:pt x="63125" y="231587"/>
                      <a:pt x="66675" y="233362"/>
                    </a:cubicBezTo>
                    <a:cubicBezTo>
                      <a:pt x="71165" y="235607"/>
                      <a:pt x="76200" y="236537"/>
                      <a:pt x="80963" y="238125"/>
                    </a:cubicBezTo>
                    <a:cubicBezTo>
                      <a:pt x="83344" y="238919"/>
                      <a:pt x="85621" y="240151"/>
                      <a:pt x="88106" y="240506"/>
                    </a:cubicBezTo>
                    <a:cubicBezTo>
                      <a:pt x="112672" y="244015"/>
                      <a:pt x="99190" y="242329"/>
                      <a:pt x="128588" y="245268"/>
                    </a:cubicBezTo>
                    <a:cubicBezTo>
                      <a:pt x="156369" y="244474"/>
                      <a:pt x="184175" y="244310"/>
                      <a:pt x="211931" y="242887"/>
                    </a:cubicBezTo>
                    <a:cubicBezTo>
                      <a:pt x="217000" y="242627"/>
                      <a:pt x="229655" y="237597"/>
                      <a:pt x="233363" y="235743"/>
                    </a:cubicBezTo>
                    <a:cubicBezTo>
                      <a:pt x="237503" y="233673"/>
                      <a:pt x="241040" y="230480"/>
                      <a:pt x="245269" y="228600"/>
                    </a:cubicBezTo>
                    <a:cubicBezTo>
                      <a:pt x="248260" y="227271"/>
                      <a:pt x="251647" y="227117"/>
                      <a:pt x="254794" y="226218"/>
                    </a:cubicBezTo>
                    <a:cubicBezTo>
                      <a:pt x="257208" y="225528"/>
                      <a:pt x="259557" y="224631"/>
                      <a:pt x="261938" y="223837"/>
                    </a:cubicBezTo>
                    <a:cubicBezTo>
                      <a:pt x="278276" y="212945"/>
                      <a:pt x="257983" y="226310"/>
                      <a:pt x="280988" y="211931"/>
                    </a:cubicBezTo>
                    <a:cubicBezTo>
                      <a:pt x="283415" y="210414"/>
                      <a:pt x="285571" y="208448"/>
                      <a:pt x="288131" y="207168"/>
                    </a:cubicBezTo>
                    <a:cubicBezTo>
                      <a:pt x="290376" y="206045"/>
                      <a:pt x="292894" y="205581"/>
                      <a:pt x="295275" y="204787"/>
                    </a:cubicBezTo>
                    <a:cubicBezTo>
                      <a:pt x="296863" y="202406"/>
                      <a:pt x="298014" y="199667"/>
                      <a:pt x="300038" y="197643"/>
                    </a:cubicBezTo>
                    <a:cubicBezTo>
                      <a:pt x="302061" y="195620"/>
                      <a:pt x="304983" y="194713"/>
                      <a:pt x="307181" y="192881"/>
                    </a:cubicBezTo>
                    <a:cubicBezTo>
                      <a:pt x="309768" y="190725"/>
                      <a:pt x="311944" y="188118"/>
                      <a:pt x="314325" y="185737"/>
                    </a:cubicBezTo>
                    <a:cubicBezTo>
                      <a:pt x="320615" y="166869"/>
                      <a:pt x="318263" y="176402"/>
                      <a:pt x="321469" y="157162"/>
                    </a:cubicBezTo>
                    <a:cubicBezTo>
                      <a:pt x="320675" y="146843"/>
                      <a:pt x="320702" y="136428"/>
                      <a:pt x="319088" y="126206"/>
                    </a:cubicBezTo>
                    <a:cubicBezTo>
                      <a:pt x="318305" y="121247"/>
                      <a:pt x="315309" y="116841"/>
                      <a:pt x="314325" y="111918"/>
                    </a:cubicBezTo>
                    <a:cubicBezTo>
                      <a:pt x="313531" y="107949"/>
                      <a:pt x="312822" y="103963"/>
                      <a:pt x="311944" y="100012"/>
                    </a:cubicBezTo>
                    <a:cubicBezTo>
                      <a:pt x="309371" y="88430"/>
                      <a:pt x="309563" y="94072"/>
                      <a:pt x="309563" y="88106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0C9BFE1-C717-4411-A847-CF53B010BBD6}"/>
                </a:ext>
              </a:extLst>
            </p:cNvPr>
            <p:cNvGrpSpPr/>
            <p:nvPr/>
          </p:nvGrpSpPr>
          <p:grpSpPr>
            <a:xfrm>
              <a:off x="5300568" y="2328449"/>
              <a:ext cx="615231" cy="615714"/>
              <a:chOff x="2474029" y="4125238"/>
              <a:chExt cx="615231" cy="615714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C58E0880-3B54-441D-A261-57916AD5BCA4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45C35C9-C4D0-4DD2-9E50-A5491EDAF7C5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02F76282-9998-4805-B156-C078B74C02F5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4584071D-A4DF-4D69-8250-747660C8CA61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C32E7CED-A977-47DF-9FD2-88CDDCF4C6E4}"/>
                </a:ext>
              </a:extLst>
            </p:cNvPr>
            <p:cNvSpPr/>
            <p:nvPr/>
          </p:nvSpPr>
          <p:spPr>
            <a:xfrm>
              <a:off x="6660271" y="1579056"/>
              <a:ext cx="1382952" cy="19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1B9330-31B2-407F-8E97-3EA9FA7DA183}"/>
                </a:ext>
              </a:extLst>
            </p:cNvPr>
            <p:cNvSpPr txBox="1"/>
            <p:nvPr/>
          </p:nvSpPr>
          <p:spPr>
            <a:xfrm>
              <a:off x="6510613" y="1270068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FC3658F-985A-45DE-BB51-4D8083495375}"/>
                </a:ext>
              </a:extLst>
            </p:cNvPr>
            <p:cNvSpPr txBox="1"/>
            <p:nvPr/>
          </p:nvSpPr>
          <p:spPr>
            <a:xfrm>
              <a:off x="7767386" y="1279454"/>
              <a:ext cx="6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784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BBFFE6-86ED-4855-A6F6-FEB7E4C88A57}"/>
                </a:ext>
              </a:extLst>
            </p:cNvPr>
            <p:cNvSpPr/>
            <p:nvPr/>
          </p:nvSpPr>
          <p:spPr>
            <a:xfrm>
              <a:off x="6660271" y="2308181"/>
              <a:ext cx="1382952" cy="1968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8D8E475-4332-494B-8894-E0266371AB61}"/>
                </a:ext>
              </a:extLst>
            </p:cNvPr>
            <p:cNvSpPr txBox="1"/>
            <p:nvPr/>
          </p:nvSpPr>
          <p:spPr>
            <a:xfrm>
              <a:off x="6510613" y="1999193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8022B809-EEC6-42C6-900E-FF843727658F}"/>
                </a:ext>
              </a:extLst>
            </p:cNvPr>
            <p:cNvSpPr txBox="1"/>
            <p:nvPr/>
          </p:nvSpPr>
          <p:spPr>
            <a:xfrm>
              <a:off x="7767386" y="2008579"/>
              <a:ext cx="6317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784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BB5E6ACF-FA4F-4C42-BC69-D8D4D0E6C31B}"/>
                </a:ext>
              </a:extLst>
            </p:cNvPr>
            <p:cNvSpPr/>
            <p:nvPr/>
          </p:nvSpPr>
          <p:spPr>
            <a:xfrm>
              <a:off x="6660271" y="2944163"/>
              <a:ext cx="2407773" cy="22634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EA84ADD8-C3D9-4B2C-81D8-4CA5F13D5A02}"/>
                </a:ext>
              </a:extLst>
            </p:cNvPr>
            <p:cNvCxnSpPr>
              <a:stCxn id="38" idx="0"/>
              <a:endCxn id="38" idx="2"/>
            </p:cNvCxnSpPr>
            <p:nvPr/>
          </p:nvCxnSpPr>
          <p:spPr>
            <a:xfrm>
              <a:off x="7864158" y="2944163"/>
              <a:ext cx="0" cy="226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A862A161-E65F-4986-A424-0F440CD567AD}"/>
                </a:ext>
              </a:extLst>
            </p:cNvPr>
            <p:cNvSpPr txBox="1"/>
            <p:nvPr/>
          </p:nvSpPr>
          <p:spPr>
            <a:xfrm>
              <a:off x="6526965" y="2629303"/>
              <a:ext cx="1832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5A24ABC6-5580-4547-B9AC-9AF7EF6BE4B1}"/>
                </a:ext>
              </a:extLst>
            </p:cNvPr>
            <p:cNvCxnSpPr>
              <a:stCxn id="32" idx="3"/>
            </p:cNvCxnSpPr>
            <p:nvPr/>
          </p:nvCxnSpPr>
          <p:spPr>
            <a:xfrm>
              <a:off x="8043223" y="1677456"/>
              <a:ext cx="1775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1D26E90-C1ED-4225-848A-3F9C44F5EB6A}"/>
                </a:ext>
              </a:extLst>
            </p:cNvPr>
            <p:cNvCxnSpPr/>
            <p:nvPr/>
          </p:nvCxnSpPr>
          <p:spPr>
            <a:xfrm>
              <a:off x="8043223" y="2406581"/>
              <a:ext cx="17753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D9BBF5FF-E0D9-420B-B0D8-DF7DB20ADAAE}"/>
                </a:ext>
              </a:extLst>
            </p:cNvPr>
            <p:cNvCxnSpPr/>
            <p:nvPr/>
          </p:nvCxnSpPr>
          <p:spPr>
            <a:xfrm>
              <a:off x="8220757" y="1677456"/>
              <a:ext cx="0" cy="10015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F3D8B6A-1BD4-479C-9100-141E5DDADD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6122" y="2671988"/>
              <a:ext cx="195463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8E542F7-777D-4689-BFA1-B4BBE725A4B5}"/>
                </a:ext>
              </a:extLst>
            </p:cNvPr>
            <p:cNvCxnSpPr/>
            <p:nvPr/>
          </p:nvCxnSpPr>
          <p:spPr>
            <a:xfrm>
              <a:off x="6266122" y="2678994"/>
              <a:ext cx="0" cy="37834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5B9AA65-16BA-4844-AB6F-BDB7F093F412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6266122" y="3057335"/>
              <a:ext cx="394149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817179BF-7EED-4644-A84E-5C1E85B3B03C}"/>
                </a:ext>
              </a:extLst>
            </p:cNvPr>
            <p:cNvSpPr txBox="1"/>
            <p:nvPr/>
          </p:nvSpPr>
          <p:spPr>
            <a:xfrm>
              <a:off x="5967454" y="808546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1751223-FD0A-4C07-8A82-610B1C383DE7}"/>
                </a:ext>
              </a:extLst>
            </p:cNvPr>
            <p:cNvSpPr txBox="1"/>
            <p:nvPr/>
          </p:nvSpPr>
          <p:spPr>
            <a:xfrm>
              <a:off x="5925508" y="1924077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8B58DAC-0BDB-47EE-935E-BF285F2466F8}"/>
                </a:ext>
              </a:extLst>
            </p:cNvPr>
            <p:cNvCxnSpPr>
              <a:stCxn id="18" idx="3"/>
              <a:endCxn id="35" idx="1"/>
            </p:cNvCxnSpPr>
            <p:nvPr/>
          </p:nvCxnSpPr>
          <p:spPr>
            <a:xfrm flipV="1">
              <a:off x="6014693" y="2406581"/>
              <a:ext cx="645578" cy="2564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1A72F26-A669-42EC-839E-1DD7600D7922}"/>
                </a:ext>
              </a:extLst>
            </p:cNvPr>
            <p:cNvCxnSpPr>
              <a:stCxn id="17" idx="3"/>
              <a:endCxn id="32" idx="1"/>
            </p:cNvCxnSpPr>
            <p:nvPr/>
          </p:nvCxnSpPr>
          <p:spPr>
            <a:xfrm>
              <a:off x="6014693" y="1440368"/>
              <a:ext cx="645578" cy="2370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C22F1A0-DE38-4518-9291-CB55A326077D}"/>
                </a:ext>
              </a:extLst>
            </p:cNvPr>
            <p:cNvSpPr txBox="1"/>
            <p:nvPr/>
          </p:nvSpPr>
          <p:spPr>
            <a:xfrm>
              <a:off x="4837941" y="1697316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240FEB61-877A-4319-B6EA-6A519F4B14BE}"/>
                </a:ext>
              </a:extLst>
            </p:cNvPr>
            <p:cNvSpPr txBox="1"/>
            <p:nvPr/>
          </p:nvSpPr>
          <p:spPr>
            <a:xfrm>
              <a:off x="4846117" y="2955586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E4CCD26-EB56-4DE8-92E4-C117A809FC29}"/>
                </a:ext>
              </a:extLst>
            </p:cNvPr>
            <p:cNvSpPr txBox="1"/>
            <p:nvPr/>
          </p:nvSpPr>
          <p:spPr>
            <a:xfrm>
              <a:off x="4435145" y="1203308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BE54B57-3D85-45C1-9770-F509C916824D}"/>
                </a:ext>
              </a:extLst>
            </p:cNvPr>
            <p:cNvSpPr txBox="1"/>
            <p:nvPr/>
          </p:nvSpPr>
          <p:spPr>
            <a:xfrm>
              <a:off x="3579087" y="2204409"/>
              <a:ext cx="415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28</a:t>
              </a:r>
            </a:p>
          </p:txBody>
        </p:sp>
      </p:grpSp>
      <p:sp>
        <p:nvSpPr>
          <p:cNvPr id="167" name="文本框 166">
            <a:extLst>
              <a:ext uri="{FF2B5EF4-FFF2-40B4-BE49-F238E27FC236}">
                <a16:creationId xmlns:a16="http://schemas.microsoft.com/office/drawing/2014/main" id="{EDFABB1B-2172-48A1-A9B7-A5E2172BA240}"/>
              </a:ext>
            </a:extLst>
          </p:cNvPr>
          <p:cNvSpPr txBox="1"/>
          <p:nvPr/>
        </p:nvSpPr>
        <p:spPr>
          <a:xfrm>
            <a:off x="5185994" y="6311328"/>
            <a:ext cx="59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784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2FBA29EF-A5E7-4A00-A563-C9EB0A3A5909}"/>
              </a:ext>
            </a:extLst>
          </p:cNvPr>
          <p:cNvSpPr txBox="1"/>
          <p:nvPr/>
        </p:nvSpPr>
        <p:spPr>
          <a:xfrm>
            <a:off x="6789766" y="6311328"/>
            <a:ext cx="596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784</a:t>
            </a:r>
          </a:p>
        </p:txBody>
      </p:sp>
      <p:grpSp>
        <p:nvGrpSpPr>
          <p:cNvPr id="213" name="组合 212" descr="Face Detection formulation graph ">
            <a:extLst>
              <a:ext uri="{FF2B5EF4-FFF2-40B4-BE49-F238E27FC236}">
                <a16:creationId xmlns:a16="http://schemas.microsoft.com/office/drawing/2014/main" id="{D69BDD1A-1938-4457-9D09-669F06C6C6BC}"/>
              </a:ext>
            </a:extLst>
          </p:cNvPr>
          <p:cNvGrpSpPr/>
          <p:nvPr/>
        </p:nvGrpSpPr>
        <p:grpSpPr>
          <a:xfrm>
            <a:off x="5316821" y="3448342"/>
            <a:ext cx="2706401" cy="3019686"/>
            <a:chOff x="5316821" y="3448342"/>
            <a:chExt cx="2706401" cy="3019686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FBA89534-A3C0-48F6-BE87-54C49F8D6B7A}"/>
                </a:ext>
              </a:extLst>
            </p:cNvPr>
            <p:cNvSpPr/>
            <p:nvPr/>
          </p:nvSpPr>
          <p:spPr>
            <a:xfrm>
              <a:off x="5728245" y="4670487"/>
              <a:ext cx="260583" cy="17975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1F8C93F7-9315-4683-A161-81F4498F2B31}"/>
                </a:ext>
              </a:extLst>
            </p:cNvPr>
            <p:cNvSpPr/>
            <p:nvPr/>
          </p:nvSpPr>
          <p:spPr>
            <a:xfrm>
              <a:off x="5775957" y="4739038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F28264A0-74B6-43BA-B3D2-046CB24D0768}"/>
                </a:ext>
              </a:extLst>
            </p:cNvPr>
            <p:cNvSpPr/>
            <p:nvPr/>
          </p:nvSpPr>
          <p:spPr>
            <a:xfrm>
              <a:off x="5775957" y="5203928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9509CC03-C526-414A-A779-5DDD30258398}"/>
                </a:ext>
              </a:extLst>
            </p:cNvPr>
            <p:cNvSpPr/>
            <p:nvPr/>
          </p:nvSpPr>
          <p:spPr>
            <a:xfrm>
              <a:off x="5775957" y="6227438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5C60139A-FEDE-4173-95C2-BDBD6AAB526F}"/>
                </a:ext>
              </a:extLst>
            </p:cNvPr>
            <p:cNvSpPr/>
            <p:nvPr/>
          </p:nvSpPr>
          <p:spPr>
            <a:xfrm>
              <a:off x="5775957" y="571535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3A304410-DD30-46FB-A8B8-C6D668537C86}"/>
                </a:ext>
              </a:extLst>
            </p:cNvPr>
            <p:cNvSpPr txBox="1"/>
            <p:nvPr/>
          </p:nvSpPr>
          <p:spPr>
            <a:xfrm>
              <a:off x="5316821" y="5371708"/>
              <a:ext cx="360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64AC3B05-08EF-4AFB-91DC-AB6754665560}"/>
                </a:ext>
              </a:extLst>
            </p:cNvPr>
            <p:cNvSpPr/>
            <p:nvPr/>
          </p:nvSpPr>
          <p:spPr>
            <a:xfrm>
              <a:off x="7294226" y="4670487"/>
              <a:ext cx="260583" cy="17975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38FCBCC1-5B55-46AD-977E-11EEBDF2871B}"/>
                </a:ext>
              </a:extLst>
            </p:cNvPr>
            <p:cNvSpPr/>
            <p:nvPr/>
          </p:nvSpPr>
          <p:spPr>
            <a:xfrm>
              <a:off x="7341938" y="4739038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578D0D33-0A97-4699-A720-BF431D32D9DB}"/>
                </a:ext>
              </a:extLst>
            </p:cNvPr>
            <p:cNvSpPr/>
            <p:nvPr/>
          </p:nvSpPr>
          <p:spPr>
            <a:xfrm>
              <a:off x="7341938" y="5203928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FB6EA80F-C0EB-496D-9DFF-0AEA5E2D3175}"/>
                </a:ext>
              </a:extLst>
            </p:cNvPr>
            <p:cNvSpPr/>
            <p:nvPr/>
          </p:nvSpPr>
          <p:spPr>
            <a:xfrm>
              <a:off x="7341938" y="497317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FF55F4-4744-4C23-8056-EA07B04D020E}"/>
                    </a:ext>
                  </a:extLst>
                </p:cNvPr>
                <p:cNvSpPr txBox="1"/>
                <p:nvPr/>
              </p:nvSpPr>
              <p:spPr>
                <a:xfrm>
                  <a:off x="7662308" y="5429913"/>
                  <a:ext cx="3609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1DFF55F4-4744-4C23-8056-EA07B04D02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308" y="5429913"/>
                  <a:ext cx="360914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6667" r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7" name="直接连接符 176">
              <a:extLst>
                <a:ext uri="{FF2B5EF4-FFF2-40B4-BE49-F238E27FC236}">
                  <a16:creationId xmlns:a16="http://schemas.microsoft.com/office/drawing/2014/main" id="{2CA71962-4509-48AB-815D-B177D9FC1D70}"/>
                </a:ext>
              </a:extLst>
            </p:cNvPr>
            <p:cNvCxnSpPr>
              <a:stCxn id="165" idx="6"/>
              <a:endCxn id="171" idx="2"/>
            </p:cNvCxnSpPr>
            <p:nvPr/>
          </p:nvCxnSpPr>
          <p:spPr>
            <a:xfrm flipV="1">
              <a:off x="5943737" y="5287818"/>
              <a:ext cx="1398201" cy="10235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B83EEDE4-1EF5-4099-95B5-CC573B9DD474}"/>
                </a:ext>
              </a:extLst>
            </p:cNvPr>
            <p:cNvCxnSpPr>
              <a:stCxn id="166" idx="6"/>
              <a:endCxn id="173" idx="2"/>
            </p:cNvCxnSpPr>
            <p:nvPr/>
          </p:nvCxnSpPr>
          <p:spPr>
            <a:xfrm flipV="1">
              <a:off x="5943737" y="5057065"/>
              <a:ext cx="1398201" cy="7421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60F9D688-F565-49F6-AAFB-3F0CB6F0DA9E}"/>
                </a:ext>
              </a:extLst>
            </p:cNvPr>
            <p:cNvCxnSpPr>
              <a:cxnSpLocks/>
              <a:stCxn id="164" idx="6"/>
              <a:endCxn id="170" idx="2"/>
            </p:cNvCxnSpPr>
            <p:nvPr/>
          </p:nvCxnSpPr>
          <p:spPr>
            <a:xfrm flipV="1">
              <a:off x="5943737" y="4822928"/>
              <a:ext cx="1398201" cy="46489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>
              <a:extLst>
                <a:ext uri="{FF2B5EF4-FFF2-40B4-BE49-F238E27FC236}">
                  <a16:creationId xmlns:a16="http://schemas.microsoft.com/office/drawing/2014/main" id="{FBFBFCB0-7C27-42E2-A3B6-72976B4473ED}"/>
                </a:ext>
              </a:extLst>
            </p:cNvPr>
            <p:cNvCxnSpPr>
              <a:stCxn id="163" idx="6"/>
              <a:endCxn id="170" idx="2"/>
            </p:cNvCxnSpPr>
            <p:nvPr/>
          </p:nvCxnSpPr>
          <p:spPr>
            <a:xfrm>
              <a:off x="5943737" y="4822928"/>
              <a:ext cx="139820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583A3DBB-3A26-43FD-A693-005A7421E79D}"/>
                </a:ext>
              </a:extLst>
            </p:cNvPr>
            <p:cNvSpPr/>
            <p:nvPr/>
          </p:nvSpPr>
          <p:spPr>
            <a:xfrm>
              <a:off x="5442617" y="3448342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9" name="组合 188">
              <a:extLst>
                <a:ext uri="{FF2B5EF4-FFF2-40B4-BE49-F238E27FC236}">
                  <a16:creationId xmlns:a16="http://schemas.microsoft.com/office/drawing/2014/main" id="{6AE6E724-CE7B-4484-AE7D-D3673302CDC5}"/>
                </a:ext>
              </a:extLst>
            </p:cNvPr>
            <p:cNvGrpSpPr/>
            <p:nvPr/>
          </p:nvGrpSpPr>
          <p:grpSpPr>
            <a:xfrm>
              <a:off x="5582188" y="3623357"/>
              <a:ext cx="560203" cy="754842"/>
              <a:chOff x="326231" y="3955256"/>
              <a:chExt cx="560203" cy="754842"/>
            </a:xfrm>
          </p:grpSpPr>
          <p:sp>
            <p:nvSpPr>
              <p:cNvPr id="190" name="矩形: 圆角 189">
                <a:extLst>
                  <a:ext uri="{FF2B5EF4-FFF2-40B4-BE49-F238E27FC236}">
                    <a16:creationId xmlns:a16="http://schemas.microsoft.com/office/drawing/2014/main" id="{792124CB-B9DC-45A8-A98B-E25039E9FB40}"/>
                  </a:ext>
                </a:extLst>
              </p:cNvPr>
              <p:cNvSpPr/>
              <p:nvPr/>
            </p:nvSpPr>
            <p:spPr>
              <a:xfrm>
                <a:off x="391119" y="4074319"/>
                <a:ext cx="389406" cy="544841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任意多边形: 形状 190">
                <a:extLst>
                  <a:ext uri="{FF2B5EF4-FFF2-40B4-BE49-F238E27FC236}">
                    <a16:creationId xmlns:a16="http://schemas.microsoft.com/office/drawing/2014/main" id="{7C51B767-B0AF-47BA-A998-6C9746531CF8}"/>
                  </a:ext>
                </a:extLst>
              </p:cNvPr>
              <p:cNvSpPr/>
              <p:nvPr/>
            </p:nvSpPr>
            <p:spPr>
              <a:xfrm rot="20175109">
                <a:off x="419901" y="415149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任意多边形: 形状 191">
                <a:extLst>
                  <a:ext uri="{FF2B5EF4-FFF2-40B4-BE49-F238E27FC236}">
                    <a16:creationId xmlns:a16="http://schemas.microsoft.com/office/drawing/2014/main" id="{7E409487-777A-4A5E-8115-0FFA08DB1DD7}"/>
                  </a:ext>
                </a:extLst>
              </p:cNvPr>
              <p:cNvSpPr/>
              <p:nvPr/>
            </p:nvSpPr>
            <p:spPr>
              <a:xfrm rot="184399">
                <a:off x="615774" y="4159041"/>
                <a:ext cx="163644" cy="45719"/>
              </a:xfrm>
              <a:custGeom>
                <a:avLst/>
                <a:gdLst>
                  <a:gd name="connsiteX0" fmla="*/ 0 w 223838"/>
                  <a:gd name="connsiteY0" fmla="*/ 623 h 62536"/>
                  <a:gd name="connsiteX1" fmla="*/ 11907 w 223838"/>
                  <a:gd name="connsiteY1" fmla="*/ 7767 h 62536"/>
                  <a:gd name="connsiteX2" fmla="*/ 19050 w 223838"/>
                  <a:gd name="connsiteY2" fmla="*/ 10148 h 62536"/>
                  <a:gd name="connsiteX3" fmla="*/ 23813 w 223838"/>
                  <a:gd name="connsiteY3" fmla="*/ 17292 h 62536"/>
                  <a:gd name="connsiteX4" fmla="*/ 30957 w 223838"/>
                  <a:gd name="connsiteY4" fmla="*/ 19673 h 62536"/>
                  <a:gd name="connsiteX5" fmla="*/ 23813 w 223838"/>
                  <a:gd name="connsiteY5" fmla="*/ 14911 h 62536"/>
                  <a:gd name="connsiteX6" fmla="*/ 26194 w 223838"/>
                  <a:gd name="connsiteY6" fmla="*/ 623 h 62536"/>
                  <a:gd name="connsiteX7" fmla="*/ 40482 w 223838"/>
                  <a:gd name="connsiteY7" fmla="*/ 5386 h 62536"/>
                  <a:gd name="connsiteX8" fmla="*/ 47625 w 223838"/>
                  <a:gd name="connsiteY8" fmla="*/ 7767 h 62536"/>
                  <a:gd name="connsiteX9" fmla="*/ 54769 w 223838"/>
                  <a:gd name="connsiteY9" fmla="*/ 10148 h 62536"/>
                  <a:gd name="connsiteX10" fmla="*/ 61913 w 223838"/>
                  <a:gd name="connsiteY10" fmla="*/ 17292 h 62536"/>
                  <a:gd name="connsiteX11" fmla="*/ 73819 w 223838"/>
                  <a:gd name="connsiteY11" fmla="*/ 36342 h 62536"/>
                  <a:gd name="connsiteX12" fmla="*/ 66675 w 223838"/>
                  <a:gd name="connsiteY12" fmla="*/ 38723 h 62536"/>
                  <a:gd name="connsiteX13" fmla="*/ 57150 w 223838"/>
                  <a:gd name="connsiteY13" fmla="*/ 22054 h 62536"/>
                  <a:gd name="connsiteX14" fmla="*/ 83344 w 223838"/>
                  <a:gd name="connsiteY14" fmla="*/ 17292 h 62536"/>
                  <a:gd name="connsiteX15" fmla="*/ 97632 w 223838"/>
                  <a:gd name="connsiteY15" fmla="*/ 22054 h 62536"/>
                  <a:gd name="connsiteX16" fmla="*/ 104775 w 223838"/>
                  <a:gd name="connsiteY16" fmla="*/ 26817 h 62536"/>
                  <a:gd name="connsiteX17" fmla="*/ 111919 w 223838"/>
                  <a:gd name="connsiteY17" fmla="*/ 29198 h 62536"/>
                  <a:gd name="connsiteX18" fmla="*/ 92869 w 223838"/>
                  <a:gd name="connsiteY18" fmla="*/ 24436 h 62536"/>
                  <a:gd name="connsiteX19" fmla="*/ 92869 w 223838"/>
                  <a:gd name="connsiteY19" fmla="*/ 10148 h 62536"/>
                  <a:gd name="connsiteX20" fmla="*/ 107157 w 223838"/>
                  <a:gd name="connsiteY20" fmla="*/ 12529 h 62536"/>
                  <a:gd name="connsiteX21" fmla="*/ 119063 w 223838"/>
                  <a:gd name="connsiteY21" fmla="*/ 19673 h 62536"/>
                  <a:gd name="connsiteX22" fmla="*/ 133350 w 223838"/>
                  <a:gd name="connsiteY22" fmla="*/ 29198 h 62536"/>
                  <a:gd name="connsiteX23" fmla="*/ 126207 w 223838"/>
                  <a:gd name="connsiteY23" fmla="*/ 31579 h 62536"/>
                  <a:gd name="connsiteX24" fmla="*/ 123825 w 223838"/>
                  <a:gd name="connsiteY24" fmla="*/ 14911 h 62536"/>
                  <a:gd name="connsiteX25" fmla="*/ 138113 w 223838"/>
                  <a:gd name="connsiteY25" fmla="*/ 5386 h 62536"/>
                  <a:gd name="connsiteX26" fmla="*/ 147638 w 223838"/>
                  <a:gd name="connsiteY26" fmla="*/ 17292 h 62536"/>
                  <a:gd name="connsiteX27" fmla="*/ 166688 w 223838"/>
                  <a:gd name="connsiteY27" fmla="*/ 33961 h 62536"/>
                  <a:gd name="connsiteX28" fmla="*/ 159544 w 223838"/>
                  <a:gd name="connsiteY28" fmla="*/ 38723 h 62536"/>
                  <a:gd name="connsiteX29" fmla="*/ 150019 w 223838"/>
                  <a:gd name="connsiteY29" fmla="*/ 36342 h 62536"/>
                  <a:gd name="connsiteX30" fmla="*/ 157163 w 223838"/>
                  <a:gd name="connsiteY30" fmla="*/ 33961 h 62536"/>
                  <a:gd name="connsiteX31" fmla="*/ 173832 w 223838"/>
                  <a:gd name="connsiteY31" fmla="*/ 43486 h 62536"/>
                  <a:gd name="connsiteX32" fmla="*/ 178594 w 223838"/>
                  <a:gd name="connsiteY32" fmla="*/ 57773 h 62536"/>
                  <a:gd name="connsiteX33" fmla="*/ 178594 w 223838"/>
                  <a:gd name="connsiteY33" fmla="*/ 38723 h 62536"/>
                  <a:gd name="connsiteX34" fmla="*/ 180975 w 223838"/>
                  <a:gd name="connsiteY34" fmla="*/ 24436 h 62536"/>
                  <a:gd name="connsiteX35" fmla="*/ 202407 w 223838"/>
                  <a:gd name="connsiteY35" fmla="*/ 31579 h 62536"/>
                  <a:gd name="connsiteX36" fmla="*/ 207169 w 223838"/>
                  <a:gd name="connsiteY36" fmla="*/ 45867 h 62536"/>
                  <a:gd name="connsiteX37" fmla="*/ 211932 w 223838"/>
                  <a:gd name="connsiteY37" fmla="*/ 53011 h 62536"/>
                  <a:gd name="connsiteX38" fmla="*/ 219075 w 223838"/>
                  <a:gd name="connsiteY38" fmla="*/ 57773 h 62536"/>
                  <a:gd name="connsiteX39" fmla="*/ 223838 w 223838"/>
                  <a:gd name="connsiteY39" fmla="*/ 62536 h 625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223838" h="62536">
                    <a:moveTo>
                      <a:pt x="0" y="623"/>
                    </a:moveTo>
                    <a:cubicBezTo>
                      <a:pt x="3969" y="3004"/>
                      <a:pt x="7767" y="5697"/>
                      <a:pt x="11907" y="7767"/>
                    </a:cubicBezTo>
                    <a:cubicBezTo>
                      <a:pt x="14152" y="8889"/>
                      <a:pt x="17090" y="8580"/>
                      <a:pt x="19050" y="10148"/>
                    </a:cubicBezTo>
                    <a:cubicBezTo>
                      <a:pt x="21285" y="11936"/>
                      <a:pt x="21578" y="15504"/>
                      <a:pt x="23813" y="17292"/>
                    </a:cubicBezTo>
                    <a:cubicBezTo>
                      <a:pt x="25773" y="18860"/>
                      <a:pt x="30957" y="22183"/>
                      <a:pt x="30957" y="19673"/>
                    </a:cubicBezTo>
                    <a:cubicBezTo>
                      <a:pt x="30957" y="16811"/>
                      <a:pt x="26194" y="16498"/>
                      <a:pt x="23813" y="14911"/>
                    </a:cubicBezTo>
                    <a:cubicBezTo>
                      <a:pt x="24607" y="10148"/>
                      <a:pt x="22002" y="3019"/>
                      <a:pt x="26194" y="623"/>
                    </a:cubicBezTo>
                    <a:cubicBezTo>
                      <a:pt x="30553" y="-1868"/>
                      <a:pt x="35719" y="3798"/>
                      <a:pt x="40482" y="5386"/>
                    </a:cubicBezTo>
                    <a:lnTo>
                      <a:pt x="47625" y="7767"/>
                    </a:lnTo>
                    <a:lnTo>
                      <a:pt x="54769" y="10148"/>
                    </a:lnTo>
                    <a:cubicBezTo>
                      <a:pt x="57150" y="12529"/>
                      <a:pt x="59932" y="14568"/>
                      <a:pt x="61913" y="17292"/>
                    </a:cubicBezTo>
                    <a:cubicBezTo>
                      <a:pt x="66317" y="23348"/>
                      <a:pt x="73819" y="36342"/>
                      <a:pt x="73819" y="36342"/>
                    </a:cubicBezTo>
                    <a:cubicBezTo>
                      <a:pt x="71438" y="37136"/>
                      <a:pt x="69056" y="39517"/>
                      <a:pt x="66675" y="38723"/>
                    </a:cubicBezTo>
                    <a:cubicBezTo>
                      <a:pt x="58938" y="36144"/>
                      <a:pt x="58677" y="28160"/>
                      <a:pt x="57150" y="22054"/>
                    </a:cubicBezTo>
                    <a:cubicBezTo>
                      <a:pt x="61828" y="8025"/>
                      <a:pt x="57757" y="12495"/>
                      <a:pt x="83344" y="17292"/>
                    </a:cubicBezTo>
                    <a:cubicBezTo>
                      <a:pt x="88278" y="18217"/>
                      <a:pt x="97632" y="22054"/>
                      <a:pt x="97632" y="22054"/>
                    </a:cubicBezTo>
                    <a:cubicBezTo>
                      <a:pt x="100013" y="23642"/>
                      <a:pt x="102215" y="25537"/>
                      <a:pt x="104775" y="26817"/>
                    </a:cubicBezTo>
                    <a:cubicBezTo>
                      <a:pt x="107020" y="27940"/>
                      <a:pt x="114429" y="29198"/>
                      <a:pt x="111919" y="29198"/>
                    </a:cubicBezTo>
                    <a:cubicBezTo>
                      <a:pt x="106173" y="29198"/>
                      <a:pt x="98506" y="26315"/>
                      <a:pt x="92869" y="24436"/>
                    </a:cubicBezTo>
                    <a:cubicBezTo>
                      <a:pt x="92317" y="22779"/>
                      <a:pt x="87072" y="11805"/>
                      <a:pt x="92869" y="10148"/>
                    </a:cubicBezTo>
                    <a:cubicBezTo>
                      <a:pt x="97512" y="8821"/>
                      <a:pt x="102394" y="11735"/>
                      <a:pt x="107157" y="12529"/>
                    </a:cubicBezTo>
                    <a:cubicBezTo>
                      <a:pt x="111126" y="14910"/>
                      <a:pt x="115158" y="17188"/>
                      <a:pt x="119063" y="19673"/>
                    </a:cubicBezTo>
                    <a:cubicBezTo>
                      <a:pt x="123892" y="22746"/>
                      <a:pt x="133350" y="29198"/>
                      <a:pt x="133350" y="29198"/>
                    </a:cubicBezTo>
                    <a:cubicBezTo>
                      <a:pt x="130969" y="29992"/>
                      <a:pt x="128537" y="32511"/>
                      <a:pt x="126207" y="31579"/>
                    </a:cubicBezTo>
                    <a:cubicBezTo>
                      <a:pt x="119920" y="29064"/>
                      <a:pt x="120417" y="18806"/>
                      <a:pt x="123825" y="14911"/>
                    </a:cubicBezTo>
                    <a:cubicBezTo>
                      <a:pt x="127594" y="10603"/>
                      <a:pt x="138113" y="5386"/>
                      <a:pt x="138113" y="5386"/>
                    </a:cubicBezTo>
                    <a:cubicBezTo>
                      <a:pt x="156712" y="17783"/>
                      <a:pt x="136137" y="1957"/>
                      <a:pt x="147638" y="17292"/>
                    </a:cubicBezTo>
                    <a:cubicBezTo>
                      <a:pt x="154602" y="26578"/>
                      <a:pt x="158426" y="28453"/>
                      <a:pt x="166688" y="33961"/>
                    </a:cubicBezTo>
                    <a:cubicBezTo>
                      <a:pt x="164307" y="35548"/>
                      <a:pt x="162377" y="38318"/>
                      <a:pt x="159544" y="38723"/>
                    </a:cubicBezTo>
                    <a:cubicBezTo>
                      <a:pt x="156304" y="39186"/>
                      <a:pt x="151483" y="39269"/>
                      <a:pt x="150019" y="36342"/>
                    </a:cubicBezTo>
                    <a:cubicBezTo>
                      <a:pt x="148896" y="34097"/>
                      <a:pt x="154782" y="34755"/>
                      <a:pt x="157163" y="33961"/>
                    </a:cubicBezTo>
                    <a:cubicBezTo>
                      <a:pt x="168249" y="36178"/>
                      <a:pt x="169388" y="33487"/>
                      <a:pt x="173832" y="43486"/>
                    </a:cubicBezTo>
                    <a:cubicBezTo>
                      <a:pt x="175871" y="48073"/>
                      <a:pt x="178594" y="57773"/>
                      <a:pt x="178594" y="57773"/>
                    </a:cubicBezTo>
                    <a:cubicBezTo>
                      <a:pt x="184037" y="41443"/>
                      <a:pt x="178594" y="61711"/>
                      <a:pt x="178594" y="38723"/>
                    </a:cubicBezTo>
                    <a:cubicBezTo>
                      <a:pt x="178594" y="33895"/>
                      <a:pt x="180181" y="29198"/>
                      <a:pt x="180975" y="24436"/>
                    </a:cubicBezTo>
                    <a:cubicBezTo>
                      <a:pt x="185126" y="25474"/>
                      <a:pt x="199897" y="28710"/>
                      <a:pt x="202407" y="31579"/>
                    </a:cubicBezTo>
                    <a:cubicBezTo>
                      <a:pt x="205713" y="35357"/>
                      <a:pt x="204384" y="41690"/>
                      <a:pt x="207169" y="45867"/>
                    </a:cubicBezTo>
                    <a:cubicBezTo>
                      <a:pt x="208757" y="48248"/>
                      <a:pt x="209908" y="50987"/>
                      <a:pt x="211932" y="53011"/>
                    </a:cubicBezTo>
                    <a:cubicBezTo>
                      <a:pt x="213955" y="55034"/>
                      <a:pt x="216840" y="55985"/>
                      <a:pt x="219075" y="57773"/>
                    </a:cubicBezTo>
                    <a:cubicBezTo>
                      <a:pt x="220828" y="59176"/>
                      <a:pt x="222250" y="60948"/>
                      <a:pt x="223838" y="62536"/>
                    </a:cubicBezTo>
                  </a:path>
                </a:pathLst>
              </a:cu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弧形 192">
                <a:extLst>
                  <a:ext uri="{FF2B5EF4-FFF2-40B4-BE49-F238E27FC236}">
                    <a16:creationId xmlns:a16="http://schemas.microsoft.com/office/drawing/2014/main" id="{00C26106-CD8C-47CB-BDD8-ED57287DF0C6}"/>
                  </a:ext>
                </a:extLst>
              </p:cNvPr>
              <p:cNvSpPr/>
              <p:nvPr/>
            </p:nvSpPr>
            <p:spPr>
              <a:xfrm rot="8533889">
                <a:off x="425226" y="4261722"/>
                <a:ext cx="264820" cy="70774"/>
              </a:xfrm>
              <a:prstGeom prst="arc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弧形 193">
                <a:extLst>
                  <a:ext uri="{FF2B5EF4-FFF2-40B4-BE49-F238E27FC236}">
                    <a16:creationId xmlns:a16="http://schemas.microsoft.com/office/drawing/2014/main" id="{551AACA7-31D1-49D0-8C90-70D558F61944}"/>
                  </a:ext>
                </a:extLst>
              </p:cNvPr>
              <p:cNvSpPr/>
              <p:nvPr/>
            </p:nvSpPr>
            <p:spPr>
              <a:xfrm rot="10800000">
                <a:off x="621614" y="4286210"/>
                <a:ext cx="264820" cy="70774"/>
              </a:xfrm>
              <a:prstGeom prst="arc">
                <a:avLst>
                  <a:gd name="adj1" fmla="val 16200000"/>
                  <a:gd name="adj2" fmla="val 143449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椭圆 194">
                <a:extLst>
                  <a:ext uri="{FF2B5EF4-FFF2-40B4-BE49-F238E27FC236}">
                    <a16:creationId xmlns:a16="http://schemas.microsoft.com/office/drawing/2014/main" id="{AB0CFFCD-BB5A-4021-A4A4-6044BB6EF7BC}"/>
                  </a:ext>
                </a:extLst>
              </p:cNvPr>
              <p:cNvSpPr/>
              <p:nvPr/>
            </p:nvSpPr>
            <p:spPr>
              <a:xfrm rot="20985509">
                <a:off x="431293" y="4228225"/>
                <a:ext cx="162282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椭圆 195">
                <a:extLst>
                  <a:ext uri="{FF2B5EF4-FFF2-40B4-BE49-F238E27FC236}">
                    <a16:creationId xmlns:a16="http://schemas.microsoft.com/office/drawing/2014/main" id="{47003837-8143-48E9-A0A0-A90515295949}"/>
                  </a:ext>
                </a:extLst>
              </p:cNvPr>
              <p:cNvSpPr/>
              <p:nvPr/>
            </p:nvSpPr>
            <p:spPr>
              <a:xfrm>
                <a:off x="496166" y="423871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椭圆 196">
                <a:extLst>
                  <a:ext uri="{FF2B5EF4-FFF2-40B4-BE49-F238E27FC236}">
                    <a16:creationId xmlns:a16="http://schemas.microsoft.com/office/drawing/2014/main" id="{295C1E7B-AD85-4819-BF35-65A5C4049402}"/>
                  </a:ext>
                </a:extLst>
              </p:cNvPr>
              <p:cNvSpPr/>
              <p:nvPr/>
            </p:nvSpPr>
            <p:spPr>
              <a:xfrm rot="228524">
                <a:off x="610369" y="4223662"/>
                <a:ext cx="142428" cy="6756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椭圆 197">
                <a:extLst>
                  <a:ext uri="{FF2B5EF4-FFF2-40B4-BE49-F238E27FC236}">
                    <a16:creationId xmlns:a16="http://schemas.microsoft.com/office/drawing/2014/main" id="{69FA6D81-CD40-42A2-8F48-5AFEA7D767D3}"/>
                  </a:ext>
                </a:extLst>
              </p:cNvPr>
              <p:cNvSpPr/>
              <p:nvPr/>
            </p:nvSpPr>
            <p:spPr>
              <a:xfrm rot="843015">
                <a:off x="655410" y="423349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任意多边形: 形状 198">
                <a:extLst>
                  <a:ext uri="{FF2B5EF4-FFF2-40B4-BE49-F238E27FC236}">
                    <a16:creationId xmlns:a16="http://schemas.microsoft.com/office/drawing/2014/main" id="{7B1C5CB8-5103-44E0-9734-25E49EFA3067}"/>
                  </a:ext>
                </a:extLst>
              </p:cNvPr>
              <p:cNvSpPr/>
              <p:nvPr/>
            </p:nvSpPr>
            <p:spPr>
              <a:xfrm>
                <a:off x="382028" y="4438636"/>
                <a:ext cx="428625" cy="271462"/>
              </a:xfrm>
              <a:custGeom>
                <a:avLst/>
                <a:gdLst>
                  <a:gd name="connsiteX0" fmla="*/ 26194 w 428625"/>
                  <a:gd name="connsiteY0" fmla="*/ 7143 h 271462"/>
                  <a:gd name="connsiteX1" fmla="*/ 11906 w 428625"/>
                  <a:gd name="connsiteY1" fmla="*/ 42862 h 271462"/>
                  <a:gd name="connsiteX2" fmla="*/ 0 w 428625"/>
                  <a:gd name="connsiteY2" fmla="*/ 61912 h 271462"/>
                  <a:gd name="connsiteX3" fmla="*/ 21431 w 428625"/>
                  <a:gd name="connsiteY3" fmla="*/ 59531 h 271462"/>
                  <a:gd name="connsiteX4" fmla="*/ 28575 w 428625"/>
                  <a:gd name="connsiteY4" fmla="*/ 57150 h 271462"/>
                  <a:gd name="connsiteX5" fmla="*/ 38100 w 428625"/>
                  <a:gd name="connsiteY5" fmla="*/ 54768 h 271462"/>
                  <a:gd name="connsiteX6" fmla="*/ 28575 w 428625"/>
                  <a:gd name="connsiteY6" fmla="*/ 78581 h 271462"/>
                  <a:gd name="connsiteX7" fmla="*/ 19050 w 428625"/>
                  <a:gd name="connsiteY7" fmla="*/ 100012 h 271462"/>
                  <a:gd name="connsiteX8" fmla="*/ 26194 w 428625"/>
                  <a:gd name="connsiteY8" fmla="*/ 102393 h 271462"/>
                  <a:gd name="connsiteX9" fmla="*/ 33337 w 428625"/>
                  <a:gd name="connsiteY9" fmla="*/ 100012 h 271462"/>
                  <a:gd name="connsiteX10" fmla="*/ 47625 w 428625"/>
                  <a:gd name="connsiteY10" fmla="*/ 90487 h 271462"/>
                  <a:gd name="connsiteX11" fmla="*/ 54769 w 428625"/>
                  <a:gd name="connsiteY11" fmla="*/ 85725 h 271462"/>
                  <a:gd name="connsiteX12" fmla="*/ 61912 w 428625"/>
                  <a:gd name="connsiteY12" fmla="*/ 78581 h 271462"/>
                  <a:gd name="connsiteX13" fmla="*/ 64294 w 428625"/>
                  <a:gd name="connsiteY13" fmla="*/ 154781 h 271462"/>
                  <a:gd name="connsiteX14" fmla="*/ 76200 w 428625"/>
                  <a:gd name="connsiteY14" fmla="*/ 150018 h 271462"/>
                  <a:gd name="connsiteX15" fmla="*/ 92869 w 428625"/>
                  <a:gd name="connsiteY15" fmla="*/ 133350 h 271462"/>
                  <a:gd name="connsiteX16" fmla="*/ 97631 w 428625"/>
                  <a:gd name="connsiteY16" fmla="*/ 123825 h 271462"/>
                  <a:gd name="connsiteX17" fmla="*/ 80962 w 428625"/>
                  <a:gd name="connsiteY17" fmla="*/ 104775 h 271462"/>
                  <a:gd name="connsiteX18" fmla="*/ 76200 w 428625"/>
                  <a:gd name="connsiteY18" fmla="*/ 97631 h 271462"/>
                  <a:gd name="connsiteX19" fmla="*/ 88106 w 428625"/>
                  <a:gd name="connsiteY19" fmla="*/ 133350 h 271462"/>
                  <a:gd name="connsiteX20" fmla="*/ 100012 w 428625"/>
                  <a:gd name="connsiteY20" fmla="*/ 157162 h 271462"/>
                  <a:gd name="connsiteX21" fmla="*/ 111919 w 428625"/>
                  <a:gd name="connsiteY21" fmla="*/ 178593 h 271462"/>
                  <a:gd name="connsiteX22" fmla="*/ 119062 w 428625"/>
                  <a:gd name="connsiteY22" fmla="*/ 195262 h 271462"/>
                  <a:gd name="connsiteX23" fmla="*/ 126206 w 428625"/>
                  <a:gd name="connsiteY23" fmla="*/ 180975 h 271462"/>
                  <a:gd name="connsiteX24" fmla="*/ 121444 w 428625"/>
                  <a:gd name="connsiteY24" fmla="*/ 152400 h 271462"/>
                  <a:gd name="connsiteX25" fmla="*/ 119062 w 428625"/>
                  <a:gd name="connsiteY25" fmla="*/ 142875 h 271462"/>
                  <a:gd name="connsiteX26" fmla="*/ 116681 w 428625"/>
                  <a:gd name="connsiteY26" fmla="*/ 135731 h 271462"/>
                  <a:gd name="connsiteX27" fmla="*/ 121444 w 428625"/>
                  <a:gd name="connsiteY27" fmla="*/ 145256 h 271462"/>
                  <a:gd name="connsiteX28" fmla="*/ 128587 w 428625"/>
                  <a:gd name="connsiteY28" fmla="*/ 161925 h 271462"/>
                  <a:gd name="connsiteX29" fmla="*/ 133350 w 428625"/>
                  <a:gd name="connsiteY29" fmla="*/ 202406 h 271462"/>
                  <a:gd name="connsiteX30" fmla="*/ 138112 w 428625"/>
                  <a:gd name="connsiteY30" fmla="*/ 209550 h 271462"/>
                  <a:gd name="connsiteX31" fmla="*/ 145256 w 428625"/>
                  <a:gd name="connsiteY31" fmla="*/ 154781 h 271462"/>
                  <a:gd name="connsiteX32" fmla="*/ 147637 w 428625"/>
                  <a:gd name="connsiteY32" fmla="*/ 140493 h 271462"/>
                  <a:gd name="connsiteX33" fmla="*/ 150019 w 428625"/>
                  <a:gd name="connsiteY33" fmla="*/ 147637 h 271462"/>
                  <a:gd name="connsiteX34" fmla="*/ 154781 w 428625"/>
                  <a:gd name="connsiteY34" fmla="*/ 159543 h 271462"/>
                  <a:gd name="connsiteX35" fmla="*/ 159544 w 428625"/>
                  <a:gd name="connsiteY35" fmla="*/ 185737 h 271462"/>
                  <a:gd name="connsiteX36" fmla="*/ 166687 w 428625"/>
                  <a:gd name="connsiteY36" fmla="*/ 219075 h 271462"/>
                  <a:gd name="connsiteX37" fmla="*/ 176212 w 428625"/>
                  <a:gd name="connsiteY37" fmla="*/ 192881 h 271462"/>
                  <a:gd name="connsiteX38" fmla="*/ 180975 w 428625"/>
                  <a:gd name="connsiteY38" fmla="*/ 176212 h 271462"/>
                  <a:gd name="connsiteX39" fmla="*/ 185737 w 428625"/>
                  <a:gd name="connsiteY39" fmla="*/ 202406 h 271462"/>
                  <a:gd name="connsiteX40" fmla="*/ 188119 w 428625"/>
                  <a:gd name="connsiteY40" fmla="*/ 214312 h 271462"/>
                  <a:gd name="connsiteX41" fmla="*/ 195262 w 428625"/>
                  <a:gd name="connsiteY41" fmla="*/ 204787 h 271462"/>
                  <a:gd name="connsiteX42" fmla="*/ 197644 w 428625"/>
                  <a:gd name="connsiteY42" fmla="*/ 195262 h 271462"/>
                  <a:gd name="connsiteX43" fmla="*/ 202406 w 428625"/>
                  <a:gd name="connsiteY43" fmla="*/ 185737 h 271462"/>
                  <a:gd name="connsiteX44" fmla="*/ 200025 w 428625"/>
                  <a:gd name="connsiteY44" fmla="*/ 240506 h 271462"/>
                  <a:gd name="connsiteX45" fmla="*/ 197644 w 428625"/>
                  <a:gd name="connsiteY45" fmla="*/ 259556 h 271462"/>
                  <a:gd name="connsiteX46" fmla="*/ 192881 w 428625"/>
                  <a:gd name="connsiteY46" fmla="*/ 221456 h 271462"/>
                  <a:gd name="connsiteX47" fmla="*/ 188119 w 428625"/>
                  <a:gd name="connsiteY47" fmla="*/ 214312 h 271462"/>
                  <a:gd name="connsiteX48" fmla="*/ 173831 w 428625"/>
                  <a:gd name="connsiteY48" fmla="*/ 204787 h 271462"/>
                  <a:gd name="connsiteX49" fmla="*/ 159544 w 428625"/>
                  <a:gd name="connsiteY49" fmla="*/ 200025 h 271462"/>
                  <a:gd name="connsiteX50" fmla="*/ 166687 w 428625"/>
                  <a:gd name="connsiteY50" fmla="*/ 204787 h 271462"/>
                  <a:gd name="connsiteX51" fmla="*/ 152400 w 428625"/>
                  <a:gd name="connsiteY51" fmla="*/ 235743 h 271462"/>
                  <a:gd name="connsiteX52" fmla="*/ 145256 w 428625"/>
                  <a:gd name="connsiteY52" fmla="*/ 233362 h 271462"/>
                  <a:gd name="connsiteX53" fmla="*/ 140494 w 428625"/>
                  <a:gd name="connsiteY53" fmla="*/ 197643 h 271462"/>
                  <a:gd name="connsiteX54" fmla="*/ 135731 w 428625"/>
                  <a:gd name="connsiteY54" fmla="*/ 166687 h 271462"/>
                  <a:gd name="connsiteX55" fmla="*/ 133350 w 428625"/>
                  <a:gd name="connsiteY55" fmla="*/ 202406 h 271462"/>
                  <a:gd name="connsiteX56" fmla="*/ 128587 w 428625"/>
                  <a:gd name="connsiteY56" fmla="*/ 223837 h 271462"/>
                  <a:gd name="connsiteX57" fmla="*/ 126206 w 428625"/>
                  <a:gd name="connsiteY57" fmla="*/ 242887 h 271462"/>
                  <a:gd name="connsiteX58" fmla="*/ 123825 w 428625"/>
                  <a:gd name="connsiteY58" fmla="*/ 233362 h 271462"/>
                  <a:gd name="connsiteX59" fmla="*/ 128587 w 428625"/>
                  <a:gd name="connsiteY59" fmla="*/ 207168 h 271462"/>
                  <a:gd name="connsiteX60" fmla="*/ 135731 w 428625"/>
                  <a:gd name="connsiteY60" fmla="*/ 192881 h 271462"/>
                  <a:gd name="connsiteX61" fmla="*/ 157162 w 428625"/>
                  <a:gd name="connsiteY61" fmla="*/ 173831 h 271462"/>
                  <a:gd name="connsiteX62" fmla="*/ 161925 w 428625"/>
                  <a:gd name="connsiteY62" fmla="*/ 197643 h 271462"/>
                  <a:gd name="connsiteX63" fmla="*/ 169069 w 428625"/>
                  <a:gd name="connsiteY63" fmla="*/ 230981 h 271462"/>
                  <a:gd name="connsiteX64" fmla="*/ 173831 w 428625"/>
                  <a:gd name="connsiteY64" fmla="*/ 259556 h 271462"/>
                  <a:gd name="connsiteX65" fmla="*/ 176212 w 428625"/>
                  <a:gd name="connsiteY65" fmla="*/ 271462 h 271462"/>
                  <a:gd name="connsiteX66" fmla="*/ 183356 w 428625"/>
                  <a:gd name="connsiteY66" fmla="*/ 266700 h 271462"/>
                  <a:gd name="connsiteX67" fmla="*/ 185737 w 428625"/>
                  <a:gd name="connsiteY67" fmla="*/ 257175 h 271462"/>
                  <a:gd name="connsiteX68" fmla="*/ 197644 w 428625"/>
                  <a:gd name="connsiteY68" fmla="*/ 230981 h 271462"/>
                  <a:gd name="connsiteX69" fmla="*/ 202406 w 428625"/>
                  <a:gd name="connsiteY69" fmla="*/ 242887 h 271462"/>
                  <a:gd name="connsiteX70" fmla="*/ 209550 w 428625"/>
                  <a:gd name="connsiteY70" fmla="*/ 240506 h 271462"/>
                  <a:gd name="connsiteX71" fmla="*/ 219075 w 428625"/>
                  <a:gd name="connsiteY71" fmla="*/ 221456 h 271462"/>
                  <a:gd name="connsiteX72" fmla="*/ 235744 w 428625"/>
                  <a:gd name="connsiteY72" fmla="*/ 195262 h 271462"/>
                  <a:gd name="connsiteX73" fmla="*/ 247650 w 428625"/>
                  <a:gd name="connsiteY73" fmla="*/ 166687 h 271462"/>
                  <a:gd name="connsiteX74" fmla="*/ 252412 w 428625"/>
                  <a:gd name="connsiteY74" fmla="*/ 173831 h 271462"/>
                  <a:gd name="connsiteX75" fmla="*/ 254794 w 428625"/>
                  <a:gd name="connsiteY75" fmla="*/ 200025 h 271462"/>
                  <a:gd name="connsiteX76" fmla="*/ 257175 w 428625"/>
                  <a:gd name="connsiteY76" fmla="*/ 211931 h 271462"/>
                  <a:gd name="connsiteX77" fmla="*/ 264319 w 428625"/>
                  <a:gd name="connsiteY77" fmla="*/ 204787 h 271462"/>
                  <a:gd name="connsiteX78" fmla="*/ 269081 w 428625"/>
                  <a:gd name="connsiteY78" fmla="*/ 185737 h 271462"/>
                  <a:gd name="connsiteX79" fmla="*/ 276225 w 428625"/>
                  <a:gd name="connsiteY79" fmla="*/ 152400 h 271462"/>
                  <a:gd name="connsiteX80" fmla="*/ 285750 w 428625"/>
                  <a:gd name="connsiteY80" fmla="*/ 185737 h 271462"/>
                  <a:gd name="connsiteX81" fmla="*/ 292894 w 428625"/>
                  <a:gd name="connsiteY81" fmla="*/ 190500 h 271462"/>
                  <a:gd name="connsiteX82" fmla="*/ 295275 w 428625"/>
                  <a:gd name="connsiteY82" fmla="*/ 173831 h 271462"/>
                  <a:gd name="connsiteX83" fmla="*/ 309562 w 428625"/>
                  <a:gd name="connsiteY83" fmla="*/ 188118 h 271462"/>
                  <a:gd name="connsiteX84" fmla="*/ 321469 w 428625"/>
                  <a:gd name="connsiteY84" fmla="*/ 195262 h 271462"/>
                  <a:gd name="connsiteX85" fmla="*/ 328612 w 428625"/>
                  <a:gd name="connsiteY85" fmla="*/ 188118 h 271462"/>
                  <a:gd name="connsiteX86" fmla="*/ 333375 w 428625"/>
                  <a:gd name="connsiteY86" fmla="*/ 171450 h 271462"/>
                  <a:gd name="connsiteX87" fmla="*/ 335756 w 428625"/>
                  <a:gd name="connsiteY87" fmla="*/ 159543 h 271462"/>
                  <a:gd name="connsiteX88" fmla="*/ 338137 w 428625"/>
                  <a:gd name="connsiteY88" fmla="*/ 150018 h 271462"/>
                  <a:gd name="connsiteX89" fmla="*/ 350044 w 428625"/>
                  <a:gd name="connsiteY89" fmla="*/ 154781 h 271462"/>
                  <a:gd name="connsiteX90" fmla="*/ 359569 w 428625"/>
                  <a:gd name="connsiteY90" fmla="*/ 159543 h 271462"/>
                  <a:gd name="connsiteX91" fmla="*/ 366712 w 428625"/>
                  <a:gd name="connsiteY91" fmla="*/ 133350 h 271462"/>
                  <a:gd name="connsiteX92" fmla="*/ 371475 w 428625"/>
                  <a:gd name="connsiteY92" fmla="*/ 109537 h 271462"/>
                  <a:gd name="connsiteX93" fmla="*/ 373856 w 428625"/>
                  <a:gd name="connsiteY93" fmla="*/ 95250 h 271462"/>
                  <a:gd name="connsiteX94" fmla="*/ 378619 w 428625"/>
                  <a:gd name="connsiteY94" fmla="*/ 107156 h 271462"/>
                  <a:gd name="connsiteX95" fmla="*/ 383381 w 428625"/>
                  <a:gd name="connsiteY95" fmla="*/ 123825 h 271462"/>
                  <a:gd name="connsiteX96" fmla="*/ 392906 w 428625"/>
                  <a:gd name="connsiteY96" fmla="*/ 135731 h 271462"/>
                  <a:gd name="connsiteX97" fmla="*/ 400050 w 428625"/>
                  <a:gd name="connsiteY97" fmla="*/ 69056 h 271462"/>
                  <a:gd name="connsiteX98" fmla="*/ 404812 w 428625"/>
                  <a:gd name="connsiteY98" fmla="*/ 45243 h 271462"/>
                  <a:gd name="connsiteX99" fmla="*/ 411956 w 428625"/>
                  <a:gd name="connsiteY99" fmla="*/ 64293 h 271462"/>
                  <a:gd name="connsiteX100" fmla="*/ 428625 w 428625"/>
                  <a:gd name="connsiteY100" fmla="*/ 85725 h 271462"/>
                  <a:gd name="connsiteX101" fmla="*/ 421481 w 428625"/>
                  <a:gd name="connsiteY101" fmla="*/ 64293 h 271462"/>
                  <a:gd name="connsiteX102" fmla="*/ 419100 w 428625"/>
                  <a:gd name="connsiteY102" fmla="*/ 54768 h 271462"/>
                  <a:gd name="connsiteX103" fmla="*/ 414337 w 428625"/>
                  <a:gd name="connsiteY103" fmla="*/ 42862 h 271462"/>
                  <a:gd name="connsiteX104" fmla="*/ 409575 w 428625"/>
                  <a:gd name="connsiteY104" fmla="*/ 28575 h 271462"/>
                  <a:gd name="connsiteX105" fmla="*/ 404812 w 428625"/>
                  <a:gd name="connsiteY105" fmla="*/ 19050 h 271462"/>
                  <a:gd name="connsiteX106" fmla="*/ 400050 w 428625"/>
                  <a:gd name="connsiteY106" fmla="*/ 11906 h 271462"/>
                  <a:gd name="connsiteX107" fmla="*/ 397669 w 428625"/>
                  <a:gd name="connsiteY107" fmla="*/ 0 h 271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</a:cxnLst>
                <a:rect l="l" t="t" r="r" b="b"/>
                <a:pathLst>
                  <a:path w="428625" h="271462">
                    <a:moveTo>
                      <a:pt x="26194" y="7143"/>
                    </a:moveTo>
                    <a:cubicBezTo>
                      <a:pt x="22462" y="25797"/>
                      <a:pt x="24765" y="19716"/>
                      <a:pt x="11906" y="42862"/>
                    </a:cubicBezTo>
                    <a:cubicBezTo>
                      <a:pt x="8269" y="49408"/>
                      <a:pt x="0" y="61912"/>
                      <a:pt x="0" y="61912"/>
                    </a:cubicBezTo>
                    <a:cubicBezTo>
                      <a:pt x="11906" y="65880"/>
                      <a:pt x="4762" y="65087"/>
                      <a:pt x="21431" y="59531"/>
                    </a:cubicBezTo>
                    <a:lnTo>
                      <a:pt x="28575" y="57150"/>
                    </a:lnTo>
                    <a:cubicBezTo>
                      <a:pt x="45243" y="46038"/>
                      <a:pt x="46037" y="42863"/>
                      <a:pt x="38100" y="54768"/>
                    </a:cubicBezTo>
                    <a:cubicBezTo>
                      <a:pt x="34483" y="65621"/>
                      <a:pt x="35082" y="64484"/>
                      <a:pt x="28575" y="78581"/>
                    </a:cubicBezTo>
                    <a:cubicBezTo>
                      <a:pt x="18656" y="100072"/>
                      <a:pt x="23894" y="85479"/>
                      <a:pt x="19050" y="100012"/>
                    </a:cubicBezTo>
                    <a:cubicBezTo>
                      <a:pt x="21431" y="100806"/>
                      <a:pt x="23684" y="102393"/>
                      <a:pt x="26194" y="102393"/>
                    </a:cubicBezTo>
                    <a:cubicBezTo>
                      <a:pt x="28704" y="102393"/>
                      <a:pt x="31143" y="101231"/>
                      <a:pt x="33337" y="100012"/>
                    </a:cubicBezTo>
                    <a:cubicBezTo>
                      <a:pt x="38341" y="97232"/>
                      <a:pt x="42862" y="93662"/>
                      <a:pt x="47625" y="90487"/>
                    </a:cubicBezTo>
                    <a:cubicBezTo>
                      <a:pt x="50006" y="88900"/>
                      <a:pt x="52745" y="87749"/>
                      <a:pt x="54769" y="85725"/>
                    </a:cubicBezTo>
                    <a:lnTo>
                      <a:pt x="61912" y="78581"/>
                    </a:lnTo>
                    <a:cubicBezTo>
                      <a:pt x="62706" y="103981"/>
                      <a:pt x="59310" y="129862"/>
                      <a:pt x="64294" y="154781"/>
                    </a:cubicBezTo>
                    <a:cubicBezTo>
                      <a:pt x="65132" y="158972"/>
                      <a:pt x="72463" y="152094"/>
                      <a:pt x="76200" y="150018"/>
                    </a:cubicBezTo>
                    <a:cubicBezTo>
                      <a:pt x="84104" y="145627"/>
                      <a:pt x="88140" y="140917"/>
                      <a:pt x="92869" y="133350"/>
                    </a:cubicBezTo>
                    <a:cubicBezTo>
                      <a:pt x="94750" y="130340"/>
                      <a:pt x="96044" y="127000"/>
                      <a:pt x="97631" y="123825"/>
                    </a:cubicBezTo>
                    <a:cubicBezTo>
                      <a:pt x="80305" y="109964"/>
                      <a:pt x="89848" y="120326"/>
                      <a:pt x="80962" y="104775"/>
                    </a:cubicBezTo>
                    <a:cubicBezTo>
                      <a:pt x="79542" y="102290"/>
                      <a:pt x="75506" y="94855"/>
                      <a:pt x="76200" y="97631"/>
                    </a:cubicBezTo>
                    <a:cubicBezTo>
                      <a:pt x="79244" y="109807"/>
                      <a:pt x="82493" y="122125"/>
                      <a:pt x="88106" y="133350"/>
                    </a:cubicBezTo>
                    <a:cubicBezTo>
                      <a:pt x="92075" y="141287"/>
                      <a:pt x="95879" y="149309"/>
                      <a:pt x="100012" y="157162"/>
                    </a:cubicBezTo>
                    <a:cubicBezTo>
                      <a:pt x="103818" y="164394"/>
                      <a:pt x="108264" y="171284"/>
                      <a:pt x="111919" y="178593"/>
                    </a:cubicBezTo>
                    <a:cubicBezTo>
                      <a:pt x="114622" y="184000"/>
                      <a:pt x="116681" y="189706"/>
                      <a:pt x="119062" y="195262"/>
                    </a:cubicBezTo>
                    <a:cubicBezTo>
                      <a:pt x="121470" y="191650"/>
                      <a:pt x="126206" y="185904"/>
                      <a:pt x="126206" y="180975"/>
                    </a:cubicBezTo>
                    <a:cubicBezTo>
                      <a:pt x="126206" y="159693"/>
                      <a:pt x="125170" y="165439"/>
                      <a:pt x="121444" y="152400"/>
                    </a:cubicBezTo>
                    <a:cubicBezTo>
                      <a:pt x="120545" y="149253"/>
                      <a:pt x="119961" y="146022"/>
                      <a:pt x="119062" y="142875"/>
                    </a:cubicBezTo>
                    <a:cubicBezTo>
                      <a:pt x="118372" y="140461"/>
                      <a:pt x="114906" y="133956"/>
                      <a:pt x="116681" y="135731"/>
                    </a:cubicBezTo>
                    <a:cubicBezTo>
                      <a:pt x="119192" y="138241"/>
                      <a:pt x="119975" y="142024"/>
                      <a:pt x="121444" y="145256"/>
                    </a:cubicBezTo>
                    <a:cubicBezTo>
                      <a:pt x="123945" y="150759"/>
                      <a:pt x="126206" y="156369"/>
                      <a:pt x="128587" y="161925"/>
                    </a:cubicBezTo>
                    <a:cubicBezTo>
                      <a:pt x="128783" y="163884"/>
                      <a:pt x="131772" y="197146"/>
                      <a:pt x="133350" y="202406"/>
                    </a:cubicBezTo>
                    <a:cubicBezTo>
                      <a:pt x="134172" y="205147"/>
                      <a:pt x="136525" y="207169"/>
                      <a:pt x="138112" y="209550"/>
                    </a:cubicBezTo>
                    <a:cubicBezTo>
                      <a:pt x="145726" y="186715"/>
                      <a:pt x="139065" y="208440"/>
                      <a:pt x="145256" y="154781"/>
                    </a:cubicBezTo>
                    <a:cubicBezTo>
                      <a:pt x="145809" y="149984"/>
                      <a:pt x="146843" y="145256"/>
                      <a:pt x="147637" y="140493"/>
                    </a:cubicBezTo>
                    <a:cubicBezTo>
                      <a:pt x="148431" y="142874"/>
                      <a:pt x="149138" y="145287"/>
                      <a:pt x="150019" y="147637"/>
                    </a:cubicBezTo>
                    <a:cubicBezTo>
                      <a:pt x="151520" y="151639"/>
                      <a:pt x="153744" y="155396"/>
                      <a:pt x="154781" y="159543"/>
                    </a:cubicBezTo>
                    <a:cubicBezTo>
                      <a:pt x="156933" y="168153"/>
                      <a:pt x="157619" y="177074"/>
                      <a:pt x="159544" y="185737"/>
                    </a:cubicBezTo>
                    <a:cubicBezTo>
                      <a:pt x="168368" y="225443"/>
                      <a:pt x="161041" y="179551"/>
                      <a:pt x="166687" y="219075"/>
                    </a:cubicBezTo>
                    <a:cubicBezTo>
                      <a:pt x="172312" y="196581"/>
                      <a:pt x="164498" y="225680"/>
                      <a:pt x="176212" y="192881"/>
                    </a:cubicBezTo>
                    <a:cubicBezTo>
                      <a:pt x="178156" y="187439"/>
                      <a:pt x="179387" y="181768"/>
                      <a:pt x="180975" y="176212"/>
                    </a:cubicBezTo>
                    <a:cubicBezTo>
                      <a:pt x="186868" y="205680"/>
                      <a:pt x="179630" y="168823"/>
                      <a:pt x="185737" y="202406"/>
                    </a:cubicBezTo>
                    <a:cubicBezTo>
                      <a:pt x="186461" y="206388"/>
                      <a:pt x="187325" y="210343"/>
                      <a:pt x="188119" y="214312"/>
                    </a:cubicBezTo>
                    <a:cubicBezTo>
                      <a:pt x="190500" y="211137"/>
                      <a:pt x="193487" y="208337"/>
                      <a:pt x="195262" y="204787"/>
                    </a:cubicBezTo>
                    <a:cubicBezTo>
                      <a:pt x="196726" y="201860"/>
                      <a:pt x="196495" y="198326"/>
                      <a:pt x="197644" y="195262"/>
                    </a:cubicBezTo>
                    <a:cubicBezTo>
                      <a:pt x="198890" y="191938"/>
                      <a:pt x="200819" y="188912"/>
                      <a:pt x="202406" y="185737"/>
                    </a:cubicBezTo>
                    <a:cubicBezTo>
                      <a:pt x="201612" y="203993"/>
                      <a:pt x="201201" y="222270"/>
                      <a:pt x="200025" y="240506"/>
                    </a:cubicBezTo>
                    <a:cubicBezTo>
                      <a:pt x="199613" y="246892"/>
                      <a:pt x="200021" y="265498"/>
                      <a:pt x="197644" y="259556"/>
                    </a:cubicBezTo>
                    <a:cubicBezTo>
                      <a:pt x="187638" y="234544"/>
                      <a:pt x="200337" y="236370"/>
                      <a:pt x="192881" y="221456"/>
                    </a:cubicBezTo>
                    <a:cubicBezTo>
                      <a:pt x="191601" y="218896"/>
                      <a:pt x="190273" y="216197"/>
                      <a:pt x="188119" y="214312"/>
                    </a:cubicBezTo>
                    <a:cubicBezTo>
                      <a:pt x="183811" y="210543"/>
                      <a:pt x="179261" y="206597"/>
                      <a:pt x="173831" y="204787"/>
                    </a:cubicBezTo>
                    <a:cubicBezTo>
                      <a:pt x="169069" y="203200"/>
                      <a:pt x="155367" y="197240"/>
                      <a:pt x="159544" y="200025"/>
                    </a:cubicBezTo>
                    <a:lnTo>
                      <a:pt x="166687" y="204787"/>
                    </a:lnTo>
                    <a:cubicBezTo>
                      <a:pt x="164807" y="227346"/>
                      <a:pt x="173324" y="235743"/>
                      <a:pt x="152400" y="235743"/>
                    </a:cubicBezTo>
                    <a:cubicBezTo>
                      <a:pt x="149890" y="235743"/>
                      <a:pt x="147637" y="234156"/>
                      <a:pt x="145256" y="233362"/>
                    </a:cubicBezTo>
                    <a:cubicBezTo>
                      <a:pt x="143318" y="219796"/>
                      <a:pt x="142034" y="211501"/>
                      <a:pt x="140494" y="197643"/>
                    </a:cubicBezTo>
                    <a:cubicBezTo>
                      <a:pt x="137424" y="170020"/>
                      <a:pt x="140772" y="181812"/>
                      <a:pt x="135731" y="166687"/>
                    </a:cubicBezTo>
                    <a:cubicBezTo>
                      <a:pt x="134937" y="178593"/>
                      <a:pt x="134830" y="190565"/>
                      <a:pt x="133350" y="202406"/>
                    </a:cubicBezTo>
                    <a:cubicBezTo>
                      <a:pt x="132442" y="209667"/>
                      <a:pt x="129859" y="216630"/>
                      <a:pt x="128587" y="223837"/>
                    </a:cubicBezTo>
                    <a:cubicBezTo>
                      <a:pt x="127475" y="230139"/>
                      <a:pt x="127000" y="236537"/>
                      <a:pt x="126206" y="242887"/>
                    </a:cubicBezTo>
                    <a:cubicBezTo>
                      <a:pt x="125412" y="239712"/>
                      <a:pt x="123825" y="236635"/>
                      <a:pt x="123825" y="233362"/>
                    </a:cubicBezTo>
                    <a:cubicBezTo>
                      <a:pt x="123825" y="226306"/>
                      <a:pt x="125239" y="214702"/>
                      <a:pt x="128587" y="207168"/>
                    </a:cubicBezTo>
                    <a:cubicBezTo>
                      <a:pt x="130750" y="202302"/>
                      <a:pt x="132536" y="197141"/>
                      <a:pt x="135731" y="192881"/>
                    </a:cubicBezTo>
                    <a:cubicBezTo>
                      <a:pt x="143887" y="182006"/>
                      <a:pt x="147880" y="180019"/>
                      <a:pt x="157162" y="173831"/>
                    </a:cubicBezTo>
                    <a:cubicBezTo>
                      <a:pt x="162271" y="189153"/>
                      <a:pt x="157061" y="172109"/>
                      <a:pt x="161925" y="197643"/>
                    </a:cubicBezTo>
                    <a:cubicBezTo>
                      <a:pt x="164052" y="208807"/>
                      <a:pt x="166923" y="219821"/>
                      <a:pt x="169069" y="230981"/>
                    </a:cubicBezTo>
                    <a:cubicBezTo>
                      <a:pt x="170893" y="240464"/>
                      <a:pt x="172153" y="250047"/>
                      <a:pt x="173831" y="259556"/>
                    </a:cubicBezTo>
                    <a:cubicBezTo>
                      <a:pt x="174534" y="263542"/>
                      <a:pt x="175418" y="267493"/>
                      <a:pt x="176212" y="271462"/>
                    </a:cubicBezTo>
                    <a:cubicBezTo>
                      <a:pt x="178593" y="269875"/>
                      <a:pt x="181768" y="269081"/>
                      <a:pt x="183356" y="266700"/>
                    </a:cubicBezTo>
                    <a:cubicBezTo>
                      <a:pt x="185171" y="263977"/>
                      <a:pt x="184619" y="260251"/>
                      <a:pt x="185737" y="257175"/>
                    </a:cubicBezTo>
                    <a:cubicBezTo>
                      <a:pt x="189534" y="246732"/>
                      <a:pt x="192964" y="240341"/>
                      <a:pt x="197644" y="230981"/>
                    </a:cubicBezTo>
                    <a:cubicBezTo>
                      <a:pt x="199231" y="234950"/>
                      <a:pt x="199068" y="240217"/>
                      <a:pt x="202406" y="242887"/>
                    </a:cubicBezTo>
                    <a:cubicBezTo>
                      <a:pt x="204366" y="244455"/>
                      <a:pt x="208009" y="242487"/>
                      <a:pt x="209550" y="240506"/>
                    </a:cubicBezTo>
                    <a:cubicBezTo>
                      <a:pt x="213909" y="234902"/>
                      <a:pt x="215518" y="227600"/>
                      <a:pt x="219075" y="221456"/>
                    </a:cubicBezTo>
                    <a:cubicBezTo>
                      <a:pt x="224260" y="212499"/>
                      <a:pt x="230756" y="204330"/>
                      <a:pt x="235744" y="195262"/>
                    </a:cubicBezTo>
                    <a:cubicBezTo>
                      <a:pt x="242437" y="183093"/>
                      <a:pt x="244034" y="177537"/>
                      <a:pt x="247650" y="166687"/>
                    </a:cubicBezTo>
                    <a:cubicBezTo>
                      <a:pt x="249237" y="169068"/>
                      <a:pt x="251812" y="171033"/>
                      <a:pt x="252412" y="173831"/>
                    </a:cubicBezTo>
                    <a:cubicBezTo>
                      <a:pt x="254249" y="182404"/>
                      <a:pt x="253706" y="191325"/>
                      <a:pt x="254794" y="200025"/>
                    </a:cubicBezTo>
                    <a:cubicBezTo>
                      <a:pt x="255296" y="204041"/>
                      <a:pt x="256381" y="207962"/>
                      <a:pt x="257175" y="211931"/>
                    </a:cubicBezTo>
                    <a:cubicBezTo>
                      <a:pt x="259556" y="209550"/>
                      <a:pt x="262925" y="207853"/>
                      <a:pt x="264319" y="204787"/>
                    </a:cubicBezTo>
                    <a:cubicBezTo>
                      <a:pt x="267027" y="198828"/>
                      <a:pt x="267661" y="192127"/>
                      <a:pt x="269081" y="185737"/>
                    </a:cubicBezTo>
                    <a:cubicBezTo>
                      <a:pt x="279890" y="137099"/>
                      <a:pt x="269696" y="178518"/>
                      <a:pt x="276225" y="152400"/>
                    </a:cubicBezTo>
                    <a:cubicBezTo>
                      <a:pt x="277010" y="155539"/>
                      <a:pt x="282901" y="181179"/>
                      <a:pt x="285750" y="185737"/>
                    </a:cubicBezTo>
                    <a:cubicBezTo>
                      <a:pt x="287267" y="188164"/>
                      <a:pt x="290513" y="188912"/>
                      <a:pt x="292894" y="190500"/>
                    </a:cubicBezTo>
                    <a:cubicBezTo>
                      <a:pt x="293688" y="184944"/>
                      <a:pt x="289719" y="174625"/>
                      <a:pt x="295275" y="173831"/>
                    </a:cubicBezTo>
                    <a:cubicBezTo>
                      <a:pt x="301942" y="172878"/>
                      <a:pt x="303787" y="184653"/>
                      <a:pt x="309562" y="188118"/>
                    </a:cubicBezTo>
                    <a:lnTo>
                      <a:pt x="321469" y="195262"/>
                    </a:lnTo>
                    <a:cubicBezTo>
                      <a:pt x="323850" y="192881"/>
                      <a:pt x="327106" y="191130"/>
                      <a:pt x="328612" y="188118"/>
                    </a:cubicBezTo>
                    <a:cubicBezTo>
                      <a:pt x="331196" y="182950"/>
                      <a:pt x="331973" y="177056"/>
                      <a:pt x="333375" y="171450"/>
                    </a:cubicBezTo>
                    <a:cubicBezTo>
                      <a:pt x="334357" y="167523"/>
                      <a:pt x="334878" y="163494"/>
                      <a:pt x="335756" y="159543"/>
                    </a:cubicBezTo>
                    <a:cubicBezTo>
                      <a:pt x="336466" y="156348"/>
                      <a:pt x="337343" y="153193"/>
                      <a:pt x="338137" y="150018"/>
                    </a:cubicBezTo>
                    <a:cubicBezTo>
                      <a:pt x="333618" y="131942"/>
                      <a:pt x="334479" y="142330"/>
                      <a:pt x="350044" y="154781"/>
                    </a:cubicBezTo>
                    <a:cubicBezTo>
                      <a:pt x="352816" y="156998"/>
                      <a:pt x="356394" y="157956"/>
                      <a:pt x="359569" y="159543"/>
                    </a:cubicBezTo>
                    <a:cubicBezTo>
                      <a:pt x="368425" y="146259"/>
                      <a:pt x="362760" y="157064"/>
                      <a:pt x="366712" y="133350"/>
                    </a:cubicBezTo>
                    <a:cubicBezTo>
                      <a:pt x="368043" y="125365"/>
                      <a:pt x="369983" y="117493"/>
                      <a:pt x="371475" y="109537"/>
                    </a:cubicBezTo>
                    <a:cubicBezTo>
                      <a:pt x="372365" y="104792"/>
                      <a:pt x="373062" y="100012"/>
                      <a:pt x="373856" y="95250"/>
                    </a:cubicBezTo>
                    <a:cubicBezTo>
                      <a:pt x="375444" y="99219"/>
                      <a:pt x="377267" y="103101"/>
                      <a:pt x="378619" y="107156"/>
                    </a:cubicBezTo>
                    <a:cubicBezTo>
                      <a:pt x="380446" y="112638"/>
                      <a:pt x="380797" y="118656"/>
                      <a:pt x="383381" y="123825"/>
                    </a:cubicBezTo>
                    <a:cubicBezTo>
                      <a:pt x="385654" y="128371"/>
                      <a:pt x="389731" y="131762"/>
                      <a:pt x="392906" y="135731"/>
                    </a:cubicBezTo>
                    <a:cubicBezTo>
                      <a:pt x="404305" y="101537"/>
                      <a:pt x="393585" y="138026"/>
                      <a:pt x="400050" y="69056"/>
                    </a:cubicBezTo>
                    <a:cubicBezTo>
                      <a:pt x="400805" y="60997"/>
                      <a:pt x="404812" y="45243"/>
                      <a:pt x="404812" y="45243"/>
                    </a:cubicBezTo>
                    <a:cubicBezTo>
                      <a:pt x="407193" y="51593"/>
                      <a:pt x="408923" y="58227"/>
                      <a:pt x="411956" y="64293"/>
                    </a:cubicBezTo>
                    <a:cubicBezTo>
                      <a:pt x="417653" y="75687"/>
                      <a:pt x="420785" y="77885"/>
                      <a:pt x="428625" y="85725"/>
                    </a:cubicBezTo>
                    <a:cubicBezTo>
                      <a:pt x="426244" y="78581"/>
                      <a:pt x="423696" y="71490"/>
                      <a:pt x="421481" y="64293"/>
                    </a:cubicBezTo>
                    <a:cubicBezTo>
                      <a:pt x="420519" y="61165"/>
                      <a:pt x="420135" y="57873"/>
                      <a:pt x="419100" y="54768"/>
                    </a:cubicBezTo>
                    <a:cubicBezTo>
                      <a:pt x="417748" y="50713"/>
                      <a:pt x="415798" y="46879"/>
                      <a:pt x="414337" y="42862"/>
                    </a:cubicBezTo>
                    <a:cubicBezTo>
                      <a:pt x="412621" y="38144"/>
                      <a:pt x="411820" y="33065"/>
                      <a:pt x="409575" y="28575"/>
                    </a:cubicBezTo>
                    <a:cubicBezTo>
                      <a:pt x="407987" y="25400"/>
                      <a:pt x="406573" y="22132"/>
                      <a:pt x="404812" y="19050"/>
                    </a:cubicBezTo>
                    <a:cubicBezTo>
                      <a:pt x="403392" y="16565"/>
                      <a:pt x="401330" y="14466"/>
                      <a:pt x="400050" y="11906"/>
                    </a:cubicBezTo>
                    <a:cubicBezTo>
                      <a:pt x="397167" y="6139"/>
                      <a:pt x="397669" y="5449"/>
                      <a:pt x="397669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任意多边形: 形状 199">
                <a:extLst>
                  <a:ext uri="{FF2B5EF4-FFF2-40B4-BE49-F238E27FC236}">
                    <a16:creationId xmlns:a16="http://schemas.microsoft.com/office/drawing/2014/main" id="{3F11035A-7439-4E27-99D4-1F6DC6801A75}"/>
                  </a:ext>
                </a:extLst>
              </p:cNvPr>
              <p:cNvSpPr/>
              <p:nvPr/>
            </p:nvSpPr>
            <p:spPr>
              <a:xfrm>
                <a:off x="326231" y="3955256"/>
                <a:ext cx="523875" cy="416719"/>
              </a:xfrm>
              <a:custGeom>
                <a:avLst/>
                <a:gdLst>
                  <a:gd name="connsiteX0" fmla="*/ 61913 w 523875"/>
                  <a:gd name="connsiteY0" fmla="*/ 416719 h 416719"/>
                  <a:gd name="connsiteX1" fmla="*/ 50007 w 523875"/>
                  <a:gd name="connsiteY1" fmla="*/ 414338 h 416719"/>
                  <a:gd name="connsiteX2" fmla="*/ 35719 w 523875"/>
                  <a:gd name="connsiteY2" fmla="*/ 409575 h 416719"/>
                  <a:gd name="connsiteX3" fmla="*/ 30957 w 523875"/>
                  <a:gd name="connsiteY3" fmla="*/ 402432 h 416719"/>
                  <a:gd name="connsiteX4" fmla="*/ 21432 w 523875"/>
                  <a:gd name="connsiteY4" fmla="*/ 392907 h 416719"/>
                  <a:gd name="connsiteX5" fmla="*/ 19050 w 523875"/>
                  <a:gd name="connsiteY5" fmla="*/ 385763 h 416719"/>
                  <a:gd name="connsiteX6" fmla="*/ 9525 w 523875"/>
                  <a:gd name="connsiteY6" fmla="*/ 371475 h 416719"/>
                  <a:gd name="connsiteX7" fmla="*/ 9525 w 523875"/>
                  <a:gd name="connsiteY7" fmla="*/ 309563 h 416719"/>
                  <a:gd name="connsiteX8" fmla="*/ 11907 w 523875"/>
                  <a:gd name="connsiteY8" fmla="*/ 302419 h 416719"/>
                  <a:gd name="connsiteX9" fmla="*/ 16669 w 523875"/>
                  <a:gd name="connsiteY9" fmla="*/ 295275 h 416719"/>
                  <a:gd name="connsiteX10" fmla="*/ 0 w 523875"/>
                  <a:gd name="connsiteY10" fmla="*/ 283369 h 416719"/>
                  <a:gd name="connsiteX11" fmla="*/ 11907 w 523875"/>
                  <a:gd name="connsiteY11" fmla="*/ 261938 h 416719"/>
                  <a:gd name="connsiteX12" fmla="*/ 16669 w 523875"/>
                  <a:gd name="connsiteY12" fmla="*/ 254794 h 416719"/>
                  <a:gd name="connsiteX13" fmla="*/ 21432 w 523875"/>
                  <a:gd name="connsiteY13" fmla="*/ 247650 h 416719"/>
                  <a:gd name="connsiteX14" fmla="*/ 23813 w 523875"/>
                  <a:gd name="connsiteY14" fmla="*/ 240507 h 416719"/>
                  <a:gd name="connsiteX15" fmla="*/ 28575 w 523875"/>
                  <a:gd name="connsiteY15" fmla="*/ 228600 h 416719"/>
                  <a:gd name="connsiteX16" fmla="*/ 30957 w 523875"/>
                  <a:gd name="connsiteY16" fmla="*/ 219075 h 416719"/>
                  <a:gd name="connsiteX17" fmla="*/ 35719 w 523875"/>
                  <a:gd name="connsiteY17" fmla="*/ 128588 h 416719"/>
                  <a:gd name="connsiteX18" fmla="*/ 38100 w 523875"/>
                  <a:gd name="connsiteY18" fmla="*/ 121444 h 416719"/>
                  <a:gd name="connsiteX19" fmla="*/ 45244 w 523875"/>
                  <a:gd name="connsiteY19" fmla="*/ 107157 h 416719"/>
                  <a:gd name="connsiteX20" fmla="*/ 52388 w 523875"/>
                  <a:gd name="connsiteY20" fmla="*/ 90488 h 416719"/>
                  <a:gd name="connsiteX21" fmla="*/ 59532 w 523875"/>
                  <a:gd name="connsiteY21" fmla="*/ 88107 h 416719"/>
                  <a:gd name="connsiteX22" fmla="*/ 66675 w 523875"/>
                  <a:gd name="connsiteY22" fmla="*/ 83344 h 416719"/>
                  <a:gd name="connsiteX23" fmla="*/ 76200 w 523875"/>
                  <a:gd name="connsiteY23" fmla="*/ 78582 h 416719"/>
                  <a:gd name="connsiteX24" fmla="*/ 80963 w 523875"/>
                  <a:gd name="connsiteY24" fmla="*/ 71438 h 416719"/>
                  <a:gd name="connsiteX25" fmla="*/ 88107 w 523875"/>
                  <a:gd name="connsiteY25" fmla="*/ 69057 h 416719"/>
                  <a:gd name="connsiteX26" fmla="*/ 97632 w 523875"/>
                  <a:gd name="connsiteY26" fmla="*/ 64294 h 416719"/>
                  <a:gd name="connsiteX27" fmla="*/ 104775 w 523875"/>
                  <a:gd name="connsiteY27" fmla="*/ 61913 h 416719"/>
                  <a:gd name="connsiteX28" fmla="*/ 121444 w 523875"/>
                  <a:gd name="connsiteY28" fmla="*/ 54769 h 416719"/>
                  <a:gd name="connsiteX29" fmla="*/ 130969 w 523875"/>
                  <a:gd name="connsiteY29" fmla="*/ 57150 h 416719"/>
                  <a:gd name="connsiteX30" fmla="*/ 138113 w 523875"/>
                  <a:gd name="connsiteY30" fmla="*/ 61913 h 416719"/>
                  <a:gd name="connsiteX31" fmla="*/ 154782 w 523875"/>
                  <a:gd name="connsiteY31" fmla="*/ 71438 h 416719"/>
                  <a:gd name="connsiteX32" fmla="*/ 161925 w 523875"/>
                  <a:gd name="connsiteY32" fmla="*/ 76200 h 416719"/>
                  <a:gd name="connsiteX33" fmla="*/ 171450 w 523875"/>
                  <a:gd name="connsiteY33" fmla="*/ 78582 h 416719"/>
                  <a:gd name="connsiteX34" fmla="*/ 178594 w 523875"/>
                  <a:gd name="connsiteY34" fmla="*/ 80963 h 416719"/>
                  <a:gd name="connsiteX35" fmla="*/ 185738 w 523875"/>
                  <a:gd name="connsiteY35" fmla="*/ 73819 h 416719"/>
                  <a:gd name="connsiteX36" fmla="*/ 197644 w 523875"/>
                  <a:gd name="connsiteY36" fmla="*/ 66675 h 416719"/>
                  <a:gd name="connsiteX37" fmla="*/ 204788 w 523875"/>
                  <a:gd name="connsiteY37" fmla="*/ 61913 h 416719"/>
                  <a:gd name="connsiteX38" fmla="*/ 228600 w 523875"/>
                  <a:gd name="connsiteY38" fmla="*/ 52388 h 416719"/>
                  <a:gd name="connsiteX39" fmla="*/ 247650 w 523875"/>
                  <a:gd name="connsiteY39" fmla="*/ 57150 h 416719"/>
                  <a:gd name="connsiteX40" fmla="*/ 257175 w 523875"/>
                  <a:gd name="connsiteY40" fmla="*/ 64294 h 416719"/>
                  <a:gd name="connsiteX41" fmla="*/ 264319 w 523875"/>
                  <a:gd name="connsiteY41" fmla="*/ 66675 h 416719"/>
                  <a:gd name="connsiteX42" fmla="*/ 280988 w 523875"/>
                  <a:gd name="connsiteY42" fmla="*/ 73819 h 416719"/>
                  <a:gd name="connsiteX43" fmla="*/ 290513 w 523875"/>
                  <a:gd name="connsiteY43" fmla="*/ 59532 h 416719"/>
                  <a:gd name="connsiteX44" fmla="*/ 295275 w 523875"/>
                  <a:gd name="connsiteY44" fmla="*/ 52388 h 416719"/>
                  <a:gd name="connsiteX45" fmla="*/ 314325 w 523875"/>
                  <a:gd name="connsiteY45" fmla="*/ 38100 h 416719"/>
                  <a:gd name="connsiteX46" fmla="*/ 321469 w 523875"/>
                  <a:gd name="connsiteY46" fmla="*/ 30957 h 416719"/>
                  <a:gd name="connsiteX47" fmla="*/ 347663 w 523875"/>
                  <a:gd name="connsiteY47" fmla="*/ 14288 h 416719"/>
                  <a:gd name="connsiteX48" fmla="*/ 371475 w 523875"/>
                  <a:gd name="connsiteY48" fmla="*/ 14288 h 416719"/>
                  <a:gd name="connsiteX49" fmla="*/ 385763 w 523875"/>
                  <a:gd name="connsiteY49" fmla="*/ 9525 h 416719"/>
                  <a:gd name="connsiteX50" fmla="*/ 421482 w 523875"/>
                  <a:gd name="connsiteY50" fmla="*/ 11907 h 416719"/>
                  <a:gd name="connsiteX51" fmla="*/ 435769 w 523875"/>
                  <a:gd name="connsiteY51" fmla="*/ 33338 h 416719"/>
                  <a:gd name="connsiteX52" fmla="*/ 440532 w 523875"/>
                  <a:gd name="connsiteY52" fmla="*/ 40482 h 416719"/>
                  <a:gd name="connsiteX53" fmla="*/ 445294 w 523875"/>
                  <a:gd name="connsiteY53" fmla="*/ 54769 h 416719"/>
                  <a:gd name="connsiteX54" fmla="*/ 442913 w 523875"/>
                  <a:gd name="connsiteY54" fmla="*/ 76200 h 416719"/>
                  <a:gd name="connsiteX55" fmla="*/ 440532 w 523875"/>
                  <a:gd name="connsiteY55" fmla="*/ 83344 h 416719"/>
                  <a:gd name="connsiteX56" fmla="*/ 435769 w 523875"/>
                  <a:gd name="connsiteY56" fmla="*/ 100013 h 416719"/>
                  <a:gd name="connsiteX57" fmla="*/ 445294 w 523875"/>
                  <a:gd name="connsiteY57" fmla="*/ 121444 h 416719"/>
                  <a:gd name="connsiteX58" fmla="*/ 447675 w 523875"/>
                  <a:gd name="connsiteY58" fmla="*/ 128588 h 416719"/>
                  <a:gd name="connsiteX59" fmla="*/ 454819 w 523875"/>
                  <a:gd name="connsiteY59" fmla="*/ 154782 h 416719"/>
                  <a:gd name="connsiteX60" fmla="*/ 461963 w 523875"/>
                  <a:gd name="connsiteY60" fmla="*/ 157163 h 416719"/>
                  <a:gd name="connsiteX61" fmla="*/ 471488 w 523875"/>
                  <a:gd name="connsiteY61" fmla="*/ 164307 h 416719"/>
                  <a:gd name="connsiteX62" fmla="*/ 485775 w 523875"/>
                  <a:gd name="connsiteY62" fmla="*/ 169069 h 416719"/>
                  <a:gd name="connsiteX63" fmla="*/ 497682 w 523875"/>
                  <a:gd name="connsiteY63" fmla="*/ 202407 h 416719"/>
                  <a:gd name="connsiteX64" fmla="*/ 492919 w 523875"/>
                  <a:gd name="connsiteY64" fmla="*/ 216694 h 416719"/>
                  <a:gd name="connsiteX65" fmla="*/ 490538 w 523875"/>
                  <a:gd name="connsiteY65" fmla="*/ 223838 h 416719"/>
                  <a:gd name="connsiteX66" fmla="*/ 488157 w 523875"/>
                  <a:gd name="connsiteY66" fmla="*/ 230982 h 416719"/>
                  <a:gd name="connsiteX67" fmla="*/ 495300 w 523875"/>
                  <a:gd name="connsiteY67" fmla="*/ 250032 h 416719"/>
                  <a:gd name="connsiteX68" fmla="*/ 500063 w 523875"/>
                  <a:gd name="connsiteY68" fmla="*/ 264319 h 416719"/>
                  <a:gd name="connsiteX69" fmla="*/ 497682 w 523875"/>
                  <a:gd name="connsiteY69" fmla="*/ 300038 h 416719"/>
                  <a:gd name="connsiteX70" fmla="*/ 495300 w 523875"/>
                  <a:gd name="connsiteY70" fmla="*/ 307182 h 416719"/>
                  <a:gd name="connsiteX71" fmla="*/ 488157 w 523875"/>
                  <a:gd name="connsiteY71" fmla="*/ 309563 h 416719"/>
                  <a:gd name="connsiteX72" fmla="*/ 485775 w 523875"/>
                  <a:gd name="connsiteY72" fmla="*/ 326232 h 416719"/>
                  <a:gd name="connsiteX73" fmla="*/ 481013 w 523875"/>
                  <a:gd name="connsiteY73" fmla="*/ 340519 h 416719"/>
                  <a:gd name="connsiteX74" fmla="*/ 485775 w 523875"/>
                  <a:gd name="connsiteY74" fmla="*/ 333375 h 416719"/>
                  <a:gd name="connsiteX75" fmla="*/ 492919 w 523875"/>
                  <a:gd name="connsiteY75" fmla="*/ 311944 h 416719"/>
                  <a:gd name="connsiteX76" fmla="*/ 497682 w 523875"/>
                  <a:gd name="connsiteY76" fmla="*/ 297657 h 416719"/>
                  <a:gd name="connsiteX77" fmla="*/ 507207 w 523875"/>
                  <a:gd name="connsiteY77" fmla="*/ 283369 h 416719"/>
                  <a:gd name="connsiteX78" fmla="*/ 514350 w 523875"/>
                  <a:gd name="connsiteY78" fmla="*/ 271463 h 416719"/>
                  <a:gd name="connsiteX79" fmla="*/ 523875 w 523875"/>
                  <a:gd name="connsiteY79" fmla="*/ 257175 h 416719"/>
                  <a:gd name="connsiteX80" fmla="*/ 516732 w 523875"/>
                  <a:gd name="connsiteY80" fmla="*/ 254794 h 416719"/>
                  <a:gd name="connsiteX81" fmla="*/ 502444 w 523875"/>
                  <a:gd name="connsiteY81" fmla="*/ 247650 h 416719"/>
                  <a:gd name="connsiteX82" fmla="*/ 497682 w 523875"/>
                  <a:gd name="connsiteY82" fmla="*/ 240507 h 416719"/>
                  <a:gd name="connsiteX83" fmla="*/ 490538 w 523875"/>
                  <a:gd name="connsiteY83" fmla="*/ 230982 h 416719"/>
                  <a:gd name="connsiteX84" fmla="*/ 485775 w 523875"/>
                  <a:gd name="connsiteY84" fmla="*/ 216694 h 416719"/>
                  <a:gd name="connsiteX85" fmla="*/ 483394 w 523875"/>
                  <a:gd name="connsiteY85" fmla="*/ 209550 h 416719"/>
                  <a:gd name="connsiteX86" fmla="*/ 488157 w 523875"/>
                  <a:gd name="connsiteY86" fmla="*/ 173832 h 416719"/>
                  <a:gd name="connsiteX87" fmla="*/ 492919 w 523875"/>
                  <a:gd name="connsiteY87" fmla="*/ 159544 h 416719"/>
                  <a:gd name="connsiteX88" fmla="*/ 495300 w 523875"/>
                  <a:gd name="connsiteY88" fmla="*/ 152400 h 416719"/>
                  <a:gd name="connsiteX89" fmla="*/ 485775 w 523875"/>
                  <a:gd name="connsiteY89" fmla="*/ 150019 h 416719"/>
                  <a:gd name="connsiteX90" fmla="*/ 459582 w 523875"/>
                  <a:gd name="connsiteY90" fmla="*/ 145257 h 416719"/>
                  <a:gd name="connsiteX91" fmla="*/ 435769 w 523875"/>
                  <a:gd name="connsiteY91" fmla="*/ 138113 h 416719"/>
                  <a:gd name="connsiteX92" fmla="*/ 421482 w 523875"/>
                  <a:gd name="connsiteY92" fmla="*/ 133350 h 416719"/>
                  <a:gd name="connsiteX93" fmla="*/ 414338 w 523875"/>
                  <a:gd name="connsiteY93" fmla="*/ 130969 h 416719"/>
                  <a:gd name="connsiteX94" fmla="*/ 411957 w 523875"/>
                  <a:gd name="connsiteY94" fmla="*/ 121444 h 416719"/>
                  <a:gd name="connsiteX95" fmla="*/ 419100 w 523875"/>
                  <a:gd name="connsiteY95" fmla="*/ 107157 h 416719"/>
                  <a:gd name="connsiteX96" fmla="*/ 423863 w 523875"/>
                  <a:gd name="connsiteY96" fmla="*/ 88107 h 416719"/>
                  <a:gd name="connsiteX97" fmla="*/ 426244 w 523875"/>
                  <a:gd name="connsiteY97" fmla="*/ 80963 h 416719"/>
                  <a:gd name="connsiteX98" fmla="*/ 404813 w 523875"/>
                  <a:gd name="connsiteY98" fmla="*/ 88107 h 416719"/>
                  <a:gd name="connsiteX99" fmla="*/ 390525 w 523875"/>
                  <a:gd name="connsiteY99" fmla="*/ 92869 h 416719"/>
                  <a:gd name="connsiteX100" fmla="*/ 383382 w 523875"/>
                  <a:gd name="connsiteY100" fmla="*/ 90488 h 416719"/>
                  <a:gd name="connsiteX101" fmla="*/ 385763 w 523875"/>
                  <a:gd name="connsiteY101" fmla="*/ 69057 h 416719"/>
                  <a:gd name="connsiteX102" fmla="*/ 376238 w 523875"/>
                  <a:gd name="connsiteY102" fmla="*/ 88107 h 416719"/>
                  <a:gd name="connsiteX103" fmla="*/ 369094 w 523875"/>
                  <a:gd name="connsiteY103" fmla="*/ 92869 h 416719"/>
                  <a:gd name="connsiteX104" fmla="*/ 364332 w 523875"/>
                  <a:gd name="connsiteY104" fmla="*/ 100013 h 416719"/>
                  <a:gd name="connsiteX105" fmla="*/ 333375 w 523875"/>
                  <a:gd name="connsiteY105" fmla="*/ 100013 h 416719"/>
                  <a:gd name="connsiteX106" fmla="*/ 328613 w 523875"/>
                  <a:gd name="connsiteY106" fmla="*/ 114300 h 416719"/>
                  <a:gd name="connsiteX107" fmla="*/ 323850 w 523875"/>
                  <a:gd name="connsiteY107" fmla="*/ 100013 h 416719"/>
                  <a:gd name="connsiteX108" fmla="*/ 321469 w 523875"/>
                  <a:gd name="connsiteY108" fmla="*/ 92869 h 416719"/>
                  <a:gd name="connsiteX109" fmla="*/ 319088 w 523875"/>
                  <a:gd name="connsiteY109" fmla="*/ 66675 h 416719"/>
                  <a:gd name="connsiteX110" fmla="*/ 321469 w 523875"/>
                  <a:gd name="connsiteY110" fmla="*/ 54769 h 416719"/>
                  <a:gd name="connsiteX111" fmla="*/ 359569 w 523875"/>
                  <a:gd name="connsiteY111" fmla="*/ 52388 h 416719"/>
                  <a:gd name="connsiteX112" fmla="*/ 378619 w 523875"/>
                  <a:gd name="connsiteY112" fmla="*/ 47625 h 416719"/>
                  <a:gd name="connsiteX113" fmla="*/ 390525 w 523875"/>
                  <a:gd name="connsiteY113" fmla="*/ 42863 h 416719"/>
                  <a:gd name="connsiteX114" fmla="*/ 407194 w 523875"/>
                  <a:gd name="connsiteY114" fmla="*/ 40482 h 416719"/>
                  <a:gd name="connsiteX115" fmla="*/ 421482 w 523875"/>
                  <a:gd name="connsiteY115" fmla="*/ 35719 h 416719"/>
                  <a:gd name="connsiteX116" fmla="*/ 404813 w 523875"/>
                  <a:gd name="connsiteY116" fmla="*/ 30957 h 416719"/>
                  <a:gd name="connsiteX117" fmla="*/ 397669 w 523875"/>
                  <a:gd name="connsiteY117" fmla="*/ 28575 h 416719"/>
                  <a:gd name="connsiteX118" fmla="*/ 366713 w 523875"/>
                  <a:gd name="connsiteY118" fmla="*/ 21432 h 416719"/>
                  <a:gd name="connsiteX119" fmla="*/ 352425 w 523875"/>
                  <a:gd name="connsiteY119" fmla="*/ 9525 h 416719"/>
                  <a:gd name="connsiteX120" fmla="*/ 340519 w 523875"/>
                  <a:gd name="connsiteY120" fmla="*/ 23813 h 416719"/>
                  <a:gd name="connsiteX121" fmla="*/ 319088 w 523875"/>
                  <a:gd name="connsiteY121" fmla="*/ 35719 h 416719"/>
                  <a:gd name="connsiteX122" fmla="*/ 309563 w 523875"/>
                  <a:gd name="connsiteY122" fmla="*/ 33338 h 416719"/>
                  <a:gd name="connsiteX123" fmla="*/ 295275 w 523875"/>
                  <a:gd name="connsiteY123" fmla="*/ 21432 h 416719"/>
                  <a:gd name="connsiteX124" fmla="*/ 288132 w 523875"/>
                  <a:gd name="connsiteY124" fmla="*/ 11907 h 416719"/>
                  <a:gd name="connsiteX125" fmla="*/ 280988 w 523875"/>
                  <a:gd name="connsiteY125" fmla="*/ 7144 h 416719"/>
                  <a:gd name="connsiteX126" fmla="*/ 278607 w 523875"/>
                  <a:gd name="connsiteY126" fmla="*/ 14288 h 416719"/>
                  <a:gd name="connsiteX127" fmla="*/ 271463 w 523875"/>
                  <a:gd name="connsiteY127" fmla="*/ 19050 h 416719"/>
                  <a:gd name="connsiteX128" fmla="*/ 266700 w 523875"/>
                  <a:gd name="connsiteY128" fmla="*/ 26194 h 416719"/>
                  <a:gd name="connsiteX129" fmla="*/ 254794 w 523875"/>
                  <a:gd name="connsiteY129" fmla="*/ 21432 h 416719"/>
                  <a:gd name="connsiteX130" fmla="*/ 245269 w 523875"/>
                  <a:gd name="connsiteY130" fmla="*/ 7144 h 416719"/>
                  <a:gd name="connsiteX131" fmla="*/ 240507 w 523875"/>
                  <a:gd name="connsiteY131" fmla="*/ 0 h 416719"/>
                  <a:gd name="connsiteX132" fmla="*/ 219075 w 523875"/>
                  <a:gd name="connsiteY132" fmla="*/ 4763 h 416719"/>
                  <a:gd name="connsiteX133" fmla="*/ 211932 w 523875"/>
                  <a:gd name="connsiteY133" fmla="*/ 11907 h 416719"/>
                  <a:gd name="connsiteX134" fmla="*/ 204788 w 523875"/>
                  <a:gd name="connsiteY134" fmla="*/ 16669 h 416719"/>
                  <a:gd name="connsiteX135" fmla="*/ 197644 w 523875"/>
                  <a:gd name="connsiteY135" fmla="*/ 30957 h 416719"/>
                  <a:gd name="connsiteX136" fmla="*/ 190500 w 523875"/>
                  <a:gd name="connsiteY136" fmla="*/ 45244 h 416719"/>
                  <a:gd name="connsiteX137" fmla="*/ 169069 w 523875"/>
                  <a:gd name="connsiteY137" fmla="*/ 42863 h 416719"/>
                  <a:gd name="connsiteX138" fmla="*/ 154782 w 523875"/>
                  <a:gd name="connsiteY138" fmla="*/ 38100 h 416719"/>
                  <a:gd name="connsiteX139" fmla="*/ 142875 w 523875"/>
                  <a:gd name="connsiteY139" fmla="*/ 57150 h 416719"/>
                  <a:gd name="connsiteX140" fmla="*/ 140494 w 523875"/>
                  <a:gd name="connsiteY140" fmla="*/ 64294 h 416719"/>
                  <a:gd name="connsiteX141" fmla="*/ 138113 w 523875"/>
                  <a:gd name="connsiteY141" fmla="*/ 71438 h 416719"/>
                  <a:gd name="connsiteX142" fmla="*/ 116682 w 523875"/>
                  <a:gd name="connsiteY142" fmla="*/ 76200 h 416719"/>
                  <a:gd name="connsiteX143" fmla="*/ 119063 w 523875"/>
                  <a:gd name="connsiteY143" fmla="*/ 95250 h 416719"/>
                  <a:gd name="connsiteX144" fmla="*/ 121444 w 523875"/>
                  <a:gd name="connsiteY144" fmla="*/ 109538 h 416719"/>
                  <a:gd name="connsiteX145" fmla="*/ 119063 w 523875"/>
                  <a:gd name="connsiteY145" fmla="*/ 138113 h 416719"/>
                  <a:gd name="connsiteX146" fmla="*/ 97632 w 523875"/>
                  <a:gd name="connsiteY146" fmla="*/ 126207 h 416719"/>
                  <a:gd name="connsiteX147" fmla="*/ 83344 w 523875"/>
                  <a:gd name="connsiteY147" fmla="*/ 116682 h 416719"/>
                  <a:gd name="connsiteX148" fmla="*/ 78582 w 523875"/>
                  <a:gd name="connsiteY148" fmla="*/ 123825 h 416719"/>
                  <a:gd name="connsiteX149" fmla="*/ 76200 w 523875"/>
                  <a:gd name="connsiteY149" fmla="*/ 138113 h 416719"/>
                  <a:gd name="connsiteX150" fmla="*/ 73819 w 523875"/>
                  <a:gd name="connsiteY150" fmla="*/ 145257 h 416719"/>
                  <a:gd name="connsiteX151" fmla="*/ 71438 w 523875"/>
                  <a:gd name="connsiteY151" fmla="*/ 154782 h 416719"/>
                  <a:gd name="connsiteX152" fmla="*/ 66675 w 523875"/>
                  <a:gd name="connsiteY152" fmla="*/ 161925 h 416719"/>
                  <a:gd name="connsiteX153" fmla="*/ 59532 w 523875"/>
                  <a:gd name="connsiteY153" fmla="*/ 176213 h 416719"/>
                  <a:gd name="connsiteX154" fmla="*/ 52388 w 523875"/>
                  <a:gd name="connsiteY154" fmla="*/ 180975 h 416719"/>
                  <a:gd name="connsiteX155" fmla="*/ 42863 w 523875"/>
                  <a:gd name="connsiteY155" fmla="*/ 195263 h 416719"/>
                  <a:gd name="connsiteX156" fmla="*/ 38100 w 523875"/>
                  <a:gd name="connsiteY156" fmla="*/ 202407 h 416719"/>
                  <a:gd name="connsiteX157" fmla="*/ 47625 w 523875"/>
                  <a:gd name="connsiteY157" fmla="*/ 223838 h 416719"/>
                  <a:gd name="connsiteX158" fmla="*/ 54769 w 523875"/>
                  <a:gd name="connsiteY158" fmla="*/ 230982 h 416719"/>
                  <a:gd name="connsiteX159" fmla="*/ 64294 w 523875"/>
                  <a:gd name="connsiteY159" fmla="*/ 245269 h 416719"/>
                  <a:gd name="connsiteX160" fmla="*/ 38100 w 523875"/>
                  <a:gd name="connsiteY160" fmla="*/ 247650 h 416719"/>
                  <a:gd name="connsiteX161" fmla="*/ 23813 w 523875"/>
                  <a:gd name="connsiteY161" fmla="*/ 250032 h 416719"/>
                  <a:gd name="connsiteX162" fmla="*/ 28575 w 523875"/>
                  <a:gd name="connsiteY162" fmla="*/ 257175 h 416719"/>
                  <a:gd name="connsiteX163" fmla="*/ 40482 w 523875"/>
                  <a:gd name="connsiteY163" fmla="*/ 266700 h 416719"/>
                  <a:gd name="connsiteX164" fmla="*/ 38100 w 523875"/>
                  <a:gd name="connsiteY164" fmla="*/ 290513 h 416719"/>
                  <a:gd name="connsiteX165" fmla="*/ 33338 w 523875"/>
                  <a:gd name="connsiteY165" fmla="*/ 304800 h 416719"/>
                  <a:gd name="connsiteX166" fmla="*/ 30957 w 523875"/>
                  <a:gd name="connsiteY166" fmla="*/ 321469 h 416719"/>
                  <a:gd name="connsiteX167" fmla="*/ 28575 w 523875"/>
                  <a:gd name="connsiteY167" fmla="*/ 328613 h 416719"/>
                  <a:gd name="connsiteX168" fmla="*/ 30957 w 523875"/>
                  <a:gd name="connsiteY168" fmla="*/ 361950 h 416719"/>
                  <a:gd name="connsiteX169" fmla="*/ 35719 w 523875"/>
                  <a:gd name="connsiteY169" fmla="*/ 366713 h 416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</a:cxnLst>
                <a:rect l="l" t="t" r="r" b="b"/>
                <a:pathLst>
                  <a:path w="523875" h="416719">
                    <a:moveTo>
                      <a:pt x="61913" y="416719"/>
                    </a:moveTo>
                    <a:cubicBezTo>
                      <a:pt x="57944" y="415925"/>
                      <a:pt x="53912" y="415403"/>
                      <a:pt x="50007" y="414338"/>
                    </a:cubicBezTo>
                    <a:cubicBezTo>
                      <a:pt x="45164" y="413017"/>
                      <a:pt x="35719" y="409575"/>
                      <a:pt x="35719" y="409575"/>
                    </a:cubicBezTo>
                    <a:cubicBezTo>
                      <a:pt x="34132" y="407194"/>
                      <a:pt x="32819" y="404605"/>
                      <a:pt x="30957" y="402432"/>
                    </a:cubicBezTo>
                    <a:cubicBezTo>
                      <a:pt x="28035" y="399023"/>
                      <a:pt x="24042" y="396561"/>
                      <a:pt x="21432" y="392907"/>
                    </a:cubicBezTo>
                    <a:cubicBezTo>
                      <a:pt x="19973" y="390864"/>
                      <a:pt x="20269" y="387957"/>
                      <a:pt x="19050" y="385763"/>
                    </a:cubicBezTo>
                    <a:cubicBezTo>
                      <a:pt x="16270" y="380759"/>
                      <a:pt x="9525" y="371475"/>
                      <a:pt x="9525" y="371475"/>
                    </a:cubicBezTo>
                    <a:cubicBezTo>
                      <a:pt x="1579" y="347638"/>
                      <a:pt x="5478" y="362169"/>
                      <a:pt x="9525" y="309563"/>
                    </a:cubicBezTo>
                    <a:cubicBezTo>
                      <a:pt x="9718" y="307060"/>
                      <a:pt x="10784" y="304664"/>
                      <a:pt x="11907" y="302419"/>
                    </a:cubicBezTo>
                    <a:cubicBezTo>
                      <a:pt x="13187" y="299859"/>
                      <a:pt x="15082" y="297656"/>
                      <a:pt x="16669" y="295275"/>
                    </a:cubicBezTo>
                    <a:cubicBezTo>
                      <a:pt x="1" y="289719"/>
                      <a:pt x="3970" y="295275"/>
                      <a:pt x="0" y="283369"/>
                    </a:cubicBezTo>
                    <a:cubicBezTo>
                      <a:pt x="4193" y="270794"/>
                      <a:pt x="989" y="278316"/>
                      <a:pt x="11907" y="261938"/>
                    </a:cubicBezTo>
                    <a:lnTo>
                      <a:pt x="16669" y="254794"/>
                    </a:lnTo>
                    <a:lnTo>
                      <a:pt x="21432" y="247650"/>
                    </a:lnTo>
                    <a:cubicBezTo>
                      <a:pt x="22226" y="245269"/>
                      <a:pt x="22932" y="242857"/>
                      <a:pt x="23813" y="240507"/>
                    </a:cubicBezTo>
                    <a:cubicBezTo>
                      <a:pt x="25314" y="236504"/>
                      <a:pt x="27223" y="232655"/>
                      <a:pt x="28575" y="228600"/>
                    </a:cubicBezTo>
                    <a:cubicBezTo>
                      <a:pt x="29610" y="225495"/>
                      <a:pt x="30163" y="222250"/>
                      <a:pt x="30957" y="219075"/>
                    </a:cubicBezTo>
                    <a:cubicBezTo>
                      <a:pt x="32227" y="175898"/>
                      <a:pt x="26937" y="159329"/>
                      <a:pt x="35719" y="128588"/>
                    </a:cubicBezTo>
                    <a:cubicBezTo>
                      <a:pt x="36409" y="126174"/>
                      <a:pt x="37081" y="123738"/>
                      <a:pt x="38100" y="121444"/>
                    </a:cubicBezTo>
                    <a:cubicBezTo>
                      <a:pt x="40263" y="116578"/>
                      <a:pt x="43081" y="112023"/>
                      <a:pt x="45244" y="107157"/>
                    </a:cubicBezTo>
                    <a:cubicBezTo>
                      <a:pt x="47522" y="102032"/>
                      <a:pt x="48236" y="94640"/>
                      <a:pt x="52388" y="90488"/>
                    </a:cubicBezTo>
                    <a:cubicBezTo>
                      <a:pt x="54163" y="88713"/>
                      <a:pt x="57151" y="88901"/>
                      <a:pt x="59532" y="88107"/>
                    </a:cubicBezTo>
                    <a:cubicBezTo>
                      <a:pt x="61913" y="86519"/>
                      <a:pt x="64190" y="84764"/>
                      <a:pt x="66675" y="83344"/>
                    </a:cubicBezTo>
                    <a:cubicBezTo>
                      <a:pt x="69757" y="81583"/>
                      <a:pt x="73473" y="80854"/>
                      <a:pt x="76200" y="78582"/>
                    </a:cubicBezTo>
                    <a:cubicBezTo>
                      <a:pt x="78399" y="76750"/>
                      <a:pt x="78728" y="73226"/>
                      <a:pt x="80963" y="71438"/>
                    </a:cubicBezTo>
                    <a:cubicBezTo>
                      <a:pt x="82923" y="69870"/>
                      <a:pt x="85800" y="70046"/>
                      <a:pt x="88107" y="69057"/>
                    </a:cubicBezTo>
                    <a:cubicBezTo>
                      <a:pt x="91370" y="67659"/>
                      <a:pt x="94369" y="65692"/>
                      <a:pt x="97632" y="64294"/>
                    </a:cubicBezTo>
                    <a:cubicBezTo>
                      <a:pt x="99939" y="63305"/>
                      <a:pt x="102468" y="62902"/>
                      <a:pt x="104775" y="61913"/>
                    </a:cubicBezTo>
                    <a:cubicBezTo>
                      <a:pt x="125367" y="53087"/>
                      <a:pt x="104694" y="60352"/>
                      <a:pt x="121444" y="54769"/>
                    </a:cubicBezTo>
                    <a:cubicBezTo>
                      <a:pt x="124619" y="55563"/>
                      <a:pt x="127961" y="55861"/>
                      <a:pt x="130969" y="57150"/>
                    </a:cubicBezTo>
                    <a:cubicBezTo>
                      <a:pt x="133600" y="58277"/>
                      <a:pt x="135659" y="60440"/>
                      <a:pt x="138113" y="61913"/>
                    </a:cubicBezTo>
                    <a:cubicBezTo>
                      <a:pt x="143600" y="65206"/>
                      <a:pt x="149294" y="68146"/>
                      <a:pt x="154782" y="71438"/>
                    </a:cubicBezTo>
                    <a:cubicBezTo>
                      <a:pt x="157236" y="72910"/>
                      <a:pt x="159295" y="75073"/>
                      <a:pt x="161925" y="76200"/>
                    </a:cubicBezTo>
                    <a:cubicBezTo>
                      <a:pt x="164933" y="77489"/>
                      <a:pt x="168303" y="77683"/>
                      <a:pt x="171450" y="78582"/>
                    </a:cubicBezTo>
                    <a:cubicBezTo>
                      <a:pt x="173864" y="79272"/>
                      <a:pt x="176213" y="80169"/>
                      <a:pt x="178594" y="80963"/>
                    </a:cubicBezTo>
                    <a:cubicBezTo>
                      <a:pt x="180975" y="78582"/>
                      <a:pt x="183044" y="75840"/>
                      <a:pt x="185738" y="73819"/>
                    </a:cubicBezTo>
                    <a:cubicBezTo>
                      <a:pt x="189441" y="71042"/>
                      <a:pt x="193719" y="69128"/>
                      <a:pt x="197644" y="66675"/>
                    </a:cubicBezTo>
                    <a:cubicBezTo>
                      <a:pt x="200071" y="65158"/>
                      <a:pt x="202228" y="63193"/>
                      <a:pt x="204788" y="61913"/>
                    </a:cubicBezTo>
                    <a:cubicBezTo>
                      <a:pt x="215634" y="56490"/>
                      <a:pt x="219098" y="55555"/>
                      <a:pt x="228600" y="52388"/>
                    </a:cubicBezTo>
                    <a:cubicBezTo>
                      <a:pt x="231615" y="52991"/>
                      <a:pt x="243707" y="54897"/>
                      <a:pt x="247650" y="57150"/>
                    </a:cubicBezTo>
                    <a:cubicBezTo>
                      <a:pt x="251096" y="59119"/>
                      <a:pt x="253729" y="62325"/>
                      <a:pt x="257175" y="64294"/>
                    </a:cubicBezTo>
                    <a:cubicBezTo>
                      <a:pt x="259354" y="65539"/>
                      <a:pt x="262012" y="65686"/>
                      <a:pt x="264319" y="66675"/>
                    </a:cubicBezTo>
                    <a:cubicBezTo>
                      <a:pt x="284917" y="75503"/>
                      <a:pt x="264234" y="68235"/>
                      <a:pt x="280988" y="73819"/>
                    </a:cubicBezTo>
                    <a:lnTo>
                      <a:pt x="290513" y="59532"/>
                    </a:lnTo>
                    <a:cubicBezTo>
                      <a:pt x="292100" y="57151"/>
                      <a:pt x="292986" y="54105"/>
                      <a:pt x="295275" y="52388"/>
                    </a:cubicBezTo>
                    <a:cubicBezTo>
                      <a:pt x="301625" y="47625"/>
                      <a:pt x="308182" y="43126"/>
                      <a:pt x="314325" y="38100"/>
                    </a:cubicBezTo>
                    <a:cubicBezTo>
                      <a:pt x="316931" y="35968"/>
                      <a:pt x="318729" y="32914"/>
                      <a:pt x="321469" y="30957"/>
                    </a:cubicBezTo>
                    <a:cubicBezTo>
                      <a:pt x="329891" y="24942"/>
                      <a:pt x="347663" y="14288"/>
                      <a:pt x="347663" y="14288"/>
                    </a:cubicBezTo>
                    <a:cubicBezTo>
                      <a:pt x="359893" y="17345"/>
                      <a:pt x="356880" y="17937"/>
                      <a:pt x="371475" y="14288"/>
                    </a:cubicBezTo>
                    <a:cubicBezTo>
                      <a:pt x="376345" y="13070"/>
                      <a:pt x="385763" y="9525"/>
                      <a:pt x="385763" y="9525"/>
                    </a:cubicBezTo>
                    <a:lnTo>
                      <a:pt x="421482" y="11907"/>
                    </a:lnTo>
                    <a:cubicBezTo>
                      <a:pt x="421485" y="11908"/>
                      <a:pt x="433387" y="29765"/>
                      <a:pt x="435769" y="33338"/>
                    </a:cubicBezTo>
                    <a:lnTo>
                      <a:pt x="440532" y="40482"/>
                    </a:lnTo>
                    <a:cubicBezTo>
                      <a:pt x="442119" y="45244"/>
                      <a:pt x="445848" y="49780"/>
                      <a:pt x="445294" y="54769"/>
                    </a:cubicBezTo>
                    <a:cubicBezTo>
                      <a:pt x="444500" y="61913"/>
                      <a:pt x="444095" y="69110"/>
                      <a:pt x="442913" y="76200"/>
                    </a:cubicBezTo>
                    <a:cubicBezTo>
                      <a:pt x="442500" y="78676"/>
                      <a:pt x="441222" y="80930"/>
                      <a:pt x="440532" y="83344"/>
                    </a:cubicBezTo>
                    <a:cubicBezTo>
                      <a:pt x="434551" y="104275"/>
                      <a:pt x="441478" y="82884"/>
                      <a:pt x="435769" y="100013"/>
                    </a:cubicBezTo>
                    <a:cubicBezTo>
                      <a:pt x="443317" y="111333"/>
                      <a:pt x="439627" y="104442"/>
                      <a:pt x="445294" y="121444"/>
                    </a:cubicBezTo>
                    <a:lnTo>
                      <a:pt x="447675" y="128588"/>
                    </a:lnTo>
                    <a:cubicBezTo>
                      <a:pt x="448642" y="135353"/>
                      <a:pt x="448760" y="148723"/>
                      <a:pt x="454819" y="154782"/>
                    </a:cubicBezTo>
                    <a:cubicBezTo>
                      <a:pt x="456594" y="156557"/>
                      <a:pt x="459582" y="156369"/>
                      <a:pt x="461963" y="157163"/>
                    </a:cubicBezTo>
                    <a:cubicBezTo>
                      <a:pt x="465138" y="159544"/>
                      <a:pt x="467938" y="162532"/>
                      <a:pt x="471488" y="164307"/>
                    </a:cubicBezTo>
                    <a:cubicBezTo>
                      <a:pt x="475978" y="166552"/>
                      <a:pt x="485775" y="169069"/>
                      <a:pt x="485775" y="169069"/>
                    </a:cubicBezTo>
                    <a:cubicBezTo>
                      <a:pt x="505053" y="181921"/>
                      <a:pt x="502928" y="174429"/>
                      <a:pt x="497682" y="202407"/>
                    </a:cubicBezTo>
                    <a:cubicBezTo>
                      <a:pt x="496757" y="207341"/>
                      <a:pt x="494507" y="211932"/>
                      <a:pt x="492919" y="216694"/>
                    </a:cubicBezTo>
                    <a:lnTo>
                      <a:pt x="490538" y="223838"/>
                    </a:lnTo>
                    <a:lnTo>
                      <a:pt x="488157" y="230982"/>
                    </a:lnTo>
                    <a:cubicBezTo>
                      <a:pt x="493800" y="259201"/>
                      <a:pt x="486383" y="229969"/>
                      <a:pt x="495300" y="250032"/>
                    </a:cubicBezTo>
                    <a:cubicBezTo>
                      <a:pt x="497339" y="254619"/>
                      <a:pt x="500063" y="264319"/>
                      <a:pt x="500063" y="264319"/>
                    </a:cubicBezTo>
                    <a:cubicBezTo>
                      <a:pt x="499269" y="276225"/>
                      <a:pt x="499000" y="288178"/>
                      <a:pt x="497682" y="300038"/>
                    </a:cubicBezTo>
                    <a:cubicBezTo>
                      <a:pt x="497405" y="302533"/>
                      <a:pt x="497075" y="305407"/>
                      <a:pt x="495300" y="307182"/>
                    </a:cubicBezTo>
                    <a:cubicBezTo>
                      <a:pt x="493525" y="308957"/>
                      <a:pt x="490538" y="308769"/>
                      <a:pt x="488157" y="309563"/>
                    </a:cubicBezTo>
                    <a:cubicBezTo>
                      <a:pt x="487363" y="315119"/>
                      <a:pt x="487037" y="320763"/>
                      <a:pt x="485775" y="326232"/>
                    </a:cubicBezTo>
                    <a:cubicBezTo>
                      <a:pt x="484646" y="331123"/>
                      <a:pt x="478229" y="344696"/>
                      <a:pt x="481013" y="340519"/>
                    </a:cubicBezTo>
                    <a:cubicBezTo>
                      <a:pt x="482600" y="338138"/>
                      <a:pt x="484870" y="336090"/>
                      <a:pt x="485775" y="333375"/>
                    </a:cubicBezTo>
                    <a:lnTo>
                      <a:pt x="492919" y="311944"/>
                    </a:lnTo>
                    <a:cubicBezTo>
                      <a:pt x="492921" y="311939"/>
                      <a:pt x="497678" y="297662"/>
                      <a:pt x="497682" y="297657"/>
                    </a:cubicBezTo>
                    <a:cubicBezTo>
                      <a:pt x="500857" y="292894"/>
                      <a:pt x="504262" y="288277"/>
                      <a:pt x="507207" y="283369"/>
                    </a:cubicBezTo>
                    <a:cubicBezTo>
                      <a:pt x="509588" y="279400"/>
                      <a:pt x="511865" y="275368"/>
                      <a:pt x="514350" y="271463"/>
                    </a:cubicBezTo>
                    <a:cubicBezTo>
                      <a:pt x="517423" y="266634"/>
                      <a:pt x="523875" y="257175"/>
                      <a:pt x="523875" y="257175"/>
                    </a:cubicBezTo>
                    <a:cubicBezTo>
                      <a:pt x="521494" y="256381"/>
                      <a:pt x="518977" y="255916"/>
                      <a:pt x="516732" y="254794"/>
                    </a:cubicBezTo>
                    <a:cubicBezTo>
                      <a:pt x="498263" y="245560"/>
                      <a:pt x="520405" y="253639"/>
                      <a:pt x="502444" y="247650"/>
                    </a:cubicBezTo>
                    <a:cubicBezTo>
                      <a:pt x="500857" y="245269"/>
                      <a:pt x="499345" y="242836"/>
                      <a:pt x="497682" y="240507"/>
                    </a:cubicBezTo>
                    <a:cubicBezTo>
                      <a:pt x="495375" y="237277"/>
                      <a:pt x="492313" y="234532"/>
                      <a:pt x="490538" y="230982"/>
                    </a:cubicBezTo>
                    <a:cubicBezTo>
                      <a:pt x="488293" y="226492"/>
                      <a:pt x="487363" y="221457"/>
                      <a:pt x="485775" y="216694"/>
                    </a:cubicBezTo>
                    <a:lnTo>
                      <a:pt x="483394" y="209550"/>
                    </a:lnTo>
                    <a:cubicBezTo>
                      <a:pt x="485023" y="191629"/>
                      <a:pt x="484039" y="187557"/>
                      <a:pt x="488157" y="173832"/>
                    </a:cubicBezTo>
                    <a:cubicBezTo>
                      <a:pt x="489600" y="169024"/>
                      <a:pt x="491332" y="164307"/>
                      <a:pt x="492919" y="159544"/>
                    </a:cubicBezTo>
                    <a:lnTo>
                      <a:pt x="495300" y="152400"/>
                    </a:lnTo>
                    <a:cubicBezTo>
                      <a:pt x="492125" y="151606"/>
                      <a:pt x="488984" y="150661"/>
                      <a:pt x="485775" y="150019"/>
                    </a:cubicBezTo>
                    <a:cubicBezTo>
                      <a:pt x="459984" y="144861"/>
                      <a:pt x="482519" y="150355"/>
                      <a:pt x="459582" y="145257"/>
                    </a:cubicBezTo>
                    <a:cubicBezTo>
                      <a:pt x="448795" y="142860"/>
                      <a:pt x="447627" y="142065"/>
                      <a:pt x="435769" y="138113"/>
                    </a:cubicBezTo>
                    <a:lnTo>
                      <a:pt x="421482" y="133350"/>
                    </a:lnTo>
                    <a:lnTo>
                      <a:pt x="414338" y="130969"/>
                    </a:lnTo>
                    <a:cubicBezTo>
                      <a:pt x="413544" y="127794"/>
                      <a:pt x="411957" y="124717"/>
                      <a:pt x="411957" y="121444"/>
                    </a:cubicBezTo>
                    <a:cubicBezTo>
                      <a:pt x="411957" y="115458"/>
                      <a:pt x="416692" y="111974"/>
                      <a:pt x="419100" y="107157"/>
                    </a:cubicBezTo>
                    <a:cubicBezTo>
                      <a:pt x="421824" y="101710"/>
                      <a:pt x="422503" y="93548"/>
                      <a:pt x="423863" y="88107"/>
                    </a:cubicBezTo>
                    <a:cubicBezTo>
                      <a:pt x="424472" y="85672"/>
                      <a:pt x="425450" y="83344"/>
                      <a:pt x="426244" y="80963"/>
                    </a:cubicBezTo>
                    <a:lnTo>
                      <a:pt x="404813" y="88107"/>
                    </a:lnTo>
                    <a:lnTo>
                      <a:pt x="390525" y="92869"/>
                    </a:lnTo>
                    <a:cubicBezTo>
                      <a:pt x="388144" y="92075"/>
                      <a:pt x="383874" y="92949"/>
                      <a:pt x="383382" y="90488"/>
                    </a:cubicBezTo>
                    <a:cubicBezTo>
                      <a:pt x="381973" y="83440"/>
                      <a:pt x="392582" y="71330"/>
                      <a:pt x="385763" y="69057"/>
                    </a:cubicBezTo>
                    <a:cubicBezTo>
                      <a:pt x="379028" y="66812"/>
                      <a:pt x="382145" y="84169"/>
                      <a:pt x="376238" y="88107"/>
                    </a:cubicBezTo>
                    <a:lnTo>
                      <a:pt x="369094" y="92869"/>
                    </a:lnTo>
                    <a:cubicBezTo>
                      <a:pt x="367507" y="95250"/>
                      <a:pt x="366567" y="98225"/>
                      <a:pt x="364332" y="100013"/>
                    </a:cubicBezTo>
                    <a:cubicBezTo>
                      <a:pt x="357249" y="105679"/>
                      <a:pt x="335439" y="100219"/>
                      <a:pt x="333375" y="100013"/>
                    </a:cubicBezTo>
                    <a:cubicBezTo>
                      <a:pt x="326865" y="80480"/>
                      <a:pt x="336588" y="106325"/>
                      <a:pt x="328613" y="114300"/>
                    </a:cubicBezTo>
                    <a:cubicBezTo>
                      <a:pt x="325063" y="117850"/>
                      <a:pt x="325438" y="104775"/>
                      <a:pt x="323850" y="100013"/>
                    </a:cubicBezTo>
                    <a:lnTo>
                      <a:pt x="321469" y="92869"/>
                    </a:lnTo>
                    <a:cubicBezTo>
                      <a:pt x="320675" y="84138"/>
                      <a:pt x="319088" y="75442"/>
                      <a:pt x="319088" y="66675"/>
                    </a:cubicBezTo>
                    <a:cubicBezTo>
                      <a:pt x="319088" y="62628"/>
                      <a:pt x="317652" y="56116"/>
                      <a:pt x="321469" y="54769"/>
                    </a:cubicBezTo>
                    <a:cubicBezTo>
                      <a:pt x="333468" y="50534"/>
                      <a:pt x="346869" y="53182"/>
                      <a:pt x="359569" y="52388"/>
                    </a:cubicBezTo>
                    <a:cubicBezTo>
                      <a:pt x="365919" y="50800"/>
                      <a:pt x="372542" y="50056"/>
                      <a:pt x="378619" y="47625"/>
                    </a:cubicBezTo>
                    <a:cubicBezTo>
                      <a:pt x="382588" y="46038"/>
                      <a:pt x="386378" y="43900"/>
                      <a:pt x="390525" y="42863"/>
                    </a:cubicBezTo>
                    <a:cubicBezTo>
                      <a:pt x="395970" y="41502"/>
                      <a:pt x="401638" y="41276"/>
                      <a:pt x="407194" y="40482"/>
                    </a:cubicBezTo>
                    <a:cubicBezTo>
                      <a:pt x="411957" y="38894"/>
                      <a:pt x="426245" y="37306"/>
                      <a:pt x="421482" y="35719"/>
                    </a:cubicBezTo>
                    <a:cubicBezTo>
                      <a:pt x="404333" y="30003"/>
                      <a:pt x="425770" y="36945"/>
                      <a:pt x="404813" y="30957"/>
                    </a:cubicBezTo>
                    <a:cubicBezTo>
                      <a:pt x="402399" y="30267"/>
                      <a:pt x="400115" y="29139"/>
                      <a:pt x="397669" y="28575"/>
                    </a:cubicBezTo>
                    <a:cubicBezTo>
                      <a:pt x="363502" y="20690"/>
                      <a:pt x="383984" y="27188"/>
                      <a:pt x="366713" y="21432"/>
                    </a:cubicBezTo>
                    <a:cubicBezTo>
                      <a:pt x="365905" y="20624"/>
                      <a:pt x="355266" y="9051"/>
                      <a:pt x="352425" y="9525"/>
                    </a:cubicBezTo>
                    <a:cubicBezTo>
                      <a:pt x="347162" y="10402"/>
                      <a:pt x="343833" y="20914"/>
                      <a:pt x="340519" y="23813"/>
                    </a:cubicBezTo>
                    <a:cubicBezTo>
                      <a:pt x="330441" y="32632"/>
                      <a:pt x="328900" y="32449"/>
                      <a:pt x="319088" y="35719"/>
                    </a:cubicBezTo>
                    <a:cubicBezTo>
                      <a:pt x="315913" y="34925"/>
                      <a:pt x="312571" y="34627"/>
                      <a:pt x="309563" y="33338"/>
                    </a:cubicBezTo>
                    <a:cubicBezTo>
                      <a:pt x="304587" y="31205"/>
                      <a:pt x="298595" y="25306"/>
                      <a:pt x="295275" y="21432"/>
                    </a:cubicBezTo>
                    <a:cubicBezTo>
                      <a:pt x="292692" y="18419"/>
                      <a:pt x="290938" y="14713"/>
                      <a:pt x="288132" y="11907"/>
                    </a:cubicBezTo>
                    <a:cubicBezTo>
                      <a:pt x="286108" y="9883"/>
                      <a:pt x="283369" y="8732"/>
                      <a:pt x="280988" y="7144"/>
                    </a:cubicBezTo>
                    <a:cubicBezTo>
                      <a:pt x="280194" y="9525"/>
                      <a:pt x="280175" y="12328"/>
                      <a:pt x="278607" y="14288"/>
                    </a:cubicBezTo>
                    <a:cubicBezTo>
                      <a:pt x="276819" y="16523"/>
                      <a:pt x="273487" y="17026"/>
                      <a:pt x="271463" y="19050"/>
                    </a:cubicBezTo>
                    <a:cubicBezTo>
                      <a:pt x="269439" y="21074"/>
                      <a:pt x="268288" y="23813"/>
                      <a:pt x="266700" y="26194"/>
                    </a:cubicBezTo>
                    <a:cubicBezTo>
                      <a:pt x="262731" y="24607"/>
                      <a:pt x="258419" y="23697"/>
                      <a:pt x="254794" y="21432"/>
                    </a:cubicBezTo>
                    <a:cubicBezTo>
                      <a:pt x="244945" y="15277"/>
                      <a:pt x="249408" y="15423"/>
                      <a:pt x="245269" y="7144"/>
                    </a:cubicBezTo>
                    <a:cubicBezTo>
                      <a:pt x="243989" y="4584"/>
                      <a:pt x="242094" y="2381"/>
                      <a:pt x="240507" y="0"/>
                    </a:cubicBezTo>
                    <a:cubicBezTo>
                      <a:pt x="239792" y="143"/>
                      <a:pt x="220883" y="3730"/>
                      <a:pt x="219075" y="4763"/>
                    </a:cubicBezTo>
                    <a:cubicBezTo>
                      <a:pt x="216151" y="6434"/>
                      <a:pt x="214519" y="9751"/>
                      <a:pt x="211932" y="11907"/>
                    </a:cubicBezTo>
                    <a:cubicBezTo>
                      <a:pt x="209733" y="13739"/>
                      <a:pt x="207169" y="15082"/>
                      <a:pt x="204788" y="16669"/>
                    </a:cubicBezTo>
                    <a:cubicBezTo>
                      <a:pt x="191141" y="37138"/>
                      <a:pt x="207500" y="11243"/>
                      <a:pt x="197644" y="30957"/>
                    </a:cubicBezTo>
                    <a:cubicBezTo>
                      <a:pt x="188408" y="49429"/>
                      <a:pt x="196490" y="27279"/>
                      <a:pt x="190500" y="45244"/>
                    </a:cubicBezTo>
                    <a:cubicBezTo>
                      <a:pt x="183356" y="44450"/>
                      <a:pt x="176117" y="44273"/>
                      <a:pt x="169069" y="42863"/>
                    </a:cubicBezTo>
                    <a:cubicBezTo>
                      <a:pt x="164146" y="41878"/>
                      <a:pt x="154782" y="38100"/>
                      <a:pt x="154782" y="38100"/>
                    </a:cubicBezTo>
                    <a:cubicBezTo>
                      <a:pt x="143462" y="45647"/>
                      <a:pt x="148542" y="40148"/>
                      <a:pt x="142875" y="57150"/>
                    </a:cubicBezTo>
                    <a:lnTo>
                      <a:pt x="140494" y="64294"/>
                    </a:lnTo>
                    <a:cubicBezTo>
                      <a:pt x="139700" y="66675"/>
                      <a:pt x="140494" y="70644"/>
                      <a:pt x="138113" y="71438"/>
                    </a:cubicBezTo>
                    <a:cubicBezTo>
                      <a:pt x="126389" y="75346"/>
                      <a:pt x="133445" y="73406"/>
                      <a:pt x="116682" y="76200"/>
                    </a:cubicBezTo>
                    <a:cubicBezTo>
                      <a:pt x="117476" y="82550"/>
                      <a:pt x="118158" y="88915"/>
                      <a:pt x="119063" y="95250"/>
                    </a:cubicBezTo>
                    <a:cubicBezTo>
                      <a:pt x="119746" y="100030"/>
                      <a:pt x="121444" y="104710"/>
                      <a:pt x="121444" y="109538"/>
                    </a:cubicBezTo>
                    <a:cubicBezTo>
                      <a:pt x="121444" y="119096"/>
                      <a:pt x="119857" y="128588"/>
                      <a:pt x="119063" y="138113"/>
                    </a:cubicBezTo>
                    <a:cubicBezTo>
                      <a:pt x="93608" y="129627"/>
                      <a:pt x="113673" y="138683"/>
                      <a:pt x="97632" y="126207"/>
                    </a:cubicBezTo>
                    <a:cubicBezTo>
                      <a:pt x="93114" y="122693"/>
                      <a:pt x="83344" y="116682"/>
                      <a:pt x="83344" y="116682"/>
                    </a:cubicBezTo>
                    <a:cubicBezTo>
                      <a:pt x="81757" y="119063"/>
                      <a:pt x="79487" y="121110"/>
                      <a:pt x="78582" y="123825"/>
                    </a:cubicBezTo>
                    <a:cubicBezTo>
                      <a:pt x="77055" y="128406"/>
                      <a:pt x="77247" y="133400"/>
                      <a:pt x="76200" y="138113"/>
                    </a:cubicBezTo>
                    <a:cubicBezTo>
                      <a:pt x="75655" y="140563"/>
                      <a:pt x="74509" y="142843"/>
                      <a:pt x="73819" y="145257"/>
                    </a:cubicBezTo>
                    <a:cubicBezTo>
                      <a:pt x="72920" y="148404"/>
                      <a:pt x="72727" y="151774"/>
                      <a:pt x="71438" y="154782"/>
                    </a:cubicBezTo>
                    <a:cubicBezTo>
                      <a:pt x="70311" y="157412"/>
                      <a:pt x="68263" y="159544"/>
                      <a:pt x="66675" y="161925"/>
                    </a:cubicBezTo>
                    <a:cubicBezTo>
                      <a:pt x="64739" y="167734"/>
                      <a:pt x="64147" y="171598"/>
                      <a:pt x="59532" y="176213"/>
                    </a:cubicBezTo>
                    <a:cubicBezTo>
                      <a:pt x="57508" y="178237"/>
                      <a:pt x="54769" y="179388"/>
                      <a:pt x="52388" y="180975"/>
                    </a:cubicBezTo>
                    <a:lnTo>
                      <a:pt x="42863" y="195263"/>
                    </a:lnTo>
                    <a:lnTo>
                      <a:pt x="38100" y="202407"/>
                    </a:lnTo>
                    <a:cubicBezTo>
                      <a:pt x="40824" y="213300"/>
                      <a:pt x="39902" y="213541"/>
                      <a:pt x="47625" y="223838"/>
                    </a:cubicBezTo>
                    <a:cubicBezTo>
                      <a:pt x="49646" y="226532"/>
                      <a:pt x="52701" y="228324"/>
                      <a:pt x="54769" y="230982"/>
                    </a:cubicBezTo>
                    <a:cubicBezTo>
                      <a:pt x="58283" y="235500"/>
                      <a:pt x="64294" y="245269"/>
                      <a:pt x="64294" y="245269"/>
                    </a:cubicBezTo>
                    <a:cubicBezTo>
                      <a:pt x="49989" y="254806"/>
                      <a:pt x="64095" y="247650"/>
                      <a:pt x="38100" y="247650"/>
                    </a:cubicBezTo>
                    <a:cubicBezTo>
                      <a:pt x="33272" y="247650"/>
                      <a:pt x="28575" y="249238"/>
                      <a:pt x="23813" y="250032"/>
                    </a:cubicBezTo>
                    <a:cubicBezTo>
                      <a:pt x="25400" y="252413"/>
                      <a:pt x="26340" y="255387"/>
                      <a:pt x="28575" y="257175"/>
                    </a:cubicBezTo>
                    <a:cubicBezTo>
                      <a:pt x="45008" y="270322"/>
                      <a:pt x="26831" y="246228"/>
                      <a:pt x="40482" y="266700"/>
                    </a:cubicBezTo>
                    <a:cubicBezTo>
                      <a:pt x="39688" y="274638"/>
                      <a:pt x="39570" y="282672"/>
                      <a:pt x="38100" y="290513"/>
                    </a:cubicBezTo>
                    <a:cubicBezTo>
                      <a:pt x="37175" y="295447"/>
                      <a:pt x="33338" y="304800"/>
                      <a:pt x="33338" y="304800"/>
                    </a:cubicBezTo>
                    <a:cubicBezTo>
                      <a:pt x="32544" y="310356"/>
                      <a:pt x="32058" y="315965"/>
                      <a:pt x="30957" y="321469"/>
                    </a:cubicBezTo>
                    <a:cubicBezTo>
                      <a:pt x="30465" y="323930"/>
                      <a:pt x="28575" y="326103"/>
                      <a:pt x="28575" y="328613"/>
                    </a:cubicBezTo>
                    <a:cubicBezTo>
                      <a:pt x="28575" y="339754"/>
                      <a:pt x="28904" y="351000"/>
                      <a:pt x="30957" y="361950"/>
                    </a:cubicBezTo>
                    <a:cubicBezTo>
                      <a:pt x="31371" y="364157"/>
                      <a:pt x="34132" y="365125"/>
                      <a:pt x="35719" y="366713"/>
                    </a:cubicBezTo>
                  </a:path>
                </a:pathLst>
              </a:custGeom>
              <a:noFill/>
              <a:ln w="222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任意多边形: 形状 200">
                <a:extLst>
                  <a:ext uri="{FF2B5EF4-FFF2-40B4-BE49-F238E27FC236}">
                    <a16:creationId xmlns:a16="http://schemas.microsoft.com/office/drawing/2014/main" id="{6E89695C-3048-4064-85E2-E60C6F128371}"/>
                  </a:ext>
                </a:extLst>
              </p:cNvPr>
              <p:cNvSpPr/>
              <p:nvPr/>
            </p:nvSpPr>
            <p:spPr>
              <a:xfrm rot="21059563">
                <a:off x="444794" y="4310984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任意多边形: 形状 201">
                <a:extLst>
                  <a:ext uri="{FF2B5EF4-FFF2-40B4-BE49-F238E27FC236}">
                    <a16:creationId xmlns:a16="http://schemas.microsoft.com/office/drawing/2014/main" id="{2EA71234-132B-4330-BA42-AB1C12F66CC2}"/>
                  </a:ext>
                </a:extLst>
              </p:cNvPr>
              <p:cNvSpPr/>
              <p:nvPr/>
            </p:nvSpPr>
            <p:spPr>
              <a:xfrm rot="670083">
                <a:off x="624099" y="4295762"/>
                <a:ext cx="121444" cy="46044"/>
              </a:xfrm>
              <a:custGeom>
                <a:avLst/>
                <a:gdLst>
                  <a:gd name="connsiteX0" fmla="*/ 0 w 121444"/>
                  <a:gd name="connsiteY0" fmla="*/ 14839 h 46044"/>
                  <a:gd name="connsiteX1" fmla="*/ 11907 w 121444"/>
                  <a:gd name="connsiteY1" fmla="*/ 17221 h 46044"/>
                  <a:gd name="connsiteX2" fmla="*/ 19050 w 121444"/>
                  <a:gd name="connsiteY2" fmla="*/ 19602 h 46044"/>
                  <a:gd name="connsiteX3" fmla="*/ 21432 w 121444"/>
                  <a:gd name="connsiteY3" fmla="*/ 12458 h 46044"/>
                  <a:gd name="connsiteX4" fmla="*/ 28575 w 121444"/>
                  <a:gd name="connsiteY4" fmla="*/ 14839 h 46044"/>
                  <a:gd name="connsiteX5" fmla="*/ 33338 w 121444"/>
                  <a:gd name="connsiteY5" fmla="*/ 21983 h 46044"/>
                  <a:gd name="connsiteX6" fmla="*/ 40482 w 121444"/>
                  <a:gd name="connsiteY6" fmla="*/ 26746 h 46044"/>
                  <a:gd name="connsiteX7" fmla="*/ 35719 w 121444"/>
                  <a:gd name="connsiteY7" fmla="*/ 19602 h 46044"/>
                  <a:gd name="connsiteX8" fmla="*/ 42863 w 121444"/>
                  <a:gd name="connsiteY8" fmla="*/ 26746 h 46044"/>
                  <a:gd name="connsiteX9" fmla="*/ 45244 w 121444"/>
                  <a:gd name="connsiteY9" fmla="*/ 36271 h 46044"/>
                  <a:gd name="connsiteX10" fmla="*/ 42863 w 121444"/>
                  <a:gd name="connsiteY10" fmla="*/ 45796 h 46044"/>
                  <a:gd name="connsiteX11" fmla="*/ 50007 w 121444"/>
                  <a:gd name="connsiteY11" fmla="*/ 38652 h 46044"/>
                  <a:gd name="connsiteX12" fmla="*/ 54769 w 121444"/>
                  <a:gd name="connsiteY12" fmla="*/ 24364 h 46044"/>
                  <a:gd name="connsiteX13" fmla="*/ 64294 w 121444"/>
                  <a:gd name="connsiteY13" fmla="*/ 5314 h 46044"/>
                  <a:gd name="connsiteX14" fmla="*/ 71438 w 121444"/>
                  <a:gd name="connsiteY14" fmla="*/ 24364 h 46044"/>
                  <a:gd name="connsiteX15" fmla="*/ 76200 w 121444"/>
                  <a:gd name="connsiteY15" fmla="*/ 38652 h 46044"/>
                  <a:gd name="connsiteX16" fmla="*/ 95250 w 121444"/>
                  <a:gd name="connsiteY16" fmla="*/ 19602 h 46044"/>
                  <a:gd name="connsiteX17" fmla="*/ 102394 w 121444"/>
                  <a:gd name="connsiteY17" fmla="*/ 5314 h 46044"/>
                  <a:gd name="connsiteX18" fmla="*/ 109538 w 121444"/>
                  <a:gd name="connsiteY18" fmla="*/ 7696 h 46044"/>
                  <a:gd name="connsiteX19" fmla="*/ 121444 w 121444"/>
                  <a:gd name="connsiteY19" fmla="*/ 14839 h 46044"/>
                  <a:gd name="connsiteX20" fmla="*/ 119063 w 121444"/>
                  <a:gd name="connsiteY20" fmla="*/ 552 h 46044"/>
                  <a:gd name="connsiteX21" fmla="*/ 111919 w 121444"/>
                  <a:gd name="connsiteY21" fmla="*/ 2933 h 46044"/>
                  <a:gd name="connsiteX22" fmla="*/ 95250 w 121444"/>
                  <a:gd name="connsiteY22" fmla="*/ 5314 h 46044"/>
                  <a:gd name="connsiteX23" fmla="*/ 88107 w 121444"/>
                  <a:gd name="connsiteY23" fmla="*/ 7696 h 46044"/>
                  <a:gd name="connsiteX24" fmla="*/ 78582 w 121444"/>
                  <a:gd name="connsiteY24" fmla="*/ 10077 h 46044"/>
                  <a:gd name="connsiteX25" fmla="*/ 73819 w 121444"/>
                  <a:gd name="connsiteY25" fmla="*/ 17221 h 46044"/>
                  <a:gd name="connsiteX26" fmla="*/ 59532 w 121444"/>
                  <a:gd name="connsiteY26" fmla="*/ 29127 h 46044"/>
                  <a:gd name="connsiteX27" fmla="*/ 26194 w 121444"/>
                  <a:gd name="connsiteY27" fmla="*/ 26746 h 46044"/>
                  <a:gd name="connsiteX28" fmla="*/ 21432 w 121444"/>
                  <a:gd name="connsiteY28" fmla="*/ 12458 h 46044"/>
                  <a:gd name="connsiteX29" fmla="*/ 0 w 121444"/>
                  <a:gd name="connsiteY29" fmla="*/ 14839 h 46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21444" h="46044">
                    <a:moveTo>
                      <a:pt x="0" y="14839"/>
                    </a:moveTo>
                    <a:cubicBezTo>
                      <a:pt x="3969" y="15633"/>
                      <a:pt x="7980" y="16239"/>
                      <a:pt x="11907" y="17221"/>
                    </a:cubicBezTo>
                    <a:cubicBezTo>
                      <a:pt x="14342" y="17830"/>
                      <a:pt x="16805" y="20725"/>
                      <a:pt x="19050" y="19602"/>
                    </a:cubicBezTo>
                    <a:cubicBezTo>
                      <a:pt x="21295" y="18479"/>
                      <a:pt x="20638" y="14839"/>
                      <a:pt x="21432" y="12458"/>
                    </a:cubicBezTo>
                    <a:cubicBezTo>
                      <a:pt x="23813" y="13252"/>
                      <a:pt x="26615" y="13271"/>
                      <a:pt x="28575" y="14839"/>
                    </a:cubicBezTo>
                    <a:cubicBezTo>
                      <a:pt x="30810" y="16627"/>
                      <a:pt x="31314" y="19959"/>
                      <a:pt x="33338" y="21983"/>
                    </a:cubicBezTo>
                    <a:cubicBezTo>
                      <a:pt x="35362" y="24007"/>
                      <a:pt x="38101" y="25158"/>
                      <a:pt x="40482" y="26746"/>
                    </a:cubicBezTo>
                    <a:cubicBezTo>
                      <a:pt x="38894" y="24365"/>
                      <a:pt x="32857" y="19602"/>
                      <a:pt x="35719" y="19602"/>
                    </a:cubicBezTo>
                    <a:cubicBezTo>
                      <a:pt x="39087" y="19602"/>
                      <a:pt x="41192" y="23822"/>
                      <a:pt x="42863" y="26746"/>
                    </a:cubicBezTo>
                    <a:cubicBezTo>
                      <a:pt x="44487" y="29588"/>
                      <a:pt x="44450" y="33096"/>
                      <a:pt x="45244" y="36271"/>
                    </a:cubicBezTo>
                    <a:cubicBezTo>
                      <a:pt x="44450" y="39446"/>
                      <a:pt x="39936" y="44333"/>
                      <a:pt x="42863" y="45796"/>
                    </a:cubicBezTo>
                    <a:cubicBezTo>
                      <a:pt x="45875" y="47302"/>
                      <a:pt x="48372" y="41596"/>
                      <a:pt x="50007" y="38652"/>
                    </a:cubicBezTo>
                    <a:cubicBezTo>
                      <a:pt x="52445" y="34263"/>
                      <a:pt x="52186" y="28669"/>
                      <a:pt x="54769" y="24364"/>
                    </a:cubicBezTo>
                    <a:cubicBezTo>
                      <a:pt x="63204" y="10306"/>
                      <a:pt x="60450" y="16849"/>
                      <a:pt x="64294" y="5314"/>
                    </a:cubicBezTo>
                    <a:cubicBezTo>
                      <a:pt x="71370" y="26546"/>
                      <a:pt x="60049" y="-6957"/>
                      <a:pt x="71438" y="24364"/>
                    </a:cubicBezTo>
                    <a:cubicBezTo>
                      <a:pt x="73154" y="29082"/>
                      <a:pt x="76200" y="38652"/>
                      <a:pt x="76200" y="38652"/>
                    </a:cubicBezTo>
                    <a:cubicBezTo>
                      <a:pt x="87694" y="21410"/>
                      <a:pt x="80605" y="26924"/>
                      <a:pt x="95250" y="19602"/>
                    </a:cubicBezTo>
                    <a:cubicBezTo>
                      <a:pt x="96252" y="16596"/>
                      <a:pt x="98845" y="6734"/>
                      <a:pt x="102394" y="5314"/>
                    </a:cubicBezTo>
                    <a:cubicBezTo>
                      <a:pt x="104725" y="4382"/>
                      <a:pt x="107293" y="6573"/>
                      <a:pt x="109538" y="7696"/>
                    </a:cubicBezTo>
                    <a:cubicBezTo>
                      <a:pt x="113678" y="9766"/>
                      <a:pt x="117475" y="12458"/>
                      <a:pt x="121444" y="14839"/>
                    </a:cubicBezTo>
                    <a:cubicBezTo>
                      <a:pt x="120650" y="10077"/>
                      <a:pt x="122079" y="4322"/>
                      <a:pt x="119063" y="552"/>
                    </a:cubicBezTo>
                    <a:cubicBezTo>
                      <a:pt x="117495" y="-1408"/>
                      <a:pt x="114380" y="2441"/>
                      <a:pt x="111919" y="2933"/>
                    </a:cubicBezTo>
                    <a:cubicBezTo>
                      <a:pt x="106415" y="4034"/>
                      <a:pt x="100806" y="4520"/>
                      <a:pt x="95250" y="5314"/>
                    </a:cubicBezTo>
                    <a:cubicBezTo>
                      <a:pt x="92869" y="6108"/>
                      <a:pt x="90520" y="7006"/>
                      <a:pt x="88107" y="7696"/>
                    </a:cubicBezTo>
                    <a:cubicBezTo>
                      <a:pt x="84960" y="8595"/>
                      <a:pt x="81305" y="8262"/>
                      <a:pt x="78582" y="10077"/>
                    </a:cubicBezTo>
                    <a:cubicBezTo>
                      <a:pt x="76201" y="11665"/>
                      <a:pt x="75651" y="15022"/>
                      <a:pt x="73819" y="17221"/>
                    </a:cubicBezTo>
                    <a:cubicBezTo>
                      <a:pt x="68091" y="24094"/>
                      <a:pt x="66553" y="24445"/>
                      <a:pt x="59532" y="29127"/>
                    </a:cubicBezTo>
                    <a:cubicBezTo>
                      <a:pt x="48419" y="28333"/>
                      <a:pt x="36401" y="31212"/>
                      <a:pt x="26194" y="26746"/>
                    </a:cubicBezTo>
                    <a:cubicBezTo>
                      <a:pt x="21595" y="24734"/>
                      <a:pt x="26452" y="12458"/>
                      <a:pt x="21432" y="12458"/>
                    </a:cubicBezTo>
                    <a:lnTo>
                      <a:pt x="0" y="14839"/>
                    </a:lnTo>
                    <a:close/>
                  </a:path>
                </a:pathLst>
              </a:custGeom>
              <a:ln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DB68DB00-DF0A-47FA-9866-B3722A93AF32}"/>
                </a:ext>
              </a:extLst>
            </p:cNvPr>
            <p:cNvSpPr/>
            <p:nvPr/>
          </p:nvSpPr>
          <p:spPr>
            <a:xfrm>
              <a:off x="7008038" y="3454297"/>
              <a:ext cx="830580" cy="10287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63CC0079-F613-4AFC-87E3-210D4BB207BA}"/>
                </a:ext>
              </a:extLst>
            </p:cNvPr>
            <p:cNvGrpSpPr/>
            <p:nvPr/>
          </p:nvGrpSpPr>
          <p:grpSpPr>
            <a:xfrm>
              <a:off x="7124493" y="3634094"/>
              <a:ext cx="615231" cy="615714"/>
              <a:chOff x="2474029" y="4125238"/>
              <a:chExt cx="615231" cy="615714"/>
            </a:xfrm>
          </p:grpSpPr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9A06D94E-ADBB-4F1E-804A-D14E8B91BD12}"/>
                  </a:ext>
                </a:extLst>
              </p:cNvPr>
              <p:cNvSpPr/>
              <p:nvPr/>
            </p:nvSpPr>
            <p:spPr>
              <a:xfrm>
                <a:off x="2759265" y="4468777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椭圆 206">
                <a:extLst>
                  <a:ext uri="{FF2B5EF4-FFF2-40B4-BE49-F238E27FC236}">
                    <a16:creationId xmlns:a16="http://schemas.microsoft.com/office/drawing/2014/main" id="{B06E1B91-32C0-4E18-AE6E-739977389FC9}"/>
                  </a:ext>
                </a:extLst>
              </p:cNvPr>
              <p:cNvSpPr/>
              <p:nvPr/>
            </p:nvSpPr>
            <p:spPr>
              <a:xfrm>
                <a:off x="2759265" y="4125238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22404427-4D59-492F-A1C6-18D51283A76E}"/>
                  </a:ext>
                </a:extLst>
              </p:cNvPr>
              <p:cNvSpPr/>
              <p:nvPr/>
            </p:nvSpPr>
            <p:spPr>
              <a:xfrm rot="5400000">
                <a:off x="2916951" y="4303472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椭圆 208">
                <a:extLst>
                  <a:ext uri="{FF2B5EF4-FFF2-40B4-BE49-F238E27FC236}">
                    <a16:creationId xmlns:a16="http://schemas.microsoft.com/office/drawing/2014/main" id="{2A0C47A2-94C2-4098-BC76-A78C67CA3264}"/>
                  </a:ext>
                </a:extLst>
              </p:cNvPr>
              <p:cNvSpPr/>
              <p:nvPr/>
            </p:nvSpPr>
            <p:spPr>
              <a:xfrm rot="5400000">
                <a:off x="2573895" y="4303473"/>
                <a:ext cx="72444" cy="27217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2" name="组合 211" descr="Face Detection formulation graph ">
            <a:extLst>
              <a:ext uri="{FF2B5EF4-FFF2-40B4-BE49-F238E27FC236}">
                <a16:creationId xmlns:a16="http://schemas.microsoft.com/office/drawing/2014/main" id="{69F184AF-01C7-4C4C-B720-98D1BD1EE89B}"/>
              </a:ext>
            </a:extLst>
          </p:cNvPr>
          <p:cNvGrpSpPr/>
          <p:nvPr/>
        </p:nvGrpSpPr>
        <p:grpSpPr>
          <a:xfrm>
            <a:off x="723501" y="3257550"/>
            <a:ext cx="3366559" cy="2562537"/>
            <a:chOff x="723501" y="3257550"/>
            <a:chExt cx="3366559" cy="2562537"/>
          </a:xfrm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EC7CC2C8-6FF6-4E4A-86CF-8794C2646280}"/>
                </a:ext>
              </a:extLst>
            </p:cNvPr>
            <p:cNvSpPr/>
            <p:nvPr/>
          </p:nvSpPr>
          <p:spPr>
            <a:xfrm>
              <a:off x="2015312" y="3651814"/>
              <a:ext cx="260583" cy="17975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B318C1DA-7F9B-40AE-9DBE-983E3E593C6C}"/>
                </a:ext>
              </a:extLst>
            </p:cNvPr>
            <p:cNvSpPr/>
            <p:nvPr/>
          </p:nvSpPr>
          <p:spPr>
            <a:xfrm>
              <a:off x="2063024" y="372036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226FFD45-5558-47EB-8123-551939ECABFA}"/>
                </a:ext>
              </a:extLst>
            </p:cNvPr>
            <p:cNvSpPr/>
            <p:nvPr/>
          </p:nvSpPr>
          <p:spPr>
            <a:xfrm>
              <a:off x="2063024" y="418525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1AEFEA91-1EFE-4BE0-A9EC-FB021D5F8766}"/>
                </a:ext>
              </a:extLst>
            </p:cNvPr>
            <p:cNvSpPr/>
            <p:nvPr/>
          </p:nvSpPr>
          <p:spPr>
            <a:xfrm>
              <a:off x="2063024" y="520876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28E299A6-63B4-4633-B29A-095360A31113}"/>
                </a:ext>
              </a:extLst>
            </p:cNvPr>
            <p:cNvSpPr/>
            <p:nvPr/>
          </p:nvSpPr>
          <p:spPr>
            <a:xfrm>
              <a:off x="2063024" y="4696682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A8507483-1EBA-4D77-B816-1123E81DC52D}"/>
                </a:ext>
              </a:extLst>
            </p:cNvPr>
            <p:cNvCxnSpPr>
              <a:cxnSpLocks/>
              <a:stCxn id="120" idx="6"/>
            </p:cNvCxnSpPr>
            <p:nvPr/>
          </p:nvCxnSpPr>
          <p:spPr>
            <a:xfrm>
              <a:off x="2230804" y="3804255"/>
              <a:ext cx="7569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54509FF1-73B8-4F09-8AB8-2CD3E27A3818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 flipV="1">
              <a:off x="2230804" y="4032814"/>
              <a:ext cx="756952" cy="2363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7522AE22-7F0E-40E7-811D-FA77376B2313}"/>
                </a:ext>
              </a:extLst>
            </p:cNvPr>
            <p:cNvCxnSpPr>
              <a:cxnSpLocks/>
              <a:stCxn id="123" idx="6"/>
            </p:cNvCxnSpPr>
            <p:nvPr/>
          </p:nvCxnSpPr>
          <p:spPr>
            <a:xfrm flipV="1">
              <a:off x="2230804" y="4327752"/>
              <a:ext cx="756952" cy="4528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8476FD36-BB2A-4345-A483-1D9423F51CD6}"/>
                </a:ext>
              </a:extLst>
            </p:cNvPr>
            <p:cNvSpPr/>
            <p:nvPr/>
          </p:nvSpPr>
          <p:spPr>
            <a:xfrm>
              <a:off x="2786280" y="3651814"/>
              <a:ext cx="260583" cy="17975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71D20F1-FF9C-466F-84A0-D616EE5576EF}"/>
                </a:ext>
              </a:extLst>
            </p:cNvPr>
            <p:cNvSpPr/>
            <p:nvPr/>
          </p:nvSpPr>
          <p:spPr>
            <a:xfrm>
              <a:off x="2833992" y="372036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CA2B108C-8118-4254-B1B7-5C3B44E8C81C}"/>
                </a:ext>
              </a:extLst>
            </p:cNvPr>
            <p:cNvSpPr/>
            <p:nvPr/>
          </p:nvSpPr>
          <p:spPr>
            <a:xfrm>
              <a:off x="2833992" y="3970866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15DD4DFF-4D7B-406D-91D3-E1C44789A07F}"/>
                </a:ext>
              </a:extLst>
            </p:cNvPr>
            <p:cNvSpPr/>
            <p:nvPr/>
          </p:nvSpPr>
          <p:spPr>
            <a:xfrm>
              <a:off x="2841239" y="4252907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95F68855-4283-4AF6-9C83-9E94E773FED0}"/>
                </a:ext>
              </a:extLst>
            </p:cNvPr>
            <p:cNvCxnSpPr>
              <a:endCxn id="135" idx="2"/>
            </p:cNvCxnSpPr>
            <p:nvPr/>
          </p:nvCxnSpPr>
          <p:spPr>
            <a:xfrm flipV="1">
              <a:off x="2230804" y="3804255"/>
              <a:ext cx="603188" cy="9763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DA362047-A4F0-47B3-80EE-6DD3B331332E}"/>
                </a:ext>
              </a:extLst>
            </p:cNvPr>
            <p:cNvCxnSpPr>
              <a:endCxn id="135" idx="2"/>
            </p:cNvCxnSpPr>
            <p:nvPr/>
          </p:nvCxnSpPr>
          <p:spPr>
            <a:xfrm flipV="1">
              <a:off x="2230804" y="3804255"/>
              <a:ext cx="603188" cy="448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627A4792-E95F-4FD6-A46A-049C64DB828B}"/>
                </a:ext>
              </a:extLst>
            </p:cNvPr>
            <p:cNvSpPr/>
            <p:nvPr/>
          </p:nvSpPr>
          <p:spPr>
            <a:xfrm>
              <a:off x="3581293" y="3651814"/>
              <a:ext cx="260583" cy="179754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B1040A41-4C49-4D7A-B89A-23789ED60EE7}"/>
                </a:ext>
              </a:extLst>
            </p:cNvPr>
            <p:cNvSpPr/>
            <p:nvPr/>
          </p:nvSpPr>
          <p:spPr>
            <a:xfrm>
              <a:off x="3629005" y="372036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77870DBC-B2FC-4B2B-94DE-1DA2A79701BB}"/>
                </a:ext>
              </a:extLst>
            </p:cNvPr>
            <p:cNvSpPr/>
            <p:nvPr/>
          </p:nvSpPr>
          <p:spPr>
            <a:xfrm>
              <a:off x="3629005" y="418525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E892127C-98EA-4321-A353-C1EBA8B1DFD4}"/>
                </a:ext>
              </a:extLst>
            </p:cNvPr>
            <p:cNvSpPr/>
            <p:nvPr/>
          </p:nvSpPr>
          <p:spPr>
            <a:xfrm>
              <a:off x="3629005" y="5208765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587F9CEB-4743-4D35-811B-C91CC7647372}"/>
                </a:ext>
              </a:extLst>
            </p:cNvPr>
            <p:cNvSpPr/>
            <p:nvPr/>
          </p:nvSpPr>
          <p:spPr>
            <a:xfrm>
              <a:off x="3629005" y="4696682"/>
              <a:ext cx="167780" cy="16778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3701BB1D-392F-4588-8103-F85EDE3E64FD}"/>
                </a:ext>
              </a:extLst>
            </p:cNvPr>
            <p:cNvCxnSpPr>
              <a:stCxn id="135" idx="6"/>
              <a:endCxn id="144" idx="2"/>
            </p:cNvCxnSpPr>
            <p:nvPr/>
          </p:nvCxnSpPr>
          <p:spPr>
            <a:xfrm>
              <a:off x="3001772" y="3804255"/>
              <a:ext cx="62723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4C8B5EA3-0D3C-4978-ABD1-16047FE02D74}"/>
                </a:ext>
              </a:extLst>
            </p:cNvPr>
            <p:cNvCxnSpPr>
              <a:stCxn id="136" idx="6"/>
              <a:endCxn id="144" idx="2"/>
            </p:cNvCxnSpPr>
            <p:nvPr/>
          </p:nvCxnSpPr>
          <p:spPr>
            <a:xfrm flipV="1">
              <a:off x="3001772" y="3804255"/>
              <a:ext cx="627233" cy="2505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F6E65984-2C58-4423-A90B-FAD49433C050}"/>
                </a:ext>
              </a:extLst>
            </p:cNvPr>
            <p:cNvCxnSpPr>
              <a:stCxn id="138" idx="6"/>
              <a:endCxn id="145" idx="2"/>
            </p:cNvCxnSpPr>
            <p:nvPr/>
          </p:nvCxnSpPr>
          <p:spPr>
            <a:xfrm flipV="1">
              <a:off x="3009019" y="4269145"/>
              <a:ext cx="619986" cy="676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2A663900-0EEB-4F13-867F-7D783B7DC759}"/>
                </a:ext>
              </a:extLst>
            </p:cNvPr>
            <p:cNvSpPr txBox="1"/>
            <p:nvPr/>
          </p:nvSpPr>
          <p:spPr>
            <a:xfrm>
              <a:off x="2585633" y="3257550"/>
              <a:ext cx="7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W1(F)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58107857-9984-45D9-9D17-47A3CC491AB5}"/>
                </a:ext>
              </a:extLst>
            </p:cNvPr>
            <p:cNvSpPr txBox="1"/>
            <p:nvPr/>
          </p:nvSpPr>
          <p:spPr>
            <a:xfrm>
              <a:off x="3333108" y="3257550"/>
              <a:ext cx="7569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W2(F)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067C85C8-D3C2-4DC0-BCA5-3D193432108C}"/>
                </a:ext>
              </a:extLst>
            </p:cNvPr>
            <p:cNvSpPr txBox="1"/>
            <p:nvPr/>
          </p:nvSpPr>
          <p:spPr>
            <a:xfrm>
              <a:off x="2004153" y="5450755"/>
              <a:ext cx="360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807CFFC-D412-43E0-B35B-1F023C69B029}"/>
                </a:ext>
              </a:extLst>
            </p:cNvPr>
            <p:cNvSpPr txBox="1"/>
            <p:nvPr/>
          </p:nvSpPr>
          <p:spPr>
            <a:xfrm>
              <a:off x="2762912" y="5450755"/>
              <a:ext cx="360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5662871E-2E6F-41B7-9089-87E742DA7C31}"/>
                    </a:ext>
                  </a:extLst>
                </p:cNvPr>
                <p:cNvSpPr txBox="1"/>
                <p:nvPr/>
              </p:nvSpPr>
              <p:spPr>
                <a:xfrm>
                  <a:off x="3557248" y="5450755"/>
                  <a:ext cx="3609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5662871E-2E6F-41B7-9089-87E742DA7C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7248" y="5450755"/>
                  <a:ext cx="360914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6557" r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0592C138-C9E8-4695-9D5C-D07668C3200B}"/>
                    </a:ext>
                  </a:extLst>
                </p:cNvPr>
                <p:cNvSpPr txBox="1"/>
                <p:nvPr/>
              </p:nvSpPr>
              <p:spPr>
                <a:xfrm>
                  <a:off x="723501" y="4214535"/>
                  <a:ext cx="100655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0592C138-C9E8-4695-9D5C-D07668C32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501" y="4214535"/>
                  <a:ext cx="100655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30" t="-23913" r="-3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566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E43D5-CD36-4DC0-8DA2-B7B5045D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one-layer neural network architecture</a:t>
            </a:r>
          </a:p>
        </p:txBody>
      </p:sp>
      <p:pic>
        <p:nvPicPr>
          <p:cNvPr id="4" name="Picture 3" descr="A one-layer neural network architecture">
            <a:extLst>
              <a:ext uri="{FF2B5EF4-FFF2-40B4-BE49-F238E27FC236}">
                <a16:creationId xmlns:a16="http://schemas.microsoft.com/office/drawing/2014/main" id="{4FBBE7BC-BCC0-44F7-B3F3-E64C898551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50" t="30741" r="29271" b="22778"/>
          <a:stretch/>
        </p:blipFill>
        <p:spPr>
          <a:xfrm>
            <a:off x="927847" y="1433261"/>
            <a:ext cx="7162800" cy="47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73899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0CEDAB-E29F-4A23-9517-54899E07533B}" vid="{1A296487-C81B-47B5-87B1-F78A0BD4B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PP_C5Modules_CC_License_standard</Template>
  <TotalTime>10526</TotalTime>
  <Words>3415</Words>
  <Application>Microsoft Office PowerPoint</Application>
  <PresentationFormat>全屏显示(4:3)</PresentationFormat>
  <Paragraphs>424</Paragraphs>
  <Slides>41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Times New Roman</vt:lpstr>
      <vt:lpstr>PP_C5Modules_CC_License_standard</vt:lpstr>
      <vt:lpstr>Machine Learning </vt:lpstr>
      <vt:lpstr>Learning Outcomes</vt:lpstr>
      <vt:lpstr>Terms</vt:lpstr>
      <vt:lpstr>Face Detection </vt:lpstr>
      <vt:lpstr>Logistic Regression, Feature Eng </vt:lpstr>
      <vt:lpstr>DNN</vt:lpstr>
      <vt:lpstr>Face Detect continue</vt:lpstr>
      <vt:lpstr>x∗w=x ̂ </vt:lpstr>
      <vt:lpstr>A one-layer neural network architecture</vt:lpstr>
      <vt:lpstr>Deep Nets</vt:lpstr>
      <vt:lpstr>“eyes” in DNN</vt:lpstr>
      <vt:lpstr>Architecture</vt:lpstr>
      <vt:lpstr>A two-layer neural network architecture</vt:lpstr>
      <vt:lpstr>Layer()</vt:lpstr>
      <vt:lpstr>layer() example code</vt:lpstr>
      <vt:lpstr>Code explanation</vt:lpstr>
      <vt:lpstr>“Going Deep”: An N layer Neural Network in Tensorflow</vt:lpstr>
      <vt:lpstr>Optimization</vt:lpstr>
      <vt:lpstr>Inference()</vt:lpstr>
      <vt:lpstr>x_tf</vt:lpstr>
      <vt:lpstr>IRIS</vt:lpstr>
      <vt:lpstr>IRIS data set</vt:lpstr>
      <vt:lpstr>IRIS data set continued</vt:lpstr>
      <vt:lpstr>output</vt:lpstr>
      <vt:lpstr>inference() architecture</vt:lpstr>
      <vt:lpstr>inference() architecture continued</vt:lpstr>
      <vt:lpstr>variable_scope()</vt:lpstr>
      <vt:lpstr>Example of 4-layer architecture</vt:lpstr>
      <vt:lpstr>Machine Learning for Cyber Security </vt:lpstr>
      <vt:lpstr>Learning Objectives</vt:lpstr>
      <vt:lpstr>Evaluating your Deep Neural Network in Tensorflow</vt:lpstr>
      <vt:lpstr>Quiz solution</vt:lpstr>
      <vt:lpstr>scores_list</vt:lpstr>
      <vt:lpstr>Print stats code</vt:lpstr>
      <vt:lpstr>10-fold cross validation</vt:lpstr>
      <vt:lpstr>select_fold_to_use_rc(X, y, k)</vt:lpstr>
      <vt:lpstr>manual 10 fold crossvalidation get sets</vt:lpstr>
      <vt:lpstr>perform the analysis</vt:lpstr>
      <vt:lpstr>manual 10 fold cross validation </vt:lpstr>
      <vt:lpstr>Summary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251</cp:revision>
  <cp:lastPrinted>2016-07-13T17:16:41Z</cp:lastPrinted>
  <dcterms:created xsi:type="dcterms:W3CDTF">2016-07-03T20:12:42Z</dcterms:created>
  <dcterms:modified xsi:type="dcterms:W3CDTF">2019-07-14T23:04:47Z</dcterms:modified>
</cp:coreProperties>
</file>