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3FFC-98CE-1843-B3A9-52E3167B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CCEB-D955-E34E-BC46-7BC62013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0562-D5C0-304B-83EB-3F02D665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62F7-5D2E-E346-81E9-8C2E96E0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A110-C206-BC4D-8556-593069C7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85F1-9123-6147-ACA8-3AAF2A39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C1F1A-F749-F047-9FC7-442DA0BB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26D3-CB62-774F-93DE-66A3BC13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E83D-3095-FC4C-B36B-90EF405E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5731-D889-2343-AEAD-F206CC30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5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0AA57-2A6D-A042-8D96-06C17D87B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51F03-52F6-CD47-A371-922FA59B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2B8C-E264-A140-B3CC-4874FD5C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E535-A164-CF4A-B105-0CC87A3D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61B-42F5-044F-8BF8-A132B9F4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C1B2-9991-EC44-85EF-26FBE08E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CA2B-234A-B54A-A6B0-B9E3B1C6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84DF-71D1-D344-BE83-0D616060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9088-423F-294C-9D4A-A57824D3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BA9B-1292-5E43-A60D-B90CDD91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BB61-FF76-3D4F-8B64-8E186C9F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F184F-86F2-CD46-A581-E2157294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F6BB-4137-444C-8A2D-711159DB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2EA4-EA4E-C948-B7C4-65416E08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965F-1625-904C-B1A1-C01E7DB3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11B7-090E-2741-AFEF-90D75DED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4F4-29DB-F240-95A0-7DB8A119A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CA08F-B484-3942-9F4E-05A1F0B68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F2E52-6851-4D4C-A6BC-79DC8A6A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6430-8CDB-684D-B133-7E3C9989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8BC20-650C-5541-922C-D730108B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B353-B5F6-3444-B01C-9500AA08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E5C4-D901-AC45-ACE0-7EECFAA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5304D-F958-4A4C-A810-590DA509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318A4-B120-6A46-A0B9-D1B20AF20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6E81-BEEB-564A-8EC8-5D79E7B2F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8975D-FA15-EB4A-9A8D-C23C18AF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B339B-53BB-A641-9EB9-B6571E85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98D81-650E-BA42-9D2C-D964D53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914B-13F3-4642-AE01-235D3D03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CB0CC-42DA-8D45-9B2F-6FD10FA1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B882-113A-614A-88C4-943BA75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58C5F-6828-8448-B5F4-521FA31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C03AC-BB67-7F44-AF06-23EE828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C7811-6A0E-4540-B650-1005C6D7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76C46-84DA-E845-BB2D-5BE56CA5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15AC-611D-7E4C-AD20-1D6CE07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276A-16C4-B246-AEED-0982F2AF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32ADF-E147-BF44-96B3-C6380A0B5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7250D-3084-3D47-B79B-FFACD50A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15B3-CB75-4D4F-B11D-A67021BF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D8138-BED7-2341-B305-C51A3EEF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1689-3433-CF45-8ADC-9394071F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30DA9-E678-374B-9CEF-F2E7EA63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9D28-42BA-6349-B888-BD32D4006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F63B0-9168-A24B-A67F-CC3F826A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68542-2C17-DA4B-83D3-DBE7206A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D46C-6592-CC4A-A71E-5B893F05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683D8-4AC8-6540-A5D2-DFC58257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66168-0A50-DF46-A8AF-A209F544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E3B8-1790-274C-90DD-94A3199B0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A627-D9B8-1847-BA68-416DA3B9EAAA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AB54-63D5-514F-9894-767A67BB5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4D35-6892-D843-847E-FFDF58FF9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0442-C635-5C4A-9AD1-CB7D968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EEC63D7E-AC76-9D43-98C3-AF5C26356E6E}"/>
              </a:ext>
            </a:extLst>
          </p:cNvPr>
          <p:cNvGrpSpPr/>
          <p:nvPr/>
        </p:nvGrpSpPr>
        <p:grpSpPr>
          <a:xfrm>
            <a:off x="270209" y="248950"/>
            <a:ext cx="11657136" cy="6499513"/>
            <a:chOff x="270209" y="248950"/>
            <a:chExt cx="11657136" cy="649951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7B1CF23-A7C7-7943-9E2C-DE21E6F1B9B0}"/>
                </a:ext>
              </a:extLst>
            </p:cNvPr>
            <p:cNvGrpSpPr/>
            <p:nvPr/>
          </p:nvGrpSpPr>
          <p:grpSpPr>
            <a:xfrm>
              <a:off x="270209" y="248950"/>
              <a:ext cx="3600000" cy="6400000"/>
              <a:chOff x="0" y="-5387"/>
              <a:chExt cx="3600000" cy="6400000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4264DE3-BA5A-1149-8FF4-F1D6B2642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-1400000" y="1394613"/>
                <a:ext cx="6400000" cy="3600000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C94DA18-81C8-0447-8F0E-D8D867209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400000" y="1394613"/>
                <a:ext cx="6400000" cy="3600000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5DDE73C-0AEB-014E-8F07-E9455F525523}"/>
                </a:ext>
              </a:extLst>
            </p:cNvPr>
            <p:cNvGrpSpPr/>
            <p:nvPr/>
          </p:nvGrpSpPr>
          <p:grpSpPr>
            <a:xfrm>
              <a:off x="2284493" y="248950"/>
              <a:ext cx="3600000" cy="6400000"/>
              <a:chOff x="1631055" y="-92061"/>
              <a:chExt cx="3600000" cy="640000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B55B8BE-177B-0441-B701-E52C9C852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231055" y="1307939"/>
                <a:ext cx="6400000" cy="36000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13597F6A-2679-D946-B9AD-927A2B127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231055" y="1307939"/>
                <a:ext cx="6400000" cy="36000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399B3A-38A2-D740-9B70-18D22B502D02}"/>
                </a:ext>
              </a:extLst>
            </p:cNvPr>
            <p:cNvGrpSpPr/>
            <p:nvPr/>
          </p:nvGrpSpPr>
          <p:grpSpPr>
            <a:xfrm>
              <a:off x="4298777" y="248950"/>
              <a:ext cx="3600000" cy="6400000"/>
              <a:chOff x="3534094" y="-178735"/>
              <a:chExt cx="3600000" cy="64000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1786AFD-EBDE-CD43-8C69-A7F2E9305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2134094" y="1221265"/>
                <a:ext cx="6400000" cy="3600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A49C446-EC0E-4547-BA78-8AAB763E8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2134094" y="1221265"/>
                <a:ext cx="6400000" cy="3600000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6D6EFCD-25F2-5743-BF44-8DC23F0A70D4}"/>
                </a:ext>
              </a:extLst>
            </p:cNvPr>
            <p:cNvGrpSpPr/>
            <p:nvPr/>
          </p:nvGrpSpPr>
          <p:grpSpPr>
            <a:xfrm>
              <a:off x="6313061" y="248950"/>
              <a:ext cx="3600000" cy="6400000"/>
              <a:chOff x="4370342" y="-186422"/>
              <a:chExt cx="3600000" cy="640000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E98B0EC-B611-C54D-B512-21A371CA7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2970342" y="1213578"/>
                <a:ext cx="6400000" cy="360000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E61C573-6DC3-8E4A-89AE-A7FD888F0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2970342" y="1213578"/>
                <a:ext cx="6400000" cy="36000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7E3D3-130A-BB41-95AC-B8A443397EBB}"/>
                </a:ext>
              </a:extLst>
            </p:cNvPr>
            <p:cNvGrpSpPr/>
            <p:nvPr/>
          </p:nvGrpSpPr>
          <p:grpSpPr>
            <a:xfrm>
              <a:off x="8327345" y="248950"/>
              <a:ext cx="3600000" cy="6400000"/>
              <a:chOff x="8470225" y="-207808"/>
              <a:chExt cx="3600000" cy="6400000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C603BC6-D1F8-FD4F-9529-F7CDBD3DA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5400000">
                <a:off x="7070225" y="1192192"/>
                <a:ext cx="6400000" cy="36000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499914D7-5EEE-E14C-9B05-B3A7B650B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>
                <a:off x="7070225" y="1192192"/>
                <a:ext cx="6400000" cy="36000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AE81F2E-BD8D-0C4B-84C7-47EBADF2351D}"/>
                    </a:ext>
                  </a:extLst>
                </p:cNvPr>
                <p:cNvSpPr txBox="1"/>
                <p:nvPr/>
              </p:nvSpPr>
              <p:spPr>
                <a:xfrm>
                  <a:off x="2331396" y="6379131"/>
                  <a:ext cx="971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N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dirty="0"/>
                    <a:t>1000</a:t>
                  </a: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AE81F2E-BD8D-0C4B-84C7-47EBADF23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396" y="6379131"/>
                  <a:ext cx="971741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896" t="-3333" r="-519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5A14E4E-B404-2147-9135-22772E34761F}"/>
                    </a:ext>
                  </a:extLst>
                </p:cNvPr>
                <p:cNvSpPr txBox="1"/>
                <p:nvPr/>
              </p:nvSpPr>
              <p:spPr>
                <a:xfrm>
                  <a:off x="4122365" y="6379131"/>
                  <a:ext cx="1088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N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dirty="0"/>
                    <a:t>10000</a:t>
                  </a: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5A14E4E-B404-2147-9135-22772E347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365" y="6379131"/>
                  <a:ext cx="108876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488" t="-3333" r="-46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39E2025-8879-3749-8697-2F5C0CA7E263}"/>
                    </a:ext>
                  </a:extLst>
                </p:cNvPr>
                <p:cNvSpPr txBox="1"/>
                <p:nvPr/>
              </p:nvSpPr>
              <p:spPr>
                <a:xfrm>
                  <a:off x="6030353" y="6379131"/>
                  <a:ext cx="12057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N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dirty="0"/>
                    <a:t>100000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39E2025-8879-3749-8697-2F5C0CA7E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353" y="6379131"/>
                  <a:ext cx="12057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125" t="-3333" r="-312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ECDF759-C59F-7D49-B3FB-993210435121}"/>
                    </a:ext>
                  </a:extLst>
                </p:cNvPr>
                <p:cNvSpPr txBox="1"/>
                <p:nvPr/>
              </p:nvSpPr>
              <p:spPr>
                <a:xfrm>
                  <a:off x="8055360" y="6379131"/>
                  <a:ext cx="1322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N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dirty="0"/>
                    <a:t>1000000</a:t>
                  </a: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ECDF759-C59F-7D49-B3FB-993210435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360" y="6379131"/>
                  <a:ext cx="132279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905" t="-3333" r="-381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9D4F34D-5F98-564C-B5DF-1D4FE1D413A9}"/>
                    </a:ext>
                  </a:extLst>
                </p:cNvPr>
                <p:cNvSpPr txBox="1"/>
                <p:nvPr/>
              </p:nvSpPr>
              <p:spPr>
                <a:xfrm>
                  <a:off x="10197386" y="6379131"/>
                  <a:ext cx="13227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N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dirty="0"/>
                    <a:t>5000000</a:t>
                  </a: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9D4F34D-5F98-564C-B5DF-1D4FE1D4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386" y="6379131"/>
                  <a:ext cx="1322798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857" t="-3333" r="-381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264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Ross</dc:creator>
  <cp:lastModifiedBy>Callaghan, Ross</cp:lastModifiedBy>
  <cp:revision>5</cp:revision>
  <dcterms:created xsi:type="dcterms:W3CDTF">2019-01-16T19:16:32Z</dcterms:created>
  <dcterms:modified xsi:type="dcterms:W3CDTF">2019-01-17T12:24:02Z</dcterms:modified>
</cp:coreProperties>
</file>