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8"/>
  </p:notesMasterIdLst>
  <p:handoutMasterIdLst>
    <p:handoutMasterId r:id="rId9"/>
  </p:handoutMasterIdLst>
  <p:sldIdLst>
    <p:sldId id="410" r:id="rId5"/>
    <p:sldId id="408" r:id="rId6"/>
    <p:sldId id="398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07/07/2024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07/07/2024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0573" y="1541146"/>
            <a:ext cx="5486400" cy="19935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Da IEEE 11073-10206 a FHIR:</a:t>
            </a:r>
            <a:br>
              <a:rPr lang="it-IT" sz="4000" b="0" dirty="0"/>
            </a:br>
            <a:r>
              <a:rPr lang="it-IT" sz="4000" b="0" dirty="0"/>
              <a:t>Omogeneizzazione di dati medici</a:t>
            </a:r>
          </a:p>
        </p:txBody>
      </p:sp>
      <p:pic>
        <p:nvPicPr>
          <p:cNvPr id="1028" name="Picture 4" descr="Presentazione | Dipartimento di Informatica, Sistemistica e Comunicazione">
            <a:extLst>
              <a:ext uri="{FF2B5EF4-FFF2-40B4-BE49-F238E27FC236}">
                <a16:creationId xmlns:a16="http://schemas.microsoft.com/office/drawing/2014/main" id="{01E66CEF-84ED-AE48-4EA8-3956B9525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65" y="18287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me page | Dipartimento di Informatica, Sistemistica e Comunicazione">
            <a:extLst>
              <a:ext uri="{FF2B5EF4-FFF2-40B4-BE49-F238E27FC236}">
                <a16:creationId xmlns:a16="http://schemas.microsoft.com/office/drawing/2014/main" id="{816277D5-40DC-266A-EC06-AB93DCC7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59" y="125729"/>
            <a:ext cx="1524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94AF58-A9A5-1C42-6900-E60CD0A266C2}"/>
              </a:ext>
            </a:extLst>
          </p:cNvPr>
          <p:cNvSpPr txBox="1"/>
          <p:nvPr/>
        </p:nvSpPr>
        <p:spPr>
          <a:xfrm>
            <a:off x="6300572" y="4329804"/>
            <a:ext cx="5486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Relatore: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i="1" dirty="0">
                <a:solidFill>
                  <a:schemeClr val="bg1"/>
                </a:solidFill>
              </a:rPr>
              <a:t>Daniela Micucci</a:t>
            </a:r>
          </a:p>
          <a:p>
            <a:r>
              <a:rPr lang="it-IT" b="1" dirty="0">
                <a:solidFill>
                  <a:schemeClr val="bg1"/>
                </a:solidFill>
              </a:rPr>
              <a:t>Co-relatore: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i="1" dirty="0">
                <a:solidFill>
                  <a:schemeClr val="bg1"/>
                </a:solidFill>
              </a:rPr>
              <a:t>Giovanni Donato Gallo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Presentazione della prova finale di:</a:t>
            </a:r>
          </a:p>
          <a:p>
            <a:r>
              <a:rPr lang="it-IT" i="1" dirty="0">
                <a:solidFill>
                  <a:schemeClr val="bg1"/>
                </a:solidFill>
              </a:rPr>
              <a:t>Riccardo Cambianica </a:t>
            </a:r>
          </a:p>
          <a:p>
            <a:r>
              <a:rPr lang="it-IT" i="1" dirty="0">
                <a:solidFill>
                  <a:schemeClr val="bg1"/>
                </a:solidFill>
              </a:rPr>
              <a:t>Matricola 865877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Anno Accademico 2023-2024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Tecniche di comunicazione efficaci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Questo è un potente strumento per l'arte oratoria. Ti aiuterà a variare l'intonazione, il tono e il volume per trasmettere emozioni, enfatizzare punti e mantenere l'interesse:</a:t>
            </a:r>
          </a:p>
          <a:p>
            <a:pPr lvl="1" rtl="0"/>
            <a:r>
              <a:rPr lang="it-IT" dirty="0"/>
              <a:t>Variazione intonazione</a:t>
            </a:r>
          </a:p>
          <a:p>
            <a:pPr lvl="1" rtl="0"/>
            <a:r>
              <a:rPr lang="it-IT" dirty="0"/>
              <a:t>Inflessione del tono</a:t>
            </a:r>
          </a:p>
          <a:p>
            <a:pPr lvl="1" rtl="0"/>
            <a:r>
              <a:rPr lang="it-IT" dirty="0"/>
              <a:t>Controllo del volume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Un linguaggio del corpo efficace valorizza il tuo messaggio, rendendolo più incisivo e memorabile:</a:t>
            </a:r>
          </a:p>
          <a:p>
            <a:pPr lvl="1" rtl="0"/>
            <a:r>
              <a:rPr lang="it-IT" dirty="0"/>
              <a:t>Contatto visivo significativo</a:t>
            </a:r>
          </a:p>
          <a:p>
            <a:pPr lvl="1" rtl="0"/>
            <a:r>
              <a:rPr lang="it-IT" dirty="0"/>
              <a:t>Movimenti intenzionali</a:t>
            </a:r>
          </a:p>
          <a:p>
            <a:pPr lvl="1" rtl="0"/>
            <a:r>
              <a:rPr lang="it-IT" dirty="0"/>
              <a:t>Mantieni una buona postura</a:t>
            </a:r>
          </a:p>
          <a:p>
            <a:pPr lvl="1" rtl="0"/>
            <a:r>
              <a:rPr lang="it-IT" dirty="0"/>
              <a:t>Controlla le espressioni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Grazie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Brita Tamm</a:t>
            </a:r>
          </a:p>
          <a:p>
            <a:pPr rtl="0"/>
            <a:r>
              <a:rPr lang="it-IT"/>
              <a:t>502-555-0152</a:t>
            </a:r>
          </a:p>
          <a:p>
            <a:pPr rtl="0"/>
            <a:r>
              <a:rPr lang="it-IT"/>
              <a:t>brita@firstupconsultants.com</a:t>
            </a:r>
          </a:p>
          <a:p>
            <a:pPr rtl="0"/>
            <a:r>
              <a:rPr lang="it-IT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Personalizzato 7">
      <a:dk1>
        <a:srgbClr val="000000"/>
      </a:dk1>
      <a:lt1>
        <a:srgbClr val="FFFFFF"/>
      </a:lt1>
      <a:dk2>
        <a:srgbClr val="E4E4E4"/>
      </a:dk2>
      <a:lt2>
        <a:srgbClr val="008000"/>
      </a:lt2>
      <a:accent1>
        <a:srgbClr val="008000"/>
      </a:accent1>
      <a:accent2>
        <a:srgbClr val="008000"/>
      </a:accent2>
      <a:accent3>
        <a:srgbClr val="008000"/>
      </a:accent3>
      <a:accent4>
        <a:srgbClr val="008000"/>
      </a:accent4>
      <a:accent5>
        <a:srgbClr val="008000"/>
      </a:accent5>
      <a:accent6>
        <a:srgbClr val="008000"/>
      </a:accent6>
      <a:hlink>
        <a:srgbClr val="008000"/>
      </a:hlink>
      <a:folHlink>
        <a:srgbClr val="008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annuale geometrica</Template>
  <TotalTime>19</TotalTime>
  <Words>120</Words>
  <Application>Microsoft Office PowerPoint</Application>
  <PresentationFormat>Widescreen</PresentationFormat>
  <Paragraphs>27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Personalizzata</vt:lpstr>
      <vt:lpstr>Da IEEE 11073-10206 a FHIR: Omogeneizzazione di dati medici</vt:lpstr>
      <vt:lpstr>Tecniche di comunicazione efficaci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r.cambianica@campus.unimib.it</dc:creator>
  <cp:lastModifiedBy>r.cambianica@campus.unimib.it</cp:lastModifiedBy>
  <cp:revision>3</cp:revision>
  <dcterms:created xsi:type="dcterms:W3CDTF">2024-07-07T17:52:42Z</dcterms:created>
  <dcterms:modified xsi:type="dcterms:W3CDTF">2024-07-07T18:12:13Z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