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FB2FC0-CC1B-424C-A05D-CB5C519A7D48}">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p:scale>
          <a:sx n="80" d="100"/>
          <a:sy n="80" d="100"/>
        </p:scale>
        <p:origin x="18" y="1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712014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752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923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796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551000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7/24/2017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9380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5824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3876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7594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7/24/2017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8253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7/24/2017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9766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7/24/2017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4882034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 found wired in a wireless place</a:t>
            </a:r>
          </a:p>
        </p:txBody>
      </p:sp>
      <p:sp>
        <p:nvSpPr>
          <p:cNvPr id="3" name="Subtitle 2"/>
          <p:cNvSpPr>
            <a:spLocks noGrp="1"/>
          </p:cNvSpPr>
          <p:nvPr>
            <p:ph type="subTitle" idx="1"/>
          </p:nvPr>
        </p:nvSpPr>
        <p:spPr/>
        <p:txBody>
          <a:bodyPr/>
          <a:lstStyle/>
          <a:p>
            <a:r>
              <a:rPr lang="en-US" dirty="0"/>
              <a:t>Rushad </a:t>
            </a:r>
            <a:r>
              <a:rPr lang="en-US" dirty="0" err="1"/>
              <a:t>Antia</a:t>
            </a:r>
            <a:endParaRPr lang="en-US" dirty="0"/>
          </a:p>
        </p:txBody>
      </p:sp>
    </p:spTree>
    <p:extLst>
      <p:ext uri="{BB962C8B-B14F-4D97-AF65-F5344CB8AC3E}">
        <p14:creationId xmlns:p14="http://schemas.microsoft.com/office/powerpoint/2010/main" val="196725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Motivation / Objectives</a:t>
            </a:r>
          </a:p>
          <a:p>
            <a:r>
              <a:rPr lang="en-US" dirty="0"/>
              <a:t>Software</a:t>
            </a:r>
          </a:p>
          <a:p>
            <a:r>
              <a:rPr lang="en-US" dirty="0"/>
              <a:t>Testing Setup</a:t>
            </a:r>
          </a:p>
          <a:p>
            <a:r>
              <a:rPr lang="en-US" dirty="0"/>
              <a:t>Tests </a:t>
            </a:r>
          </a:p>
          <a:p>
            <a:r>
              <a:rPr lang="en-US" dirty="0"/>
              <a:t>Conclusion</a:t>
            </a:r>
          </a:p>
          <a:p>
            <a:endParaRPr lang="en-US" dirty="0"/>
          </a:p>
        </p:txBody>
      </p:sp>
    </p:spTree>
    <p:extLst>
      <p:ext uri="{BB962C8B-B14F-4D97-AF65-F5344CB8AC3E}">
        <p14:creationId xmlns:p14="http://schemas.microsoft.com/office/powerpoint/2010/main" val="32030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lstStyle/>
          <a:p>
            <a:pPr marL="0" indent="0">
              <a:buNone/>
            </a:pPr>
            <a:r>
              <a:rPr lang="en-US" sz="2400" dirty="0"/>
              <a:t> "Certain commercial equipment, instruments, or materials are identified in this paper in order to specify the experimental procedure adequately. Such identification is not intended to imply recommendation or endorsement by the National Institute of Standards and Technology, nor is it intended to imply that the materials or equipment identified are necessarily the best available for the purpose."</a:t>
            </a:r>
          </a:p>
          <a:p>
            <a:pPr marL="0" indent="0">
              <a:buNone/>
            </a:pPr>
            <a:endParaRPr lang="en-US" dirty="0"/>
          </a:p>
        </p:txBody>
      </p:sp>
    </p:spTree>
    <p:extLst>
      <p:ext uri="{BB962C8B-B14F-4D97-AF65-F5344CB8AC3E}">
        <p14:creationId xmlns:p14="http://schemas.microsoft.com/office/powerpoint/2010/main" val="297930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sz="2400" dirty="0"/>
              <a:t>Can wireless replace wired in a factory setting? </a:t>
            </a:r>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292839881"/>
              </p:ext>
            </p:extLst>
          </p:nvPr>
        </p:nvGraphicFramePr>
        <p:xfrm>
          <a:off x="2032000" y="3810575"/>
          <a:ext cx="8128000" cy="18288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951022601"/>
                    </a:ext>
                  </a:extLst>
                </a:gridCol>
                <a:gridCol w="4064000">
                  <a:extLst>
                    <a:ext uri="{9D8B030D-6E8A-4147-A177-3AD203B41FA5}">
                      <a16:colId xmlns:a16="http://schemas.microsoft.com/office/drawing/2014/main" val="2761333246"/>
                    </a:ext>
                  </a:extLst>
                </a:gridCol>
              </a:tblGrid>
              <a:tr h="370840">
                <a:tc>
                  <a:txBody>
                    <a:bodyPr/>
                    <a:lstStyle/>
                    <a:p>
                      <a:r>
                        <a:rPr lang="en-US" sz="2400" dirty="0"/>
                        <a:t>Wired</a:t>
                      </a:r>
                    </a:p>
                  </a:txBody>
                  <a:tcPr/>
                </a:tc>
                <a:tc>
                  <a:txBody>
                    <a:bodyPr/>
                    <a:lstStyle/>
                    <a:p>
                      <a:r>
                        <a:rPr lang="en-US" sz="2400" dirty="0"/>
                        <a:t>Wireless</a:t>
                      </a:r>
                    </a:p>
                  </a:txBody>
                  <a:tcPr/>
                </a:tc>
                <a:extLst>
                  <a:ext uri="{0D108BD9-81ED-4DB2-BD59-A6C34878D82A}">
                    <a16:rowId xmlns:a16="http://schemas.microsoft.com/office/drawing/2014/main" val="4164388395"/>
                  </a:ext>
                </a:extLst>
              </a:tr>
              <a:tr h="390585">
                <a:tc>
                  <a:txBody>
                    <a:bodyPr/>
                    <a:lstStyle/>
                    <a:p>
                      <a:r>
                        <a:rPr lang="en-US" sz="2400" dirty="0"/>
                        <a:t>+ Reliable</a:t>
                      </a:r>
                    </a:p>
                  </a:txBody>
                  <a:tcPr/>
                </a:tc>
                <a:tc>
                  <a:txBody>
                    <a:bodyPr/>
                    <a:lstStyle/>
                    <a:p>
                      <a:r>
                        <a:rPr lang="en-US" sz="2400" dirty="0"/>
                        <a:t>+ Inexpensive</a:t>
                      </a:r>
                      <a:endParaRPr lang="en-US" sz="2400" baseline="0" dirty="0"/>
                    </a:p>
                  </a:txBody>
                  <a:tcPr/>
                </a:tc>
                <a:extLst>
                  <a:ext uri="{0D108BD9-81ED-4DB2-BD59-A6C34878D82A}">
                    <a16:rowId xmlns:a16="http://schemas.microsoft.com/office/drawing/2014/main" val="2021129933"/>
                  </a:ext>
                </a:extLst>
              </a:tr>
              <a:tr h="370840">
                <a:tc>
                  <a:txBody>
                    <a:bodyPr/>
                    <a:lstStyle/>
                    <a:p>
                      <a:r>
                        <a:rPr lang="en-US" sz="2400" baseline="0" dirty="0"/>
                        <a:t>+ More secure</a:t>
                      </a:r>
                      <a:endParaRPr lang="en-US" sz="2400" dirty="0"/>
                    </a:p>
                  </a:txBody>
                  <a:tcPr/>
                </a:tc>
                <a:tc>
                  <a:txBody>
                    <a:bodyPr/>
                    <a:lstStyle/>
                    <a:p>
                      <a:r>
                        <a:rPr lang="en-US" sz="2400" dirty="0"/>
                        <a:t>+ Prone to attacks</a:t>
                      </a:r>
                    </a:p>
                  </a:txBody>
                  <a:tcPr/>
                </a:tc>
                <a:extLst>
                  <a:ext uri="{0D108BD9-81ED-4DB2-BD59-A6C34878D82A}">
                    <a16:rowId xmlns:a16="http://schemas.microsoft.com/office/drawing/2014/main" val="3235926133"/>
                  </a:ext>
                </a:extLst>
              </a:tr>
              <a:tr h="370840">
                <a:tc>
                  <a:txBody>
                    <a:bodyPr/>
                    <a:lstStyle/>
                    <a:p>
                      <a:r>
                        <a:rPr lang="en-US" sz="2400" dirty="0"/>
                        <a:t>- Expensive</a:t>
                      </a:r>
                    </a:p>
                  </a:txBody>
                  <a:tcPr/>
                </a:tc>
                <a:tc>
                  <a:txBody>
                    <a:bodyPr/>
                    <a:lstStyle/>
                    <a:p>
                      <a:r>
                        <a:rPr lang="en-US" sz="2400" dirty="0"/>
                        <a:t>- Unreliable</a:t>
                      </a:r>
                    </a:p>
                  </a:txBody>
                  <a:tcPr/>
                </a:tc>
                <a:extLst>
                  <a:ext uri="{0D108BD9-81ED-4DB2-BD59-A6C34878D82A}">
                    <a16:rowId xmlns:a16="http://schemas.microsoft.com/office/drawing/2014/main" val="1718198145"/>
                  </a:ext>
                </a:extLst>
              </a:tr>
            </a:tbl>
          </a:graphicData>
        </a:graphic>
      </p:graphicFrame>
    </p:spTree>
    <p:extLst>
      <p:ext uri="{BB962C8B-B14F-4D97-AF65-F5344CB8AC3E}">
        <p14:creationId xmlns:p14="http://schemas.microsoft.com/office/powerpoint/2010/main" val="286656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sz="2400" dirty="0"/>
              <a:t>Develop a Publish/Subscribe network package in Node.js</a:t>
            </a:r>
          </a:p>
          <a:p>
            <a:r>
              <a:rPr lang="en-US" sz="2400" dirty="0"/>
              <a:t>Create a tool to monitor sensor nodes</a:t>
            </a:r>
          </a:p>
          <a:p>
            <a:r>
              <a:rPr lang="en-US" sz="2400" dirty="0"/>
              <a:t>Create tools to log and capture data from nodes</a:t>
            </a:r>
          </a:p>
          <a:p>
            <a:r>
              <a:rPr lang="en-US" sz="2400" dirty="0"/>
              <a:t>Connect nodes to RF Channel Emulator to test performance of wireless in simulated environments</a:t>
            </a:r>
          </a:p>
          <a:p>
            <a:r>
              <a:rPr lang="en-US" sz="2400" dirty="0"/>
              <a:t>Analyze Data</a:t>
            </a:r>
          </a:p>
          <a:p>
            <a:endParaRPr lang="en-US" dirty="0"/>
          </a:p>
          <a:p>
            <a:endParaRPr lang="en-US" dirty="0"/>
          </a:p>
        </p:txBody>
      </p:sp>
    </p:spTree>
    <p:extLst>
      <p:ext uri="{BB962C8B-B14F-4D97-AF65-F5344CB8AC3E}">
        <p14:creationId xmlns:p14="http://schemas.microsoft.com/office/powerpoint/2010/main" val="215288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a:t>
            </a:r>
          </a:p>
        </p:txBody>
      </p:sp>
    </p:spTree>
    <p:extLst>
      <p:ext uri="{BB962C8B-B14F-4D97-AF65-F5344CB8AC3E}">
        <p14:creationId xmlns:p14="http://schemas.microsoft.com/office/powerpoint/2010/main" val="108976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Publish / Subscribe Network</a:t>
            </a:r>
          </a:p>
        </p:txBody>
      </p:sp>
      <p:sp>
        <p:nvSpPr>
          <p:cNvPr id="5" name="Content Placeholder 4"/>
          <p:cNvSpPr>
            <a:spLocks noGrp="1"/>
          </p:cNvSpPr>
          <p:nvPr>
            <p:ph idx="1"/>
          </p:nvPr>
        </p:nvSpPr>
        <p:spPr/>
        <p:txBody>
          <a:bodyPr/>
          <a:lstStyle/>
          <a:p>
            <a:r>
              <a:rPr lang="en-US" dirty="0"/>
              <a:t>Written in Node.js </a:t>
            </a:r>
          </a:p>
          <a:p>
            <a:r>
              <a:rPr lang="en-US" dirty="0"/>
              <a:t>Each node acts as a client and server</a:t>
            </a:r>
          </a:p>
          <a:p>
            <a:r>
              <a:rPr lang="en-US" dirty="0"/>
              <a:t>Nodes connect to others and subscribe to topics that other nodes publish</a:t>
            </a:r>
          </a:p>
        </p:txBody>
      </p:sp>
      <p:sp>
        <p:nvSpPr>
          <p:cNvPr id="15" name="Oval 14"/>
          <p:cNvSpPr/>
          <p:nvPr/>
        </p:nvSpPr>
        <p:spPr>
          <a:xfrm>
            <a:off x="5338860" y="4493811"/>
            <a:ext cx="1301630" cy="1246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Edison03</a:t>
            </a:r>
          </a:p>
          <a:p>
            <a:pPr algn="ctr"/>
            <a:r>
              <a:rPr lang="en-US" sz="1200" dirty="0">
                <a:solidFill>
                  <a:schemeClr val="tx1"/>
                </a:solidFill>
              </a:rPr>
              <a:t>Has: Button </a:t>
            </a:r>
          </a:p>
          <a:p>
            <a:pPr algn="ctr"/>
            <a:r>
              <a:rPr lang="en-US" sz="1200" dirty="0">
                <a:solidFill>
                  <a:schemeClr val="tx1"/>
                </a:solidFill>
              </a:rPr>
              <a:t>Wants: Light</a:t>
            </a:r>
          </a:p>
        </p:txBody>
      </p:sp>
      <p:sp>
        <p:nvSpPr>
          <p:cNvPr id="16" name="Oval 15"/>
          <p:cNvSpPr/>
          <p:nvPr/>
        </p:nvSpPr>
        <p:spPr>
          <a:xfrm>
            <a:off x="3606378" y="4499380"/>
            <a:ext cx="1235519" cy="12406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Edison01</a:t>
            </a:r>
          </a:p>
          <a:p>
            <a:pPr algn="ctr"/>
            <a:r>
              <a:rPr lang="en-US" sz="1200" dirty="0">
                <a:solidFill>
                  <a:schemeClr val="tx1"/>
                </a:solidFill>
              </a:rPr>
              <a:t>Has:</a:t>
            </a:r>
          </a:p>
          <a:p>
            <a:pPr algn="ctr"/>
            <a:r>
              <a:rPr lang="en-US" sz="1200" dirty="0">
                <a:solidFill>
                  <a:schemeClr val="tx1"/>
                </a:solidFill>
              </a:rPr>
              <a:t>Wants: Button, Light</a:t>
            </a:r>
          </a:p>
        </p:txBody>
      </p:sp>
      <p:sp>
        <p:nvSpPr>
          <p:cNvPr id="18" name="Oval 17"/>
          <p:cNvSpPr/>
          <p:nvPr/>
        </p:nvSpPr>
        <p:spPr>
          <a:xfrm>
            <a:off x="7137453" y="4522542"/>
            <a:ext cx="1242812" cy="11887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Edison05</a:t>
            </a:r>
          </a:p>
          <a:p>
            <a:pPr algn="ctr"/>
            <a:r>
              <a:rPr lang="en-US" sz="1200" dirty="0">
                <a:solidFill>
                  <a:schemeClr val="tx1"/>
                </a:solidFill>
              </a:rPr>
              <a:t>Has:</a:t>
            </a:r>
          </a:p>
          <a:p>
            <a:pPr algn="ctr"/>
            <a:r>
              <a:rPr lang="en-US" sz="1200" dirty="0">
                <a:solidFill>
                  <a:schemeClr val="tx1"/>
                </a:solidFill>
              </a:rPr>
              <a:t>Wants: Button, Light</a:t>
            </a:r>
          </a:p>
        </p:txBody>
      </p:sp>
      <p:cxnSp>
        <p:nvCxnSpPr>
          <p:cNvPr id="20" name="Straight Arrow Connector 19"/>
          <p:cNvCxnSpPr>
            <a:stCxn id="16" idx="0"/>
            <a:endCxn id="15" idx="0"/>
          </p:cNvCxnSpPr>
          <p:nvPr/>
        </p:nvCxnSpPr>
        <p:spPr>
          <a:xfrm flipV="1">
            <a:off x="4224138" y="4493811"/>
            <a:ext cx="1765537" cy="55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4"/>
            <a:endCxn id="15" idx="4"/>
          </p:cNvCxnSpPr>
          <p:nvPr/>
        </p:nvCxnSpPr>
        <p:spPr>
          <a:xfrm flipH="1">
            <a:off x="5989675" y="5711296"/>
            <a:ext cx="1769184" cy="2873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3473976"/>
      </p:ext>
    </p:extLst>
  </p:cSld>
  <p:clrMapOvr>
    <a:masterClrMapping/>
  </p:clrMapOvr>
</p:sld>
</file>

<file path=ppt/theme/theme1.xml><?xml version="1.0" encoding="utf-8"?>
<a:theme xmlns:a="http://schemas.openxmlformats.org/drawingml/2006/main" name="Parce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271</TotalTime>
  <Words>143</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We found wired in a wireless place</vt:lpstr>
      <vt:lpstr>Contents</vt:lpstr>
      <vt:lpstr>Disclaimer</vt:lpstr>
      <vt:lpstr>Motivation</vt:lpstr>
      <vt:lpstr>Objectives</vt:lpstr>
      <vt:lpstr>Software</vt:lpstr>
      <vt:lpstr>Publish / Subscribe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found wired in a wireless place</dc:title>
  <dc:creator>sensor</dc:creator>
  <cp:lastModifiedBy>sensor</cp:lastModifiedBy>
  <cp:revision>14</cp:revision>
  <dcterms:created xsi:type="dcterms:W3CDTF">2017-07-24T15:18:28Z</dcterms:created>
  <dcterms:modified xsi:type="dcterms:W3CDTF">2017-07-24T20:00:28Z</dcterms:modified>
</cp:coreProperties>
</file>