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3C27-2525-4342-9082-7D1EAF5047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Nifty Node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Rushad</a:t>
            </a:r>
            <a:r>
              <a:rPr lang="en-US" dirty="0"/>
              <a:t> </a:t>
            </a:r>
            <a:r>
              <a:rPr lang="en-US" dirty="0" err="1"/>
              <a:t>Antia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“Master Node”</a:t>
            </a:r>
          </a:p>
        </p:txBody>
      </p:sp>
      <p:pic>
        <p:nvPicPr>
          <p:cNvPr id="1026" name="Picture 2" descr="https://avvid.files.wordpress.com/2014/06/3dverde.png?w=493&amp;h=4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5387215" y="3359708"/>
            <a:ext cx="1293211" cy="14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80426" y="2236384"/>
            <a:ext cx="4626231" cy="4104624"/>
            <a:chOff x="2932451" y="1884873"/>
            <a:chExt cx="6781673" cy="4749196"/>
          </a:xfrm>
        </p:grpSpPr>
        <p:pic>
          <p:nvPicPr>
            <p:cNvPr id="1028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188487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357920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5443629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2" y="5273533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1" y="3845842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0" y="2197054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11986-presscdn-0-77.pagely.netdna-cdn.com/wp-content/uploads/2011/08/wifi-signa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961" y="1884873"/>
              <a:ext cx="2248890" cy="129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stCxn id="1026" idx="3"/>
              <a:endCxn id="1032" idx="1"/>
            </p:cNvCxnSpPr>
            <p:nvPr/>
          </p:nvCxnSpPr>
          <p:spPr>
            <a:xfrm flipV="1">
              <a:off x="2932451" y="2534736"/>
              <a:ext cx="1469510" cy="1497028"/>
            </a:xfrm>
            <a:prstGeom prst="line">
              <a:avLst/>
            </a:prstGeom>
            <a:ln w="57150">
              <a:solidFill>
                <a:srgbClr val="29AB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780189" y="280389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861539" y="464734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777478" y="4987618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845190" y="309332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 rot="18370583">
            <a:off x="6598663" y="2846512"/>
            <a:ext cx="143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RJ-45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395" y="2149434"/>
            <a:ext cx="488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discovery of nodes on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server at static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connect and exchange information (hostname, ip, sensors, want)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table of connected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reboot, reset, and upload code to nodes</a:t>
            </a:r>
          </a:p>
          <a:p>
            <a:pPr marL="342900" indent="-342900">
              <a:buAutoNum type="arabicParenR"/>
            </a:pPr>
            <a:r>
              <a:rPr lang="en-US" dirty="0"/>
              <a:t>Node requests information about the network</a:t>
            </a:r>
          </a:p>
          <a:p>
            <a:pPr marL="342900" indent="-342900">
              <a:buAutoNum type="arabicParenR"/>
            </a:pPr>
            <a:r>
              <a:rPr lang="en-US" dirty="0"/>
              <a:t>MN responds by sending a list of connected devices to that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90573" y="2144320"/>
            <a:ext cx="1213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edison01</a:t>
            </a:r>
          </a:p>
          <a:p>
            <a:r>
              <a:rPr lang="en-US" dirty="0"/>
              <a:t>10.20.0.10</a:t>
            </a:r>
          </a:p>
          <a:p>
            <a:r>
              <a:rPr lang="en-US" dirty="0"/>
              <a:t>[H] temp</a:t>
            </a:r>
          </a:p>
          <a:p>
            <a:r>
              <a:rPr lang="en-US" dirty="0"/>
              <a:t>[W] light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10278" y="3842071"/>
            <a:ext cx="124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edison02</a:t>
            </a:r>
          </a:p>
          <a:p>
            <a:r>
              <a:rPr lang="en-US" dirty="0"/>
              <a:t>10.20.0.11</a:t>
            </a:r>
          </a:p>
          <a:p>
            <a:r>
              <a:rPr lang="en-US" dirty="0"/>
              <a:t>[H] humid</a:t>
            </a:r>
          </a:p>
          <a:p>
            <a:r>
              <a:rPr lang="en-US" dirty="0"/>
              <a:t>[W] button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31062" y="5414605"/>
            <a:ext cx="116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edison03</a:t>
            </a:r>
          </a:p>
          <a:p>
            <a:r>
              <a:rPr lang="en-US" dirty="0"/>
              <a:t>10.20.0.12</a:t>
            </a:r>
          </a:p>
          <a:p>
            <a:r>
              <a:rPr lang="en-US" dirty="0"/>
              <a:t>[H] light</a:t>
            </a:r>
          </a:p>
          <a:p>
            <a:r>
              <a:rPr lang="en-US" dirty="0"/>
              <a:t>[W] temp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61701" y="5226407"/>
            <a:ext cx="42552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Table:</a:t>
            </a:r>
          </a:p>
          <a:p>
            <a:pPr algn="ctr"/>
            <a:r>
              <a:rPr lang="en-US" dirty="0"/>
              <a:t>edison01:10.20.0.10:temp:light</a:t>
            </a:r>
          </a:p>
          <a:p>
            <a:pPr algn="ctr"/>
            <a:r>
              <a:rPr lang="en-US" dirty="0"/>
              <a:t>edison02:10.20.0.11:humid:button</a:t>
            </a:r>
          </a:p>
          <a:p>
            <a:pPr algn="ctr"/>
            <a:r>
              <a:rPr lang="en-US" dirty="0"/>
              <a:t>edison03:10.20.0.12:light:temp</a:t>
            </a:r>
          </a:p>
        </p:txBody>
      </p:sp>
    </p:spTree>
    <p:extLst>
      <p:ext uri="{BB962C8B-B14F-4D97-AF65-F5344CB8AC3E}">
        <p14:creationId xmlns:p14="http://schemas.microsoft.com/office/powerpoint/2010/main" val="23147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(Provisioning)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179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Creates object to connect to the Master Node</a:t>
            </a:r>
          </a:p>
          <a:p>
            <a:pPr marL="514350" indent="-514350">
              <a:buAutoNum type="arabicParenR"/>
            </a:pPr>
            <a:r>
              <a:rPr lang="en-US" dirty="0"/>
              <a:t>User inputs list of sensors that the node has</a:t>
            </a:r>
          </a:p>
          <a:p>
            <a:pPr marL="514350" indent="-514350">
              <a:buAutoNum type="arabicParenR"/>
            </a:pPr>
            <a:r>
              <a:rPr lang="en-US" dirty="0"/>
              <a:t>User starts the master node connection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38" y="2640146"/>
            <a:ext cx="2820049" cy="23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008"/>
          <a:stretch/>
        </p:blipFill>
        <p:spPr>
          <a:xfrm>
            <a:off x="760058" y="4876800"/>
            <a:ext cx="8616462" cy="1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80" y="293944"/>
            <a:ext cx="10515600" cy="1325563"/>
          </a:xfrm>
        </p:spPr>
        <p:txBody>
          <a:bodyPr/>
          <a:lstStyle/>
          <a:p>
            <a:r>
              <a:rPr lang="en-US" dirty="0"/>
              <a:t>Slave Node (joining) old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3795" cy="478619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000" dirty="0"/>
              <a:t>Connects to master node</a:t>
            </a:r>
          </a:p>
          <a:p>
            <a:pPr marL="514350" indent="-514350">
              <a:buAutoNum type="arabicParenR"/>
            </a:pPr>
            <a:r>
              <a:rPr lang="en-US" sz="2000" dirty="0"/>
              <a:t>Requests other connected nodes information</a:t>
            </a:r>
          </a:p>
          <a:p>
            <a:pPr marL="514350" indent="-514350">
              <a:buAutoNum type="arabicParenR"/>
            </a:pPr>
            <a:r>
              <a:rPr lang="en-US" sz="2000" dirty="0"/>
              <a:t>Sees which nodes has what it wants</a:t>
            </a:r>
          </a:p>
          <a:p>
            <a:pPr marL="514350" indent="-514350">
              <a:buAutoNum type="arabicParenR"/>
            </a:pPr>
            <a:r>
              <a:rPr lang="en-US" sz="2000" dirty="0"/>
              <a:t>Makes connections to the nodes that have what it wants</a:t>
            </a:r>
          </a:p>
          <a:p>
            <a:pPr marL="0" indent="0">
              <a:buNone/>
            </a:pPr>
            <a:r>
              <a:rPr lang="en-US" sz="2000" dirty="0"/>
              <a:t>Cons:</a:t>
            </a:r>
          </a:p>
          <a:p>
            <a:r>
              <a:rPr lang="en-US" sz="2000" dirty="0"/>
              <a:t>Not scalable to bigger network</a:t>
            </a:r>
          </a:p>
          <a:p>
            <a:r>
              <a:rPr lang="en-US" sz="2000" dirty="0"/>
              <a:t>Nodes don’t care about things they don’t need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81" y="26027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34559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>
          <a:xfrm flipH="1">
            <a:off x="7092470" y="929323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2706" y="345591"/>
            <a:ext cx="2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me connected node info!!</a:t>
            </a:r>
          </a:p>
        </p:txBody>
      </p:sp>
      <p:pic>
        <p:nvPicPr>
          <p:cNvPr id="1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80" y="1605377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149583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2705" y="1647633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</a:t>
            </a:r>
          </a:p>
        </p:txBody>
      </p:sp>
      <p:cxnSp>
        <p:nvCxnSpPr>
          <p:cNvPr id="15" name="Straight Arrow Connector 14"/>
          <p:cNvCxnSpPr>
            <a:stCxn id="11" idx="3"/>
            <a:endCxn id="2050" idx="1"/>
          </p:cNvCxnSpPr>
          <p:nvPr/>
        </p:nvCxnSpPr>
        <p:spPr>
          <a:xfrm flipV="1">
            <a:off x="7092470" y="2079562"/>
            <a:ext cx="26739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3" y="1862084"/>
            <a:ext cx="434955" cy="4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58" y="3630584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/>
          <p:cNvSpPr/>
          <p:nvPr/>
        </p:nvSpPr>
        <p:spPr>
          <a:xfrm>
            <a:off x="6052760" y="2646448"/>
            <a:ext cx="1918225" cy="1082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Hmm…who has a light sensor?</a:t>
            </a:r>
          </a:p>
        </p:txBody>
      </p:sp>
      <p:pic>
        <p:nvPicPr>
          <p:cNvPr id="38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31" y="2451173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342074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11"/>
          <p:cNvSpPr/>
          <p:nvPr/>
        </p:nvSpPr>
        <p:spPr>
          <a:xfrm>
            <a:off x="8693711" y="2580355"/>
            <a:ext cx="736653" cy="677449"/>
          </a:xfrm>
          <a:prstGeom prst="wedgeRectCallout">
            <a:avLst>
              <a:gd name="adj1" fmla="val 93155"/>
              <a:gd name="adj2" fmla="val 28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do!!!</a:t>
            </a:r>
          </a:p>
        </p:txBody>
      </p:sp>
      <p:sp>
        <p:nvSpPr>
          <p:cNvPr id="41" name="Speech Bubble: Rectangle 40"/>
          <p:cNvSpPr/>
          <p:nvPr/>
        </p:nvSpPr>
        <p:spPr>
          <a:xfrm>
            <a:off x="8624141" y="3590616"/>
            <a:ext cx="777682" cy="821355"/>
          </a:xfrm>
          <a:prstGeom prst="wedgeRectCallout">
            <a:avLst>
              <a:gd name="adj1" fmla="val 92401"/>
              <a:gd name="adj2" fmla="val 10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 too!!!</a:t>
            </a:r>
          </a:p>
        </p:txBody>
      </p:sp>
      <p:pic>
        <p:nvPicPr>
          <p:cNvPr id="4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62" y="5474985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4549746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09" y="563715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/>
          <p:cNvSpPr/>
          <p:nvPr/>
        </p:nvSpPr>
        <p:spPr>
          <a:xfrm>
            <a:off x="6622294" y="4953394"/>
            <a:ext cx="940351" cy="836633"/>
          </a:xfrm>
          <a:prstGeom prst="wedgeRectCallout">
            <a:avLst>
              <a:gd name="adj1" fmla="val -68573"/>
              <a:gd name="adj2" fmla="val 4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Lets get to know each other</a:t>
            </a:r>
          </a:p>
        </p:txBody>
      </p:sp>
      <p:cxnSp>
        <p:nvCxnSpPr>
          <p:cNvPr id="16" name="Straight Arrow Connector 15"/>
          <p:cNvCxnSpPr>
            <a:stCxn id="43" idx="3"/>
            <a:endCxn id="44" idx="1"/>
          </p:cNvCxnSpPr>
          <p:nvPr/>
        </p:nvCxnSpPr>
        <p:spPr>
          <a:xfrm flipV="1">
            <a:off x="7227281" y="5218790"/>
            <a:ext cx="2330180" cy="925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3"/>
            <a:endCxn id="45" idx="1"/>
          </p:cNvCxnSpPr>
          <p:nvPr/>
        </p:nvCxnSpPr>
        <p:spPr>
          <a:xfrm>
            <a:off x="7227281" y="6144029"/>
            <a:ext cx="2507528" cy="162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197444" y="5106263"/>
            <a:ext cx="2267127" cy="919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197445" y="6293283"/>
            <a:ext cx="2537364" cy="165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2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(joining)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938"/>
            <a:ext cx="3598333" cy="5193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Based on ROS pub/sub system </a:t>
            </a:r>
            <a:r>
              <a:rPr lang="en-US" sz="800" dirty="0"/>
              <a:t>(thanks Tim!)</a:t>
            </a:r>
          </a:p>
          <a:p>
            <a:pPr marL="514350" indent="-514350">
              <a:buAutoNum type="arabicParenR"/>
            </a:pPr>
            <a:r>
              <a:rPr lang="en-US" sz="2000" dirty="0"/>
              <a:t>Node connects to master node</a:t>
            </a:r>
          </a:p>
          <a:p>
            <a:pPr marL="514350" indent="-514350">
              <a:buAutoNum type="arabicParenR"/>
            </a:pPr>
            <a:r>
              <a:rPr lang="en-US" sz="2000" dirty="0"/>
              <a:t>Master node sees what the new node has/wants</a:t>
            </a:r>
          </a:p>
          <a:p>
            <a:pPr marL="514350" indent="-514350">
              <a:buAutoNum type="arabicParenR"/>
            </a:pPr>
            <a:r>
              <a:rPr lang="en-US" sz="2000" dirty="0"/>
              <a:t>Sends info of new devices to other devices based on what the new one has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Pros: </a:t>
            </a:r>
          </a:p>
          <a:p>
            <a:r>
              <a:rPr lang="en-US" sz="2000" dirty="0"/>
              <a:t>Makes the master node do all the work</a:t>
            </a:r>
          </a:p>
          <a:p>
            <a:r>
              <a:rPr lang="en-US" sz="2000" dirty="0"/>
              <a:t>Nodes only get info about things they care about</a:t>
            </a:r>
          </a:p>
          <a:p>
            <a:r>
              <a:rPr lang="en-US" sz="2000" dirty="0"/>
              <a:t>Scalable</a:t>
            </a:r>
          </a:p>
        </p:txBody>
      </p:sp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853603" y="376635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endCxn id="5" idx="3"/>
          </p:cNvCxnSpPr>
          <p:nvPr/>
        </p:nvCxnSpPr>
        <p:spPr>
          <a:xfrm flipH="1">
            <a:off x="7884611" y="960367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732008" y="360760"/>
            <a:ext cx="1243584" cy="11887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Light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</a:t>
            </a:r>
          </a:p>
        </p:txBody>
      </p:sp>
      <p:sp>
        <p:nvSpPr>
          <p:cNvPr id="8" name="Oval 7"/>
          <p:cNvSpPr/>
          <p:nvPr/>
        </p:nvSpPr>
        <p:spPr>
          <a:xfrm>
            <a:off x="7626382" y="3829298"/>
            <a:ext cx="1301630" cy="1246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Button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Light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900131" y="1229190"/>
            <a:ext cx="2662391" cy="705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4611" y="1332310"/>
            <a:ext cx="26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Here are devices you should connect to</a:t>
            </a:r>
          </a:p>
        </p:txBody>
      </p:sp>
      <p:sp>
        <p:nvSpPr>
          <p:cNvPr id="14" name="Oval 13"/>
          <p:cNvSpPr/>
          <p:nvPr/>
        </p:nvSpPr>
        <p:spPr>
          <a:xfrm>
            <a:off x="6070615" y="3820637"/>
            <a:ext cx="1235519" cy="12406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8" name="Oval 17"/>
          <p:cNvSpPr/>
          <p:nvPr/>
        </p:nvSpPr>
        <p:spPr>
          <a:xfrm>
            <a:off x="9272284" y="3816814"/>
            <a:ext cx="1289015" cy="1258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9" name="Oval 18"/>
          <p:cNvSpPr/>
          <p:nvPr/>
        </p:nvSpPr>
        <p:spPr>
          <a:xfrm>
            <a:off x="7685200" y="2303088"/>
            <a:ext cx="1242812" cy="11887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20" name="Oval 19"/>
          <p:cNvSpPr/>
          <p:nvPr/>
        </p:nvSpPr>
        <p:spPr>
          <a:xfrm>
            <a:off x="7624750" y="5382699"/>
            <a:ext cx="1295826" cy="1233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9339" y="1776790"/>
            <a:ext cx="22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Before</a:t>
            </a:r>
          </a:p>
        </p:txBody>
      </p:sp>
      <p:cxnSp>
        <p:nvCxnSpPr>
          <p:cNvPr id="23" name="Straight Arrow Connector 22"/>
          <p:cNvCxnSpPr>
            <a:stCxn id="14" idx="0"/>
            <a:endCxn id="8" idx="0"/>
          </p:cNvCxnSpPr>
          <p:nvPr/>
        </p:nvCxnSpPr>
        <p:spPr>
          <a:xfrm>
            <a:off x="6688375" y="3820637"/>
            <a:ext cx="1588822" cy="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8" idx="6"/>
          </p:cNvCxnSpPr>
          <p:nvPr/>
        </p:nvCxnSpPr>
        <p:spPr>
          <a:xfrm>
            <a:off x="8928012" y="2897465"/>
            <a:ext cx="0" cy="1554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8" idx="4"/>
          </p:cNvCxnSpPr>
          <p:nvPr/>
        </p:nvCxnSpPr>
        <p:spPr>
          <a:xfrm flipH="1">
            <a:off x="8277197" y="5075514"/>
            <a:ext cx="1639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8" idx="2"/>
          </p:cNvCxnSpPr>
          <p:nvPr/>
        </p:nvCxnSpPr>
        <p:spPr>
          <a:xfrm flipV="1">
            <a:off x="7624750" y="4452406"/>
            <a:ext cx="1632" cy="1546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4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Edison02 Joins</a:t>
            </a:r>
          </a:p>
        </p:txBody>
      </p:sp>
      <p:sp>
        <p:nvSpPr>
          <p:cNvPr id="4" name="Oval 3"/>
          <p:cNvSpPr/>
          <p:nvPr/>
        </p:nvSpPr>
        <p:spPr>
          <a:xfrm>
            <a:off x="3733866" y="2008274"/>
            <a:ext cx="1720397" cy="169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Button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Light</a:t>
            </a:r>
          </a:p>
        </p:txBody>
      </p:sp>
      <p:sp>
        <p:nvSpPr>
          <p:cNvPr id="5" name="Oval 4"/>
          <p:cNvSpPr/>
          <p:nvPr/>
        </p:nvSpPr>
        <p:spPr>
          <a:xfrm>
            <a:off x="1237356" y="2748655"/>
            <a:ext cx="1716192" cy="16912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6" name="Oval 5"/>
          <p:cNvSpPr/>
          <p:nvPr/>
        </p:nvSpPr>
        <p:spPr>
          <a:xfrm>
            <a:off x="6054003" y="4443861"/>
            <a:ext cx="1716192" cy="1695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7" name="Oval 6"/>
          <p:cNvSpPr/>
          <p:nvPr/>
        </p:nvSpPr>
        <p:spPr>
          <a:xfrm>
            <a:off x="8550512" y="2744651"/>
            <a:ext cx="1716192" cy="1695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8" name="Oval 7"/>
          <p:cNvSpPr/>
          <p:nvPr/>
        </p:nvSpPr>
        <p:spPr>
          <a:xfrm>
            <a:off x="3735598" y="4443861"/>
            <a:ext cx="1712726" cy="1695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4" name="Oval 13"/>
          <p:cNvSpPr/>
          <p:nvPr/>
        </p:nvSpPr>
        <p:spPr>
          <a:xfrm>
            <a:off x="6054003" y="2008274"/>
            <a:ext cx="1716192" cy="169887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Light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</a:t>
            </a:r>
          </a:p>
        </p:txBody>
      </p:sp>
      <p:cxnSp>
        <p:nvCxnSpPr>
          <p:cNvPr id="24" name="Straight Arrow Connector 23"/>
          <p:cNvCxnSpPr>
            <a:stCxn id="7" idx="3"/>
            <a:endCxn id="14" idx="7"/>
          </p:cNvCxnSpPr>
          <p:nvPr/>
        </p:nvCxnSpPr>
        <p:spPr>
          <a:xfrm flipH="1" flipV="1">
            <a:off x="7518865" y="2257068"/>
            <a:ext cx="1282977" cy="19345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4" idx="4"/>
          </p:cNvCxnSpPr>
          <p:nvPr/>
        </p:nvCxnSpPr>
        <p:spPr>
          <a:xfrm flipH="1" flipV="1">
            <a:off x="4594065" y="3707068"/>
            <a:ext cx="4207777" cy="4845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14" idx="4"/>
          </p:cNvCxnSpPr>
          <p:nvPr/>
        </p:nvCxnSpPr>
        <p:spPr>
          <a:xfrm flipV="1">
            <a:off x="2702218" y="3707144"/>
            <a:ext cx="4209881" cy="4850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4" idx="4"/>
          </p:cNvCxnSpPr>
          <p:nvPr/>
        </p:nvCxnSpPr>
        <p:spPr>
          <a:xfrm flipV="1">
            <a:off x="4591961" y="3707068"/>
            <a:ext cx="2104" cy="7367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0"/>
            <a:endCxn id="14" idx="4"/>
          </p:cNvCxnSpPr>
          <p:nvPr/>
        </p:nvCxnSpPr>
        <p:spPr>
          <a:xfrm flipV="1">
            <a:off x="4591961" y="3707144"/>
            <a:ext cx="2320138" cy="7367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0"/>
            <a:endCxn id="14" idx="4"/>
          </p:cNvCxnSpPr>
          <p:nvPr/>
        </p:nvCxnSpPr>
        <p:spPr>
          <a:xfrm flipV="1">
            <a:off x="6912099" y="3707144"/>
            <a:ext cx="0" cy="7367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4" idx="4"/>
          </p:cNvCxnSpPr>
          <p:nvPr/>
        </p:nvCxnSpPr>
        <p:spPr>
          <a:xfrm flipH="1" flipV="1">
            <a:off x="4594065" y="3707068"/>
            <a:ext cx="2318034" cy="7367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5"/>
            <a:endCxn id="4" idx="1"/>
          </p:cNvCxnSpPr>
          <p:nvPr/>
        </p:nvCxnSpPr>
        <p:spPr>
          <a:xfrm flipV="1">
            <a:off x="2702218" y="2257057"/>
            <a:ext cx="1283594" cy="193512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2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XDK has tons of bugs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7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website where you can monitor the nodes</a:t>
            </a:r>
          </a:p>
          <a:p>
            <a:r>
              <a:rPr lang="en-US" dirty="0"/>
              <a:t>Mobile code for custom actuation</a:t>
            </a:r>
          </a:p>
          <a:p>
            <a:r>
              <a:rPr lang="en-US" dirty="0"/>
              <a:t>Some way to auto reconnect</a:t>
            </a:r>
          </a:p>
          <a:p>
            <a:r>
              <a:rPr lang="en-US" dirty="0"/>
              <a:t>Some way to announce a disconnect from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415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Nifty Node Network </vt:lpstr>
      <vt:lpstr>“Master Node”</vt:lpstr>
      <vt:lpstr>Slave Node (Provisioning) </vt:lpstr>
      <vt:lpstr>Slave Node (joining) old </vt:lpstr>
      <vt:lpstr>Slave Node (joining) new</vt:lpstr>
      <vt:lpstr>After Edison02 Joins</vt:lpstr>
      <vt:lpstr>Problems</vt:lpstr>
      <vt:lpstr>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Node Network </dc:title>
  <dc:creator>sensor</dc:creator>
  <cp:lastModifiedBy>sensor</cp:lastModifiedBy>
  <cp:revision>22</cp:revision>
  <dcterms:created xsi:type="dcterms:W3CDTF">2017-06-05T15:20:27Z</dcterms:created>
  <dcterms:modified xsi:type="dcterms:W3CDTF">2017-06-14T20:40:16Z</dcterms:modified>
</cp:coreProperties>
</file>