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025589"/>
            <a:ext cx="4610932" cy="14158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2976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06772" y="2344165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5947" y="3848106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  <a:p>
            <a:r>
              <a:rPr lang="en-US" dirty="0"/>
              <a:t>humidity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06772" y="5414605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  <a:p>
            <a:r>
              <a:rPr lang="en-US" dirty="0"/>
              <a:t>light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1701" y="5059905"/>
            <a:ext cx="30451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edison01:10.20.0.10:temp</a:t>
            </a:r>
          </a:p>
          <a:p>
            <a:pPr algn="ctr"/>
            <a:r>
              <a:rPr lang="en-US" dirty="0"/>
              <a:t>edison02:10.20.0.11:humidity</a:t>
            </a:r>
          </a:p>
          <a:p>
            <a:pPr algn="ctr"/>
            <a:r>
              <a:rPr lang="en-US" dirty="0"/>
              <a:t>edison03:10.20.0.12:light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760058" y="4876800"/>
            <a:ext cx="8616462" cy="1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80" y="293944"/>
            <a:ext cx="10515600" cy="1325563"/>
          </a:xfrm>
        </p:spPr>
        <p:txBody>
          <a:bodyPr/>
          <a:lstStyle/>
          <a:p>
            <a:r>
              <a:rPr lang="en-US" dirty="0"/>
              <a:t>Slave Node (joining)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dirty="0"/>
              <a:t>Sees which nodes has what it wants</a:t>
            </a:r>
          </a:p>
          <a:p>
            <a:pPr marL="514350" indent="-514350">
              <a:buAutoNum type="arabicParenR"/>
            </a:pPr>
            <a:r>
              <a:rPr lang="en-US" dirty="0"/>
              <a:t>Makes connections to the nodes that have what it wants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26027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34559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929323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345591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80" y="1605377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9583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164763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207956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186208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58" y="363058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/>
          <p:cNvSpPr/>
          <p:nvPr/>
        </p:nvSpPr>
        <p:spPr>
          <a:xfrm>
            <a:off x="6052760" y="2646448"/>
            <a:ext cx="1918225" cy="1082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Hmm…who has a light sensor?</a:t>
            </a:r>
          </a:p>
        </p:txBody>
      </p:sp>
      <p:pic>
        <p:nvPicPr>
          <p:cNvPr id="38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1" y="2451173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342074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/>
          <p:cNvSpPr/>
          <p:nvPr/>
        </p:nvSpPr>
        <p:spPr>
          <a:xfrm>
            <a:off x="8693711" y="2580355"/>
            <a:ext cx="736653" cy="677449"/>
          </a:xfrm>
          <a:prstGeom prst="wedgeRectCallout">
            <a:avLst>
              <a:gd name="adj1" fmla="val 93155"/>
              <a:gd name="adj2" fmla="val 28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do!!!</a:t>
            </a:r>
          </a:p>
        </p:txBody>
      </p:sp>
      <p:sp>
        <p:nvSpPr>
          <p:cNvPr id="41" name="Speech Bubble: Rectangle 40"/>
          <p:cNvSpPr/>
          <p:nvPr/>
        </p:nvSpPr>
        <p:spPr>
          <a:xfrm>
            <a:off x="8624141" y="3590616"/>
            <a:ext cx="777682" cy="821355"/>
          </a:xfrm>
          <a:prstGeom prst="wedgeRectCallout">
            <a:avLst>
              <a:gd name="adj1" fmla="val 92401"/>
              <a:gd name="adj2" fmla="val 1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 too!!!</a:t>
            </a:r>
          </a:p>
        </p:txBody>
      </p:sp>
      <p:pic>
        <p:nvPicPr>
          <p:cNvPr id="4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62" y="547498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4549746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09" y="563715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/>
          <p:cNvSpPr/>
          <p:nvPr/>
        </p:nvSpPr>
        <p:spPr>
          <a:xfrm>
            <a:off x="6622294" y="4953394"/>
            <a:ext cx="940351" cy="836633"/>
          </a:xfrm>
          <a:prstGeom prst="wedgeRectCallout">
            <a:avLst>
              <a:gd name="adj1" fmla="val -68573"/>
              <a:gd name="adj2" fmla="val 4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Lets get to know each other</a:t>
            </a:r>
          </a:p>
        </p:txBody>
      </p:sp>
      <p:cxnSp>
        <p:nvCxnSpPr>
          <p:cNvPr id="16" name="Straight Arrow Connector 15"/>
          <p:cNvCxnSpPr>
            <a:stCxn id="43" idx="3"/>
            <a:endCxn id="44" idx="1"/>
          </p:cNvCxnSpPr>
          <p:nvPr/>
        </p:nvCxnSpPr>
        <p:spPr>
          <a:xfrm flipV="1">
            <a:off x="7227281" y="5218790"/>
            <a:ext cx="2330180" cy="925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3"/>
            <a:endCxn id="45" idx="1"/>
          </p:cNvCxnSpPr>
          <p:nvPr/>
        </p:nvCxnSpPr>
        <p:spPr>
          <a:xfrm>
            <a:off x="7227281" y="6144029"/>
            <a:ext cx="2507528" cy="16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97444" y="5106263"/>
            <a:ext cx="2267127" cy="91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197445" y="6293283"/>
            <a:ext cx="2537364" cy="165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waits for a socket buffer to fill before flushing.</a:t>
            </a:r>
          </a:p>
          <a:p>
            <a:pPr lvl="1"/>
            <a:r>
              <a:rPr lang="en-US" dirty="0"/>
              <a:t>No manual way to flush a socket buffer</a:t>
            </a:r>
          </a:p>
          <a:p>
            <a:r>
              <a:rPr lang="en-US" dirty="0"/>
              <a:t>Devices can’t automatically reconnect after they lose connection.</a:t>
            </a:r>
          </a:p>
          <a:p>
            <a:r>
              <a:rPr lang="en-US" dirty="0"/>
              <a:t>Intel XDK has tons of bugs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website where you can monitor the nodes</a:t>
            </a:r>
          </a:p>
          <a:p>
            <a:r>
              <a:rPr lang="en-US" dirty="0"/>
              <a:t>Mobile code for custom actuation</a:t>
            </a:r>
          </a:p>
          <a:p>
            <a:r>
              <a:rPr lang="en-US" dirty="0"/>
              <a:t>Some way to auto reconnect</a:t>
            </a:r>
          </a:p>
          <a:p>
            <a:r>
              <a:rPr lang="en-US" dirty="0"/>
              <a:t>Some way to announce a disconnect from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238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Nifty Node Network </vt:lpstr>
      <vt:lpstr>PowerPoint Presentation</vt:lpstr>
      <vt:lpstr>“Master Node”</vt:lpstr>
      <vt:lpstr>Slave Node (Provisioning) </vt:lpstr>
      <vt:lpstr>Slave Node (joining) </vt:lpstr>
      <vt:lpstr>Problems</vt:lpstr>
      <vt:lpstr>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15</cp:revision>
  <dcterms:created xsi:type="dcterms:W3CDTF">2017-06-05T15:20:27Z</dcterms:created>
  <dcterms:modified xsi:type="dcterms:W3CDTF">2017-06-08T19:37:33Z</dcterms:modified>
</cp:coreProperties>
</file>