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sensors, want)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90573" y="2144320"/>
            <a:ext cx="121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  <a:p>
            <a:r>
              <a:rPr lang="en-US" dirty="0"/>
              <a:t>[H] temp</a:t>
            </a:r>
          </a:p>
          <a:p>
            <a:r>
              <a:rPr lang="en-US" dirty="0"/>
              <a:t>[W] light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10278" y="3842071"/>
            <a:ext cx="124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  <a:p>
            <a:r>
              <a:rPr lang="en-US" dirty="0"/>
              <a:t>[H] humid</a:t>
            </a:r>
          </a:p>
          <a:p>
            <a:r>
              <a:rPr lang="en-US" dirty="0"/>
              <a:t>[W] button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31062" y="5414605"/>
            <a:ext cx="116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  <a:p>
            <a:r>
              <a:rPr lang="en-US" dirty="0"/>
              <a:t>[H] light</a:t>
            </a:r>
          </a:p>
          <a:p>
            <a:r>
              <a:rPr lang="en-US" dirty="0"/>
              <a:t>[W] temp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1701" y="5226407"/>
            <a:ext cx="42552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edison01:10.20.0.10:temp:light</a:t>
            </a:r>
          </a:p>
          <a:p>
            <a:pPr algn="ctr"/>
            <a:r>
              <a:rPr lang="en-US" dirty="0"/>
              <a:t>edison02:10.20.0.11:humid:button</a:t>
            </a:r>
          </a:p>
          <a:p>
            <a:pPr algn="ctr"/>
            <a:r>
              <a:rPr lang="en-US" dirty="0"/>
              <a:t>edison03:10.20.0.12:light:temp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760058" y="4876800"/>
            <a:ext cx="8616462" cy="1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80" y="293944"/>
            <a:ext cx="10515600" cy="1325563"/>
          </a:xfrm>
        </p:spPr>
        <p:txBody>
          <a:bodyPr/>
          <a:lstStyle/>
          <a:p>
            <a:r>
              <a:rPr lang="en-US" dirty="0"/>
              <a:t>Slave Node (joining) old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78619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sz="2000" dirty="0"/>
              <a:t>Sees which nodes has what it wants</a:t>
            </a:r>
          </a:p>
          <a:p>
            <a:pPr marL="514350" indent="-514350">
              <a:buAutoNum type="arabicParenR"/>
            </a:pPr>
            <a:r>
              <a:rPr lang="en-US" sz="2000" dirty="0"/>
              <a:t>Makes connections to the nodes that have what it wants</a:t>
            </a:r>
          </a:p>
          <a:p>
            <a:pPr marL="0" indent="0">
              <a:buNone/>
            </a:pPr>
            <a:r>
              <a:rPr lang="en-US" sz="2000" dirty="0"/>
              <a:t>Cons:</a:t>
            </a:r>
          </a:p>
          <a:p>
            <a:r>
              <a:rPr lang="en-US" sz="2000" dirty="0"/>
              <a:t>Not scalable to bigger network</a:t>
            </a:r>
          </a:p>
          <a:p>
            <a:r>
              <a:rPr lang="en-US" sz="2000" dirty="0"/>
              <a:t>Nodes don’t care about things they don’t need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26027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34559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929323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345591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80" y="1605377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9583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164763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207956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186208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58" y="363058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/>
          <p:cNvSpPr/>
          <p:nvPr/>
        </p:nvSpPr>
        <p:spPr>
          <a:xfrm>
            <a:off x="6052760" y="2646448"/>
            <a:ext cx="1918225" cy="1082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Hmm…who has a light sensor?</a:t>
            </a:r>
          </a:p>
        </p:txBody>
      </p:sp>
      <p:pic>
        <p:nvPicPr>
          <p:cNvPr id="38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1" y="2451173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342074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/>
          <p:cNvSpPr/>
          <p:nvPr/>
        </p:nvSpPr>
        <p:spPr>
          <a:xfrm>
            <a:off x="8693711" y="2580355"/>
            <a:ext cx="736653" cy="677449"/>
          </a:xfrm>
          <a:prstGeom prst="wedgeRectCallout">
            <a:avLst>
              <a:gd name="adj1" fmla="val 93155"/>
              <a:gd name="adj2" fmla="val 28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do!!!</a:t>
            </a:r>
          </a:p>
        </p:txBody>
      </p:sp>
      <p:sp>
        <p:nvSpPr>
          <p:cNvPr id="41" name="Speech Bubble: Rectangle 40"/>
          <p:cNvSpPr/>
          <p:nvPr/>
        </p:nvSpPr>
        <p:spPr>
          <a:xfrm>
            <a:off x="8624141" y="3590616"/>
            <a:ext cx="777682" cy="821355"/>
          </a:xfrm>
          <a:prstGeom prst="wedgeRectCallout">
            <a:avLst>
              <a:gd name="adj1" fmla="val 92401"/>
              <a:gd name="adj2" fmla="val 1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 too!!!</a:t>
            </a:r>
          </a:p>
        </p:txBody>
      </p:sp>
      <p:pic>
        <p:nvPicPr>
          <p:cNvPr id="4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62" y="547498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4549746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09" y="563715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/>
          <p:cNvSpPr/>
          <p:nvPr/>
        </p:nvSpPr>
        <p:spPr>
          <a:xfrm>
            <a:off x="6622294" y="4953394"/>
            <a:ext cx="940351" cy="836633"/>
          </a:xfrm>
          <a:prstGeom prst="wedgeRectCallout">
            <a:avLst>
              <a:gd name="adj1" fmla="val -68573"/>
              <a:gd name="adj2" fmla="val 4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Lets get to know each other</a:t>
            </a:r>
          </a:p>
        </p:txBody>
      </p:sp>
      <p:cxnSp>
        <p:nvCxnSpPr>
          <p:cNvPr id="16" name="Straight Arrow Connector 15"/>
          <p:cNvCxnSpPr>
            <a:stCxn id="43" idx="3"/>
            <a:endCxn id="44" idx="1"/>
          </p:cNvCxnSpPr>
          <p:nvPr/>
        </p:nvCxnSpPr>
        <p:spPr>
          <a:xfrm flipV="1">
            <a:off x="7227281" y="5218790"/>
            <a:ext cx="2330180" cy="925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3"/>
            <a:endCxn id="45" idx="1"/>
          </p:cNvCxnSpPr>
          <p:nvPr/>
        </p:nvCxnSpPr>
        <p:spPr>
          <a:xfrm>
            <a:off x="7227281" y="6144029"/>
            <a:ext cx="2507528" cy="16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97444" y="5106263"/>
            <a:ext cx="2267127" cy="91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197445" y="6293283"/>
            <a:ext cx="2537364" cy="165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3598333" cy="519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ROS pub/sub system </a:t>
            </a:r>
            <a:r>
              <a:rPr lang="en-US" sz="800" dirty="0"/>
              <a:t>(thanks Tim!)</a:t>
            </a:r>
          </a:p>
          <a:p>
            <a:pPr marL="514350" indent="-514350">
              <a:buAutoNum type="arabicParenR"/>
            </a:pPr>
            <a:r>
              <a:rPr lang="en-US" sz="2000" dirty="0"/>
              <a:t>Node 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Master node sees what the new node has/wants</a:t>
            </a:r>
          </a:p>
          <a:p>
            <a:pPr marL="514350" indent="-514350">
              <a:buAutoNum type="arabicParenR"/>
            </a:pPr>
            <a:r>
              <a:rPr lang="en-US" sz="2000" dirty="0"/>
              <a:t>Sends info of new devices to other devices based on what the new one has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Pros: </a:t>
            </a:r>
          </a:p>
          <a:p>
            <a:r>
              <a:rPr lang="en-US" sz="2000" dirty="0"/>
              <a:t>Makes the master node do all the work</a:t>
            </a:r>
          </a:p>
          <a:p>
            <a:r>
              <a:rPr lang="en-US" sz="2000" dirty="0"/>
              <a:t>Nodes only get info about things they care about</a:t>
            </a:r>
          </a:p>
          <a:p>
            <a:r>
              <a:rPr lang="en-US" sz="2000" dirty="0"/>
              <a:t>Scalable</a:t>
            </a:r>
          </a:p>
        </p:txBody>
      </p:sp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853603" y="376635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5" idx="3"/>
          </p:cNvCxnSpPr>
          <p:nvPr/>
        </p:nvCxnSpPr>
        <p:spPr>
          <a:xfrm flipH="1">
            <a:off x="7884611" y="960367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32008" y="360760"/>
            <a:ext cx="1243584" cy="1188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sp>
        <p:nvSpPr>
          <p:cNvPr id="8" name="Oval 7"/>
          <p:cNvSpPr/>
          <p:nvPr/>
        </p:nvSpPr>
        <p:spPr>
          <a:xfrm>
            <a:off x="7626382" y="3829298"/>
            <a:ext cx="1301630" cy="1246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00131" y="1229190"/>
            <a:ext cx="2662391" cy="705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4611" y="1332310"/>
            <a:ext cx="26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are devices you should connect to</a:t>
            </a:r>
          </a:p>
        </p:txBody>
      </p:sp>
      <p:sp>
        <p:nvSpPr>
          <p:cNvPr id="14" name="Oval 13"/>
          <p:cNvSpPr/>
          <p:nvPr/>
        </p:nvSpPr>
        <p:spPr>
          <a:xfrm>
            <a:off x="6070615" y="3820637"/>
            <a:ext cx="1235519" cy="124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8" name="Oval 17"/>
          <p:cNvSpPr/>
          <p:nvPr/>
        </p:nvSpPr>
        <p:spPr>
          <a:xfrm>
            <a:off x="9272284" y="3816814"/>
            <a:ext cx="1289015" cy="1258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9" name="Oval 18"/>
          <p:cNvSpPr/>
          <p:nvPr/>
        </p:nvSpPr>
        <p:spPr>
          <a:xfrm>
            <a:off x="7685200" y="2303088"/>
            <a:ext cx="1242812" cy="118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0" name="Oval 19"/>
          <p:cNvSpPr/>
          <p:nvPr/>
        </p:nvSpPr>
        <p:spPr>
          <a:xfrm>
            <a:off x="7624750" y="5382699"/>
            <a:ext cx="1295826" cy="1233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9339" y="1776790"/>
            <a:ext cx="22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Before</a:t>
            </a:r>
          </a:p>
        </p:txBody>
      </p:sp>
      <p:cxnSp>
        <p:nvCxnSpPr>
          <p:cNvPr id="23" name="Straight Arrow Connector 22"/>
          <p:cNvCxnSpPr>
            <a:stCxn id="14" idx="0"/>
            <a:endCxn id="8" idx="0"/>
          </p:cNvCxnSpPr>
          <p:nvPr/>
        </p:nvCxnSpPr>
        <p:spPr>
          <a:xfrm>
            <a:off x="6688375" y="3820637"/>
            <a:ext cx="1588822" cy="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8" idx="6"/>
          </p:cNvCxnSpPr>
          <p:nvPr/>
        </p:nvCxnSpPr>
        <p:spPr>
          <a:xfrm>
            <a:off x="8928012" y="2897465"/>
            <a:ext cx="0" cy="1554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8" idx="4"/>
          </p:cNvCxnSpPr>
          <p:nvPr/>
        </p:nvCxnSpPr>
        <p:spPr>
          <a:xfrm flipH="1">
            <a:off x="8277197" y="5075514"/>
            <a:ext cx="1639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2"/>
          </p:cNvCxnSpPr>
          <p:nvPr/>
        </p:nvCxnSpPr>
        <p:spPr>
          <a:xfrm flipV="1">
            <a:off x="7624750" y="4452406"/>
            <a:ext cx="1632" cy="1546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Edison02 Joins</a:t>
            </a:r>
          </a:p>
        </p:txBody>
      </p:sp>
      <p:sp>
        <p:nvSpPr>
          <p:cNvPr id="4" name="Oval 3"/>
          <p:cNvSpPr/>
          <p:nvPr/>
        </p:nvSpPr>
        <p:spPr>
          <a:xfrm>
            <a:off x="3733866" y="2008274"/>
            <a:ext cx="1720397" cy="169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sp>
        <p:nvSpPr>
          <p:cNvPr id="5" name="Oval 4"/>
          <p:cNvSpPr/>
          <p:nvPr/>
        </p:nvSpPr>
        <p:spPr>
          <a:xfrm>
            <a:off x="1237356" y="2748655"/>
            <a:ext cx="1716192" cy="16912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6" name="Oval 5"/>
          <p:cNvSpPr/>
          <p:nvPr/>
        </p:nvSpPr>
        <p:spPr>
          <a:xfrm>
            <a:off x="6054003" y="444386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7" name="Oval 6"/>
          <p:cNvSpPr/>
          <p:nvPr/>
        </p:nvSpPr>
        <p:spPr>
          <a:xfrm>
            <a:off x="8550512" y="274465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8" name="Oval 7"/>
          <p:cNvSpPr/>
          <p:nvPr/>
        </p:nvSpPr>
        <p:spPr>
          <a:xfrm>
            <a:off x="3735598" y="4443861"/>
            <a:ext cx="1712726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4" name="Oval 13"/>
          <p:cNvSpPr/>
          <p:nvPr/>
        </p:nvSpPr>
        <p:spPr>
          <a:xfrm>
            <a:off x="6054003" y="2008274"/>
            <a:ext cx="1716192" cy="169887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cxnSp>
        <p:nvCxnSpPr>
          <p:cNvPr id="24" name="Straight Arrow Connector 23"/>
          <p:cNvCxnSpPr>
            <a:stCxn id="7" idx="3"/>
            <a:endCxn id="14" idx="7"/>
          </p:cNvCxnSpPr>
          <p:nvPr/>
        </p:nvCxnSpPr>
        <p:spPr>
          <a:xfrm flipH="1" flipV="1">
            <a:off x="7518865" y="2257068"/>
            <a:ext cx="1282977" cy="193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4" idx="4"/>
          </p:cNvCxnSpPr>
          <p:nvPr/>
        </p:nvCxnSpPr>
        <p:spPr>
          <a:xfrm flipH="1" flipV="1">
            <a:off x="4594065" y="3707068"/>
            <a:ext cx="4207777" cy="48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14" idx="4"/>
          </p:cNvCxnSpPr>
          <p:nvPr/>
        </p:nvCxnSpPr>
        <p:spPr>
          <a:xfrm flipV="1">
            <a:off x="2702218" y="3707144"/>
            <a:ext cx="4209881" cy="4850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4" idx="4"/>
          </p:cNvCxnSpPr>
          <p:nvPr/>
        </p:nvCxnSpPr>
        <p:spPr>
          <a:xfrm flipV="1">
            <a:off x="4591961" y="3707068"/>
            <a:ext cx="210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0"/>
            <a:endCxn id="14" idx="4"/>
          </p:cNvCxnSpPr>
          <p:nvPr/>
        </p:nvCxnSpPr>
        <p:spPr>
          <a:xfrm flipV="1">
            <a:off x="4591961" y="3707144"/>
            <a:ext cx="2320138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14" idx="4"/>
          </p:cNvCxnSpPr>
          <p:nvPr/>
        </p:nvCxnSpPr>
        <p:spPr>
          <a:xfrm flipV="1">
            <a:off x="6912099" y="3707144"/>
            <a:ext cx="0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4" idx="4"/>
          </p:cNvCxnSpPr>
          <p:nvPr/>
        </p:nvCxnSpPr>
        <p:spPr>
          <a:xfrm flipH="1" flipV="1">
            <a:off x="4594065" y="3707068"/>
            <a:ext cx="231803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5"/>
            <a:endCxn id="4" idx="1"/>
          </p:cNvCxnSpPr>
          <p:nvPr/>
        </p:nvCxnSpPr>
        <p:spPr>
          <a:xfrm flipV="1">
            <a:off x="2702218" y="2257057"/>
            <a:ext cx="1283594" cy="19351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2"/>
            <a:endCxn id="4" idx="6"/>
          </p:cNvCxnSpPr>
          <p:nvPr/>
        </p:nvCxnSpPr>
        <p:spPr>
          <a:xfrm flipH="1" flipV="1">
            <a:off x="5454263" y="2857671"/>
            <a:ext cx="599740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Make a website where you can monitor the nodes</a:t>
            </a:r>
          </a:p>
          <a:p>
            <a:r>
              <a:rPr lang="en-US" dirty="0"/>
              <a:t>Mobile code for custom actuation</a:t>
            </a:r>
          </a:p>
          <a:p>
            <a:r>
              <a:rPr lang="en-US" strike="sngStrike" dirty="0"/>
              <a:t>Some way to auto reconnect</a:t>
            </a:r>
          </a:p>
          <a:p>
            <a:r>
              <a:rPr lang="en-US" strike="sngStrike" dirty="0"/>
              <a:t>Some way to announce a disconnect from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Edison Control Center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173" t="6282" r="32308" b="51709"/>
          <a:stretch/>
        </p:blipFill>
        <p:spPr>
          <a:xfrm>
            <a:off x="2593731" y="1690688"/>
            <a:ext cx="7004538" cy="47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8941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1055077"/>
            <a:ext cx="10949353" cy="5697415"/>
          </a:xfrm>
        </p:spPr>
      </p:pic>
    </p:spTree>
    <p:extLst>
      <p:ext uri="{BB962C8B-B14F-4D97-AF65-F5344CB8AC3E}">
        <p14:creationId xmlns:p14="http://schemas.microsoft.com/office/powerpoint/2010/main" val="69160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428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Nifty Node Network </vt:lpstr>
      <vt:lpstr>“Master Node”</vt:lpstr>
      <vt:lpstr>Slave Node (Provisioning) </vt:lpstr>
      <vt:lpstr>Slave Node (joining) old </vt:lpstr>
      <vt:lpstr>Slave Node (joining) new</vt:lpstr>
      <vt:lpstr>After Edison02 Joins</vt:lpstr>
      <vt:lpstr>For the future</vt:lpstr>
      <vt:lpstr>Edison Control Center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28</cp:revision>
  <dcterms:created xsi:type="dcterms:W3CDTF">2017-06-05T15:20:27Z</dcterms:created>
  <dcterms:modified xsi:type="dcterms:W3CDTF">2017-06-22T18:37:01Z</dcterms:modified>
</cp:coreProperties>
</file>