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Nifty Node Network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Rushad</a:t>
            </a:r>
            <a:r>
              <a:rPr lang="en-US" dirty="0"/>
              <a:t> </a:t>
            </a:r>
            <a:r>
              <a:rPr lang="en-US" dirty="0" err="1"/>
              <a:t>Antia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7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025589"/>
            <a:ext cx="4610932" cy="141583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7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129762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“Master Node”</a:t>
            </a:r>
          </a:p>
        </p:txBody>
      </p:sp>
      <p:pic>
        <p:nvPicPr>
          <p:cNvPr id="1026" name="Picture 2" descr="https://avvid.files.wordpress.com/2014/06/3dverde.png?w=493&amp;h=40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5387215" y="3359708"/>
            <a:ext cx="1293211" cy="14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680426" y="2236384"/>
            <a:ext cx="4626231" cy="4104624"/>
            <a:chOff x="2932451" y="1884873"/>
            <a:chExt cx="6781673" cy="4749196"/>
          </a:xfrm>
        </p:grpSpPr>
        <p:pic>
          <p:nvPicPr>
            <p:cNvPr id="1028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188487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357920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5443629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2" y="5273533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1" y="3845842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0" y="2197054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11986-presscdn-0-77.pagely.netdna-cdn.com/wp-content/uploads/2011/08/wifi-signal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961" y="1884873"/>
              <a:ext cx="2248890" cy="129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>
              <a:stCxn id="1026" idx="3"/>
              <a:endCxn id="1032" idx="1"/>
            </p:cNvCxnSpPr>
            <p:nvPr/>
          </p:nvCxnSpPr>
          <p:spPr>
            <a:xfrm flipV="1">
              <a:off x="2932451" y="2534736"/>
              <a:ext cx="1469510" cy="1497028"/>
            </a:xfrm>
            <a:prstGeom prst="line">
              <a:avLst/>
            </a:prstGeom>
            <a:ln w="57150">
              <a:solidFill>
                <a:srgbClr val="29AB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780189" y="280389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861539" y="464734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777478" y="4987618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845190" y="309332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 rot="18370583">
            <a:off x="6598663" y="2846512"/>
            <a:ext cx="143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RJ-45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395" y="2149434"/>
            <a:ext cx="4880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discovery of nodes on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server at static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connect and exchange information (hostname, ip, sensors)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table of connected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reboot, reset, and upload code to nodes</a:t>
            </a:r>
          </a:p>
          <a:p>
            <a:pPr marL="342900" indent="-342900">
              <a:buAutoNum type="arabicParenR"/>
            </a:pPr>
            <a:r>
              <a:rPr lang="en-US" dirty="0"/>
              <a:t>Node requests information about the network</a:t>
            </a:r>
          </a:p>
          <a:p>
            <a:pPr marL="342900" indent="-342900">
              <a:buAutoNum type="arabicParenR"/>
            </a:pPr>
            <a:r>
              <a:rPr lang="en-US" dirty="0"/>
              <a:t>MN responds by sending a list of connected devices to that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06772" y="2344165"/>
            <a:ext cx="1287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edison01</a:t>
            </a:r>
          </a:p>
          <a:p>
            <a:r>
              <a:rPr lang="en-US" dirty="0"/>
              <a:t>10.20.0.10</a:t>
            </a:r>
          </a:p>
          <a:p>
            <a:r>
              <a:rPr lang="en-US" dirty="0"/>
              <a:t>temp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45947" y="3848106"/>
            <a:ext cx="1287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edison02</a:t>
            </a:r>
          </a:p>
          <a:p>
            <a:r>
              <a:rPr lang="en-US" dirty="0"/>
              <a:t>10.20.0.11</a:t>
            </a:r>
          </a:p>
          <a:p>
            <a:r>
              <a:rPr lang="en-US" dirty="0"/>
              <a:t>humidity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006772" y="5414605"/>
            <a:ext cx="1287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edison03</a:t>
            </a:r>
          </a:p>
          <a:p>
            <a:r>
              <a:rPr lang="en-US" dirty="0"/>
              <a:t>10.20.0.12</a:t>
            </a:r>
          </a:p>
          <a:p>
            <a:r>
              <a:rPr lang="en-US" dirty="0"/>
              <a:t>light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61701" y="5059905"/>
            <a:ext cx="30451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 Table:</a:t>
            </a:r>
          </a:p>
          <a:p>
            <a:pPr algn="ctr"/>
            <a:r>
              <a:rPr lang="en-US" dirty="0"/>
              <a:t>edison01:10.20.0.10:temp</a:t>
            </a:r>
          </a:p>
          <a:p>
            <a:pPr algn="ctr"/>
            <a:r>
              <a:rPr lang="en-US" dirty="0"/>
              <a:t>edison02:10.20.0.11:humidity</a:t>
            </a:r>
          </a:p>
          <a:p>
            <a:pPr algn="ctr"/>
            <a:r>
              <a:rPr lang="en-US" dirty="0"/>
              <a:t>edison03:10.20.0.12:light</a:t>
            </a:r>
          </a:p>
        </p:txBody>
      </p:sp>
    </p:spTree>
    <p:extLst>
      <p:ext uri="{BB962C8B-B14F-4D97-AF65-F5344CB8AC3E}">
        <p14:creationId xmlns:p14="http://schemas.microsoft.com/office/powerpoint/2010/main" val="231479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(Provisioning)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60179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Creates object to connect to the Master Node</a:t>
            </a:r>
          </a:p>
          <a:p>
            <a:pPr marL="514350" indent="-514350">
              <a:buAutoNum type="arabicParenR"/>
            </a:pPr>
            <a:r>
              <a:rPr lang="en-US" dirty="0"/>
              <a:t>User inputs list of sensors that the node has</a:t>
            </a:r>
          </a:p>
          <a:p>
            <a:pPr marL="514350" indent="-514350">
              <a:buAutoNum type="arabicParenR"/>
            </a:pPr>
            <a:r>
              <a:rPr lang="en-US" dirty="0"/>
              <a:t>User starts the master node connection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38" y="2640146"/>
            <a:ext cx="2820049" cy="238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3008"/>
          <a:stretch/>
        </p:blipFill>
        <p:spPr>
          <a:xfrm>
            <a:off x="760058" y="4876800"/>
            <a:ext cx="8616462" cy="11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3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80" y="293944"/>
            <a:ext cx="10515600" cy="1325563"/>
          </a:xfrm>
        </p:spPr>
        <p:txBody>
          <a:bodyPr/>
          <a:lstStyle/>
          <a:p>
            <a:r>
              <a:rPr lang="en-US" dirty="0"/>
              <a:t>Slave Node (joining) old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43795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Connects to master node</a:t>
            </a:r>
          </a:p>
          <a:p>
            <a:pPr marL="514350" indent="-514350">
              <a:buAutoNum type="arabicParenR"/>
            </a:pPr>
            <a:r>
              <a:rPr lang="en-US" dirty="0"/>
              <a:t>Requests other connected nodes information</a:t>
            </a:r>
          </a:p>
          <a:p>
            <a:pPr marL="514350" indent="-514350">
              <a:buAutoNum type="arabicParenR"/>
            </a:pPr>
            <a:r>
              <a:rPr lang="en-US" dirty="0"/>
              <a:t>Sees which nodes has what it wants</a:t>
            </a:r>
          </a:p>
          <a:p>
            <a:pPr marL="514350" indent="-514350">
              <a:buAutoNum type="arabicParenR"/>
            </a:pPr>
            <a:r>
              <a:rPr lang="en-US" dirty="0"/>
              <a:t>Makes connections to the nodes that have what it wants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381" y="26027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345591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1"/>
            <a:endCxn id="5" idx="3"/>
          </p:cNvCxnSpPr>
          <p:nvPr/>
        </p:nvCxnSpPr>
        <p:spPr>
          <a:xfrm flipH="1">
            <a:off x="7092470" y="929323"/>
            <a:ext cx="2677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2706" y="345591"/>
            <a:ext cx="20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me connected node info!!</a:t>
            </a:r>
          </a:p>
        </p:txBody>
      </p:sp>
      <p:pic>
        <p:nvPicPr>
          <p:cNvPr id="10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80" y="1605377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1495831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52705" y="1647633"/>
            <a:ext cx="13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go</a:t>
            </a:r>
          </a:p>
        </p:txBody>
      </p:sp>
      <p:cxnSp>
        <p:nvCxnSpPr>
          <p:cNvPr id="15" name="Straight Arrow Connector 14"/>
          <p:cNvCxnSpPr>
            <a:stCxn id="11" idx="3"/>
            <a:endCxn id="2050" idx="1"/>
          </p:cNvCxnSpPr>
          <p:nvPr/>
        </p:nvCxnSpPr>
        <p:spPr>
          <a:xfrm flipV="1">
            <a:off x="7092470" y="2079562"/>
            <a:ext cx="267398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53" y="1862084"/>
            <a:ext cx="434955" cy="43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58" y="3630584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/>
          <p:cNvSpPr/>
          <p:nvPr/>
        </p:nvSpPr>
        <p:spPr>
          <a:xfrm>
            <a:off x="6052760" y="2646448"/>
            <a:ext cx="1918225" cy="10821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Hmm…who has a light sensor?</a:t>
            </a:r>
          </a:p>
        </p:txBody>
      </p:sp>
      <p:pic>
        <p:nvPicPr>
          <p:cNvPr id="38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331" y="2451173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61" y="342074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11"/>
          <p:cNvSpPr/>
          <p:nvPr/>
        </p:nvSpPr>
        <p:spPr>
          <a:xfrm>
            <a:off x="8693711" y="2580355"/>
            <a:ext cx="736653" cy="677449"/>
          </a:xfrm>
          <a:prstGeom prst="wedgeRectCallout">
            <a:avLst>
              <a:gd name="adj1" fmla="val 93155"/>
              <a:gd name="adj2" fmla="val 28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do!!!</a:t>
            </a:r>
          </a:p>
        </p:txBody>
      </p:sp>
      <p:sp>
        <p:nvSpPr>
          <p:cNvPr id="41" name="Speech Bubble: Rectangle 40"/>
          <p:cNvSpPr/>
          <p:nvPr/>
        </p:nvSpPr>
        <p:spPr>
          <a:xfrm>
            <a:off x="8624141" y="3590616"/>
            <a:ext cx="777682" cy="821355"/>
          </a:xfrm>
          <a:prstGeom prst="wedgeRectCallout">
            <a:avLst>
              <a:gd name="adj1" fmla="val 92401"/>
              <a:gd name="adj2" fmla="val 10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 too!!!</a:t>
            </a:r>
          </a:p>
        </p:txBody>
      </p:sp>
      <p:pic>
        <p:nvPicPr>
          <p:cNvPr id="43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862" y="5474985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61" y="4549746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09" y="563715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peech Bubble: Rectangle 45"/>
          <p:cNvSpPr/>
          <p:nvPr/>
        </p:nvSpPr>
        <p:spPr>
          <a:xfrm>
            <a:off x="6622294" y="4953394"/>
            <a:ext cx="940351" cy="836633"/>
          </a:xfrm>
          <a:prstGeom prst="wedgeRectCallout">
            <a:avLst>
              <a:gd name="adj1" fmla="val -68573"/>
              <a:gd name="adj2" fmla="val 43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Lets get to know each other</a:t>
            </a:r>
          </a:p>
        </p:txBody>
      </p:sp>
      <p:cxnSp>
        <p:nvCxnSpPr>
          <p:cNvPr id="16" name="Straight Arrow Connector 15"/>
          <p:cNvCxnSpPr>
            <a:stCxn id="43" idx="3"/>
            <a:endCxn id="44" idx="1"/>
          </p:cNvCxnSpPr>
          <p:nvPr/>
        </p:nvCxnSpPr>
        <p:spPr>
          <a:xfrm flipV="1">
            <a:off x="7227281" y="5218790"/>
            <a:ext cx="2330180" cy="925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3" idx="3"/>
            <a:endCxn id="45" idx="1"/>
          </p:cNvCxnSpPr>
          <p:nvPr/>
        </p:nvCxnSpPr>
        <p:spPr>
          <a:xfrm>
            <a:off x="7227281" y="6144029"/>
            <a:ext cx="2507528" cy="162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197444" y="5106263"/>
            <a:ext cx="2267127" cy="919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197445" y="6293283"/>
            <a:ext cx="2537364" cy="165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2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(joining)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98333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Node connects to master node</a:t>
            </a:r>
          </a:p>
          <a:p>
            <a:pPr marL="514350" indent="-514350">
              <a:buAutoNum type="arabicParenR"/>
            </a:pPr>
            <a:r>
              <a:rPr lang="en-US" dirty="0"/>
              <a:t>Master node sees what the new node has/wants</a:t>
            </a:r>
          </a:p>
          <a:p>
            <a:pPr marL="514350" indent="-514350">
              <a:buAutoNum type="arabicParenR"/>
            </a:pPr>
            <a:r>
              <a:rPr lang="en-US" dirty="0"/>
              <a:t>Sends info of new devices to other devices based on what the new one has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5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704928" y="365125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endCxn id="5" idx="3"/>
          </p:cNvCxnSpPr>
          <p:nvPr/>
        </p:nvCxnSpPr>
        <p:spPr>
          <a:xfrm flipH="1">
            <a:off x="7735936" y="948857"/>
            <a:ext cx="2677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83333" y="349250"/>
            <a:ext cx="1532543" cy="1183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Light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</a:t>
            </a:r>
          </a:p>
        </p:txBody>
      </p:sp>
      <p:sp>
        <p:nvSpPr>
          <p:cNvPr id="8" name="Oval 7"/>
          <p:cNvSpPr/>
          <p:nvPr/>
        </p:nvSpPr>
        <p:spPr>
          <a:xfrm>
            <a:off x="8122549" y="3800630"/>
            <a:ext cx="1301630" cy="1246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Button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Light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751456" y="1217680"/>
            <a:ext cx="2662391" cy="705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35936" y="1320800"/>
            <a:ext cx="26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Here are devices you should connect to</a:t>
            </a:r>
          </a:p>
        </p:txBody>
      </p:sp>
      <p:sp>
        <p:nvSpPr>
          <p:cNvPr id="14" name="Oval 13"/>
          <p:cNvSpPr/>
          <p:nvPr/>
        </p:nvSpPr>
        <p:spPr>
          <a:xfrm>
            <a:off x="6566782" y="3791969"/>
            <a:ext cx="1235519" cy="12406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18" name="Oval 17"/>
          <p:cNvSpPr/>
          <p:nvPr/>
        </p:nvSpPr>
        <p:spPr>
          <a:xfrm>
            <a:off x="9768451" y="3788146"/>
            <a:ext cx="1289015" cy="1258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19" name="Oval 18"/>
          <p:cNvSpPr/>
          <p:nvPr/>
        </p:nvSpPr>
        <p:spPr>
          <a:xfrm>
            <a:off x="8181367" y="2274420"/>
            <a:ext cx="1242812" cy="11887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20" name="Oval 19"/>
          <p:cNvSpPr/>
          <p:nvPr/>
        </p:nvSpPr>
        <p:spPr>
          <a:xfrm>
            <a:off x="8120917" y="5354031"/>
            <a:ext cx="1295826" cy="12332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65506" y="1748122"/>
            <a:ext cx="22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Before</a:t>
            </a:r>
          </a:p>
        </p:txBody>
      </p:sp>
      <p:cxnSp>
        <p:nvCxnSpPr>
          <p:cNvPr id="23" name="Straight Arrow Connector 22"/>
          <p:cNvCxnSpPr>
            <a:stCxn id="14" idx="0"/>
            <a:endCxn id="8" idx="0"/>
          </p:cNvCxnSpPr>
          <p:nvPr/>
        </p:nvCxnSpPr>
        <p:spPr>
          <a:xfrm>
            <a:off x="7184542" y="3791969"/>
            <a:ext cx="1588822" cy="8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8" idx="6"/>
          </p:cNvCxnSpPr>
          <p:nvPr/>
        </p:nvCxnSpPr>
        <p:spPr>
          <a:xfrm>
            <a:off x="9424179" y="2868797"/>
            <a:ext cx="0" cy="15549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8" idx="4"/>
          </p:cNvCxnSpPr>
          <p:nvPr/>
        </p:nvCxnSpPr>
        <p:spPr>
          <a:xfrm flipH="1">
            <a:off x="8773364" y="5046846"/>
            <a:ext cx="1639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8" idx="2"/>
          </p:cNvCxnSpPr>
          <p:nvPr/>
        </p:nvCxnSpPr>
        <p:spPr>
          <a:xfrm flipV="1">
            <a:off x="8120917" y="4423738"/>
            <a:ext cx="1632" cy="1546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4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Edison02 Joins</a:t>
            </a:r>
          </a:p>
        </p:txBody>
      </p:sp>
      <p:sp>
        <p:nvSpPr>
          <p:cNvPr id="4" name="Oval 3"/>
          <p:cNvSpPr/>
          <p:nvPr/>
        </p:nvSpPr>
        <p:spPr>
          <a:xfrm>
            <a:off x="4839274" y="2155032"/>
            <a:ext cx="1301630" cy="1246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Button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Light</a:t>
            </a:r>
          </a:p>
        </p:txBody>
      </p:sp>
      <p:sp>
        <p:nvSpPr>
          <p:cNvPr id="5" name="Oval 4"/>
          <p:cNvSpPr/>
          <p:nvPr/>
        </p:nvSpPr>
        <p:spPr>
          <a:xfrm>
            <a:off x="2756490" y="2985570"/>
            <a:ext cx="1298448" cy="12406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6" name="Oval 5"/>
          <p:cNvSpPr/>
          <p:nvPr/>
        </p:nvSpPr>
        <p:spPr>
          <a:xfrm>
            <a:off x="6480870" y="3914286"/>
            <a:ext cx="1298448" cy="1243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7" name="Oval 6"/>
          <p:cNvSpPr/>
          <p:nvPr/>
        </p:nvSpPr>
        <p:spPr>
          <a:xfrm>
            <a:off x="9004635" y="2982633"/>
            <a:ext cx="1298448" cy="1243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8" name="Oval 7"/>
          <p:cNvSpPr/>
          <p:nvPr/>
        </p:nvSpPr>
        <p:spPr>
          <a:xfrm>
            <a:off x="4842362" y="3914286"/>
            <a:ext cx="1295826" cy="1243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14" name="Oval 13"/>
          <p:cNvSpPr/>
          <p:nvPr/>
        </p:nvSpPr>
        <p:spPr>
          <a:xfrm>
            <a:off x="6480870" y="2155032"/>
            <a:ext cx="1298448" cy="1246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Light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</a:t>
            </a:r>
          </a:p>
        </p:txBody>
      </p:sp>
      <p:cxnSp>
        <p:nvCxnSpPr>
          <p:cNvPr id="24" name="Straight Arrow Connector 23"/>
          <p:cNvCxnSpPr>
            <a:stCxn id="7" idx="3"/>
            <a:endCxn id="14" idx="7"/>
          </p:cNvCxnSpPr>
          <p:nvPr/>
        </p:nvCxnSpPr>
        <p:spPr>
          <a:xfrm flipH="1" flipV="1">
            <a:off x="7589165" y="2337544"/>
            <a:ext cx="1605623" cy="17065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4" idx="4"/>
          </p:cNvCxnSpPr>
          <p:nvPr/>
        </p:nvCxnSpPr>
        <p:spPr>
          <a:xfrm flipH="1" flipV="1">
            <a:off x="5490089" y="3401248"/>
            <a:ext cx="3704699" cy="6428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14" idx="4"/>
          </p:cNvCxnSpPr>
          <p:nvPr/>
        </p:nvCxnSpPr>
        <p:spPr>
          <a:xfrm flipV="1">
            <a:off x="3864785" y="3401304"/>
            <a:ext cx="3265309" cy="6432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0"/>
            <a:endCxn id="4" idx="4"/>
          </p:cNvCxnSpPr>
          <p:nvPr/>
        </p:nvCxnSpPr>
        <p:spPr>
          <a:xfrm flipH="1" flipV="1">
            <a:off x="5490089" y="3401248"/>
            <a:ext cx="186" cy="5130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0"/>
            <a:endCxn id="14" idx="4"/>
          </p:cNvCxnSpPr>
          <p:nvPr/>
        </p:nvCxnSpPr>
        <p:spPr>
          <a:xfrm flipV="1">
            <a:off x="5490275" y="3401304"/>
            <a:ext cx="1639819" cy="5129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0"/>
            <a:endCxn id="14" idx="4"/>
          </p:cNvCxnSpPr>
          <p:nvPr/>
        </p:nvCxnSpPr>
        <p:spPr>
          <a:xfrm flipV="1">
            <a:off x="7130094" y="3401304"/>
            <a:ext cx="0" cy="5129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0"/>
            <a:endCxn id="4" idx="4"/>
          </p:cNvCxnSpPr>
          <p:nvPr/>
        </p:nvCxnSpPr>
        <p:spPr>
          <a:xfrm flipH="1" flipV="1">
            <a:off x="5490089" y="3401248"/>
            <a:ext cx="1640005" cy="5130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5"/>
            <a:endCxn id="4" idx="1"/>
          </p:cNvCxnSpPr>
          <p:nvPr/>
        </p:nvCxnSpPr>
        <p:spPr>
          <a:xfrm flipV="1">
            <a:off x="3864785" y="2337536"/>
            <a:ext cx="1165108" cy="170699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XDK has tons of bugs 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7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website where you can monitor the nodes</a:t>
            </a:r>
          </a:p>
          <a:p>
            <a:r>
              <a:rPr lang="en-US" dirty="0"/>
              <a:t>Mobile code for custom actuation</a:t>
            </a:r>
          </a:p>
          <a:p>
            <a:r>
              <a:rPr lang="en-US" dirty="0"/>
              <a:t>Some way to auto reconnect</a:t>
            </a:r>
          </a:p>
          <a:p>
            <a:r>
              <a:rPr lang="en-US" dirty="0"/>
              <a:t>Some way to announce a disconnect from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348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Nifty Node Network </vt:lpstr>
      <vt:lpstr>PowerPoint Presentation</vt:lpstr>
      <vt:lpstr>“Master Node”</vt:lpstr>
      <vt:lpstr>Slave Node (Provisioning) </vt:lpstr>
      <vt:lpstr>Slave Node (joining) old </vt:lpstr>
      <vt:lpstr>Slave Node (joining) new</vt:lpstr>
      <vt:lpstr>After Edison02 Joins</vt:lpstr>
      <vt:lpstr>Problems</vt:lpstr>
      <vt:lpstr>For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Node Network </dc:title>
  <dc:creator>sensor</dc:creator>
  <cp:lastModifiedBy>sensor</cp:lastModifiedBy>
  <cp:revision>18</cp:revision>
  <dcterms:created xsi:type="dcterms:W3CDTF">2017-06-05T15:20:27Z</dcterms:created>
  <dcterms:modified xsi:type="dcterms:W3CDTF">2017-06-14T19:53:10Z</dcterms:modified>
</cp:coreProperties>
</file>