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0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8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3C27-2525-4342-9082-7D1EAF504791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D8ECE-201A-42D3-90AE-19766F22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Nifty Node Network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Rushad</a:t>
            </a:r>
            <a:r>
              <a:rPr lang="en-US" dirty="0"/>
              <a:t> </a:t>
            </a:r>
            <a:r>
              <a:rPr lang="en-US" dirty="0" err="1"/>
              <a:t>Antia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7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" y="3764612"/>
            <a:ext cx="5442280" cy="225621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4025589"/>
            <a:ext cx="4610932" cy="141583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7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12976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“Master Node”</a:t>
            </a:r>
          </a:p>
        </p:txBody>
      </p:sp>
      <p:pic>
        <p:nvPicPr>
          <p:cNvPr id="1026" name="Picture 2" descr="https://avvid.files.wordpress.com/2014/06/3dverde.png?w=493&amp;h=40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5387215" y="3359708"/>
            <a:ext cx="1293211" cy="146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80426" y="2236384"/>
            <a:ext cx="4626231" cy="4104624"/>
            <a:chOff x="2932451" y="1884873"/>
            <a:chExt cx="6781673" cy="4749196"/>
          </a:xfrm>
        </p:grpSpPr>
        <p:pic>
          <p:nvPicPr>
            <p:cNvPr id="1028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188487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3579203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s://cdn.sparkfun.com/assets/f/d/4/7/3/Edison_SIK-13_tran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051" y="5443629"/>
              <a:ext cx="1784768" cy="1190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2" y="5273533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1" y="3845842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09943">
              <a:off x="7083630" y="2197054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11986-presscdn-0-77.pagely.netdna-cdn.com/wp-content/uploads/2011/08/wifi-signal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961" y="1884873"/>
              <a:ext cx="2248890" cy="1299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stCxn id="1026" idx="3"/>
              <a:endCxn id="1032" idx="1"/>
            </p:cNvCxnSpPr>
            <p:nvPr/>
          </p:nvCxnSpPr>
          <p:spPr>
            <a:xfrm flipV="1">
              <a:off x="2932451" y="2534736"/>
              <a:ext cx="1469510" cy="1497028"/>
            </a:xfrm>
            <a:prstGeom prst="line">
              <a:avLst/>
            </a:prstGeom>
            <a:ln w="57150">
              <a:solidFill>
                <a:srgbClr val="29AB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780189" y="280389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299133">
              <a:off x="7861539" y="464734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777478" y="4987618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 descr="Image result for wifi signa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6161">
              <a:off x="8845190" y="3093321"/>
              <a:ext cx="868934" cy="59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 rot="18370583">
            <a:off x="6598663" y="2846512"/>
            <a:ext cx="143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RJ-45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395" y="2149434"/>
            <a:ext cx="488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discovery of nodes on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server at static 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Nodes connect and exchange information (hostname, ip, sensors)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Holds table of connected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reboot, reset, and upload code to nodes</a:t>
            </a:r>
          </a:p>
          <a:p>
            <a:pPr marL="342900" indent="-342900">
              <a:buAutoNum type="arabicParenR"/>
            </a:pPr>
            <a:r>
              <a:rPr lang="en-US" dirty="0"/>
              <a:t>Node requests information about the network</a:t>
            </a:r>
          </a:p>
          <a:p>
            <a:pPr marL="342900" indent="-342900">
              <a:buAutoNum type="arabicParenR"/>
            </a:pPr>
            <a:r>
              <a:rPr lang="en-US" dirty="0"/>
              <a:t>MN responds by sending a list of connected devices to that node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06772" y="2344165"/>
            <a:ext cx="12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edison01</a:t>
            </a:r>
          </a:p>
          <a:p>
            <a:r>
              <a:rPr lang="en-US" dirty="0"/>
              <a:t>10.20.0.10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045947" y="3848106"/>
            <a:ext cx="12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edison02</a:t>
            </a:r>
          </a:p>
          <a:p>
            <a:r>
              <a:rPr lang="en-US" dirty="0"/>
              <a:t>10.20.0.11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006772" y="5414605"/>
            <a:ext cx="12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edison03</a:t>
            </a:r>
          </a:p>
          <a:p>
            <a:r>
              <a:rPr lang="en-US" dirty="0"/>
              <a:t>10.20.0.12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61702" y="5059905"/>
            <a:ext cx="22685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Node Table:</a:t>
            </a:r>
          </a:p>
          <a:p>
            <a:pPr algn="ctr"/>
            <a:r>
              <a:rPr lang="en-US" dirty="0"/>
              <a:t>edison01:10.20.0.10</a:t>
            </a:r>
          </a:p>
          <a:p>
            <a:pPr algn="ctr"/>
            <a:r>
              <a:rPr lang="en-US" dirty="0"/>
              <a:t>edison02:10.20.0.11</a:t>
            </a:r>
          </a:p>
          <a:p>
            <a:pPr algn="ctr"/>
            <a:r>
              <a:rPr lang="en-US" dirty="0"/>
              <a:t>edison03:10.20.0.12</a:t>
            </a:r>
          </a:p>
        </p:txBody>
      </p:sp>
    </p:spTree>
    <p:extLst>
      <p:ext uri="{BB962C8B-B14F-4D97-AF65-F5344CB8AC3E}">
        <p14:creationId xmlns:p14="http://schemas.microsoft.com/office/powerpoint/2010/main" val="231479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(Provisioning)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60179" cy="435133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Creates object to connect to the Master Node</a:t>
            </a:r>
          </a:p>
          <a:p>
            <a:pPr marL="514350" indent="-514350">
              <a:buAutoNum type="arabicParenR"/>
            </a:pPr>
            <a:r>
              <a:rPr lang="en-US" dirty="0"/>
              <a:t>User inputs list of sensors that the node has</a:t>
            </a:r>
          </a:p>
          <a:p>
            <a:pPr marL="514350" indent="-514350">
              <a:buAutoNum type="arabicParenR"/>
            </a:pPr>
            <a:r>
              <a:rPr lang="en-US" dirty="0"/>
              <a:t>User starts the master node connection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138" y="2640146"/>
            <a:ext cx="2820049" cy="23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3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Slave Node (joining)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43795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Connects to master node</a:t>
            </a:r>
          </a:p>
          <a:p>
            <a:pPr marL="514350" indent="-514350">
              <a:buAutoNum type="arabicParenR"/>
            </a:pPr>
            <a:r>
              <a:rPr lang="en-US" dirty="0"/>
              <a:t>Requests other connected nodes information</a:t>
            </a:r>
          </a:p>
          <a:p>
            <a:pPr marL="514350" indent="-514350">
              <a:buAutoNum type="arabicParenR"/>
            </a:pPr>
            <a:r>
              <a:rPr lang="en-US" dirty="0"/>
              <a:t>Makes connections to those nodes </a:t>
            </a:r>
          </a:p>
          <a:p>
            <a:pPr marL="514350" indent="-514350">
              <a:buAutoNum type="arabicParenR"/>
            </a:pPr>
            <a:r>
              <a:rPr lang="en-US" dirty="0"/>
              <a:t>Requests from those nodes for their sensor id’s</a:t>
            </a:r>
          </a:p>
          <a:p>
            <a:pPr marL="514350" indent="-514350">
              <a:buAutoNum type="arabicParenR"/>
            </a:pPr>
            <a:r>
              <a:rPr lang="en-US" dirty="0"/>
              <a:t>Makes requests to those nodes to subscribe to the topics it wants</a:t>
            </a:r>
          </a:p>
        </p:txBody>
      </p:sp>
      <p:pic>
        <p:nvPicPr>
          <p:cNvPr id="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381" y="1347920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1433232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>
          <a:xfrm flipH="1">
            <a:off x="7092470" y="2016964"/>
            <a:ext cx="2677911" cy="1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2706" y="1433232"/>
            <a:ext cx="205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 me connected node info!!</a:t>
            </a:r>
          </a:p>
        </p:txBody>
      </p:sp>
      <p:pic>
        <p:nvPicPr>
          <p:cNvPr id="1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408" y="2514074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avvid.files.wordpress.com/2014/06/3dverde.png?w=493&amp;h=40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9" t="30792" r="78657" b="45331"/>
          <a:stretch/>
        </p:blipFill>
        <p:spPr bwMode="auto">
          <a:xfrm>
            <a:off x="6061462" y="2491151"/>
            <a:ext cx="1031008" cy="11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552705" y="2642953"/>
            <a:ext cx="138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you go</a:t>
            </a:r>
          </a:p>
        </p:txBody>
      </p:sp>
      <p:cxnSp>
        <p:nvCxnSpPr>
          <p:cNvPr id="15" name="Straight Arrow Connector 14"/>
          <p:cNvCxnSpPr>
            <a:stCxn id="11" idx="3"/>
            <a:endCxn id="2050" idx="1"/>
          </p:cNvCxnSpPr>
          <p:nvPr/>
        </p:nvCxnSpPr>
        <p:spPr>
          <a:xfrm flipV="1">
            <a:off x="7092470" y="3074882"/>
            <a:ext cx="2673983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li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453" y="2857404"/>
            <a:ext cx="434955" cy="43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60" y="3937705"/>
            <a:ext cx="1583419" cy="133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24" y="4145249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90" y="5348850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982" y="5636661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47" y="5348850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ttps://cdn.sparkfun.com/assets/f/d/4/7/3/Edison_SIK-13_trans.pn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9602" y="4354961"/>
            <a:ext cx="1176113" cy="99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07792" y="3715729"/>
            <a:ext cx="301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connect to these guys*</a:t>
            </a:r>
          </a:p>
        </p:txBody>
      </p:sp>
      <p:cxnSp>
        <p:nvCxnSpPr>
          <p:cNvPr id="26" name="Straight Arrow Connector 25"/>
          <p:cNvCxnSpPr>
            <a:stCxn id="24" idx="3"/>
            <a:endCxn id="19" idx="1"/>
          </p:cNvCxnSpPr>
          <p:nvPr/>
        </p:nvCxnSpPr>
        <p:spPr>
          <a:xfrm flipV="1">
            <a:off x="6745715" y="4606749"/>
            <a:ext cx="889545" cy="2451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128410" y="4809178"/>
            <a:ext cx="661245" cy="616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410514" y="5173946"/>
            <a:ext cx="32909" cy="4567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9142182" y="5173946"/>
            <a:ext cx="263115" cy="323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9" idx="3"/>
          </p:cNvCxnSpPr>
          <p:nvPr/>
        </p:nvCxnSpPr>
        <p:spPr>
          <a:xfrm flipH="1">
            <a:off x="9218679" y="4516873"/>
            <a:ext cx="896809" cy="89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273739" y="4794901"/>
            <a:ext cx="927669" cy="76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8935930" y="5223188"/>
            <a:ext cx="319197" cy="431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8578981" y="5275793"/>
            <a:ext cx="37785" cy="4697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7241975" y="4916369"/>
            <a:ext cx="647682" cy="645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641941" y="4489924"/>
            <a:ext cx="838924" cy="2122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42182" y="6228023"/>
            <a:ext cx="301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*All nodes connected to each other</a:t>
            </a:r>
          </a:p>
        </p:txBody>
      </p:sp>
    </p:spTree>
    <p:extLst>
      <p:ext uri="{BB962C8B-B14F-4D97-AF65-F5344CB8AC3E}">
        <p14:creationId xmlns:p14="http://schemas.microsoft.com/office/powerpoint/2010/main" val="553028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171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Nifty Node Network </vt:lpstr>
      <vt:lpstr>PowerPoint Presentation</vt:lpstr>
      <vt:lpstr>“Master Node”</vt:lpstr>
      <vt:lpstr>Slave Node (Provisioning) </vt:lpstr>
      <vt:lpstr>Slave Node (joining)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Nifty Node Network </dc:title>
  <dc:creator>sensor</dc:creator>
  <cp:lastModifiedBy>sensor</cp:lastModifiedBy>
  <cp:revision>12</cp:revision>
  <dcterms:created xsi:type="dcterms:W3CDTF">2017-06-05T15:20:27Z</dcterms:created>
  <dcterms:modified xsi:type="dcterms:W3CDTF">2017-06-12T13:48:54Z</dcterms:modified>
</cp:coreProperties>
</file>