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025589"/>
            <a:ext cx="4610932" cy="14158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2976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06772" y="2344165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45947" y="3848106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06772" y="5414605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61702" y="5059905"/>
            <a:ext cx="22685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</a:t>
            </a:r>
          </a:p>
          <a:p>
            <a:pPr algn="ctr"/>
            <a:r>
              <a:rPr lang="en-US" dirty="0"/>
              <a:t>edison02:10.20.0.11</a:t>
            </a:r>
          </a:p>
          <a:p>
            <a:pPr algn="ctr"/>
            <a:r>
              <a:rPr lang="en-US" dirty="0"/>
              <a:t>edison03:10.20.0.12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(joining)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dirty="0"/>
              <a:t>Makes connections to those nodes </a:t>
            </a:r>
          </a:p>
          <a:p>
            <a:pPr marL="514350" indent="-514350">
              <a:buAutoNum type="arabicParenR"/>
            </a:pPr>
            <a:r>
              <a:rPr lang="en-US" dirty="0"/>
              <a:t>Requests from those nodes for their sensor id’s</a:t>
            </a:r>
          </a:p>
          <a:p>
            <a:pPr marL="514350" indent="-514350">
              <a:buAutoNum type="arabicParenR"/>
            </a:pPr>
            <a:r>
              <a:rPr lang="en-US" dirty="0"/>
              <a:t>Makes requests to those nodes to subscribe to the topics it wants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1347920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33232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2016964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1433232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 info!!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08" y="251407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249115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264295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307488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285740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60" y="393770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24" y="4145249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90" y="5348850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82" y="5636661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47" y="5348850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9602" y="4354961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07792" y="3715729"/>
            <a:ext cx="301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connect to these guys*</a:t>
            </a:r>
          </a:p>
        </p:txBody>
      </p:sp>
      <p:cxnSp>
        <p:nvCxnSpPr>
          <p:cNvPr id="26" name="Straight Arrow Connector 25"/>
          <p:cNvCxnSpPr>
            <a:stCxn id="24" idx="3"/>
            <a:endCxn id="19" idx="1"/>
          </p:cNvCxnSpPr>
          <p:nvPr/>
        </p:nvCxnSpPr>
        <p:spPr>
          <a:xfrm flipV="1">
            <a:off x="6745715" y="4606749"/>
            <a:ext cx="889545" cy="245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28410" y="4809178"/>
            <a:ext cx="661245" cy="616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10514" y="5173946"/>
            <a:ext cx="32909" cy="456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142182" y="5173946"/>
            <a:ext cx="263115" cy="32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9" idx="3"/>
          </p:cNvCxnSpPr>
          <p:nvPr/>
        </p:nvCxnSpPr>
        <p:spPr>
          <a:xfrm flipH="1">
            <a:off x="9218679" y="4516873"/>
            <a:ext cx="896809" cy="8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273739" y="4794901"/>
            <a:ext cx="927669" cy="7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35930" y="5223188"/>
            <a:ext cx="319197" cy="431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578981" y="5275793"/>
            <a:ext cx="37785" cy="469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41975" y="4916369"/>
            <a:ext cx="647682" cy="645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41941" y="4489924"/>
            <a:ext cx="838924" cy="212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42182" y="6228023"/>
            <a:ext cx="301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nodes connected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Nifty Node Network </vt:lpstr>
      <vt:lpstr>PowerPoint Presentation</vt:lpstr>
      <vt:lpstr>“Master Node”</vt:lpstr>
      <vt:lpstr>Slave Node (Provisioning) </vt:lpstr>
      <vt:lpstr>Slave Node (joining)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12</cp:revision>
  <dcterms:created xsi:type="dcterms:W3CDTF">2017-06-05T15:20:27Z</dcterms:created>
  <dcterms:modified xsi:type="dcterms:W3CDTF">2017-06-06T13:50:04Z</dcterms:modified>
</cp:coreProperties>
</file>