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3A8C-2D5B-4233-BE84-E65D2D63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A0BB-81F7-47B7-BDB1-BBEE9828E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4E0E-DA41-4FEB-8BD9-5BCE059A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73E1-04D3-46D5-9C48-EAD8810B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DFCE-70C1-42AC-B0D6-229A79C4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49A6-880E-4618-99BA-8AB0CAAC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9C8E-0F8C-4C17-8BEF-95FF6FC0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EEE0-D15C-401C-A398-CFAE4643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BAB0-8E92-4BEC-9849-50538C33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C354-E587-4DEE-8BF0-7A02558D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355FD-EBEC-4B3A-91DE-F6D6AF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B4BC-3B04-4502-AF01-C1DA52121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5618-0F4E-464B-BF36-72D0EE8A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CAFA-5D75-409E-8553-91746A6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3DD9-8A9B-4663-8DF0-0146C444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71EE-72DB-49FB-8EAF-672E712A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5A2C-50E9-45D1-8779-881D048A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B22D-159B-45BE-9539-7D295C0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9083-67AC-4C38-B802-0AFE8E6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9C29-36ED-46E9-94A2-E07C442F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09A7-2A76-49F0-BA58-DE65A3F0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6BDC-7FC2-4B89-BC55-3DD877A8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90C3-ECDA-454B-970D-6B446DF9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A0C0-020E-4B29-B2F4-95F2A54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8FBC-73F2-4721-ABBA-9DB193A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BC3A-A881-4A0B-86DD-8469C421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0126-2D5C-4265-99F7-A0F247ABC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F9AA-1863-4052-9DBC-7CD677B0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FAB3-D3D6-4B67-96F0-A5519269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44D5-4ED6-4BCB-9DE1-1ACFCD7A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37D0-C3FE-4B0D-99B4-CF00084F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6FCE-EB08-4C4D-8D24-F79C39EE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B256-93A0-4DE6-9EE4-DBF9108B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F1817-12FC-4D4F-A196-CD69343CA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02B51-B32B-4F11-B383-DE219D291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2E4FF-7716-43C9-A16B-A8F89E00A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E562-7785-4D07-89B8-28A1CD9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4FB6B-3A6E-4F5B-A0A0-D6D6F6D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1F3D7-F20F-4B34-B760-701D42D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4E0-1499-4A66-B507-63E9C417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DBA1F-2115-4BD1-A454-AA3DB2EF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B05E0-362B-4B5B-B93C-68FB01B7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B6C2-6C15-45D3-A3AB-AE700BE7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C4FD-F74F-40E7-8D33-DF241A2B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17DE4-C0A2-4422-AB66-1BFE2FC7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E5B34-510A-42EA-A57A-9316D761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BBDE-AAF4-4A40-A2DD-3FB0F82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D65B-83CC-4629-96A9-4BEF4B2A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DA65E-6084-4140-B768-874562C2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7A6B2-B410-46CD-8206-4F7F92D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4A898-6AB8-48C4-ACD0-6FE66876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97EA-A23B-4536-AE06-BC7282F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BDD-CC77-4D5F-931C-C0A095C3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97780-67B8-4309-BECC-06714E1EF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A879C-E84E-4951-8014-F7E4C2BC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08B0-6B71-4467-88C5-6A5AA1E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1FC-EC92-4C33-B444-88B57DDD208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C5A8-7908-4FBA-A440-623BAFDF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A5167-0267-4D18-9A27-FBF46E7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DD17-BE34-4BBB-B429-4315AF6F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E4E7C-DE1C-4F27-AC30-E776464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C877-EA3D-4031-A8DE-2011363F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EBA4-3E9C-4578-A7D2-F6294D61C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11FF1FC-EC92-4C33-B444-88B57DDD2087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438E-98AE-45C6-B6C1-EEAE7EC3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0016-A0D8-401A-AB91-93763DAA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9CDD17-BE34-4BBB-B429-4315AF6F9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274-25F8-4A63-80D0-9C7CED58F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/>
              <a:t>Performance Estimation, Testing, and Control of Cyber-Physical Systems Employing Non-Ideal Communications Networks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770E-DDE9-457A-8863-B9C7F15C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Candell</a:t>
            </a:r>
          </a:p>
          <a:p>
            <a:r>
              <a:rPr lang="en-US" dirty="0"/>
              <a:t>PhD Thesis</a:t>
            </a:r>
          </a:p>
          <a:p>
            <a:r>
              <a:rPr lang="en-US" dirty="0"/>
              <a:t>July 3, 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F15-8F47-472B-A259-22A03F52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a </a:t>
            </a:r>
            <a:r>
              <a:rPr lang="en-US" dirty="0"/>
              <a:t>cyberphysical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2FBE3-1576-4901-9C9C-67736550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629691"/>
            <a:ext cx="9144019" cy="2743206"/>
          </a:xfrm>
        </p:spPr>
      </p:pic>
    </p:spTree>
    <p:extLst>
      <p:ext uri="{BB962C8B-B14F-4D97-AF65-F5344CB8AC3E}">
        <p14:creationId xmlns:p14="http://schemas.microsoft.com/office/powerpoint/2010/main" val="172661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2DE-2467-402D-B33B-149335CD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602-5699-4BC8-8909-1B50ADF5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Performance Estimation, Testing, and Control of Cyber-Physical Systems Employing Non-Ideal Communications Networks</vt:lpstr>
      <vt:lpstr>Model of a cyberphysical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Richard (Fed)</dc:creator>
  <cp:lastModifiedBy>Candell, Richard (Fed)</cp:lastModifiedBy>
  <cp:revision>6</cp:revision>
  <dcterms:created xsi:type="dcterms:W3CDTF">2020-03-06T18:56:45Z</dcterms:created>
  <dcterms:modified xsi:type="dcterms:W3CDTF">2020-03-06T20:04:02Z</dcterms:modified>
</cp:coreProperties>
</file>