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8" d="100"/>
          <a:sy n="318" d="100"/>
        </p:scale>
        <p:origin x="4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cybersanchar.com/artificial-intelligence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hyperlink" Target="https://geobrava.wordpress.com/2017/03/28/industrial-iot-applications-will-blossom-in-asia-pacific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en.wikipedia.org/wiki/Digital_history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flickr.com/photos/stuckincustoms/4848088053" TargetMode="External"/><Relationship Id="rId4" Type="http://schemas.openxmlformats.org/officeDocument/2006/relationships/hyperlink" Target="https://en.wikipedia.org/wiki/Systems_Modeling_Language" TargetMode="External"/><Relationship Id="rId9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cybersanchar.com/artificial-intelligence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hyperlink" Target="https://geobrava.wordpress.com/2017/03/28/industrial-iot-applications-will-blossom-in-asia-pacific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en.wikipedia.org/wiki/Digital_history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flickr.com/photos/stuckincustoms/4848088053" TargetMode="External"/><Relationship Id="rId4" Type="http://schemas.openxmlformats.org/officeDocument/2006/relationships/hyperlink" Target="https://en.wikipedia.org/wiki/Systems_Modeling_Language" TargetMode="External"/><Relationship Id="rId9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AFBF2-36AA-41D2-90DA-8C75879C23E2}" type="doc">
      <dgm:prSet loTypeId="urn:microsoft.com/office/officeart/2005/8/layout/radial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6C7ECE5-9C05-4844-8701-735A0719D12D}">
      <dgm:prSet phldrT="[Text]"/>
      <dgm:spPr/>
      <dgm:t>
        <a:bodyPr/>
        <a:lstStyle/>
        <a:p>
          <a:r>
            <a:rPr lang="en-US" dirty="0"/>
            <a:t>Thesis</a:t>
          </a:r>
        </a:p>
      </dgm:t>
    </dgm:pt>
    <dgm:pt modelId="{9449ADDC-A58A-4DA5-9EAC-80BA4228BD11}" type="parTrans" cxnId="{C7BAE0C8-EDFC-43A1-B4CD-28DFB9A7B090}">
      <dgm:prSet/>
      <dgm:spPr/>
      <dgm:t>
        <a:bodyPr/>
        <a:lstStyle/>
        <a:p>
          <a:endParaRPr lang="en-US"/>
        </a:p>
      </dgm:t>
    </dgm:pt>
    <dgm:pt modelId="{7DC0F9D2-B888-4706-8838-80BF8388749E}" type="sibTrans" cxnId="{C7BAE0C8-EDFC-43A1-B4CD-28DFB9A7B090}">
      <dgm:prSet/>
      <dgm:spPr/>
      <dgm:t>
        <a:bodyPr/>
        <a:lstStyle/>
        <a:p>
          <a:endParaRPr lang="en-US"/>
        </a:p>
      </dgm:t>
    </dgm:pt>
    <dgm:pt modelId="{3D010A4F-5429-4F14-8E85-954F168731C8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6F16C0F6-D823-4C3B-9B85-CCA2BEB2AFB8}" type="parTrans" cxnId="{096684C5-C3A6-4192-9D0B-87B2BBE32293}">
      <dgm:prSet/>
      <dgm:spPr/>
      <dgm:t>
        <a:bodyPr/>
        <a:lstStyle/>
        <a:p>
          <a:endParaRPr lang="en-US"/>
        </a:p>
      </dgm:t>
    </dgm:pt>
    <dgm:pt modelId="{932F1A27-884F-48EE-897D-9CF79C7FA33E}" type="sibTrans" cxnId="{096684C5-C3A6-4192-9D0B-87B2BBE32293}">
      <dgm:prSet/>
      <dgm:spPr/>
      <dgm:t>
        <a:bodyPr/>
        <a:lstStyle/>
        <a:p>
          <a:endParaRPr lang="en-US"/>
        </a:p>
      </dgm:t>
    </dgm:pt>
    <dgm:pt modelId="{B9DAE7F8-054F-4B6C-B658-191498EE557D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6336CB53-7027-4A4E-A942-D3FF22A8C56A}" type="parTrans" cxnId="{0C874503-FA17-4F36-9DB2-42CAB404546A}">
      <dgm:prSet/>
      <dgm:spPr/>
      <dgm:t>
        <a:bodyPr/>
        <a:lstStyle/>
        <a:p>
          <a:endParaRPr lang="en-US"/>
        </a:p>
      </dgm:t>
    </dgm:pt>
    <dgm:pt modelId="{8E36131A-21B8-493D-A4C0-228BD3B5B116}" type="sibTrans" cxnId="{0C874503-FA17-4F36-9DB2-42CAB404546A}">
      <dgm:prSet/>
      <dgm:spPr/>
      <dgm:t>
        <a:bodyPr/>
        <a:lstStyle/>
        <a:p>
          <a:endParaRPr lang="en-US"/>
        </a:p>
      </dgm:t>
    </dgm:pt>
    <dgm:pt modelId="{CA427819-FB33-4E0F-8D10-BED2E9B5FE90}">
      <dgm:prSet phldrT="[Text]"/>
      <dgm:spPr/>
      <dgm:t>
        <a:bodyPr/>
        <a:lstStyle/>
        <a:p>
          <a:r>
            <a:rPr lang="en-US" dirty="0"/>
            <a:t>Testbed Development</a:t>
          </a:r>
        </a:p>
      </dgm:t>
    </dgm:pt>
    <dgm:pt modelId="{AAB2577F-C803-4CDB-8419-2412BAFDF9BE}" type="parTrans" cxnId="{A534FC55-1BA7-43D9-A552-1744F1A4508C}">
      <dgm:prSet/>
      <dgm:spPr/>
      <dgm:t>
        <a:bodyPr/>
        <a:lstStyle/>
        <a:p>
          <a:endParaRPr lang="en-US"/>
        </a:p>
      </dgm:t>
    </dgm:pt>
    <dgm:pt modelId="{CA98C05D-49E1-4192-9BAE-955674EDC2E7}" type="sibTrans" cxnId="{A534FC55-1BA7-43D9-A552-1744F1A4508C}">
      <dgm:prSet/>
      <dgm:spPr/>
      <dgm:t>
        <a:bodyPr/>
        <a:lstStyle/>
        <a:p>
          <a:endParaRPr lang="en-US"/>
        </a:p>
      </dgm:t>
    </dgm:pt>
    <dgm:pt modelId="{B212E583-7E31-4465-AA3E-0AE51071378D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04944895-FFD6-40E9-9B11-BF53E8E391DC}" type="parTrans" cxnId="{C9A2F6A2-7FA6-4F58-AD43-42F403B31A27}">
      <dgm:prSet/>
      <dgm:spPr/>
      <dgm:t>
        <a:bodyPr/>
        <a:lstStyle/>
        <a:p>
          <a:endParaRPr lang="en-US"/>
        </a:p>
      </dgm:t>
    </dgm:pt>
    <dgm:pt modelId="{4FAAA736-7B35-4ED3-809D-0D2BA3B760EB}" type="sibTrans" cxnId="{C9A2F6A2-7FA6-4F58-AD43-42F403B31A27}">
      <dgm:prSet/>
      <dgm:spPr/>
      <dgm:t>
        <a:bodyPr/>
        <a:lstStyle/>
        <a:p>
          <a:endParaRPr lang="en-US"/>
        </a:p>
      </dgm:t>
    </dgm:pt>
    <dgm:pt modelId="{A546B4D7-37EA-4DEB-BC69-3DD63409798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4ED433DB-5B58-4FC6-8B87-2A3C545B51E8}" type="parTrans" cxnId="{34F6BCA6-5BB5-43AB-9B04-4DD1ED1A0B0D}">
      <dgm:prSet/>
      <dgm:spPr/>
      <dgm:t>
        <a:bodyPr/>
        <a:lstStyle/>
        <a:p>
          <a:endParaRPr lang="en-US"/>
        </a:p>
      </dgm:t>
    </dgm:pt>
    <dgm:pt modelId="{4B270560-A5A6-40A5-A039-26C06B432C62}" type="sibTrans" cxnId="{34F6BCA6-5BB5-43AB-9B04-4DD1ED1A0B0D}">
      <dgm:prSet/>
      <dgm:spPr/>
      <dgm:t>
        <a:bodyPr/>
        <a:lstStyle/>
        <a:p>
          <a:endParaRPr lang="en-US"/>
        </a:p>
      </dgm:t>
    </dgm:pt>
    <dgm:pt modelId="{FC8C49D8-B1F8-4F8C-8E4B-C885AD85D8DB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11AAAB46-644F-40C1-A097-DD0ADFA140B3}" type="parTrans" cxnId="{AD5837D4-D45A-43B9-BD91-909B8968F18F}">
      <dgm:prSet/>
      <dgm:spPr/>
      <dgm:t>
        <a:bodyPr/>
        <a:lstStyle/>
        <a:p>
          <a:endParaRPr lang="en-US"/>
        </a:p>
      </dgm:t>
    </dgm:pt>
    <dgm:pt modelId="{E6279BF8-5F4C-4DBD-A5B3-F8105CC8E1E7}" type="sibTrans" cxnId="{AD5837D4-D45A-43B9-BD91-909B8968F18F}">
      <dgm:prSet/>
      <dgm:spPr/>
      <dgm:t>
        <a:bodyPr/>
        <a:lstStyle/>
        <a:p>
          <a:endParaRPr lang="en-US"/>
        </a:p>
      </dgm:t>
    </dgm:pt>
    <dgm:pt modelId="{73486626-F990-41CF-B751-2BF8D52EFF33}" type="pres">
      <dgm:prSet presAssocID="{86BAFBF2-36AA-41D2-90DA-8C75879C23E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28CD21-1A64-4409-91D1-CF2DECC09F01}" type="pres">
      <dgm:prSet presAssocID="{46C7ECE5-9C05-4844-8701-735A0719D12D}" presName="centerShape" presStyleLbl="node0" presStyleIdx="0" presStyleCnt="1"/>
      <dgm:spPr/>
    </dgm:pt>
    <dgm:pt modelId="{4F643DB7-EE65-4DF5-B417-DA10D3CD6A39}" type="pres">
      <dgm:prSet presAssocID="{3D010A4F-5429-4F14-8E85-954F168731C8}" presName="node" presStyleLbl="node1" presStyleIdx="0" presStyleCnt="6">
        <dgm:presLayoutVars>
          <dgm:bulletEnabled val="1"/>
        </dgm:presLayoutVars>
      </dgm:prSet>
      <dgm:spPr/>
    </dgm:pt>
    <dgm:pt modelId="{81993A29-6DB6-4EEA-8FC0-91A5C1CA2F2B}" type="pres">
      <dgm:prSet presAssocID="{3D010A4F-5429-4F14-8E85-954F168731C8}" presName="dummy" presStyleCnt="0"/>
      <dgm:spPr/>
    </dgm:pt>
    <dgm:pt modelId="{B68EE014-DCEC-4C45-9753-52C6B6525200}" type="pres">
      <dgm:prSet presAssocID="{932F1A27-884F-48EE-897D-9CF79C7FA33E}" presName="sibTrans" presStyleLbl="sibTrans2D1" presStyleIdx="0" presStyleCnt="6"/>
      <dgm:spPr/>
    </dgm:pt>
    <dgm:pt modelId="{D27A5CC6-601F-464A-83A2-80F163E9C832}" type="pres">
      <dgm:prSet presAssocID="{B9DAE7F8-054F-4B6C-B658-191498EE557D}" presName="node" presStyleLbl="node1" presStyleIdx="1" presStyleCnt="6">
        <dgm:presLayoutVars>
          <dgm:bulletEnabled val="1"/>
        </dgm:presLayoutVars>
      </dgm:prSet>
      <dgm:spPr/>
    </dgm:pt>
    <dgm:pt modelId="{535E871F-F580-45E9-A492-7DAD1DF17514}" type="pres">
      <dgm:prSet presAssocID="{B9DAE7F8-054F-4B6C-B658-191498EE557D}" presName="dummy" presStyleCnt="0"/>
      <dgm:spPr/>
    </dgm:pt>
    <dgm:pt modelId="{9E5DBB9B-5897-473C-96E3-D833F32D0843}" type="pres">
      <dgm:prSet presAssocID="{8E36131A-21B8-493D-A4C0-228BD3B5B116}" presName="sibTrans" presStyleLbl="sibTrans2D1" presStyleIdx="1" presStyleCnt="6"/>
      <dgm:spPr/>
    </dgm:pt>
    <dgm:pt modelId="{B1C48636-7ABF-4FB6-8658-2DC2873F927A}" type="pres">
      <dgm:prSet presAssocID="{CA427819-FB33-4E0F-8D10-BED2E9B5FE90}" presName="node" presStyleLbl="node1" presStyleIdx="2" presStyleCnt="6">
        <dgm:presLayoutVars>
          <dgm:bulletEnabled val="1"/>
        </dgm:presLayoutVars>
      </dgm:prSet>
      <dgm:spPr/>
    </dgm:pt>
    <dgm:pt modelId="{FE22B466-1DA8-4609-BBD3-B72768957859}" type="pres">
      <dgm:prSet presAssocID="{CA427819-FB33-4E0F-8D10-BED2E9B5FE90}" presName="dummy" presStyleCnt="0"/>
      <dgm:spPr/>
    </dgm:pt>
    <dgm:pt modelId="{7E312E4B-6337-4E88-992C-060C27CE48D1}" type="pres">
      <dgm:prSet presAssocID="{CA98C05D-49E1-4192-9BAE-955674EDC2E7}" presName="sibTrans" presStyleLbl="sibTrans2D1" presStyleIdx="2" presStyleCnt="6"/>
      <dgm:spPr/>
    </dgm:pt>
    <dgm:pt modelId="{BF0E52B9-D139-4673-88CA-DBA78922F7B5}" type="pres">
      <dgm:prSet presAssocID="{B212E583-7E31-4465-AA3E-0AE51071378D}" presName="node" presStyleLbl="node1" presStyleIdx="3" presStyleCnt="6">
        <dgm:presLayoutVars>
          <dgm:bulletEnabled val="1"/>
        </dgm:presLayoutVars>
      </dgm:prSet>
      <dgm:spPr/>
    </dgm:pt>
    <dgm:pt modelId="{27220506-D456-4EBE-9C23-F6E24979E4FC}" type="pres">
      <dgm:prSet presAssocID="{B212E583-7E31-4465-AA3E-0AE51071378D}" presName="dummy" presStyleCnt="0"/>
      <dgm:spPr/>
    </dgm:pt>
    <dgm:pt modelId="{64688F6A-3CFA-46B4-AF65-9AD28AE9C41C}" type="pres">
      <dgm:prSet presAssocID="{4FAAA736-7B35-4ED3-809D-0D2BA3B760EB}" presName="sibTrans" presStyleLbl="sibTrans2D1" presStyleIdx="3" presStyleCnt="6"/>
      <dgm:spPr/>
    </dgm:pt>
    <dgm:pt modelId="{BDE57BE5-7B34-4BA1-AC25-3351D981DC7D}" type="pres">
      <dgm:prSet presAssocID="{A546B4D7-37EA-4DEB-BC69-3DD634097985}" presName="node" presStyleLbl="node1" presStyleIdx="4" presStyleCnt="6">
        <dgm:presLayoutVars>
          <dgm:bulletEnabled val="1"/>
        </dgm:presLayoutVars>
      </dgm:prSet>
      <dgm:spPr/>
    </dgm:pt>
    <dgm:pt modelId="{CAC1A429-44DA-4538-806E-5DD4C4F779E8}" type="pres">
      <dgm:prSet presAssocID="{A546B4D7-37EA-4DEB-BC69-3DD634097985}" presName="dummy" presStyleCnt="0"/>
      <dgm:spPr/>
    </dgm:pt>
    <dgm:pt modelId="{73CD95A2-B381-4058-A65C-B634E03B9B7A}" type="pres">
      <dgm:prSet presAssocID="{4B270560-A5A6-40A5-A039-26C06B432C62}" presName="sibTrans" presStyleLbl="sibTrans2D1" presStyleIdx="4" presStyleCnt="6"/>
      <dgm:spPr/>
    </dgm:pt>
    <dgm:pt modelId="{93FE6F2E-B011-4F6E-969E-EAAA38F5D908}" type="pres">
      <dgm:prSet presAssocID="{FC8C49D8-B1F8-4F8C-8E4B-C885AD85D8DB}" presName="node" presStyleLbl="node1" presStyleIdx="5" presStyleCnt="6">
        <dgm:presLayoutVars>
          <dgm:bulletEnabled val="1"/>
        </dgm:presLayoutVars>
      </dgm:prSet>
      <dgm:spPr/>
    </dgm:pt>
    <dgm:pt modelId="{D4AF7D88-8A29-456B-B576-1E33E6F859A0}" type="pres">
      <dgm:prSet presAssocID="{FC8C49D8-B1F8-4F8C-8E4B-C885AD85D8DB}" presName="dummy" presStyleCnt="0"/>
      <dgm:spPr/>
    </dgm:pt>
    <dgm:pt modelId="{4C0E6876-333E-401E-8ABB-9BFFD19E0C59}" type="pres">
      <dgm:prSet presAssocID="{E6279BF8-5F4C-4DBD-A5B3-F8105CC8E1E7}" presName="sibTrans" presStyleLbl="sibTrans2D1" presStyleIdx="5" presStyleCnt="6"/>
      <dgm:spPr/>
    </dgm:pt>
  </dgm:ptLst>
  <dgm:cxnLst>
    <dgm:cxn modelId="{0C874503-FA17-4F36-9DB2-42CAB404546A}" srcId="{46C7ECE5-9C05-4844-8701-735A0719D12D}" destId="{B9DAE7F8-054F-4B6C-B658-191498EE557D}" srcOrd="1" destOrd="0" parTransId="{6336CB53-7027-4A4E-A942-D3FF22A8C56A}" sibTransId="{8E36131A-21B8-493D-A4C0-228BD3B5B116}"/>
    <dgm:cxn modelId="{D8AA6415-D3D8-48BC-867F-9B088B7E203F}" type="presOf" srcId="{932F1A27-884F-48EE-897D-9CF79C7FA33E}" destId="{B68EE014-DCEC-4C45-9753-52C6B6525200}" srcOrd="0" destOrd="0" presId="urn:microsoft.com/office/officeart/2005/8/layout/radial6"/>
    <dgm:cxn modelId="{B3D24517-E06B-4214-B739-0865FF45AD52}" type="presOf" srcId="{B9DAE7F8-054F-4B6C-B658-191498EE557D}" destId="{D27A5CC6-601F-464A-83A2-80F163E9C832}" srcOrd="0" destOrd="0" presId="urn:microsoft.com/office/officeart/2005/8/layout/radial6"/>
    <dgm:cxn modelId="{7D9A0A1E-0E4F-4061-B9ED-E56DB90E0924}" type="presOf" srcId="{CA98C05D-49E1-4192-9BAE-955674EDC2E7}" destId="{7E312E4B-6337-4E88-992C-060C27CE48D1}" srcOrd="0" destOrd="0" presId="urn:microsoft.com/office/officeart/2005/8/layout/radial6"/>
    <dgm:cxn modelId="{52A8E225-CD2B-4311-B23D-0C35224B7B05}" type="presOf" srcId="{FC8C49D8-B1F8-4F8C-8E4B-C885AD85D8DB}" destId="{93FE6F2E-B011-4F6E-969E-EAAA38F5D908}" srcOrd="0" destOrd="0" presId="urn:microsoft.com/office/officeart/2005/8/layout/radial6"/>
    <dgm:cxn modelId="{12867126-DC97-4C5A-9124-07BB1090D125}" type="presOf" srcId="{86BAFBF2-36AA-41D2-90DA-8C75879C23E2}" destId="{73486626-F990-41CF-B751-2BF8D52EFF33}" srcOrd="0" destOrd="0" presId="urn:microsoft.com/office/officeart/2005/8/layout/radial6"/>
    <dgm:cxn modelId="{189AF92E-8B27-4CDE-B011-A80A66B048B9}" type="presOf" srcId="{4B270560-A5A6-40A5-A039-26C06B432C62}" destId="{73CD95A2-B381-4058-A65C-B634E03B9B7A}" srcOrd="0" destOrd="0" presId="urn:microsoft.com/office/officeart/2005/8/layout/radial6"/>
    <dgm:cxn modelId="{EABBAF3D-61EA-43BF-8344-60363CCD4547}" type="presOf" srcId="{B212E583-7E31-4465-AA3E-0AE51071378D}" destId="{BF0E52B9-D139-4673-88CA-DBA78922F7B5}" srcOrd="0" destOrd="0" presId="urn:microsoft.com/office/officeart/2005/8/layout/radial6"/>
    <dgm:cxn modelId="{A4E36274-8174-4E7B-8FEE-2377A2C46D0C}" type="presOf" srcId="{A546B4D7-37EA-4DEB-BC69-3DD634097985}" destId="{BDE57BE5-7B34-4BA1-AC25-3351D981DC7D}" srcOrd="0" destOrd="0" presId="urn:microsoft.com/office/officeart/2005/8/layout/radial6"/>
    <dgm:cxn modelId="{A534FC55-1BA7-43D9-A552-1744F1A4508C}" srcId="{46C7ECE5-9C05-4844-8701-735A0719D12D}" destId="{CA427819-FB33-4E0F-8D10-BED2E9B5FE90}" srcOrd="2" destOrd="0" parTransId="{AAB2577F-C803-4CDB-8419-2412BAFDF9BE}" sibTransId="{CA98C05D-49E1-4192-9BAE-955674EDC2E7}"/>
    <dgm:cxn modelId="{8DCF0D92-888A-490E-B383-599F718A346F}" type="presOf" srcId="{E6279BF8-5F4C-4DBD-A5B3-F8105CC8E1E7}" destId="{4C0E6876-333E-401E-8ABB-9BFFD19E0C59}" srcOrd="0" destOrd="0" presId="urn:microsoft.com/office/officeart/2005/8/layout/radial6"/>
    <dgm:cxn modelId="{585E6798-DE88-4C19-8F96-ECC827041ACF}" type="presOf" srcId="{46C7ECE5-9C05-4844-8701-735A0719D12D}" destId="{5828CD21-1A64-4409-91D1-CF2DECC09F01}" srcOrd="0" destOrd="0" presId="urn:microsoft.com/office/officeart/2005/8/layout/radial6"/>
    <dgm:cxn modelId="{C9A2F6A2-7FA6-4F58-AD43-42F403B31A27}" srcId="{46C7ECE5-9C05-4844-8701-735A0719D12D}" destId="{B212E583-7E31-4465-AA3E-0AE51071378D}" srcOrd="3" destOrd="0" parTransId="{04944895-FFD6-40E9-9B11-BF53E8E391DC}" sibTransId="{4FAAA736-7B35-4ED3-809D-0D2BA3B760EB}"/>
    <dgm:cxn modelId="{34F6BCA6-5BB5-43AB-9B04-4DD1ED1A0B0D}" srcId="{46C7ECE5-9C05-4844-8701-735A0719D12D}" destId="{A546B4D7-37EA-4DEB-BC69-3DD634097985}" srcOrd="4" destOrd="0" parTransId="{4ED433DB-5B58-4FC6-8B87-2A3C545B51E8}" sibTransId="{4B270560-A5A6-40A5-A039-26C06B432C62}"/>
    <dgm:cxn modelId="{096684C5-C3A6-4192-9D0B-87B2BBE32293}" srcId="{46C7ECE5-9C05-4844-8701-735A0719D12D}" destId="{3D010A4F-5429-4F14-8E85-954F168731C8}" srcOrd="0" destOrd="0" parTransId="{6F16C0F6-D823-4C3B-9B85-CCA2BEB2AFB8}" sibTransId="{932F1A27-884F-48EE-897D-9CF79C7FA33E}"/>
    <dgm:cxn modelId="{C7BAE0C8-EDFC-43A1-B4CD-28DFB9A7B090}" srcId="{86BAFBF2-36AA-41D2-90DA-8C75879C23E2}" destId="{46C7ECE5-9C05-4844-8701-735A0719D12D}" srcOrd="0" destOrd="0" parTransId="{9449ADDC-A58A-4DA5-9EAC-80BA4228BD11}" sibTransId="{7DC0F9D2-B888-4706-8838-80BF8388749E}"/>
    <dgm:cxn modelId="{E890A8CB-3CBC-4B26-ADA7-C28FAE543107}" type="presOf" srcId="{8E36131A-21B8-493D-A4C0-228BD3B5B116}" destId="{9E5DBB9B-5897-473C-96E3-D833F32D0843}" srcOrd="0" destOrd="0" presId="urn:microsoft.com/office/officeart/2005/8/layout/radial6"/>
    <dgm:cxn modelId="{C3F6ADCE-FD95-4C42-9500-224D2DFDA47C}" type="presOf" srcId="{3D010A4F-5429-4F14-8E85-954F168731C8}" destId="{4F643DB7-EE65-4DF5-B417-DA10D3CD6A39}" srcOrd="0" destOrd="0" presId="urn:microsoft.com/office/officeart/2005/8/layout/radial6"/>
    <dgm:cxn modelId="{AD5837D4-D45A-43B9-BD91-909B8968F18F}" srcId="{46C7ECE5-9C05-4844-8701-735A0719D12D}" destId="{FC8C49D8-B1F8-4F8C-8E4B-C885AD85D8DB}" srcOrd="5" destOrd="0" parTransId="{11AAAB46-644F-40C1-A097-DD0ADFA140B3}" sibTransId="{E6279BF8-5F4C-4DBD-A5B3-F8105CC8E1E7}"/>
    <dgm:cxn modelId="{4EC159F4-BF6A-4548-9EFB-5C69DAC988B5}" type="presOf" srcId="{4FAAA736-7B35-4ED3-809D-0D2BA3B760EB}" destId="{64688F6A-3CFA-46B4-AF65-9AD28AE9C41C}" srcOrd="0" destOrd="0" presId="urn:microsoft.com/office/officeart/2005/8/layout/radial6"/>
    <dgm:cxn modelId="{57D834F9-0362-4968-89F6-B662955BC6CC}" type="presOf" srcId="{CA427819-FB33-4E0F-8D10-BED2E9B5FE90}" destId="{B1C48636-7ABF-4FB6-8658-2DC2873F927A}" srcOrd="0" destOrd="0" presId="urn:microsoft.com/office/officeart/2005/8/layout/radial6"/>
    <dgm:cxn modelId="{1DC6BDB6-C26A-4214-A740-36CF85B60E7C}" type="presParOf" srcId="{73486626-F990-41CF-B751-2BF8D52EFF33}" destId="{5828CD21-1A64-4409-91D1-CF2DECC09F01}" srcOrd="0" destOrd="0" presId="urn:microsoft.com/office/officeart/2005/8/layout/radial6"/>
    <dgm:cxn modelId="{14998FC0-4732-41A7-9405-1DD787CE14C0}" type="presParOf" srcId="{73486626-F990-41CF-B751-2BF8D52EFF33}" destId="{4F643DB7-EE65-4DF5-B417-DA10D3CD6A39}" srcOrd="1" destOrd="0" presId="urn:microsoft.com/office/officeart/2005/8/layout/radial6"/>
    <dgm:cxn modelId="{A922D7B0-8AAB-4018-BB07-596680FBCC3B}" type="presParOf" srcId="{73486626-F990-41CF-B751-2BF8D52EFF33}" destId="{81993A29-6DB6-4EEA-8FC0-91A5C1CA2F2B}" srcOrd="2" destOrd="0" presId="urn:microsoft.com/office/officeart/2005/8/layout/radial6"/>
    <dgm:cxn modelId="{1564E674-27E9-42DB-A074-7D96E8A53AF3}" type="presParOf" srcId="{73486626-F990-41CF-B751-2BF8D52EFF33}" destId="{B68EE014-DCEC-4C45-9753-52C6B6525200}" srcOrd="3" destOrd="0" presId="urn:microsoft.com/office/officeart/2005/8/layout/radial6"/>
    <dgm:cxn modelId="{9D26163B-5B12-4861-8D76-115705349E47}" type="presParOf" srcId="{73486626-F990-41CF-B751-2BF8D52EFF33}" destId="{D27A5CC6-601F-464A-83A2-80F163E9C832}" srcOrd="4" destOrd="0" presId="urn:microsoft.com/office/officeart/2005/8/layout/radial6"/>
    <dgm:cxn modelId="{18ED2721-3EA7-40C9-8651-8711D33059DB}" type="presParOf" srcId="{73486626-F990-41CF-B751-2BF8D52EFF33}" destId="{535E871F-F580-45E9-A492-7DAD1DF17514}" srcOrd="5" destOrd="0" presId="urn:microsoft.com/office/officeart/2005/8/layout/radial6"/>
    <dgm:cxn modelId="{DC6C9907-B9DB-402E-A79F-856005459F3A}" type="presParOf" srcId="{73486626-F990-41CF-B751-2BF8D52EFF33}" destId="{9E5DBB9B-5897-473C-96E3-D833F32D0843}" srcOrd="6" destOrd="0" presId="urn:microsoft.com/office/officeart/2005/8/layout/radial6"/>
    <dgm:cxn modelId="{742F4807-423E-4E8E-8F0D-57B214DDA54F}" type="presParOf" srcId="{73486626-F990-41CF-B751-2BF8D52EFF33}" destId="{B1C48636-7ABF-4FB6-8658-2DC2873F927A}" srcOrd="7" destOrd="0" presId="urn:microsoft.com/office/officeart/2005/8/layout/radial6"/>
    <dgm:cxn modelId="{E654BFA4-128A-47AE-8DA6-0DE9F4F81BA1}" type="presParOf" srcId="{73486626-F990-41CF-B751-2BF8D52EFF33}" destId="{FE22B466-1DA8-4609-BBD3-B72768957859}" srcOrd="8" destOrd="0" presId="urn:microsoft.com/office/officeart/2005/8/layout/radial6"/>
    <dgm:cxn modelId="{2805E8CA-84D8-4198-A20E-9DEA44BE7C1C}" type="presParOf" srcId="{73486626-F990-41CF-B751-2BF8D52EFF33}" destId="{7E312E4B-6337-4E88-992C-060C27CE48D1}" srcOrd="9" destOrd="0" presId="urn:microsoft.com/office/officeart/2005/8/layout/radial6"/>
    <dgm:cxn modelId="{4B7EAC97-C76B-4C6C-A6C9-054C8C09BA11}" type="presParOf" srcId="{73486626-F990-41CF-B751-2BF8D52EFF33}" destId="{BF0E52B9-D139-4673-88CA-DBA78922F7B5}" srcOrd="10" destOrd="0" presId="urn:microsoft.com/office/officeart/2005/8/layout/radial6"/>
    <dgm:cxn modelId="{E289CFDA-4F2F-494A-BB8B-64D493E15908}" type="presParOf" srcId="{73486626-F990-41CF-B751-2BF8D52EFF33}" destId="{27220506-D456-4EBE-9C23-F6E24979E4FC}" srcOrd="11" destOrd="0" presId="urn:microsoft.com/office/officeart/2005/8/layout/radial6"/>
    <dgm:cxn modelId="{7ED24D33-6CFB-4D43-A4B6-7FD78278CB67}" type="presParOf" srcId="{73486626-F990-41CF-B751-2BF8D52EFF33}" destId="{64688F6A-3CFA-46B4-AF65-9AD28AE9C41C}" srcOrd="12" destOrd="0" presId="urn:microsoft.com/office/officeart/2005/8/layout/radial6"/>
    <dgm:cxn modelId="{4C082B5A-7088-4D2E-8DA7-E531C41D9176}" type="presParOf" srcId="{73486626-F990-41CF-B751-2BF8D52EFF33}" destId="{BDE57BE5-7B34-4BA1-AC25-3351D981DC7D}" srcOrd="13" destOrd="0" presId="urn:microsoft.com/office/officeart/2005/8/layout/radial6"/>
    <dgm:cxn modelId="{84DFF3CF-088A-4E53-9BEF-4201918BD350}" type="presParOf" srcId="{73486626-F990-41CF-B751-2BF8D52EFF33}" destId="{CAC1A429-44DA-4538-806E-5DD4C4F779E8}" srcOrd="14" destOrd="0" presId="urn:microsoft.com/office/officeart/2005/8/layout/radial6"/>
    <dgm:cxn modelId="{C28DDCD1-CA3C-4683-B02C-AE2DB21918D6}" type="presParOf" srcId="{73486626-F990-41CF-B751-2BF8D52EFF33}" destId="{73CD95A2-B381-4058-A65C-B634E03B9B7A}" srcOrd="15" destOrd="0" presId="urn:microsoft.com/office/officeart/2005/8/layout/radial6"/>
    <dgm:cxn modelId="{923BF33D-51F5-4510-A24C-C7B408F32FD8}" type="presParOf" srcId="{73486626-F990-41CF-B751-2BF8D52EFF33}" destId="{93FE6F2E-B011-4F6E-969E-EAAA38F5D908}" srcOrd="16" destOrd="0" presId="urn:microsoft.com/office/officeart/2005/8/layout/radial6"/>
    <dgm:cxn modelId="{47225556-4C0E-4B3A-9DCD-5E4879594FEA}" type="presParOf" srcId="{73486626-F990-41CF-B751-2BF8D52EFF33}" destId="{D4AF7D88-8A29-456B-B576-1E33E6F859A0}" srcOrd="17" destOrd="0" presId="urn:microsoft.com/office/officeart/2005/8/layout/radial6"/>
    <dgm:cxn modelId="{FDBBE04A-D3D5-4BBA-91DF-85FCDBA6DABD}" type="presParOf" srcId="{73486626-F990-41CF-B751-2BF8D52EFF33}" destId="{4C0E6876-333E-401E-8ABB-9BFFD19E0C5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92FBA-127C-44FC-88A2-7BA2660E0644}" type="doc">
      <dgm:prSet loTypeId="urn:microsoft.com/office/officeart/2005/8/layout/hList7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CF2613-C516-4143-BBE4-56BF56BA08B5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39C5A059-87B1-42C2-8208-E55FC4A7C0E7}" type="parTrans" cxnId="{F81BDD5F-36D7-49A0-B863-1109A5EE5BE4}">
      <dgm:prSet/>
      <dgm:spPr/>
      <dgm:t>
        <a:bodyPr/>
        <a:lstStyle/>
        <a:p>
          <a:endParaRPr lang="en-US"/>
        </a:p>
      </dgm:t>
    </dgm:pt>
    <dgm:pt modelId="{F8B64696-A973-4B7C-A460-EDDA2D8891FA}" type="sibTrans" cxnId="{F81BDD5F-36D7-49A0-B863-1109A5EE5BE4}">
      <dgm:prSet/>
      <dgm:spPr/>
      <dgm:t>
        <a:bodyPr/>
        <a:lstStyle/>
        <a:p>
          <a:endParaRPr lang="en-US"/>
        </a:p>
      </dgm:t>
    </dgm:pt>
    <dgm:pt modelId="{0C249CC0-0471-4C02-A835-954D9A66DBE6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594CE964-0E3B-44BA-9946-53EBB9D150C8}" type="parTrans" cxnId="{740C2906-3AEC-4486-B89F-E85B48F1D110}">
      <dgm:prSet/>
      <dgm:spPr/>
      <dgm:t>
        <a:bodyPr/>
        <a:lstStyle/>
        <a:p>
          <a:endParaRPr lang="en-US"/>
        </a:p>
      </dgm:t>
    </dgm:pt>
    <dgm:pt modelId="{A9943199-CE83-4556-8B5A-B4DE679A329D}" type="sibTrans" cxnId="{740C2906-3AEC-4486-B89F-E85B48F1D110}">
      <dgm:prSet/>
      <dgm:spPr/>
      <dgm:t>
        <a:bodyPr/>
        <a:lstStyle/>
        <a:p>
          <a:endParaRPr lang="en-US"/>
        </a:p>
      </dgm:t>
    </dgm:pt>
    <dgm:pt modelId="{CF6A3CD5-1FD6-4E54-93EF-95CAFEF626E6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C7ED55AC-527B-41E4-9AEC-FE6D05B7FEF6}" type="parTrans" cxnId="{1698427E-4033-43CE-A993-1C4219028E3C}">
      <dgm:prSet/>
      <dgm:spPr/>
      <dgm:t>
        <a:bodyPr/>
        <a:lstStyle/>
        <a:p>
          <a:endParaRPr lang="en-US"/>
        </a:p>
      </dgm:t>
    </dgm:pt>
    <dgm:pt modelId="{FBDE67F6-4524-4E1D-97E2-8864D9E14433}" type="sibTrans" cxnId="{1698427E-4033-43CE-A993-1C4219028E3C}">
      <dgm:prSet/>
      <dgm:spPr/>
      <dgm:t>
        <a:bodyPr/>
        <a:lstStyle/>
        <a:p>
          <a:endParaRPr lang="en-US"/>
        </a:p>
      </dgm:t>
    </dgm:pt>
    <dgm:pt modelId="{22D0BF9C-9098-43FB-9E1C-83B51CA53B8B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77C56DF0-B846-44A3-8124-4F91C1C0AE35}" type="parTrans" cxnId="{11F97AEE-3357-4550-A19D-545B989F89CE}">
      <dgm:prSet/>
      <dgm:spPr/>
      <dgm:t>
        <a:bodyPr/>
        <a:lstStyle/>
        <a:p>
          <a:endParaRPr lang="en-US"/>
        </a:p>
      </dgm:t>
    </dgm:pt>
    <dgm:pt modelId="{28545E06-75FB-4E43-B84D-55D351AE4231}" type="sibTrans" cxnId="{11F97AEE-3357-4550-A19D-545B989F89CE}">
      <dgm:prSet/>
      <dgm:spPr/>
      <dgm:t>
        <a:bodyPr/>
        <a:lstStyle/>
        <a:p>
          <a:endParaRPr lang="en-US"/>
        </a:p>
      </dgm:t>
    </dgm:pt>
    <dgm:pt modelId="{27CBE004-D863-43AA-A93E-D9814DEFDD73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825EB3F2-B98D-490A-9314-CB1AC2909F42}" type="parTrans" cxnId="{5D6E6A78-A939-41BA-9E26-A5162174FA13}">
      <dgm:prSet/>
      <dgm:spPr/>
      <dgm:t>
        <a:bodyPr/>
        <a:lstStyle/>
        <a:p>
          <a:endParaRPr lang="en-US"/>
        </a:p>
      </dgm:t>
    </dgm:pt>
    <dgm:pt modelId="{34AA0EFD-AF51-4B94-B26F-874017BE5D83}" type="sibTrans" cxnId="{5D6E6A78-A939-41BA-9E26-A5162174FA13}">
      <dgm:prSet/>
      <dgm:spPr/>
      <dgm:t>
        <a:bodyPr/>
        <a:lstStyle/>
        <a:p>
          <a:endParaRPr lang="en-US"/>
        </a:p>
      </dgm:t>
    </dgm:pt>
    <dgm:pt modelId="{07FC20FA-B0B5-4FB9-925D-3F49A843FFFD}">
      <dgm:prSet phldrT="[Text]"/>
      <dgm:spPr/>
      <dgm:t>
        <a:bodyPr/>
        <a:lstStyle/>
        <a:p>
          <a:r>
            <a:rPr lang="en-US" dirty="0"/>
            <a:t>Investigation of online learning for RF situational awareness</a:t>
          </a:r>
        </a:p>
      </dgm:t>
    </dgm:pt>
    <dgm:pt modelId="{5C7078D4-5FC6-400B-B8B7-B59A5EB447B7}" type="parTrans" cxnId="{11AEC676-441F-4CB2-B627-E2CF7F39C2A2}">
      <dgm:prSet/>
      <dgm:spPr/>
      <dgm:t>
        <a:bodyPr/>
        <a:lstStyle/>
        <a:p>
          <a:endParaRPr lang="en-US"/>
        </a:p>
      </dgm:t>
    </dgm:pt>
    <dgm:pt modelId="{F6A9A4B1-63AC-4262-BA0F-497710E7908A}" type="sibTrans" cxnId="{11AEC676-441F-4CB2-B627-E2CF7F39C2A2}">
      <dgm:prSet/>
      <dgm:spPr/>
      <dgm:t>
        <a:bodyPr/>
        <a:lstStyle/>
        <a:p>
          <a:endParaRPr lang="en-US"/>
        </a:p>
      </dgm:t>
    </dgm:pt>
    <dgm:pt modelId="{4D46962D-983D-4EA3-BAC2-67CAC0181DFF}">
      <dgm:prSet phldrT="[Text]"/>
      <dgm:spPr/>
      <dgm:t>
        <a:bodyPr/>
        <a:lstStyle/>
        <a:p>
          <a:r>
            <a:rPr lang="en-US" dirty="0"/>
            <a:t>Understanding the radio environment within the factory inclusive of the industrial workcell</a:t>
          </a:r>
        </a:p>
      </dgm:t>
    </dgm:pt>
    <dgm:pt modelId="{F38F892E-1D3E-4047-863B-578A915A64EF}" type="parTrans" cxnId="{44F05744-6676-4ACD-8534-88100ECDC710}">
      <dgm:prSet/>
      <dgm:spPr/>
      <dgm:t>
        <a:bodyPr/>
        <a:lstStyle/>
        <a:p>
          <a:endParaRPr lang="en-US"/>
        </a:p>
      </dgm:t>
    </dgm:pt>
    <dgm:pt modelId="{DAAF4B93-2B99-4752-B9C3-EEFE7E95CC46}" type="sibTrans" cxnId="{44F05744-6676-4ACD-8534-88100ECDC710}">
      <dgm:prSet/>
      <dgm:spPr/>
      <dgm:t>
        <a:bodyPr/>
        <a:lstStyle/>
        <a:p>
          <a:endParaRPr lang="en-US"/>
        </a:p>
      </dgm:t>
    </dgm:pt>
    <dgm:pt modelId="{5DCB02DD-9D7D-46F8-8F63-85DEB227E96C}">
      <dgm:prSet phldrT="[Text]"/>
      <dgm:spPr/>
      <dgm:t>
        <a:bodyPr/>
        <a:lstStyle/>
        <a:p>
          <a:r>
            <a:rPr lang="en-US" dirty="0"/>
            <a:t>Functional Decomposition of network and physical system</a:t>
          </a:r>
        </a:p>
      </dgm:t>
    </dgm:pt>
    <dgm:pt modelId="{24BB9982-26D6-4928-84E4-6BC6F690A997}" type="parTrans" cxnId="{9A89D448-91FF-4E0D-9AE1-A90DE7AADF2A}">
      <dgm:prSet/>
      <dgm:spPr/>
      <dgm:t>
        <a:bodyPr/>
        <a:lstStyle/>
        <a:p>
          <a:endParaRPr lang="en-US"/>
        </a:p>
      </dgm:t>
    </dgm:pt>
    <dgm:pt modelId="{C9A6FD2D-AA31-42F0-82AA-D5BE161E4F21}" type="sibTrans" cxnId="{9A89D448-91FF-4E0D-9AE1-A90DE7AADF2A}">
      <dgm:prSet/>
      <dgm:spPr/>
      <dgm:t>
        <a:bodyPr/>
        <a:lstStyle/>
        <a:p>
          <a:endParaRPr lang="en-US"/>
        </a:p>
      </dgm:t>
    </dgm:pt>
    <dgm:pt modelId="{5ACBA04F-70EA-423A-8EEF-8BA4D4EE86BB}">
      <dgm:prSet phldrT="[Text]"/>
      <dgm:spPr/>
      <dgm:t>
        <a:bodyPr/>
        <a:lstStyle/>
        <a:p>
          <a:r>
            <a:rPr lang="en-US" dirty="0"/>
            <a:t>Indication of physical and network constraints</a:t>
          </a:r>
        </a:p>
      </dgm:t>
    </dgm:pt>
    <dgm:pt modelId="{4B63AD80-605A-4EEB-9284-55198EDF21DD}" type="parTrans" cxnId="{59C23117-0E63-4858-997B-4BFC6BCC5763}">
      <dgm:prSet/>
      <dgm:spPr/>
      <dgm:t>
        <a:bodyPr/>
        <a:lstStyle/>
        <a:p>
          <a:endParaRPr lang="en-US"/>
        </a:p>
      </dgm:t>
    </dgm:pt>
    <dgm:pt modelId="{1A170114-F54B-4F53-9F41-5631CAEB2F44}" type="sibTrans" cxnId="{59C23117-0E63-4858-997B-4BFC6BCC5763}">
      <dgm:prSet/>
      <dgm:spPr/>
      <dgm:t>
        <a:bodyPr/>
        <a:lstStyle/>
        <a:p>
          <a:endParaRPr lang="en-US"/>
        </a:p>
      </dgm:t>
    </dgm:pt>
    <dgm:pt modelId="{32D168FC-66B2-430B-8243-781F6D59AE1C}">
      <dgm:prSet phldrT="[Text]"/>
      <dgm:spPr/>
      <dgm:t>
        <a:bodyPr/>
        <a:lstStyle/>
        <a:p>
          <a:r>
            <a:rPr lang="en-US" dirty="0"/>
            <a:t>Integrate ML with industrial control systems</a:t>
          </a:r>
        </a:p>
      </dgm:t>
    </dgm:pt>
    <dgm:pt modelId="{C7D0C220-6D88-4286-9327-AB6CBEBD681C}" type="parTrans" cxnId="{4BC71B74-CEAC-4F5D-899D-C348965C7463}">
      <dgm:prSet/>
      <dgm:spPr/>
      <dgm:t>
        <a:bodyPr/>
        <a:lstStyle/>
        <a:p>
          <a:endParaRPr lang="en-US"/>
        </a:p>
      </dgm:t>
    </dgm:pt>
    <dgm:pt modelId="{96EBF514-CA74-4C5B-9612-33F90C9E9FC0}" type="sibTrans" cxnId="{4BC71B74-CEAC-4F5D-899D-C348965C7463}">
      <dgm:prSet/>
      <dgm:spPr/>
      <dgm:t>
        <a:bodyPr/>
        <a:lstStyle/>
        <a:p>
          <a:endParaRPr lang="en-US"/>
        </a:p>
      </dgm:t>
    </dgm:pt>
    <dgm:pt modelId="{07987B6E-2767-4A76-A041-B16E8179447B}">
      <dgm:prSet phldrT="[Text]"/>
      <dgm:spPr/>
      <dgm:t>
        <a:bodyPr/>
        <a:lstStyle/>
        <a:p>
          <a:r>
            <a:rPr lang="en-US" dirty="0"/>
            <a:t>Extension of model to larger systems and inclusion into standards</a:t>
          </a:r>
        </a:p>
      </dgm:t>
    </dgm:pt>
    <dgm:pt modelId="{D08A5DA7-B450-4E31-8367-8E124E7D89B7}" type="parTrans" cxnId="{269E7317-A860-4926-A531-DFCEF556AF8A}">
      <dgm:prSet/>
      <dgm:spPr/>
      <dgm:t>
        <a:bodyPr/>
        <a:lstStyle/>
        <a:p>
          <a:endParaRPr lang="en-US"/>
        </a:p>
      </dgm:t>
    </dgm:pt>
    <dgm:pt modelId="{7C7D8E91-4C8E-4C27-B793-98897E1BA62B}" type="sibTrans" cxnId="{269E7317-A860-4926-A531-DFCEF556AF8A}">
      <dgm:prSet/>
      <dgm:spPr/>
      <dgm:t>
        <a:bodyPr/>
        <a:lstStyle/>
        <a:p>
          <a:endParaRPr lang="en-US"/>
        </a:p>
      </dgm:t>
    </dgm:pt>
    <dgm:pt modelId="{9096C7DC-9C9D-443C-B017-9D7787E4D6C4}">
      <dgm:prSet phldrT="[Text]"/>
      <dgm:spPr/>
      <dgm:t>
        <a:bodyPr/>
        <a:lstStyle/>
        <a:p>
          <a:r>
            <a:rPr lang="en-US" dirty="0"/>
            <a:t>Instrumentation of testbed with network and physical systems probes</a:t>
          </a:r>
        </a:p>
      </dgm:t>
    </dgm:pt>
    <dgm:pt modelId="{54105DB6-960E-4CBD-A696-C27E4865B041}" type="parTrans" cxnId="{FCC4E6E9-747B-4A08-A3EE-D01BF187B0B2}">
      <dgm:prSet/>
      <dgm:spPr/>
      <dgm:t>
        <a:bodyPr/>
        <a:lstStyle/>
        <a:p>
          <a:endParaRPr lang="en-US"/>
        </a:p>
      </dgm:t>
    </dgm:pt>
    <dgm:pt modelId="{ED2A0F18-4987-4E7B-A654-C92DF6443069}" type="sibTrans" cxnId="{FCC4E6E9-747B-4A08-A3EE-D01BF187B0B2}">
      <dgm:prSet/>
      <dgm:spPr/>
      <dgm:t>
        <a:bodyPr/>
        <a:lstStyle/>
        <a:p>
          <a:endParaRPr lang="en-US"/>
        </a:p>
      </dgm:t>
    </dgm:pt>
    <dgm:pt modelId="{4CC8A812-363D-4775-BEB3-F4B9D35D974F}">
      <dgm:prSet phldrT="[Text]"/>
      <dgm:spPr/>
      <dgm:t>
        <a:bodyPr/>
        <a:lstStyle/>
        <a:p>
          <a:r>
            <a:rPr lang="en-US" dirty="0"/>
            <a:t>Big data problem of the organization/cleaning/curation of data for analysis</a:t>
          </a:r>
        </a:p>
      </dgm:t>
    </dgm:pt>
    <dgm:pt modelId="{6F528631-3F62-4EB8-B86E-20E5661B1AC7}" type="parTrans" cxnId="{3392A830-F00F-4E08-8442-5B7D7DB27D91}">
      <dgm:prSet/>
      <dgm:spPr/>
      <dgm:t>
        <a:bodyPr/>
        <a:lstStyle/>
        <a:p>
          <a:endParaRPr lang="en-US"/>
        </a:p>
      </dgm:t>
    </dgm:pt>
    <dgm:pt modelId="{E5EE6DC8-8B04-46D6-B63C-0352F9842303}" type="sibTrans" cxnId="{3392A830-F00F-4E08-8442-5B7D7DB27D91}">
      <dgm:prSet/>
      <dgm:spPr/>
      <dgm:t>
        <a:bodyPr/>
        <a:lstStyle/>
        <a:p>
          <a:endParaRPr lang="en-US"/>
        </a:p>
      </dgm:t>
    </dgm:pt>
    <dgm:pt modelId="{D46FBB7F-279D-417C-9B92-7E1F69958267}">
      <dgm:prSet phldrT="[Text]"/>
      <dgm:spPr/>
      <dgm:t>
        <a:bodyPr/>
        <a:lstStyle/>
        <a:p>
          <a:r>
            <a:rPr lang="en-US" dirty="0"/>
            <a:t>Application of graph database for organization, query, and visualization</a:t>
          </a:r>
        </a:p>
      </dgm:t>
    </dgm:pt>
    <dgm:pt modelId="{29CA05D0-788D-499E-8CC5-FC5DD06D190E}" type="parTrans" cxnId="{D3C4A0E2-874E-4299-9AD9-F06D677CC6CA}">
      <dgm:prSet/>
      <dgm:spPr/>
      <dgm:t>
        <a:bodyPr/>
        <a:lstStyle/>
        <a:p>
          <a:endParaRPr lang="en-US"/>
        </a:p>
      </dgm:t>
    </dgm:pt>
    <dgm:pt modelId="{8A03864F-AB95-46C9-9AFD-463E62EBE0EA}" type="sibTrans" cxnId="{D3C4A0E2-874E-4299-9AD9-F06D677CC6CA}">
      <dgm:prSet/>
      <dgm:spPr/>
      <dgm:t>
        <a:bodyPr/>
        <a:lstStyle/>
        <a:p>
          <a:endParaRPr lang="en-US"/>
        </a:p>
      </dgm:t>
    </dgm:pt>
    <dgm:pt modelId="{CFBD46BB-05A4-4AF8-B2B9-13592152A4E4}">
      <dgm:prSet phldrT="[Text]"/>
      <dgm:spPr/>
      <dgm:t>
        <a:bodyPr/>
        <a:lstStyle/>
        <a:p>
          <a:r>
            <a:rPr lang="en-US" dirty="0"/>
            <a:t>Interference level estimation using machine learning regression</a:t>
          </a:r>
        </a:p>
      </dgm:t>
    </dgm:pt>
    <dgm:pt modelId="{9E4B0DCB-968B-4435-A77C-95C27978324E}" type="parTrans" cxnId="{C35C1A69-C136-42CD-98DF-EAFF11421E9F}">
      <dgm:prSet/>
      <dgm:spPr/>
      <dgm:t>
        <a:bodyPr/>
        <a:lstStyle/>
        <a:p>
          <a:endParaRPr lang="en-US"/>
        </a:p>
      </dgm:t>
    </dgm:pt>
    <dgm:pt modelId="{AE693EBD-16E0-47DB-900D-CCC11F8A0B58}" type="sibTrans" cxnId="{C35C1A69-C136-42CD-98DF-EAFF11421E9F}">
      <dgm:prSet/>
      <dgm:spPr/>
      <dgm:t>
        <a:bodyPr/>
        <a:lstStyle/>
        <a:p>
          <a:endParaRPr lang="en-US"/>
        </a:p>
      </dgm:t>
    </dgm:pt>
    <dgm:pt modelId="{62FF2265-9DBB-4CC6-9FA4-2C61781A762F}">
      <dgm:prSet phldrT="[Text]"/>
      <dgm:spPr/>
      <dgm:t>
        <a:bodyPr/>
        <a:lstStyle/>
        <a:p>
          <a:r>
            <a:rPr lang="en-US" dirty="0"/>
            <a:t>Analysis of various regression techniques for industrial application</a:t>
          </a:r>
        </a:p>
      </dgm:t>
    </dgm:pt>
    <dgm:pt modelId="{99476BED-4B9B-4431-8312-07FBCB8C0971}" type="parTrans" cxnId="{44D2FD45-3BA4-4822-977D-9089434E503F}">
      <dgm:prSet/>
      <dgm:spPr/>
      <dgm:t>
        <a:bodyPr/>
        <a:lstStyle/>
        <a:p>
          <a:endParaRPr lang="en-US"/>
        </a:p>
      </dgm:t>
    </dgm:pt>
    <dgm:pt modelId="{37F11B10-2B9D-4F63-B9F9-1A03A6D52F46}" type="sibTrans" cxnId="{44D2FD45-3BA4-4822-977D-9089434E503F}">
      <dgm:prSet/>
      <dgm:spPr/>
      <dgm:t>
        <a:bodyPr/>
        <a:lstStyle/>
        <a:p>
          <a:endParaRPr lang="en-US"/>
        </a:p>
      </dgm:t>
    </dgm:pt>
    <dgm:pt modelId="{64342A24-E850-48BF-8D2F-3A8A0EDF2C15}">
      <dgm:prSet phldrT="[Text]"/>
      <dgm:spPr/>
      <dgm:t>
        <a:bodyPr/>
        <a:lstStyle/>
        <a:p>
          <a:r>
            <a:rPr lang="en-US" dirty="0"/>
            <a:t>Study of the industrial wireless work cell in smart manufacturing control</a:t>
          </a:r>
        </a:p>
      </dgm:t>
    </dgm:pt>
    <dgm:pt modelId="{A8400E18-648C-4359-9DC6-03FC085EBD64}" type="parTrans" cxnId="{8C0C63DE-ACC8-40E7-9D5E-9C0DA291A711}">
      <dgm:prSet/>
      <dgm:spPr/>
      <dgm:t>
        <a:bodyPr/>
        <a:lstStyle/>
        <a:p>
          <a:endParaRPr lang="en-US"/>
        </a:p>
      </dgm:t>
    </dgm:pt>
    <dgm:pt modelId="{4B64BC54-6BEB-4DB5-AF9D-33DCE6E8AC29}" type="sibTrans" cxnId="{8C0C63DE-ACC8-40E7-9D5E-9C0DA291A711}">
      <dgm:prSet/>
      <dgm:spPr/>
      <dgm:t>
        <a:bodyPr/>
        <a:lstStyle/>
        <a:p>
          <a:endParaRPr lang="en-US"/>
        </a:p>
      </dgm:t>
    </dgm:pt>
    <dgm:pt modelId="{120B2A07-F8D9-4849-9E00-6A9FE30A1DA0}">
      <dgm:prSet phldrT="[Text]"/>
      <dgm:spPr/>
      <dgm:t>
        <a:bodyPr/>
        <a:lstStyle/>
        <a:p>
          <a:r>
            <a:rPr lang="en-US" dirty="0"/>
            <a:t>Identification of interfaces</a:t>
          </a:r>
        </a:p>
      </dgm:t>
    </dgm:pt>
    <dgm:pt modelId="{44194C5C-CFC7-40C3-A9EE-BF9842E83F13}" type="parTrans" cxnId="{7B0B325E-542D-47A4-B7AC-B8A232E5DF4B}">
      <dgm:prSet/>
      <dgm:spPr/>
      <dgm:t>
        <a:bodyPr/>
        <a:lstStyle/>
        <a:p>
          <a:endParaRPr lang="en-US"/>
        </a:p>
      </dgm:t>
    </dgm:pt>
    <dgm:pt modelId="{80DE00D1-5F71-48CB-9E41-41C209B173F2}" type="sibTrans" cxnId="{7B0B325E-542D-47A4-B7AC-B8A232E5DF4B}">
      <dgm:prSet/>
      <dgm:spPr/>
      <dgm:t>
        <a:bodyPr/>
        <a:lstStyle/>
        <a:p>
          <a:endParaRPr lang="en-US"/>
        </a:p>
      </dgm:t>
    </dgm:pt>
    <dgm:pt modelId="{31B82305-0895-46EE-9EFC-404C2E6B270F}">
      <dgm:prSet phldrT="[Text]"/>
      <dgm:spPr/>
      <dgm:t>
        <a:bodyPr/>
        <a:lstStyle/>
        <a:p>
          <a:r>
            <a:rPr lang="en-US" dirty="0"/>
            <a:t>Identification of sources of information flows relevant to assessment of cyberphysical systems  performance</a:t>
          </a:r>
        </a:p>
      </dgm:t>
    </dgm:pt>
    <dgm:pt modelId="{C6FA2E84-41AD-444F-B2EB-A80E9F8DAF9D}" type="parTrans" cxnId="{D4987A25-B886-45DA-AF1A-7AA4878F936D}">
      <dgm:prSet/>
      <dgm:spPr/>
      <dgm:t>
        <a:bodyPr/>
        <a:lstStyle/>
        <a:p>
          <a:endParaRPr lang="en-US"/>
        </a:p>
      </dgm:t>
    </dgm:pt>
    <dgm:pt modelId="{C7E36F12-5BBB-438B-9877-DDC981F41EA4}" type="sibTrans" cxnId="{D4987A25-B886-45DA-AF1A-7AA4878F936D}">
      <dgm:prSet/>
      <dgm:spPr/>
      <dgm:t>
        <a:bodyPr/>
        <a:lstStyle/>
        <a:p>
          <a:endParaRPr lang="en-US"/>
        </a:p>
      </dgm:t>
    </dgm:pt>
    <dgm:pt modelId="{D7C887D7-7485-4CF8-8926-E45263A53934}">
      <dgm:prSet phldrT="[Text]"/>
      <dgm:spPr/>
      <dgm:t>
        <a:bodyPr/>
        <a:lstStyle/>
        <a:p>
          <a:r>
            <a:rPr lang="en-US" dirty="0"/>
            <a:t>Indication of applicable wireless technologies to use cases identified</a:t>
          </a:r>
        </a:p>
      </dgm:t>
    </dgm:pt>
    <dgm:pt modelId="{252A6F5E-54AB-4CEA-BC9E-9BA1EF26EE50}" type="parTrans" cxnId="{F3521745-A1D2-4547-A4E9-A45201210429}">
      <dgm:prSet/>
      <dgm:spPr/>
      <dgm:t>
        <a:bodyPr/>
        <a:lstStyle/>
        <a:p>
          <a:endParaRPr lang="en-US"/>
        </a:p>
      </dgm:t>
    </dgm:pt>
    <dgm:pt modelId="{B96D27FA-A0A4-4844-8CE1-B18282450768}" type="sibTrans" cxnId="{F3521745-A1D2-4547-A4E9-A45201210429}">
      <dgm:prSet/>
      <dgm:spPr/>
      <dgm:t>
        <a:bodyPr/>
        <a:lstStyle/>
        <a:p>
          <a:endParaRPr lang="en-US"/>
        </a:p>
      </dgm:t>
    </dgm:pt>
    <dgm:pt modelId="{357DB4CB-A34F-4CA9-9E6F-29A832B3B985}">
      <dgm:prSet phldrT="[Text]"/>
      <dgm:spPr/>
      <dgm:t>
        <a:bodyPr/>
        <a:lstStyle/>
        <a:p>
          <a:r>
            <a:rPr lang="en-US" dirty="0"/>
            <a:t>Identification of the pertinent wireless use cases found in the factory</a:t>
          </a:r>
        </a:p>
      </dgm:t>
    </dgm:pt>
    <dgm:pt modelId="{7035F344-6EDC-4BF2-B520-B839A317E3A0}" type="parTrans" cxnId="{FBFA1840-D2E7-4025-8BC2-5E07D75AA343}">
      <dgm:prSet/>
      <dgm:spPr/>
      <dgm:t>
        <a:bodyPr/>
        <a:lstStyle/>
        <a:p>
          <a:endParaRPr lang="en-US"/>
        </a:p>
      </dgm:t>
    </dgm:pt>
    <dgm:pt modelId="{F0A78202-C243-4C4B-A6BD-047F11914FBF}" type="sibTrans" cxnId="{FBFA1840-D2E7-4025-8BC2-5E07D75AA343}">
      <dgm:prSet/>
      <dgm:spPr/>
      <dgm:t>
        <a:bodyPr/>
        <a:lstStyle/>
        <a:p>
          <a:endParaRPr lang="en-US"/>
        </a:p>
      </dgm:t>
    </dgm:pt>
    <dgm:pt modelId="{A1147032-16D8-44C5-AAF0-8AF3F0F7C013}" type="pres">
      <dgm:prSet presAssocID="{50B92FBA-127C-44FC-88A2-7BA2660E0644}" presName="Name0" presStyleCnt="0">
        <dgm:presLayoutVars>
          <dgm:dir/>
          <dgm:resizeHandles val="exact"/>
        </dgm:presLayoutVars>
      </dgm:prSet>
      <dgm:spPr/>
    </dgm:pt>
    <dgm:pt modelId="{96017230-65A9-4A94-B682-83F9E6A8A24E}" type="pres">
      <dgm:prSet presAssocID="{50B92FBA-127C-44FC-88A2-7BA2660E0644}" presName="fgShape" presStyleLbl="fgShp" presStyleIdx="0" presStyleCnt="1"/>
      <dgm:spPr/>
    </dgm:pt>
    <dgm:pt modelId="{43BE698F-F300-41DA-A7FA-B3951CE4086E}" type="pres">
      <dgm:prSet presAssocID="{50B92FBA-127C-44FC-88A2-7BA2660E0644}" presName="linComp" presStyleCnt="0"/>
      <dgm:spPr/>
    </dgm:pt>
    <dgm:pt modelId="{D2236D98-B81E-49B1-97C2-477872AD51CE}" type="pres">
      <dgm:prSet presAssocID="{DDCF2613-C516-4143-BBE4-56BF56BA08B5}" presName="compNode" presStyleCnt="0"/>
      <dgm:spPr/>
    </dgm:pt>
    <dgm:pt modelId="{76F90658-0028-4F8E-B31C-65AD52796673}" type="pres">
      <dgm:prSet presAssocID="{DDCF2613-C516-4143-BBE4-56BF56BA08B5}" presName="bkgdShape" presStyleLbl="node1" presStyleIdx="0" presStyleCnt="5"/>
      <dgm:spPr/>
    </dgm:pt>
    <dgm:pt modelId="{43030C01-5986-479E-A12D-5D5C9D012529}" type="pres">
      <dgm:prSet presAssocID="{DDCF2613-C516-4143-BBE4-56BF56BA08B5}" presName="nodeTx" presStyleLbl="node1" presStyleIdx="0" presStyleCnt="5">
        <dgm:presLayoutVars>
          <dgm:bulletEnabled val="1"/>
        </dgm:presLayoutVars>
      </dgm:prSet>
      <dgm:spPr/>
    </dgm:pt>
    <dgm:pt modelId="{16B225F8-2DE1-4F39-B276-55BBDB4499E4}" type="pres">
      <dgm:prSet presAssocID="{DDCF2613-C516-4143-BBE4-56BF56BA08B5}" presName="invisiNode" presStyleLbl="node1" presStyleIdx="0" presStyleCnt="5"/>
      <dgm:spPr/>
    </dgm:pt>
    <dgm:pt modelId="{5B9F071D-A98D-4829-9864-113DAA3F893D}" type="pres">
      <dgm:prSet presAssocID="{DDCF2613-C516-4143-BBE4-56BF56BA08B5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8000" r="-68000"/>
          </a:stretch>
        </a:blipFill>
      </dgm:spPr>
    </dgm:pt>
    <dgm:pt modelId="{9A054ADA-A5A5-45D8-94B8-7718D90CE076}" type="pres">
      <dgm:prSet presAssocID="{F8B64696-A973-4B7C-A460-EDDA2D8891FA}" presName="sibTrans" presStyleLbl="sibTrans2D1" presStyleIdx="0" presStyleCnt="0"/>
      <dgm:spPr/>
    </dgm:pt>
    <dgm:pt modelId="{24D77CF4-CB45-4678-AF6F-DB2F6F10431B}" type="pres">
      <dgm:prSet presAssocID="{0C249CC0-0471-4C02-A835-954D9A66DBE6}" presName="compNode" presStyleCnt="0"/>
      <dgm:spPr/>
    </dgm:pt>
    <dgm:pt modelId="{7D467C02-CFD3-4073-974B-1094FC7EE4A0}" type="pres">
      <dgm:prSet presAssocID="{0C249CC0-0471-4C02-A835-954D9A66DBE6}" presName="bkgdShape" presStyleLbl="node1" presStyleIdx="1" presStyleCnt="5"/>
      <dgm:spPr/>
    </dgm:pt>
    <dgm:pt modelId="{35AC1F78-AB5A-4F76-ABBE-1E5364B52728}" type="pres">
      <dgm:prSet presAssocID="{0C249CC0-0471-4C02-A835-954D9A66DBE6}" presName="nodeTx" presStyleLbl="node1" presStyleIdx="1" presStyleCnt="5">
        <dgm:presLayoutVars>
          <dgm:bulletEnabled val="1"/>
        </dgm:presLayoutVars>
      </dgm:prSet>
      <dgm:spPr/>
    </dgm:pt>
    <dgm:pt modelId="{0AAFE5CC-D1C1-4D99-985D-F5C4FBC726B4}" type="pres">
      <dgm:prSet presAssocID="{0C249CC0-0471-4C02-A835-954D9A66DBE6}" presName="invisiNode" presStyleLbl="node1" presStyleIdx="1" presStyleCnt="5"/>
      <dgm:spPr/>
    </dgm:pt>
    <dgm:pt modelId="{CA756937-C37B-4706-8721-82F8DE29B662}" type="pres">
      <dgm:prSet presAssocID="{0C249CC0-0471-4C02-A835-954D9A66DBE6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4000" r="-14000"/>
          </a:stretch>
        </a:blipFill>
      </dgm:spPr>
    </dgm:pt>
    <dgm:pt modelId="{0BD45A13-E822-4851-A106-015BFBD4DD02}" type="pres">
      <dgm:prSet presAssocID="{A9943199-CE83-4556-8B5A-B4DE679A329D}" presName="sibTrans" presStyleLbl="sibTrans2D1" presStyleIdx="0" presStyleCnt="0"/>
      <dgm:spPr/>
    </dgm:pt>
    <dgm:pt modelId="{A03E9E6F-EB76-4C49-9A5B-B7150F27956B}" type="pres">
      <dgm:prSet presAssocID="{CF6A3CD5-1FD6-4E54-93EF-95CAFEF626E6}" presName="compNode" presStyleCnt="0"/>
      <dgm:spPr/>
    </dgm:pt>
    <dgm:pt modelId="{E9BB1DEE-6552-4335-B6CC-5E52E5C41686}" type="pres">
      <dgm:prSet presAssocID="{CF6A3CD5-1FD6-4E54-93EF-95CAFEF626E6}" presName="bkgdShape" presStyleLbl="node1" presStyleIdx="2" presStyleCnt="5"/>
      <dgm:spPr/>
    </dgm:pt>
    <dgm:pt modelId="{B5E33D23-91A9-4A6A-B691-D6D1C97BA930}" type="pres">
      <dgm:prSet presAssocID="{CF6A3CD5-1FD6-4E54-93EF-95CAFEF626E6}" presName="nodeTx" presStyleLbl="node1" presStyleIdx="2" presStyleCnt="5">
        <dgm:presLayoutVars>
          <dgm:bulletEnabled val="1"/>
        </dgm:presLayoutVars>
      </dgm:prSet>
      <dgm:spPr/>
    </dgm:pt>
    <dgm:pt modelId="{50F4D708-D772-42FB-9B8F-E9E1CAB6AB4A}" type="pres">
      <dgm:prSet presAssocID="{CF6A3CD5-1FD6-4E54-93EF-95CAFEF626E6}" presName="invisiNode" presStyleLbl="node1" presStyleIdx="2" presStyleCnt="5"/>
      <dgm:spPr/>
    </dgm:pt>
    <dgm:pt modelId="{A5111804-95AE-4C6B-ABD7-FFFE08E5756C}" type="pres">
      <dgm:prSet presAssocID="{CF6A3CD5-1FD6-4E54-93EF-95CAFEF626E6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</dgm:spPr>
    </dgm:pt>
    <dgm:pt modelId="{CC9BD91D-07B6-4229-94B1-AA7ABBD3D592}" type="pres">
      <dgm:prSet presAssocID="{FBDE67F6-4524-4E1D-97E2-8864D9E14433}" presName="sibTrans" presStyleLbl="sibTrans2D1" presStyleIdx="0" presStyleCnt="0"/>
      <dgm:spPr/>
    </dgm:pt>
    <dgm:pt modelId="{BB21CCA6-DF98-41FA-A70F-F9821B727CC9}" type="pres">
      <dgm:prSet presAssocID="{22D0BF9C-9098-43FB-9E1C-83B51CA53B8B}" presName="compNode" presStyleCnt="0"/>
      <dgm:spPr/>
    </dgm:pt>
    <dgm:pt modelId="{B81F3BCD-319A-4969-ADD8-6889C0D6EBDE}" type="pres">
      <dgm:prSet presAssocID="{22D0BF9C-9098-43FB-9E1C-83B51CA53B8B}" presName="bkgdShape" presStyleLbl="node1" presStyleIdx="3" presStyleCnt="5"/>
      <dgm:spPr/>
    </dgm:pt>
    <dgm:pt modelId="{49E376A7-23B0-44CC-9506-66339598ACC6}" type="pres">
      <dgm:prSet presAssocID="{22D0BF9C-9098-43FB-9E1C-83B51CA53B8B}" presName="nodeTx" presStyleLbl="node1" presStyleIdx="3" presStyleCnt="5">
        <dgm:presLayoutVars>
          <dgm:bulletEnabled val="1"/>
        </dgm:presLayoutVars>
      </dgm:prSet>
      <dgm:spPr/>
    </dgm:pt>
    <dgm:pt modelId="{3A14018C-EBE4-4057-87DA-076B0A57D31E}" type="pres">
      <dgm:prSet presAssocID="{22D0BF9C-9098-43FB-9E1C-83B51CA53B8B}" presName="invisiNode" presStyleLbl="node1" presStyleIdx="3" presStyleCnt="5"/>
      <dgm:spPr/>
    </dgm:pt>
    <dgm:pt modelId="{70DCEF3D-DB2D-4C94-B095-404B405D33AA}" type="pres">
      <dgm:prSet presAssocID="{22D0BF9C-9098-43FB-9E1C-83B51CA53B8B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</dgm:spPr>
    </dgm:pt>
    <dgm:pt modelId="{0D47212F-F331-4F09-981C-5135B909BBE1}" type="pres">
      <dgm:prSet presAssocID="{28545E06-75FB-4E43-B84D-55D351AE4231}" presName="sibTrans" presStyleLbl="sibTrans2D1" presStyleIdx="0" presStyleCnt="0"/>
      <dgm:spPr/>
    </dgm:pt>
    <dgm:pt modelId="{9FC4316A-6CF9-40D5-B4B1-5E4B3EFB3983}" type="pres">
      <dgm:prSet presAssocID="{27CBE004-D863-43AA-A93E-D9814DEFDD73}" presName="compNode" presStyleCnt="0"/>
      <dgm:spPr/>
    </dgm:pt>
    <dgm:pt modelId="{8850943B-F06F-4CC3-906A-5B373B8D3940}" type="pres">
      <dgm:prSet presAssocID="{27CBE004-D863-43AA-A93E-D9814DEFDD73}" presName="bkgdShape" presStyleLbl="node1" presStyleIdx="4" presStyleCnt="5"/>
      <dgm:spPr/>
    </dgm:pt>
    <dgm:pt modelId="{539743ED-17F5-4769-817E-5951EAC8A491}" type="pres">
      <dgm:prSet presAssocID="{27CBE004-D863-43AA-A93E-D9814DEFDD73}" presName="nodeTx" presStyleLbl="node1" presStyleIdx="4" presStyleCnt="5">
        <dgm:presLayoutVars>
          <dgm:bulletEnabled val="1"/>
        </dgm:presLayoutVars>
      </dgm:prSet>
      <dgm:spPr/>
    </dgm:pt>
    <dgm:pt modelId="{0C920874-30F9-4C4C-B9DD-DFB54C7A2152}" type="pres">
      <dgm:prSet presAssocID="{27CBE004-D863-43AA-A93E-D9814DEFDD73}" presName="invisiNode" presStyleLbl="node1" presStyleIdx="4" presStyleCnt="5"/>
      <dgm:spPr/>
    </dgm:pt>
    <dgm:pt modelId="{F3475C70-4A0D-4828-BA8D-AFFAB233CE7D}" type="pres">
      <dgm:prSet presAssocID="{27CBE004-D863-43AA-A93E-D9814DEFDD73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740C2906-3AEC-4486-B89F-E85B48F1D110}" srcId="{50B92FBA-127C-44FC-88A2-7BA2660E0644}" destId="{0C249CC0-0471-4C02-A835-954D9A66DBE6}" srcOrd="1" destOrd="0" parTransId="{594CE964-0E3B-44BA-9946-53EBB9D150C8}" sibTransId="{A9943199-CE83-4556-8B5A-B4DE679A329D}"/>
    <dgm:cxn modelId="{04AD7F09-F664-4529-A6C1-A60992AA01CF}" type="presOf" srcId="{F8B64696-A973-4B7C-A460-EDDA2D8891FA}" destId="{9A054ADA-A5A5-45D8-94B8-7718D90CE076}" srcOrd="0" destOrd="0" presId="urn:microsoft.com/office/officeart/2005/8/layout/hList7"/>
    <dgm:cxn modelId="{ADD0520D-261C-40FC-B538-917592FCC688}" type="presOf" srcId="{9096C7DC-9C9D-443C-B017-9D7787E4D6C4}" destId="{E9BB1DEE-6552-4335-B6CC-5E52E5C41686}" srcOrd="0" destOrd="1" presId="urn:microsoft.com/office/officeart/2005/8/layout/hList7"/>
    <dgm:cxn modelId="{3C6C2A11-F03B-4C20-9A5B-0BCD88CEBAC9}" type="presOf" srcId="{D7C887D7-7485-4CF8-8926-E45263A53934}" destId="{76F90658-0028-4F8E-B31C-65AD52796673}" srcOrd="0" destOrd="3" presId="urn:microsoft.com/office/officeart/2005/8/layout/hList7"/>
    <dgm:cxn modelId="{D60E6112-2F1C-4235-8E46-BFF9EE67DE9C}" type="presOf" srcId="{5ACBA04F-70EA-423A-8EEF-8BA4D4EE86BB}" destId="{7D467C02-CFD3-4073-974B-1094FC7EE4A0}" srcOrd="0" destOrd="4" presId="urn:microsoft.com/office/officeart/2005/8/layout/hList7"/>
    <dgm:cxn modelId="{F0BCC112-3CAF-4A75-8FDE-002A6CB1E87D}" type="presOf" srcId="{07FC20FA-B0B5-4FB9-925D-3F49A843FFFD}" destId="{539743ED-17F5-4769-817E-5951EAC8A491}" srcOrd="1" destOrd="1" presId="urn:microsoft.com/office/officeart/2005/8/layout/hList7"/>
    <dgm:cxn modelId="{24E84D15-6788-404B-BD13-FC7FCE196EF0}" type="presOf" srcId="{32D168FC-66B2-430B-8243-781F6D59AE1C}" destId="{539743ED-17F5-4769-817E-5951EAC8A491}" srcOrd="1" destOrd="2" presId="urn:microsoft.com/office/officeart/2005/8/layout/hList7"/>
    <dgm:cxn modelId="{59C23117-0E63-4858-997B-4BFC6BCC5763}" srcId="{0C249CC0-0471-4C02-A835-954D9A66DBE6}" destId="{5ACBA04F-70EA-423A-8EEF-8BA4D4EE86BB}" srcOrd="3" destOrd="0" parTransId="{4B63AD80-605A-4EEB-9284-55198EDF21DD}" sibTransId="{1A170114-F54B-4F53-9F41-5631CAEB2F44}"/>
    <dgm:cxn modelId="{269E7317-A860-4926-A531-DFCEF556AF8A}" srcId="{27CBE004-D863-43AA-A93E-D9814DEFDD73}" destId="{07987B6E-2767-4A76-A041-B16E8179447B}" srcOrd="2" destOrd="0" parTransId="{D08A5DA7-B450-4E31-8367-8E124E7D89B7}" sibTransId="{7C7D8E91-4C8E-4C27-B793-98897E1BA62B}"/>
    <dgm:cxn modelId="{B835D117-1000-409D-A3E4-3C010CDE767C}" type="presOf" srcId="{9096C7DC-9C9D-443C-B017-9D7787E4D6C4}" destId="{B5E33D23-91A9-4A6A-B691-D6D1C97BA930}" srcOrd="1" destOrd="1" presId="urn:microsoft.com/office/officeart/2005/8/layout/hList7"/>
    <dgm:cxn modelId="{A5BCDC1D-5F0B-404E-93C7-A94E5710EB4A}" type="presOf" srcId="{357DB4CB-A34F-4CA9-9E6F-29A832B3B985}" destId="{43030C01-5986-479E-A12D-5D5C9D012529}" srcOrd="1" destOrd="2" presId="urn:microsoft.com/office/officeart/2005/8/layout/hList7"/>
    <dgm:cxn modelId="{D4987A25-B886-45DA-AF1A-7AA4878F936D}" srcId="{0C249CC0-0471-4C02-A835-954D9A66DBE6}" destId="{31B82305-0895-46EE-9EFC-404C2E6B270F}" srcOrd="4" destOrd="0" parTransId="{C6FA2E84-41AD-444F-B2EB-A80E9F8DAF9D}" sibTransId="{C7E36F12-5BBB-438B-9877-DDC981F41EA4}"/>
    <dgm:cxn modelId="{AD2F6127-060A-407B-BF35-8DF1EE8FE7A6}" type="presOf" srcId="{120B2A07-F8D9-4849-9E00-6A9FE30A1DA0}" destId="{35AC1F78-AB5A-4F76-ABBE-1E5364B52728}" srcOrd="1" destOrd="3" presId="urn:microsoft.com/office/officeart/2005/8/layout/hList7"/>
    <dgm:cxn modelId="{0CB81B2B-121A-4266-92AB-14B173B6201C}" type="presOf" srcId="{07987B6E-2767-4A76-A041-B16E8179447B}" destId="{8850943B-F06F-4CC3-906A-5B373B8D3940}" srcOrd="0" destOrd="3" presId="urn:microsoft.com/office/officeart/2005/8/layout/hList7"/>
    <dgm:cxn modelId="{D3C5822B-CB72-40CF-B6CC-4CB0DF77D1F6}" type="presOf" srcId="{120B2A07-F8D9-4849-9E00-6A9FE30A1DA0}" destId="{7D467C02-CFD3-4073-974B-1094FC7EE4A0}" srcOrd="0" destOrd="3" presId="urn:microsoft.com/office/officeart/2005/8/layout/hList7"/>
    <dgm:cxn modelId="{C4F7152F-6615-49FB-BEF2-0316B8CC4163}" type="presOf" srcId="{5ACBA04F-70EA-423A-8EEF-8BA4D4EE86BB}" destId="{35AC1F78-AB5A-4F76-ABBE-1E5364B52728}" srcOrd="1" destOrd="4" presId="urn:microsoft.com/office/officeart/2005/8/layout/hList7"/>
    <dgm:cxn modelId="{3392A830-F00F-4E08-8442-5B7D7DB27D91}" srcId="{CF6A3CD5-1FD6-4E54-93EF-95CAFEF626E6}" destId="{4CC8A812-363D-4775-BEB3-F4B9D35D974F}" srcOrd="1" destOrd="0" parTransId="{6F528631-3F62-4EB8-B86E-20E5661B1AC7}" sibTransId="{E5EE6DC8-8B04-46D6-B63C-0352F9842303}"/>
    <dgm:cxn modelId="{20C2563A-A8ED-49D3-8AB9-7F706B8B71F3}" type="presOf" srcId="{27CBE004-D863-43AA-A93E-D9814DEFDD73}" destId="{8850943B-F06F-4CC3-906A-5B373B8D3940}" srcOrd="0" destOrd="0" presId="urn:microsoft.com/office/officeart/2005/8/layout/hList7"/>
    <dgm:cxn modelId="{8065CD3A-7D83-4931-B97C-600D89AB763B}" type="presOf" srcId="{0C249CC0-0471-4C02-A835-954D9A66DBE6}" destId="{7D467C02-CFD3-4073-974B-1094FC7EE4A0}" srcOrd="0" destOrd="0" presId="urn:microsoft.com/office/officeart/2005/8/layout/hList7"/>
    <dgm:cxn modelId="{B73DAB3B-6D03-4E41-BD5B-8F8A1524790D}" type="presOf" srcId="{D46FBB7F-279D-417C-9B92-7E1F69958267}" destId="{B5E33D23-91A9-4A6A-B691-D6D1C97BA930}" srcOrd="1" destOrd="3" presId="urn:microsoft.com/office/officeart/2005/8/layout/hList7"/>
    <dgm:cxn modelId="{4125053F-5CAF-4E97-A639-5D5C63816B3C}" type="presOf" srcId="{22D0BF9C-9098-43FB-9E1C-83B51CA53B8B}" destId="{B81F3BCD-319A-4969-ADD8-6889C0D6EBDE}" srcOrd="0" destOrd="0" presId="urn:microsoft.com/office/officeart/2005/8/layout/hList7"/>
    <dgm:cxn modelId="{FBFA1840-D2E7-4025-8BC2-5E07D75AA343}" srcId="{DDCF2613-C516-4143-BBE4-56BF56BA08B5}" destId="{357DB4CB-A34F-4CA9-9E6F-29A832B3B985}" srcOrd="1" destOrd="0" parTransId="{7035F344-6EDC-4BF2-B520-B839A317E3A0}" sibTransId="{F0A78202-C243-4C4B-A6BD-047F11914FBF}"/>
    <dgm:cxn modelId="{8F4E9A5C-00BF-4C04-B99F-A8205282C536}" type="presOf" srcId="{50B92FBA-127C-44FC-88A2-7BA2660E0644}" destId="{A1147032-16D8-44C5-AAF0-8AF3F0F7C013}" srcOrd="0" destOrd="0" presId="urn:microsoft.com/office/officeart/2005/8/layout/hList7"/>
    <dgm:cxn modelId="{7B0B325E-542D-47A4-B7AC-B8A232E5DF4B}" srcId="{0C249CC0-0471-4C02-A835-954D9A66DBE6}" destId="{120B2A07-F8D9-4849-9E00-6A9FE30A1DA0}" srcOrd="2" destOrd="0" parTransId="{44194C5C-CFC7-40C3-A9EE-BF9842E83F13}" sibTransId="{80DE00D1-5F71-48CB-9E41-41C209B173F2}"/>
    <dgm:cxn modelId="{F81BDD5F-36D7-49A0-B863-1109A5EE5BE4}" srcId="{50B92FBA-127C-44FC-88A2-7BA2660E0644}" destId="{DDCF2613-C516-4143-BBE4-56BF56BA08B5}" srcOrd="0" destOrd="0" parTransId="{39C5A059-87B1-42C2-8208-E55FC4A7C0E7}" sibTransId="{F8B64696-A973-4B7C-A460-EDDA2D8891FA}"/>
    <dgm:cxn modelId="{58303661-E71F-4F72-9945-6597979AF284}" type="presOf" srcId="{0C249CC0-0471-4C02-A835-954D9A66DBE6}" destId="{35AC1F78-AB5A-4F76-ABBE-1E5364B52728}" srcOrd="1" destOrd="0" presId="urn:microsoft.com/office/officeart/2005/8/layout/hList7"/>
    <dgm:cxn modelId="{EAF45142-31F0-4B5F-A5AC-F2AD88726B5E}" type="presOf" srcId="{27CBE004-D863-43AA-A93E-D9814DEFDD73}" destId="{539743ED-17F5-4769-817E-5951EAC8A491}" srcOrd="1" destOrd="0" presId="urn:microsoft.com/office/officeart/2005/8/layout/hList7"/>
    <dgm:cxn modelId="{F5218642-764A-4106-B63B-1D967ACDA2D7}" type="presOf" srcId="{CFBD46BB-05A4-4AF8-B2B9-13592152A4E4}" destId="{49E376A7-23B0-44CC-9506-66339598ACC6}" srcOrd="1" destOrd="1" presId="urn:microsoft.com/office/officeart/2005/8/layout/hList7"/>
    <dgm:cxn modelId="{7003E843-FFF0-4E90-B35A-61B2F7AFB17E}" type="presOf" srcId="{64342A24-E850-48BF-8D2F-3A8A0EDF2C15}" destId="{7D467C02-CFD3-4073-974B-1094FC7EE4A0}" srcOrd="0" destOrd="1" presId="urn:microsoft.com/office/officeart/2005/8/layout/hList7"/>
    <dgm:cxn modelId="{44F05744-6676-4ACD-8534-88100ECDC710}" srcId="{DDCF2613-C516-4143-BBE4-56BF56BA08B5}" destId="{4D46962D-983D-4EA3-BAC2-67CAC0181DFF}" srcOrd="0" destOrd="0" parTransId="{F38F892E-1D3E-4047-863B-578A915A64EF}" sibTransId="{DAAF4B93-2B99-4752-B9C3-EEFE7E95CC46}"/>
    <dgm:cxn modelId="{F3521745-A1D2-4547-A4E9-A45201210429}" srcId="{DDCF2613-C516-4143-BBE4-56BF56BA08B5}" destId="{D7C887D7-7485-4CF8-8926-E45263A53934}" srcOrd="2" destOrd="0" parTransId="{252A6F5E-54AB-4CEA-BC9E-9BA1EF26EE50}" sibTransId="{B96D27FA-A0A4-4844-8CE1-B18282450768}"/>
    <dgm:cxn modelId="{44D2FD45-3BA4-4822-977D-9089434E503F}" srcId="{22D0BF9C-9098-43FB-9E1C-83B51CA53B8B}" destId="{62FF2265-9DBB-4CC6-9FA4-2C61781A762F}" srcOrd="1" destOrd="0" parTransId="{99476BED-4B9B-4431-8312-07FBCB8C0971}" sibTransId="{37F11B10-2B9D-4F63-B9F9-1A03A6D52F46}"/>
    <dgm:cxn modelId="{78B98A47-0B97-4DC6-8C1A-E0EB3A4F2257}" type="presOf" srcId="{A9943199-CE83-4556-8B5A-B4DE679A329D}" destId="{0BD45A13-E822-4851-A106-015BFBD4DD02}" srcOrd="0" destOrd="0" presId="urn:microsoft.com/office/officeart/2005/8/layout/hList7"/>
    <dgm:cxn modelId="{9A89D448-91FF-4E0D-9AE1-A90DE7AADF2A}" srcId="{0C249CC0-0471-4C02-A835-954D9A66DBE6}" destId="{5DCB02DD-9D7D-46F8-8F63-85DEB227E96C}" srcOrd="1" destOrd="0" parTransId="{24BB9982-26D6-4928-84E4-6BC6F690A997}" sibTransId="{C9A6FD2D-AA31-42F0-82AA-D5BE161E4F21}"/>
    <dgm:cxn modelId="{C35C1A69-C136-42CD-98DF-EAFF11421E9F}" srcId="{22D0BF9C-9098-43FB-9E1C-83B51CA53B8B}" destId="{CFBD46BB-05A4-4AF8-B2B9-13592152A4E4}" srcOrd="0" destOrd="0" parTransId="{9E4B0DCB-968B-4435-A77C-95C27978324E}" sibTransId="{AE693EBD-16E0-47DB-900D-CCC11F8A0B58}"/>
    <dgm:cxn modelId="{F260574D-EB86-4F3E-8294-7094AA8DCB4A}" type="presOf" srcId="{DDCF2613-C516-4143-BBE4-56BF56BA08B5}" destId="{43030C01-5986-479E-A12D-5D5C9D012529}" srcOrd="1" destOrd="0" presId="urn:microsoft.com/office/officeart/2005/8/layout/hList7"/>
    <dgm:cxn modelId="{E37A3F50-47AF-4A75-87BC-15689C757755}" type="presOf" srcId="{07987B6E-2767-4A76-A041-B16E8179447B}" destId="{539743ED-17F5-4769-817E-5951EAC8A491}" srcOrd="1" destOrd="3" presId="urn:microsoft.com/office/officeart/2005/8/layout/hList7"/>
    <dgm:cxn modelId="{C70A6651-415C-40F0-B7C7-B944BD96F1FD}" type="presOf" srcId="{32D168FC-66B2-430B-8243-781F6D59AE1C}" destId="{8850943B-F06F-4CC3-906A-5B373B8D3940}" srcOrd="0" destOrd="2" presId="urn:microsoft.com/office/officeart/2005/8/layout/hList7"/>
    <dgm:cxn modelId="{4BC71B74-CEAC-4F5D-899D-C348965C7463}" srcId="{27CBE004-D863-43AA-A93E-D9814DEFDD73}" destId="{32D168FC-66B2-430B-8243-781F6D59AE1C}" srcOrd="1" destOrd="0" parTransId="{C7D0C220-6D88-4286-9327-AB6CBEBD681C}" sibTransId="{96EBF514-CA74-4C5B-9612-33F90C9E9FC0}"/>
    <dgm:cxn modelId="{11AEC676-441F-4CB2-B627-E2CF7F39C2A2}" srcId="{27CBE004-D863-43AA-A93E-D9814DEFDD73}" destId="{07FC20FA-B0B5-4FB9-925D-3F49A843FFFD}" srcOrd="0" destOrd="0" parTransId="{5C7078D4-5FC6-400B-B8B7-B59A5EB447B7}" sibTransId="{F6A9A4B1-63AC-4262-BA0F-497710E7908A}"/>
    <dgm:cxn modelId="{5D6E6A78-A939-41BA-9E26-A5162174FA13}" srcId="{50B92FBA-127C-44FC-88A2-7BA2660E0644}" destId="{27CBE004-D863-43AA-A93E-D9814DEFDD73}" srcOrd="4" destOrd="0" parTransId="{825EB3F2-B98D-490A-9314-CB1AC2909F42}" sibTransId="{34AA0EFD-AF51-4B94-B26F-874017BE5D83}"/>
    <dgm:cxn modelId="{285A5C5A-A72A-4C96-A0E0-5D8BC9948783}" type="presOf" srcId="{357DB4CB-A34F-4CA9-9E6F-29A832B3B985}" destId="{76F90658-0028-4F8E-B31C-65AD52796673}" srcOrd="0" destOrd="2" presId="urn:microsoft.com/office/officeart/2005/8/layout/hList7"/>
    <dgm:cxn modelId="{1698427E-4033-43CE-A993-1C4219028E3C}" srcId="{50B92FBA-127C-44FC-88A2-7BA2660E0644}" destId="{CF6A3CD5-1FD6-4E54-93EF-95CAFEF626E6}" srcOrd="2" destOrd="0" parTransId="{C7ED55AC-527B-41E4-9AEC-FE6D05B7FEF6}" sibTransId="{FBDE67F6-4524-4E1D-97E2-8864D9E14433}"/>
    <dgm:cxn modelId="{1BF8277F-671C-435B-B377-F1823E22C60F}" type="presOf" srcId="{CF6A3CD5-1FD6-4E54-93EF-95CAFEF626E6}" destId="{E9BB1DEE-6552-4335-B6CC-5E52E5C41686}" srcOrd="0" destOrd="0" presId="urn:microsoft.com/office/officeart/2005/8/layout/hList7"/>
    <dgm:cxn modelId="{C964AD87-4C81-454F-BB97-EA232C444AA4}" type="presOf" srcId="{D7C887D7-7485-4CF8-8926-E45263A53934}" destId="{43030C01-5986-479E-A12D-5D5C9D012529}" srcOrd="1" destOrd="3" presId="urn:microsoft.com/office/officeart/2005/8/layout/hList7"/>
    <dgm:cxn modelId="{CBA92F8B-680B-4565-8BB7-14965CFF6213}" type="presOf" srcId="{FBDE67F6-4524-4E1D-97E2-8864D9E14433}" destId="{CC9BD91D-07B6-4229-94B1-AA7ABBD3D592}" srcOrd="0" destOrd="0" presId="urn:microsoft.com/office/officeart/2005/8/layout/hList7"/>
    <dgm:cxn modelId="{26BD4B8C-BA8F-45DB-BADD-343D3E82ACA4}" type="presOf" srcId="{28545E06-75FB-4E43-B84D-55D351AE4231}" destId="{0D47212F-F331-4F09-981C-5135B909BBE1}" srcOrd="0" destOrd="0" presId="urn:microsoft.com/office/officeart/2005/8/layout/hList7"/>
    <dgm:cxn modelId="{5BE12A94-2EB8-4341-AF6C-D70B14440623}" type="presOf" srcId="{64342A24-E850-48BF-8D2F-3A8A0EDF2C15}" destId="{35AC1F78-AB5A-4F76-ABBE-1E5364B52728}" srcOrd="1" destOrd="1" presId="urn:microsoft.com/office/officeart/2005/8/layout/hList7"/>
    <dgm:cxn modelId="{6FC56695-EA53-4C0D-8C3C-8B8BFF4D85AE}" type="presOf" srcId="{CF6A3CD5-1FD6-4E54-93EF-95CAFEF626E6}" destId="{B5E33D23-91A9-4A6A-B691-D6D1C97BA930}" srcOrd="1" destOrd="0" presId="urn:microsoft.com/office/officeart/2005/8/layout/hList7"/>
    <dgm:cxn modelId="{F5135997-B967-4727-A075-B5112D8B1E6B}" type="presOf" srcId="{5DCB02DD-9D7D-46F8-8F63-85DEB227E96C}" destId="{7D467C02-CFD3-4073-974B-1094FC7EE4A0}" srcOrd="0" destOrd="2" presId="urn:microsoft.com/office/officeart/2005/8/layout/hList7"/>
    <dgm:cxn modelId="{B53BF99C-64A5-41DE-9E3C-6219F20BA390}" type="presOf" srcId="{4D46962D-983D-4EA3-BAC2-67CAC0181DFF}" destId="{43030C01-5986-479E-A12D-5D5C9D012529}" srcOrd="1" destOrd="1" presId="urn:microsoft.com/office/officeart/2005/8/layout/hList7"/>
    <dgm:cxn modelId="{AF17A59E-C88E-45A1-BC69-A648D7C43CF1}" type="presOf" srcId="{22D0BF9C-9098-43FB-9E1C-83B51CA53B8B}" destId="{49E376A7-23B0-44CC-9506-66339598ACC6}" srcOrd="1" destOrd="0" presId="urn:microsoft.com/office/officeart/2005/8/layout/hList7"/>
    <dgm:cxn modelId="{5F514BA2-F6DB-4C3A-9800-2C9D653735B8}" type="presOf" srcId="{4D46962D-983D-4EA3-BAC2-67CAC0181DFF}" destId="{76F90658-0028-4F8E-B31C-65AD52796673}" srcOrd="0" destOrd="1" presId="urn:microsoft.com/office/officeart/2005/8/layout/hList7"/>
    <dgm:cxn modelId="{310D48AC-4E3C-4954-8FF0-479EFDA50D8D}" type="presOf" srcId="{4CC8A812-363D-4775-BEB3-F4B9D35D974F}" destId="{E9BB1DEE-6552-4335-B6CC-5E52E5C41686}" srcOrd="0" destOrd="2" presId="urn:microsoft.com/office/officeart/2005/8/layout/hList7"/>
    <dgm:cxn modelId="{3CB4D0B5-0F40-499E-BBB7-8E115DF65B3A}" type="presOf" srcId="{CFBD46BB-05A4-4AF8-B2B9-13592152A4E4}" destId="{B81F3BCD-319A-4969-ADD8-6889C0D6EBDE}" srcOrd="0" destOrd="1" presId="urn:microsoft.com/office/officeart/2005/8/layout/hList7"/>
    <dgm:cxn modelId="{FE8859BF-C77F-484A-8291-D43B59C699E7}" type="presOf" srcId="{DDCF2613-C516-4143-BBE4-56BF56BA08B5}" destId="{76F90658-0028-4F8E-B31C-65AD52796673}" srcOrd="0" destOrd="0" presId="urn:microsoft.com/office/officeart/2005/8/layout/hList7"/>
    <dgm:cxn modelId="{821E50C2-5EA6-41D0-8035-BBA58767CA05}" type="presOf" srcId="{D46FBB7F-279D-417C-9B92-7E1F69958267}" destId="{E9BB1DEE-6552-4335-B6CC-5E52E5C41686}" srcOrd="0" destOrd="3" presId="urn:microsoft.com/office/officeart/2005/8/layout/hList7"/>
    <dgm:cxn modelId="{77AF16D1-4AB5-452E-A4B6-F813C72E107B}" type="presOf" srcId="{5DCB02DD-9D7D-46F8-8F63-85DEB227E96C}" destId="{35AC1F78-AB5A-4F76-ABBE-1E5364B52728}" srcOrd="1" destOrd="2" presId="urn:microsoft.com/office/officeart/2005/8/layout/hList7"/>
    <dgm:cxn modelId="{C7D2FDD4-914D-45F1-9177-4D74FFBD097E}" type="presOf" srcId="{62FF2265-9DBB-4CC6-9FA4-2C61781A762F}" destId="{B81F3BCD-319A-4969-ADD8-6889C0D6EBDE}" srcOrd="0" destOrd="2" presId="urn:microsoft.com/office/officeart/2005/8/layout/hList7"/>
    <dgm:cxn modelId="{10047FDD-A834-4A7B-A230-66823A95CB70}" type="presOf" srcId="{31B82305-0895-46EE-9EFC-404C2E6B270F}" destId="{7D467C02-CFD3-4073-974B-1094FC7EE4A0}" srcOrd="0" destOrd="5" presId="urn:microsoft.com/office/officeart/2005/8/layout/hList7"/>
    <dgm:cxn modelId="{8C0C63DE-ACC8-40E7-9D5E-9C0DA291A711}" srcId="{0C249CC0-0471-4C02-A835-954D9A66DBE6}" destId="{64342A24-E850-48BF-8D2F-3A8A0EDF2C15}" srcOrd="0" destOrd="0" parTransId="{A8400E18-648C-4359-9DC6-03FC085EBD64}" sibTransId="{4B64BC54-6BEB-4DB5-AF9D-33DCE6E8AC29}"/>
    <dgm:cxn modelId="{D3C4A0E2-874E-4299-9AD9-F06D677CC6CA}" srcId="{CF6A3CD5-1FD6-4E54-93EF-95CAFEF626E6}" destId="{D46FBB7F-279D-417C-9B92-7E1F69958267}" srcOrd="2" destOrd="0" parTransId="{29CA05D0-788D-499E-8CC5-FC5DD06D190E}" sibTransId="{8A03864F-AB95-46C9-9AFD-463E62EBE0EA}"/>
    <dgm:cxn modelId="{B78A96E3-4B1B-4B3C-9A57-A560A7DE31CF}" type="presOf" srcId="{31B82305-0895-46EE-9EFC-404C2E6B270F}" destId="{35AC1F78-AB5A-4F76-ABBE-1E5364B52728}" srcOrd="1" destOrd="5" presId="urn:microsoft.com/office/officeart/2005/8/layout/hList7"/>
    <dgm:cxn modelId="{FCC4E6E9-747B-4A08-A3EE-D01BF187B0B2}" srcId="{CF6A3CD5-1FD6-4E54-93EF-95CAFEF626E6}" destId="{9096C7DC-9C9D-443C-B017-9D7787E4D6C4}" srcOrd="0" destOrd="0" parTransId="{54105DB6-960E-4CBD-A696-C27E4865B041}" sibTransId="{ED2A0F18-4987-4E7B-A654-C92DF6443069}"/>
    <dgm:cxn modelId="{308712ED-935C-417D-ABA9-D8AF829ABA2B}" type="presOf" srcId="{07FC20FA-B0B5-4FB9-925D-3F49A843FFFD}" destId="{8850943B-F06F-4CC3-906A-5B373B8D3940}" srcOrd="0" destOrd="1" presId="urn:microsoft.com/office/officeart/2005/8/layout/hList7"/>
    <dgm:cxn modelId="{11F97AEE-3357-4550-A19D-545B989F89CE}" srcId="{50B92FBA-127C-44FC-88A2-7BA2660E0644}" destId="{22D0BF9C-9098-43FB-9E1C-83B51CA53B8B}" srcOrd="3" destOrd="0" parTransId="{77C56DF0-B846-44A3-8124-4F91C1C0AE35}" sibTransId="{28545E06-75FB-4E43-B84D-55D351AE4231}"/>
    <dgm:cxn modelId="{C5057AF1-05F8-46F0-92A4-C5653BBA02E2}" type="presOf" srcId="{4CC8A812-363D-4775-BEB3-F4B9D35D974F}" destId="{B5E33D23-91A9-4A6A-B691-D6D1C97BA930}" srcOrd="1" destOrd="2" presId="urn:microsoft.com/office/officeart/2005/8/layout/hList7"/>
    <dgm:cxn modelId="{3358FAF5-BD66-490B-8147-779AC4D8C19C}" type="presOf" srcId="{62FF2265-9DBB-4CC6-9FA4-2C61781A762F}" destId="{49E376A7-23B0-44CC-9506-66339598ACC6}" srcOrd="1" destOrd="2" presId="urn:microsoft.com/office/officeart/2005/8/layout/hList7"/>
    <dgm:cxn modelId="{BCAB8C3F-17EB-4ED4-9F77-6F4859B1F0E8}" type="presParOf" srcId="{A1147032-16D8-44C5-AAF0-8AF3F0F7C013}" destId="{96017230-65A9-4A94-B682-83F9E6A8A24E}" srcOrd="0" destOrd="0" presId="urn:microsoft.com/office/officeart/2005/8/layout/hList7"/>
    <dgm:cxn modelId="{61AB59AF-5A17-4B9E-BE90-84FDC12E262B}" type="presParOf" srcId="{A1147032-16D8-44C5-AAF0-8AF3F0F7C013}" destId="{43BE698F-F300-41DA-A7FA-B3951CE4086E}" srcOrd="1" destOrd="0" presId="urn:microsoft.com/office/officeart/2005/8/layout/hList7"/>
    <dgm:cxn modelId="{F08AE965-2361-4C09-B07B-7D3E28A4A454}" type="presParOf" srcId="{43BE698F-F300-41DA-A7FA-B3951CE4086E}" destId="{D2236D98-B81E-49B1-97C2-477872AD51CE}" srcOrd="0" destOrd="0" presId="urn:microsoft.com/office/officeart/2005/8/layout/hList7"/>
    <dgm:cxn modelId="{5BBA081B-A203-4AA9-9646-957FFB589A7F}" type="presParOf" srcId="{D2236D98-B81E-49B1-97C2-477872AD51CE}" destId="{76F90658-0028-4F8E-B31C-65AD52796673}" srcOrd="0" destOrd="0" presId="urn:microsoft.com/office/officeart/2005/8/layout/hList7"/>
    <dgm:cxn modelId="{7A0FDFD9-2709-4C22-AE77-D9596372A614}" type="presParOf" srcId="{D2236D98-B81E-49B1-97C2-477872AD51CE}" destId="{43030C01-5986-479E-A12D-5D5C9D012529}" srcOrd="1" destOrd="0" presId="urn:microsoft.com/office/officeart/2005/8/layout/hList7"/>
    <dgm:cxn modelId="{2939315B-AD5D-46BE-A348-289EAAB3BB55}" type="presParOf" srcId="{D2236D98-B81E-49B1-97C2-477872AD51CE}" destId="{16B225F8-2DE1-4F39-B276-55BBDB4499E4}" srcOrd="2" destOrd="0" presId="urn:microsoft.com/office/officeart/2005/8/layout/hList7"/>
    <dgm:cxn modelId="{95FA53CE-BC6A-48D4-909B-1A23B9A1704B}" type="presParOf" srcId="{D2236D98-B81E-49B1-97C2-477872AD51CE}" destId="{5B9F071D-A98D-4829-9864-113DAA3F893D}" srcOrd="3" destOrd="0" presId="urn:microsoft.com/office/officeart/2005/8/layout/hList7"/>
    <dgm:cxn modelId="{2FA38615-C72A-4097-A371-2FAD7EC924E5}" type="presParOf" srcId="{43BE698F-F300-41DA-A7FA-B3951CE4086E}" destId="{9A054ADA-A5A5-45D8-94B8-7718D90CE076}" srcOrd="1" destOrd="0" presId="urn:microsoft.com/office/officeart/2005/8/layout/hList7"/>
    <dgm:cxn modelId="{5F46674F-9A2A-4D9F-9A44-9207139D7FD8}" type="presParOf" srcId="{43BE698F-F300-41DA-A7FA-B3951CE4086E}" destId="{24D77CF4-CB45-4678-AF6F-DB2F6F10431B}" srcOrd="2" destOrd="0" presId="urn:microsoft.com/office/officeart/2005/8/layout/hList7"/>
    <dgm:cxn modelId="{795BCCB0-4130-4745-BC7F-C5E24D4BA508}" type="presParOf" srcId="{24D77CF4-CB45-4678-AF6F-DB2F6F10431B}" destId="{7D467C02-CFD3-4073-974B-1094FC7EE4A0}" srcOrd="0" destOrd="0" presId="urn:microsoft.com/office/officeart/2005/8/layout/hList7"/>
    <dgm:cxn modelId="{700C0DEA-855C-429F-82D5-ABFD66ED47DC}" type="presParOf" srcId="{24D77CF4-CB45-4678-AF6F-DB2F6F10431B}" destId="{35AC1F78-AB5A-4F76-ABBE-1E5364B52728}" srcOrd="1" destOrd="0" presId="urn:microsoft.com/office/officeart/2005/8/layout/hList7"/>
    <dgm:cxn modelId="{9075BA64-FD03-4B07-812F-B6777A0DCD8B}" type="presParOf" srcId="{24D77CF4-CB45-4678-AF6F-DB2F6F10431B}" destId="{0AAFE5CC-D1C1-4D99-985D-F5C4FBC726B4}" srcOrd="2" destOrd="0" presId="urn:microsoft.com/office/officeart/2005/8/layout/hList7"/>
    <dgm:cxn modelId="{BB47EF35-F2D8-4312-B5AE-352A2DBFDB96}" type="presParOf" srcId="{24D77CF4-CB45-4678-AF6F-DB2F6F10431B}" destId="{CA756937-C37B-4706-8721-82F8DE29B662}" srcOrd="3" destOrd="0" presId="urn:microsoft.com/office/officeart/2005/8/layout/hList7"/>
    <dgm:cxn modelId="{E8CF7510-289D-4E30-A6B9-D9F44C302649}" type="presParOf" srcId="{43BE698F-F300-41DA-A7FA-B3951CE4086E}" destId="{0BD45A13-E822-4851-A106-015BFBD4DD02}" srcOrd="3" destOrd="0" presId="urn:microsoft.com/office/officeart/2005/8/layout/hList7"/>
    <dgm:cxn modelId="{B74CEB13-8684-4F41-8848-6011C8B23385}" type="presParOf" srcId="{43BE698F-F300-41DA-A7FA-B3951CE4086E}" destId="{A03E9E6F-EB76-4C49-9A5B-B7150F27956B}" srcOrd="4" destOrd="0" presId="urn:microsoft.com/office/officeart/2005/8/layout/hList7"/>
    <dgm:cxn modelId="{BBFE58CF-91B3-4AE7-B503-3D4D3AC1D148}" type="presParOf" srcId="{A03E9E6F-EB76-4C49-9A5B-B7150F27956B}" destId="{E9BB1DEE-6552-4335-B6CC-5E52E5C41686}" srcOrd="0" destOrd="0" presId="urn:microsoft.com/office/officeart/2005/8/layout/hList7"/>
    <dgm:cxn modelId="{B2974B54-D0B0-461D-AB2E-C30855F72203}" type="presParOf" srcId="{A03E9E6F-EB76-4C49-9A5B-B7150F27956B}" destId="{B5E33D23-91A9-4A6A-B691-D6D1C97BA930}" srcOrd="1" destOrd="0" presId="urn:microsoft.com/office/officeart/2005/8/layout/hList7"/>
    <dgm:cxn modelId="{43EDE75A-8C6F-4FC7-9688-989D5893D141}" type="presParOf" srcId="{A03E9E6F-EB76-4C49-9A5B-B7150F27956B}" destId="{50F4D708-D772-42FB-9B8F-E9E1CAB6AB4A}" srcOrd="2" destOrd="0" presId="urn:microsoft.com/office/officeart/2005/8/layout/hList7"/>
    <dgm:cxn modelId="{09D55163-1FD2-4CB0-95E2-B8C305004EEF}" type="presParOf" srcId="{A03E9E6F-EB76-4C49-9A5B-B7150F27956B}" destId="{A5111804-95AE-4C6B-ABD7-FFFE08E5756C}" srcOrd="3" destOrd="0" presId="urn:microsoft.com/office/officeart/2005/8/layout/hList7"/>
    <dgm:cxn modelId="{AC6B25EA-517F-4FC2-888A-238E44C26C9B}" type="presParOf" srcId="{43BE698F-F300-41DA-A7FA-B3951CE4086E}" destId="{CC9BD91D-07B6-4229-94B1-AA7ABBD3D592}" srcOrd="5" destOrd="0" presId="urn:microsoft.com/office/officeart/2005/8/layout/hList7"/>
    <dgm:cxn modelId="{6C8F3B07-7E5E-4809-AD4E-A0982723D9E9}" type="presParOf" srcId="{43BE698F-F300-41DA-A7FA-B3951CE4086E}" destId="{BB21CCA6-DF98-41FA-A70F-F9821B727CC9}" srcOrd="6" destOrd="0" presId="urn:microsoft.com/office/officeart/2005/8/layout/hList7"/>
    <dgm:cxn modelId="{23BE9EC8-B1DD-4E2C-A51D-269380B9E52C}" type="presParOf" srcId="{BB21CCA6-DF98-41FA-A70F-F9821B727CC9}" destId="{B81F3BCD-319A-4969-ADD8-6889C0D6EBDE}" srcOrd="0" destOrd="0" presId="urn:microsoft.com/office/officeart/2005/8/layout/hList7"/>
    <dgm:cxn modelId="{8322920D-7FCA-45BF-9C35-053FB5DA6610}" type="presParOf" srcId="{BB21CCA6-DF98-41FA-A70F-F9821B727CC9}" destId="{49E376A7-23B0-44CC-9506-66339598ACC6}" srcOrd="1" destOrd="0" presId="urn:microsoft.com/office/officeart/2005/8/layout/hList7"/>
    <dgm:cxn modelId="{E9C5D477-5DCF-411A-A756-34E32E6C0292}" type="presParOf" srcId="{BB21CCA6-DF98-41FA-A70F-F9821B727CC9}" destId="{3A14018C-EBE4-4057-87DA-076B0A57D31E}" srcOrd="2" destOrd="0" presId="urn:microsoft.com/office/officeart/2005/8/layout/hList7"/>
    <dgm:cxn modelId="{79D2B707-7CFB-43F3-B945-9C5D1BC72F6C}" type="presParOf" srcId="{BB21CCA6-DF98-41FA-A70F-F9821B727CC9}" destId="{70DCEF3D-DB2D-4C94-B095-404B405D33AA}" srcOrd="3" destOrd="0" presId="urn:microsoft.com/office/officeart/2005/8/layout/hList7"/>
    <dgm:cxn modelId="{906CDF0C-3A03-4102-AB34-8EB9E6FE9DD0}" type="presParOf" srcId="{43BE698F-F300-41DA-A7FA-B3951CE4086E}" destId="{0D47212F-F331-4F09-981C-5135B909BBE1}" srcOrd="7" destOrd="0" presId="urn:microsoft.com/office/officeart/2005/8/layout/hList7"/>
    <dgm:cxn modelId="{6FC434EF-7708-4562-B344-7C9A659436A6}" type="presParOf" srcId="{43BE698F-F300-41DA-A7FA-B3951CE4086E}" destId="{9FC4316A-6CF9-40D5-B4B1-5E4B3EFB3983}" srcOrd="8" destOrd="0" presId="urn:microsoft.com/office/officeart/2005/8/layout/hList7"/>
    <dgm:cxn modelId="{3AB96422-9106-4324-B666-8A97FB2305C1}" type="presParOf" srcId="{9FC4316A-6CF9-40D5-B4B1-5E4B3EFB3983}" destId="{8850943B-F06F-4CC3-906A-5B373B8D3940}" srcOrd="0" destOrd="0" presId="urn:microsoft.com/office/officeart/2005/8/layout/hList7"/>
    <dgm:cxn modelId="{6272BF79-04B7-4BE5-995E-381B007C2476}" type="presParOf" srcId="{9FC4316A-6CF9-40D5-B4B1-5E4B3EFB3983}" destId="{539743ED-17F5-4769-817E-5951EAC8A491}" srcOrd="1" destOrd="0" presId="urn:microsoft.com/office/officeart/2005/8/layout/hList7"/>
    <dgm:cxn modelId="{A1258AFA-9DC2-4B2A-964A-CE9D1B354ECA}" type="presParOf" srcId="{9FC4316A-6CF9-40D5-B4B1-5E4B3EFB3983}" destId="{0C920874-30F9-4C4C-B9DD-DFB54C7A2152}" srcOrd="2" destOrd="0" presId="urn:microsoft.com/office/officeart/2005/8/layout/hList7"/>
    <dgm:cxn modelId="{84874A39-E440-4F79-A5C8-70AED8DA5473}" type="presParOf" srcId="{9FC4316A-6CF9-40D5-B4B1-5E4B3EFB3983}" destId="{F3475C70-4A0D-4828-BA8D-AFFAB233CE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E6876-333E-401E-8ABB-9BFFD19E0C59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2600000"/>
            <a:gd name="adj2" fmla="val 162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5A2-B381-4058-A65C-B634E03B9B7A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9000000"/>
            <a:gd name="adj2" fmla="val 126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88F6A-3CFA-46B4-AF65-9AD28AE9C41C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5400000"/>
            <a:gd name="adj2" fmla="val 90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2E4B-6337-4E88-992C-060C27CE48D1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800000"/>
            <a:gd name="adj2" fmla="val 54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DBB9B-5897-473C-96E3-D833F32D0843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9800000"/>
            <a:gd name="adj2" fmla="val 18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EE014-DCEC-4C45-9753-52C6B6525200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6200000"/>
            <a:gd name="adj2" fmla="val 198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CD21-1A64-4409-91D1-CF2DECC09F01}">
      <dsp:nvSpPr>
        <dsp:cNvPr id="0" name=""/>
        <dsp:cNvSpPr/>
      </dsp:nvSpPr>
      <dsp:spPr>
        <a:xfrm>
          <a:off x="2079173" y="1176765"/>
          <a:ext cx="1247107" cy="1247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Thesis</a:t>
          </a:r>
        </a:p>
      </dsp:txBody>
      <dsp:txXfrm>
        <a:off x="2261808" y="1359400"/>
        <a:ext cx="881837" cy="881837"/>
      </dsp:txXfrm>
    </dsp:sp>
    <dsp:sp modelId="{4F643DB7-EE65-4DF5-B417-DA10D3CD6A39}">
      <dsp:nvSpPr>
        <dsp:cNvPr id="0" name=""/>
        <dsp:cNvSpPr/>
      </dsp:nvSpPr>
      <dsp:spPr>
        <a:xfrm>
          <a:off x="2266239" y="1929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Wireless Requirements</a:t>
          </a:r>
        </a:p>
      </dsp:txBody>
      <dsp:txXfrm>
        <a:off x="2394083" y="129773"/>
        <a:ext cx="617287" cy="617287"/>
      </dsp:txXfrm>
    </dsp:sp>
    <dsp:sp modelId="{D27A5CC6-601F-464A-83A2-80F163E9C832}">
      <dsp:nvSpPr>
        <dsp:cNvPr id="0" name=""/>
        <dsp:cNvSpPr/>
      </dsp:nvSpPr>
      <dsp:spPr>
        <a:xfrm>
          <a:off x="3445680" y="682880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Architectural Modeling</a:t>
          </a:r>
        </a:p>
      </dsp:txBody>
      <dsp:txXfrm>
        <a:off x="3573524" y="810724"/>
        <a:ext cx="617287" cy="617287"/>
      </dsp:txXfrm>
    </dsp:sp>
    <dsp:sp modelId="{B1C48636-7ABF-4FB6-8658-2DC2873F927A}">
      <dsp:nvSpPr>
        <dsp:cNvPr id="0" name=""/>
        <dsp:cNvSpPr/>
      </dsp:nvSpPr>
      <dsp:spPr>
        <a:xfrm>
          <a:off x="3445680" y="2044782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Testbed Development</a:t>
          </a:r>
        </a:p>
      </dsp:txBody>
      <dsp:txXfrm>
        <a:off x="3573524" y="2172626"/>
        <a:ext cx="617287" cy="617287"/>
      </dsp:txXfrm>
    </dsp:sp>
    <dsp:sp modelId="{BF0E52B9-D139-4673-88CA-DBA78922F7B5}">
      <dsp:nvSpPr>
        <dsp:cNvPr id="0" name=""/>
        <dsp:cNvSpPr/>
      </dsp:nvSpPr>
      <dsp:spPr>
        <a:xfrm>
          <a:off x="2266239" y="2725733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Collection and Organization</a:t>
          </a:r>
        </a:p>
      </dsp:txBody>
      <dsp:txXfrm>
        <a:off x="2394083" y="2853577"/>
        <a:ext cx="617287" cy="617287"/>
      </dsp:txXfrm>
    </dsp:sp>
    <dsp:sp modelId="{BDE57BE5-7B34-4BA1-AC25-3351D981DC7D}">
      <dsp:nvSpPr>
        <dsp:cNvPr id="0" name=""/>
        <dsp:cNvSpPr/>
      </dsp:nvSpPr>
      <dsp:spPr>
        <a:xfrm>
          <a:off x="1086797" y="2044782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Machine Learning</a:t>
          </a:r>
        </a:p>
      </dsp:txBody>
      <dsp:txXfrm>
        <a:off x="1214641" y="2172626"/>
        <a:ext cx="617287" cy="617287"/>
      </dsp:txXfrm>
    </dsp:sp>
    <dsp:sp modelId="{93FE6F2E-B011-4F6E-969E-EAAA38F5D908}">
      <dsp:nvSpPr>
        <dsp:cNvPr id="0" name=""/>
        <dsp:cNvSpPr/>
      </dsp:nvSpPr>
      <dsp:spPr>
        <a:xfrm>
          <a:off x="1086797" y="682880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Future Research</a:t>
          </a:r>
        </a:p>
      </dsp:txBody>
      <dsp:txXfrm>
        <a:off x="1214641" y="810724"/>
        <a:ext cx="617287" cy="617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0658-0028-4F8E-B31C-65AD52796673}">
      <dsp:nvSpPr>
        <dsp:cNvPr id="0" name=""/>
        <dsp:cNvSpPr/>
      </dsp:nvSpPr>
      <dsp:spPr>
        <a:xfrm>
          <a:off x="0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Wireless Requirements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Understanding the radio environment within the factory inclusive of the industrial workcell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the pertinent wireless use cases found in the factory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applicable wireless technologies to use cases identified</a:t>
          </a:r>
        </a:p>
      </dsp:txBody>
      <dsp:txXfrm>
        <a:off x="0" y="1448649"/>
        <a:ext cx="1065707" cy="1448649"/>
      </dsp:txXfrm>
    </dsp:sp>
    <dsp:sp modelId="{5B9F071D-A98D-4829-9864-113DAA3F893D}">
      <dsp:nvSpPr>
        <dsp:cNvPr id="0" name=""/>
        <dsp:cNvSpPr/>
      </dsp:nvSpPr>
      <dsp:spPr>
        <a:xfrm>
          <a:off x="31971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67C02-CFD3-4073-974B-1094FC7EE4A0}">
      <dsp:nvSpPr>
        <dsp:cNvPr id="0" name=""/>
        <dsp:cNvSpPr/>
      </dsp:nvSpPr>
      <dsp:spPr>
        <a:xfrm>
          <a:off x="1097678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Architectural Modeling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Study of the industrial wireless work cell in smart manufacturing control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Functional Decomposition of network and physical system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interfaces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physical and network constraints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sources of information flows relevant to assessment of cyberphysical systems  performance</a:t>
          </a:r>
        </a:p>
      </dsp:txBody>
      <dsp:txXfrm>
        <a:off x="1097678" y="1448649"/>
        <a:ext cx="1065707" cy="1448649"/>
      </dsp:txXfrm>
    </dsp:sp>
    <dsp:sp modelId="{CA756937-C37B-4706-8721-82F8DE29B662}">
      <dsp:nvSpPr>
        <dsp:cNvPr id="0" name=""/>
        <dsp:cNvSpPr/>
      </dsp:nvSpPr>
      <dsp:spPr>
        <a:xfrm>
          <a:off x="1129649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B1DEE-6552-4335-B6CC-5E52E5C41686}">
      <dsp:nvSpPr>
        <dsp:cNvPr id="0" name=""/>
        <dsp:cNvSpPr/>
      </dsp:nvSpPr>
      <dsp:spPr>
        <a:xfrm>
          <a:off x="2195356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Collection and Organization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Instrumentation of testbed with network and physical systems probes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Big data problem of the organization/cleaning/curation of data for analysis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Application of graph database for organization, query, and visualization</a:t>
          </a:r>
        </a:p>
      </dsp:txBody>
      <dsp:txXfrm>
        <a:off x="2195356" y="1448649"/>
        <a:ext cx="1065707" cy="1448649"/>
      </dsp:txXfrm>
    </dsp:sp>
    <dsp:sp modelId="{A5111804-95AE-4C6B-ABD7-FFFE08E5756C}">
      <dsp:nvSpPr>
        <dsp:cNvPr id="0" name=""/>
        <dsp:cNvSpPr/>
      </dsp:nvSpPr>
      <dsp:spPr>
        <a:xfrm>
          <a:off x="2227327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F3BCD-319A-4969-ADD8-6889C0D6EBDE}">
      <dsp:nvSpPr>
        <dsp:cNvPr id="0" name=""/>
        <dsp:cNvSpPr/>
      </dsp:nvSpPr>
      <dsp:spPr>
        <a:xfrm>
          <a:off x="3293034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Machine Learning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Interference level estimation using machine learning regression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Analysis of various regression techniques for industrial application</a:t>
          </a:r>
        </a:p>
      </dsp:txBody>
      <dsp:txXfrm>
        <a:off x="3293034" y="1448649"/>
        <a:ext cx="1065707" cy="1448649"/>
      </dsp:txXfrm>
    </dsp:sp>
    <dsp:sp modelId="{70DCEF3D-DB2D-4C94-B095-404B405D33AA}">
      <dsp:nvSpPr>
        <dsp:cNvPr id="0" name=""/>
        <dsp:cNvSpPr/>
      </dsp:nvSpPr>
      <dsp:spPr>
        <a:xfrm>
          <a:off x="3325005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0943B-F06F-4CC3-906A-5B373B8D3940}">
      <dsp:nvSpPr>
        <dsp:cNvPr id="0" name=""/>
        <dsp:cNvSpPr/>
      </dsp:nvSpPr>
      <dsp:spPr>
        <a:xfrm>
          <a:off x="4390712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Future Research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Investigation of online learning for RF situational awareness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Integrate ML with industrial control systems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Extension of model to larger systems and inclusion into standards</a:t>
          </a:r>
        </a:p>
      </dsp:txBody>
      <dsp:txXfrm>
        <a:off x="4390712" y="1448649"/>
        <a:ext cx="1065707" cy="1448649"/>
      </dsp:txXfrm>
    </dsp:sp>
    <dsp:sp modelId="{F3475C70-4A0D-4828-BA8D-AFFAB233CE7D}">
      <dsp:nvSpPr>
        <dsp:cNvPr id="0" name=""/>
        <dsp:cNvSpPr/>
      </dsp:nvSpPr>
      <dsp:spPr>
        <a:xfrm>
          <a:off x="4422684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17230-65A9-4A94-B682-83F9E6A8A24E}">
      <dsp:nvSpPr>
        <dsp:cNvPr id="0" name=""/>
        <dsp:cNvSpPr/>
      </dsp:nvSpPr>
      <dsp:spPr>
        <a:xfrm>
          <a:off x="218256" y="2897299"/>
          <a:ext cx="5019906" cy="543243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9AC8-24FE-403C-9EDF-7FB033AD0E6C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F7A766-D2FB-4C7F-B3AE-001C03CBE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898348"/>
              </p:ext>
            </p:extLst>
          </p:nvPr>
        </p:nvGraphicFramePr>
        <p:xfrm>
          <a:off x="41972" y="32978"/>
          <a:ext cx="5405454" cy="360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43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B01E90-0BFE-41DE-AF54-98CFE03DA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624885"/>
              </p:ext>
            </p:extLst>
          </p:nvPr>
        </p:nvGraphicFramePr>
        <p:xfrm>
          <a:off x="11992" y="17988"/>
          <a:ext cx="5456420" cy="362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47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F6D4A-08A5-4382-8BAE-AD6517B4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0"/>
            <a:ext cx="5486400" cy="2194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A82D1-C7F6-4DFE-9F16-C6DF8B40D698}"/>
              </a:ext>
            </a:extLst>
          </p:cNvPr>
          <p:cNvSpPr txBox="1"/>
          <p:nvPr/>
        </p:nvSpPr>
        <p:spPr>
          <a:xfrm>
            <a:off x="1555979" y="2740010"/>
            <a:ext cx="636565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7E30D-14BA-4021-A567-6FF6C43915DC}"/>
              </a:ext>
            </a:extLst>
          </p:cNvPr>
          <p:cNvSpPr txBox="1"/>
          <p:nvPr/>
        </p:nvSpPr>
        <p:spPr>
          <a:xfrm>
            <a:off x="3963401" y="2738813"/>
            <a:ext cx="463242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Cobots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9A134-975F-426E-B8EA-2782F6B36A8A}"/>
              </a:ext>
            </a:extLst>
          </p:cNvPr>
          <p:cNvSpPr txBox="1"/>
          <p:nvPr/>
        </p:nvSpPr>
        <p:spPr>
          <a:xfrm>
            <a:off x="4157770" y="1889558"/>
            <a:ext cx="939091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81EE4-E602-4A1F-85DB-080E1E3D11B1}"/>
              </a:ext>
            </a:extLst>
          </p:cNvPr>
          <p:cNvSpPr txBox="1"/>
          <p:nvPr/>
        </p:nvSpPr>
        <p:spPr>
          <a:xfrm>
            <a:off x="2239530" y="2111280"/>
            <a:ext cx="384460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9C3FA-4970-4EDE-9241-C764EFA63494}"/>
              </a:ext>
            </a:extLst>
          </p:cNvPr>
          <p:cNvSpPr txBox="1"/>
          <p:nvPr/>
        </p:nvSpPr>
        <p:spPr>
          <a:xfrm>
            <a:off x="185129" y="1942539"/>
            <a:ext cx="52574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8015C-F2F1-48ED-ABDF-AF18E14EB23A}"/>
              </a:ext>
            </a:extLst>
          </p:cNvPr>
          <p:cNvSpPr txBox="1"/>
          <p:nvPr/>
        </p:nvSpPr>
        <p:spPr>
          <a:xfrm>
            <a:off x="1078667" y="1797267"/>
            <a:ext cx="19669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F4662-8941-4A5A-98E5-85DB44715932}"/>
              </a:ext>
            </a:extLst>
          </p:cNvPr>
          <p:cNvSpPr txBox="1"/>
          <p:nvPr/>
        </p:nvSpPr>
        <p:spPr>
          <a:xfrm>
            <a:off x="4814841" y="1280474"/>
            <a:ext cx="641817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F1F82-8EB1-4D3F-92D0-C0682E291208}"/>
              </a:ext>
            </a:extLst>
          </p:cNvPr>
          <p:cNvSpPr txBox="1"/>
          <p:nvPr/>
        </p:nvSpPr>
        <p:spPr>
          <a:xfrm>
            <a:off x="2687961" y="1450369"/>
            <a:ext cx="52574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223B-D8A6-45BF-B72E-F39DE3266728}"/>
              </a:ext>
            </a:extLst>
          </p:cNvPr>
          <p:cNvSpPr txBox="1"/>
          <p:nvPr/>
        </p:nvSpPr>
        <p:spPr>
          <a:xfrm>
            <a:off x="3158153" y="2111280"/>
            <a:ext cx="61637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B0351-13F0-478E-B48F-B8D6C0FD798D}"/>
              </a:ext>
            </a:extLst>
          </p:cNvPr>
          <p:cNvSpPr txBox="1"/>
          <p:nvPr/>
        </p:nvSpPr>
        <p:spPr>
          <a:xfrm>
            <a:off x="1393585" y="1385582"/>
            <a:ext cx="57312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A28BC-0E27-4693-B20B-88A3D49A8EF3}"/>
              </a:ext>
            </a:extLst>
          </p:cNvPr>
          <p:cNvSpPr txBox="1"/>
          <p:nvPr/>
        </p:nvSpPr>
        <p:spPr>
          <a:xfrm>
            <a:off x="2773693" y="961334"/>
            <a:ext cx="384460" cy="1585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997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185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Thesis Intro</dc:subject>
  <dc:creator>Candell, Richard (Fed)</dc:creator>
  <cp:lastModifiedBy>Candell, Richard (Fed)</cp:lastModifiedBy>
  <cp:revision>23</cp:revision>
  <dcterms:created xsi:type="dcterms:W3CDTF">2019-12-10T15:30:14Z</dcterms:created>
  <dcterms:modified xsi:type="dcterms:W3CDTF">2020-01-15T20:35:58Z</dcterms:modified>
</cp:coreProperties>
</file>