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87" r:id="rId3"/>
    <p:sldId id="412" r:id="rId4"/>
    <p:sldId id="410" r:id="rId5"/>
    <p:sldId id="401" r:id="rId6"/>
    <p:sldId id="373" r:id="rId7"/>
    <p:sldId id="411" r:id="rId8"/>
    <p:sldId id="400" r:id="rId9"/>
    <p:sldId id="390" r:id="rId10"/>
    <p:sldId id="374" r:id="rId11"/>
    <p:sldId id="393" r:id="rId12"/>
    <p:sldId id="395" r:id="rId13"/>
    <p:sldId id="405" r:id="rId14"/>
    <p:sldId id="413" r:id="rId15"/>
    <p:sldId id="383" r:id="rId16"/>
    <p:sldId id="404" r:id="rId17"/>
    <p:sldId id="414" r:id="rId18"/>
    <p:sldId id="415" r:id="rId19"/>
    <p:sldId id="376" r:id="rId20"/>
    <p:sldId id="402" r:id="rId21"/>
    <p:sldId id="391" r:id="rId22"/>
    <p:sldId id="341" r:id="rId23"/>
    <p:sldId id="406" r:id="rId24"/>
    <p:sldId id="416" r:id="rId25"/>
    <p:sldId id="394" r:id="rId26"/>
    <p:sldId id="403" r:id="rId27"/>
    <p:sldId id="418" r:id="rId28"/>
    <p:sldId id="419" r:id="rId29"/>
    <p:sldId id="362" r:id="rId30"/>
    <p:sldId id="407" r:id="rId31"/>
    <p:sldId id="392" r:id="rId32"/>
    <p:sldId id="417" r:id="rId33"/>
    <p:sldId id="409" r:id="rId34"/>
    <p:sldId id="408" r:id="rId35"/>
    <p:sldId id="396" r:id="rId36"/>
    <p:sldId id="398" r:id="rId37"/>
    <p:sldId id="39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930" autoAdjust="0"/>
  </p:normalViewPr>
  <p:slideViewPr>
    <p:cSldViewPr snapToGrid="0">
      <p:cViewPr varScale="1">
        <p:scale>
          <a:sx n="62" d="100"/>
          <a:sy n="6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AD767-B18E-4803-A040-6D95CD07B3F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418D1-45E5-41C4-9A63-B064F2562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7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machines in the order and queue 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18D1-45E5-41C4-9A63-B064F25629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3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machines in the order and queue 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18D1-45E5-41C4-9A63-B064F25629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0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machines in the order and queue 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18D1-45E5-41C4-9A63-B064F25629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0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is </a:t>
            </a:r>
            <a:r>
              <a:rPr lang="en-US" dirty="0" err="1"/>
              <a:t>gvSch.bMoveLocked</a:t>
            </a:r>
            <a:r>
              <a:rPr lang="en-US" dirty="0"/>
              <a:t> for safety (at any moment, at most one job is moving between machines by one robot)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inspection request has a higher priority at the scheduler and any inspection request should be queued in case the system is locked when the request arrives.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is </a:t>
            </a:r>
            <a:r>
              <a:rPr lang="en-US" dirty="0" err="1"/>
              <a:t>gvSch.bMoveLocked</a:t>
            </a:r>
            <a:r>
              <a:rPr lang="en-US" dirty="0"/>
              <a:t> for safety (at any moment, at most one job is moving between machines by one robot)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inspection request has a higher priority at the scheduler and any inspection request should be queued in case the system is locked when the request arrives.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7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is </a:t>
            </a:r>
            <a:r>
              <a:rPr lang="en-US" dirty="0" err="1"/>
              <a:t>gvSch.bMoveLocked</a:t>
            </a:r>
            <a:r>
              <a:rPr lang="en-US" dirty="0"/>
              <a:t> for safety (at any moment, at most one job is moving between machines by one robot)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inspection request has a higher priority at the scheduler and any inspection request should be queued in case the system is locked when the request arrives.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7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is </a:t>
            </a:r>
            <a:r>
              <a:rPr lang="en-US" dirty="0" err="1"/>
              <a:t>gvSch.bMoveLocked</a:t>
            </a:r>
            <a:r>
              <a:rPr lang="en-US" dirty="0"/>
              <a:t> for safety (at any moment, at most one job is moving between machines by one robot)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inspection request has a higher priority at the scheduler and any inspection request should be queued in case the system is locked when the request arrives.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06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is </a:t>
            </a:r>
            <a:r>
              <a:rPr lang="en-US" dirty="0" err="1"/>
              <a:t>gvSch.bMoveLocked</a:t>
            </a:r>
            <a:r>
              <a:rPr lang="en-US" dirty="0"/>
              <a:t> for safety (at any moment, at most one job is moving between machines by one robot)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inspection request has a higher priority at the scheduler and any inspection request should be queued in case the system is locked when the request arrives.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1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network connections: </a:t>
            </a:r>
          </a:p>
          <a:p>
            <a:r>
              <a:rPr lang="en-US" dirty="0"/>
              <a:t>Production data (Green), measurement data (Red), and PTP synchronization (Purple)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808B5-9654-47A8-8FF5-F4420A4A31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network connections: </a:t>
            </a:r>
          </a:p>
          <a:p>
            <a:r>
              <a:rPr lang="en-US" dirty="0"/>
              <a:t>Production data (Green), measurement data (Red), and PTP synchronization (Purple)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808B5-9654-47A8-8FF5-F4420A4A31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04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App.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6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App.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6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CNC Emulator</a:t>
            </a:r>
          </a:p>
          <a:p>
            <a:r>
              <a:rPr lang="en-US" dirty="0"/>
              <a:t>In the architecture, functions are grouped by their roles: processing, communication, I/O, and diagnostics.</a:t>
            </a:r>
          </a:p>
          <a:p>
            <a:endParaRPr lang="en-US" dirty="0"/>
          </a:p>
          <a:p>
            <a:r>
              <a:rPr lang="en-US" dirty="0"/>
              <a:t>Emulator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https://gitlab.nist.gov/gitlab/el-wireless/el-iws-workcell/tree/plcFeature/PLC/TwinCAT_Emulator_CNC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9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CNC Emulator</a:t>
            </a:r>
          </a:p>
          <a:p>
            <a:r>
              <a:rPr lang="en-US" dirty="0"/>
              <a:t>In the architecture, functions are grouped by their roles: processing, communication, I/O, and diagnostics.</a:t>
            </a:r>
          </a:p>
          <a:p>
            <a:endParaRPr lang="en-US" dirty="0"/>
          </a:p>
          <a:p>
            <a:r>
              <a:rPr lang="en-US" dirty="0"/>
              <a:t>Emulator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https://gitlab.nist.gov/gitlab/el-wireless/el-iws-workcell/tree/plcFeature/PLC/TwinCAT_Emulator_CNC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3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CNC Emulator</a:t>
            </a:r>
          </a:p>
          <a:p>
            <a:r>
              <a:rPr lang="en-US" dirty="0"/>
              <a:t>In the architecture, functions are grouped by their roles: processing, communication, I/O, and diagnostics.</a:t>
            </a:r>
          </a:p>
          <a:p>
            <a:endParaRPr lang="en-US" dirty="0"/>
          </a:p>
          <a:p>
            <a:r>
              <a:rPr lang="en-US" dirty="0"/>
              <a:t>Emulator code is maintained at the project’s GitLab repo:</a:t>
            </a:r>
          </a:p>
          <a:p>
            <a:r>
              <a:rPr lang="en-US" dirty="0"/>
              <a:t>https://gitlab.nist.gov/gitlab/el-wireless/el-iws-workcell/tree/plcFeature/PLC/TwinCAT_Emulator_CNC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is </a:t>
            </a:r>
            <a:r>
              <a:rPr lang="en-US" dirty="0" err="1"/>
              <a:t>gvSch.bMoveLocked</a:t>
            </a:r>
            <a:r>
              <a:rPr lang="en-US" dirty="0"/>
              <a:t> for safety (at any moment, at most one job is moving between machines by one robot)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inspection request has a higher priority at the scheduler and any inspection request should be queued in case the system is locked when the request arrives.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D789E-6F56-4CE6-8DE2-760E2E30A2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machines in the order and queue 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418D1-45E5-41C4-9A63-B064F2562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8E51-FEA9-4E32-AA30-535BB59E1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2F411-6524-4521-8223-DC0F9B765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ED682-E29B-4A88-9067-73AD8765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34A8-075E-491F-A61D-34024967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FB69-7935-46D0-B24B-F593BDF8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5831-0B1E-4B35-A645-98FE440E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7AE5C-DEA7-47BB-BD4E-A8318A81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CC9D-4015-4552-875A-19C8A163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44D1-5924-40C0-B409-3C9E9C9B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771A0-8AD0-44B5-9BF7-10F99FEB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D6FF-E092-4765-9B0F-6A68654EE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C16CD-D46B-4A97-A8D8-44941E5FB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4735-736D-427C-9001-C5A9FB6A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FA2F-B971-4412-BC26-771E4E0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6DB7-014F-4984-9BA0-6CF38343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9EC-9BDB-41DA-8038-8AAE3D8E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6014-437A-4BF4-A849-23072EE4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7E0D-B4BD-4CA9-84EA-CE7384BC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5C29-274A-4414-9993-3D8AC7B7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0D14-DE2B-4836-8123-FEB859F5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0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F59B-08CA-4063-B459-1FFFD4C4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F1C0-8AA3-4530-B0EC-83090705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3914-F001-4120-B9ED-41AA6617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5C06-BFED-4607-890C-918242C2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61B1-44CC-4054-B3B1-9B118157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51A5-25A1-448B-B72D-D2E37C3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D84A-E27D-4EB6-AA08-A130BD54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063C-4B5E-4B67-907B-E887CB61C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9E52-6AF4-4BCB-B1AE-DC4D53D5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8A8F-6923-46CC-B687-09C75981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C74CB-6845-46B3-BC38-67D918C3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8DF3-0CCF-459A-B319-CEA1A6ED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5CC5-B4DE-4451-AADA-525A6A63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333BA-E372-431C-B863-F501985A4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DEDC4-98C7-40C7-BBF5-01E9F868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E317C-BAF6-4502-A267-DBEC7D136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147C9-3B89-4C73-BEBA-048CBE9D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B7447-26F2-4ED4-B3A6-6BE0D60E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B6B8D-C862-4B99-856A-A845C4E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3FFA-45C8-4DA5-9435-DF245AEC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115FA-D32E-4920-BA43-E0F30995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B097A-9E98-4DF4-B80F-E1EE22A4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5B807-B1F6-4824-8A29-C2275169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61A35-FC5D-4065-8D54-D2E9C183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A8B5-ECFA-4146-918D-B7A3E981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8413E-64B0-4410-B7B6-6AEE7ECC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64B0-B8BB-497C-AF24-DFC781A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900A-7089-4A00-9C99-BB3BFA09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53512-9575-401D-9CC7-B5135C47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65C-8130-4A14-8327-ABEFF048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D2594-B7E1-41E9-AB7B-90095A2B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FC47D-31C0-43D4-8DD0-F03383A8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F80-E0F6-4199-B433-FA44DE7A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9AA8C-803A-49D6-A289-076FECA55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7B732-96AB-40C1-A9A5-E63F1148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60026-C9BE-4887-A333-D3E93090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D2C6-1194-4C13-8EAB-9712DB10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D50C-294A-496C-94AB-98DB7433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606B2-38B5-47DA-917B-742FA736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061F4-293C-4C52-B33A-D1655379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5398-BB6C-4303-80E5-5CA4945D5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3DC9-BE6F-4FD3-BE02-B0630C2B4F90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FBC7-7B21-49DD-9F09-D93B1851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B6E0-46B3-48DB-8253-FB0378321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33D3-BB42-44F0-AC23-80A64D736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1.jpe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4" Type="http://schemas.openxmlformats.org/officeDocument/2006/relationships/image" Target="../media/image1.jpe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785F-82DC-4DE6-8AE2-D901F5921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exported to Latex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907F-9361-41C0-BC84-6AE45282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7F2B96-6507-401E-890E-13A2E3CECBAF}"/>
              </a:ext>
            </a:extLst>
          </p:cNvPr>
          <p:cNvSpPr/>
          <p:nvPr/>
        </p:nvSpPr>
        <p:spPr>
          <a:xfrm>
            <a:off x="1295537" y="1898534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D36F2F-4A6C-47D5-B824-97F3B15808CC}"/>
              </a:ext>
            </a:extLst>
          </p:cNvPr>
          <p:cNvSpPr/>
          <p:nvPr/>
        </p:nvSpPr>
        <p:spPr>
          <a:xfrm>
            <a:off x="2449757" y="1904306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BDB7AF-F0A6-49F9-9BE0-43F7C51D79A4}"/>
              </a:ext>
            </a:extLst>
          </p:cNvPr>
          <p:cNvCxnSpPr>
            <a:cxnSpLocks/>
            <a:stCxn id="4" idx="6"/>
            <a:endCxn id="39" idx="2"/>
          </p:cNvCxnSpPr>
          <p:nvPr/>
        </p:nvCxnSpPr>
        <p:spPr>
          <a:xfrm>
            <a:off x="2117927" y="2309729"/>
            <a:ext cx="331830" cy="5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4F8B7-24DC-4AE7-842D-0E1FE0F73355}"/>
              </a:ext>
            </a:extLst>
          </p:cNvPr>
          <p:cNvCxnSpPr>
            <a:cxnSpLocks/>
            <a:stCxn id="50" idx="6"/>
            <a:endCxn id="44" idx="2"/>
          </p:cNvCxnSpPr>
          <p:nvPr/>
        </p:nvCxnSpPr>
        <p:spPr>
          <a:xfrm flipH="1">
            <a:off x="2378647" y="2309729"/>
            <a:ext cx="2014101" cy="1705379"/>
          </a:xfrm>
          <a:prstGeom prst="curvedConnector5">
            <a:avLst>
              <a:gd name="adj1" fmla="val -12406"/>
              <a:gd name="adj2" fmla="val 40602"/>
              <a:gd name="adj3" fmla="val 1087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2B13248-4FD3-470F-B615-005FBAD1ACA7}"/>
              </a:ext>
            </a:extLst>
          </p:cNvPr>
          <p:cNvCxnSpPr>
            <a:endCxn id="4" idx="3"/>
          </p:cNvCxnSpPr>
          <p:nvPr/>
        </p:nvCxnSpPr>
        <p:spPr>
          <a:xfrm flipV="1">
            <a:off x="1049514" y="2600488"/>
            <a:ext cx="366459" cy="2301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C220F-5E47-40F7-A750-2BC4E3D4683E}"/>
              </a:ext>
            </a:extLst>
          </p:cNvPr>
          <p:cNvSpPr txBox="1"/>
          <p:nvPr/>
        </p:nvSpPr>
        <p:spPr>
          <a:xfrm>
            <a:off x="872658" y="2858685"/>
            <a:ext cx="6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Start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DBE0EA-BF56-4679-ADCB-256CB6D1B3AD}"/>
              </a:ext>
            </a:extLst>
          </p:cNvPr>
          <p:cNvCxnSpPr>
            <a:cxnSpLocks/>
            <a:stCxn id="84" idx="1"/>
            <a:endCxn id="4" idx="4"/>
          </p:cNvCxnSpPr>
          <p:nvPr/>
        </p:nvCxnSpPr>
        <p:spPr>
          <a:xfrm rot="5400000" flipH="1" flipV="1">
            <a:off x="619916" y="3478948"/>
            <a:ext cx="1844840" cy="328792"/>
          </a:xfrm>
          <a:prstGeom prst="curvedConnector3">
            <a:avLst>
              <a:gd name="adj1" fmla="val 564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8E615B-6DD0-4060-AE5B-9E060A10970B}"/>
              </a:ext>
            </a:extLst>
          </p:cNvPr>
          <p:cNvSpPr txBox="1"/>
          <p:nvPr/>
        </p:nvSpPr>
        <p:spPr>
          <a:xfrm>
            <a:off x="3518403" y="4988929"/>
            <a:ext cx="1397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PLC_RESET (ADS)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AB8108-A33F-4DF0-87EA-61D912018AC1}"/>
              </a:ext>
            </a:extLst>
          </p:cNvPr>
          <p:cNvSpPr txBox="1"/>
          <p:nvPr/>
        </p:nvSpPr>
        <p:spPr>
          <a:xfrm>
            <a:off x="1990565" y="1668749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Para. </a:t>
            </a:r>
            <a:r>
              <a:rPr lang="en-US" sz="1100" dirty="0" err="1"/>
              <a:t>Init.</a:t>
            </a:r>
            <a:r>
              <a:rPr lang="en-US" sz="1100" dirty="0"/>
              <a:t> Done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1C0929-C4C4-4DF3-AE0D-011A027A56D1}"/>
              </a:ext>
            </a:extLst>
          </p:cNvPr>
          <p:cNvSpPr/>
          <p:nvPr/>
        </p:nvSpPr>
        <p:spPr>
          <a:xfrm>
            <a:off x="2378647" y="3581084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5284A0-92CC-4B85-B8E0-2BF50B19244E}"/>
              </a:ext>
            </a:extLst>
          </p:cNvPr>
          <p:cNvSpPr/>
          <p:nvPr/>
        </p:nvSpPr>
        <p:spPr>
          <a:xfrm>
            <a:off x="3570358" y="1898534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FCF7A1-83C4-4932-B75A-A4168ADF0662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 flipV="1">
            <a:off x="3272147" y="2309729"/>
            <a:ext cx="298211" cy="5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9A43769-7ACC-4D73-B076-1CEB1CA8E2B5}"/>
              </a:ext>
            </a:extLst>
          </p:cNvPr>
          <p:cNvSpPr/>
          <p:nvPr/>
        </p:nvSpPr>
        <p:spPr>
          <a:xfrm>
            <a:off x="4767469" y="3570593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 JOB IN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C6DBF3-6D3F-4A3B-81B1-5C2DEA502ECB}"/>
              </a:ext>
            </a:extLst>
          </p:cNvPr>
          <p:cNvSpPr/>
          <p:nvPr/>
        </p:nvSpPr>
        <p:spPr>
          <a:xfrm>
            <a:off x="6016599" y="3570593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PREP.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BD9D1D-5310-42B0-B87C-E10C9DC2F145}"/>
              </a:ext>
            </a:extLst>
          </p:cNvPr>
          <p:cNvSpPr/>
          <p:nvPr/>
        </p:nvSpPr>
        <p:spPr>
          <a:xfrm>
            <a:off x="7265729" y="3528959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166587-B8A0-470D-90FD-9FC924FE9745}"/>
              </a:ext>
            </a:extLst>
          </p:cNvPr>
          <p:cNvSpPr/>
          <p:nvPr/>
        </p:nvSpPr>
        <p:spPr>
          <a:xfrm>
            <a:off x="8514859" y="3521876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COOL.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708E50-5F57-4053-ACBE-7A12F88A0F33}"/>
              </a:ext>
            </a:extLst>
          </p:cNvPr>
          <p:cNvSpPr/>
          <p:nvPr/>
        </p:nvSpPr>
        <p:spPr>
          <a:xfrm>
            <a:off x="9763989" y="3521876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INSPCT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FF2E68-EE33-4EAB-B15C-DF2CB18982EF}"/>
              </a:ext>
            </a:extLst>
          </p:cNvPr>
          <p:cNvSpPr/>
          <p:nvPr/>
        </p:nvSpPr>
        <p:spPr>
          <a:xfrm>
            <a:off x="11013119" y="3503575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E243E9-E993-478C-A225-793C8B37993D}"/>
              </a:ext>
            </a:extLst>
          </p:cNvPr>
          <p:cNvCxnSpPr>
            <a:cxnSpLocks/>
            <a:stCxn id="44" idx="6"/>
            <a:endCxn id="111" idx="2"/>
          </p:cNvCxnSpPr>
          <p:nvPr/>
        </p:nvCxnSpPr>
        <p:spPr>
          <a:xfrm>
            <a:off x="3246695" y="4015108"/>
            <a:ext cx="271708" cy="3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1B5A08-6B9A-46D2-A7FD-ECE3B6B140B8}"/>
              </a:ext>
            </a:extLst>
          </p:cNvPr>
          <p:cNvCxnSpPr>
            <a:cxnSpLocks/>
          </p:cNvCxnSpPr>
          <p:nvPr/>
        </p:nvCxnSpPr>
        <p:spPr>
          <a:xfrm>
            <a:off x="5635517" y="4004617"/>
            <a:ext cx="382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16AE42-F255-4997-A8AD-D8A1C41ED33E}"/>
              </a:ext>
            </a:extLst>
          </p:cNvPr>
          <p:cNvCxnSpPr>
            <a:cxnSpLocks/>
          </p:cNvCxnSpPr>
          <p:nvPr/>
        </p:nvCxnSpPr>
        <p:spPr>
          <a:xfrm>
            <a:off x="6884647" y="4004617"/>
            <a:ext cx="382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72A09E-5C0C-41D2-BEA7-68CB76C38839}"/>
              </a:ext>
            </a:extLst>
          </p:cNvPr>
          <p:cNvCxnSpPr>
            <a:cxnSpLocks/>
          </p:cNvCxnSpPr>
          <p:nvPr/>
        </p:nvCxnSpPr>
        <p:spPr>
          <a:xfrm>
            <a:off x="8133777" y="4004617"/>
            <a:ext cx="382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694078-CCEE-46E8-A67E-451EB1F39EF7}"/>
              </a:ext>
            </a:extLst>
          </p:cNvPr>
          <p:cNvCxnSpPr>
            <a:cxnSpLocks/>
          </p:cNvCxnSpPr>
          <p:nvPr/>
        </p:nvCxnSpPr>
        <p:spPr>
          <a:xfrm>
            <a:off x="9381426" y="4004617"/>
            <a:ext cx="382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FD40BF-F0A3-44FA-8419-8C0F64908E6C}"/>
              </a:ext>
            </a:extLst>
          </p:cNvPr>
          <p:cNvCxnSpPr>
            <a:cxnSpLocks/>
          </p:cNvCxnSpPr>
          <p:nvPr/>
        </p:nvCxnSpPr>
        <p:spPr>
          <a:xfrm>
            <a:off x="10632037" y="4004617"/>
            <a:ext cx="382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C87D8E3-DD9D-49D2-9493-26FB5FDE6E08}"/>
              </a:ext>
            </a:extLst>
          </p:cNvPr>
          <p:cNvSpPr/>
          <p:nvPr/>
        </p:nvSpPr>
        <p:spPr>
          <a:xfrm>
            <a:off x="1250817" y="4438641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8C9B4DDD-C3CD-48FA-BBC9-12236AFEB6F4}"/>
              </a:ext>
            </a:extLst>
          </p:cNvPr>
          <p:cNvCxnSpPr>
            <a:cxnSpLocks/>
            <a:stCxn id="63" idx="1"/>
            <a:endCxn id="44" idx="7"/>
          </p:cNvCxnSpPr>
          <p:nvPr/>
        </p:nvCxnSpPr>
        <p:spPr>
          <a:xfrm rot="16200000" flipH="1" flipV="1">
            <a:off x="7091152" y="-340883"/>
            <a:ext cx="77509" cy="8020670"/>
          </a:xfrm>
          <a:prstGeom prst="curvedConnector3">
            <a:avLst>
              <a:gd name="adj1" fmla="val -6700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2901E7D-2D16-4678-AF32-C4A7FA2AEB47}"/>
              </a:ext>
            </a:extLst>
          </p:cNvPr>
          <p:cNvSpPr txBox="1"/>
          <p:nvPr/>
        </p:nvSpPr>
        <p:spPr>
          <a:xfrm>
            <a:off x="3136333" y="1786943"/>
            <a:ext cx="868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Err.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A21552-8C37-47C4-BA6F-E58BC4911546}"/>
              </a:ext>
            </a:extLst>
          </p:cNvPr>
          <p:cNvSpPr txBox="1"/>
          <p:nvPr/>
        </p:nvSpPr>
        <p:spPr>
          <a:xfrm>
            <a:off x="4641195" y="2493854"/>
            <a:ext cx="653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Sys. ON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82E7FD-88ED-4469-A022-ED896C496DCD}"/>
              </a:ext>
            </a:extLst>
          </p:cNvPr>
          <p:cNvSpPr/>
          <p:nvPr/>
        </p:nvSpPr>
        <p:spPr>
          <a:xfrm>
            <a:off x="3518403" y="3584417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6A3A721-6F5B-4AF3-B9A5-C7640B4E8FFF}"/>
              </a:ext>
            </a:extLst>
          </p:cNvPr>
          <p:cNvCxnSpPr>
            <a:cxnSpLocks/>
            <a:stCxn id="111" idx="6"/>
            <a:endCxn id="55" idx="2"/>
          </p:cNvCxnSpPr>
          <p:nvPr/>
        </p:nvCxnSpPr>
        <p:spPr>
          <a:xfrm flipV="1">
            <a:off x="4386451" y="4004617"/>
            <a:ext cx="381018" cy="13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F9695-9B41-462F-B250-E936EE2D9BEC}"/>
              </a:ext>
            </a:extLst>
          </p:cNvPr>
          <p:cNvSpPr txBox="1"/>
          <p:nvPr/>
        </p:nvSpPr>
        <p:spPr>
          <a:xfrm>
            <a:off x="3146157" y="4137842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</a:t>
            </a:r>
          </a:p>
          <a:p>
            <a:r>
              <a:rPr lang="en-US" sz="1100" dirty="0" err="1"/>
              <a:t>JobInfo</a:t>
            </a:r>
            <a:r>
              <a:rPr lang="en-US" sz="1100" dirty="0"/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84A3BB4-D75E-46EA-85BD-A490D96ADD9E}"/>
              </a:ext>
            </a:extLst>
          </p:cNvPr>
          <p:cNvSpPr txBox="1"/>
          <p:nvPr/>
        </p:nvSpPr>
        <p:spPr>
          <a:xfrm>
            <a:off x="4343972" y="4137842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</a:t>
            </a:r>
          </a:p>
          <a:p>
            <a:r>
              <a:rPr lang="en-US" sz="1100" dirty="0"/>
              <a:t>Arrival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4CA01C-4168-450F-8835-5E0BF76698C2}"/>
              </a:ext>
            </a:extLst>
          </p:cNvPr>
          <p:cNvSpPr txBox="1"/>
          <p:nvPr/>
        </p:nvSpPr>
        <p:spPr>
          <a:xfrm>
            <a:off x="5551611" y="4116575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Robot OUT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3D0CC-D10B-4977-9E4B-82D6360EEC0C}"/>
              </a:ext>
            </a:extLst>
          </p:cNvPr>
          <p:cNvSpPr txBox="1"/>
          <p:nvPr/>
        </p:nvSpPr>
        <p:spPr>
          <a:xfrm>
            <a:off x="6842233" y="4116575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Prep. TIMEOUT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623952-7ECC-402C-9C4A-661F17C0265A}"/>
              </a:ext>
            </a:extLst>
          </p:cNvPr>
          <p:cNvSpPr txBox="1"/>
          <p:nvPr/>
        </p:nvSpPr>
        <p:spPr>
          <a:xfrm>
            <a:off x="8043398" y="4116575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RUN TIMEOUT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EB2655-AD41-4023-8B00-88BB934865EA}"/>
              </a:ext>
            </a:extLst>
          </p:cNvPr>
          <p:cNvSpPr txBox="1"/>
          <p:nvPr/>
        </p:nvSpPr>
        <p:spPr>
          <a:xfrm>
            <a:off x="9296190" y="4126829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COOL. TIMEOUT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CCB08-B0BC-4AA4-8FBF-EE9D3BD5FEB0}"/>
              </a:ext>
            </a:extLst>
          </p:cNvPr>
          <p:cNvSpPr txBox="1"/>
          <p:nvPr/>
        </p:nvSpPr>
        <p:spPr>
          <a:xfrm>
            <a:off x="10509230" y="4107006"/>
            <a:ext cx="794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INSPCT</a:t>
            </a:r>
          </a:p>
          <a:p>
            <a:r>
              <a:rPr lang="en-US" sz="1100" dirty="0"/>
              <a:t>RSP received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F7E1973-DD34-487B-B6D1-4409BA5D1153}"/>
              </a:ext>
            </a:extLst>
          </p:cNvPr>
          <p:cNvSpPr txBox="1"/>
          <p:nvPr/>
        </p:nvSpPr>
        <p:spPr>
          <a:xfrm>
            <a:off x="7475764" y="2815389"/>
            <a:ext cx="118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 Departure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6487A5E7-913B-4D4C-BEE6-0A122B216FC7}"/>
              </a:ext>
            </a:extLst>
          </p:cNvPr>
          <p:cNvCxnSpPr>
            <a:cxnSpLocks/>
            <a:endCxn id="84" idx="6"/>
          </p:cNvCxnSpPr>
          <p:nvPr/>
        </p:nvCxnSpPr>
        <p:spPr>
          <a:xfrm rot="10800000">
            <a:off x="2118865" y="4872665"/>
            <a:ext cx="2267586" cy="4340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5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47F2B96-6507-401E-890E-13A2E3CECBAF}"/>
              </a:ext>
            </a:extLst>
          </p:cNvPr>
          <p:cNvSpPr/>
          <p:nvPr/>
        </p:nvSpPr>
        <p:spPr>
          <a:xfrm>
            <a:off x="1295537" y="1898534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D36F2F-4A6C-47D5-B824-97F3B15808CC}"/>
              </a:ext>
            </a:extLst>
          </p:cNvPr>
          <p:cNvSpPr/>
          <p:nvPr/>
        </p:nvSpPr>
        <p:spPr>
          <a:xfrm>
            <a:off x="2815517" y="1904306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BDB7AF-F0A6-49F9-9BE0-43F7C51D79A4}"/>
              </a:ext>
            </a:extLst>
          </p:cNvPr>
          <p:cNvCxnSpPr>
            <a:cxnSpLocks/>
            <a:stCxn id="4" idx="6"/>
            <a:endCxn id="39" idx="2"/>
          </p:cNvCxnSpPr>
          <p:nvPr/>
        </p:nvCxnSpPr>
        <p:spPr>
          <a:xfrm>
            <a:off x="2117927" y="2309729"/>
            <a:ext cx="697590" cy="5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4F8B7-24DC-4AE7-842D-0E1FE0F73355}"/>
              </a:ext>
            </a:extLst>
          </p:cNvPr>
          <p:cNvCxnSpPr>
            <a:cxnSpLocks/>
            <a:stCxn id="50" idx="6"/>
            <a:endCxn id="44" idx="2"/>
          </p:cNvCxnSpPr>
          <p:nvPr/>
        </p:nvCxnSpPr>
        <p:spPr>
          <a:xfrm flipH="1">
            <a:off x="2378647" y="2309729"/>
            <a:ext cx="2791341" cy="1705379"/>
          </a:xfrm>
          <a:prstGeom prst="curvedConnector5">
            <a:avLst>
              <a:gd name="adj1" fmla="val -8190"/>
              <a:gd name="adj2" fmla="val 42897"/>
              <a:gd name="adj3" fmla="val 1081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2B13248-4FD3-470F-B615-005FBAD1ACA7}"/>
              </a:ext>
            </a:extLst>
          </p:cNvPr>
          <p:cNvCxnSpPr>
            <a:endCxn id="4" idx="3"/>
          </p:cNvCxnSpPr>
          <p:nvPr/>
        </p:nvCxnSpPr>
        <p:spPr>
          <a:xfrm flipV="1">
            <a:off x="1049514" y="2600488"/>
            <a:ext cx="366459" cy="2301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2C220F-5E47-40F7-A750-2BC4E3D4683E}"/>
              </a:ext>
            </a:extLst>
          </p:cNvPr>
          <p:cNvSpPr txBox="1"/>
          <p:nvPr/>
        </p:nvSpPr>
        <p:spPr>
          <a:xfrm>
            <a:off x="872658" y="2858685"/>
            <a:ext cx="6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Start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DBE0EA-BF56-4679-ADCB-256CB6D1B3AD}"/>
              </a:ext>
            </a:extLst>
          </p:cNvPr>
          <p:cNvCxnSpPr>
            <a:cxnSpLocks/>
            <a:stCxn id="84" idx="1"/>
            <a:endCxn id="4" idx="4"/>
          </p:cNvCxnSpPr>
          <p:nvPr/>
        </p:nvCxnSpPr>
        <p:spPr>
          <a:xfrm rot="5400000" flipH="1" flipV="1">
            <a:off x="619916" y="3478948"/>
            <a:ext cx="1844840" cy="328792"/>
          </a:xfrm>
          <a:prstGeom prst="curvedConnector3">
            <a:avLst>
              <a:gd name="adj1" fmla="val 564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8E615B-6DD0-4060-AE5B-9E060A10970B}"/>
              </a:ext>
            </a:extLst>
          </p:cNvPr>
          <p:cNvSpPr txBox="1"/>
          <p:nvPr/>
        </p:nvSpPr>
        <p:spPr>
          <a:xfrm>
            <a:off x="1476199" y="5669338"/>
            <a:ext cx="1397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PLC_RESET (ADS)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AB8108-A33F-4DF0-87EA-61D912018AC1}"/>
              </a:ext>
            </a:extLst>
          </p:cNvPr>
          <p:cNvSpPr txBox="1"/>
          <p:nvPr/>
        </p:nvSpPr>
        <p:spPr>
          <a:xfrm>
            <a:off x="2127725" y="1879061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Para. </a:t>
            </a:r>
            <a:r>
              <a:rPr lang="en-US" sz="1100" dirty="0" err="1"/>
              <a:t>Init.</a:t>
            </a:r>
            <a:r>
              <a:rPr lang="en-US" sz="1100" dirty="0"/>
              <a:t> Done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1C0929-C4C4-4DF3-AE0D-011A027A56D1}"/>
              </a:ext>
            </a:extLst>
          </p:cNvPr>
          <p:cNvSpPr/>
          <p:nvPr/>
        </p:nvSpPr>
        <p:spPr>
          <a:xfrm>
            <a:off x="2378647" y="3581084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45284A0-92CC-4B85-B8E0-2BF50B19244E}"/>
              </a:ext>
            </a:extLst>
          </p:cNvPr>
          <p:cNvSpPr/>
          <p:nvPr/>
        </p:nvSpPr>
        <p:spPr>
          <a:xfrm>
            <a:off x="4347598" y="1898534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FCF7A1-83C4-4932-B75A-A4168ADF0662}"/>
              </a:ext>
            </a:extLst>
          </p:cNvPr>
          <p:cNvCxnSpPr>
            <a:cxnSpLocks/>
            <a:stCxn id="39" idx="6"/>
            <a:endCxn id="50" idx="2"/>
          </p:cNvCxnSpPr>
          <p:nvPr/>
        </p:nvCxnSpPr>
        <p:spPr>
          <a:xfrm flipV="1">
            <a:off x="3637907" y="2309729"/>
            <a:ext cx="709691" cy="5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9A43769-7ACC-4D73-B076-1CEB1CA8E2B5}"/>
              </a:ext>
            </a:extLst>
          </p:cNvPr>
          <p:cNvSpPr/>
          <p:nvPr/>
        </p:nvSpPr>
        <p:spPr>
          <a:xfrm>
            <a:off x="6404245" y="3570593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 JOB IN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C6DBF3-6D3F-4A3B-81B1-5C2DEA502ECB}"/>
              </a:ext>
            </a:extLst>
          </p:cNvPr>
          <p:cNvSpPr/>
          <p:nvPr/>
        </p:nvSpPr>
        <p:spPr>
          <a:xfrm>
            <a:off x="3373827" y="5424275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PREP.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BD9D1D-5310-42B0-B87C-E10C9DC2F145}"/>
              </a:ext>
            </a:extLst>
          </p:cNvPr>
          <p:cNvSpPr/>
          <p:nvPr/>
        </p:nvSpPr>
        <p:spPr>
          <a:xfrm>
            <a:off x="5125877" y="5428361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166587-B8A0-470D-90FD-9FC924FE9745}"/>
              </a:ext>
            </a:extLst>
          </p:cNvPr>
          <p:cNvSpPr/>
          <p:nvPr/>
        </p:nvSpPr>
        <p:spPr>
          <a:xfrm>
            <a:off x="6850495" y="5430422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COOL.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708E50-5F57-4053-ACBE-7A12F88A0F33}"/>
              </a:ext>
            </a:extLst>
          </p:cNvPr>
          <p:cNvSpPr/>
          <p:nvPr/>
        </p:nvSpPr>
        <p:spPr>
          <a:xfrm>
            <a:off x="8515319" y="5447240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INSPCT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FF2E68-EE33-4EAB-B15C-DF2CB18982EF}"/>
              </a:ext>
            </a:extLst>
          </p:cNvPr>
          <p:cNvSpPr/>
          <p:nvPr/>
        </p:nvSpPr>
        <p:spPr>
          <a:xfrm>
            <a:off x="9495059" y="4058809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E243E9-E993-478C-A225-793C8B37993D}"/>
              </a:ext>
            </a:extLst>
          </p:cNvPr>
          <p:cNvCxnSpPr>
            <a:cxnSpLocks/>
            <a:stCxn id="44" idx="6"/>
            <a:endCxn id="111" idx="2"/>
          </p:cNvCxnSpPr>
          <p:nvPr/>
        </p:nvCxnSpPr>
        <p:spPr>
          <a:xfrm>
            <a:off x="3246695" y="4015108"/>
            <a:ext cx="1122100" cy="3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16AE42-F255-4997-A8AD-D8A1C41ED33E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>
            <a:off x="4241875" y="5858299"/>
            <a:ext cx="884002" cy="4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C72A09E-5C0C-41D2-BEA7-68CB76C38839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>
            <a:off x="5993925" y="5862385"/>
            <a:ext cx="856570" cy="2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694078-CCEE-46E8-A67E-451EB1F39EF7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7718543" y="5864446"/>
            <a:ext cx="796776" cy="168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FD40BF-F0A3-44FA-8419-8C0F64908E6C}"/>
              </a:ext>
            </a:extLst>
          </p:cNvPr>
          <p:cNvCxnSpPr>
            <a:cxnSpLocks/>
            <a:stCxn id="60" idx="6"/>
            <a:endCxn id="63" idx="4"/>
          </p:cNvCxnSpPr>
          <p:nvPr/>
        </p:nvCxnSpPr>
        <p:spPr>
          <a:xfrm flipV="1">
            <a:off x="9383367" y="4926857"/>
            <a:ext cx="545716" cy="95440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C87D8E3-DD9D-49D2-9493-26FB5FDE6E08}"/>
              </a:ext>
            </a:extLst>
          </p:cNvPr>
          <p:cNvSpPr/>
          <p:nvPr/>
        </p:nvSpPr>
        <p:spPr>
          <a:xfrm>
            <a:off x="1250817" y="4438641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8C9B4DDD-C3CD-48FA-BBC9-12236AFEB6F4}"/>
              </a:ext>
            </a:extLst>
          </p:cNvPr>
          <p:cNvCxnSpPr>
            <a:cxnSpLocks/>
            <a:stCxn id="63" idx="0"/>
            <a:endCxn id="44" idx="7"/>
          </p:cNvCxnSpPr>
          <p:nvPr/>
        </p:nvCxnSpPr>
        <p:spPr>
          <a:xfrm rot="16200000" flipV="1">
            <a:off x="6349027" y="478752"/>
            <a:ext cx="350602" cy="6809511"/>
          </a:xfrm>
          <a:prstGeom prst="curvedConnector3">
            <a:avLst>
              <a:gd name="adj1" fmla="val 2014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2901E7D-2D16-4678-AF32-C4A7FA2AEB47}"/>
              </a:ext>
            </a:extLst>
          </p:cNvPr>
          <p:cNvSpPr txBox="1"/>
          <p:nvPr/>
        </p:nvSpPr>
        <p:spPr>
          <a:xfrm>
            <a:off x="3705465" y="2006707"/>
            <a:ext cx="868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Err.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A21552-8C37-47C4-BA6F-E58BC4911546}"/>
              </a:ext>
            </a:extLst>
          </p:cNvPr>
          <p:cNvSpPr txBox="1"/>
          <p:nvPr/>
        </p:nvSpPr>
        <p:spPr>
          <a:xfrm>
            <a:off x="5409231" y="2469683"/>
            <a:ext cx="653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Sys. ON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82E7FD-88ED-4469-A022-ED896C496DCD}"/>
              </a:ext>
            </a:extLst>
          </p:cNvPr>
          <p:cNvSpPr/>
          <p:nvPr/>
        </p:nvSpPr>
        <p:spPr>
          <a:xfrm>
            <a:off x="4368795" y="3584417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6A3A721-6F5B-4AF3-B9A5-C7640B4E8FFF}"/>
              </a:ext>
            </a:extLst>
          </p:cNvPr>
          <p:cNvCxnSpPr>
            <a:cxnSpLocks/>
            <a:stCxn id="111" idx="6"/>
            <a:endCxn id="55" idx="2"/>
          </p:cNvCxnSpPr>
          <p:nvPr/>
        </p:nvCxnSpPr>
        <p:spPr>
          <a:xfrm flipV="1">
            <a:off x="5236843" y="4004617"/>
            <a:ext cx="1167402" cy="13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81F9695-9B41-462F-B250-E936EE2D9BEC}"/>
              </a:ext>
            </a:extLst>
          </p:cNvPr>
          <p:cNvSpPr txBox="1"/>
          <p:nvPr/>
        </p:nvSpPr>
        <p:spPr>
          <a:xfrm>
            <a:off x="3420477" y="4101266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</a:t>
            </a:r>
          </a:p>
          <a:p>
            <a:r>
              <a:rPr lang="en-US" sz="1100" dirty="0" err="1"/>
              <a:t>JobInfo</a:t>
            </a:r>
            <a:r>
              <a:rPr lang="en-US" sz="1100" dirty="0"/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84A3BB4-D75E-46EA-85BD-A490D96ADD9E}"/>
              </a:ext>
            </a:extLst>
          </p:cNvPr>
          <p:cNvSpPr txBox="1"/>
          <p:nvPr/>
        </p:nvSpPr>
        <p:spPr>
          <a:xfrm>
            <a:off x="5194364" y="4137842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</a:t>
            </a:r>
          </a:p>
          <a:p>
            <a:r>
              <a:rPr lang="en-US" sz="1100" dirty="0"/>
              <a:t>Arrival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4CA01C-4168-450F-8835-5E0BF76698C2}"/>
              </a:ext>
            </a:extLst>
          </p:cNvPr>
          <p:cNvSpPr txBox="1"/>
          <p:nvPr/>
        </p:nvSpPr>
        <p:spPr>
          <a:xfrm>
            <a:off x="7698245" y="4306951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Robot OUT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3D0CC-D10B-4977-9E4B-82D6360EEC0C}"/>
              </a:ext>
            </a:extLst>
          </p:cNvPr>
          <p:cNvSpPr txBox="1"/>
          <p:nvPr/>
        </p:nvSpPr>
        <p:spPr>
          <a:xfrm>
            <a:off x="4359124" y="5884401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Prep. TIMEOUT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623952-7ECC-402C-9C4A-661F17C0265A}"/>
              </a:ext>
            </a:extLst>
          </p:cNvPr>
          <p:cNvSpPr txBox="1"/>
          <p:nvPr/>
        </p:nvSpPr>
        <p:spPr>
          <a:xfrm>
            <a:off x="6091063" y="5939265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RUN TIMEOUT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EB2655-AD41-4023-8B00-88BB934865EA}"/>
              </a:ext>
            </a:extLst>
          </p:cNvPr>
          <p:cNvSpPr txBox="1"/>
          <p:nvPr/>
        </p:nvSpPr>
        <p:spPr>
          <a:xfrm>
            <a:off x="7692668" y="5968151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COOL. TIMEOUT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CCB08-B0BC-4AA4-8FBF-EE9D3BD5FEB0}"/>
              </a:ext>
            </a:extLst>
          </p:cNvPr>
          <p:cNvSpPr txBox="1"/>
          <p:nvPr/>
        </p:nvSpPr>
        <p:spPr>
          <a:xfrm>
            <a:off x="9803742" y="5419735"/>
            <a:ext cx="794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INSPCT</a:t>
            </a:r>
          </a:p>
          <a:p>
            <a:r>
              <a:rPr lang="en-US" sz="1100" dirty="0"/>
              <a:t>RSP received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F7E1973-DD34-487B-B6D1-4409BA5D1153}"/>
              </a:ext>
            </a:extLst>
          </p:cNvPr>
          <p:cNvSpPr txBox="1"/>
          <p:nvPr/>
        </p:nvSpPr>
        <p:spPr>
          <a:xfrm>
            <a:off x="7893197" y="3190985"/>
            <a:ext cx="118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 Departure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6487A5E7-913B-4D4C-BEE6-0A122B216FC7}"/>
              </a:ext>
            </a:extLst>
          </p:cNvPr>
          <p:cNvCxnSpPr>
            <a:cxnSpLocks/>
          </p:cNvCxnSpPr>
          <p:nvPr/>
        </p:nvCxnSpPr>
        <p:spPr>
          <a:xfrm rot="10800000">
            <a:off x="1841547" y="5306690"/>
            <a:ext cx="333622" cy="3108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1B021D14-BD78-4044-B856-C9CC75196302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H="1">
            <a:off x="3373827" y="4004617"/>
            <a:ext cx="3898466" cy="1853682"/>
          </a:xfrm>
          <a:prstGeom prst="curvedConnector5">
            <a:avLst>
              <a:gd name="adj1" fmla="val -5864"/>
              <a:gd name="adj2" fmla="val 50000"/>
              <a:gd name="adj3" fmla="val 10586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7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4F8B7-24DC-4AE7-842D-0E1FE0F73355}"/>
              </a:ext>
            </a:extLst>
          </p:cNvPr>
          <p:cNvCxnSpPr>
            <a:cxnSpLocks/>
            <a:stCxn id="54" idx="7"/>
            <a:endCxn id="46" idx="1"/>
          </p:cNvCxnSpPr>
          <p:nvPr/>
        </p:nvCxnSpPr>
        <p:spPr>
          <a:xfrm rot="16200000" flipH="1">
            <a:off x="7677770" y="-16687"/>
            <a:ext cx="10949" cy="1971586"/>
          </a:xfrm>
          <a:prstGeom prst="curvedConnector3">
            <a:avLst>
              <a:gd name="adj1" fmla="val -35639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DBE0EA-BF56-4679-ADCB-256CB6D1B3AD}"/>
              </a:ext>
            </a:extLst>
          </p:cNvPr>
          <p:cNvCxnSpPr>
            <a:cxnSpLocks/>
            <a:stCxn id="84" idx="1"/>
            <a:endCxn id="67" idx="4"/>
          </p:cNvCxnSpPr>
          <p:nvPr/>
        </p:nvCxnSpPr>
        <p:spPr>
          <a:xfrm rot="16200000" flipV="1">
            <a:off x="1692823" y="3629731"/>
            <a:ext cx="607617" cy="4299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8E615B-6DD0-4060-AE5B-9E060A10970B}"/>
              </a:ext>
            </a:extLst>
          </p:cNvPr>
          <p:cNvSpPr txBox="1"/>
          <p:nvPr/>
        </p:nvSpPr>
        <p:spPr>
          <a:xfrm>
            <a:off x="2912321" y="4919722"/>
            <a:ext cx="1354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PLC_RESET</a:t>
            </a:r>
          </a:p>
          <a:p>
            <a:r>
              <a:rPr lang="en-US" sz="1100" dirty="0"/>
              <a:t> (Ext. ADS Interrupt, Anytime)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A43769-7ACC-4D73-B076-1CEB1CA8E2B5}"/>
              </a:ext>
            </a:extLst>
          </p:cNvPr>
          <p:cNvSpPr/>
          <p:nvPr/>
        </p:nvSpPr>
        <p:spPr>
          <a:xfrm>
            <a:off x="7942737" y="3180639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 JOB IN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C6DBF3-6D3F-4A3B-81B1-5C2DEA502ECB}"/>
              </a:ext>
            </a:extLst>
          </p:cNvPr>
          <p:cNvSpPr/>
          <p:nvPr/>
        </p:nvSpPr>
        <p:spPr>
          <a:xfrm>
            <a:off x="9744144" y="3180639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PREP.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BD9D1D-5310-42B0-B87C-E10C9DC2F145}"/>
              </a:ext>
            </a:extLst>
          </p:cNvPr>
          <p:cNvSpPr/>
          <p:nvPr/>
        </p:nvSpPr>
        <p:spPr>
          <a:xfrm>
            <a:off x="10535342" y="4361350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166587-B8A0-470D-90FD-9FC924FE9745}"/>
              </a:ext>
            </a:extLst>
          </p:cNvPr>
          <p:cNvSpPr/>
          <p:nvPr/>
        </p:nvSpPr>
        <p:spPr>
          <a:xfrm>
            <a:off x="8719559" y="4672534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COOL.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708E50-5F57-4053-ACBE-7A12F88A0F33}"/>
              </a:ext>
            </a:extLst>
          </p:cNvPr>
          <p:cNvSpPr/>
          <p:nvPr/>
        </p:nvSpPr>
        <p:spPr>
          <a:xfrm>
            <a:off x="7032832" y="4675885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INSPCT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FF2E68-EE33-4EAB-B15C-DF2CB18982EF}"/>
              </a:ext>
            </a:extLst>
          </p:cNvPr>
          <p:cNvSpPr/>
          <p:nvPr/>
        </p:nvSpPr>
        <p:spPr>
          <a:xfrm>
            <a:off x="5383848" y="4670555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694078-CCEE-46E8-A67E-451EB1F39EF7}"/>
              </a:ext>
            </a:extLst>
          </p:cNvPr>
          <p:cNvCxnSpPr>
            <a:cxnSpLocks/>
            <a:stCxn id="58" idx="2"/>
            <a:endCxn id="59" idx="6"/>
          </p:cNvCxnSpPr>
          <p:nvPr/>
        </p:nvCxnSpPr>
        <p:spPr>
          <a:xfrm rot="10800000" flipV="1">
            <a:off x="9587608" y="4795374"/>
            <a:ext cx="947735" cy="3111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C87D8E3-DD9D-49D2-9493-26FB5FDE6E08}"/>
              </a:ext>
            </a:extLst>
          </p:cNvPr>
          <p:cNvSpPr/>
          <p:nvPr/>
        </p:nvSpPr>
        <p:spPr>
          <a:xfrm>
            <a:off x="2095347" y="4032256"/>
            <a:ext cx="794016" cy="79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82E7FD-88ED-4469-A022-ED896C496DCD}"/>
              </a:ext>
            </a:extLst>
          </p:cNvPr>
          <p:cNvSpPr/>
          <p:nvPr/>
        </p:nvSpPr>
        <p:spPr>
          <a:xfrm>
            <a:off x="6189481" y="3171541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6A3A721-6F5B-4AF3-B9A5-C7640B4E8FFF}"/>
              </a:ext>
            </a:extLst>
          </p:cNvPr>
          <p:cNvCxnSpPr>
            <a:cxnSpLocks/>
            <a:stCxn id="111" idx="6"/>
            <a:endCxn id="55" idx="2"/>
          </p:cNvCxnSpPr>
          <p:nvPr/>
        </p:nvCxnSpPr>
        <p:spPr>
          <a:xfrm>
            <a:off x="7057529" y="3605565"/>
            <a:ext cx="885208" cy="9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84A3BB4-D75E-46EA-85BD-A490D96ADD9E}"/>
              </a:ext>
            </a:extLst>
          </p:cNvPr>
          <p:cNvSpPr txBox="1"/>
          <p:nvPr/>
        </p:nvSpPr>
        <p:spPr>
          <a:xfrm>
            <a:off x="7067328" y="3268559"/>
            <a:ext cx="94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 Arrival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4CA01C-4168-450F-8835-5E0BF76698C2}"/>
              </a:ext>
            </a:extLst>
          </p:cNvPr>
          <p:cNvSpPr txBox="1"/>
          <p:nvPr/>
        </p:nvSpPr>
        <p:spPr>
          <a:xfrm>
            <a:off x="9008984" y="3134269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Robot 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623952-7ECC-402C-9C4A-661F17C0265A}"/>
              </a:ext>
            </a:extLst>
          </p:cNvPr>
          <p:cNvSpPr txBox="1"/>
          <p:nvPr/>
        </p:nvSpPr>
        <p:spPr>
          <a:xfrm>
            <a:off x="9652962" y="4415631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RUN TIMEOUT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EB2655-AD41-4023-8B00-88BB934865EA}"/>
              </a:ext>
            </a:extLst>
          </p:cNvPr>
          <p:cNvSpPr txBox="1"/>
          <p:nvPr/>
        </p:nvSpPr>
        <p:spPr>
          <a:xfrm>
            <a:off x="7963968" y="4631075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COOL. TIMEOUT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CCB08-B0BC-4AA4-8FBF-EE9D3BD5FEB0}"/>
              </a:ext>
            </a:extLst>
          </p:cNvPr>
          <p:cNvSpPr txBox="1"/>
          <p:nvPr/>
        </p:nvSpPr>
        <p:spPr>
          <a:xfrm>
            <a:off x="6294703" y="4479486"/>
            <a:ext cx="7940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INSPCT</a:t>
            </a:r>
          </a:p>
          <a:p>
            <a:r>
              <a:rPr lang="en-US" sz="1100" dirty="0"/>
              <a:t>RSP Received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6487A5E7-913B-4D4C-BEE6-0A122B216FC7}"/>
              </a:ext>
            </a:extLst>
          </p:cNvPr>
          <p:cNvCxnSpPr>
            <a:cxnSpLocks/>
            <a:endCxn id="84" idx="6"/>
          </p:cNvCxnSpPr>
          <p:nvPr/>
        </p:nvCxnSpPr>
        <p:spPr>
          <a:xfrm rot="10800000">
            <a:off x="2889363" y="4429264"/>
            <a:ext cx="485506" cy="4426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1B021D14-BD78-4044-B856-C9CC75196302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8810785" y="3614663"/>
            <a:ext cx="93335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D6F850D-C243-481A-9053-F031BD7D21EB}"/>
              </a:ext>
            </a:extLst>
          </p:cNvPr>
          <p:cNvSpPr/>
          <p:nvPr/>
        </p:nvSpPr>
        <p:spPr>
          <a:xfrm>
            <a:off x="8507417" y="812960"/>
            <a:ext cx="1103620" cy="11036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94856D-CB07-48A7-AADF-0EF8BCBA71A0}"/>
              </a:ext>
            </a:extLst>
          </p:cNvPr>
          <p:cNvSpPr/>
          <p:nvPr/>
        </p:nvSpPr>
        <p:spPr>
          <a:xfrm>
            <a:off x="3070675" y="804520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8FF782-EA2A-4C67-B6F4-EF4BB27B4974}"/>
              </a:ext>
            </a:extLst>
          </p:cNvPr>
          <p:cNvSpPr/>
          <p:nvPr/>
        </p:nvSpPr>
        <p:spPr>
          <a:xfrm>
            <a:off x="5755453" y="802010"/>
            <a:ext cx="1103621" cy="11036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IDLE/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B131980-30C8-48A3-8FC6-C2DD646CD8E9}"/>
              </a:ext>
            </a:extLst>
          </p:cNvPr>
          <p:cNvCxnSpPr/>
          <p:nvPr/>
        </p:nvCxnSpPr>
        <p:spPr>
          <a:xfrm flipV="1">
            <a:off x="2711177" y="1546826"/>
            <a:ext cx="366459" cy="2301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107DFA-E85E-4A21-8D82-294FB35DAD65}"/>
              </a:ext>
            </a:extLst>
          </p:cNvPr>
          <p:cNvSpPr txBox="1"/>
          <p:nvPr/>
        </p:nvSpPr>
        <p:spPr>
          <a:xfrm>
            <a:off x="2324896" y="1477968"/>
            <a:ext cx="6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Start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F7686B-F934-41D7-8759-580B25EA256C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 flipV="1">
            <a:off x="4173743" y="1353821"/>
            <a:ext cx="1581710" cy="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6275E8A-027B-4544-B3CA-24FC44312FCC}"/>
              </a:ext>
            </a:extLst>
          </p:cNvPr>
          <p:cNvSpPr/>
          <p:nvPr/>
        </p:nvSpPr>
        <p:spPr>
          <a:xfrm>
            <a:off x="1370438" y="2718530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FC5D83E-EC41-47C3-AB1E-92D17711E693}"/>
              </a:ext>
            </a:extLst>
          </p:cNvPr>
          <p:cNvSpPr/>
          <p:nvPr/>
        </p:nvSpPr>
        <p:spPr>
          <a:xfrm>
            <a:off x="2890418" y="2724302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66BBA5-DF4F-4EA4-BFF9-B8DC876778D0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2192828" y="3129725"/>
            <a:ext cx="697590" cy="5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5D8A1C-45C8-4F9C-A17C-B3E322AFDED2}"/>
              </a:ext>
            </a:extLst>
          </p:cNvPr>
          <p:cNvSpPr txBox="1"/>
          <p:nvPr/>
        </p:nvSpPr>
        <p:spPr>
          <a:xfrm>
            <a:off x="2202626" y="2699057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Para. </a:t>
            </a:r>
            <a:r>
              <a:rPr lang="en-US" sz="1100" dirty="0" err="1"/>
              <a:t>Init.</a:t>
            </a:r>
            <a:r>
              <a:rPr lang="en-US" sz="1100" dirty="0"/>
              <a:t> Done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F2797C-0C80-4F41-8272-A4CC6B9F886A}"/>
              </a:ext>
            </a:extLst>
          </p:cNvPr>
          <p:cNvSpPr/>
          <p:nvPr/>
        </p:nvSpPr>
        <p:spPr>
          <a:xfrm>
            <a:off x="4371699" y="2728690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39EA4B-9A62-454D-90AD-5970F96BCF65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712808" y="3135497"/>
            <a:ext cx="658891" cy="4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617FBE-BE54-4861-8D97-18086C1922E4}"/>
              </a:ext>
            </a:extLst>
          </p:cNvPr>
          <p:cNvSpPr txBox="1"/>
          <p:nvPr/>
        </p:nvSpPr>
        <p:spPr>
          <a:xfrm>
            <a:off x="3780366" y="2826703"/>
            <a:ext cx="868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Err.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24ABEA-FB14-4CB9-9F16-979FAC96BF4A}"/>
              </a:ext>
            </a:extLst>
          </p:cNvPr>
          <p:cNvSpPr txBox="1"/>
          <p:nvPr/>
        </p:nvSpPr>
        <p:spPr>
          <a:xfrm>
            <a:off x="4638007" y="1050799"/>
            <a:ext cx="653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Sys. 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E11C975-B3DF-4ADA-9A20-E0CA39EBA5F4}"/>
              </a:ext>
            </a:extLst>
          </p:cNvPr>
          <p:cNvSpPr/>
          <p:nvPr/>
        </p:nvSpPr>
        <p:spPr>
          <a:xfrm rot="5400000">
            <a:off x="3089515" y="985532"/>
            <a:ext cx="445009" cy="2747596"/>
          </a:xfrm>
          <a:prstGeom prst="leftBrace">
            <a:avLst>
              <a:gd name="adj1" fmla="val 78560"/>
              <a:gd name="adj2" fmla="val 39389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42">
            <a:extLst>
              <a:ext uri="{FF2B5EF4-FFF2-40B4-BE49-F238E27FC236}">
                <a16:creationId xmlns:a16="http://schemas.microsoft.com/office/drawing/2014/main" id="{756963F9-2D18-4733-BE48-F52E7208E0B3}"/>
              </a:ext>
            </a:extLst>
          </p:cNvPr>
          <p:cNvCxnSpPr>
            <a:cxnSpLocks/>
            <a:stCxn id="46" idx="3"/>
            <a:endCxn id="54" idx="5"/>
          </p:cNvCxnSpPr>
          <p:nvPr/>
        </p:nvCxnSpPr>
        <p:spPr>
          <a:xfrm rot="5400000" flipH="1">
            <a:off x="7677770" y="763691"/>
            <a:ext cx="10950" cy="1971586"/>
          </a:xfrm>
          <a:prstGeom prst="curvedConnector3">
            <a:avLst>
              <a:gd name="adj1" fmla="val -35636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C1CD81-AA11-4751-9424-6F8CCA75080F}"/>
              </a:ext>
            </a:extLst>
          </p:cNvPr>
          <p:cNvSpPr txBox="1"/>
          <p:nvPr/>
        </p:nvSpPr>
        <p:spPr>
          <a:xfrm>
            <a:off x="7206597" y="677759"/>
            <a:ext cx="1103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 </a:t>
            </a:r>
            <a:r>
              <a:rPr lang="en-US" sz="1100" dirty="0" err="1"/>
              <a:t>JobInfo</a:t>
            </a:r>
            <a:r>
              <a:rPr lang="en-US" sz="1100" dirty="0"/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B729DD-93CE-4E23-8C32-D191E56ED4AB}"/>
              </a:ext>
            </a:extLst>
          </p:cNvPr>
          <p:cNvSpPr txBox="1"/>
          <p:nvPr/>
        </p:nvSpPr>
        <p:spPr>
          <a:xfrm>
            <a:off x="7168241" y="1761683"/>
            <a:ext cx="118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 Departure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2B14D233-B2DE-4C81-B73A-1F1F0B01892C}"/>
              </a:ext>
            </a:extLst>
          </p:cNvPr>
          <p:cNvSpPr/>
          <p:nvPr/>
        </p:nvSpPr>
        <p:spPr>
          <a:xfrm rot="5400000">
            <a:off x="8106956" y="179071"/>
            <a:ext cx="730832" cy="4955944"/>
          </a:xfrm>
          <a:prstGeom prst="leftBrace">
            <a:avLst>
              <a:gd name="adj1" fmla="val 66552"/>
              <a:gd name="adj2" fmla="val 3787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D22619C-BAD9-4688-B455-BB1F4EF9DD1E}"/>
              </a:ext>
            </a:extLst>
          </p:cNvPr>
          <p:cNvCxnSpPr>
            <a:cxnSpLocks/>
            <a:stCxn id="56" idx="6"/>
            <a:endCxn id="58" idx="0"/>
          </p:cNvCxnSpPr>
          <p:nvPr/>
        </p:nvCxnSpPr>
        <p:spPr>
          <a:xfrm>
            <a:off x="10612192" y="3614663"/>
            <a:ext cx="357174" cy="74668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C65230-BCC4-4BE5-B3B4-6A41B178DBDD}"/>
              </a:ext>
            </a:extLst>
          </p:cNvPr>
          <p:cNvCxnSpPr>
            <a:cxnSpLocks/>
            <a:stCxn id="59" idx="2"/>
            <a:endCxn id="60" idx="6"/>
          </p:cNvCxnSpPr>
          <p:nvPr/>
        </p:nvCxnSpPr>
        <p:spPr>
          <a:xfrm flipH="1">
            <a:off x="7900880" y="5106558"/>
            <a:ext cx="818679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A4F497D-1D0F-460A-AF29-B58129D20DAA}"/>
              </a:ext>
            </a:extLst>
          </p:cNvPr>
          <p:cNvCxnSpPr>
            <a:cxnSpLocks/>
            <a:stCxn id="60" idx="2"/>
            <a:endCxn id="63" idx="6"/>
          </p:cNvCxnSpPr>
          <p:nvPr/>
        </p:nvCxnSpPr>
        <p:spPr>
          <a:xfrm flipH="1" flipV="1">
            <a:off x="6251896" y="5104579"/>
            <a:ext cx="780936" cy="5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350D8E1-E866-4139-994C-38DD5F1732D3}"/>
              </a:ext>
            </a:extLst>
          </p:cNvPr>
          <p:cNvSpPr txBox="1"/>
          <p:nvPr/>
        </p:nvSpPr>
        <p:spPr>
          <a:xfrm>
            <a:off x="10950344" y="3682336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Prep. TIMEOUT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ED5A2360-072B-473B-BD1C-4AB533F7D6BA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38809" y="3129725"/>
            <a:ext cx="331629" cy="2199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07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4F8B7-24DC-4AE7-842D-0E1FE0F73355}"/>
              </a:ext>
            </a:extLst>
          </p:cNvPr>
          <p:cNvCxnSpPr>
            <a:cxnSpLocks/>
            <a:stCxn id="54" idx="7"/>
            <a:endCxn id="46" idx="1"/>
          </p:cNvCxnSpPr>
          <p:nvPr/>
        </p:nvCxnSpPr>
        <p:spPr>
          <a:xfrm rot="16200000" flipH="1">
            <a:off x="7677770" y="-16687"/>
            <a:ext cx="10949" cy="1971586"/>
          </a:xfrm>
          <a:prstGeom prst="curvedConnector3">
            <a:avLst>
              <a:gd name="adj1" fmla="val -35639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DBE0EA-BF56-4679-ADCB-256CB6D1B3AD}"/>
              </a:ext>
            </a:extLst>
          </p:cNvPr>
          <p:cNvCxnSpPr>
            <a:cxnSpLocks/>
            <a:stCxn id="84" idx="1"/>
            <a:endCxn id="67" idx="4"/>
          </p:cNvCxnSpPr>
          <p:nvPr/>
        </p:nvCxnSpPr>
        <p:spPr>
          <a:xfrm rot="16200000" flipV="1">
            <a:off x="1692823" y="3629731"/>
            <a:ext cx="607617" cy="4299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8E615B-6DD0-4060-AE5B-9E060A10970B}"/>
              </a:ext>
            </a:extLst>
          </p:cNvPr>
          <p:cNvSpPr txBox="1"/>
          <p:nvPr/>
        </p:nvSpPr>
        <p:spPr>
          <a:xfrm>
            <a:off x="2912321" y="4919722"/>
            <a:ext cx="13548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PLC_RESET</a:t>
            </a:r>
          </a:p>
          <a:p>
            <a:r>
              <a:rPr lang="en-US" sz="1100" dirty="0"/>
              <a:t> (External ADS Interrupt, Anytime)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A43769-7ACC-4D73-B076-1CEB1CA8E2B5}"/>
              </a:ext>
            </a:extLst>
          </p:cNvPr>
          <p:cNvSpPr/>
          <p:nvPr/>
        </p:nvSpPr>
        <p:spPr>
          <a:xfrm>
            <a:off x="7942737" y="3180639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 JOB IN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C6DBF3-6D3F-4A3B-81B1-5C2DEA502ECB}"/>
              </a:ext>
            </a:extLst>
          </p:cNvPr>
          <p:cNvSpPr/>
          <p:nvPr/>
        </p:nvSpPr>
        <p:spPr>
          <a:xfrm>
            <a:off x="9744144" y="3180639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5BD9D1D-5310-42B0-B87C-E10C9DC2F145}"/>
              </a:ext>
            </a:extLst>
          </p:cNvPr>
          <p:cNvSpPr/>
          <p:nvPr/>
        </p:nvSpPr>
        <p:spPr>
          <a:xfrm>
            <a:off x="10535342" y="4361350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166587-B8A0-470D-90FD-9FC924FE9745}"/>
              </a:ext>
            </a:extLst>
          </p:cNvPr>
          <p:cNvSpPr/>
          <p:nvPr/>
        </p:nvSpPr>
        <p:spPr>
          <a:xfrm>
            <a:off x="8719559" y="4672534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708E50-5F57-4053-ACBE-7A12F88A0F33}"/>
              </a:ext>
            </a:extLst>
          </p:cNvPr>
          <p:cNvSpPr/>
          <p:nvPr/>
        </p:nvSpPr>
        <p:spPr>
          <a:xfrm>
            <a:off x="7032832" y="4675885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INSPEC-TION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FF2E68-EE33-4EAB-B15C-DF2CB18982EF}"/>
              </a:ext>
            </a:extLst>
          </p:cNvPr>
          <p:cNvSpPr/>
          <p:nvPr/>
        </p:nvSpPr>
        <p:spPr>
          <a:xfrm>
            <a:off x="5383848" y="4670555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694078-CCEE-46E8-A67E-451EB1F39EF7}"/>
              </a:ext>
            </a:extLst>
          </p:cNvPr>
          <p:cNvCxnSpPr>
            <a:cxnSpLocks/>
            <a:stCxn id="58" idx="2"/>
            <a:endCxn id="59" idx="6"/>
          </p:cNvCxnSpPr>
          <p:nvPr/>
        </p:nvCxnSpPr>
        <p:spPr>
          <a:xfrm rot="10800000" flipV="1">
            <a:off x="9587608" y="4795374"/>
            <a:ext cx="947735" cy="3111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C87D8E3-DD9D-49D2-9493-26FB5FDE6E08}"/>
              </a:ext>
            </a:extLst>
          </p:cNvPr>
          <p:cNvSpPr/>
          <p:nvPr/>
        </p:nvSpPr>
        <p:spPr>
          <a:xfrm>
            <a:off x="2095347" y="4032256"/>
            <a:ext cx="794016" cy="79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82E7FD-88ED-4469-A022-ED896C496DCD}"/>
              </a:ext>
            </a:extLst>
          </p:cNvPr>
          <p:cNvSpPr/>
          <p:nvPr/>
        </p:nvSpPr>
        <p:spPr>
          <a:xfrm>
            <a:off x="6189481" y="3171541"/>
            <a:ext cx="868048" cy="8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6A3A721-6F5B-4AF3-B9A5-C7640B4E8FFF}"/>
              </a:ext>
            </a:extLst>
          </p:cNvPr>
          <p:cNvCxnSpPr>
            <a:cxnSpLocks/>
            <a:stCxn id="111" idx="6"/>
            <a:endCxn id="55" idx="2"/>
          </p:cNvCxnSpPr>
          <p:nvPr/>
        </p:nvCxnSpPr>
        <p:spPr>
          <a:xfrm>
            <a:off x="7057529" y="3605565"/>
            <a:ext cx="885208" cy="9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84A3BB4-D75E-46EA-85BD-A490D96ADD9E}"/>
              </a:ext>
            </a:extLst>
          </p:cNvPr>
          <p:cNvSpPr txBox="1"/>
          <p:nvPr/>
        </p:nvSpPr>
        <p:spPr>
          <a:xfrm>
            <a:off x="7067328" y="3268559"/>
            <a:ext cx="946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 Arrival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4CA01C-4168-450F-8835-5E0BF76698C2}"/>
              </a:ext>
            </a:extLst>
          </p:cNvPr>
          <p:cNvSpPr txBox="1"/>
          <p:nvPr/>
        </p:nvSpPr>
        <p:spPr>
          <a:xfrm>
            <a:off x="9008984" y="3134269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Robot OUT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623952-7ECC-402C-9C4A-661F17C0265A}"/>
              </a:ext>
            </a:extLst>
          </p:cNvPr>
          <p:cNvSpPr txBox="1"/>
          <p:nvPr/>
        </p:nvSpPr>
        <p:spPr>
          <a:xfrm>
            <a:off x="9652962" y="4415631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RUN TIMEOUT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EB2655-AD41-4023-8B00-88BB934865EA}"/>
              </a:ext>
            </a:extLst>
          </p:cNvPr>
          <p:cNvSpPr txBox="1"/>
          <p:nvPr/>
        </p:nvSpPr>
        <p:spPr>
          <a:xfrm>
            <a:off x="7963968" y="4631075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COOL. TIMEOUT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CCB08-B0BC-4AA4-8FBF-EE9D3BD5FEB0}"/>
              </a:ext>
            </a:extLst>
          </p:cNvPr>
          <p:cNvSpPr txBox="1"/>
          <p:nvPr/>
        </p:nvSpPr>
        <p:spPr>
          <a:xfrm>
            <a:off x="6294703" y="4479486"/>
            <a:ext cx="9118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INSPECTION</a:t>
            </a:r>
          </a:p>
          <a:p>
            <a:r>
              <a:rPr lang="en-US" sz="1100" dirty="0"/>
              <a:t>RESPONSE Received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6487A5E7-913B-4D4C-BEE6-0A122B216FC7}"/>
              </a:ext>
            </a:extLst>
          </p:cNvPr>
          <p:cNvCxnSpPr>
            <a:cxnSpLocks/>
            <a:endCxn id="84" idx="6"/>
          </p:cNvCxnSpPr>
          <p:nvPr/>
        </p:nvCxnSpPr>
        <p:spPr>
          <a:xfrm rot="10800000">
            <a:off x="2889363" y="4429264"/>
            <a:ext cx="485506" cy="4426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2">
            <a:extLst>
              <a:ext uri="{FF2B5EF4-FFF2-40B4-BE49-F238E27FC236}">
                <a16:creationId xmlns:a16="http://schemas.microsoft.com/office/drawing/2014/main" id="{1B021D14-BD78-4044-B856-C9CC75196302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8810785" y="3614663"/>
            <a:ext cx="933359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D6F850D-C243-481A-9053-F031BD7D21EB}"/>
              </a:ext>
            </a:extLst>
          </p:cNvPr>
          <p:cNvSpPr/>
          <p:nvPr/>
        </p:nvSpPr>
        <p:spPr>
          <a:xfrm>
            <a:off x="8507417" y="812960"/>
            <a:ext cx="1103620" cy="11036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94856D-CB07-48A7-AADF-0EF8BCBA71A0}"/>
              </a:ext>
            </a:extLst>
          </p:cNvPr>
          <p:cNvSpPr/>
          <p:nvPr/>
        </p:nvSpPr>
        <p:spPr>
          <a:xfrm>
            <a:off x="3070675" y="804520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8FF782-EA2A-4C67-B6F4-EF4BB27B4974}"/>
              </a:ext>
            </a:extLst>
          </p:cNvPr>
          <p:cNvSpPr/>
          <p:nvPr/>
        </p:nvSpPr>
        <p:spPr>
          <a:xfrm>
            <a:off x="5755453" y="802010"/>
            <a:ext cx="1103621" cy="11036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IDLE/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B131980-30C8-48A3-8FC6-C2DD646CD8E9}"/>
              </a:ext>
            </a:extLst>
          </p:cNvPr>
          <p:cNvCxnSpPr/>
          <p:nvPr/>
        </p:nvCxnSpPr>
        <p:spPr>
          <a:xfrm flipV="1">
            <a:off x="2711177" y="1546826"/>
            <a:ext cx="366459" cy="2301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107DFA-E85E-4A21-8D82-294FB35DAD65}"/>
              </a:ext>
            </a:extLst>
          </p:cNvPr>
          <p:cNvSpPr txBox="1"/>
          <p:nvPr/>
        </p:nvSpPr>
        <p:spPr>
          <a:xfrm>
            <a:off x="2324896" y="1477968"/>
            <a:ext cx="6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Start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F7686B-F934-41D7-8759-580B25EA256C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 flipV="1">
            <a:off x="4173743" y="1353821"/>
            <a:ext cx="1581710" cy="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6275E8A-027B-4544-B3CA-24FC44312FCC}"/>
              </a:ext>
            </a:extLst>
          </p:cNvPr>
          <p:cNvSpPr/>
          <p:nvPr/>
        </p:nvSpPr>
        <p:spPr>
          <a:xfrm>
            <a:off x="1370438" y="2718530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FC5D83E-EC41-47C3-AB1E-92D17711E693}"/>
              </a:ext>
            </a:extLst>
          </p:cNvPr>
          <p:cNvSpPr/>
          <p:nvPr/>
        </p:nvSpPr>
        <p:spPr>
          <a:xfrm>
            <a:off x="2890418" y="2724302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66BBA5-DF4F-4EA4-BFF9-B8DC876778D0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2192828" y="3129725"/>
            <a:ext cx="697590" cy="5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5D8A1C-45C8-4F9C-A17C-B3E322AFDED2}"/>
              </a:ext>
            </a:extLst>
          </p:cNvPr>
          <p:cNvSpPr txBox="1"/>
          <p:nvPr/>
        </p:nvSpPr>
        <p:spPr>
          <a:xfrm>
            <a:off x="2202626" y="2699057"/>
            <a:ext cx="868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Parameter Initialized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3F2797C-0C80-4F41-8272-A4CC6B9F886A}"/>
              </a:ext>
            </a:extLst>
          </p:cNvPr>
          <p:cNvSpPr/>
          <p:nvPr/>
        </p:nvSpPr>
        <p:spPr>
          <a:xfrm>
            <a:off x="4371699" y="2728690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39EA4B-9A62-454D-90AD-5970F96BCF65}"/>
              </a:ext>
            </a:extLst>
          </p:cNvPr>
          <p:cNvCxnSpPr>
            <a:cxnSpLocks/>
            <a:stCxn id="68" idx="6"/>
            <a:endCxn id="73" idx="2"/>
          </p:cNvCxnSpPr>
          <p:nvPr/>
        </p:nvCxnSpPr>
        <p:spPr>
          <a:xfrm>
            <a:off x="3712808" y="3135497"/>
            <a:ext cx="658891" cy="4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617FBE-BE54-4861-8D97-18086C1922E4}"/>
              </a:ext>
            </a:extLst>
          </p:cNvPr>
          <p:cNvSpPr txBox="1"/>
          <p:nvPr/>
        </p:nvSpPr>
        <p:spPr>
          <a:xfrm>
            <a:off x="3734646" y="2826703"/>
            <a:ext cx="868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Error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24ABEA-FB14-4CB9-9F16-979FAC96BF4A}"/>
              </a:ext>
            </a:extLst>
          </p:cNvPr>
          <p:cNvSpPr txBox="1"/>
          <p:nvPr/>
        </p:nvSpPr>
        <p:spPr>
          <a:xfrm>
            <a:off x="4638007" y="1050799"/>
            <a:ext cx="920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System 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E11C975-B3DF-4ADA-9A20-E0CA39EBA5F4}"/>
              </a:ext>
            </a:extLst>
          </p:cNvPr>
          <p:cNvSpPr/>
          <p:nvPr/>
        </p:nvSpPr>
        <p:spPr>
          <a:xfrm rot="5400000">
            <a:off x="3089515" y="985532"/>
            <a:ext cx="445009" cy="2747596"/>
          </a:xfrm>
          <a:prstGeom prst="leftBrace">
            <a:avLst>
              <a:gd name="adj1" fmla="val 78560"/>
              <a:gd name="adj2" fmla="val 39389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42">
            <a:extLst>
              <a:ext uri="{FF2B5EF4-FFF2-40B4-BE49-F238E27FC236}">
                <a16:creationId xmlns:a16="http://schemas.microsoft.com/office/drawing/2014/main" id="{756963F9-2D18-4733-BE48-F52E7208E0B3}"/>
              </a:ext>
            </a:extLst>
          </p:cNvPr>
          <p:cNvCxnSpPr>
            <a:cxnSpLocks/>
            <a:stCxn id="46" idx="3"/>
            <a:endCxn id="54" idx="5"/>
          </p:cNvCxnSpPr>
          <p:nvPr/>
        </p:nvCxnSpPr>
        <p:spPr>
          <a:xfrm rot="5400000" flipH="1">
            <a:off x="7677770" y="763691"/>
            <a:ext cx="10950" cy="1971586"/>
          </a:xfrm>
          <a:prstGeom prst="curvedConnector3">
            <a:avLst>
              <a:gd name="adj1" fmla="val -35636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C1CD81-AA11-4751-9424-6F8CCA75080F}"/>
              </a:ext>
            </a:extLst>
          </p:cNvPr>
          <p:cNvSpPr txBox="1"/>
          <p:nvPr/>
        </p:nvSpPr>
        <p:spPr>
          <a:xfrm>
            <a:off x="7206597" y="677759"/>
            <a:ext cx="110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New Job Information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B729DD-93CE-4E23-8C32-D191E56ED4AB}"/>
              </a:ext>
            </a:extLst>
          </p:cNvPr>
          <p:cNvSpPr txBox="1"/>
          <p:nvPr/>
        </p:nvSpPr>
        <p:spPr>
          <a:xfrm>
            <a:off x="7168241" y="1761683"/>
            <a:ext cx="1186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 Departure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2B14D233-B2DE-4C81-B73A-1F1F0B01892C}"/>
              </a:ext>
            </a:extLst>
          </p:cNvPr>
          <p:cNvSpPr/>
          <p:nvPr/>
        </p:nvSpPr>
        <p:spPr>
          <a:xfrm rot="5400000">
            <a:off x="8106956" y="179071"/>
            <a:ext cx="730832" cy="4955944"/>
          </a:xfrm>
          <a:prstGeom prst="leftBrace">
            <a:avLst>
              <a:gd name="adj1" fmla="val 66552"/>
              <a:gd name="adj2" fmla="val 37873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D22619C-BAD9-4688-B455-BB1F4EF9DD1E}"/>
              </a:ext>
            </a:extLst>
          </p:cNvPr>
          <p:cNvCxnSpPr>
            <a:cxnSpLocks/>
            <a:stCxn id="56" idx="6"/>
            <a:endCxn id="58" idx="0"/>
          </p:cNvCxnSpPr>
          <p:nvPr/>
        </p:nvCxnSpPr>
        <p:spPr>
          <a:xfrm>
            <a:off x="10612192" y="3614663"/>
            <a:ext cx="357174" cy="74668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1C65230-BCC4-4BE5-B3B4-6A41B178DBDD}"/>
              </a:ext>
            </a:extLst>
          </p:cNvPr>
          <p:cNvCxnSpPr>
            <a:cxnSpLocks/>
            <a:stCxn id="59" idx="2"/>
            <a:endCxn id="60" idx="6"/>
          </p:cNvCxnSpPr>
          <p:nvPr/>
        </p:nvCxnSpPr>
        <p:spPr>
          <a:xfrm flipH="1">
            <a:off x="7900880" y="5106558"/>
            <a:ext cx="818679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A4F497D-1D0F-460A-AF29-B58129D20DAA}"/>
              </a:ext>
            </a:extLst>
          </p:cNvPr>
          <p:cNvCxnSpPr>
            <a:cxnSpLocks/>
            <a:stCxn id="60" idx="2"/>
            <a:endCxn id="63" idx="6"/>
          </p:cNvCxnSpPr>
          <p:nvPr/>
        </p:nvCxnSpPr>
        <p:spPr>
          <a:xfrm flipH="1" flipV="1">
            <a:off x="6251896" y="5104579"/>
            <a:ext cx="780936" cy="5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350D8E1-E866-4139-994C-38DD5F1732D3}"/>
              </a:ext>
            </a:extLst>
          </p:cNvPr>
          <p:cNvSpPr txBox="1"/>
          <p:nvPr/>
        </p:nvSpPr>
        <p:spPr>
          <a:xfrm>
            <a:off x="10950344" y="3682336"/>
            <a:ext cx="794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Prep. TIMEOUT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ED5A2360-072B-473B-BD1C-4AB533F7D6BA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38809" y="3129725"/>
            <a:ext cx="331629" cy="21998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46D33-63AA-4C4F-A46E-3AB2CF5CA38B}"/>
              </a:ext>
            </a:extLst>
          </p:cNvPr>
          <p:cNvSpPr/>
          <p:nvPr/>
        </p:nvSpPr>
        <p:spPr>
          <a:xfrm>
            <a:off x="5399725" y="496778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COMPLETE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EF8849-86A3-4CAD-8068-CFEACC7E4BF8}"/>
              </a:ext>
            </a:extLst>
          </p:cNvPr>
          <p:cNvSpPr/>
          <p:nvPr/>
        </p:nvSpPr>
        <p:spPr>
          <a:xfrm>
            <a:off x="9826411" y="3292450"/>
            <a:ext cx="7152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IN </a:t>
            </a:r>
          </a:p>
          <a:p>
            <a:pPr algn="ctr"/>
            <a:r>
              <a:rPr lang="en-US" sz="1100" dirty="0"/>
              <a:t>PREPARA</a:t>
            </a:r>
          </a:p>
          <a:p>
            <a:pPr algn="ctr"/>
            <a:r>
              <a:rPr lang="en-US" sz="1100" dirty="0"/>
              <a:t>-TION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76DB1-CAD0-445E-BD80-B215763D6FAE}"/>
              </a:ext>
            </a:extLst>
          </p:cNvPr>
          <p:cNvSpPr/>
          <p:nvPr/>
        </p:nvSpPr>
        <p:spPr>
          <a:xfrm>
            <a:off x="8775668" y="4973774"/>
            <a:ext cx="721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COOLING</a:t>
            </a:r>
          </a:p>
        </p:txBody>
      </p:sp>
    </p:spTree>
    <p:extLst>
      <p:ext uri="{BB962C8B-B14F-4D97-AF65-F5344CB8AC3E}">
        <p14:creationId xmlns:p14="http://schemas.microsoft.com/office/powerpoint/2010/main" val="2202249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4F8B7-24DC-4AE7-842D-0E1FE0F73355}"/>
              </a:ext>
            </a:extLst>
          </p:cNvPr>
          <p:cNvCxnSpPr>
            <a:cxnSpLocks/>
            <a:stCxn id="54" idx="7"/>
            <a:endCxn id="46" idx="1"/>
          </p:cNvCxnSpPr>
          <p:nvPr/>
        </p:nvCxnSpPr>
        <p:spPr>
          <a:xfrm rot="16200000" flipH="1">
            <a:off x="7576170" y="-118287"/>
            <a:ext cx="10949" cy="2174786"/>
          </a:xfrm>
          <a:prstGeom prst="curvedConnector3">
            <a:avLst>
              <a:gd name="adj1" fmla="val -35639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1DBE0EA-BF56-4679-ADCB-256CB6D1B3AD}"/>
              </a:ext>
            </a:extLst>
          </p:cNvPr>
          <p:cNvCxnSpPr>
            <a:cxnSpLocks/>
            <a:stCxn id="78" idx="2"/>
            <a:endCxn id="69" idx="4"/>
          </p:cNvCxnSpPr>
          <p:nvPr/>
        </p:nvCxnSpPr>
        <p:spPr>
          <a:xfrm rot="10800000">
            <a:off x="978612" y="3913149"/>
            <a:ext cx="330104" cy="1099743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8E615B-6DD0-4060-AE5B-9E060A10970B}"/>
              </a:ext>
            </a:extLst>
          </p:cNvPr>
          <p:cNvSpPr txBox="1"/>
          <p:nvPr/>
        </p:nvSpPr>
        <p:spPr>
          <a:xfrm>
            <a:off x="2141707" y="5523854"/>
            <a:ext cx="192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PLC_RESET </a:t>
            </a:r>
          </a:p>
          <a:p>
            <a:r>
              <a:rPr lang="en-US" sz="1600" dirty="0"/>
              <a:t>(External ADS Interrupt, Anytime)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694078-CCEE-46E8-A67E-451EB1F39EF7}"/>
              </a:ext>
            </a:extLst>
          </p:cNvPr>
          <p:cNvCxnSpPr>
            <a:cxnSpLocks/>
            <a:stCxn id="90" idx="3"/>
            <a:endCxn id="109" idx="3"/>
          </p:cNvCxnSpPr>
          <p:nvPr/>
        </p:nvCxnSpPr>
        <p:spPr>
          <a:xfrm rot="5400000">
            <a:off x="10714997" y="5649153"/>
            <a:ext cx="417757" cy="47235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6623952-7ECC-402C-9C4A-661F17C0265A}"/>
              </a:ext>
            </a:extLst>
          </p:cNvPr>
          <p:cNvSpPr txBox="1"/>
          <p:nvPr/>
        </p:nvSpPr>
        <p:spPr>
          <a:xfrm>
            <a:off x="10844230" y="5964382"/>
            <a:ext cx="951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Timeout</a:t>
            </a:r>
          </a:p>
        </p:txBody>
      </p: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6487A5E7-913B-4D4C-BEE6-0A122B216FC7}"/>
              </a:ext>
            </a:extLst>
          </p:cNvPr>
          <p:cNvCxnSpPr>
            <a:cxnSpLocks/>
            <a:endCxn id="78" idx="6"/>
          </p:cNvCxnSpPr>
          <p:nvPr/>
        </p:nvCxnSpPr>
        <p:spPr>
          <a:xfrm rot="10800000">
            <a:off x="2411784" y="5012891"/>
            <a:ext cx="620008" cy="4518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D6F850D-C243-481A-9053-F031BD7D21EB}"/>
              </a:ext>
            </a:extLst>
          </p:cNvPr>
          <p:cNvSpPr/>
          <p:nvPr/>
        </p:nvSpPr>
        <p:spPr>
          <a:xfrm>
            <a:off x="8507417" y="812960"/>
            <a:ext cx="1103620" cy="110362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94856D-CB07-48A7-AADF-0EF8BCBA71A0}"/>
              </a:ext>
            </a:extLst>
          </p:cNvPr>
          <p:cNvSpPr/>
          <p:nvPr/>
        </p:nvSpPr>
        <p:spPr>
          <a:xfrm>
            <a:off x="2598235" y="804520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8FF782-EA2A-4C67-B6F4-EF4BB27B4974}"/>
              </a:ext>
            </a:extLst>
          </p:cNvPr>
          <p:cNvSpPr/>
          <p:nvPr/>
        </p:nvSpPr>
        <p:spPr>
          <a:xfrm>
            <a:off x="5552253" y="802010"/>
            <a:ext cx="1103621" cy="11036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IDLE/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EMPTY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DB131980-30C8-48A3-8FC6-C2DD646CD8E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1866900" y="1356054"/>
            <a:ext cx="731335" cy="3377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107DFA-E85E-4A21-8D82-294FB35DAD65}"/>
              </a:ext>
            </a:extLst>
          </p:cNvPr>
          <p:cNvSpPr txBox="1"/>
          <p:nvPr/>
        </p:nvSpPr>
        <p:spPr>
          <a:xfrm>
            <a:off x="1202942" y="1425931"/>
            <a:ext cx="669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Start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F7686B-F934-41D7-8759-580B25EA256C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 flipV="1">
            <a:off x="3701303" y="1353821"/>
            <a:ext cx="1850950" cy="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66BBA5-DF4F-4EA4-BFF9-B8DC876778D0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>
          <a:xfrm flipV="1">
            <a:off x="1530146" y="3351843"/>
            <a:ext cx="989380" cy="9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5D8A1C-45C8-4F9C-A17C-B3E322AFDED2}"/>
              </a:ext>
            </a:extLst>
          </p:cNvPr>
          <p:cNvSpPr txBox="1"/>
          <p:nvPr/>
        </p:nvSpPr>
        <p:spPr>
          <a:xfrm>
            <a:off x="1512123" y="2807639"/>
            <a:ext cx="1186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Parameters Initialized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39EA4B-9A62-454D-90AD-5970F96BCF65}"/>
              </a:ext>
            </a:extLst>
          </p:cNvPr>
          <p:cNvCxnSpPr>
            <a:cxnSpLocks/>
            <a:stCxn id="71" idx="6"/>
            <a:endCxn id="76" idx="2"/>
          </p:cNvCxnSpPr>
          <p:nvPr/>
        </p:nvCxnSpPr>
        <p:spPr>
          <a:xfrm flipV="1">
            <a:off x="3622594" y="3341080"/>
            <a:ext cx="763082" cy="10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3617FBE-BE54-4861-8D97-18086C1922E4}"/>
              </a:ext>
            </a:extLst>
          </p:cNvPr>
          <p:cNvSpPr txBox="1"/>
          <p:nvPr/>
        </p:nvSpPr>
        <p:spPr>
          <a:xfrm>
            <a:off x="3567006" y="2923858"/>
            <a:ext cx="101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Error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24ABEA-FB14-4CB9-9F16-979FAC96BF4A}"/>
              </a:ext>
            </a:extLst>
          </p:cNvPr>
          <p:cNvSpPr txBox="1"/>
          <p:nvPr/>
        </p:nvSpPr>
        <p:spPr>
          <a:xfrm>
            <a:off x="4222261" y="980843"/>
            <a:ext cx="1311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System ON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E11C975-B3DF-4ADA-9A20-E0CA39EBA5F4}"/>
              </a:ext>
            </a:extLst>
          </p:cNvPr>
          <p:cNvSpPr/>
          <p:nvPr/>
        </p:nvSpPr>
        <p:spPr>
          <a:xfrm rot="5400000">
            <a:off x="2779775" y="233353"/>
            <a:ext cx="445009" cy="4251960"/>
          </a:xfrm>
          <a:prstGeom prst="leftBrace">
            <a:avLst>
              <a:gd name="adj1" fmla="val 78560"/>
              <a:gd name="adj2" fmla="val 4870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42">
            <a:extLst>
              <a:ext uri="{FF2B5EF4-FFF2-40B4-BE49-F238E27FC236}">
                <a16:creationId xmlns:a16="http://schemas.microsoft.com/office/drawing/2014/main" id="{756963F9-2D18-4733-BE48-F52E7208E0B3}"/>
              </a:ext>
            </a:extLst>
          </p:cNvPr>
          <p:cNvCxnSpPr>
            <a:cxnSpLocks/>
            <a:stCxn id="46" idx="3"/>
            <a:endCxn id="54" idx="5"/>
          </p:cNvCxnSpPr>
          <p:nvPr/>
        </p:nvCxnSpPr>
        <p:spPr>
          <a:xfrm rot="5400000" flipH="1">
            <a:off x="7576170" y="662091"/>
            <a:ext cx="10950" cy="2174786"/>
          </a:xfrm>
          <a:prstGeom prst="curvedConnector3">
            <a:avLst>
              <a:gd name="adj1" fmla="val -35636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0C1CD81-AA11-4751-9424-6F8CCA75080F}"/>
              </a:ext>
            </a:extLst>
          </p:cNvPr>
          <p:cNvSpPr txBox="1"/>
          <p:nvPr/>
        </p:nvSpPr>
        <p:spPr>
          <a:xfrm>
            <a:off x="6782409" y="751549"/>
            <a:ext cx="173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Job Assigned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B729DD-93CE-4E23-8C32-D191E56ED4AB}"/>
              </a:ext>
            </a:extLst>
          </p:cNvPr>
          <p:cNvSpPr txBox="1"/>
          <p:nvPr/>
        </p:nvSpPr>
        <p:spPr>
          <a:xfrm>
            <a:off x="6974830" y="1690166"/>
            <a:ext cx="154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Departure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2B14D233-B2DE-4C81-B73A-1F1F0B01892C}"/>
              </a:ext>
            </a:extLst>
          </p:cNvPr>
          <p:cNvSpPr/>
          <p:nvPr/>
        </p:nvSpPr>
        <p:spPr>
          <a:xfrm rot="5400000">
            <a:off x="8529559" y="-243533"/>
            <a:ext cx="730832" cy="5801151"/>
          </a:xfrm>
          <a:prstGeom prst="leftBrace">
            <a:avLst>
              <a:gd name="adj1" fmla="val 66552"/>
              <a:gd name="adj2" fmla="val 4663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D22619C-BAD9-4688-B455-BB1F4EF9DD1E}"/>
              </a:ext>
            </a:extLst>
          </p:cNvPr>
          <p:cNvCxnSpPr>
            <a:cxnSpLocks/>
            <a:stCxn id="98" idx="3"/>
            <a:endCxn id="90" idx="0"/>
          </p:cNvCxnSpPr>
          <p:nvPr/>
        </p:nvCxnSpPr>
        <p:spPr>
          <a:xfrm>
            <a:off x="11041385" y="3777093"/>
            <a:ext cx="508661" cy="95783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350D8E1-E866-4139-994C-38DD5F1732D3}"/>
              </a:ext>
            </a:extLst>
          </p:cNvPr>
          <p:cNvSpPr txBox="1"/>
          <p:nvPr/>
        </p:nvSpPr>
        <p:spPr>
          <a:xfrm>
            <a:off x="10345009" y="4300042"/>
            <a:ext cx="135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Preparation Timeout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ED5A2360-072B-473B-BD1C-4AB533F7D6B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195954" y="3361614"/>
            <a:ext cx="231124" cy="16145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98991451-0F41-4894-BC54-422B4F714CE4}"/>
              </a:ext>
            </a:extLst>
          </p:cNvPr>
          <p:cNvSpPr/>
          <p:nvPr/>
        </p:nvSpPr>
        <p:spPr>
          <a:xfrm>
            <a:off x="427078" y="2810080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INIT_0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61C122B-177D-4285-BDAB-A80508EE577C}"/>
              </a:ext>
            </a:extLst>
          </p:cNvPr>
          <p:cNvSpPr/>
          <p:nvPr/>
        </p:nvSpPr>
        <p:spPr>
          <a:xfrm>
            <a:off x="2519526" y="2800309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INIT_1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3007FF0-E178-41D7-9120-100E7C2D4973}"/>
              </a:ext>
            </a:extLst>
          </p:cNvPr>
          <p:cNvSpPr/>
          <p:nvPr/>
        </p:nvSpPr>
        <p:spPr>
          <a:xfrm>
            <a:off x="4385676" y="2789546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INIT_2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1086823-9D46-4394-B7B4-3B08DB01CE9A}"/>
              </a:ext>
            </a:extLst>
          </p:cNvPr>
          <p:cNvSpPr/>
          <p:nvPr/>
        </p:nvSpPr>
        <p:spPr>
          <a:xfrm>
            <a:off x="1308716" y="4461357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D6EA84F-976F-4392-B463-D3238F01DA75}"/>
              </a:ext>
            </a:extLst>
          </p:cNvPr>
          <p:cNvSpPr/>
          <p:nvPr/>
        </p:nvSpPr>
        <p:spPr>
          <a:xfrm>
            <a:off x="5810562" y="3246217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61CE55A-1554-4217-89FA-28915D9F5207}"/>
              </a:ext>
            </a:extLst>
          </p:cNvPr>
          <p:cNvSpPr/>
          <p:nvPr/>
        </p:nvSpPr>
        <p:spPr>
          <a:xfrm>
            <a:off x="7914974" y="3243337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BC33646-983A-4821-8EC6-3093DAAEEE1C}"/>
              </a:ext>
            </a:extLst>
          </p:cNvPr>
          <p:cNvSpPr/>
          <p:nvPr/>
        </p:nvSpPr>
        <p:spPr>
          <a:xfrm>
            <a:off x="9989171" y="3243601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269220B-7EED-4D59-8D50-326C1BB5668A}"/>
              </a:ext>
            </a:extLst>
          </p:cNvPr>
          <p:cNvSpPr/>
          <p:nvPr/>
        </p:nvSpPr>
        <p:spPr>
          <a:xfrm>
            <a:off x="9578837" y="5534765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21D85B-6633-4681-84DF-689C5C945FA5}"/>
              </a:ext>
            </a:extLst>
          </p:cNvPr>
          <p:cNvSpPr/>
          <p:nvPr/>
        </p:nvSpPr>
        <p:spPr>
          <a:xfrm>
            <a:off x="10998512" y="4734926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D92EFD-BA18-42F3-BCF4-62BAD810A3DE}"/>
              </a:ext>
            </a:extLst>
          </p:cNvPr>
          <p:cNvSpPr txBox="1"/>
          <p:nvPr/>
        </p:nvSpPr>
        <p:spPr>
          <a:xfrm>
            <a:off x="5861362" y="3523068"/>
            <a:ext cx="101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EXPECT NEW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C7EF21-CC31-459C-96C6-82C7653F8206}"/>
              </a:ext>
            </a:extLst>
          </p:cNvPr>
          <p:cNvCxnSpPr>
            <a:cxnSpLocks/>
            <a:stCxn id="79" idx="6"/>
            <a:endCxn id="83" idx="2"/>
          </p:cNvCxnSpPr>
          <p:nvPr/>
        </p:nvCxnSpPr>
        <p:spPr>
          <a:xfrm flipV="1">
            <a:off x="6913630" y="3794871"/>
            <a:ext cx="1001344" cy="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4351073-EB58-4B17-B641-FAA634140F04}"/>
              </a:ext>
            </a:extLst>
          </p:cNvPr>
          <p:cNvSpPr txBox="1"/>
          <p:nvPr/>
        </p:nvSpPr>
        <p:spPr>
          <a:xfrm>
            <a:off x="6844218" y="3387895"/>
            <a:ext cx="1122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Arrival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C79298D-3109-4C6A-8039-113AF1F14921}"/>
              </a:ext>
            </a:extLst>
          </p:cNvPr>
          <p:cNvSpPr txBox="1"/>
          <p:nvPr/>
        </p:nvSpPr>
        <p:spPr>
          <a:xfrm>
            <a:off x="8960369" y="3385747"/>
            <a:ext cx="124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Robot OUT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33F2E5-ECCB-4CC6-81A7-5E844680EF4A}"/>
              </a:ext>
            </a:extLst>
          </p:cNvPr>
          <p:cNvCxnSpPr>
            <a:cxnSpLocks/>
            <a:stCxn id="83" idx="6"/>
            <a:endCxn id="87" idx="2"/>
          </p:cNvCxnSpPr>
          <p:nvPr/>
        </p:nvCxnSpPr>
        <p:spPr>
          <a:xfrm>
            <a:off x="9018042" y="3794871"/>
            <a:ext cx="971129" cy="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98F80B6-8D7B-4FA0-A2BE-F06F3FF423E9}"/>
              </a:ext>
            </a:extLst>
          </p:cNvPr>
          <p:cNvSpPr txBox="1"/>
          <p:nvPr/>
        </p:nvSpPr>
        <p:spPr>
          <a:xfrm>
            <a:off x="7975186" y="3523768"/>
            <a:ext cx="101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</a:t>
            </a:r>
          </a:p>
          <a:p>
            <a:pPr algn="ctr"/>
            <a:r>
              <a:rPr lang="en-US" sz="1600" dirty="0"/>
              <a:t>LOADED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582B748-09B5-4C13-9AB5-6F3DF7F8C7FD}"/>
              </a:ext>
            </a:extLst>
          </p:cNvPr>
          <p:cNvSpPr txBox="1"/>
          <p:nvPr/>
        </p:nvSpPr>
        <p:spPr>
          <a:xfrm>
            <a:off x="10028771" y="3361594"/>
            <a:ext cx="101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 PREPARA</a:t>
            </a:r>
          </a:p>
          <a:p>
            <a:pPr algn="ctr"/>
            <a:r>
              <a:rPr lang="en-US" sz="1600" dirty="0"/>
              <a:t>-TION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C845A22-9B89-429E-AF73-9C44BEA2D145}"/>
              </a:ext>
            </a:extLst>
          </p:cNvPr>
          <p:cNvSpPr/>
          <p:nvPr/>
        </p:nvSpPr>
        <p:spPr>
          <a:xfrm>
            <a:off x="7338309" y="5534765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97377EB-07CC-47EA-8A1D-5A1121A2A528}"/>
              </a:ext>
            </a:extLst>
          </p:cNvPr>
          <p:cNvSpPr/>
          <p:nvPr/>
        </p:nvSpPr>
        <p:spPr>
          <a:xfrm>
            <a:off x="4918010" y="5534765"/>
            <a:ext cx="1103068" cy="11030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CE5AA7-0E00-4799-8225-68A55398B895}"/>
              </a:ext>
            </a:extLst>
          </p:cNvPr>
          <p:cNvSpPr txBox="1"/>
          <p:nvPr/>
        </p:nvSpPr>
        <p:spPr>
          <a:xfrm>
            <a:off x="4861419" y="5924933"/>
            <a:ext cx="118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COMPLETE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AE60C8-C271-4BCA-9F12-181AACF1CF0B}"/>
              </a:ext>
            </a:extLst>
          </p:cNvPr>
          <p:cNvCxnSpPr>
            <a:cxnSpLocks/>
            <a:stCxn id="100" idx="2"/>
            <a:endCxn id="102" idx="3"/>
          </p:cNvCxnSpPr>
          <p:nvPr/>
        </p:nvCxnSpPr>
        <p:spPr>
          <a:xfrm flipH="1">
            <a:off x="6043553" y="6086299"/>
            <a:ext cx="1294756" cy="7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CC7C23-F802-4CCA-B575-404DFB93D383}"/>
              </a:ext>
            </a:extLst>
          </p:cNvPr>
          <p:cNvCxnSpPr>
            <a:cxnSpLocks/>
            <a:stCxn id="88" idx="2"/>
            <a:endCxn id="100" idx="6"/>
          </p:cNvCxnSpPr>
          <p:nvPr/>
        </p:nvCxnSpPr>
        <p:spPr>
          <a:xfrm flipH="1">
            <a:off x="8441377" y="6086299"/>
            <a:ext cx="1137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315105D-AE33-467C-BBFE-2F9043C295AB}"/>
              </a:ext>
            </a:extLst>
          </p:cNvPr>
          <p:cNvSpPr txBox="1"/>
          <p:nvPr/>
        </p:nvSpPr>
        <p:spPr>
          <a:xfrm>
            <a:off x="7385369" y="5793911"/>
            <a:ext cx="101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INSPEC</a:t>
            </a:r>
          </a:p>
          <a:p>
            <a:pPr algn="ctr"/>
            <a:r>
              <a:rPr lang="en-US" sz="1600" dirty="0"/>
              <a:t>-TION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43C626-C34D-485B-A8D3-DBD3F06FE540}"/>
              </a:ext>
            </a:extLst>
          </p:cNvPr>
          <p:cNvSpPr txBox="1"/>
          <p:nvPr/>
        </p:nvSpPr>
        <p:spPr>
          <a:xfrm>
            <a:off x="9505562" y="5924933"/>
            <a:ext cx="1182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COOLING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7D2E80E-D752-4358-B0BA-16C74D15E95A}"/>
              </a:ext>
            </a:extLst>
          </p:cNvPr>
          <p:cNvSpPr txBox="1"/>
          <p:nvPr/>
        </p:nvSpPr>
        <p:spPr>
          <a:xfrm>
            <a:off x="6165304" y="5221057"/>
            <a:ext cx="1449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INSPECTION</a:t>
            </a:r>
          </a:p>
          <a:p>
            <a:r>
              <a:rPr lang="en-US" sz="1600" dirty="0"/>
              <a:t>RESPONSE Received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AC03377-AFB9-4A7F-8390-972771094EC8}"/>
              </a:ext>
            </a:extLst>
          </p:cNvPr>
          <p:cNvSpPr txBox="1"/>
          <p:nvPr/>
        </p:nvSpPr>
        <p:spPr>
          <a:xfrm>
            <a:off x="8585002" y="5444577"/>
            <a:ext cx="947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Cooling</a:t>
            </a:r>
          </a:p>
          <a:p>
            <a:r>
              <a:rPr lang="en-US" sz="1600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04381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758AE43-9549-4C6D-B077-B471D20E96D8}"/>
              </a:ext>
            </a:extLst>
          </p:cNvPr>
          <p:cNvSpPr/>
          <p:nvPr/>
        </p:nvSpPr>
        <p:spPr>
          <a:xfrm>
            <a:off x="9105353" y="1118040"/>
            <a:ext cx="816789" cy="8167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CANCL.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694548-0E48-4CB5-A2FF-B23FD172077E}"/>
              </a:ext>
            </a:extLst>
          </p:cNvPr>
          <p:cNvSpPr/>
          <p:nvPr/>
        </p:nvSpPr>
        <p:spPr>
          <a:xfrm>
            <a:off x="3843948" y="1931869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    -PLETE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3CC945-5757-4AFD-BBA9-50B93D2FB481}"/>
              </a:ext>
            </a:extLst>
          </p:cNvPr>
          <p:cNvSpPr/>
          <p:nvPr/>
        </p:nvSpPr>
        <p:spPr>
          <a:xfrm>
            <a:off x="5674653" y="1756671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 PROC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7EBDD0-139E-429D-BFE0-10987DDEABBF}"/>
              </a:ext>
            </a:extLst>
          </p:cNvPr>
          <p:cNvSpPr/>
          <p:nvPr/>
        </p:nvSpPr>
        <p:spPr>
          <a:xfrm>
            <a:off x="3806540" y="641258"/>
            <a:ext cx="879262" cy="879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73D995-AC5A-4629-912B-A2F3D85FD474}"/>
              </a:ext>
            </a:extLst>
          </p:cNvPr>
          <p:cNvSpPr/>
          <p:nvPr/>
        </p:nvSpPr>
        <p:spPr>
          <a:xfrm>
            <a:off x="5509681" y="308557"/>
            <a:ext cx="874205" cy="874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 QUEUE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B2E36-C78B-4660-8877-B606E6C9E148}"/>
              </a:ext>
            </a:extLst>
          </p:cNvPr>
          <p:cNvSpPr/>
          <p:nvPr/>
        </p:nvSpPr>
        <p:spPr>
          <a:xfrm>
            <a:off x="7613022" y="579139"/>
            <a:ext cx="891580" cy="891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 CHANGE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A57DA4B-ACB2-4219-846A-8E3030B0077A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2047620" y="1691024"/>
            <a:ext cx="325868" cy="186312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engineer icon">
            <a:extLst>
              <a:ext uri="{FF2B5EF4-FFF2-40B4-BE49-F238E27FC236}">
                <a16:creationId xmlns:a16="http://schemas.microsoft.com/office/drawing/2014/main" id="{E05C0491-FADA-402F-9881-F729166C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20" y="339761"/>
            <a:ext cx="456475" cy="4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794DFD5-1CD3-4216-8F2D-B226F83B228B}"/>
              </a:ext>
            </a:extLst>
          </p:cNvPr>
          <p:cNvSpPr/>
          <p:nvPr/>
        </p:nvSpPr>
        <p:spPr>
          <a:xfrm>
            <a:off x="2250201" y="972457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EXPECT NEW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8E67E7-AB65-4776-B9D9-CEFE81558AD3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 flipV="1">
            <a:off x="3092055" y="1080889"/>
            <a:ext cx="714485" cy="31249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75754C5-7FA1-4893-8F50-69C6DD4D6AC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685802" y="745660"/>
            <a:ext cx="823879" cy="3352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4D9BC1B-FDAC-4B86-8115-FFE22EE86C68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rot="16200000" flipH="1">
            <a:off x="4933387" y="1015404"/>
            <a:ext cx="488203" cy="12409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711852-5900-46E9-B0A2-1309E6DC4475}"/>
              </a:ext>
            </a:extLst>
          </p:cNvPr>
          <p:cNvCxnSpPr>
            <a:cxnSpLocks/>
            <a:stCxn id="18" idx="7"/>
            <a:endCxn id="19" idx="0"/>
          </p:cNvCxnSpPr>
          <p:nvPr/>
        </p:nvCxnSpPr>
        <p:spPr>
          <a:xfrm rot="16200000" flipH="1">
            <a:off x="7086058" y="-393615"/>
            <a:ext cx="142558" cy="1802950"/>
          </a:xfrm>
          <a:prstGeom prst="curvedConnector3">
            <a:avLst>
              <a:gd name="adj1" fmla="val -12321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7AEB00B-9BD8-4942-964D-2ED014FCC2BF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8504602" y="1024929"/>
            <a:ext cx="600751" cy="5015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7F564C9-8925-4FD9-8E84-6C2EEB3B6C3F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rot="10800000">
            <a:off x="6383886" y="745661"/>
            <a:ext cx="1229136" cy="27926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F984A78-0F95-4D1E-A40F-CB78408BE90B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rot="16200000" flipH="1">
            <a:off x="5734228" y="1395318"/>
            <a:ext cx="573909" cy="1487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C1476F9-52E6-4096-B4DD-BDA3A14E338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479198" y="1340150"/>
            <a:ext cx="1264393" cy="622107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659DFF7-65C0-4342-BD7F-29C914B382EC}"/>
              </a:ext>
            </a:extLst>
          </p:cNvPr>
          <p:cNvCxnSpPr>
            <a:cxnSpLocks/>
            <a:stCxn id="19" idx="4"/>
          </p:cNvCxnSpPr>
          <p:nvPr/>
        </p:nvCxnSpPr>
        <p:spPr>
          <a:xfrm rot="5400000">
            <a:off x="6877128" y="1110099"/>
            <a:ext cx="821064" cy="1542304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94EAD53-9C98-487A-8025-5FFFF31551CF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rot="10800000" flipV="1">
            <a:off x="4685803" y="2177598"/>
            <a:ext cx="988851" cy="1751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5911FD-6B71-4268-88FF-5D55E2EB7A7B}"/>
              </a:ext>
            </a:extLst>
          </p:cNvPr>
          <p:cNvSpPr txBox="1"/>
          <p:nvPr/>
        </p:nvSpPr>
        <p:spPr>
          <a:xfrm>
            <a:off x="7706150" y="389665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F762A9-C190-4D91-9F59-70AC1E6FDDBC}"/>
              </a:ext>
            </a:extLst>
          </p:cNvPr>
          <p:cNvSpPr txBox="1"/>
          <p:nvPr/>
        </p:nvSpPr>
        <p:spPr>
          <a:xfrm>
            <a:off x="7346375" y="788130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9C69C-9335-4003-937E-3B2D25485B14}"/>
              </a:ext>
            </a:extLst>
          </p:cNvPr>
          <p:cNvSpPr txBox="1"/>
          <p:nvPr/>
        </p:nvSpPr>
        <p:spPr>
          <a:xfrm>
            <a:off x="8555572" y="849061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FF9A07-98BE-4E74-8935-5E143D365B34}"/>
              </a:ext>
            </a:extLst>
          </p:cNvPr>
          <p:cNvSpPr txBox="1"/>
          <p:nvPr/>
        </p:nvSpPr>
        <p:spPr>
          <a:xfrm>
            <a:off x="8007297" y="1447957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02C22F-2AA2-4B3D-8681-B777FDA047F5}"/>
              </a:ext>
            </a:extLst>
          </p:cNvPr>
          <p:cNvSpPr txBox="1"/>
          <p:nvPr/>
        </p:nvSpPr>
        <p:spPr>
          <a:xfrm>
            <a:off x="7445646" y="1265696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B2873D-58A3-4B83-AAB1-64F158640F05}"/>
              </a:ext>
            </a:extLst>
          </p:cNvPr>
          <p:cNvSpPr txBox="1"/>
          <p:nvPr/>
        </p:nvSpPr>
        <p:spPr>
          <a:xfrm>
            <a:off x="8466466" y="988592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0EBE-5ED5-4FC4-8822-832DE4A7A63B}"/>
              </a:ext>
            </a:extLst>
          </p:cNvPr>
          <p:cNvSpPr/>
          <p:nvPr/>
        </p:nvSpPr>
        <p:spPr>
          <a:xfrm>
            <a:off x="6651969" y="3486234"/>
            <a:ext cx="2444429" cy="230276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683B41-4EC8-4507-84E2-4ADEEA2BF8E1}"/>
              </a:ext>
            </a:extLst>
          </p:cNvPr>
          <p:cNvSpPr/>
          <p:nvPr/>
        </p:nvSpPr>
        <p:spPr>
          <a:xfrm>
            <a:off x="3500005" y="3208589"/>
            <a:ext cx="2444429" cy="22836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81B4FB-6835-4E9F-A994-730273C2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48" y="4418969"/>
            <a:ext cx="684091" cy="5152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A1BF72-72F5-426E-B943-8C3B21FDB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915" y="4418969"/>
            <a:ext cx="684091" cy="51520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352CB5E-9884-40C9-8A80-19C845C66130}"/>
              </a:ext>
            </a:extLst>
          </p:cNvPr>
          <p:cNvSpPr/>
          <p:nvPr/>
        </p:nvSpPr>
        <p:spPr>
          <a:xfrm>
            <a:off x="3090796" y="5862535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INIT_0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A5EBD2-4375-40FA-8306-8F44698A98D7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3853756" y="6235423"/>
            <a:ext cx="391260" cy="8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9D58F20-CFCF-48DD-85B4-01F675287886}"/>
              </a:ext>
            </a:extLst>
          </p:cNvPr>
          <p:cNvCxnSpPr>
            <a:cxnSpLocks/>
          </p:cNvCxnSpPr>
          <p:nvPr/>
        </p:nvCxnSpPr>
        <p:spPr>
          <a:xfrm flipV="1">
            <a:off x="2659759" y="6327712"/>
            <a:ext cx="431037" cy="1889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59CF3A2-7B5D-46C0-B3BB-DCB20839B9D4}"/>
              </a:ext>
            </a:extLst>
          </p:cNvPr>
          <p:cNvSpPr/>
          <p:nvPr/>
        </p:nvSpPr>
        <p:spPr>
          <a:xfrm>
            <a:off x="3653425" y="3706826"/>
            <a:ext cx="776868" cy="776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EMPTY/IDLE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F7ACEA-58DB-48F6-845A-301A72508E41}"/>
              </a:ext>
            </a:extLst>
          </p:cNvPr>
          <p:cNvSpPr/>
          <p:nvPr/>
        </p:nvSpPr>
        <p:spPr>
          <a:xfrm>
            <a:off x="4861542" y="3516627"/>
            <a:ext cx="813111" cy="822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1B349C-BE1D-4B5A-9BAD-08E5363B247E}"/>
              </a:ext>
            </a:extLst>
          </p:cNvPr>
          <p:cNvSpPr/>
          <p:nvPr/>
        </p:nvSpPr>
        <p:spPr>
          <a:xfrm>
            <a:off x="4399259" y="4570264"/>
            <a:ext cx="797629" cy="797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-PLETE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7E89A3-6AB7-4949-AEB5-43AC7A50724C}"/>
              </a:ext>
            </a:extLst>
          </p:cNvPr>
          <p:cNvSpPr/>
          <p:nvPr/>
        </p:nvSpPr>
        <p:spPr>
          <a:xfrm>
            <a:off x="4245016" y="5853943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INIT_1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D88946-2609-4798-B159-7C8AD6029487}"/>
              </a:ext>
            </a:extLst>
          </p:cNvPr>
          <p:cNvSpPr/>
          <p:nvPr/>
        </p:nvSpPr>
        <p:spPr>
          <a:xfrm>
            <a:off x="5399236" y="5853943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INIT_2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7FC5A-9A2E-4997-80DC-7D2A79E4123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5007976" y="6235423"/>
            <a:ext cx="391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BF8CFE9-D2C1-4B90-82FC-9D0CECD25708}"/>
              </a:ext>
            </a:extLst>
          </p:cNvPr>
          <p:cNvCxnSpPr>
            <a:cxnSpLocks/>
            <a:stCxn id="38" idx="7"/>
            <a:endCxn id="40" idx="1"/>
          </p:cNvCxnSpPr>
          <p:nvPr/>
        </p:nvCxnSpPr>
        <p:spPr>
          <a:xfrm rot="5400000" flipH="1" flipV="1">
            <a:off x="4556818" y="3396795"/>
            <a:ext cx="183506" cy="664096"/>
          </a:xfrm>
          <a:prstGeom prst="curvedConnector3">
            <a:avLst>
              <a:gd name="adj1" fmla="val 1453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BD869DF-34D2-43E3-81F2-6D846892FE1C}"/>
              </a:ext>
            </a:extLst>
          </p:cNvPr>
          <p:cNvCxnSpPr>
            <a:cxnSpLocks/>
            <a:stCxn id="40" idx="5"/>
            <a:endCxn id="41" idx="6"/>
          </p:cNvCxnSpPr>
          <p:nvPr/>
        </p:nvCxnSpPr>
        <p:spPr>
          <a:xfrm rot="5400000">
            <a:off x="5001061" y="4414563"/>
            <a:ext cx="750343" cy="35868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C40EA6F-5108-4BF4-9DAA-C1DCD46D97F4}"/>
              </a:ext>
            </a:extLst>
          </p:cNvPr>
          <p:cNvCxnSpPr>
            <a:cxnSpLocks/>
            <a:stCxn id="41" idx="2"/>
            <a:endCxn id="38" idx="4"/>
          </p:cNvCxnSpPr>
          <p:nvPr/>
        </p:nvCxnSpPr>
        <p:spPr>
          <a:xfrm rot="10800000">
            <a:off x="4041859" y="4483695"/>
            <a:ext cx="357400" cy="48538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5C5D1B8-4C15-4B69-8174-B17CFC641AB0}"/>
              </a:ext>
            </a:extLst>
          </p:cNvPr>
          <p:cNvSpPr/>
          <p:nvPr/>
        </p:nvSpPr>
        <p:spPr>
          <a:xfrm>
            <a:off x="6824680" y="4050553"/>
            <a:ext cx="801459" cy="801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COM-PLETE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328A12-8BF9-4DE6-9F7D-13420F9AC648}"/>
              </a:ext>
            </a:extLst>
          </p:cNvPr>
          <p:cNvSpPr/>
          <p:nvPr/>
        </p:nvSpPr>
        <p:spPr>
          <a:xfrm>
            <a:off x="7954057" y="3774361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/IDLE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1F1406-108F-41A4-AA9F-1E758A17AB4C}"/>
              </a:ext>
            </a:extLst>
          </p:cNvPr>
          <p:cNvSpPr/>
          <p:nvPr/>
        </p:nvSpPr>
        <p:spPr>
          <a:xfrm>
            <a:off x="7600994" y="4805929"/>
            <a:ext cx="843381" cy="81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9A971D-54CE-426A-B9B7-7A51B0E48CE1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572073" y="3548134"/>
            <a:ext cx="155756" cy="849083"/>
          </a:xfrm>
          <a:prstGeom prst="curvedConnector3">
            <a:avLst>
              <a:gd name="adj1" fmla="val 1871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ACDBA1F-960F-47F3-9C25-D40FA299012B}"/>
              </a:ext>
            </a:extLst>
          </p:cNvPr>
          <p:cNvCxnSpPr>
            <a:cxnSpLocks/>
            <a:stCxn id="52" idx="5"/>
            <a:endCxn id="53" idx="6"/>
          </p:cNvCxnSpPr>
          <p:nvPr/>
        </p:nvCxnSpPr>
        <p:spPr>
          <a:xfrm rot="5400000">
            <a:off x="8182190" y="4738500"/>
            <a:ext cx="736006" cy="21163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9BCD328F-9461-4ADB-9D74-394EC54ABC5B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rot="10800000">
            <a:off x="7225410" y="4852013"/>
            <a:ext cx="375584" cy="36030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8F658F6-8625-48EC-BB86-34C6F15085FA}"/>
              </a:ext>
            </a:extLst>
          </p:cNvPr>
          <p:cNvCxnSpPr>
            <a:cxnSpLocks/>
            <a:stCxn id="44" idx="0"/>
            <a:endCxn id="29" idx="3"/>
          </p:cNvCxnSpPr>
          <p:nvPr/>
        </p:nvCxnSpPr>
        <p:spPr>
          <a:xfrm rot="5400000" flipH="1" flipV="1">
            <a:off x="6194244" y="5038241"/>
            <a:ext cx="402174" cy="12292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D2118F1-F543-4154-8324-89713C953A16}"/>
              </a:ext>
            </a:extLst>
          </p:cNvPr>
          <p:cNvCxnSpPr>
            <a:cxnSpLocks/>
            <a:stCxn id="44" idx="0"/>
            <a:endCxn id="30" idx="4"/>
          </p:cNvCxnSpPr>
          <p:nvPr/>
        </p:nvCxnSpPr>
        <p:spPr>
          <a:xfrm rot="16200000" flipV="1">
            <a:off x="5070620" y="5143847"/>
            <a:ext cx="361697" cy="10584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2F3402-B85B-4D18-8FAC-44AC5865FBE1}"/>
              </a:ext>
            </a:extLst>
          </p:cNvPr>
          <p:cNvSpPr txBox="1"/>
          <p:nvPr/>
        </p:nvSpPr>
        <p:spPr>
          <a:xfrm>
            <a:off x="9118813" y="4970197"/>
            <a:ext cx="107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Queue_OUT</a:t>
            </a:r>
            <a:r>
              <a:rPr lang="en-US" sz="1200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592-8D0E-4865-BEF3-D086E5F23C0C}"/>
              </a:ext>
            </a:extLst>
          </p:cNvPr>
          <p:cNvSpPr txBox="1"/>
          <p:nvPr/>
        </p:nvSpPr>
        <p:spPr>
          <a:xfrm>
            <a:off x="2612883" y="4944401"/>
            <a:ext cx="87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Queue_IN</a:t>
            </a:r>
            <a:r>
              <a:rPr lang="en-US" sz="1200" dirty="0"/>
              <a:t> 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785F3D-2486-408D-A5E9-545EB22F1790}"/>
              </a:ext>
            </a:extLst>
          </p:cNvPr>
          <p:cNvCxnSpPr>
            <a:cxnSpLocks/>
          </p:cNvCxnSpPr>
          <p:nvPr/>
        </p:nvCxnSpPr>
        <p:spPr>
          <a:xfrm rot="5400000">
            <a:off x="4724219" y="3414550"/>
            <a:ext cx="2080879" cy="509953"/>
          </a:xfrm>
          <a:prstGeom prst="bentConnector3">
            <a:avLst>
              <a:gd name="adj1" fmla="val 100351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4987BBC-4398-41D3-B19A-9EE2B59F49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93934" y="3367486"/>
            <a:ext cx="2476359" cy="1000923"/>
          </a:xfrm>
          <a:prstGeom prst="bentConnector3">
            <a:avLst>
              <a:gd name="adj1" fmla="val 20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Curved 76">
            <a:extLst>
              <a:ext uri="{FF2B5EF4-FFF2-40B4-BE49-F238E27FC236}">
                <a16:creationId xmlns:a16="http://schemas.microsoft.com/office/drawing/2014/main" id="{5E8C4CE6-9140-451E-BAEF-640CBE572B17}"/>
              </a:ext>
            </a:extLst>
          </p:cNvPr>
          <p:cNvCxnSpPr>
            <a:cxnSpLocks/>
          </p:cNvCxnSpPr>
          <p:nvPr/>
        </p:nvCxnSpPr>
        <p:spPr>
          <a:xfrm flipH="1" flipV="1">
            <a:off x="1863982" y="3064961"/>
            <a:ext cx="8594779" cy="585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0B92E4B-F832-4CE9-9DFA-06AFA02B9742}"/>
              </a:ext>
            </a:extLst>
          </p:cNvPr>
          <p:cNvSpPr txBox="1"/>
          <p:nvPr/>
        </p:nvSpPr>
        <p:spPr>
          <a:xfrm>
            <a:off x="4946622" y="2741475"/>
            <a:ext cx="104276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Assigned ++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6E2E3E9-142D-4E6F-B1A3-5B303C758EBE}"/>
              </a:ext>
            </a:extLst>
          </p:cNvPr>
          <p:cNvSpPr txBox="1"/>
          <p:nvPr/>
        </p:nvSpPr>
        <p:spPr>
          <a:xfrm>
            <a:off x="6374477" y="2583066"/>
            <a:ext cx="8995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Job Good ++</a:t>
            </a:r>
          </a:p>
          <a:p>
            <a:r>
              <a:rPr lang="en-US" sz="1000" dirty="0"/>
              <a:t>/Job Failed ++</a:t>
            </a:r>
          </a:p>
        </p:txBody>
      </p: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C747EB5E-63A0-4440-8FB6-DD3CF7491F06}"/>
              </a:ext>
            </a:extLst>
          </p:cNvPr>
          <p:cNvCxnSpPr>
            <a:cxnSpLocks/>
          </p:cNvCxnSpPr>
          <p:nvPr/>
        </p:nvCxnSpPr>
        <p:spPr>
          <a:xfrm>
            <a:off x="8985198" y="2559704"/>
            <a:ext cx="36993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Curved 244">
            <a:extLst>
              <a:ext uri="{FF2B5EF4-FFF2-40B4-BE49-F238E27FC236}">
                <a16:creationId xmlns:a16="http://schemas.microsoft.com/office/drawing/2014/main" id="{368C8285-9B17-4DD0-85CB-9D61D3831E08}"/>
              </a:ext>
            </a:extLst>
          </p:cNvPr>
          <p:cNvCxnSpPr>
            <a:cxnSpLocks/>
          </p:cNvCxnSpPr>
          <p:nvPr/>
        </p:nvCxnSpPr>
        <p:spPr>
          <a:xfrm>
            <a:off x="8985198" y="2829833"/>
            <a:ext cx="3699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5395FD33-760F-479B-876B-A3E4A990B567}"/>
              </a:ext>
            </a:extLst>
          </p:cNvPr>
          <p:cNvSpPr/>
          <p:nvPr/>
        </p:nvSpPr>
        <p:spPr>
          <a:xfrm rot="3551828">
            <a:off x="3067465" y="9318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2A2F6E39-5D78-495D-A1AD-6CF7AE566B30}"/>
              </a:ext>
            </a:extLst>
          </p:cNvPr>
          <p:cNvSpPr/>
          <p:nvPr/>
        </p:nvSpPr>
        <p:spPr>
          <a:xfrm rot="5400000">
            <a:off x="2425935" y="5279026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Arrow: Right 262">
            <a:extLst>
              <a:ext uri="{FF2B5EF4-FFF2-40B4-BE49-F238E27FC236}">
                <a16:creationId xmlns:a16="http://schemas.microsoft.com/office/drawing/2014/main" id="{0DE043E8-D7E5-4B0E-8E1E-44F635261A6D}"/>
              </a:ext>
            </a:extLst>
          </p:cNvPr>
          <p:cNvSpPr/>
          <p:nvPr/>
        </p:nvSpPr>
        <p:spPr>
          <a:xfrm rot="16200000">
            <a:off x="9414358" y="5418238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33B04C6-BCCC-4EFA-8D3F-9CD93E854FF8}"/>
              </a:ext>
            </a:extLst>
          </p:cNvPr>
          <p:cNvSpPr txBox="1"/>
          <p:nvPr/>
        </p:nvSpPr>
        <p:spPr>
          <a:xfrm>
            <a:off x="9441937" y="2407464"/>
            <a:ext cx="630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HMI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63329A1-49BC-4221-B4F6-DD145E2F889A}"/>
              </a:ext>
            </a:extLst>
          </p:cNvPr>
          <p:cNvSpPr txBox="1"/>
          <p:nvPr/>
        </p:nvSpPr>
        <p:spPr>
          <a:xfrm>
            <a:off x="9441937" y="2696849"/>
            <a:ext cx="630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65F944-99FB-4560-BACD-B67CAA7BE881}"/>
              </a:ext>
            </a:extLst>
          </p:cNvPr>
          <p:cNvSpPr txBox="1"/>
          <p:nvPr/>
        </p:nvSpPr>
        <p:spPr>
          <a:xfrm>
            <a:off x="2191325" y="2280767"/>
            <a:ext cx="914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Order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AD17BF-C1FD-4346-97A3-2489E36CB445}"/>
              </a:ext>
            </a:extLst>
          </p:cNvPr>
          <p:cNvSpPr txBox="1"/>
          <p:nvPr/>
        </p:nvSpPr>
        <p:spPr>
          <a:xfrm>
            <a:off x="2182779" y="3421777"/>
            <a:ext cx="914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C37CBC-67E2-471D-8794-59DB636AC0C4}"/>
              </a:ext>
            </a:extLst>
          </p:cNvPr>
          <p:cNvSpPr txBox="1"/>
          <p:nvPr/>
        </p:nvSpPr>
        <p:spPr>
          <a:xfrm>
            <a:off x="2247691" y="5573841"/>
            <a:ext cx="87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CNCs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315128-EBDE-486E-B7EC-A95F84EB1CAD}"/>
              </a:ext>
            </a:extLst>
          </p:cNvPr>
          <p:cNvSpPr txBox="1"/>
          <p:nvPr/>
        </p:nvSpPr>
        <p:spPr>
          <a:xfrm>
            <a:off x="9198852" y="5684014"/>
            <a:ext cx="87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CNCs</a:t>
            </a:r>
          </a:p>
        </p:txBody>
      </p:sp>
    </p:spTree>
    <p:extLst>
      <p:ext uri="{BB962C8B-B14F-4D97-AF65-F5344CB8AC3E}">
        <p14:creationId xmlns:p14="http://schemas.microsoft.com/office/powerpoint/2010/main" val="22553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758AE43-9549-4C6D-B077-B471D20E96D8}"/>
              </a:ext>
            </a:extLst>
          </p:cNvPr>
          <p:cNvSpPr/>
          <p:nvPr/>
        </p:nvSpPr>
        <p:spPr>
          <a:xfrm>
            <a:off x="9105353" y="1118040"/>
            <a:ext cx="816789" cy="8167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694548-0E48-4CB5-A2FF-B23FD172077E}"/>
              </a:ext>
            </a:extLst>
          </p:cNvPr>
          <p:cNvSpPr/>
          <p:nvPr/>
        </p:nvSpPr>
        <p:spPr>
          <a:xfrm>
            <a:off x="3843948" y="1931869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3CC945-5757-4AFD-BBA9-50B93D2FB481}"/>
              </a:ext>
            </a:extLst>
          </p:cNvPr>
          <p:cNvSpPr/>
          <p:nvPr/>
        </p:nvSpPr>
        <p:spPr>
          <a:xfrm>
            <a:off x="5674653" y="1756671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7EBDD0-139E-429D-BFE0-10987DDEABBF}"/>
              </a:ext>
            </a:extLst>
          </p:cNvPr>
          <p:cNvSpPr/>
          <p:nvPr/>
        </p:nvSpPr>
        <p:spPr>
          <a:xfrm>
            <a:off x="3806540" y="641258"/>
            <a:ext cx="879262" cy="879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73D995-AC5A-4629-912B-A2F3D85FD474}"/>
              </a:ext>
            </a:extLst>
          </p:cNvPr>
          <p:cNvSpPr/>
          <p:nvPr/>
        </p:nvSpPr>
        <p:spPr>
          <a:xfrm>
            <a:off x="5509681" y="308557"/>
            <a:ext cx="874205" cy="874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 QUEUE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B2E36-C78B-4660-8877-B606E6C9E148}"/>
              </a:ext>
            </a:extLst>
          </p:cNvPr>
          <p:cNvSpPr/>
          <p:nvPr/>
        </p:nvSpPr>
        <p:spPr>
          <a:xfrm>
            <a:off x="7613022" y="579139"/>
            <a:ext cx="891580" cy="891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 CHANGE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A57DA4B-ACB2-4219-846A-8E3030B0077A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2047620" y="1691024"/>
            <a:ext cx="325868" cy="186312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engineer icon">
            <a:extLst>
              <a:ext uri="{FF2B5EF4-FFF2-40B4-BE49-F238E27FC236}">
                <a16:creationId xmlns:a16="http://schemas.microsoft.com/office/drawing/2014/main" id="{E05C0491-FADA-402F-9881-F729166C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20" y="339761"/>
            <a:ext cx="456475" cy="4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794DFD5-1CD3-4216-8F2D-B226F83B228B}"/>
              </a:ext>
            </a:extLst>
          </p:cNvPr>
          <p:cNvSpPr/>
          <p:nvPr/>
        </p:nvSpPr>
        <p:spPr>
          <a:xfrm>
            <a:off x="2250201" y="972457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EXPECT NEW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8E67E7-AB65-4776-B9D9-CEFE81558AD3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 flipV="1">
            <a:off x="3092055" y="1080889"/>
            <a:ext cx="714485" cy="31249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75754C5-7FA1-4893-8F50-69C6DD4D6AC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685802" y="745660"/>
            <a:ext cx="823879" cy="3352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4D9BC1B-FDAC-4B86-8115-FFE22EE86C68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rot="16200000" flipH="1">
            <a:off x="4933387" y="1015404"/>
            <a:ext cx="488203" cy="12409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711852-5900-46E9-B0A2-1309E6DC4475}"/>
              </a:ext>
            </a:extLst>
          </p:cNvPr>
          <p:cNvCxnSpPr>
            <a:cxnSpLocks/>
            <a:stCxn id="18" idx="7"/>
            <a:endCxn id="19" idx="0"/>
          </p:cNvCxnSpPr>
          <p:nvPr/>
        </p:nvCxnSpPr>
        <p:spPr>
          <a:xfrm rot="16200000" flipH="1">
            <a:off x="7086058" y="-393615"/>
            <a:ext cx="142558" cy="1802950"/>
          </a:xfrm>
          <a:prstGeom prst="curvedConnector3">
            <a:avLst>
              <a:gd name="adj1" fmla="val -12321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7AEB00B-9BD8-4942-964D-2ED014FCC2BF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8504602" y="1024929"/>
            <a:ext cx="600751" cy="5015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7F564C9-8925-4FD9-8E84-6C2EEB3B6C3F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rot="10800000">
            <a:off x="6383886" y="745661"/>
            <a:ext cx="1229136" cy="27926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F984A78-0F95-4D1E-A40F-CB78408BE90B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rot="16200000" flipH="1">
            <a:off x="5734228" y="1395318"/>
            <a:ext cx="573909" cy="1487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C1476F9-52E6-4096-B4DD-BDA3A14E338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479198" y="1340150"/>
            <a:ext cx="1264393" cy="622107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659DFF7-65C0-4342-BD7F-29C914B382EC}"/>
              </a:ext>
            </a:extLst>
          </p:cNvPr>
          <p:cNvCxnSpPr>
            <a:cxnSpLocks/>
            <a:stCxn id="19" idx="4"/>
          </p:cNvCxnSpPr>
          <p:nvPr/>
        </p:nvCxnSpPr>
        <p:spPr>
          <a:xfrm rot="5400000">
            <a:off x="6877128" y="1110099"/>
            <a:ext cx="821064" cy="1542304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94EAD53-9C98-487A-8025-5FFFF31551CF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rot="10800000" flipV="1">
            <a:off x="4685803" y="2177598"/>
            <a:ext cx="988851" cy="1751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5911FD-6B71-4268-88FF-5D55E2EB7A7B}"/>
              </a:ext>
            </a:extLst>
          </p:cNvPr>
          <p:cNvSpPr txBox="1"/>
          <p:nvPr/>
        </p:nvSpPr>
        <p:spPr>
          <a:xfrm>
            <a:off x="7706150" y="389665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F762A9-C190-4D91-9F59-70AC1E6FDDBC}"/>
              </a:ext>
            </a:extLst>
          </p:cNvPr>
          <p:cNvSpPr txBox="1"/>
          <p:nvPr/>
        </p:nvSpPr>
        <p:spPr>
          <a:xfrm>
            <a:off x="7346375" y="788130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9C69C-9335-4003-937E-3B2D25485B14}"/>
              </a:ext>
            </a:extLst>
          </p:cNvPr>
          <p:cNvSpPr txBox="1"/>
          <p:nvPr/>
        </p:nvSpPr>
        <p:spPr>
          <a:xfrm>
            <a:off x="8555572" y="849061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FF9A07-98BE-4E74-8935-5E143D365B34}"/>
              </a:ext>
            </a:extLst>
          </p:cNvPr>
          <p:cNvSpPr txBox="1"/>
          <p:nvPr/>
        </p:nvSpPr>
        <p:spPr>
          <a:xfrm>
            <a:off x="8007297" y="1447957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02C22F-2AA2-4B3D-8681-B777FDA047F5}"/>
              </a:ext>
            </a:extLst>
          </p:cNvPr>
          <p:cNvSpPr txBox="1"/>
          <p:nvPr/>
        </p:nvSpPr>
        <p:spPr>
          <a:xfrm>
            <a:off x="7445646" y="1265696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B2873D-58A3-4B83-AAB1-64F158640F05}"/>
              </a:ext>
            </a:extLst>
          </p:cNvPr>
          <p:cNvSpPr txBox="1"/>
          <p:nvPr/>
        </p:nvSpPr>
        <p:spPr>
          <a:xfrm>
            <a:off x="8466466" y="988592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0EBE-5ED5-4FC4-8822-832DE4A7A63B}"/>
              </a:ext>
            </a:extLst>
          </p:cNvPr>
          <p:cNvSpPr/>
          <p:nvPr/>
        </p:nvSpPr>
        <p:spPr>
          <a:xfrm>
            <a:off x="6651969" y="3486234"/>
            <a:ext cx="2444429" cy="230276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683B41-4EC8-4507-84E2-4ADEEA2BF8E1}"/>
              </a:ext>
            </a:extLst>
          </p:cNvPr>
          <p:cNvSpPr/>
          <p:nvPr/>
        </p:nvSpPr>
        <p:spPr>
          <a:xfrm>
            <a:off x="3500005" y="3208589"/>
            <a:ext cx="2444429" cy="22836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81B4FB-6835-4E9F-A994-730273C2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48" y="4418969"/>
            <a:ext cx="684091" cy="5152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A1BF72-72F5-426E-B943-8C3B21FDB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915" y="4418969"/>
            <a:ext cx="684091" cy="51520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352CB5E-9884-40C9-8A80-19C845C66130}"/>
              </a:ext>
            </a:extLst>
          </p:cNvPr>
          <p:cNvSpPr/>
          <p:nvPr/>
        </p:nvSpPr>
        <p:spPr>
          <a:xfrm>
            <a:off x="3090796" y="5862535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INIT_0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A5EBD2-4375-40FA-8306-8F44698A98D7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3853756" y="6235423"/>
            <a:ext cx="391260" cy="8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9D58F20-CFCF-48DD-85B4-01F675287886}"/>
              </a:ext>
            </a:extLst>
          </p:cNvPr>
          <p:cNvCxnSpPr>
            <a:cxnSpLocks/>
          </p:cNvCxnSpPr>
          <p:nvPr/>
        </p:nvCxnSpPr>
        <p:spPr>
          <a:xfrm flipV="1">
            <a:off x="2659759" y="6327712"/>
            <a:ext cx="431037" cy="1889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59CF3A2-7B5D-46C0-B3BB-DCB20839B9D4}"/>
              </a:ext>
            </a:extLst>
          </p:cNvPr>
          <p:cNvSpPr/>
          <p:nvPr/>
        </p:nvSpPr>
        <p:spPr>
          <a:xfrm>
            <a:off x="3653425" y="3706826"/>
            <a:ext cx="776868" cy="776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EMPTY/IDLE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F7ACEA-58DB-48F6-845A-301A72508E41}"/>
              </a:ext>
            </a:extLst>
          </p:cNvPr>
          <p:cNvSpPr/>
          <p:nvPr/>
        </p:nvSpPr>
        <p:spPr>
          <a:xfrm>
            <a:off x="4861542" y="3516627"/>
            <a:ext cx="813111" cy="822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1B349C-BE1D-4B5A-9BAD-08E5363B247E}"/>
              </a:ext>
            </a:extLst>
          </p:cNvPr>
          <p:cNvSpPr/>
          <p:nvPr/>
        </p:nvSpPr>
        <p:spPr>
          <a:xfrm>
            <a:off x="4399259" y="4570264"/>
            <a:ext cx="797629" cy="797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7E89A3-6AB7-4949-AEB5-43AC7A50724C}"/>
              </a:ext>
            </a:extLst>
          </p:cNvPr>
          <p:cNvSpPr/>
          <p:nvPr/>
        </p:nvSpPr>
        <p:spPr>
          <a:xfrm>
            <a:off x="4245016" y="5853943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INIT_1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D88946-2609-4798-B159-7C8AD6029487}"/>
              </a:ext>
            </a:extLst>
          </p:cNvPr>
          <p:cNvSpPr/>
          <p:nvPr/>
        </p:nvSpPr>
        <p:spPr>
          <a:xfrm>
            <a:off x="5399236" y="5853943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INIT_2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7FC5A-9A2E-4997-80DC-7D2A79E4123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5007976" y="6235423"/>
            <a:ext cx="391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BF8CFE9-D2C1-4B90-82FC-9D0CECD25708}"/>
              </a:ext>
            </a:extLst>
          </p:cNvPr>
          <p:cNvCxnSpPr>
            <a:cxnSpLocks/>
            <a:stCxn id="38" idx="7"/>
            <a:endCxn id="40" idx="1"/>
          </p:cNvCxnSpPr>
          <p:nvPr/>
        </p:nvCxnSpPr>
        <p:spPr>
          <a:xfrm rot="5400000" flipH="1" flipV="1">
            <a:off x="4556818" y="3396795"/>
            <a:ext cx="183506" cy="664096"/>
          </a:xfrm>
          <a:prstGeom prst="curvedConnector3">
            <a:avLst>
              <a:gd name="adj1" fmla="val 1453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BD869DF-34D2-43E3-81F2-6D846892FE1C}"/>
              </a:ext>
            </a:extLst>
          </p:cNvPr>
          <p:cNvCxnSpPr>
            <a:cxnSpLocks/>
            <a:stCxn id="40" idx="5"/>
            <a:endCxn id="41" idx="6"/>
          </p:cNvCxnSpPr>
          <p:nvPr/>
        </p:nvCxnSpPr>
        <p:spPr>
          <a:xfrm rot="5400000">
            <a:off x="5001061" y="4414563"/>
            <a:ext cx="750343" cy="35868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C40EA6F-5108-4BF4-9DAA-C1DCD46D97F4}"/>
              </a:ext>
            </a:extLst>
          </p:cNvPr>
          <p:cNvCxnSpPr>
            <a:cxnSpLocks/>
            <a:stCxn id="41" idx="2"/>
            <a:endCxn id="38" idx="4"/>
          </p:cNvCxnSpPr>
          <p:nvPr/>
        </p:nvCxnSpPr>
        <p:spPr>
          <a:xfrm rot="10800000">
            <a:off x="4041859" y="4483695"/>
            <a:ext cx="357400" cy="48538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5C5D1B8-4C15-4B69-8174-B17CFC641AB0}"/>
              </a:ext>
            </a:extLst>
          </p:cNvPr>
          <p:cNvSpPr/>
          <p:nvPr/>
        </p:nvSpPr>
        <p:spPr>
          <a:xfrm>
            <a:off x="6824680" y="4050553"/>
            <a:ext cx="801459" cy="801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328A12-8BF9-4DE6-9F7D-13420F9AC648}"/>
              </a:ext>
            </a:extLst>
          </p:cNvPr>
          <p:cNvSpPr/>
          <p:nvPr/>
        </p:nvSpPr>
        <p:spPr>
          <a:xfrm>
            <a:off x="7954057" y="3774361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EMPTY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/IDLE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1F1406-108F-41A4-AA9F-1E758A17AB4C}"/>
              </a:ext>
            </a:extLst>
          </p:cNvPr>
          <p:cNvSpPr/>
          <p:nvPr/>
        </p:nvSpPr>
        <p:spPr>
          <a:xfrm>
            <a:off x="7600994" y="4805929"/>
            <a:ext cx="843381" cy="81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EXPECT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9A971D-54CE-426A-B9B7-7A51B0E48CE1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572073" y="3548134"/>
            <a:ext cx="155756" cy="849083"/>
          </a:xfrm>
          <a:prstGeom prst="curvedConnector3">
            <a:avLst>
              <a:gd name="adj1" fmla="val 1871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ACDBA1F-960F-47F3-9C25-D40FA299012B}"/>
              </a:ext>
            </a:extLst>
          </p:cNvPr>
          <p:cNvCxnSpPr>
            <a:cxnSpLocks/>
            <a:stCxn id="52" idx="5"/>
            <a:endCxn id="53" idx="6"/>
          </p:cNvCxnSpPr>
          <p:nvPr/>
        </p:nvCxnSpPr>
        <p:spPr>
          <a:xfrm rot="5400000">
            <a:off x="8182190" y="4738500"/>
            <a:ext cx="736006" cy="21163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9BCD328F-9461-4ADB-9D74-394EC54ABC5B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rot="10800000">
            <a:off x="7225410" y="4852013"/>
            <a:ext cx="375584" cy="36030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8F658F6-8625-48EC-BB86-34C6F15085FA}"/>
              </a:ext>
            </a:extLst>
          </p:cNvPr>
          <p:cNvCxnSpPr>
            <a:cxnSpLocks/>
            <a:stCxn id="44" idx="0"/>
            <a:endCxn id="29" idx="3"/>
          </p:cNvCxnSpPr>
          <p:nvPr/>
        </p:nvCxnSpPr>
        <p:spPr>
          <a:xfrm rot="5400000" flipH="1" flipV="1">
            <a:off x="6194244" y="5038241"/>
            <a:ext cx="402174" cy="12292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D2118F1-F543-4154-8324-89713C953A16}"/>
              </a:ext>
            </a:extLst>
          </p:cNvPr>
          <p:cNvCxnSpPr>
            <a:cxnSpLocks/>
            <a:stCxn id="44" idx="0"/>
            <a:endCxn id="30" idx="4"/>
          </p:cNvCxnSpPr>
          <p:nvPr/>
        </p:nvCxnSpPr>
        <p:spPr>
          <a:xfrm rot="16200000" flipV="1">
            <a:off x="5070620" y="5143847"/>
            <a:ext cx="361697" cy="10584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2F3402-B85B-4D18-8FAC-44AC5865FBE1}"/>
              </a:ext>
            </a:extLst>
          </p:cNvPr>
          <p:cNvSpPr txBox="1"/>
          <p:nvPr/>
        </p:nvSpPr>
        <p:spPr>
          <a:xfrm>
            <a:off x="9118813" y="4970197"/>
            <a:ext cx="107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Queue_OUT</a:t>
            </a:r>
            <a:r>
              <a:rPr lang="en-US" sz="1200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592-8D0E-4865-BEF3-D086E5F23C0C}"/>
              </a:ext>
            </a:extLst>
          </p:cNvPr>
          <p:cNvSpPr txBox="1"/>
          <p:nvPr/>
        </p:nvSpPr>
        <p:spPr>
          <a:xfrm>
            <a:off x="2612883" y="4944401"/>
            <a:ext cx="879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Queue_IN</a:t>
            </a:r>
            <a:r>
              <a:rPr lang="en-US" sz="1200" dirty="0"/>
              <a:t> 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785F3D-2486-408D-A5E9-545EB22F1790}"/>
              </a:ext>
            </a:extLst>
          </p:cNvPr>
          <p:cNvCxnSpPr>
            <a:cxnSpLocks/>
          </p:cNvCxnSpPr>
          <p:nvPr/>
        </p:nvCxnSpPr>
        <p:spPr>
          <a:xfrm rot="5400000">
            <a:off x="4724219" y="3414550"/>
            <a:ext cx="2080879" cy="509953"/>
          </a:xfrm>
          <a:prstGeom prst="bentConnector3">
            <a:avLst>
              <a:gd name="adj1" fmla="val 100351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4987BBC-4398-41D3-B19A-9EE2B59F49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93934" y="3367486"/>
            <a:ext cx="2476359" cy="1000923"/>
          </a:xfrm>
          <a:prstGeom prst="bentConnector3">
            <a:avLst>
              <a:gd name="adj1" fmla="val 20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Curved 76">
            <a:extLst>
              <a:ext uri="{FF2B5EF4-FFF2-40B4-BE49-F238E27FC236}">
                <a16:creationId xmlns:a16="http://schemas.microsoft.com/office/drawing/2014/main" id="{5E8C4CE6-9140-451E-BAEF-640CBE572B17}"/>
              </a:ext>
            </a:extLst>
          </p:cNvPr>
          <p:cNvCxnSpPr>
            <a:cxnSpLocks/>
          </p:cNvCxnSpPr>
          <p:nvPr/>
        </p:nvCxnSpPr>
        <p:spPr>
          <a:xfrm flipH="1">
            <a:off x="1863983" y="3064961"/>
            <a:ext cx="80578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0B92E4B-F832-4CE9-9DFA-06AFA02B9742}"/>
              </a:ext>
            </a:extLst>
          </p:cNvPr>
          <p:cNvSpPr txBox="1"/>
          <p:nvPr/>
        </p:nvSpPr>
        <p:spPr>
          <a:xfrm>
            <a:off x="4946622" y="2741475"/>
            <a:ext cx="104276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Assigned ++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6E2E3E9-142D-4E6F-B1A3-5B303C758EBE}"/>
              </a:ext>
            </a:extLst>
          </p:cNvPr>
          <p:cNvSpPr txBox="1"/>
          <p:nvPr/>
        </p:nvSpPr>
        <p:spPr>
          <a:xfrm>
            <a:off x="6374477" y="2583066"/>
            <a:ext cx="8995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Job Good ++</a:t>
            </a:r>
          </a:p>
          <a:p>
            <a:r>
              <a:rPr lang="en-US" sz="1000" dirty="0"/>
              <a:t>/Job Failed ++</a:t>
            </a:r>
          </a:p>
        </p:txBody>
      </p: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C747EB5E-63A0-4440-8FB6-DD3CF7491F06}"/>
              </a:ext>
            </a:extLst>
          </p:cNvPr>
          <p:cNvCxnSpPr>
            <a:cxnSpLocks/>
          </p:cNvCxnSpPr>
          <p:nvPr/>
        </p:nvCxnSpPr>
        <p:spPr>
          <a:xfrm>
            <a:off x="8985198" y="2559704"/>
            <a:ext cx="36993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Curved 244">
            <a:extLst>
              <a:ext uri="{FF2B5EF4-FFF2-40B4-BE49-F238E27FC236}">
                <a16:creationId xmlns:a16="http://schemas.microsoft.com/office/drawing/2014/main" id="{368C8285-9B17-4DD0-85CB-9D61D3831E08}"/>
              </a:ext>
            </a:extLst>
          </p:cNvPr>
          <p:cNvCxnSpPr>
            <a:cxnSpLocks/>
          </p:cNvCxnSpPr>
          <p:nvPr/>
        </p:nvCxnSpPr>
        <p:spPr>
          <a:xfrm>
            <a:off x="8985198" y="2829833"/>
            <a:ext cx="3699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5395FD33-760F-479B-876B-A3E4A990B567}"/>
              </a:ext>
            </a:extLst>
          </p:cNvPr>
          <p:cNvSpPr/>
          <p:nvPr/>
        </p:nvSpPr>
        <p:spPr>
          <a:xfrm rot="3551828">
            <a:off x="3067465" y="9318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2A2F6E39-5D78-495D-A1AD-6CF7AE566B30}"/>
              </a:ext>
            </a:extLst>
          </p:cNvPr>
          <p:cNvSpPr/>
          <p:nvPr/>
        </p:nvSpPr>
        <p:spPr>
          <a:xfrm rot="5400000">
            <a:off x="2291664" y="50949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Arrow: Right 262">
            <a:extLst>
              <a:ext uri="{FF2B5EF4-FFF2-40B4-BE49-F238E27FC236}">
                <a16:creationId xmlns:a16="http://schemas.microsoft.com/office/drawing/2014/main" id="{0DE043E8-D7E5-4B0E-8E1E-44F635261A6D}"/>
              </a:ext>
            </a:extLst>
          </p:cNvPr>
          <p:cNvSpPr/>
          <p:nvPr/>
        </p:nvSpPr>
        <p:spPr>
          <a:xfrm rot="16200000">
            <a:off x="9414358" y="5418238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33B04C6-BCCC-4EFA-8D3F-9CD93E854FF8}"/>
              </a:ext>
            </a:extLst>
          </p:cNvPr>
          <p:cNvSpPr txBox="1"/>
          <p:nvPr/>
        </p:nvSpPr>
        <p:spPr>
          <a:xfrm>
            <a:off x="9441937" y="2407464"/>
            <a:ext cx="630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HMI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63329A1-49BC-4221-B4F6-DD145E2F889A}"/>
              </a:ext>
            </a:extLst>
          </p:cNvPr>
          <p:cNvSpPr txBox="1"/>
          <p:nvPr/>
        </p:nvSpPr>
        <p:spPr>
          <a:xfrm>
            <a:off x="9441937" y="2696849"/>
            <a:ext cx="630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65F944-99FB-4560-BACD-B67CAA7BE881}"/>
              </a:ext>
            </a:extLst>
          </p:cNvPr>
          <p:cNvSpPr txBox="1"/>
          <p:nvPr/>
        </p:nvSpPr>
        <p:spPr>
          <a:xfrm>
            <a:off x="2191325" y="2280767"/>
            <a:ext cx="914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Order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AD17BF-C1FD-4346-97A3-2489E36CB445}"/>
              </a:ext>
            </a:extLst>
          </p:cNvPr>
          <p:cNvSpPr txBox="1"/>
          <p:nvPr/>
        </p:nvSpPr>
        <p:spPr>
          <a:xfrm>
            <a:off x="2182779" y="3421777"/>
            <a:ext cx="914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C37CBC-67E2-471D-8794-59DB636AC0C4}"/>
              </a:ext>
            </a:extLst>
          </p:cNvPr>
          <p:cNvSpPr txBox="1"/>
          <p:nvPr/>
        </p:nvSpPr>
        <p:spPr>
          <a:xfrm>
            <a:off x="2142871" y="5383341"/>
            <a:ext cx="1079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 leaving to CNCs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315128-EBDE-486E-B7EC-A95F84EB1CAD}"/>
              </a:ext>
            </a:extLst>
          </p:cNvPr>
          <p:cNvSpPr txBox="1"/>
          <p:nvPr/>
        </p:nvSpPr>
        <p:spPr>
          <a:xfrm>
            <a:off x="9031863" y="5614878"/>
            <a:ext cx="115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Part coming from CNCs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CA50EE-6F5A-49BD-A2CB-29E5F63E88AC}"/>
              </a:ext>
            </a:extLst>
          </p:cNvPr>
          <p:cNvSpPr/>
          <p:nvPr/>
        </p:nvSpPr>
        <p:spPr>
          <a:xfrm>
            <a:off x="3842997" y="952000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SUBMITTED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3A21E-B3FA-44A0-BDA9-95C3CF3BFDC9}"/>
              </a:ext>
            </a:extLst>
          </p:cNvPr>
          <p:cNvSpPr/>
          <p:nvPr/>
        </p:nvSpPr>
        <p:spPr>
          <a:xfrm>
            <a:off x="6840572" y="4347260"/>
            <a:ext cx="7553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COMPLETE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62884-B8C3-497F-97C0-B82F5F578FF5}"/>
              </a:ext>
            </a:extLst>
          </p:cNvPr>
          <p:cNvSpPr/>
          <p:nvPr/>
        </p:nvSpPr>
        <p:spPr>
          <a:xfrm>
            <a:off x="3871161" y="2256278"/>
            <a:ext cx="7553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COMPLETE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0561B0-E181-40AE-A55F-0F9C7D0814FF}"/>
              </a:ext>
            </a:extLst>
          </p:cNvPr>
          <p:cNvSpPr/>
          <p:nvPr/>
        </p:nvSpPr>
        <p:spPr>
          <a:xfrm>
            <a:off x="5709480" y="2053877"/>
            <a:ext cx="798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IN PROCESS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29E876-BBE8-4CCC-9951-FA4A4553B3BD}"/>
              </a:ext>
            </a:extLst>
          </p:cNvPr>
          <p:cNvSpPr/>
          <p:nvPr/>
        </p:nvSpPr>
        <p:spPr>
          <a:xfrm>
            <a:off x="9129617" y="1414222"/>
            <a:ext cx="7922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CANCELLED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640D9F-5957-4E77-B7AF-CE5B542A7943}"/>
              </a:ext>
            </a:extLst>
          </p:cNvPr>
          <p:cNvSpPr/>
          <p:nvPr/>
        </p:nvSpPr>
        <p:spPr>
          <a:xfrm>
            <a:off x="4414455" y="4865189"/>
            <a:ext cx="7553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371691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>
            <a:extLst>
              <a:ext uri="{FF2B5EF4-FFF2-40B4-BE49-F238E27FC236}">
                <a16:creationId xmlns:a16="http://schemas.microsoft.com/office/drawing/2014/main" id="{66E2E3E9-142D-4E6F-B1A3-5B303C758EBE}"/>
              </a:ext>
            </a:extLst>
          </p:cNvPr>
          <p:cNvSpPr txBox="1"/>
          <p:nvPr/>
        </p:nvSpPr>
        <p:spPr>
          <a:xfrm>
            <a:off x="5973788" y="2583066"/>
            <a:ext cx="1831082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Job Good ++</a:t>
            </a:r>
          </a:p>
          <a:p>
            <a:r>
              <a:rPr lang="en-US" dirty="0"/>
              <a:t>/Job Failed ++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0B92E4B-F832-4CE9-9DFA-06AFA02B9742}"/>
              </a:ext>
            </a:extLst>
          </p:cNvPr>
          <p:cNvSpPr txBox="1"/>
          <p:nvPr/>
        </p:nvSpPr>
        <p:spPr>
          <a:xfrm>
            <a:off x="4820518" y="2722092"/>
            <a:ext cx="127567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Job Assigned ++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58AE43-9549-4C6D-B077-B471D20E96D8}"/>
              </a:ext>
            </a:extLst>
          </p:cNvPr>
          <p:cNvSpPr/>
          <p:nvPr/>
        </p:nvSpPr>
        <p:spPr>
          <a:xfrm>
            <a:off x="9105353" y="1118040"/>
            <a:ext cx="816789" cy="8167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694548-0E48-4CB5-A2FF-B23FD172077E}"/>
              </a:ext>
            </a:extLst>
          </p:cNvPr>
          <p:cNvSpPr/>
          <p:nvPr/>
        </p:nvSpPr>
        <p:spPr>
          <a:xfrm>
            <a:off x="3843948" y="1931869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3CC945-5757-4AFD-BBA9-50B93D2FB481}"/>
              </a:ext>
            </a:extLst>
          </p:cNvPr>
          <p:cNvSpPr/>
          <p:nvPr/>
        </p:nvSpPr>
        <p:spPr>
          <a:xfrm>
            <a:off x="5674653" y="1756671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7EBDD0-139E-429D-BFE0-10987DDEABBF}"/>
              </a:ext>
            </a:extLst>
          </p:cNvPr>
          <p:cNvSpPr/>
          <p:nvPr/>
        </p:nvSpPr>
        <p:spPr>
          <a:xfrm>
            <a:off x="3806540" y="641258"/>
            <a:ext cx="879262" cy="8792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73D995-AC5A-4629-912B-A2F3D85FD474}"/>
              </a:ext>
            </a:extLst>
          </p:cNvPr>
          <p:cNvSpPr/>
          <p:nvPr/>
        </p:nvSpPr>
        <p:spPr>
          <a:xfrm>
            <a:off x="5509681" y="308557"/>
            <a:ext cx="874205" cy="8742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B2E36-C78B-4660-8877-B606E6C9E148}"/>
              </a:ext>
            </a:extLst>
          </p:cNvPr>
          <p:cNvSpPr/>
          <p:nvPr/>
        </p:nvSpPr>
        <p:spPr>
          <a:xfrm>
            <a:off x="7613022" y="579139"/>
            <a:ext cx="891580" cy="8915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A57DA4B-ACB2-4219-846A-8E3030B0077A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2047620" y="1691024"/>
            <a:ext cx="325868" cy="186312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engineer icon">
            <a:extLst>
              <a:ext uri="{FF2B5EF4-FFF2-40B4-BE49-F238E27FC236}">
                <a16:creationId xmlns:a16="http://schemas.microsoft.com/office/drawing/2014/main" id="{E05C0491-FADA-402F-9881-F729166C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20" y="339761"/>
            <a:ext cx="456475" cy="4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794DFD5-1CD3-4216-8F2D-B226F83B228B}"/>
              </a:ext>
            </a:extLst>
          </p:cNvPr>
          <p:cNvSpPr/>
          <p:nvPr/>
        </p:nvSpPr>
        <p:spPr>
          <a:xfrm>
            <a:off x="2250201" y="972457"/>
            <a:ext cx="841854" cy="841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8E67E7-AB65-4776-B9D9-CEFE81558AD3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 flipV="1">
            <a:off x="3092055" y="1080889"/>
            <a:ext cx="714485" cy="31249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75754C5-7FA1-4893-8F50-69C6DD4D6AC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685802" y="745660"/>
            <a:ext cx="823879" cy="3352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4D9BC1B-FDAC-4B86-8115-FFE22EE86C68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rot="16200000" flipH="1">
            <a:off x="4933387" y="1015404"/>
            <a:ext cx="488203" cy="12409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711852-5900-46E9-B0A2-1309E6DC4475}"/>
              </a:ext>
            </a:extLst>
          </p:cNvPr>
          <p:cNvCxnSpPr>
            <a:cxnSpLocks/>
            <a:stCxn id="18" idx="7"/>
            <a:endCxn id="19" idx="0"/>
          </p:cNvCxnSpPr>
          <p:nvPr/>
        </p:nvCxnSpPr>
        <p:spPr>
          <a:xfrm rot="16200000" flipH="1">
            <a:off x="7086058" y="-393615"/>
            <a:ext cx="142558" cy="1802950"/>
          </a:xfrm>
          <a:prstGeom prst="curvedConnector3">
            <a:avLst>
              <a:gd name="adj1" fmla="val -12321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7AEB00B-9BD8-4942-964D-2ED014FCC2BF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8504602" y="1024929"/>
            <a:ext cx="600751" cy="50150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7F564C9-8925-4FD9-8E84-6C2EEB3B6C3F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rot="10800000">
            <a:off x="6383886" y="745661"/>
            <a:ext cx="1229136" cy="27926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F984A78-0F95-4D1E-A40F-CB78408BE90B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rot="16200000" flipH="1">
            <a:off x="5734228" y="1395318"/>
            <a:ext cx="573909" cy="1487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C1476F9-52E6-4096-B4DD-BDA3A14E338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479198" y="1340150"/>
            <a:ext cx="1264393" cy="622107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659DFF7-65C0-4342-BD7F-29C914B382EC}"/>
              </a:ext>
            </a:extLst>
          </p:cNvPr>
          <p:cNvCxnSpPr>
            <a:cxnSpLocks/>
            <a:stCxn id="19" idx="4"/>
          </p:cNvCxnSpPr>
          <p:nvPr/>
        </p:nvCxnSpPr>
        <p:spPr>
          <a:xfrm rot="5400000">
            <a:off x="6877128" y="1110099"/>
            <a:ext cx="821064" cy="1542304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94EAD53-9C98-487A-8025-5FFFF31551CF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rot="10800000" flipV="1">
            <a:off x="4685803" y="2177598"/>
            <a:ext cx="988851" cy="1751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5911FD-6B71-4268-88FF-5D55E2EB7A7B}"/>
              </a:ext>
            </a:extLst>
          </p:cNvPr>
          <p:cNvSpPr txBox="1"/>
          <p:nvPr/>
        </p:nvSpPr>
        <p:spPr>
          <a:xfrm>
            <a:off x="7706150" y="389665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F762A9-C190-4D91-9F59-70AC1E6FDDBC}"/>
              </a:ext>
            </a:extLst>
          </p:cNvPr>
          <p:cNvSpPr txBox="1"/>
          <p:nvPr/>
        </p:nvSpPr>
        <p:spPr>
          <a:xfrm>
            <a:off x="7346375" y="788130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9C69C-9335-4003-937E-3B2D25485B14}"/>
              </a:ext>
            </a:extLst>
          </p:cNvPr>
          <p:cNvSpPr txBox="1"/>
          <p:nvPr/>
        </p:nvSpPr>
        <p:spPr>
          <a:xfrm>
            <a:off x="8555572" y="849061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FF9A07-98BE-4E74-8935-5E143D365B34}"/>
              </a:ext>
            </a:extLst>
          </p:cNvPr>
          <p:cNvSpPr txBox="1"/>
          <p:nvPr/>
        </p:nvSpPr>
        <p:spPr>
          <a:xfrm>
            <a:off x="8007297" y="1447957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02C22F-2AA2-4B3D-8681-B777FDA047F5}"/>
              </a:ext>
            </a:extLst>
          </p:cNvPr>
          <p:cNvSpPr txBox="1"/>
          <p:nvPr/>
        </p:nvSpPr>
        <p:spPr>
          <a:xfrm>
            <a:off x="7445646" y="1265696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B2873D-58A3-4B83-AAB1-64F158640F05}"/>
              </a:ext>
            </a:extLst>
          </p:cNvPr>
          <p:cNvSpPr txBox="1"/>
          <p:nvPr/>
        </p:nvSpPr>
        <p:spPr>
          <a:xfrm>
            <a:off x="8466466" y="988592"/>
            <a:ext cx="37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0EBE-5ED5-4FC4-8822-832DE4A7A63B}"/>
              </a:ext>
            </a:extLst>
          </p:cNvPr>
          <p:cNvSpPr/>
          <p:nvPr/>
        </p:nvSpPr>
        <p:spPr>
          <a:xfrm>
            <a:off x="6651969" y="3486234"/>
            <a:ext cx="2444429" cy="230276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683B41-4EC8-4507-84E2-4ADEEA2BF8E1}"/>
              </a:ext>
            </a:extLst>
          </p:cNvPr>
          <p:cNvSpPr/>
          <p:nvPr/>
        </p:nvSpPr>
        <p:spPr>
          <a:xfrm>
            <a:off x="3500005" y="3208589"/>
            <a:ext cx="2444429" cy="228365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81B4FB-6835-4E9F-A994-730273C2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48" y="4418969"/>
            <a:ext cx="684091" cy="5152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A1BF72-72F5-426E-B943-8C3B21FDB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915" y="4418969"/>
            <a:ext cx="684091" cy="51520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352CB5E-9884-40C9-8A80-19C845C66130}"/>
              </a:ext>
            </a:extLst>
          </p:cNvPr>
          <p:cNvSpPr/>
          <p:nvPr/>
        </p:nvSpPr>
        <p:spPr>
          <a:xfrm>
            <a:off x="3090796" y="5862535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A5EBD2-4375-40FA-8306-8F44698A98D7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3853756" y="6235423"/>
            <a:ext cx="391260" cy="8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9D58F20-CFCF-48DD-85B4-01F675287886}"/>
              </a:ext>
            </a:extLst>
          </p:cNvPr>
          <p:cNvCxnSpPr>
            <a:cxnSpLocks/>
          </p:cNvCxnSpPr>
          <p:nvPr/>
        </p:nvCxnSpPr>
        <p:spPr>
          <a:xfrm flipV="1">
            <a:off x="2659759" y="6327712"/>
            <a:ext cx="431037" cy="1889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59CF3A2-7B5D-46C0-B3BB-DCB20839B9D4}"/>
              </a:ext>
            </a:extLst>
          </p:cNvPr>
          <p:cNvSpPr/>
          <p:nvPr/>
        </p:nvSpPr>
        <p:spPr>
          <a:xfrm>
            <a:off x="3653425" y="3706826"/>
            <a:ext cx="776868" cy="7768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F7ACEA-58DB-48F6-845A-301A72508E41}"/>
              </a:ext>
            </a:extLst>
          </p:cNvPr>
          <p:cNvSpPr/>
          <p:nvPr/>
        </p:nvSpPr>
        <p:spPr>
          <a:xfrm>
            <a:off x="4861542" y="3516627"/>
            <a:ext cx="813111" cy="8225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1B349C-BE1D-4B5A-9BAD-08E5363B247E}"/>
              </a:ext>
            </a:extLst>
          </p:cNvPr>
          <p:cNvSpPr/>
          <p:nvPr/>
        </p:nvSpPr>
        <p:spPr>
          <a:xfrm>
            <a:off x="4399259" y="4570264"/>
            <a:ext cx="797629" cy="797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7E89A3-6AB7-4949-AEB5-43AC7A50724C}"/>
              </a:ext>
            </a:extLst>
          </p:cNvPr>
          <p:cNvSpPr/>
          <p:nvPr/>
        </p:nvSpPr>
        <p:spPr>
          <a:xfrm>
            <a:off x="4245016" y="5853943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D88946-2609-4798-B159-7C8AD6029487}"/>
              </a:ext>
            </a:extLst>
          </p:cNvPr>
          <p:cNvSpPr/>
          <p:nvPr/>
        </p:nvSpPr>
        <p:spPr>
          <a:xfrm>
            <a:off x="5399236" y="5853943"/>
            <a:ext cx="762960" cy="76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7FC5A-9A2E-4997-80DC-7D2A79E4123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5007976" y="6235423"/>
            <a:ext cx="3912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BF8CFE9-D2C1-4B90-82FC-9D0CECD25708}"/>
              </a:ext>
            </a:extLst>
          </p:cNvPr>
          <p:cNvCxnSpPr>
            <a:cxnSpLocks/>
            <a:stCxn id="38" idx="7"/>
            <a:endCxn id="40" idx="1"/>
          </p:cNvCxnSpPr>
          <p:nvPr/>
        </p:nvCxnSpPr>
        <p:spPr>
          <a:xfrm rot="5400000" flipH="1" flipV="1">
            <a:off x="4556818" y="3396795"/>
            <a:ext cx="183506" cy="664096"/>
          </a:xfrm>
          <a:prstGeom prst="curvedConnector3">
            <a:avLst>
              <a:gd name="adj1" fmla="val 1453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BD869DF-34D2-43E3-81F2-6D846892FE1C}"/>
              </a:ext>
            </a:extLst>
          </p:cNvPr>
          <p:cNvCxnSpPr>
            <a:cxnSpLocks/>
            <a:stCxn id="40" idx="5"/>
            <a:endCxn id="41" idx="6"/>
          </p:cNvCxnSpPr>
          <p:nvPr/>
        </p:nvCxnSpPr>
        <p:spPr>
          <a:xfrm rot="5400000">
            <a:off x="5001061" y="4414563"/>
            <a:ext cx="750343" cy="35868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C40EA6F-5108-4BF4-9DAA-C1DCD46D97F4}"/>
              </a:ext>
            </a:extLst>
          </p:cNvPr>
          <p:cNvCxnSpPr>
            <a:cxnSpLocks/>
            <a:stCxn id="41" idx="2"/>
            <a:endCxn id="38" idx="4"/>
          </p:cNvCxnSpPr>
          <p:nvPr/>
        </p:nvCxnSpPr>
        <p:spPr>
          <a:xfrm rot="10800000">
            <a:off x="4041859" y="4483695"/>
            <a:ext cx="357400" cy="48538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5C5D1B8-4C15-4B69-8174-B17CFC641AB0}"/>
              </a:ext>
            </a:extLst>
          </p:cNvPr>
          <p:cNvSpPr/>
          <p:nvPr/>
        </p:nvSpPr>
        <p:spPr>
          <a:xfrm>
            <a:off x="6824680" y="4050553"/>
            <a:ext cx="801459" cy="8014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328A12-8BF9-4DE6-9F7D-13420F9AC648}"/>
              </a:ext>
            </a:extLst>
          </p:cNvPr>
          <p:cNvSpPr/>
          <p:nvPr/>
        </p:nvSpPr>
        <p:spPr>
          <a:xfrm>
            <a:off x="7954057" y="3774361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1F1406-108F-41A4-AA9F-1E758A17AB4C}"/>
              </a:ext>
            </a:extLst>
          </p:cNvPr>
          <p:cNvSpPr/>
          <p:nvPr/>
        </p:nvSpPr>
        <p:spPr>
          <a:xfrm>
            <a:off x="7600994" y="4805929"/>
            <a:ext cx="843381" cy="81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9A971D-54CE-426A-B9B7-7A51B0E48CE1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572073" y="3548134"/>
            <a:ext cx="155756" cy="849083"/>
          </a:xfrm>
          <a:prstGeom prst="curvedConnector3">
            <a:avLst>
              <a:gd name="adj1" fmla="val 1871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ACDBA1F-960F-47F3-9C25-D40FA299012B}"/>
              </a:ext>
            </a:extLst>
          </p:cNvPr>
          <p:cNvCxnSpPr>
            <a:cxnSpLocks/>
            <a:stCxn id="52" idx="5"/>
            <a:endCxn id="53" idx="6"/>
          </p:cNvCxnSpPr>
          <p:nvPr/>
        </p:nvCxnSpPr>
        <p:spPr>
          <a:xfrm rot="5400000">
            <a:off x="8182190" y="4738500"/>
            <a:ext cx="736006" cy="21163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9BCD328F-9461-4ADB-9D74-394EC54ABC5B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rot="10800000">
            <a:off x="7225410" y="4852013"/>
            <a:ext cx="375584" cy="36030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8F658F6-8625-48EC-BB86-34C6F15085FA}"/>
              </a:ext>
            </a:extLst>
          </p:cNvPr>
          <p:cNvCxnSpPr>
            <a:cxnSpLocks/>
            <a:stCxn id="44" idx="0"/>
            <a:endCxn id="29" idx="3"/>
          </p:cNvCxnSpPr>
          <p:nvPr/>
        </p:nvCxnSpPr>
        <p:spPr>
          <a:xfrm rot="5400000" flipH="1" flipV="1">
            <a:off x="6194244" y="5038241"/>
            <a:ext cx="402174" cy="122923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D2118F1-F543-4154-8324-89713C953A16}"/>
              </a:ext>
            </a:extLst>
          </p:cNvPr>
          <p:cNvCxnSpPr>
            <a:cxnSpLocks/>
            <a:stCxn id="44" idx="0"/>
            <a:endCxn id="30" idx="4"/>
          </p:cNvCxnSpPr>
          <p:nvPr/>
        </p:nvCxnSpPr>
        <p:spPr>
          <a:xfrm rot="16200000" flipV="1">
            <a:off x="5070620" y="5143847"/>
            <a:ext cx="361697" cy="10584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2F3402-B85B-4D18-8FAC-44AC5865FBE1}"/>
              </a:ext>
            </a:extLst>
          </p:cNvPr>
          <p:cNvSpPr txBox="1"/>
          <p:nvPr/>
        </p:nvSpPr>
        <p:spPr>
          <a:xfrm>
            <a:off x="9118813" y="4970197"/>
            <a:ext cx="1078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Queue_OUT</a:t>
            </a:r>
            <a:r>
              <a:rPr lang="en-US" sz="1400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592-8D0E-4865-BEF3-D086E5F23C0C}"/>
              </a:ext>
            </a:extLst>
          </p:cNvPr>
          <p:cNvSpPr txBox="1"/>
          <p:nvPr/>
        </p:nvSpPr>
        <p:spPr>
          <a:xfrm>
            <a:off x="2612883" y="4944401"/>
            <a:ext cx="99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Queue_IN</a:t>
            </a:r>
            <a:r>
              <a:rPr lang="en-US" sz="1400" dirty="0"/>
              <a:t> 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785F3D-2486-408D-A5E9-545EB22F1790}"/>
              </a:ext>
            </a:extLst>
          </p:cNvPr>
          <p:cNvCxnSpPr>
            <a:cxnSpLocks/>
          </p:cNvCxnSpPr>
          <p:nvPr/>
        </p:nvCxnSpPr>
        <p:spPr>
          <a:xfrm rot="5400000">
            <a:off x="4724219" y="3414550"/>
            <a:ext cx="2080879" cy="509953"/>
          </a:xfrm>
          <a:prstGeom prst="bentConnector3">
            <a:avLst>
              <a:gd name="adj1" fmla="val 100351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4987BBC-4398-41D3-B19A-9EE2B59F49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93934" y="3367486"/>
            <a:ext cx="2476359" cy="1000923"/>
          </a:xfrm>
          <a:prstGeom prst="bentConnector3">
            <a:avLst>
              <a:gd name="adj1" fmla="val 20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Curved 76">
            <a:extLst>
              <a:ext uri="{FF2B5EF4-FFF2-40B4-BE49-F238E27FC236}">
                <a16:creationId xmlns:a16="http://schemas.microsoft.com/office/drawing/2014/main" id="{5E8C4CE6-9140-451E-BAEF-640CBE572B17}"/>
              </a:ext>
            </a:extLst>
          </p:cNvPr>
          <p:cNvCxnSpPr>
            <a:cxnSpLocks/>
          </p:cNvCxnSpPr>
          <p:nvPr/>
        </p:nvCxnSpPr>
        <p:spPr>
          <a:xfrm flipH="1">
            <a:off x="1863983" y="3064961"/>
            <a:ext cx="80578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C747EB5E-63A0-4440-8FB6-DD3CF7491F06}"/>
              </a:ext>
            </a:extLst>
          </p:cNvPr>
          <p:cNvCxnSpPr>
            <a:cxnSpLocks/>
          </p:cNvCxnSpPr>
          <p:nvPr/>
        </p:nvCxnSpPr>
        <p:spPr>
          <a:xfrm>
            <a:off x="8985198" y="2508334"/>
            <a:ext cx="36993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Curved 244">
            <a:extLst>
              <a:ext uri="{FF2B5EF4-FFF2-40B4-BE49-F238E27FC236}">
                <a16:creationId xmlns:a16="http://schemas.microsoft.com/office/drawing/2014/main" id="{368C8285-9B17-4DD0-85CB-9D61D3831E08}"/>
              </a:ext>
            </a:extLst>
          </p:cNvPr>
          <p:cNvCxnSpPr>
            <a:cxnSpLocks/>
          </p:cNvCxnSpPr>
          <p:nvPr/>
        </p:nvCxnSpPr>
        <p:spPr>
          <a:xfrm>
            <a:off x="8985198" y="2778463"/>
            <a:ext cx="3699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5395FD33-760F-479B-876B-A3E4A990B567}"/>
              </a:ext>
            </a:extLst>
          </p:cNvPr>
          <p:cNvSpPr/>
          <p:nvPr/>
        </p:nvSpPr>
        <p:spPr>
          <a:xfrm rot="3551828">
            <a:off x="3067465" y="9318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2A2F6E39-5D78-495D-A1AD-6CF7AE566B30}"/>
              </a:ext>
            </a:extLst>
          </p:cNvPr>
          <p:cNvSpPr/>
          <p:nvPr/>
        </p:nvSpPr>
        <p:spPr>
          <a:xfrm rot="5400000">
            <a:off x="2291664" y="50949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Arrow: Right 262">
            <a:extLst>
              <a:ext uri="{FF2B5EF4-FFF2-40B4-BE49-F238E27FC236}">
                <a16:creationId xmlns:a16="http://schemas.microsoft.com/office/drawing/2014/main" id="{0DE043E8-D7E5-4B0E-8E1E-44F635261A6D}"/>
              </a:ext>
            </a:extLst>
          </p:cNvPr>
          <p:cNvSpPr/>
          <p:nvPr/>
        </p:nvSpPr>
        <p:spPr>
          <a:xfrm rot="16200000">
            <a:off x="9414358" y="5418238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33B04C6-BCCC-4EFA-8D3F-9CD93E854FF8}"/>
              </a:ext>
            </a:extLst>
          </p:cNvPr>
          <p:cNvSpPr txBox="1"/>
          <p:nvPr/>
        </p:nvSpPr>
        <p:spPr>
          <a:xfrm>
            <a:off x="9441937" y="2345820"/>
            <a:ext cx="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HMI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63329A1-49BC-4221-B4F6-DD145E2F889A}"/>
              </a:ext>
            </a:extLst>
          </p:cNvPr>
          <p:cNvSpPr txBox="1"/>
          <p:nvPr/>
        </p:nvSpPr>
        <p:spPr>
          <a:xfrm>
            <a:off x="9441937" y="2635205"/>
            <a:ext cx="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65F944-99FB-4560-BACD-B67CAA7BE881}"/>
              </a:ext>
            </a:extLst>
          </p:cNvPr>
          <p:cNvSpPr txBox="1"/>
          <p:nvPr/>
        </p:nvSpPr>
        <p:spPr>
          <a:xfrm>
            <a:off x="2191325" y="2280767"/>
            <a:ext cx="914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Order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AD17BF-C1FD-4346-97A3-2489E36CB445}"/>
              </a:ext>
            </a:extLst>
          </p:cNvPr>
          <p:cNvSpPr txBox="1"/>
          <p:nvPr/>
        </p:nvSpPr>
        <p:spPr>
          <a:xfrm>
            <a:off x="2182779" y="3421777"/>
            <a:ext cx="914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C37CBC-67E2-471D-8794-59DB636AC0C4}"/>
              </a:ext>
            </a:extLst>
          </p:cNvPr>
          <p:cNvSpPr txBox="1"/>
          <p:nvPr/>
        </p:nvSpPr>
        <p:spPr>
          <a:xfrm>
            <a:off x="2142871" y="5383341"/>
            <a:ext cx="1079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leaving to CNCs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315128-EBDE-486E-B7EC-A95F84EB1CAD}"/>
              </a:ext>
            </a:extLst>
          </p:cNvPr>
          <p:cNvSpPr txBox="1"/>
          <p:nvPr/>
        </p:nvSpPr>
        <p:spPr>
          <a:xfrm>
            <a:off x="9031863" y="5614878"/>
            <a:ext cx="115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coming from CNCs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CA50EE-6F5A-49BD-A2CB-29E5F63E88AC}"/>
              </a:ext>
            </a:extLst>
          </p:cNvPr>
          <p:cNvSpPr/>
          <p:nvPr/>
        </p:nvSpPr>
        <p:spPr>
          <a:xfrm>
            <a:off x="3791627" y="952000"/>
            <a:ext cx="930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SUBMITTED</a:t>
            </a:r>
            <a:endParaRPr lang="en-US" sz="1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3A21E-B3FA-44A0-BDA9-95C3CF3BFDC9}"/>
              </a:ext>
            </a:extLst>
          </p:cNvPr>
          <p:cNvSpPr/>
          <p:nvPr/>
        </p:nvSpPr>
        <p:spPr>
          <a:xfrm>
            <a:off x="6789202" y="4316438"/>
            <a:ext cx="869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COMPLETE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62884-B8C3-497F-97C0-B82F5F578FF5}"/>
              </a:ext>
            </a:extLst>
          </p:cNvPr>
          <p:cNvSpPr/>
          <p:nvPr/>
        </p:nvSpPr>
        <p:spPr>
          <a:xfrm>
            <a:off x="3830065" y="2225456"/>
            <a:ext cx="869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COMPLETE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0561B0-E181-40AE-A55F-0F9C7D0814FF}"/>
              </a:ext>
            </a:extLst>
          </p:cNvPr>
          <p:cNvSpPr/>
          <p:nvPr/>
        </p:nvSpPr>
        <p:spPr>
          <a:xfrm>
            <a:off x="5637562" y="2053877"/>
            <a:ext cx="919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 PROCESS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640D9F-5957-4E77-B7AF-CE5B542A7943}"/>
              </a:ext>
            </a:extLst>
          </p:cNvPr>
          <p:cNvSpPr/>
          <p:nvPr/>
        </p:nvSpPr>
        <p:spPr>
          <a:xfrm>
            <a:off x="4373359" y="4865189"/>
            <a:ext cx="869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COMPLETE</a:t>
            </a:r>
            <a:endParaRPr lang="en-US" sz="1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1BCC895-15B3-4F30-8D99-58598AAC9C6F}"/>
              </a:ext>
            </a:extLst>
          </p:cNvPr>
          <p:cNvSpPr/>
          <p:nvPr/>
        </p:nvSpPr>
        <p:spPr>
          <a:xfrm>
            <a:off x="2332706" y="1207564"/>
            <a:ext cx="698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EXPECT NEW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34CCDD-643B-4E37-9497-2486F6050291}"/>
              </a:ext>
            </a:extLst>
          </p:cNvPr>
          <p:cNvSpPr/>
          <p:nvPr/>
        </p:nvSpPr>
        <p:spPr>
          <a:xfrm>
            <a:off x="5604268" y="507466"/>
            <a:ext cx="698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 QUEUE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BF7727-41EF-45E0-BA71-D8D2BEDC44CC}"/>
              </a:ext>
            </a:extLst>
          </p:cNvPr>
          <p:cNvSpPr/>
          <p:nvPr/>
        </p:nvSpPr>
        <p:spPr>
          <a:xfrm>
            <a:off x="7708810" y="786865"/>
            <a:ext cx="771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 CHANGE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1F5267-ECBB-4A5E-BED0-0965A8AB8752}"/>
              </a:ext>
            </a:extLst>
          </p:cNvPr>
          <p:cNvSpPr/>
          <p:nvPr/>
        </p:nvSpPr>
        <p:spPr>
          <a:xfrm>
            <a:off x="8972727" y="1415483"/>
            <a:ext cx="10971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CANCELLED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626135-D7C7-498F-A40E-59BD96C9FE42}"/>
              </a:ext>
            </a:extLst>
          </p:cNvPr>
          <p:cNvSpPr/>
          <p:nvPr/>
        </p:nvSpPr>
        <p:spPr>
          <a:xfrm>
            <a:off x="3673303" y="3896740"/>
            <a:ext cx="698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EMPTY</a:t>
            </a:r>
          </a:p>
          <a:p>
            <a:pPr algn="ctr"/>
            <a:r>
              <a:rPr lang="en-US" sz="1200" dirty="0"/>
              <a:t>/IDLE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32CACB-CE6F-4D04-89FF-DFB7AD74560A}"/>
              </a:ext>
            </a:extLst>
          </p:cNvPr>
          <p:cNvSpPr/>
          <p:nvPr/>
        </p:nvSpPr>
        <p:spPr>
          <a:xfrm>
            <a:off x="8038217" y="3966865"/>
            <a:ext cx="698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EMPTY</a:t>
            </a:r>
          </a:p>
          <a:p>
            <a:pPr algn="ctr"/>
            <a:r>
              <a:rPr lang="en-US" sz="1200" dirty="0"/>
              <a:t>/IDLE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A65B8-83B4-4B01-A261-253FC016A698}"/>
              </a:ext>
            </a:extLst>
          </p:cNvPr>
          <p:cNvSpPr/>
          <p:nvPr/>
        </p:nvSpPr>
        <p:spPr>
          <a:xfrm>
            <a:off x="3104331" y="6109488"/>
            <a:ext cx="698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INIT_0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E7978A-5B47-4050-829D-ADF82DACF996}"/>
              </a:ext>
            </a:extLst>
          </p:cNvPr>
          <p:cNvSpPr/>
          <p:nvPr/>
        </p:nvSpPr>
        <p:spPr>
          <a:xfrm>
            <a:off x="4942606" y="3703355"/>
            <a:ext cx="698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EXPECT NEW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E4F8E-1F04-4E10-A25A-F45448897573}"/>
              </a:ext>
            </a:extLst>
          </p:cNvPr>
          <p:cNvSpPr/>
          <p:nvPr/>
        </p:nvSpPr>
        <p:spPr>
          <a:xfrm>
            <a:off x="7694575" y="5011360"/>
            <a:ext cx="698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EXPECT NEW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6B17F2-E82E-4C82-A783-5D5A36F44269}"/>
              </a:ext>
            </a:extLst>
          </p:cNvPr>
          <p:cNvSpPr/>
          <p:nvPr/>
        </p:nvSpPr>
        <p:spPr>
          <a:xfrm>
            <a:off x="4267183" y="6096924"/>
            <a:ext cx="698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INIT_1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B6477AD-70D0-43C1-8D07-FF7886B43837}"/>
              </a:ext>
            </a:extLst>
          </p:cNvPr>
          <p:cNvSpPr/>
          <p:nvPr/>
        </p:nvSpPr>
        <p:spPr>
          <a:xfrm>
            <a:off x="5435278" y="6096924"/>
            <a:ext cx="698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INIT_2</a:t>
            </a:r>
          </a:p>
        </p:txBody>
      </p:sp>
    </p:spTree>
    <p:extLst>
      <p:ext uri="{BB962C8B-B14F-4D97-AF65-F5344CB8AC3E}">
        <p14:creationId xmlns:p14="http://schemas.microsoft.com/office/powerpoint/2010/main" val="86740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235">
            <a:extLst>
              <a:ext uri="{FF2B5EF4-FFF2-40B4-BE49-F238E27FC236}">
                <a16:creationId xmlns:a16="http://schemas.microsoft.com/office/drawing/2014/main" id="{66E2E3E9-142D-4E6F-B1A3-5B303C758EBE}"/>
              </a:ext>
            </a:extLst>
          </p:cNvPr>
          <p:cNvSpPr txBox="1"/>
          <p:nvPr/>
        </p:nvSpPr>
        <p:spPr>
          <a:xfrm>
            <a:off x="6067252" y="2500937"/>
            <a:ext cx="183108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sz="1600" dirty="0"/>
              <a:t>Job Good ++</a:t>
            </a:r>
          </a:p>
          <a:p>
            <a:r>
              <a:rPr lang="en-US" sz="1600" dirty="0"/>
              <a:t>/Job Failed ++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0B92E4B-F832-4CE9-9DFA-06AFA02B9742}"/>
              </a:ext>
            </a:extLst>
          </p:cNvPr>
          <p:cNvSpPr txBox="1"/>
          <p:nvPr/>
        </p:nvSpPr>
        <p:spPr>
          <a:xfrm>
            <a:off x="4567830" y="2722092"/>
            <a:ext cx="15283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Job Assigned ++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58AE43-9549-4C6D-B077-B471D20E96D8}"/>
              </a:ext>
            </a:extLst>
          </p:cNvPr>
          <p:cNvSpPr/>
          <p:nvPr/>
        </p:nvSpPr>
        <p:spPr>
          <a:xfrm>
            <a:off x="8951351" y="947532"/>
            <a:ext cx="987297" cy="9872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694548-0E48-4CB5-A2FF-B23FD172077E}"/>
              </a:ext>
            </a:extLst>
          </p:cNvPr>
          <p:cNvSpPr/>
          <p:nvPr/>
        </p:nvSpPr>
        <p:spPr>
          <a:xfrm>
            <a:off x="3843948" y="1756129"/>
            <a:ext cx="1017594" cy="1017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3CC945-5757-4AFD-BBA9-50B93D2FB481}"/>
              </a:ext>
            </a:extLst>
          </p:cNvPr>
          <p:cNvSpPr/>
          <p:nvPr/>
        </p:nvSpPr>
        <p:spPr>
          <a:xfrm>
            <a:off x="5674653" y="1580931"/>
            <a:ext cx="1017594" cy="10175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7EBDD0-139E-429D-BFE0-10987DDEABBF}"/>
              </a:ext>
            </a:extLst>
          </p:cNvPr>
          <p:cNvSpPr/>
          <p:nvPr/>
        </p:nvSpPr>
        <p:spPr>
          <a:xfrm>
            <a:off x="3806539" y="457709"/>
            <a:ext cx="1062811" cy="1062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73D995-AC5A-4629-912B-A2F3D85FD474}"/>
              </a:ext>
            </a:extLst>
          </p:cNvPr>
          <p:cNvSpPr/>
          <p:nvPr/>
        </p:nvSpPr>
        <p:spPr>
          <a:xfrm>
            <a:off x="5509681" y="126065"/>
            <a:ext cx="1056698" cy="10566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B2E36-C78B-4660-8877-B606E6C9E148}"/>
              </a:ext>
            </a:extLst>
          </p:cNvPr>
          <p:cNvSpPr/>
          <p:nvPr/>
        </p:nvSpPr>
        <p:spPr>
          <a:xfrm>
            <a:off x="7325155" y="731693"/>
            <a:ext cx="1077700" cy="1077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A57DA4B-ACB2-4219-846A-8E3030B0077A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2047620" y="1841777"/>
            <a:ext cx="351732" cy="35560"/>
          </a:xfrm>
          <a:prstGeom prst="curvedConnector4">
            <a:avLst>
              <a:gd name="adj1" fmla="val 21576"/>
              <a:gd name="adj2" fmla="val -314286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Image result for engineer icon">
            <a:extLst>
              <a:ext uri="{FF2B5EF4-FFF2-40B4-BE49-F238E27FC236}">
                <a16:creationId xmlns:a16="http://schemas.microsoft.com/office/drawing/2014/main" id="{E05C0491-FADA-402F-9881-F729166C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83" y="349126"/>
            <a:ext cx="456475" cy="45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794DFD5-1CD3-4216-8F2D-B226F83B228B}"/>
              </a:ext>
            </a:extLst>
          </p:cNvPr>
          <p:cNvSpPr/>
          <p:nvPr/>
        </p:nvSpPr>
        <p:spPr>
          <a:xfrm>
            <a:off x="2250200" y="972456"/>
            <a:ext cx="1018473" cy="1018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8E67E7-AB65-4776-B9D9-CEFE81558AD3}"/>
              </a:ext>
            </a:extLst>
          </p:cNvPr>
          <p:cNvCxnSpPr>
            <a:cxnSpLocks/>
            <a:stCxn id="24" idx="6"/>
            <a:endCxn id="17" idx="2"/>
          </p:cNvCxnSpPr>
          <p:nvPr/>
        </p:nvCxnSpPr>
        <p:spPr>
          <a:xfrm flipV="1">
            <a:off x="3268673" y="989115"/>
            <a:ext cx="537866" cy="49257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75754C5-7FA1-4893-8F50-69C6DD4D6ACD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869350" y="654414"/>
            <a:ext cx="640331" cy="3347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4D9BC1B-FDAC-4B86-8115-FFE22EE86C68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 rot="16200000" flipH="1">
            <a:off x="5086151" y="992428"/>
            <a:ext cx="365079" cy="110997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7711852-5900-46E9-B0A2-1309E6DC4475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566379" y="654414"/>
            <a:ext cx="846822" cy="3526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7AEB00B-9BD8-4942-964D-2ED014FCC2BF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8402855" y="1270543"/>
            <a:ext cx="548496" cy="1706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7F564C9-8925-4FD9-8E84-6C2EEB3B6C3F}"/>
              </a:ext>
            </a:extLst>
          </p:cNvPr>
          <p:cNvCxnSpPr>
            <a:cxnSpLocks/>
            <a:endCxn id="18" idx="5"/>
          </p:cNvCxnSpPr>
          <p:nvPr/>
        </p:nvCxnSpPr>
        <p:spPr>
          <a:xfrm rot="10800000">
            <a:off x="6411629" y="1028014"/>
            <a:ext cx="932906" cy="396335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F984A78-0F95-4D1E-A40F-CB78408BE90B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rot="16200000" flipH="1">
            <a:off x="5911656" y="1309137"/>
            <a:ext cx="398168" cy="1454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FC1476F9-52E6-4096-B4DD-BDA3A14E338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6636787" y="1651567"/>
            <a:ext cx="846194" cy="226382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9659DFF7-65C0-4342-BD7F-29C914B382EC}"/>
              </a:ext>
            </a:extLst>
          </p:cNvPr>
          <p:cNvCxnSpPr>
            <a:cxnSpLocks/>
            <a:stCxn id="19" idx="4"/>
          </p:cNvCxnSpPr>
          <p:nvPr/>
        </p:nvCxnSpPr>
        <p:spPr>
          <a:xfrm rot="5400000">
            <a:off x="6998478" y="1443418"/>
            <a:ext cx="499553" cy="1231503"/>
          </a:xfrm>
          <a:prstGeom prst="curved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94EAD53-9C98-487A-8025-5FFFF31551CF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rot="10800000" flipV="1">
            <a:off x="4861543" y="2089728"/>
            <a:ext cx="813111" cy="17519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5911FD-6B71-4268-88FF-5D55E2EB7A7B}"/>
              </a:ext>
            </a:extLst>
          </p:cNvPr>
          <p:cNvSpPr txBox="1"/>
          <p:nvPr/>
        </p:nvSpPr>
        <p:spPr>
          <a:xfrm>
            <a:off x="7115385" y="699540"/>
            <a:ext cx="247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F762A9-C190-4D91-9F59-70AC1E6FDDBC}"/>
              </a:ext>
            </a:extLst>
          </p:cNvPr>
          <p:cNvSpPr txBox="1"/>
          <p:nvPr/>
        </p:nvSpPr>
        <p:spPr>
          <a:xfrm>
            <a:off x="7005129" y="1165622"/>
            <a:ext cx="3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69C69C-9335-4003-937E-3B2D25485B14}"/>
              </a:ext>
            </a:extLst>
          </p:cNvPr>
          <p:cNvSpPr txBox="1"/>
          <p:nvPr/>
        </p:nvSpPr>
        <p:spPr>
          <a:xfrm>
            <a:off x="8465216" y="1026579"/>
            <a:ext cx="3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FF9A07-98BE-4E74-8935-5E143D365B34}"/>
              </a:ext>
            </a:extLst>
          </p:cNvPr>
          <p:cNvSpPr txBox="1"/>
          <p:nvPr/>
        </p:nvSpPr>
        <p:spPr>
          <a:xfrm>
            <a:off x="7694833" y="1947975"/>
            <a:ext cx="3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02C22F-2AA2-4B3D-8681-B777FDA047F5}"/>
              </a:ext>
            </a:extLst>
          </p:cNvPr>
          <p:cNvSpPr txBox="1"/>
          <p:nvPr/>
        </p:nvSpPr>
        <p:spPr>
          <a:xfrm>
            <a:off x="7259411" y="1672418"/>
            <a:ext cx="3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B2873D-58A3-4B83-AAB1-64F158640F05}"/>
              </a:ext>
            </a:extLst>
          </p:cNvPr>
          <p:cNvSpPr txBox="1"/>
          <p:nvPr/>
        </p:nvSpPr>
        <p:spPr>
          <a:xfrm>
            <a:off x="8430762" y="1251962"/>
            <a:ext cx="37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0EBE-5ED5-4FC4-8822-832DE4A7A63B}"/>
              </a:ext>
            </a:extLst>
          </p:cNvPr>
          <p:cNvSpPr/>
          <p:nvPr/>
        </p:nvSpPr>
        <p:spPr>
          <a:xfrm>
            <a:off x="6721819" y="3337708"/>
            <a:ext cx="2494241" cy="234969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683B41-4EC8-4507-84E2-4ADEEA2BF8E1}"/>
              </a:ext>
            </a:extLst>
          </p:cNvPr>
          <p:cNvSpPr/>
          <p:nvPr/>
        </p:nvSpPr>
        <p:spPr>
          <a:xfrm>
            <a:off x="3480955" y="3208589"/>
            <a:ext cx="2483959" cy="232058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81B4FB-6835-4E9F-A994-730273C2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48" y="4418969"/>
            <a:ext cx="684091" cy="5152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A1BF72-72F5-426E-B943-8C3B21FDB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124" y="4435804"/>
            <a:ext cx="684091" cy="51520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5352CB5E-9884-40C9-8A80-19C845C66130}"/>
              </a:ext>
            </a:extLst>
          </p:cNvPr>
          <p:cNvSpPr/>
          <p:nvPr/>
        </p:nvSpPr>
        <p:spPr>
          <a:xfrm>
            <a:off x="3090796" y="5769279"/>
            <a:ext cx="932416" cy="9324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A5EBD2-4375-40FA-8306-8F44698A98D7}"/>
              </a:ext>
            </a:extLst>
          </p:cNvPr>
          <p:cNvCxnSpPr>
            <a:cxnSpLocks/>
            <a:stCxn id="34" idx="6"/>
            <a:endCxn id="43" idx="2"/>
          </p:cNvCxnSpPr>
          <p:nvPr/>
        </p:nvCxnSpPr>
        <p:spPr>
          <a:xfrm flipV="1">
            <a:off x="4023212" y="6233245"/>
            <a:ext cx="221804" cy="2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9D58F20-CFCF-48DD-85B4-01F675287886}"/>
              </a:ext>
            </a:extLst>
          </p:cNvPr>
          <p:cNvCxnSpPr>
            <a:cxnSpLocks/>
          </p:cNvCxnSpPr>
          <p:nvPr/>
        </p:nvCxnSpPr>
        <p:spPr>
          <a:xfrm flipV="1">
            <a:off x="2659759" y="6327712"/>
            <a:ext cx="431037" cy="188924"/>
          </a:xfrm>
          <a:prstGeom prst="curvedConnector2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59CF3A2-7B5D-46C0-B3BB-DCB20839B9D4}"/>
              </a:ext>
            </a:extLst>
          </p:cNvPr>
          <p:cNvSpPr/>
          <p:nvPr/>
        </p:nvSpPr>
        <p:spPr>
          <a:xfrm>
            <a:off x="3602623" y="3637476"/>
            <a:ext cx="964755" cy="9647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F7ACEA-58DB-48F6-845A-301A72508E41}"/>
              </a:ext>
            </a:extLst>
          </p:cNvPr>
          <p:cNvSpPr/>
          <p:nvPr/>
        </p:nvSpPr>
        <p:spPr>
          <a:xfrm>
            <a:off x="4810740" y="3481756"/>
            <a:ext cx="964755" cy="9759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1B349C-BE1D-4B5A-9BAD-08E5363B247E}"/>
              </a:ext>
            </a:extLst>
          </p:cNvPr>
          <p:cNvSpPr/>
          <p:nvPr/>
        </p:nvSpPr>
        <p:spPr>
          <a:xfrm>
            <a:off x="4348457" y="4514364"/>
            <a:ext cx="972068" cy="9720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7E89A3-6AB7-4949-AEB5-43AC7A50724C}"/>
              </a:ext>
            </a:extLst>
          </p:cNvPr>
          <p:cNvSpPr/>
          <p:nvPr/>
        </p:nvSpPr>
        <p:spPr>
          <a:xfrm>
            <a:off x="4245016" y="5767037"/>
            <a:ext cx="932416" cy="9324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FD88946-2609-4798-B159-7C8AD6029487}"/>
              </a:ext>
            </a:extLst>
          </p:cNvPr>
          <p:cNvSpPr/>
          <p:nvPr/>
        </p:nvSpPr>
        <p:spPr>
          <a:xfrm>
            <a:off x="5399236" y="5760687"/>
            <a:ext cx="932416" cy="9324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7FC5A-9A2E-4997-80DC-7D2A79E41237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 flipV="1">
            <a:off x="5177432" y="6226895"/>
            <a:ext cx="221804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BF8CFE9-D2C1-4B90-82FC-9D0CECD25708}"/>
              </a:ext>
            </a:extLst>
          </p:cNvPr>
          <p:cNvCxnSpPr>
            <a:cxnSpLocks/>
            <a:stCxn id="38" idx="0"/>
            <a:endCxn id="40" idx="1"/>
          </p:cNvCxnSpPr>
          <p:nvPr/>
        </p:nvCxnSpPr>
        <p:spPr>
          <a:xfrm rot="5400000" flipH="1" flipV="1">
            <a:off x="4512118" y="3197569"/>
            <a:ext cx="12791" cy="867024"/>
          </a:xfrm>
          <a:prstGeom prst="curvedConnector3">
            <a:avLst>
              <a:gd name="adj1" fmla="val 186277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BD869DF-34D2-43E3-81F2-6D846892FE1C}"/>
              </a:ext>
            </a:extLst>
          </p:cNvPr>
          <p:cNvCxnSpPr>
            <a:cxnSpLocks/>
            <a:endCxn id="41" idx="6"/>
          </p:cNvCxnSpPr>
          <p:nvPr/>
        </p:nvCxnSpPr>
        <p:spPr>
          <a:xfrm rot="5400000">
            <a:off x="5099919" y="4652509"/>
            <a:ext cx="568496" cy="12728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3C40EA6F-5108-4BF4-9DAA-C1DCD46D97F4}"/>
              </a:ext>
            </a:extLst>
          </p:cNvPr>
          <p:cNvCxnSpPr>
            <a:cxnSpLocks/>
            <a:endCxn id="38" idx="4"/>
          </p:cNvCxnSpPr>
          <p:nvPr/>
        </p:nvCxnSpPr>
        <p:spPr>
          <a:xfrm rot="10800000">
            <a:off x="4085002" y="4602231"/>
            <a:ext cx="279015" cy="26998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5C5D1B8-4C15-4B69-8174-B17CFC641AB0}"/>
              </a:ext>
            </a:extLst>
          </p:cNvPr>
          <p:cNvSpPr/>
          <p:nvPr/>
        </p:nvSpPr>
        <p:spPr>
          <a:xfrm>
            <a:off x="6824680" y="3825153"/>
            <a:ext cx="1026859" cy="10268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328A12-8BF9-4DE6-9F7D-13420F9AC648}"/>
              </a:ext>
            </a:extLst>
          </p:cNvPr>
          <p:cNvSpPr/>
          <p:nvPr/>
        </p:nvSpPr>
        <p:spPr>
          <a:xfrm>
            <a:off x="7954056" y="3569892"/>
            <a:ext cx="1026859" cy="10268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31F1406-108F-41A4-AA9F-1E758A17AB4C}"/>
              </a:ext>
            </a:extLst>
          </p:cNvPr>
          <p:cNvSpPr/>
          <p:nvPr/>
        </p:nvSpPr>
        <p:spPr>
          <a:xfrm>
            <a:off x="7600994" y="4629108"/>
            <a:ext cx="1026859" cy="9896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59A971D-54CE-426A-B9B7-7A51B0E48CE1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668833" y="3389550"/>
            <a:ext cx="104881" cy="766326"/>
          </a:xfrm>
          <a:prstGeom prst="curvedConnector3">
            <a:avLst>
              <a:gd name="adj1" fmla="val 225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EACDBA1F-960F-47F3-9C25-D40FA299012B}"/>
              </a:ext>
            </a:extLst>
          </p:cNvPr>
          <p:cNvCxnSpPr>
            <a:cxnSpLocks/>
            <a:stCxn id="52" idx="5"/>
            <a:endCxn id="53" idx="6"/>
          </p:cNvCxnSpPr>
          <p:nvPr/>
        </p:nvCxnSpPr>
        <p:spPr>
          <a:xfrm rot="5400000">
            <a:off x="8390424" y="4683800"/>
            <a:ext cx="677540" cy="202682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9BCD328F-9461-4ADB-9D74-394EC54ABC5B}"/>
              </a:ext>
            </a:extLst>
          </p:cNvPr>
          <p:cNvCxnSpPr>
            <a:cxnSpLocks/>
            <a:stCxn id="53" idx="2"/>
            <a:endCxn id="51" idx="4"/>
          </p:cNvCxnSpPr>
          <p:nvPr/>
        </p:nvCxnSpPr>
        <p:spPr>
          <a:xfrm rot="10800000">
            <a:off x="7338110" y="4852013"/>
            <a:ext cx="262884" cy="27189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C8F658F6-8625-48EC-BB86-34C6F15085FA}"/>
              </a:ext>
            </a:extLst>
          </p:cNvPr>
          <p:cNvCxnSpPr>
            <a:cxnSpLocks/>
            <a:stCxn id="44" idx="0"/>
            <a:endCxn id="29" idx="3"/>
          </p:cNvCxnSpPr>
          <p:nvPr/>
        </p:nvCxnSpPr>
        <p:spPr>
          <a:xfrm rot="5400000" flipH="1" flipV="1">
            <a:off x="6267573" y="4941168"/>
            <a:ext cx="417390" cy="12216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3D2118F1-F543-4154-8324-89713C953A16}"/>
              </a:ext>
            </a:extLst>
          </p:cNvPr>
          <p:cNvCxnSpPr>
            <a:cxnSpLocks/>
            <a:stCxn id="44" idx="0"/>
            <a:endCxn id="30" idx="4"/>
          </p:cNvCxnSpPr>
          <p:nvPr/>
        </p:nvCxnSpPr>
        <p:spPr>
          <a:xfrm rot="16200000" flipV="1">
            <a:off x="5178435" y="5073677"/>
            <a:ext cx="231511" cy="114250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02F3402-B85B-4D18-8FAC-44AC5865FBE1}"/>
              </a:ext>
            </a:extLst>
          </p:cNvPr>
          <p:cNvSpPr txBox="1"/>
          <p:nvPr/>
        </p:nvSpPr>
        <p:spPr>
          <a:xfrm>
            <a:off x="8923096" y="5021905"/>
            <a:ext cx="1262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Queue_OUT</a:t>
            </a:r>
            <a:r>
              <a:rPr lang="en-US" sz="1600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0B0592-8D0E-4865-BEF3-D086E5F23C0C}"/>
              </a:ext>
            </a:extLst>
          </p:cNvPr>
          <p:cNvSpPr txBox="1"/>
          <p:nvPr/>
        </p:nvSpPr>
        <p:spPr>
          <a:xfrm>
            <a:off x="2612882" y="4944401"/>
            <a:ext cx="116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Queue_IN</a:t>
            </a:r>
            <a:r>
              <a:rPr lang="en-US" sz="1600" dirty="0"/>
              <a:t> 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F785F3D-2486-408D-A5E9-545EB22F1790}"/>
              </a:ext>
            </a:extLst>
          </p:cNvPr>
          <p:cNvCxnSpPr>
            <a:cxnSpLocks/>
          </p:cNvCxnSpPr>
          <p:nvPr/>
        </p:nvCxnSpPr>
        <p:spPr>
          <a:xfrm rot="5400000">
            <a:off x="4724219" y="3414550"/>
            <a:ext cx="2080879" cy="509953"/>
          </a:xfrm>
          <a:prstGeom prst="bentConnector3">
            <a:avLst>
              <a:gd name="adj1" fmla="val 100351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4987BBC-4398-41D3-B19A-9EE2B59F49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93934" y="3367486"/>
            <a:ext cx="2476359" cy="1000923"/>
          </a:xfrm>
          <a:prstGeom prst="bentConnector3">
            <a:avLst>
              <a:gd name="adj1" fmla="val 202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Curved 76">
            <a:extLst>
              <a:ext uri="{FF2B5EF4-FFF2-40B4-BE49-F238E27FC236}">
                <a16:creationId xmlns:a16="http://schemas.microsoft.com/office/drawing/2014/main" id="{5E8C4CE6-9140-451E-BAEF-640CBE572B17}"/>
              </a:ext>
            </a:extLst>
          </p:cNvPr>
          <p:cNvCxnSpPr>
            <a:cxnSpLocks/>
          </p:cNvCxnSpPr>
          <p:nvPr/>
        </p:nvCxnSpPr>
        <p:spPr>
          <a:xfrm flipH="1">
            <a:off x="2182780" y="3122711"/>
            <a:ext cx="751736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C747EB5E-63A0-4440-8FB6-DD3CF7491F06}"/>
              </a:ext>
            </a:extLst>
          </p:cNvPr>
          <p:cNvCxnSpPr>
            <a:cxnSpLocks/>
          </p:cNvCxnSpPr>
          <p:nvPr/>
        </p:nvCxnSpPr>
        <p:spPr>
          <a:xfrm>
            <a:off x="8985198" y="2508334"/>
            <a:ext cx="369937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Curved 244">
            <a:extLst>
              <a:ext uri="{FF2B5EF4-FFF2-40B4-BE49-F238E27FC236}">
                <a16:creationId xmlns:a16="http://schemas.microsoft.com/office/drawing/2014/main" id="{368C8285-9B17-4DD0-85CB-9D61D3831E08}"/>
              </a:ext>
            </a:extLst>
          </p:cNvPr>
          <p:cNvCxnSpPr>
            <a:cxnSpLocks/>
          </p:cNvCxnSpPr>
          <p:nvPr/>
        </p:nvCxnSpPr>
        <p:spPr>
          <a:xfrm>
            <a:off x="8985198" y="2778463"/>
            <a:ext cx="36993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5395FD33-760F-479B-876B-A3E4A990B567}"/>
              </a:ext>
            </a:extLst>
          </p:cNvPr>
          <p:cNvSpPr/>
          <p:nvPr/>
        </p:nvSpPr>
        <p:spPr>
          <a:xfrm rot="3551828">
            <a:off x="3253716" y="81329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2A2F6E39-5D78-495D-A1AD-6CF7AE566B30}"/>
              </a:ext>
            </a:extLst>
          </p:cNvPr>
          <p:cNvSpPr/>
          <p:nvPr/>
        </p:nvSpPr>
        <p:spPr>
          <a:xfrm rot="5400000">
            <a:off x="2291664" y="50949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3" name="Arrow: Right 262">
            <a:extLst>
              <a:ext uri="{FF2B5EF4-FFF2-40B4-BE49-F238E27FC236}">
                <a16:creationId xmlns:a16="http://schemas.microsoft.com/office/drawing/2014/main" id="{0DE043E8-D7E5-4B0E-8E1E-44F635261A6D}"/>
              </a:ext>
            </a:extLst>
          </p:cNvPr>
          <p:cNvSpPr/>
          <p:nvPr/>
        </p:nvSpPr>
        <p:spPr>
          <a:xfrm rot="16200000">
            <a:off x="9434504" y="5435677"/>
            <a:ext cx="323261" cy="20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33B04C6-BCCC-4EFA-8D3F-9CD93E854FF8}"/>
              </a:ext>
            </a:extLst>
          </p:cNvPr>
          <p:cNvSpPr txBox="1"/>
          <p:nvPr/>
        </p:nvSpPr>
        <p:spPr>
          <a:xfrm>
            <a:off x="9441937" y="2345820"/>
            <a:ext cx="63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HMI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63329A1-49BC-4221-B4F6-DD145E2F889A}"/>
              </a:ext>
            </a:extLst>
          </p:cNvPr>
          <p:cNvSpPr txBox="1"/>
          <p:nvPr/>
        </p:nvSpPr>
        <p:spPr>
          <a:xfrm>
            <a:off x="9441937" y="2635205"/>
            <a:ext cx="630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65F944-99FB-4560-BACD-B67CAA7BE881}"/>
              </a:ext>
            </a:extLst>
          </p:cNvPr>
          <p:cNvSpPr txBox="1"/>
          <p:nvPr/>
        </p:nvSpPr>
        <p:spPr>
          <a:xfrm>
            <a:off x="2182779" y="2491880"/>
            <a:ext cx="914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1600" dirty="0"/>
              <a:t>Order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AD17BF-C1FD-4346-97A3-2489E36CB445}"/>
              </a:ext>
            </a:extLst>
          </p:cNvPr>
          <p:cNvSpPr txBox="1"/>
          <p:nvPr/>
        </p:nvSpPr>
        <p:spPr>
          <a:xfrm>
            <a:off x="2182779" y="3421777"/>
            <a:ext cx="91494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600" dirty="0"/>
              <a:t>Queue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C37CBC-67E2-471D-8794-59DB636AC0C4}"/>
              </a:ext>
            </a:extLst>
          </p:cNvPr>
          <p:cNvSpPr txBox="1"/>
          <p:nvPr/>
        </p:nvSpPr>
        <p:spPr>
          <a:xfrm>
            <a:off x="2111327" y="5425542"/>
            <a:ext cx="1079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leaving to CNCs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315128-EBDE-486E-B7EC-A95F84EB1CAD}"/>
              </a:ext>
            </a:extLst>
          </p:cNvPr>
          <p:cNvSpPr txBox="1"/>
          <p:nvPr/>
        </p:nvSpPr>
        <p:spPr>
          <a:xfrm>
            <a:off x="8654289" y="5772375"/>
            <a:ext cx="1356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coming from CNCs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CA50EE-6F5A-49BD-A2CB-29E5F63E88AC}"/>
              </a:ext>
            </a:extLst>
          </p:cNvPr>
          <p:cNvSpPr/>
          <p:nvPr/>
        </p:nvSpPr>
        <p:spPr>
          <a:xfrm>
            <a:off x="3766226" y="816531"/>
            <a:ext cx="1178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SUBMITTED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3A21E-B3FA-44A0-BDA9-95C3CF3BFDC9}"/>
              </a:ext>
            </a:extLst>
          </p:cNvPr>
          <p:cNvSpPr/>
          <p:nvPr/>
        </p:nvSpPr>
        <p:spPr>
          <a:xfrm>
            <a:off x="6787324" y="4170643"/>
            <a:ext cx="1096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COMPLETE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962884-B8C3-497F-97C0-B82F5F578FF5}"/>
              </a:ext>
            </a:extLst>
          </p:cNvPr>
          <p:cNvSpPr/>
          <p:nvPr/>
        </p:nvSpPr>
        <p:spPr>
          <a:xfrm>
            <a:off x="3804454" y="2116287"/>
            <a:ext cx="1096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COMPLETE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0561B0-E181-40AE-A55F-0F9C7D0814FF}"/>
              </a:ext>
            </a:extLst>
          </p:cNvPr>
          <p:cNvSpPr/>
          <p:nvPr/>
        </p:nvSpPr>
        <p:spPr>
          <a:xfrm>
            <a:off x="5622853" y="1953205"/>
            <a:ext cx="11649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 PROCESS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3640D9F-5957-4E77-B7AF-CE5B542A7943}"/>
              </a:ext>
            </a:extLst>
          </p:cNvPr>
          <p:cNvSpPr/>
          <p:nvPr/>
        </p:nvSpPr>
        <p:spPr>
          <a:xfrm>
            <a:off x="4284781" y="4852628"/>
            <a:ext cx="1096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COMPLETE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1BCC895-15B3-4F30-8D99-58598AAC9C6F}"/>
              </a:ext>
            </a:extLst>
          </p:cNvPr>
          <p:cNvSpPr/>
          <p:nvPr/>
        </p:nvSpPr>
        <p:spPr>
          <a:xfrm>
            <a:off x="2332706" y="1207564"/>
            <a:ext cx="8685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EXPECT NEW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34CCDD-643B-4E37-9497-2486F6050291}"/>
              </a:ext>
            </a:extLst>
          </p:cNvPr>
          <p:cNvSpPr/>
          <p:nvPr/>
        </p:nvSpPr>
        <p:spPr>
          <a:xfrm>
            <a:off x="5604268" y="355063"/>
            <a:ext cx="818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 QUEUE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BF7727-41EF-45E0-BA71-D8D2BEDC44CC}"/>
              </a:ext>
            </a:extLst>
          </p:cNvPr>
          <p:cNvSpPr/>
          <p:nvPr/>
        </p:nvSpPr>
        <p:spPr>
          <a:xfrm>
            <a:off x="7313924" y="947532"/>
            <a:ext cx="1048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 CHANGE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1F5267-ECBB-4A5E-BED0-0965A8AB8752}"/>
              </a:ext>
            </a:extLst>
          </p:cNvPr>
          <p:cNvSpPr/>
          <p:nvPr/>
        </p:nvSpPr>
        <p:spPr>
          <a:xfrm>
            <a:off x="8851708" y="1280426"/>
            <a:ext cx="11920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CANCELLED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626135-D7C7-498F-A40E-59BD96C9FE42}"/>
              </a:ext>
            </a:extLst>
          </p:cNvPr>
          <p:cNvSpPr/>
          <p:nvPr/>
        </p:nvSpPr>
        <p:spPr>
          <a:xfrm>
            <a:off x="3648429" y="3854227"/>
            <a:ext cx="816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EMPTY</a:t>
            </a:r>
          </a:p>
          <a:p>
            <a:pPr algn="ctr"/>
            <a:r>
              <a:rPr lang="en-US" sz="1600" dirty="0"/>
              <a:t>/IDLE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32CACB-CE6F-4D04-89FF-DFB7AD74560A}"/>
              </a:ext>
            </a:extLst>
          </p:cNvPr>
          <p:cNvSpPr/>
          <p:nvPr/>
        </p:nvSpPr>
        <p:spPr>
          <a:xfrm>
            <a:off x="8043613" y="3819767"/>
            <a:ext cx="852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EMPTY</a:t>
            </a:r>
          </a:p>
          <a:p>
            <a:pPr algn="ctr"/>
            <a:r>
              <a:rPr lang="en-US" sz="1600" dirty="0"/>
              <a:t>/IDLE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A65B8-83B4-4B01-A261-253FC016A698}"/>
              </a:ext>
            </a:extLst>
          </p:cNvPr>
          <p:cNvSpPr/>
          <p:nvPr/>
        </p:nvSpPr>
        <p:spPr>
          <a:xfrm>
            <a:off x="3104331" y="6052338"/>
            <a:ext cx="8967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INIT_0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E7978A-5B47-4050-829D-ADF82DACF996}"/>
              </a:ext>
            </a:extLst>
          </p:cNvPr>
          <p:cNvSpPr/>
          <p:nvPr/>
        </p:nvSpPr>
        <p:spPr>
          <a:xfrm>
            <a:off x="4908738" y="3697005"/>
            <a:ext cx="8208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EXPECT NEW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EE4F8E-1F04-4E10-A25A-F45448897573}"/>
              </a:ext>
            </a:extLst>
          </p:cNvPr>
          <p:cNvSpPr/>
          <p:nvPr/>
        </p:nvSpPr>
        <p:spPr>
          <a:xfrm>
            <a:off x="7684877" y="4909719"/>
            <a:ext cx="906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EXPECT NEW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96B17F2-E82E-4C82-A783-5D5A36F44269}"/>
              </a:ext>
            </a:extLst>
          </p:cNvPr>
          <p:cNvSpPr/>
          <p:nvPr/>
        </p:nvSpPr>
        <p:spPr>
          <a:xfrm>
            <a:off x="4319717" y="6064762"/>
            <a:ext cx="8742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INIT_1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B6477AD-70D0-43C1-8D07-FF7886B43837}"/>
              </a:ext>
            </a:extLst>
          </p:cNvPr>
          <p:cNvSpPr/>
          <p:nvPr/>
        </p:nvSpPr>
        <p:spPr>
          <a:xfrm>
            <a:off x="5458868" y="6058451"/>
            <a:ext cx="896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INIT_2</a:t>
            </a:r>
          </a:p>
        </p:txBody>
      </p:sp>
    </p:spTree>
    <p:extLst>
      <p:ext uri="{BB962C8B-B14F-4D97-AF65-F5344CB8AC3E}">
        <p14:creationId xmlns:p14="http://schemas.microsoft.com/office/powerpoint/2010/main" val="216704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DA921F-1ADA-4DB4-AC01-FA2B7FEF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7" y="1403605"/>
            <a:ext cx="8720254" cy="4905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E53BA5-277F-4203-A3E4-6372C6C22AEE}"/>
              </a:ext>
            </a:extLst>
          </p:cNvPr>
          <p:cNvSpPr/>
          <p:nvPr/>
        </p:nvSpPr>
        <p:spPr>
          <a:xfrm>
            <a:off x="611237" y="1403605"/>
            <a:ext cx="6367346" cy="8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9E5D3-AEE8-47E8-A5FC-C6612DF0965B}"/>
              </a:ext>
            </a:extLst>
          </p:cNvPr>
          <p:cNvSpPr/>
          <p:nvPr/>
        </p:nvSpPr>
        <p:spPr>
          <a:xfrm>
            <a:off x="611236" y="2341817"/>
            <a:ext cx="7531347" cy="3873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C1F09-2943-4E3E-BA19-CC34347A23E8}"/>
              </a:ext>
            </a:extLst>
          </p:cNvPr>
          <p:cNvSpPr/>
          <p:nvPr/>
        </p:nvSpPr>
        <p:spPr>
          <a:xfrm>
            <a:off x="7037684" y="1403605"/>
            <a:ext cx="2118360" cy="8740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3B3F7-D18F-49F9-B2EB-F5DB20F7E75A}"/>
              </a:ext>
            </a:extLst>
          </p:cNvPr>
          <p:cNvSpPr/>
          <p:nvPr/>
        </p:nvSpPr>
        <p:spPr>
          <a:xfrm>
            <a:off x="618857" y="2838104"/>
            <a:ext cx="7531347" cy="12166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CB9FE-888B-43D2-A559-CE5B79B97F51}"/>
              </a:ext>
            </a:extLst>
          </p:cNvPr>
          <p:cNvSpPr/>
          <p:nvPr/>
        </p:nvSpPr>
        <p:spPr>
          <a:xfrm>
            <a:off x="634097" y="4163667"/>
            <a:ext cx="7531347" cy="2209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BC204-189E-47E8-842C-89803D7124AA}"/>
              </a:ext>
            </a:extLst>
          </p:cNvPr>
          <p:cNvSpPr txBox="1"/>
          <p:nvPr/>
        </p:nvSpPr>
        <p:spPr>
          <a:xfrm>
            <a:off x="668996" y="1467725"/>
            <a:ext cx="159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Online Order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9828-A5B7-4E2D-A3B4-91CCF608E1A8}"/>
              </a:ext>
            </a:extLst>
          </p:cNvPr>
          <p:cNvSpPr txBox="1"/>
          <p:nvPr/>
        </p:nvSpPr>
        <p:spPr>
          <a:xfrm>
            <a:off x="8150204" y="1424625"/>
            <a:ext cx="100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Sys. Info.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CA3E2-3091-4750-A1F2-868AF7B329AE}"/>
              </a:ext>
            </a:extLst>
          </p:cNvPr>
          <p:cNvSpPr txBox="1"/>
          <p:nvPr/>
        </p:nvSpPr>
        <p:spPr>
          <a:xfrm>
            <a:off x="679630" y="2350826"/>
            <a:ext cx="16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Scheduler Info.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4F506-5D0A-4DE1-B899-1AC64A9C7EF2}"/>
              </a:ext>
            </a:extLst>
          </p:cNvPr>
          <p:cNvSpPr txBox="1"/>
          <p:nvPr/>
        </p:nvSpPr>
        <p:spPr>
          <a:xfrm>
            <a:off x="634097" y="2874935"/>
            <a:ext cx="164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Process Illustration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DB39B-9367-4DFA-A73F-4FC4CAB1EC2E}"/>
              </a:ext>
            </a:extLst>
          </p:cNvPr>
          <p:cNvSpPr txBox="1"/>
          <p:nvPr/>
        </p:nvSpPr>
        <p:spPr>
          <a:xfrm>
            <a:off x="679630" y="4195792"/>
            <a:ext cx="159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Machine Status Dashboard</a:t>
            </a:r>
          </a:p>
        </p:txBody>
      </p:sp>
    </p:spTree>
    <p:extLst>
      <p:ext uri="{BB962C8B-B14F-4D97-AF65-F5344CB8AC3E}">
        <p14:creationId xmlns:p14="http://schemas.microsoft.com/office/powerpoint/2010/main" val="28034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36D0E33-9EB3-4AC9-AC7C-A49F2EBDC24E}"/>
              </a:ext>
            </a:extLst>
          </p:cNvPr>
          <p:cNvSpPr/>
          <p:nvPr/>
        </p:nvSpPr>
        <p:spPr>
          <a:xfrm>
            <a:off x="2400815" y="73152"/>
            <a:ext cx="9370148" cy="6712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B4E0524-DCC5-4948-9D4B-F2F453824A42}"/>
              </a:ext>
            </a:extLst>
          </p:cNvPr>
          <p:cNvSpPr/>
          <p:nvPr/>
        </p:nvSpPr>
        <p:spPr>
          <a:xfrm>
            <a:off x="8544791" y="1905000"/>
            <a:ext cx="2572340" cy="4778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E50858-B37A-4402-A01F-5CB87F811CAA}"/>
              </a:ext>
            </a:extLst>
          </p:cNvPr>
          <p:cNvSpPr/>
          <p:nvPr/>
        </p:nvSpPr>
        <p:spPr>
          <a:xfrm>
            <a:off x="5093960" y="1358399"/>
            <a:ext cx="2573463" cy="53249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6221BA-B35E-41F6-A815-21EB5746DF49}"/>
              </a:ext>
            </a:extLst>
          </p:cNvPr>
          <p:cNvSpPr/>
          <p:nvPr/>
        </p:nvSpPr>
        <p:spPr>
          <a:xfrm>
            <a:off x="2574675" y="174670"/>
            <a:ext cx="5372823" cy="10960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4D6E9E-8672-4749-9FE8-8F1662F4F6EC}"/>
              </a:ext>
            </a:extLst>
          </p:cNvPr>
          <p:cNvSpPr/>
          <p:nvPr/>
        </p:nvSpPr>
        <p:spPr>
          <a:xfrm>
            <a:off x="2578484" y="1355006"/>
            <a:ext cx="2119618" cy="532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AB23A-D361-4F3C-919C-D75D3D07FD33}"/>
              </a:ext>
            </a:extLst>
          </p:cNvPr>
          <p:cNvSpPr txBox="1"/>
          <p:nvPr/>
        </p:nvSpPr>
        <p:spPr>
          <a:xfrm>
            <a:off x="2684117" y="3214330"/>
            <a:ext cx="183072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CNC_1_main()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470E5-5B75-4B54-B48F-FD7D68833E98}"/>
              </a:ext>
            </a:extLst>
          </p:cNvPr>
          <p:cNvSpPr txBox="1"/>
          <p:nvPr/>
        </p:nvSpPr>
        <p:spPr>
          <a:xfrm>
            <a:off x="8655940" y="2109150"/>
            <a:ext cx="23321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SCHDL_main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7958-A326-46B7-9C86-6B45BD907D0C}"/>
              </a:ext>
            </a:extLst>
          </p:cNvPr>
          <p:cNvSpPr txBox="1"/>
          <p:nvPr/>
        </p:nvSpPr>
        <p:spPr>
          <a:xfrm>
            <a:off x="8663262" y="4496389"/>
            <a:ext cx="1931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SCHDL_Sub_CNC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E2D0A-1571-4E59-8EE1-9155A4C94F08}"/>
              </a:ext>
            </a:extLst>
          </p:cNvPr>
          <p:cNvSpPr txBox="1"/>
          <p:nvPr/>
        </p:nvSpPr>
        <p:spPr>
          <a:xfrm>
            <a:off x="2684116" y="3739082"/>
            <a:ext cx="183072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CNC_2_main()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834D1-9D8F-43FF-BE4A-CE9C62CE7E5C}"/>
              </a:ext>
            </a:extLst>
          </p:cNvPr>
          <p:cNvSpPr txBox="1"/>
          <p:nvPr/>
        </p:nvSpPr>
        <p:spPr>
          <a:xfrm>
            <a:off x="2684117" y="4249547"/>
            <a:ext cx="18307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CNC_3_main()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427E3-9578-4C9A-9A8E-1A1529A5340A}"/>
              </a:ext>
            </a:extLst>
          </p:cNvPr>
          <p:cNvSpPr txBox="1"/>
          <p:nvPr/>
        </p:nvSpPr>
        <p:spPr>
          <a:xfrm>
            <a:off x="2684116" y="4778209"/>
            <a:ext cx="183073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CNC_4_main()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E0B24-FBA8-4D1E-8B5C-D7523DCB8B9D}"/>
              </a:ext>
            </a:extLst>
          </p:cNvPr>
          <p:cNvSpPr txBox="1"/>
          <p:nvPr/>
        </p:nvSpPr>
        <p:spPr>
          <a:xfrm>
            <a:off x="2684117" y="5298199"/>
            <a:ext cx="18307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UR_OPT_main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E53BA-143A-4EDB-BA53-9EAAFD7C55FC}"/>
              </a:ext>
            </a:extLst>
          </p:cNvPr>
          <p:cNvSpPr txBox="1"/>
          <p:nvPr/>
        </p:nvSpPr>
        <p:spPr>
          <a:xfrm>
            <a:off x="2692162" y="1517444"/>
            <a:ext cx="172308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Order_main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52A71-7B88-4C75-906F-50D3A47FDA16}"/>
              </a:ext>
            </a:extLst>
          </p:cNvPr>
          <p:cNvSpPr txBox="1"/>
          <p:nvPr/>
        </p:nvSpPr>
        <p:spPr>
          <a:xfrm>
            <a:off x="2679351" y="2668422"/>
            <a:ext cx="183072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Queue_main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CC8D3-3100-4423-920E-DCF1F71301FB}"/>
              </a:ext>
            </a:extLst>
          </p:cNvPr>
          <p:cNvSpPr txBox="1"/>
          <p:nvPr/>
        </p:nvSpPr>
        <p:spPr>
          <a:xfrm>
            <a:off x="2684116" y="5858611"/>
            <a:ext cx="18307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UR_INS_main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7A56AD-4EF9-480D-B47B-EFE11B1E5CBE}"/>
              </a:ext>
            </a:extLst>
          </p:cNvPr>
          <p:cNvSpPr txBox="1"/>
          <p:nvPr/>
        </p:nvSpPr>
        <p:spPr>
          <a:xfrm>
            <a:off x="8664141" y="5852652"/>
            <a:ext cx="1931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SCHDL_Sub_INS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5363666" y="3214330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5365496" y="3739082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693A0-3F97-408D-BECE-DF1C3A976F99}"/>
              </a:ext>
            </a:extLst>
          </p:cNvPr>
          <p:cNvSpPr txBox="1"/>
          <p:nvPr/>
        </p:nvSpPr>
        <p:spPr>
          <a:xfrm>
            <a:off x="5365496" y="4245636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2113-1A94-422E-8BED-303F68356E6E}"/>
              </a:ext>
            </a:extLst>
          </p:cNvPr>
          <p:cNvSpPr txBox="1"/>
          <p:nvPr/>
        </p:nvSpPr>
        <p:spPr>
          <a:xfrm>
            <a:off x="5362320" y="4780488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5363662" y="2668661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gvQueue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50039-32A6-4FA8-8DBC-A57860141A2E}"/>
              </a:ext>
            </a:extLst>
          </p:cNvPr>
          <p:cNvSpPr txBox="1"/>
          <p:nvPr/>
        </p:nvSpPr>
        <p:spPr>
          <a:xfrm>
            <a:off x="5354138" y="5296982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gvUR1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614E7-5C6B-4917-8B2C-9D89D34903DC}"/>
              </a:ext>
            </a:extLst>
          </p:cNvPr>
          <p:cNvSpPr txBox="1"/>
          <p:nvPr/>
        </p:nvSpPr>
        <p:spPr>
          <a:xfrm>
            <a:off x="5346446" y="5855672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gvUR2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5344614" y="1514933"/>
            <a:ext cx="884017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gvOrder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1E90B1-DE22-4931-8F1C-5601570D7C5E}"/>
              </a:ext>
            </a:extLst>
          </p:cNvPr>
          <p:cNvSpPr txBox="1"/>
          <p:nvPr/>
        </p:nvSpPr>
        <p:spPr>
          <a:xfrm>
            <a:off x="8663262" y="3275176"/>
            <a:ext cx="19311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SCHDL_Sub_Queue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10916453" y="2446944"/>
            <a:ext cx="0" cy="357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594393" y="3442743"/>
            <a:ext cx="322062" cy="171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594394" y="4665666"/>
            <a:ext cx="3220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BEEC1-59F0-4A13-9792-4C2FC626E19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0595273" y="6021929"/>
            <a:ext cx="32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A854F3B-CE3F-450F-B3F6-51955252A2CE}"/>
              </a:ext>
            </a:extLst>
          </p:cNvPr>
          <p:cNvSpPr/>
          <p:nvPr/>
        </p:nvSpPr>
        <p:spPr>
          <a:xfrm>
            <a:off x="7679193" y="2787649"/>
            <a:ext cx="211072" cy="2789675"/>
          </a:xfrm>
          <a:prstGeom prst="rightBrace">
            <a:avLst>
              <a:gd name="adj1" fmla="val 95014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9EA3017-A22F-4DC0-A8D3-5D56B9022BBE}"/>
              </a:ext>
            </a:extLst>
          </p:cNvPr>
          <p:cNvSpPr/>
          <p:nvPr/>
        </p:nvSpPr>
        <p:spPr>
          <a:xfrm>
            <a:off x="8347507" y="3320812"/>
            <a:ext cx="170600" cy="1535879"/>
          </a:xfrm>
          <a:prstGeom prst="leftBrace">
            <a:avLst>
              <a:gd name="adj1" fmla="val 85968"/>
              <a:gd name="adj2" fmla="val 5587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A91010-1D50-4E98-99B3-A8ACB0497142}"/>
              </a:ext>
            </a:extLst>
          </p:cNvPr>
          <p:cNvCxnSpPr>
            <a:cxnSpLocks/>
          </p:cNvCxnSpPr>
          <p:nvPr/>
        </p:nvCxnSpPr>
        <p:spPr>
          <a:xfrm flipH="1">
            <a:off x="7986416" y="4176017"/>
            <a:ext cx="2693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70FFF2-1C94-4F43-8312-78B88810A52A}"/>
              </a:ext>
            </a:extLst>
          </p:cNvPr>
          <p:cNvCxnSpPr>
            <a:cxnSpLocks/>
          </p:cNvCxnSpPr>
          <p:nvPr/>
        </p:nvCxnSpPr>
        <p:spPr>
          <a:xfrm flipH="1">
            <a:off x="6621622" y="6104249"/>
            <a:ext cx="20416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5346446" y="2108389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gvSch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214F7C-F0B1-486E-8FFA-BCDF4A055AAD}"/>
              </a:ext>
            </a:extLst>
          </p:cNvPr>
          <p:cNvCxnSpPr>
            <a:cxnSpLocks/>
            <a:stCxn id="5" idx="1"/>
            <a:endCxn id="76" idx="3"/>
          </p:cNvCxnSpPr>
          <p:nvPr/>
        </p:nvCxnSpPr>
        <p:spPr>
          <a:xfrm flipH="1" flipV="1">
            <a:off x="6607410" y="2277666"/>
            <a:ext cx="2048530" cy="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FDD4C-65A8-4399-BC08-6C4874AE665D}"/>
              </a:ext>
            </a:extLst>
          </p:cNvPr>
          <p:cNvCxnSpPr>
            <a:cxnSpLocks/>
          </p:cNvCxnSpPr>
          <p:nvPr/>
        </p:nvCxnSpPr>
        <p:spPr>
          <a:xfrm flipH="1" flipV="1">
            <a:off x="7532296" y="922579"/>
            <a:ext cx="14213" cy="50555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69864A-0354-4C6E-BAD9-7ACA58D5AE9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624626" y="2837699"/>
            <a:ext cx="917120" cy="23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4E6BD-E1D4-49AE-8E22-1DD1F4E578AB}"/>
              </a:ext>
            </a:extLst>
          </p:cNvPr>
          <p:cNvCxnSpPr>
            <a:cxnSpLocks/>
            <a:stCxn id="107" idx="1"/>
            <a:endCxn id="26" idx="3"/>
          </p:cNvCxnSpPr>
          <p:nvPr/>
        </p:nvCxnSpPr>
        <p:spPr>
          <a:xfrm flipH="1">
            <a:off x="6367049" y="3383607"/>
            <a:ext cx="2545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74368F-D4B9-4BDF-B18B-BA9DAA98DC1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615102" y="5466259"/>
            <a:ext cx="93140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F0CA1-7044-46E6-9E79-6B2589C3719B}"/>
              </a:ext>
            </a:extLst>
          </p:cNvPr>
          <p:cNvCxnSpPr>
            <a:cxnSpLocks/>
          </p:cNvCxnSpPr>
          <p:nvPr/>
        </p:nvCxnSpPr>
        <p:spPr>
          <a:xfrm flipH="1">
            <a:off x="6615102" y="5978169"/>
            <a:ext cx="926644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2B64D-7FC6-41A5-97BC-DCD8DB207FB8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4514845" y="3383607"/>
            <a:ext cx="84882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BB4FD6-9683-4F4E-A658-2348385E362D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514845" y="3908359"/>
            <a:ext cx="8506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4D908D1-E249-4A91-BC09-6C322FEB8B6C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514849" y="4414913"/>
            <a:ext cx="850647" cy="3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B4647F-C917-4289-9079-CB5A57417F78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 flipV="1">
            <a:off x="4514849" y="4947486"/>
            <a:ext cx="847471" cy="2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8BEF7C-FFCC-4D32-94B7-C09E8EF6E769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4514854" y="5466259"/>
            <a:ext cx="839284" cy="1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E9458F-9D85-4D5D-B4D2-5411932FFFB5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>
            <a:off x="4514853" y="6024949"/>
            <a:ext cx="831593" cy="29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61E892-9863-41CC-B04D-CC5A20333A8A}"/>
              </a:ext>
            </a:extLst>
          </p:cNvPr>
          <p:cNvCxnSpPr>
            <a:cxnSpLocks/>
          </p:cNvCxnSpPr>
          <p:nvPr/>
        </p:nvCxnSpPr>
        <p:spPr>
          <a:xfrm flipH="1">
            <a:off x="4308580" y="2290165"/>
            <a:ext cx="10360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482C1-6764-4AF8-8EC1-BDE59C345129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4510076" y="2837699"/>
            <a:ext cx="853586" cy="2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8E20B81-5585-41B4-A925-A22269F9843A}"/>
              </a:ext>
            </a:extLst>
          </p:cNvPr>
          <p:cNvCxnSpPr>
            <a:cxnSpLocks/>
          </p:cNvCxnSpPr>
          <p:nvPr/>
        </p:nvCxnSpPr>
        <p:spPr>
          <a:xfrm flipH="1" flipV="1">
            <a:off x="4429822" y="1821586"/>
            <a:ext cx="900213" cy="9470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Image result for beckhoff plc cx9020">
            <a:extLst>
              <a:ext uri="{FF2B5EF4-FFF2-40B4-BE49-F238E27FC236}">
                <a16:creationId xmlns:a16="http://schemas.microsoft.com/office/drawing/2014/main" id="{71ACF1E0-2B7A-4A55-AECA-C4DBCE886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989015" y="3393514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 descr="Image result for beckhoff plc cx9020">
            <a:extLst>
              <a:ext uri="{FF2B5EF4-FFF2-40B4-BE49-F238E27FC236}">
                <a16:creationId xmlns:a16="http://schemas.microsoft.com/office/drawing/2014/main" id="{68C58ED6-82A0-4CED-80A3-177440490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794955" y="3736575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 descr="Image result for beckhoff plc cx9020">
            <a:extLst>
              <a:ext uri="{FF2B5EF4-FFF2-40B4-BE49-F238E27FC236}">
                <a16:creationId xmlns:a16="http://schemas.microsoft.com/office/drawing/2014/main" id="{BAEFB281-4FBF-44C8-A47B-884E20C75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32086" y="4129362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Image result for beckhoff plc cx9020">
            <a:extLst>
              <a:ext uri="{FF2B5EF4-FFF2-40B4-BE49-F238E27FC236}">
                <a16:creationId xmlns:a16="http://schemas.microsoft.com/office/drawing/2014/main" id="{B3A7BB0F-9367-41B0-82FB-F8614E86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454605" y="4522149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87073E1A-BD9D-422F-A2FF-6C383DE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62" y="631314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Related image">
            <a:extLst>
              <a:ext uri="{FF2B5EF4-FFF2-40B4-BE49-F238E27FC236}">
                <a16:creationId xmlns:a16="http://schemas.microsoft.com/office/drawing/2014/main" id="{030BC92C-C6D7-4461-B0B7-EE143D8CD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489775" y="5267936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Left-Right 138">
            <a:extLst>
              <a:ext uri="{FF2B5EF4-FFF2-40B4-BE49-F238E27FC236}">
                <a16:creationId xmlns:a16="http://schemas.microsoft.com/office/drawing/2014/main" id="{FA5AFF9D-9BCC-4B3D-890F-F9032D170B06}"/>
              </a:ext>
            </a:extLst>
          </p:cNvPr>
          <p:cNvSpPr/>
          <p:nvPr/>
        </p:nvSpPr>
        <p:spPr>
          <a:xfrm>
            <a:off x="1367502" y="3911446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CB60C5B-C162-4DC1-9EDA-E5E32FA78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648" y="267473"/>
            <a:ext cx="1590108" cy="894436"/>
          </a:xfrm>
          <a:prstGeom prst="rect">
            <a:avLst/>
          </a:prstGeom>
        </p:spPr>
      </p:pic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DF1809DF-CF1B-4039-9A60-A26C3365206D}"/>
              </a:ext>
            </a:extLst>
          </p:cNvPr>
          <p:cNvSpPr/>
          <p:nvPr/>
        </p:nvSpPr>
        <p:spPr>
          <a:xfrm>
            <a:off x="1474823" y="424823"/>
            <a:ext cx="838489" cy="601062"/>
          </a:xfrm>
          <a:prstGeom prst="leftRightArrow">
            <a:avLst>
              <a:gd name="adj1" fmla="val 50000"/>
              <a:gd name="adj2" fmla="val 230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HMI</a:t>
            </a:r>
          </a:p>
        </p:txBody>
      </p:sp>
      <p:pic>
        <p:nvPicPr>
          <p:cNvPr id="1026" name="Picture 2" descr="Image result for engineer icon">
            <a:extLst>
              <a:ext uri="{FF2B5EF4-FFF2-40B4-BE49-F238E27FC236}">
                <a16:creationId xmlns:a16="http://schemas.microsoft.com/office/drawing/2014/main" id="{066F1C4F-3B18-4B01-9A59-4984450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6" y="372199"/>
            <a:ext cx="658995" cy="6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3B0D5F-86FB-4334-8840-D9B6CB4D4C52}"/>
              </a:ext>
            </a:extLst>
          </p:cNvPr>
          <p:cNvCxnSpPr>
            <a:cxnSpLocks/>
          </p:cNvCxnSpPr>
          <p:nvPr/>
        </p:nvCxnSpPr>
        <p:spPr>
          <a:xfrm flipH="1">
            <a:off x="4348757" y="767523"/>
            <a:ext cx="10135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8659B9-F124-4616-AC80-B8952BD7FE91}"/>
              </a:ext>
            </a:extLst>
          </p:cNvPr>
          <p:cNvCxnSpPr>
            <a:cxnSpLocks/>
          </p:cNvCxnSpPr>
          <p:nvPr/>
        </p:nvCxnSpPr>
        <p:spPr>
          <a:xfrm flipV="1">
            <a:off x="5749654" y="922579"/>
            <a:ext cx="0" cy="58662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CC951-EB5A-4970-9B73-31DE6FF51E5D}"/>
              </a:ext>
            </a:extLst>
          </p:cNvPr>
          <p:cNvSpPr txBox="1"/>
          <p:nvPr/>
        </p:nvSpPr>
        <p:spPr>
          <a:xfrm>
            <a:off x="5349123" y="584025"/>
            <a:ext cx="239556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VisuRules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6BA3EA-2789-40C8-82B4-B7334CF76DB6}"/>
              </a:ext>
            </a:extLst>
          </p:cNvPr>
          <p:cNvCxnSpPr>
            <a:cxnSpLocks/>
          </p:cNvCxnSpPr>
          <p:nvPr/>
        </p:nvCxnSpPr>
        <p:spPr>
          <a:xfrm flipV="1">
            <a:off x="4308581" y="2290167"/>
            <a:ext cx="0" cy="3310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7B821D-F14B-43D0-B8B6-B3785B978F6B}"/>
              </a:ext>
            </a:extLst>
          </p:cNvPr>
          <p:cNvCxnSpPr>
            <a:cxnSpLocks/>
          </p:cNvCxnSpPr>
          <p:nvPr/>
        </p:nvCxnSpPr>
        <p:spPr>
          <a:xfrm flipV="1">
            <a:off x="4021141" y="2419350"/>
            <a:ext cx="287439" cy="242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99699E-293D-4AA5-B163-4789098B9B82}"/>
              </a:ext>
            </a:extLst>
          </p:cNvPr>
          <p:cNvCxnSpPr>
            <a:cxnSpLocks/>
          </p:cNvCxnSpPr>
          <p:nvPr/>
        </p:nvCxnSpPr>
        <p:spPr>
          <a:xfrm flipV="1">
            <a:off x="4034441" y="2932470"/>
            <a:ext cx="274139" cy="2758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8DC014-855E-4146-9A40-03766E284865}"/>
              </a:ext>
            </a:extLst>
          </p:cNvPr>
          <p:cNvCxnSpPr>
            <a:cxnSpLocks/>
          </p:cNvCxnSpPr>
          <p:nvPr/>
        </p:nvCxnSpPr>
        <p:spPr>
          <a:xfrm flipV="1">
            <a:off x="4064879" y="3506234"/>
            <a:ext cx="243701" cy="2328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C8A7FBD-7E6D-4955-B423-5A096CC7B619}"/>
              </a:ext>
            </a:extLst>
          </p:cNvPr>
          <p:cNvCxnSpPr>
            <a:cxnSpLocks/>
          </p:cNvCxnSpPr>
          <p:nvPr/>
        </p:nvCxnSpPr>
        <p:spPr>
          <a:xfrm flipV="1">
            <a:off x="4064879" y="4000500"/>
            <a:ext cx="243701" cy="2521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74C045-1A57-4813-88C6-533A24917968}"/>
              </a:ext>
            </a:extLst>
          </p:cNvPr>
          <p:cNvCxnSpPr>
            <a:cxnSpLocks/>
          </p:cNvCxnSpPr>
          <p:nvPr/>
        </p:nvCxnSpPr>
        <p:spPr>
          <a:xfrm flipV="1">
            <a:off x="4064879" y="4527550"/>
            <a:ext cx="243701" cy="247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28E50A-B508-4049-B483-F4200C2C6A8B}"/>
              </a:ext>
            </a:extLst>
          </p:cNvPr>
          <p:cNvCxnSpPr>
            <a:cxnSpLocks/>
          </p:cNvCxnSpPr>
          <p:nvPr/>
        </p:nvCxnSpPr>
        <p:spPr>
          <a:xfrm flipV="1">
            <a:off x="4064879" y="5041901"/>
            <a:ext cx="243701" cy="2550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D4EA6C-8630-447F-A9E5-9C19835E441C}"/>
              </a:ext>
            </a:extLst>
          </p:cNvPr>
          <p:cNvCxnSpPr>
            <a:cxnSpLocks/>
          </p:cNvCxnSpPr>
          <p:nvPr/>
        </p:nvCxnSpPr>
        <p:spPr>
          <a:xfrm flipV="1">
            <a:off x="4064879" y="5600700"/>
            <a:ext cx="243701" cy="257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9677184" y="802369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Supervisor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3B1EF-AFB9-464D-A18B-AC2B407BA078}"/>
              </a:ext>
            </a:extLst>
          </p:cNvPr>
          <p:cNvSpPr/>
          <p:nvPr/>
        </p:nvSpPr>
        <p:spPr>
          <a:xfrm>
            <a:off x="3067806" y="6275233"/>
            <a:ext cx="10264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</a:rPr>
              <a:t>Interfaces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25690E-FF64-480E-9FB7-771063A25C4B}"/>
              </a:ext>
            </a:extLst>
          </p:cNvPr>
          <p:cNvSpPr/>
          <p:nvPr/>
        </p:nvSpPr>
        <p:spPr>
          <a:xfrm>
            <a:off x="5725486" y="6269101"/>
            <a:ext cx="12979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6"/>
                </a:solidFill>
              </a:rPr>
              <a:t>Variable</a:t>
            </a:r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600" dirty="0">
                <a:ln w="0"/>
                <a:solidFill>
                  <a:schemeClr val="accent6"/>
                </a:solidFill>
              </a:rPr>
              <a:t>Lists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3FA735-C308-4DF0-B91B-EB920603C6E7}"/>
              </a:ext>
            </a:extLst>
          </p:cNvPr>
          <p:cNvSpPr/>
          <p:nvPr/>
        </p:nvSpPr>
        <p:spPr>
          <a:xfrm>
            <a:off x="9336463" y="6269363"/>
            <a:ext cx="10294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C00000"/>
                </a:solidFill>
              </a:rPr>
              <a:t>Scheduler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D73A6E-E4A3-4D31-BEA4-94970CA69A0B}"/>
              </a:ext>
            </a:extLst>
          </p:cNvPr>
          <p:cNvSpPr/>
          <p:nvPr/>
        </p:nvSpPr>
        <p:spPr>
          <a:xfrm>
            <a:off x="5578100" y="206603"/>
            <a:ext cx="12685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accent2"/>
                </a:solidFill>
              </a:rPr>
              <a:t>Visualization</a:t>
            </a:r>
          </a:p>
        </p:txBody>
      </p:sp>
      <p:pic>
        <p:nvPicPr>
          <p:cNvPr id="137" name="Picture 6" descr="Related image">
            <a:extLst>
              <a:ext uri="{FF2B5EF4-FFF2-40B4-BE49-F238E27FC236}">
                <a16:creationId xmlns:a16="http://schemas.microsoft.com/office/drawing/2014/main" id="{8A13DBAA-E9CC-4580-A162-76F35E726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637827" y="5942127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D38BE747-341A-4CE5-959B-3081C5A14F1A}"/>
              </a:ext>
            </a:extLst>
          </p:cNvPr>
          <p:cNvSpPr/>
          <p:nvPr/>
        </p:nvSpPr>
        <p:spPr>
          <a:xfrm>
            <a:off x="1381118" y="2528005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C9551-D3DF-4605-9CBF-CE811615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" y="2560246"/>
            <a:ext cx="626337" cy="47171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9213A8D-D734-4806-9D58-95AB63566BFD}"/>
              </a:ext>
            </a:extLst>
          </p:cNvPr>
          <p:cNvCxnSpPr>
            <a:cxnSpLocks/>
          </p:cNvCxnSpPr>
          <p:nvPr/>
        </p:nvCxnSpPr>
        <p:spPr>
          <a:xfrm flipH="1">
            <a:off x="6615102" y="2420882"/>
            <a:ext cx="92022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BD0D4D-F8F6-4AAD-8047-74D74AAE4FA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07094" y="1684210"/>
            <a:ext cx="937520" cy="11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Left-Right 139">
            <a:extLst>
              <a:ext uri="{FF2B5EF4-FFF2-40B4-BE49-F238E27FC236}">
                <a16:creationId xmlns:a16="http://schemas.microsoft.com/office/drawing/2014/main" id="{371B841D-CE3E-4EB2-8D35-ED8A7EF8CAD3}"/>
              </a:ext>
            </a:extLst>
          </p:cNvPr>
          <p:cNvSpPr/>
          <p:nvPr/>
        </p:nvSpPr>
        <p:spPr>
          <a:xfrm>
            <a:off x="1158572" y="5426473"/>
            <a:ext cx="1177606" cy="655858"/>
          </a:xfrm>
          <a:prstGeom prst="leftRightArrow">
            <a:avLst>
              <a:gd name="adj1" fmla="val 47095"/>
              <a:gd name="adj2" fmla="val 281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Modbus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E2E6A6-604A-4FC0-AF2F-0258A2BC4A1E}"/>
              </a:ext>
            </a:extLst>
          </p:cNvPr>
          <p:cNvCxnSpPr>
            <a:cxnSpLocks/>
          </p:cNvCxnSpPr>
          <p:nvPr/>
        </p:nvCxnSpPr>
        <p:spPr>
          <a:xfrm flipV="1">
            <a:off x="11559510" y="174670"/>
            <a:ext cx="0" cy="17303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607E8A-EDCE-4D80-8364-C0FC5E80C70D}"/>
              </a:ext>
            </a:extLst>
          </p:cNvPr>
          <p:cNvCxnSpPr>
            <a:cxnSpLocks/>
          </p:cNvCxnSpPr>
          <p:nvPr/>
        </p:nvCxnSpPr>
        <p:spPr>
          <a:xfrm flipH="1" flipV="1">
            <a:off x="11558947" y="1926266"/>
            <a:ext cx="563" cy="4778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94097C1-6807-4230-9FE7-44922B746A97}"/>
              </a:ext>
            </a:extLst>
          </p:cNvPr>
          <p:cNvSpPr txBox="1"/>
          <p:nvPr/>
        </p:nvSpPr>
        <p:spPr>
          <a:xfrm rot="16200000">
            <a:off x="10865309" y="4039007"/>
            <a:ext cx="104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Job-Based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BD5D1A-3CD0-4D92-87C5-E4A512D436A0}"/>
              </a:ext>
            </a:extLst>
          </p:cNvPr>
          <p:cNvSpPr txBox="1"/>
          <p:nvPr/>
        </p:nvSpPr>
        <p:spPr>
          <a:xfrm rot="16200000">
            <a:off x="10713596" y="773161"/>
            <a:ext cx="133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Order-Based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794963-0ED8-4C71-A571-898043B3A65F}"/>
              </a:ext>
            </a:extLst>
          </p:cNvPr>
          <p:cNvSpPr txBox="1"/>
          <p:nvPr/>
        </p:nvSpPr>
        <p:spPr>
          <a:xfrm>
            <a:off x="6628069" y="1512747"/>
            <a:ext cx="64947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gvSys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6D3A28-3608-4420-BACE-939A853BEEA4}"/>
              </a:ext>
            </a:extLst>
          </p:cNvPr>
          <p:cNvSpPr txBox="1"/>
          <p:nvPr/>
        </p:nvSpPr>
        <p:spPr>
          <a:xfrm>
            <a:off x="6621622" y="3214330"/>
            <a:ext cx="7435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gvCNC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A72DC57-FB23-436D-966B-FEA6F073FB3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368879" y="3908359"/>
            <a:ext cx="13182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EABC49-FE08-446F-9B1C-FBB415547851}"/>
              </a:ext>
            </a:extLst>
          </p:cNvPr>
          <p:cNvCxnSpPr>
            <a:cxnSpLocks/>
          </p:cNvCxnSpPr>
          <p:nvPr/>
        </p:nvCxnSpPr>
        <p:spPr>
          <a:xfrm flipH="1">
            <a:off x="6369790" y="4419267"/>
            <a:ext cx="13091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B0AE05-2432-4358-AD71-063691D9668C}"/>
              </a:ext>
            </a:extLst>
          </p:cNvPr>
          <p:cNvCxnSpPr>
            <a:cxnSpLocks/>
          </p:cNvCxnSpPr>
          <p:nvPr/>
        </p:nvCxnSpPr>
        <p:spPr>
          <a:xfrm flipH="1">
            <a:off x="6365138" y="4942614"/>
            <a:ext cx="1420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CCDC26-448F-4ADE-8708-89A61F3FF887}"/>
              </a:ext>
            </a:extLst>
          </p:cNvPr>
          <p:cNvCxnSpPr>
            <a:cxnSpLocks/>
          </p:cNvCxnSpPr>
          <p:nvPr/>
        </p:nvCxnSpPr>
        <p:spPr>
          <a:xfrm flipH="1" flipV="1">
            <a:off x="6494212" y="3383608"/>
            <a:ext cx="9742" cy="15661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2ABE616-FE00-4136-9F2A-1A938ED692DE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7365191" y="3383607"/>
            <a:ext cx="1765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4A996-7ADB-469C-B07A-F77443184951}"/>
              </a:ext>
            </a:extLst>
          </p:cNvPr>
          <p:cNvSpPr txBox="1"/>
          <p:nvPr/>
        </p:nvSpPr>
        <p:spPr>
          <a:xfrm>
            <a:off x="658407" y="1077417"/>
            <a:ext cx="12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 worker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63C6CF-4831-4A79-89CD-7D2D4127300C}"/>
              </a:ext>
            </a:extLst>
          </p:cNvPr>
          <p:cNvSpPr txBox="1"/>
          <p:nvPr/>
        </p:nvSpPr>
        <p:spPr>
          <a:xfrm>
            <a:off x="668922" y="3011178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5AD59-8DBA-498E-93EE-1A34447048FA}"/>
              </a:ext>
            </a:extLst>
          </p:cNvPr>
          <p:cNvSpPr txBox="1"/>
          <p:nvPr/>
        </p:nvSpPr>
        <p:spPr>
          <a:xfrm>
            <a:off x="934225" y="4744858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Machines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5EA0C9-D1C0-44D6-BA8C-C8F163D3C15B}"/>
              </a:ext>
            </a:extLst>
          </p:cNvPr>
          <p:cNvSpPr txBox="1"/>
          <p:nvPr/>
        </p:nvSpPr>
        <p:spPr>
          <a:xfrm>
            <a:off x="1023452" y="6279564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367538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DA921F-1ADA-4DB4-AC01-FA2B7FEFF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93" b="3755"/>
          <a:stretch/>
        </p:blipFill>
        <p:spPr>
          <a:xfrm>
            <a:off x="2047875" y="1403605"/>
            <a:ext cx="7264566" cy="47209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E53BA5-277F-4203-A3E4-6372C6C22AEE}"/>
              </a:ext>
            </a:extLst>
          </p:cNvPr>
          <p:cNvSpPr/>
          <p:nvPr/>
        </p:nvSpPr>
        <p:spPr>
          <a:xfrm>
            <a:off x="2142855" y="1061070"/>
            <a:ext cx="4835728" cy="12166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9E5D3-AEE8-47E8-A5FC-C6612DF0965B}"/>
              </a:ext>
            </a:extLst>
          </p:cNvPr>
          <p:cNvSpPr/>
          <p:nvPr/>
        </p:nvSpPr>
        <p:spPr>
          <a:xfrm>
            <a:off x="2142855" y="2337659"/>
            <a:ext cx="7531347" cy="3873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C1F09-2943-4E3E-BA19-CC34347A23E8}"/>
              </a:ext>
            </a:extLst>
          </p:cNvPr>
          <p:cNvSpPr/>
          <p:nvPr/>
        </p:nvSpPr>
        <p:spPr>
          <a:xfrm>
            <a:off x="7037684" y="1056580"/>
            <a:ext cx="2636518" cy="12211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3B3F7-D18F-49F9-B2EB-F5DB20F7E75A}"/>
              </a:ext>
            </a:extLst>
          </p:cNvPr>
          <p:cNvSpPr/>
          <p:nvPr/>
        </p:nvSpPr>
        <p:spPr>
          <a:xfrm>
            <a:off x="2142857" y="2838104"/>
            <a:ext cx="7531347" cy="12166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CB9FE-888B-43D2-A559-CE5B79B97F51}"/>
              </a:ext>
            </a:extLst>
          </p:cNvPr>
          <p:cNvSpPr/>
          <p:nvPr/>
        </p:nvSpPr>
        <p:spPr>
          <a:xfrm>
            <a:off x="2142856" y="4131608"/>
            <a:ext cx="7531347" cy="19929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BC204-189E-47E8-842C-89803D7124AA}"/>
              </a:ext>
            </a:extLst>
          </p:cNvPr>
          <p:cNvSpPr txBox="1"/>
          <p:nvPr/>
        </p:nvSpPr>
        <p:spPr>
          <a:xfrm>
            <a:off x="3621939" y="1080363"/>
            <a:ext cx="221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Online Order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09828-A5B7-4E2D-A3B4-91CCF608E1A8}"/>
              </a:ext>
            </a:extLst>
          </p:cNvPr>
          <p:cNvSpPr txBox="1"/>
          <p:nvPr/>
        </p:nvSpPr>
        <p:spPr>
          <a:xfrm>
            <a:off x="8254189" y="1207652"/>
            <a:ext cx="144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System Timing &amp; Reset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CA3E2-3091-4750-A1F2-868AF7B329AE}"/>
              </a:ext>
            </a:extLst>
          </p:cNvPr>
          <p:cNvSpPr txBox="1"/>
          <p:nvPr/>
        </p:nvSpPr>
        <p:spPr>
          <a:xfrm>
            <a:off x="7950402" y="2346668"/>
            <a:ext cx="164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Scheduler Info.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4F506-5D0A-4DE1-B899-1AC64A9C7EF2}"/>
              </a:ext>
            </a:extLst>
          </p:cNvPr>
          <p:cNvSpPr txBox="1"/>
          <p:nvPr/>
        </p:nvSpPr>
        <p:spPr>
          <a:xfrm>
            <a:off x="8165444" y="3123251"/>
            <a:ext cx="142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Process Illustration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DB39B-9367-4DFA-A73F-4FC4CAB1EC2E}"/>
              </a:ext>
            </a:extLst>
          </p:cNvPr>
          <p:cNvSpPr txBox="1"/>
          <p:nvPr/>
        </p:nvSpPr>
        <p:spPr>
          <a:xfrm>
            <a:off x="8358174" y="4710356"/>
            <a:ext cx="123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Machine Status Dashboard</a:t>
            </a:r>
          </a:p>
        </p:txBody>
      </p:sp>
    </p:spTree>
    <p:extLst>
      <p:ext uri="{BB962C8B-B14F-4D97-AF65-F5344CB8AC3E}">
        <p14:creationId xmlns:p14="http://schemas.microsoft.com/office/powerpoint/2010/main" val="216375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1559A65-6624-45C6-B848-E3FF7603CF56}"/>
              </a:ext>
            </a:extLst>
          </p:cNvPr>
          <p:cNvSpPr/>
          <p:nvPr/>
        </p:nvSpPr>
        <p:spPr>
          <a:xfrm>
            <a:off x="2682518" y="2500854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C40ACF-D536-4827-9EC6-075516B747A5}"/>
              </a:ext>
            </a:extLst>
          </p:cNvPr>
          <p:cNvSpPr/>
          <p:nvPr/>
        </p:nvSpPr>
        <p:spPr>
          <a:xfrm>
            <a:off x="5816480" y="2485662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IDLE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8FB752-D0D8-4DC7-85E9-AC4863AB29F3}"/>
              </a:ext>
            </a:extLst>
          </p:cNvPr>
          <p:cNvSpPr/>
          <p:nvPr/>
        </p:nvSpPr>
        <p:spPr>
          <a:xfrm>
            <a:off x="4233613" y="2490751"/>
            <a:ext cx="822390" cy="822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INIT_1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023FC-8F92-42AA-BCE2-FD3E82CECCB2}"/>
              </a:ext>
            </a:extLst>
          </p:cNvPr>
          <p:cNvSpPr/>
          <p:nvPr/>
        </p:nvSpPr>
        <p:spPr>
          <a:xfrm>
            <a:off x="7573187" y="2478025"/>
            <a:ext cx="835116" cy="8351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59FA7-71F6-4CB0-A8E5-9F64BDDD9C1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504908" y="2901946"/>
            <a:ext cx="728705" cy="1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1C4F15-B87E-4CE8-9276-63474CB9FB5D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5056003" y="2896857"/>
            <a:ext cx="760477" cy="5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9C8FC-7430-40DE-9092-31BBA3CF8DD6}"/>
              </a:ext>
            </a:extLst>
          </p:cNvPr>
          <p:cNvCxnSpPr>
            <a:endCxn id="4" idx="3"/>
          </p:cNvCxnSpPr>
          <p:nvPr/>
        </p:nvCxnSpPr>
        <p:spPr>
          <a:xfrm flipV="1">
            <a:off x="2436495" y="3202808"/>
            <a:ext cx="366459" cy="23012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29C6F8-04BD-49AC-86FF-30326A52CA93}"/>
              </a:ext>
            </a:extLst>
          </p:cNvPr>
          <p:cNvSpPr txBox="1"/>
          <p:nvPr/>
        </p:nvSpPr>
        <p:spPr>
          <a:xfrm>
            <a:off x="2424035" y="3407797"/>
            <a:ext cx="669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Reboot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CD7CB29-8635-43CC-8FE2-353F69007BC9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4653098" y="1918990"/>
            <a:ext cx="15192" cy="2552444"/>
          </a:xfrm>
          <a:prstGeom prst="curvedConnector3">
            <a:avLst>
              <a:gd name="adj1" fmla="val 23974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1ECEEE-8006-4909-88C1-72258A67A6EB}"/>
              </a:ext>
            </a:extLst>
          </p:cNvPr>
          <p:cNvSpPr txBox="1"/>
          <p:nvPr/>
        </p:nvSpPr>
        <p:spPr>
          <a:xfrm>
            <a:off x="4182750" y="3585904"/>
            <a:ext cx="116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bReset</a:t>
            </a:r>
            <a:r>
              <a:rPr lang="en-US" sz="1100" dirty="0"/>
              <a:t> = TRUE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E59D4FC-141D-46D0-8175-FB9BE28A4A0F}"/>
              </a:ext>
            </a:extLst>
          </p:cNvPr>
          <p:cNvCxnSpPr>
            <a:cxnSpLocks/>
            <a:stCxn id="5" idx="7"/>
            <a:endCxn id="7" idx="1"/>
          </p:cNvCxnSpPr>
          <p:nvPr/>
        </p:nvCxnSpPr>
        <p:spPr>
          <a:xfrm rot="5400000" flipH="1" flipV="1">
            <a:off x="7104074" y="2014686"/>
            <a:ext cx="5773" cy="1177053"/>
          </a:xfrm>
          <a:prstGeom prst="curvedConnector3">
            <a:avLst>
              <a:gd name="adj1" fmla="val 39608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16D7C92-8FE6-4A85-A558-FA47FE45E508}"/>
              </a:ext>
            </a:extLst>
          </p:cNvPr>
          <p:cNvCxnSpPr>
            <a:cxnSpLocks/>
            <a:stCxn id="7" idx="3"/>
            <a:endCxn id="5" idx="5"/>
          </p:cNvCxnSpPr>
          <p:nvPr/>
        </p:nvCxnSpPr>
        <p:spPr>
          <a:xfrm rot="5400000" flipH="1">
            <a:off x="7105348" y="2600703"/>
            <a:ext cx="3225" cy="1177053"/>
          </a:xfrm>
          <a:prstGeom prst="curvedConnector3">
            <a:avLst>
              <a:gd name="adj1" fmla="val -86123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DB3D5E-C2AB-4E00-AD1B-9655ECDA6567}"/>
              </a:ext>
            </a:extLst>
          </p:cNvPr>
          <p:cNvSpPr txBox="1"/>
          <p:nvPr/>
        </p:nvSpPr>
        <p:spPr>
          <a:xfrm>
            <a:off x="6759494" y="2103452"/>
            <a:ext cx="843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New_Job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4654B-05BB-48AE-BE16-17B980549DE0}"/>
              </a:ext>
            </a:extLst>
          </p:cNvPr>
          <p:cNvSpPr txBox="1"/>
          <p:nvPr/>
        </p:nvSpPr>
        <p:spPr>
          <a:xfrm>
            <a:off x="6699142" y="3484515"/>
            <a:ext cx="868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Job_Done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ED22E3-2057-40DE-84D2-E685F9A61E59}"/>
              </a:ext>
            </a:extLst>
          </p:cNvPr>
          <p:cNvSpPr txBox="1"/>
          <p:nvPr/>
        </p:nvSpPr>
        <p:spPr>
          <a:xfrm>
            <a:off x="3473136" y="2598922"/>
            <a:ext cx="1162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UR3@Start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45C371-8BF7-4CD1-A54C-589502666722}"/>
              </a:ext>
            </a:extLst>
          </p:cNvPr>
          <p:cNvSpPr txBox="1"/>
          <p:nvPr/>
        </p:nvSpPr>
        <p:spPr>
          <a:xfrm>
            <a:off x="4832592" y="2163585"/>
            <a:ext cx="1395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UR3 NO Error</a:t>
            </a:r>
          </a:p>
          <a:p>
            <a:r>
              <a:rPr lang="en-US" sz="1100" dirty="0"/>
              <a:t>AND </a:t>
            </a:r>
            <a:r>
              <a:rPr lang="en-US" sz="1100" dirty="0" err="1"/>
              <a:t>bStart</a:t>
            </a:r>
            <a:r>
              <a:rPr lang="en-US" sz="1100" dirty="0"/>
              <a:t> =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C3340-0938-4C36-99FD-85079FF4392A}"/>
              </a:ext>
            </a:extLst>
          </p:cNvPr>
          <p:cNvSpPr txBox="1"/>
          <p:nvPr/>
        </p:nvSpPr>
        <p:spPr>
          <a:xfrm>
            <a:off x="7700310" y="3353710"/>
            <a:ext cx="1150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bReady</a:t>
            </a:r>
            <a:r>
              <a:rPr lang="en-US" sz="1100" dirty="0"/>
              <a:t> =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42525-EA7A-4C58-88ED-2AB5AF822650}"/>
              </a:ext>
            </a:extLst>
          </p:cNvPr>
          <p:cNvSpPr txBox="1"/>
          <p:nvPr/>
        </p:nvSpPr>
        <p:spPr>
          <a:xfrm>
            <a:off x="7700309" y="2208165"/>
            <a:ext cx="1150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bReady</a:t>
            </a:r>
            <a:r>
              <a:rPr lang="en-US" sz="1100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84032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01C94-95FF-4A4C-98C2-3C7ADEA87C4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44740" y="1656847"/>
            <a:ext cx="35020" cy="3549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8B93-BE86-4D4C-B2C0-7B1E0781E7B4}"/>
              </a:ext>
            </a:extLst>
          </p:cNvPr>
          <p:cNvCxnSpPr>
            <a:cxnSpLocks/>
          </p:cNvCxnSpPr>
          <p:nvPr/>
        </p:nvCxnSpPr>
        <p:spPr>
          <a:xfrm>
            <a:off x="3258151" y="2040354"/>
            <a:ext cx="0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B79A8-B502-49B5-B3F6-A88923696CBC}"/>
              </a:ext>
            </a:extLst>
          </p:cNvPr>
          <p:cNvCxnSpPr>
            <a:cxnSpLocks/>
          </p:cNvCxnSpPr>
          <p:nvPr/>
        </p:nvCxnSpPr>
        <p:spPr>
          <a:xfrm flipH="1">
            <a:off x="4074742" y="2040354"/>
            <a:ext cx="10113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06DE-F517-4A9E-BC56-F8F0E5A9A6CB}"/>
              </a:ext>
            </a:extLst>
          </p:cNvPr>
          <p:cNvCxnSpPr>
            <a:cxnSpLocks/>
          </p:cNvCxnSpPr>
          <p:nvPr/>
        </p:nvCxnSpPr>
        <p:spPr>
          <a:xfrm>
            <a:off x="9203509" y="1704389"/>
            <a:ext cx="0" cy="44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BC472B9-1552-424C-B732-C1EB8216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08" y="655983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beckhoff plc cx9020">
            <a:extLst>
              <a:ext uri="{FF2B5EF4-FFF2-40B4-BE49-F238E27FC236}">
                <a16:creationId xmlns:a16="http://schemas.microsoft.com/office/drawing/2014/main" id="{089D004C-3958-48D9-B612-8B7FBCA58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836523" y="750234"/>
            <a:ext cx="736308" cy="7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3D071-F3CB-425F-938D-6677591ACC05}"/>
              </a:ext>
            </a:extLst>
          </p:cNvPr>
          <p:cNvSpPr txBox="1"/>
          <p:nvPr/>
        </p:nvSpPr>
        <p:spPr>
          <a:xfrm>
            <a:off x="3732840" y="736950"/>
            <a:ext cx="16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PLC</a:t>
            </a:r>
          </a:p>
          <a:p>
            <a:r>
              <a:rPr lang="en-US" sz="1600" dirty="0"/>
              <a:t>(Supervisor)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C18BB-AE5B-4826-82A9-22F5C0E29AF6}"/>
              </a:ext>
            </a:extLst>
          </p:cNvPr>
          <p:cNvSpPr txBox="1"/>
          <p:nvPr/>
        </p:nvSpPr>
        <p:spPr>
          <a:xfrm>
            <a:off x="7473009" y="991413"/>
            <a:ext cx="99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CNC 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99895-3ABB-43E7-B70C-38904432E7A0}"/>
              </a:ext>
            </a:extLst>
          </p:cNvPr>
          <p:cNvCxnSpPr>
            <a:cxnSpLocks/>
          </p:cNvCxnSpPr>
          <p:nvPr/>
        </p:nvCxnSpPr>
        <p:spPr>
          <a:xfrm>
            <a:off x="7226961" y="1661475"/>
            <a:ext cx="5080" cy="392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A29832-0DBB-4A86-B201-1CADBA5E8E9E}"/>
              </a:ext>
            </a:extLst>
          </p:cNvPr>
          <p:cNvSpPr txBox="1"/>
          <p:nvPr/>
        </p:nvSpPr>
        <p:spPr>
          <a:xfrm>
            <a:off x="1720844" y="1318293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A5355-61AC-4135-9D31-7D83509D9FDF}"/>
              </a:ext>
            </a:extLst>
          </p:cNvPr>
          <p:cNvSpPr txBox="1"/>
          <p:nvPr/>
        </p:nvSpPr>
        <p:spPr>
          <a:xfrm>
            <a:off x="2910498" y="1588290"/>
            <a:ext cx="1007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Interface</a:t>
            </a:r>
          </a:p>
          <a:p>
            <a:r>
              <a:rPr lang="en-US" sz="1100" dirty="0" err="1"/>
              <a:t>CNC_x</a:t>
            </a:r>
            <a:endParaRPr lang="en-US" sz="11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2CDFB2-4177-435F-B9D3-F5C259071B1A}"/>
              </a:ext>
            </a:extLst>
          </p:cNvPr>
          <p:cNvCxnSpPr>
            <a:cxnSpLocks/>
          </p:cNvCxnSpPr>
          <p:nvPr/>
        </p:nvCxnSpPr>
        <p:spPr>
          <a:xfrm flipH="1">
            <a:off x="1569977" y="1776977"/>
            <a:ext cx="1" cy="441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60B660B-9F02-4E3C-9672-125F302F8771}"/>
              </a:ext>
            </a:extLst>
          </p:cNvPr>
          <p:cNvSpPr txBox="1"/>
          <p:nvPr/>
        </p:nvSpPr>
        <p:spPr>
          <a:xfrm rot="16200000">
            <a:off x="1256328" y="5494267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8679F8-98B0-4A6F-8E71-6E4C02A175B3}"/>
              </a:ext>
            </a:extLst>
          </p:cNvPr>
          <p:cNvCxnSpPr>
            <a:cxnSpLocks/>
          </p:cNvCxnSpPr>
          <p:nvPr/>
        </p:nvCxnSpPr>
        <p:spPr>
          <a:xfrm>
            <a:off x="1599888" y="3162661"/>
            <a:ext cx="579488" cy="6620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AB3774C-5BAB-428E-B556-086D312BACF4}"/>
              </a:ext>
            </a:extLst>
          </p:cNvPr>
          <p:cNvSpPr txBox="1"/>
          <p:nvPr/>
        </p:nvSpPr>
        <p:spPr>
          <a:xfrm rot="16200000">
            <a:off x="1929229" y="3465286"/>
            <a:ext cx="695362" cy="253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Reboot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0A93F4-6727-4CF9-BF63-B850A32C13FC}"/>
              </a:ext>
            </a:extLst>
          </p:cNvPr>
          <p:cNvSpPr txBox="1"/>
          <p:nvPr/>
        </p:nvSpPr>
        <p:spPr>
          <a:xfrm rot="16200000">
            <a:off x="1764270" y="4325121"/>
            <a:ext cx="1024307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43C04F-DE2A-432B-BC87-146D243E595B}"/>
              </a:ext>
            </a:extLst>
          </p:cNvPr>
          <p:cNvCxnSpPr>
            <a:cxnSpLocks/>
          </p:cNvCxnSpPr>
          <p:nvPr/>
        </p:nvCxnSpPr>
        <p:spPr>
          <a:xfrm>
            <a:off x="3432282" y="4042979"/>
            <a:ext cx="3684586" cy="18951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9B7AF3-9335-4975-B449-342B6704B0CD}"/>
              </a:ext>
            </a:extLst>
          </p:cNvPr>
          <p:cNvCxnSpPr>
            <a:cxnSpLocks/>
          </p:cNvCxnSpPr>
          <p:nvPr/>
        </p:nvCxnSpPr>
        <p:spPr>
          <a:xfrm>
            <a:off x="5081271" y="4295080"/>
            <a:ext cx="4006847" cy="28272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F5B08E2-578D-49B0-9CB3-E7FE3E8CDF8A}"/>
              </a:ext>
            </a:extLst>
          </p:cNvPr>
          <p:cNvSpPr txBox="1"/>
          <p:nvPr/>
        </p:nvSpPr>
        <p:spPr>
          <a:xfrm rot="176519">
            <a:off x="5567582" y="4023861"/>
            <a:ext cx="1241299" cy="2539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PLC_Reset</a:t>
            </a:r>
            <a:r>
              <a:rPr lang="en-US" dirty="0">
                <a:solidFill>
                  <a:schemeClr val="bg1"/>
                </a:solidFill>
              </a:rPr>
              <a:t> &amp; Start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1148E1-E208-4D51-9DFA-6B76B84274F3}"/>
              </a:ext>
            </a:extLst>
          </p:cNvPr>
          <p:cNvSpPr txBox="1"/>
          <p:nvPr/>
        </p:nvSpPr>
        <p:spPr>
          <a:xfrm rot="230438">
            <a:off x="7732104" y="4345672"/>
            <a:ext cx="916265" cy="2539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>
                <a:solidFill>
                  <a:schemeClr val="bg1"/>
                </a:solidFill>
              </a:rPr>
              <a:t>UR3_Reset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D396B4-23F5-44EF-AE29-9D31D182FAF6}"/>
              </a:ext>
            </a:extLst>
          </p:cNvPr>
          <p:cNvSpPr txBox="1"/>
          <p:nvPr/>
        </p:nvSpPr>
        <p:spPr>
          <a:xfrm rot="16200000">
            <a:off x="3192194" y="2929211"/>
            <a:ext cx="174988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965B0C-3226-4B9D-A763-735647E868E7}"/>
              </a:ext>
            </a:extLst>
          </p:cNvPr>
          <p:cNvSpPr txBox="1"/>
          <p:nvPr/>
        </p:nvSpPr>
        <p:spPr>
          <a:xfrm rot="16200000">
            <a:off x="2391408" y="2944298"/>
            <a:ext cx="172371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B8C10D-BA2A-4CFC-ABF4-40E17E299D8C}"/>
              </a:ext>
            </a:extLst>
          </p:cNvPr>
          <p:cNvSpPr txBox="1"/>
          <p:nvPr/>
        </p:nvSpPr>
        <p:spPr>
          <a:xfrm rot="16200000">
            <a:off x="2743368" y="4321074"/>
            <a:ext cx="101621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C69A21-81C1-42E0-9E42-E0F0F3E458D8}"/>
              </a:ext>
            </a:extLst>
          </p:cNvPr>
          <p:cNvSpPr txBox="1"/>
          <p:nvPr/>
        </p:nvSpPr>
        <p:spPr>
          <a:xfrm rot="16200000">
            <a:off x="3562799" y="4313276"/>
            <a:ext cx="101621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CDBCF2-8567-416F-88FB-BABF84B30F24}"/>
              </a:ext>
            </a:extLst>
          </p:cNvPr>
          <p:cNvSpPr txBox="1"/>
          <p:nvPr/>
        </p:nvSpPr>
        <p:spPr>
          <a:xfrm rot="16200000">
            <a:off x="8917094" y="5454542"/>
            <a:ext cx="57282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E0B0A1-4D5A-4BF6-A505-B15CE3E9C0D8}"/>
              </a:ext>
            </a:extLst>
          </p:cNvPr>
          <p:cNvSpPr txBox="1"/>
          <p:nvPr/>
        </p:nvSpPr>
        <p:spPr>
          <a:xfrm rot="16200000">
            <a:off x="6207965" y="3073199"/>
            <a:ext cx="2063273" cy="2623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681FF6-C26A-4939-83D9-85AEFD985AFE}"/>
              </a:ext>
            </a:extLst>
          </p:cNvPr>
          <p:cNvSpPr txBox="1"/>
          <p:nvPr/>
        </p:nvSpPr>
        <p:spPr>
          <a:xfrm rot="16200000">
            <a:off x="7648122" y="3606956"/>
            <a:ext cx="312234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F64992-BA53-4ADF-9A8F-B3C36F7BFCAD}"/>
              </a:ext>
            </a:extLst>
          </p:cNvPr>
          <p:cNvSpPr txBox="1"/>
          <p:nvPr/>
        </p:nvSpPr>
        <p:spPr>
          <a:xfrm rot="16200000">
            <a:off x="1747078" y="2585875"/>
            <a:ext cx="1063209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36482-0DE8-4497-9456-1B13893AC3CA}"/>
              </a:ext>
            </a:extLst>
          </p:cNvPr>
          <p:cNvSpPr txBox="1"/>
          <p:nvPr/>
        </p:nvSpPr>
        <p:spPr>
          <a:xfrm rot="16200000">
            <a:off x="6683230" y="4661209"/>
            <a:ext cx="1104296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0F5FE-C8A4-45E3-9B2F-646F72BA9949}"/>
              </a:ext>
            </a:extLst>
          </p:cNvPr>
          <p:cNvSpPr txBox="1"/>
          <p:nvPr/>
        </p:nvSpPr>
        <p:spPr>
          <a:xfrm>
            <a:off x="3727004" y="1617432"/>
            <a:ext cx="750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Queue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B48D90-EFE2-4862-9F28-72AE5BF6C563}"/>
              </a:ext>
            </a:extLst>
          </p:cNvPr>
          <p:cNvCxnSpPr>
            <a:cxnSpLocks/>
          </p:cNvCxnSpPr>
          <p:nvPr/>
        </p:nvCxnSpPr>
        <p:spPr>
          <a:xfrm>
            <a:off x="4904286" y="2040354"/>
            <a:ext cx="0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E2B5AA-4E1D-4F28-8797-AA3EB8ED377B}"/>
              </a:ext>
            </a:extLst>
          </p:cNvPr>
          <p:cNvSpPr txBox="1"/>
          <p:nvPr/>
        </p:nvSpPr>
        <p:spPr>
          <a:xfrm rot="16200000">
            <a:off x="4029538" y="2920730"/>
            <a:ext cx="174988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37CD9-C0C7-4A0B-B3A7-9BD07917B00C}"/>
              </a:ext>
            </a:extLst>
          </p:cNvPr>
          <p:cNvSpPr txBox="1"/>
          <p:nvPr/>
        </p:nvSpPr>
        <p:spPr>
          <a:xfrm rot="16200000">
            <a:off x="4391830" y="4304795"/>
            <a:ext cx="101621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93DF6-CA97-4DE7-B58D-99F1D28B0CBE}"/>
              </a:ext>
            </a:extLst>
          </p:cNvPr>
          <p:cNvSpPr txBox="1"/>
          <p:nvPr/>
        </p:nvSpPr>
        <p:spPr>
          <a:xfrm>
            <a:off x="4581771" y="1612352"/>
            <a:ext cx="72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Interface UR3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3B08C7-591B-4529-AF8C-8F83C6DC45C5}"/>
              </a:ext>
            </a:extLst>
          </p:cNvPr>
          <p:cNvCxnSpPr>
            <a:cxnSpLocks/>
          </p:cNvCxnSpPr>
          <p:nvPr/>
        </p:nvCxnSpPr>
        <p:spPr>
          <a:xfrm flipV="1">
            <a:off x="8722360" y="5295085"/>
            <a:ext cx="890315" cy="1033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Curved Right 52">
            <a:extLst>
              <a:ext uri="{FF2B5EF4-FFF2-40B4-BE49-F238E27FC236}">
                <a16:creationId xmlns:a16="http://schemas.microsoft.com/office/drawing/2014/main" id="{BAD7E34F-87A4-4A1C-BBE4-8AAC2632DE87}"/>
              </a:ext>
            </a:extLst>
          </p:cNvPr>
          <p:cNvSpPr/>
          <p:nvPr/>
        </p:nvSpPr>
        <p:spPr>
          <a:xfrm flipH="1">
            <a:off x="9421557" y="4598465"/>
            <a:ext cx="364733" cy="69661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6" descr="Related image">
            <a:extLst>
              <a:ext uri="{FF2B5EF4-FFF2-40B4-BE49-F238E27FC236}">
                <a16:creationId xmlns:a16="http://schemas.microsoft.com/office/drawing/2014/main" id="{8266238A-3DF9-4E59-9C0D-83977134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12" y="745848"/>
            <a:ext cx="1132307" cy="9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EE6D11-E874-4123-9EAE-578114B789F5}"/>
              </a:ext>
            </a:extLst>
          </p:cNvPr>
          <p:cNvSpPr txBox="1"/>
          <p:nvPr/>
        </p:nvSpPr>
        <p:spPr>
          <a:xfrm>
            <a:off x="9076550" y="1160690"/>
            <a:ext cx="114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Operator</a:t>
            </a:r>
          </a:p>
          <a:p>
            <a:r>
              <a:rPr lang="en-US" dirty="0"/>
              <a:t>/Inspector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C5019-4FED-4095-87E8-5A0B26D6A1A2}"/>
              </a:ext>
            </a:extLst>
          </p:cNvPr>
          <p:cNvSpPr txBox="1"/>
          <p:nvPr/>
        </p:nvSpPr>
        <p:spPr>
          <a:xfrm>
            <a:off x="7962500" y="5291096"/>
            <a:ext cx="151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 </a:t>
            </a:r>
            <a:r>
              <a:rPr lang="en-US" dirty="0" err="1"/>
              <a:t>bReady</a:t>
            </a:r>
            <a:r>
              <a:rPr lang="en-US" dirty="0"/>
              <a:t> = TRUE</a:t>
            </a:r>
          </a:p>
          <a:p>
            <a:r>
              <a:rPr lang="en-US" dirty="0"/>
              <a:t>(End of Current move)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54B83D-C741-4311-A409-F577B7FA8F3E}"/>
              </a:ext>
            </a:extLst>
          </p:cNvPr>
          <p:cNvCxnSpPr>
            <a:cxnSpLocks/>
          </p:cNvCxnSpPr>
          <p:nvPr/>
        </p:nvCxnSpPr>
        <p:spPr>
          <a:xfrm flipV="1">
            <a:off x="2047501" y="3920126"/>
            <a:ext cx="3183260" cy="1298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5098D4-8E2B-491F-A16C-1C36D91D2382}"/>
              </a:ext>
            </a:extLst>
          </p:cNvPr>
          <p:cNvSpPr txBox="1"/>
          <p:nvPr/>
        </p:nvSpPr>
        <p:spPr>
          <a:xfrm>
            <a:off x="8037334" y="4600305"/>
            <a:ext cx="110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err="1"/>
              <a:t>bReset</a:t>
            </a:r>
            <a:r>
              <a:rPr lang="en-US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42989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01C94-95FF-4A4C-98C2-3C7ADEA87C4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44740" y="1656847"/>
            <a:ext cx="35020" cy="3549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8B93-BE86-4D4C-B2C0-7B1E0781E7B4}"/>
              </a:ext>
            </a:extLst>
          </p:cNvPr>
          <p:cNvCxnSpPr>
            <a:cxnSpLocks/>
          </p:cNvCxnSpPr>
          <p:nvPr/>
        </p:nvCxnSpPr>
        <p:spPr>
          <a:xfrm>
            <a:off x="3258151" y="2040354"/>
            <a:ext cx="0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B79A8-B502-49B5-B3F6-A88923696CBC}"/>
              </a:ext>
            </a:extLst>
          </p:cNvPr>
          <p:cNvCxnSpPr>
            <a:cxnSpLocks/>
          </p:cNvCxnSpPr>
          <p:nvPr/>
        </p:nvCxnSpPr>
        <p:spPr>
          <a:xfrm flipH="1">
            <a:off x="4074742" y="2040354"/>
            <a:ext cx="10113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06DE-F517-4A9E-BC56-F8F0E5A9A6CB}"/>
              </a:ext>
            </a:extLst>
          </p:cNvPr>
          <p:cNvCxnSpPr>
            <a:cxnSpLocks/>
          </p:cNvCxnSpPr>
          <p:nvPr/>
        </p:nvCxnSpPr>
        <p:spPr>
          <a:xfrm>
            <a:off x="9203509" y="1704389"/>
            <a:ext cx="0" cy="44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BC472B9-1552-424C-B732-C1EB8216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08" y="655983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beckhoff plc cx9020">
            <a:extLst>
              <a:ext uri="{FF2B5EF4-FFF2-40B4-BE49-F238E27FC236}">
                <a16:creationId xmlns:a16="http://schemas.microsoft.com/office/drawing/2014/main" id="{089D004C-3958-48D9-B612-8B7FBCA58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836523" y="750234"/>
            <a:ext cx="736308" cy="7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3D071-F3CB-425F-938D-6677591ACC05}"/>
              </a:ext>
            </a:extLst>
          </p:cNvPr>
          <p:cNvSpPr txBox="1"/>
          <p:nvPr/>
        </p:nvSpPr>
        <p:spPr>
          <a:xfrm>
            <a:off x="3732840" y="736950"/>
            <a:ext cx="16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PLC</a:t>
            </a:r>
          </a:p>
          <a:p>
            <a:r>
              <a:rPr lang="en-US" sz="1600" dirty="0"/>
              <a:t>(Supervisor)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C18BB-AE5B-4826-82A9-22F5C0E29AF6}"/>
              </a:ext>
            </a:extLst>
          </p:cNvPr>
          <p:cNvSpPr txBox="1"/>
          <p:nvPr/>
        </p:nvSpPr>
        <p:spPr>
          <a:xfrm>
            <a:off x="7473009" y="991413"/>
            <a:ext cx="99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CNC 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99895-3ABB-43E7-B70C-38904432E7A0}"/>
              </a:ext>
            </a:extLst>
          </p:cNvPr>
          <p:cNvCxnSpPr>
            <a:cxnSpLocks/>
          </p:cNvCxnSpPr>
          <p:nvPr/>
        </p:nvCxnSpPr>
        <p:spPr>
          <a:xfrm>
            <a:off x="7226961" y="1661475"/>
            <a:ext cx="5080" cy="392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A29832-0DBB-4A86-B201-1CADBA5E8E9E}"/>
              </a:ext>
            </a:extLst>
          </p:cNvPr>
          <p:cNvSpPr txBox="1"/>
          <p:nvPr/>
        </p:nvSpPr>
        <p:spPr>
          <a:xfrm>
            <a:off x="1720844" y="1318293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A5355-61AC-4135-9D31-7D83509D9FDF}"/>
              </a:ext>
            </a:extLst>
          </p:cNvPr>
          <p:cNvSpPr txBox="1"/>
          <p:nvPr/>
        </p:nvSpPr>
        <p:spPr>
          <a:xfrm>
            <a:off x="2910498" y="1588290"/>
            <a:ext cx="1007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Interface</a:t>
            </a:r>
          </a:p>
          <a:p>
            <a:r>
              <a:rPr lang="en-US" sz="1100" dirty="0" err="1"/>
              <a:t>CNC_x</a:t>
            </a:r>
            <a:endParaRPr lang="en-US" sz="11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2CDFB2-4177-435F-B9D3-F5C259071B1A}"/>
              </a:ext>
            </a:extLst>
          </p:cNvPr>
          <p:cNvCxnSpPr>
            <a:cxnSpLocks/>
          </p:cNvCxnSpPr>
          <p:nvPr/>
        </p:nvCxnSpPr>
        <p:spPr>
          <a:xfrm flipH="1">
            <a:off x="1569977" y="1776977"/>
            <a:ext cx="1" cy="441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60B660B-9F02-4E3C-9672-125F302F8771}"/>
              </a:ext>
            </a:extLst>
          </p:cNvPr>
          <p:cNvSpPr txBox="1"/>
          <p:nvPr/>
        </p:nvSpPr>
        <p:spPr>
          <a:xfrm rot="16200000">
            <a:off x="1256328" y="5494267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8679F8-98B0-4A6F-8E71-6E4C02A175B3}"/>
              </a:ext>
            </a:extLst>
          </p:cNvPr>
          <p:cNvCxnSpPr>
            <a:cxnSpLocks/>
          </p:cNvCxnSpPr>
          <p:nvPr/>
        </p:nvCxnSpPr>
        <p:spPr>
          <a:xfrm>
            <a:off x="1599888" y="3162661"/>
            <a:ext cx="579488" cy="6620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AB3774C-5BAB-428E-B556-086D312BACF4}"/>
              </a:ext>
            </a:extLst>
          </p:cNvPr>
          <p:cNvSpPr txBox="1"/>
          <p:nvPr/>
        </p:nvSpPr>
        <p:spPr>
          <a:xfrm rot="16200000">
            <a:off x="1929229" y="3465286"/>
            <a:ext cx="695362" cy="253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Reboot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0A93F4-6727-4CF9-BF63-B850A32C13FC}"/>
              </a:ext>
            </a:extLst>
          </p:cNvPr>
          <p:cNvSpPr txBox="1"/>
          <p:nvPr/>
        </p:nvSpPr>
        <p:spPr>
          <a:xfrm rot="16200000">
            <a:off x="1764270" y="4325121"/>
            <a:ext cx="1024307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43C04F-DE2A-432B-BC87-146D243E595B}"/>
              </a:ext>
            </a:extLst>
          </p:cNvPr>
          <p:cNvCxnSpPr>
            <a:cxnSpLocks/>
          </p:cNvCxnSpPr>
          <p:nvPr/>
        </p:nvCxnSpPr>
        <p:spPr>
          <a:xfrm>
            <a:off x="3432282" y="4042979"/>
            <a:ext cx="3684586" cy="18951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9B7AF3-9335-4975-B449-342B6704B0CD}"/>
              </a:ext>
            </a:extLst>
          </p:cNvPr>
          <p:cNvCxnSpPr>
            <a:cxnSpLocks/>
          </p:cNvCxnSpPr>
          <p:nvPr/>
        </p:nvCxnSpPr>
        <p:spPr>
          <a:xfrm>
            <a:off x="5081271" y="4295080"/>
            <a:ext cx="4006847" cy="28272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F5B08E2-578D-49B0-9CB3-E7FE3E8CDF8A}"/>
              </a:ext>
            </a:extLst>
          </p:cNvPr>
          <p:cNvSpPr txBox="1"/>
          <p:nvPr/>
        </p:nvSpPr>
        <p:spPr>
          <a:xfrm rot="176519">
            <a:off x="5567582" y="4023861"/>
            <a:ext cx="1241299" cy="2539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PLC_Reset</a:t>
            </a:r>
            <a:r>
              <a:rPr lang="en-US" dirty="0">
                <a:solidFill>
                  <a:schemeClr val="bg1"/>
                </a:solidFill>
              </a:rPr>
              <a:t> &amp; Start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1148E1-E208-4D51-9DFA-6B76B84274F3}"/>
              </a:ext>
            </a:extLst>
          </p:cNvPr>
          <p:cNvSpPr txBox="1"/>
          <p:nvPr/>
        </p:nvSpPr>
        <p:spPr>
          <a:xfrm rot="230438">
            <a:off x="7732104" y="4345672"/>
            <a:ext cx="916265" cy="25391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>
                <a:solidFill>
                  <a:schemeClr val="bg1"/>
                </a:solidFill>
              </a:rPr>
              <a:t>UR3_Reset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D396B4-23F5-44EF-AE29-9D31D182FAF6}"/>
              </a:ext>
            </a:extLst>
          </p:cNvPr>
          <p:cNvSpPr txBox="1"/>
          <p:nvPr/>
        </p:nvSpPr>
        <p:spPr>
          <a:xfrm rot="16200000">
            <a:off x="3192194" y="2929211"/>
            <a:ext cx="174988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965B0C-3226-4B9D-A763-735647E868E7}"/>
              </a:ext>
            </a:extLst>
          </p:cNvPr>
          <p:cNvSpPr txBox="1"/>
          <p:nvPr/>
        </p:nvSpPr>
        <p:spPr>
          <a:xfrm rot="16200000">
            <a:off x="2391408" y="2944298"/>
            <a:ext cx="172371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B8C10D-BA2A-4CFC-ABF4-40E17E299D8C}"/>
              </a:ext>
            </a:extLst>
          </p:cNvPr>
          <p:cNvSpPr txBox="1"/>
          <p:nvPr/>
        </p:nvSpPr>
        <p:spPr>
          <a:xfrm rot="16200000">
            <a:off x="2743368" y="4321074"/>
            <a:ext cx="101621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C69A21-81C1-42E0-9E42-E0F0F3E458D8}"/>
              </a:ext>
            </a:extLst>
          </p:cNvPr>
          <p:cNvSpPr txBox="1"/>
          <p:nvPr/>
        </p:nvSpPr>
        <p:spPr>
          <a:xfrm rot="16200000">
            <a:off x="3562799" y="4313276"/>
            <a:ext cx="101621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CDBCF2-8567-416F-88FB-BABF84B30F24}"/>
              </a:ext>
            </a:extLst>
          </p:cNvPr>
          <p:cNvSpPr txBox="1"/>
          <p:nvPr/>
        </p:nvSpPr>
        <p:spPr>
          <a:xfrm rot="16200000">
            <a:off x="8917094" y="5454542"/>
            <a:ext cx="57282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E0B0A1-4D5A-4BF6-A505-B15CE3E9C0D8}"/>
              </a:ext>
            </a:extLst>
          </p:cNvPr>
          <p:cNvSpPr txBox="1"/>
          <p:nvPr/>
        </p:nvSpPr>
        <p:spPr>
          <a:xfrm rot="16200000">
            <a:off x="6207965" y="3073199"/>
            <a:ext cx="2063273" cy="2623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681FF6-C26A-4939-83D9-85AEFD985AFE}"/>
              </a:ext>
            </a:extLst>
          </p:cNvPr>
          <p:cNvSpPr txBox="1"/>
          <p:nvPr/>
        </p:nvSpPr>
        <p:spPr>
          <a:xfrm rot="16200000">
            <a:off x="7648122" y="3606956"/>
            <a:ext cx="312234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F64992-BA53-4ADF-9A8F-B3C36F7BFCAD}"/>
              </a:ext>
            </a:extLst>
          </p:cNvPr>
          <p:cNvSpPr txBox="1"/>
          <p:nvPr/>
        </p:nvSpPr>
        <p:spPr>
          <a:xfrm rot="16200000">
            <a:off x="1747078" y="2585875"/>
            <a:ext cx="1063209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36482-0DE8-4497-9456-1B13893AC3CA}"/>
              </a:ext>
            </a:extLst>
          </p:cNvPr>
          <p:cNvSpPr txBox="1"/>
          <p:nvPr/>
        </p:nvSpPr>
        <p:spPr>
          <a:xfrm rot="16200000">
            <a:off x="6683230" y="4661209"/>
            <a:ext cx="1104296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0F5FE-C8A4-45E3-9B2F-646F72BA9949}"/>
              </a:ext>
            </a:extLst>
          </p:cNvPr>
          <p:cNvSpPr txBox="1"/>
          <p:nvPr/>
        </p:nvSpPr>
        <p:spPr>
          <a:xfrm>
            <a:off x="3727004" y="1617432"/>
            <a:ext cx="750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Queue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B48D90-EFE2-4862-9F28-72AE5BF6C563}"/>
              </a:ext>
            </a:extLst>
          </p:cNvPr>
          <p:cNvCxnSpPr>
            <a:cxnSpLocks/>
          </p:cNvCxnSpPr>
          <p:nvPr/>
        </p:nvCxnSpPr>
        <p:spPr>
          <a:xfrm>
            <a:off x="4904286" y="2040354"/>
            <a:ext cx="0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E2B5AA-4E1D-4F28-8797-AA3EB8ED377B}"/>
              </a:ext>
            </a:extLst>
          </p:cNvPr>
          <p:cNvSpPr txBox="1"/>
          <p:nvPr/>
        </p:nvSpPr>
        <p:spPr>
          <a:xfrm rot="16200000">
            <a:off x="4029538" y="2920730"/>
            <a:ext cx="1749884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NORMAL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37CD9-C0C7-4A0B-B3A7-9BD07917B00C}"/>
              </a:ext>
            </a:extLst>
          </p:cNvPr>
          <p:cNvSpPr txBox="1"/>
          <p:nvPr/>
        </p:nvSpPr>
        <p:spPr>
          <a:xfrm rot="16200000">
            <a:off x="4391830" y="4304795"/>
            <a:ext cx="101621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93DF6-CA97-4DE7-B58D-99F1D28B0CBE}"/>
              </a:ext>
            </a:extLst>
          </p:cNvPr>
          <p:cNvSpPr txBox="1"/>
          <p:nvPr/>
        </p:nvSpPr>
        <p:spPr>
          <a:xfrm>
            <a:off x="4581771" y="1612352"/>
            <a:ext cx="72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Interface UR3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3B08C7-591B-4529-AF8C-8F83C6DC45C5}"/>
              </a:ext>
            </a:extLst>
          </p:cNvPr>
          <p:cNvCxnSpPr>
            <a:cxnSpLocks/>
          </p:cNvCxnSpPr>
          <p:nvPr/>
        </p:nvCxnSpPr>
        <p:spPr>
          <a:xfrm flipV="1">
            <a:off x="8722360" y="5295085"/>
            <a:ext cx="890315" cy="1033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Curved Right 52">
            <a:extLst>
              <a:ext uri="{FF2B5EF4-FFF2-40B4-BE49-F238E27FC236}">
                <a16:creationId xmlns:a16="http://schemas.microsoft.com/office/drawing/2014/main" id="{BAD7E34F-87A4-4A1C-BBE4-8AAC2632DE87}"/>
              </a:ext>
            </a:extLst>
          </p:cNvPr>
          <p:cNvSpPr/>
          <p:nvPr/>
        </p:nvSpPr>
        <p:spPr>
          <a:xfrm flipH="1">
            <a:off x="9421557" y="4598465"/>
            <a:ext cx="364733" cy="69661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6" name="Picture 6" descr="Related image">
            <a:extLst>
              <a:ext uri="{FF2B5EF4-FFF2-40B4-BE49-F238E27FC236}">
                <a16:creationId xmlns:a16="http://schemas.microsoft.com/office/drawing/2014/main" id="{8266238A-3DF9-4E59-9C0D-83977134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12" y="745848"/>
            <a:ext cx="1132307" cy="9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EE6D11-E874-4123-9EAE-578114B789F5}"/>
              </a:ext>
            </a:extLst>
          </p:cNvPr>
          <p:cNvSpPr txBox="1"/>
          <p:nvPr/>
        </p:nvSpPr>
        <p:spPr>
          <a:xfrm>
            <a:off x="9076550" y="1160690"/>
            <a:ext cx="114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Operator</a:t>
            </a:r>
          </a:p>
          <a:p>
            <a:r>
              <a:rPr lang="en-US" dirty="0"/>
              <a:t>/Inspector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C5019-4FED-4095-87E8-5A0B26D6A1A2}"/>
              </a:ext>
            </a:extLst>
          </p:cNvPr>
          <p:cNvSpPr txBox="1"/>
          <p:nvPr/>
        </p:nvSpPr>
        <p:spPr>
          <a:xfrm>
            <a:off x="7731488" y="5018085"/>
            <a:ext cx="1797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End of active move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54B83D-C741-4311-A409-F577B7FA8F3E}"/>
              </a:ext>
            </a:extLst>
          </p:cNvPr>
          <p:cNvCxnSpPr>
            <a:cxnSpLocks/>
          </p:cNvCxnSpPr>
          <p:nvPr/>
        </p:nvCxnSpPr>
        <p:spPr>
          <a:xfrm flipV="1">
            <a:off x="2047501" y="3920126"/>
            <a:ext cx="3183260" cy="1298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6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01C94-95FF-4A4C-98C2-3C7ADEA87C4F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2244740" y="1656847"/>
            <a:ext cx="35020" cy="3549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8B93-BE86-4D4C-B2C0-7B1E0781E7B4}"/>
              </a:ext>
            </a:extLst>
          </p:cNvPr>
          <p:cNvCxnSpPr>
            <a:cxnSpLocks/>
          </p:cNvCxnSpPr>
          <p:nvPr/>
        </p:nvCxnSpPr>
        <p:spPr>
          <a:xfrm>
            <a:off x="3258151" y="2040354"/>
            <a:ext cx="0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B79A8-B502-49B5-B3F6-A88923696CBC}"/>
              </a:ext>
            </a:extLst>
          </p:cNvPr>
          <p:cNvCxnSpPr>
            <a:cxnSpLocks/>
          </p:cNvCxnSpPr>
          <p:nvPr/>
        </p:nvCxnSpPr>
        <p:spPr>
          <a:xfrm flipH="1">
            <a:off x="4074742" y="2040354"/>
            <a:ext cx="10113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06DE-F517-4A9E-BC56-F8F0E5A9A6CB}"/>
              </a:ext>
            </a:extLst>
          </p:cNvPr>
          <p:cNvCxnSpPr>
            <a:cxnSpLocks/>
          </p:cNvCxnSpPr>
          <p:nvPr/>
        </p:nvCxnSpPr>
        <p:spPr>
          <a:xfrm>
            <a:off x="9203509" y="1704389"/>
            <a:ext cx="0" cy="4544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BC472B9-1552-424C-B732-C1EB8216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08" y="655983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result for beckhoff plc cx9020">
            <a:extLst>
              <a:ext uri="{FF2B5EF4-FFF2-40B4-BE49-F238E27FC236}">
                <a16:creationId xmlns:a16="http://schemas.microsoft.com/office/drawing/2014/main" id="{089D004C-3958-48D9-B612-8B7FBCA58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836523" y="750234"/>
            <a:ext cx="736308" cy="7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3D071-F3CB-425F-938D-6677591ACC05}"/>
              </a:ext>
            </a:extLst>
          </p:cNvPr>
          <p:cNvSpPr txBox="1"/>
          <p:nvPr/>
        </p:nvSpPr>
        <p:spPr>
          <a:xfrm>
            <a:off x="3732840" y="736950"/>
            <a:ext cx="16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  PLC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(Supervisor)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C18BB-AE5B-4826-82A9-22F5C0E29AF6}"/>
              </a:ext>
            </a:extLst>
          </p:cNvPr>
          <p:cNvSpPr txBox="1"/>
          <p:nvPr/>
        </p:nvSpPr>
        <p:spPr>
          <a:xfrm>
            <a:off x="7473009" y="991413"/>
            <a:ext cx="99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  CNC 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99895-3ABB-43E7-B70C-38904432E7A0}"/>
              </a:ext>
            </a:extLst>
          </p:cNvPr>
          <p:cNvCxnSpPr>
            <a:cxnSpLocks/>
          </p:cNvCxnSpPr>
          <p:nvPr/>
        </p:nvCxnSpPr>
        <p:spPr>
          <a:xfrm>
            <a:off x="7226961" y="1661475"/>
            <a:ext cx="5080" cy="392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CA29832-0DBB-4A86-B201-1CADBA5E8E9E}"/>
              </a:ext>
            </a:extLst>
          </p:cNvPr>
          <p:cNvSpPr txBox="1"/>
          <p:nvPr/>
        </p:nvSpPr>
        <p:spPr>
          <a:xfrm>
            <a:off x="1720844" y="1318293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Scheduler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A5355-61AC-4135-9D31-7D83509D9FDF}"/>
              </a:ext>
            </a:extLst>
          </p:cNvPr>
          <p:cNvSpPr txBox="1"/>
          <p:nvPr/>
        </p:nvSpPr>
        <p:spPr>
          <a:xfrm>
            <a:off x="2834000" y="1427435"/>
            <a:ext cx="100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Interface</a:t>
            </a:r>
          </a:p>
          <a:p>
            <a:r>
              <a:rPr lang="en-US" sz="1600" dirty="0" err="1">
                <a:solidFill>
                  <a:sysClr val="windowText" lastClr="000000"/>
                </a:solidFill>
              </a:rPr>
              <a:t>CNC_x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2CDFB2-4177-435F-B9D3-F5C259071B1A}"/>
              </a:ext>
            </a:extLst>
          </p:cNvPr>
          <p:cNvCxnSpPr>
            <a:cxnSpLocks/>
          </p:cNvCxnSpPr>
          <p:nvPr/>
        </p:nvCxnSpPr>
        <p:spPr>
          <a:xfrm flipH="1">
            <a:off x="1569977" y="1776977"/>
            <a:ext cx="1" cy="441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60B660B-9F02-4E3C-9672-125F302F8771}"/>
              </a:ext>
            </a:extLst>
          </p:cNvPr>
          <p:cNvSpPr txBox="1"/>
          <p:nvPr/>
        </p:nvSpPr>
        <p:spPr>
          <a:xfrm rot="16200000">
            <a:off x="1256328" y="5494267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Time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8679F8-98B0-4A6F-8E71-6E4C02A175B3}"/>
              </a:ext>
            </a:extLst>
          </p:cNvPr>
          <p:cNvCxnSpPr>
            <a:cxnSpLocks/>
          </p:cNvCxnSpPr>
          <p:nvPr/>
        </p:nvCxnSpPr>
        <p:spPr>
          <a:xfrm>
            <a:off x="1599888" y="3162661"/>
            <a:ext cx="579488" cy="6620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AB3774C-5BAB-428E-B556-086D312BACF4}"/>
              </a:ext>
            </a:extLst>
          </p:cNvPr>
          <p:cNvSpPr txBox="1"/>
          <p:nvPr/>
        </p:nvSpPr>
        <p:spPr>
          <a:xfrm rot="16200000">
            <a:off x="1929229" y="3422967"/>
            <a:ext cx="695362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0A93F4-6727-4CF9-BF63-B850A32C13FC}"/>
              </a:ext>
            </a:extLst>
          </p:cNvPr>
          <p:cNvSpPr txBox="1"/>
          <p:nvPr/>
        </p:nvSpPr>
        <p:spPr>
          <a:xfrm rot="16200000">
            <a:off x="1764270" y="4282802"/>
            <a:ext cx="1024307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INIT_0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43C04F-DE2A-432B-BC87-146D243E595B}"/>
              </a:ext>
            </a:extLst>
          </p:cNvPr>
          <p:cNvCxnSpPr>
            <a:cxnSpLocks/>
          </p:cNvCxnSpPr>
          <p:nvPr/>
        </p:nvCxnSpPr>
        <p:spPr>
          <a:xfrm>
            <a:off x="3432282" y="4042979"/>
            <a:ext cx="3684586" cy="18951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9B7AF3-9335-4975-B449-342B6704B0CD}"/>
              </a:ext>
            </a:extLst>
          </p:cNvPr>
          <p:cNvCxnSpPr>
            <a:cxnSpLocks/>
          </p:cNvCxnSpPr>
          <p:nvPr/>
        </p:nvCxnSpPr>
        <p:spPr>
          <a:xfrm>
            <a:off x="5081271" y="4295080"/>
            <a:ext cx="4006847" cy="28272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F5B08E2-578D-49B0-9CB3-E7FE3E8CDF8A}"/>
              </a:ext>
            </a:extLst>
          </p:cNvPr>
          <p:cNvSpPr txBox="1"/>
          <p:nvPr/>
        </p:nvSpPr>
        <p:spPr>
          <a:xfrm rot="176519">
            <a:off x="5555762" y="3864472"/>
            <a:ext cx="122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600" dirty="0" err="1">
                <a:solidFill>
                  <a:sysClr val="windowText" lastClr="000000"/>
                </a:solidFill>
              </a:rPr>
              <a:t>PLC_Reset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1148E1-E208-4D51-9DFA-6B76B84274F3}"/>
              </a:ext>
            </a:extLst>
          </p:cNvPr>
          <p:cNvSpPr txBox="1"/>
          <p:nvPr/>
        </p:nvSpPr>
        <p:spPr>
          <a:xfrm rot="230438">
            <a:off x="7626311" y="4202261"/>
            <a:ext cx="1115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600" dirty="0">
                <a:solidFill>
                  <a:sysClr val="windowText" lastClr="000000"/>
                </a:solidFill>
              </a:rPr>
              <a:t>UR3_Reset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D396B4-23F5-44EF-AE29-9D31D182FAF6}"/>
              </a:ext>
            </a:extLst>
          </p:cNvPr>
          <p:cNvSpPr txBox="1"/>
          <p:nvPr/>
        </p:nvSpPr>
        <p:spPr>
          <a:xfrm rot="16200000">
            <a:off x="3192194" y="2886892"/>
            <a:ext cx="174988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965B0C-3226-4B9D-A763-735647E868E7}"/>
              </a:ext>
            </a:extLst>
          </p:cNvPr>
          <p:cNvSpPr txBox="1"/>
          <p:nvPr/>
        </p:nvSpPr>
        <p:spPr>
          <a:xfrm rot="16200000">
            <a:off x="2391408" y="2901979"/>
            <a:ext cx="17237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B8C10D-BA2A-4CFC-ABF4-40E17E299D8C}"/>
              </a:ext>
            </a:extLst>
          </p:cNvPr>
          <p:cNvSpPr txBox="1"/>
          <p:nvPr/>
        </p:nvSpPr>
        <p:spPr>
          <a:xfrm rot="16200000">
            <a:off x="2743368" y="4278755"/>
            <a:ext cx="101621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INIT_0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C69A21-81C1-42E0-9E42-E0F0F3E458D8}"/>
              </a:ext>
            </a:extLst>
          </p:cNvPr>
          <p:cNvSpPr txBox="1"/>
          <p:nvPr/>
        </p:nvSpPr>
        <p:spPr>
          <a:xfrm rot="16200000">
            <a:off x="3562799" y="4270957"/>
            <a:ext cx="101621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INIT_0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CDBCF2-8567-416F-88FB-BABF84B30F24}"/>
              </a:ext>
            </a:extLst>
          </p:cNvPr>
          <p:cNvSpPr txBox="1"/>
          <p:nvPr/>
        </p:nvSpPr>
        <p:spPr>
          <a:xfrm rot="16200000">
            <a:off x="8794976" y="5534340"/>
            <a:ext cx="81706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INIT_0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E0B0A1-4D5A-4BF6-A505-B15CE3E9C0D8}"/>
              </a:ext>
            </a:extLst>
          </p:cNvPr>
          <p:cNvSpPr txBox="1"/>
          <p:nvPr/>
        </p:nvSpPr>
        <p:spPr>
          <a:xfrm rot="16200000">
            <a:off x="6207965" y="3035105"/>
            <a:ext cx="206327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681FF6-C26A-4939-83D9-85AEFD985AFE}"/>
              </a:ext>
            </a:extLst>
          </p:cNvPr>
          <p:cNvSpPr txBox="1"/>
          <p:nvPr/>
        </p:nvSpPr>
        <p:spPr>
          <a:xfrm rot="16200000">
            <a:off x="7648122" y="3564637"/>
            <a:ext cx="312234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F64992-BA53-4ADF-9A8F-B3C36F7BFCAD}"/>
              </a:ext>
            </a:extLst>
          </p:cNvPr>
          <p:cNvSpPr txBox="1"/>
          <p:nvPr/>
        </p:nvSpPr>
        <p:spPr>
          <a:xfrm rot="16200000">
            <a:off x="1747078" y="2543556"/>
            <a:ext cx="106320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36482-0DE8-4497-9456-1B13893AC3CA}"/>
              </a:ext>
            </a:extLst>
          </p:cNvPr>
          <p:cNvSpPr txBox="1"/>
          <p:nvPr/>
        </p:nvSpPr>
        <p:spPr>
          <a:xfrm rot="16200000">
            <a:off x="6683230" y="4618890"/>
            <a:ext cx="110429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INIT_0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0F5FE-C8A4-45E3-9B2F-646F72BA9949}"/>
              </a:ext>
            </a:extLst>
          </p:cNvPr>
          <p:cNvSpPr txBox="1"/>
          <p:nvPr/>
        </p:nvSpPr>
        <p:spPr>
          <a:xfrm>
            <a:off x="3727004" y="1617432"/>
            <a:ext cx="75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Queue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B48D90-EFE2-4862-9F28-72AE5BF6C563}"/>
              </a:ext>
            </a:extLst>
          </p:cNvPr>
          <p:cNvCxnSpPr>
            <a:cxnSpLocks/>
          </p:cNvCxnSpPr>
          <p:nvPr/>
        </p:nvCxnSpPr>
        <p:spPr>
          <a:xfrm>
            <a:off x="4904286" y="2040354"/>
            <a:ext cx="0" cy="316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E2B5AA-4E1D-4F28-8797-AA3EB8ED377B}"/>
              </a:ext>
            </a:extLst>
          </p:cNvPr>
          <p:cNvSpPr txBox="1"/>
          <p:nvPr/>
        </p:nvSpPr>
        <p:spPr>
          <a:xfrm rot="16200000">
            <a:off x="4029538" y="2878411"/>
            <a:ext cx="1749884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NORMAL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37CD9-C0C7-4A0B-B3A7-9BD07917B00C}"/>
              </a:ext>
            </a:extLst>
          </p:cNvPr>
          <p:cNvSpPr txBox="1"/>
          <p:nvPr/>
        </p:nvSpPr>
        <p:spPr>
          <a:xfrm rot="16200000">
            <a:off x="4391830" y="4262476"/>
            <a:ext cx="1016211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INIT_0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93DF6-CA97-4DE7-B58D-99F1D28B0CBE}"/>
              </a:ext>
            </a:extLst>
          </p:cNvPr>
          <p:cNvSpPr txBox="1"/>
          <p:nvPr/>
        </p:nvSpPr>
        <p:spPr>
          <a:xfrm>
            <a:off x="4590705" y="1451534"/>
            <a:ext cx="95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Interface UR3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3B08C7-591B-4529-AF8C-8F83C6DC45C5}"/>
              </a:ext>
            </a:extLst>
          </p:cNvPr>
          <p:cNvCxnSpPr>
            <a:cxnSpLocks/>
          </p:cNvCxnSpPr>
          <p:nvPr/>
        </p:nvCxnSpPr>
        <p:spPr>
          <a:xfrm flipV="1">
            <a:off x="8722360" y="5295085"/>
            <a:ext cx="890315" cy="1033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row: Curved Right 52">
            <a:extLst>
              <a:ext uri="{FF2B5EF4-FFF2-40B4-BE49-F238E27FC236}">
                <a16:creationId xmlns:a16="http://schemas.microsoft.com/office/drawing/2014/main" id="{BAD7E34F-87A4-4A1C-BBE4-8AAC2632DE87}"/>
              </a:ext>
            </a:extLst>
          </p:cNvPr>
          <p:cNvSpPr/>
          <p:nvPr/>
        </p:nvSpPr>
        <p:spPr>
          <a:xfrm flipH="1">
            <a:off x="9440582" y="4577805"/>
            <a:ext cx="364733" cy="696619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ysClr val="windowText" lastClr="000000"/>
              </a:solidFill>
            </a:endParaRPr>
          </a:p>
        </p:txBody>
      </p:sp>
      <p:pic>
        <p:nvPicPr>
          <p:cNvPr id="56" name="Picture 6" descr="Related image">
            <a:extLst>
              <a:ext uri="{FF2B5EF4-FFF2-40B4-BE49-F238E27FC236}">
                <a16:creationId xmlns:a16="http://schemas.microsoft.com/office/drawing/2014/main" id="{8266238A-3DF9-4E59-9C0D-839771343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12" y="745848"/>
            <a:ext cx="1132307" cy="9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9EE6D11-E874-4123-9EAE-578114B789F5}"/>
              </a:ext>
            </a:extLst>
          </p:cNvPr>
          <p:cNvSpPr txBox="1"/>
          <p:nvPr/>
        </p:nvSpPr>
        <p:spPr>
          <a:xfrm>
            <a:off x="9076550" y="1160690"/>
            <a:ext cx="114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solidFill>
                  <a:sysClr val="windowText" lastClr="000000"/>
                </a:solidFill>
              </a:rPr>
              <a:t>Operator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/Inspector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C5019-4FED-4095-87E8-5A0B26D6A1A2}"/>
              </a:ext>
            </a:extLst>
          </p:cNvPr>
          <p:cNvSpPr txBox="1"/>
          <p:nvPr/>
        </p:nvSpPr>
        <p:spPr>
          <a:xfrm>
            <a:off x="7740224" y="4760074"/>
            <a:ext cx="124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600" dirty="0">
                <a:solidFill>
                  <a:sysClr val="windowText" lastClr="000000"/>
                </a:solidFill>
              </a:rPr>
              <a:t>End of active move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54B83D-C741-4311-A409-F577B7FA8F3E}"/>
              </a:ext>
            </a:extLst>
          </p:cNvPr>
          <p:cNvCxnSpPr>
            <a:cxnSpLocks/>
          </p:cNvCxnSpPr>
          <p:nvPr/>
        </p:nvCxnSpPr>
        <p:spPr>
          <a:xfrm flipV="1">
            <a:off x="2047501" y="3920126"/>
            <a:ext cx="3183260" cy="1298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C4FB0E3-9CFC-49E9-87F1-419E1CDD1BA0}"/>
              </a:ext>
            </a:extLst>
          </p:cNvPr>
          <p:cNvSpPr txBox="1"/>
          <p:nvPr/>
        </p:nvSpPr>
        <p:spPr>
          <a:xfrm rot="16200000">
            <a:off x="1845952" y="3411323"/>
            <a:ext cx="86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1600" dirty="0">
                <a:solidFill>
                  <a:sysClr val="windowText" lastClr="000000"/>
                </a:solidFill>
              </a:rPr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108745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A5851C1-33A7-4C4D-90EC-B664FC6AF673}"/>
              </a:ext>
            </a:extLst>
          </p:cNvPr>
          <p:cNvCxnSpPr>
            <a:cxnSpLocks/>
          </p:cNvCxnSpPr>
          <p:nvPr/>
        </p:nvCxnSpPr>
        <p:spPr>
          <a:xfrm flipH="1">
            <a:off x="3228736" y="1672868"/>
            <a:ext cx="4640660" cy="28065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F327B35-C74C-4AE9-B010-C559BFD9FF91}"/>
              </a:ext>
            </a:extLst>
          </p:cNvPr>
          <p:cNvCxnSpPr>
            <a:cxnSpLocks/>
          </p:cNvCxnSpPr>
          <p:nvPr/>
        </p:nvCxnSpPr>
        <p:spPr>
          <a:xfrm flipV="1">
            <a:off x="3262514" y="1573396"/>
            <a:ext cx="4644631" cy="5922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85CF572-F383-4DBA-B86B-DDB1C61E9C52}"/>
              </a:ext>
            </a:extLst>
          </p:cNvPr>
          <p:cNvCxnSpPr>
            <a:cxnSpLocks/>
          </p:cNvCxnSpPr>
          <p:nvPr/>
        </p:nvCxnSpPr>
        <p:spPr>
          <a:xfrm>
            <a:off x="5131733" y="1087180"/>
            <a:ext cx="0" cy="5673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AD2F7E2-D966-456B-9354-9B091022C924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4098867" y="1074716"/>
            <a:ext cx="24318" cy="5714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A93A-45DF-4065-964F-260A0CA6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3266" y="6402046"/>
            <a:ext cx="611261" cy="365125"/>
          </a:xfrm>
        </p:spPr>
        <p:txBody>
          <a:bodyPr/>
          <a:lstStyle/>
          <a:p>
            <a:fld id="{D6A6A623-C6B0-4968-9331-41DFCCC043E8}" type="slidenum">
              <a:rPr lang="en-US" smtClean="0"/>
              <a:t>25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01C94-95FF-4A4C-98C2-3C7ADEA87C4F}"/>
              </a:ext>
            </a:extLst>
          </p:cNvPr>
          <p:cNvCxnSpPr>
            <a:cxnSpLocks/>
          </p:cNvCxnSpPr>
          <p:nvPr/>
        </p:nvCxnSpPr>
        <p:spPr>
          <a:xfrm>
            <a:off x="1547059" y="1085966"/>
            <a:ext cx="4137" cy="5702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8B93-BE86-4D4C-B2C0-7B1E0781E7B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117876" y="1180096"/>
            <a:ext cx="0" cy="5608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B79A8-B502-49B5-B3F6-A88923696CBC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6195186" y="1073152"/>
            <a:ext cx="624" cy="568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06DE-F517-4A9E-BC56-F8F0E5A9A6CB}"/>
              </a:ext>
            </a:extLst>
          </p:cNvPr>
          <p:cNvCxnSpPr>
            <a:cxnSpLocks/>
          </p:cNvCxnSpPr>
          <p:nvPr/>
        </p:nvCxnSpPr>
        <p:spPr>
          <a:xfrm>
            <a:off x="9162297" y="1148913"/>
            <a:ext cx="4357" cy="5535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Image result for beckhoff plc cx9020">
            <a:extLst>
              <a:ext uri="{FF2B5EF4-FFF2-40B4-BE49-F238E27FC236}">
                <a16:creationId xmlns:a16="http://schemas.microsoft.com/office/drawing/2014/main" id="{089D004C-3958-48D9-B612-8B7FBCA58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7693565" y="524664"/>
            <a:ext cx="502764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3D071-F3CB-425F-938D-6677591ACC05}"/>
              </a:ext>
            </a:extLst>
          </p:cNvPr>
          <p:cNvSpPr txBox="1"/>
          <p:nvPr/>
        </p:nvSpPr>
        <p:spPr>
          <a:xfrm>
            <a:off x="715900" y="519988"/>
            <a:ext cx="165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PLC (Supervisor)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C18BB-AE5B-4826-82A9-22F5C0E29AF6}"/>
              </a:ext>
            </a:extLst>
          </p:cNvPr>
          <p:cNvSpPr txBox="1"/>
          <p:nvPr/>
        </p:nvSpPr>
        <p:spPr>
          <a:xfrm>
            <a:off x="7609085" y="205650"/>
            <a:ext cx="993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CNC X (PLC)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99895-3ABB-43E7-B70C-38904432E7A0}"/>
              </a:ext>
            </a:extLst>
          </p:cNvPr>
          <p:cNvCxnSpPr>
            <a:cxnSpLocks/>
          </p:cNvCxnSpPr>
          <p:nvPr/>
        </p:nvCxnSpPr>
        <p:spPr>
          <a:xfrm>
            <a:off x="8037552" y="1220641"/>
            <a:ext cx="8403" cy="5546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729BD7-E380-4E5B-95FB-735ACFBA315A}"/>
              </a:ext>
            </a:extLst>
          </p:cNvPr>
          <p:cNvSpPr txBox="1"/>
          <p:nvPr/>
        </p:nvSpPr>
        <p:spPr>
          <a:xfrm rot="16200000">
            <a:off x="2797651" y="1666800"/>
            <a:ext cx="60348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A29832-0DBB-4A86-B201-1CADBA5E8E9E}"/>
              </a:ext>
            </a:extLst>
          </p:cNvPr>
          <p:cNvSpPr txBox="1"/>
          <p:nvPr/>
        </p:nvSpPr>
        <p:spPr>
          <a:xfrm>
            <a:off x="1077577" y="823053"/>
            <a:ext cx="104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Scheduler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A5355-61AC-4135-9D31-7D83509D9FDF}"/>
              </a:ext>
            </a:extLst>
          </p:cNvPr>
          <p:cNvSpPr txBox="1"/>
          <p:nvPr/>
        </p:nvSpPr>
        <p:spPr>
          <a:xfrm>
            <a:off x="2808774" y="718431"/>
            <a:ext cx="61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Intrf</a:t>
            </a:r>
            <a:r>
              <a:rPr lang="en-US" sz="1200" dirty="0"/>
              <a:t>. CNC_X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9EC606-8FB0-4CC7-8552-9D0A8BD628C1}"/>
              </a:ext>
            </a:extLst>
          </p:cNvPr>
          <p:cNvSpPr txBox="1"/>
          <p:nvPr/>
        </p:nvSpPr>
        <p:spPr>
          <a:xfrm>
            <a:off x="4937301" y="697693"/>
            <a:ext cx="59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Intrf</a:t>
            </a:r>
            <a:r>
              <a:rPr lang="en-US" sz="1200" dirty="0"/>
              <a:t>. UR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0B660B-9F02-4E3C-9672-125F302F8771}"/>
              </a:ext>
            </a:extLst>
          </p:cNvPr>
          <p:cNvSpPr txBox="1"/>
          <p:nvPr/>
        </p:nvSpPr>
        <p:spPr>
          <a:xfrm rot="16200000">
            <a:off x="292701" y="6062892"/>
            <a:ext cx="1071755" cy="35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8679F8-98B0-4A6F-8E71-6E4C02A175B3}"/>
              </a:ext>
            </a:extLst>
          </p:cNvPr>
          <p:cNvCxnSpPr>
            <a:cxnSpLocks/>
          </p:cNvCxnSpPr>
          <p:nvPr/>
        </p:nvCxnSpPr>
        <p:spPr>
          <a:xfrm flipH="1">
            <a:off x="1662249" y="2135981"/>
            <a:ext cx="1272097" cy="14159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5EA8CA99-E1C4-40F9-9E8D-885B36DC74B3}"/>
              </a:ext>
            </a:extLst>
          </p:cNvPr>
          <p:cNvSpPr/>
          <p:nvPr/>
        </p:nvSpPr>
        <p:spPr>
          <a:xfrm>
            <a:off x="1254039" y="2198164"/>
            <a:ext cx="122285" cy="520349"/>
          </a:xfrm>
          <a:prstGeom prst="leftBrace">
            <a:avLst>
              <a:gd name="adj1" fmla="val 725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id="{02FAD104-EDFD-40F2-A1DE-B2F09A102E82}"/>
              </a:ext>
            </a:extLst>
          </p:cNvPr>
          <p:cNvSpPr/>
          <p:nvPr/>
        </p:nvSpPr>
        <p:spPr>
          <a:xfrm>
            <a:off x="982673" y="2454127"/>
            <a:ext cx="122285" cy="2996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6A8A8A4F-0F67-48A5-8BEF-E92E0964D5DD}"/>
              </a:ext>
            </a:extLst>
          </p:cNvPr>
          <p:cNvSpPr/>
          <p:nvPr/>
        </p:nvSpPr>
        <p:spPr>
          <a:xfrm>
            <a:off x="1230876" y="4994456"/>
            <a:ext cx="110210" cy="742348"/>
          </a:xfrm>
          <a:prstGeom prst="leftBrace">
            <a:avLst>
              <a:gd name="adj1" fmla="val 141530"/>
              <a:gd name="adj2" fmla="val 503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row: Curved Right 145">
            <a:extLst>
              <a:ext uri="{FF2B5EF4-FFF2-40B4-BE49-F238E27FC236}">
                <a16:creationId xmlns:a16="http://schemas.microsoft.com/office/drawing/2014/main" id="{6FBA9771-13CC-468B-B9D3-FE0E72911FAA}"/>
              </a:ext>
            </a:extLst>
          </p:cNvPr>
          <p:cNvSpPr/>
          <p:nvPr/>
        </p:nvSpPr>
        <p:spPr>
          <a:xfrm>
            <a:off x="969088" y="3262119"/>
            <a:ext cx="133220" cy="370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D95E963E-4158-4DF6-B484-FCA4AE7FDC0A}"/>
              </a:ext>
            </a:extLst>
          </p:cNvPr>
          <p:cNvSpPr/>
          <p:nvPr/>
        </p:nvSpPr>
        <p:spPr>
          <a:xfrm>
            <a:off x="1275365" y="2928934"/>
            <a:ext cx="99636" cy="655238"/>
          </a:xfrm>
          <a:prstGeom prst="leftBrace">
            <a:avLst>
              <a:gd name="adj1" fmla="val 9437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Curved Right 152">
            <a:extLst>
              <a:ext uri="{FF2B5EF4-FFF2-40B4-BE49-F238E27FC236}">
                <a16:creationId xmlns:a16="http://schemas.microsoft.com/office/drawing/2014/main" id="{6CC19BE1-5B06-4AE6-BD35-8AD857889F72}"/>
              </a:ext>
            </a:extLst>
          </p:cNvPr>
          <p:cNvSpPr/>
          <p:nvPr/>
        </p:nvSpPr>
        <p:spPr>
          <a:xfrm>
            <a:off x="971482" y="5363582"/>
            <a:ext cx="127314" cy="4209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7DCE43-60C3-40A1-BA45-6A81B0C98742}"/>
              </a:ext>
            </a:extLst>
          </p:cNvPr>
          <p:cNvSpPr txBox="1"/>
          <p:nvPr/>
        </p:nvSpPr>
        <p:spPr>
          <a:xfrm rot="16200000">
            <a:off x="901073" y="1984971"/>
            <a:ext cx="1277627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1ABF36-7648-40D8-B0F7-91E724ABB014}"/>
              </a:ext>
            </a:extLst>
          </p:cNvPr>
          <p:cNvSpPr txBox="1"/>
          <p:nvPr/>
        </p:nvSpPr>
        <p:spPr>
          <a:xfrm rot="16200000">
            <a:off x="1085558" y="3076049"/>
            <a:ext cx="912165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36482-0DE8-4497-9456-1B13893AC3CA}"/>
              </a:ext>
            </a:extLst>
          </p:cNvPr>
          <p:cNvSpPr txBox="1"/>
          <p:nvPr/>
        </p:nvSpPr>
        <p:spPr>
          <a:xfrm rot="16200000">
            <a:off x="7756963" y="1821596"/>
            <a:ext cx="55615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BB1D5D-6636-43B7-9F3A-96AF6A069C0A}"/>
              </a:ext>
            </a:extLst>
          </p:cNvPr>
          <p:cNvSpPr txBox="1"/>
          <p:nvPr/>
        </p:nvSpPr>
        <p:spPr>
          <a:xfrm rot="16200000">
            <a:off x="8881314" y="1728059"/>
            <a:ext cx="57282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2660F5-F514-409C-B00C-815E2CB944DA}"/>
              </a:ext>
            </a:extLst>
          </p:cNvPr>
          <p:cNvSpPr txBox="1"/>
          <p:nvPr/>
        </p:nvSpPr>
        <p:spPr>
          <a:xfrm rot="16200000">
            <a:off x="5895894" y="1666799"/>
            <a:ext cx="60348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15E543-A266-4583-8B25-9BA3C337CAA7}"/>
              </a:ext>
            </a:extLst>
          </p:cNvPr>
          <p:cNvSpPr txBox="1"/>
          <p:nvPr/>
        </p:nvSpPr>
        <p:spPr>
          <a:xfrm rot="16200000">
            <a:off x="8171199" y="3004810"/>
            <a:ext cx="1988289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755A680-F1C5-464A-8B8C-76B9EEA5C9ED}"/>
              </a:ext>
            </a:extLst>
          </p:cNvPr>
          <p:cNvSpPr txBox="1"/>
          <p:nvPr/>
        </p:nvSpPr>
        <p:spPr>
          <a:xfrm rot="16200000">
            <a:off x="462750" y="4609269"/>
            <a:ext cx="2154275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DE69D0-57D7-472B-B698-B21CA1BAEA9B}"/>
              </a:ext>
            </a:extLst>
          </p:cNvPr>
          <p:cNvSpPr txBox="1"/>
          <p:nvPr/>
        </p:nvSpPr>
        <p:spPr>
          <a:xfrm rot="16200000">
            <a:off x="7738927" y="4313260"/>
            <a:ext cx="595243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9F0A91-27B8-4307-99FB-F6A5C2124347}"/>
              </a:ext>
            </a:extLst>
          </p:cNvPr>
          <p:cNvSpPr txBox="1"/>
          <p:nvPr/>
        </p:nvSpPr>
        <p:spPr>
          <a:xfrm rot="16200000">
            <a:off x="8865964" y="4287773"/>
            <a:ext cx="608063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239070-25F2-4C71-A974-BCE9D374ED3A}"/>
              </a:ext>
            </a:extLst>
          </p:cNvPr>
          <p:cNvSpPr txBox="1"/>
          <p:nvPr/>
        </p:nvSpPr>
        <p:spPr>
          <a:xfrm rot="16200000">
            <a:off x="8265653" y="5491495"/>
            <a:ext cx="179938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 (Passive State)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02A4BA-55F4-44B0-9A44-14335CFC7C41}"/>
              </a:ext>
            </a:extLst>
          </p:cNvPr>
          <p:cNvSpPr txBox="1"/>
          <p:nvPr/>
        </p:nvSpPr>
        <p:spPr>
          <a:xfrm rot="16200000">
            <a:off x="1123697" y="6097796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965B0C-3226-4B9D-A763-735647E868E7}"/>
              </a:ext>
            </a:extLst>
          </p:cNvPr>
          <p:cNvSpPr txBox="1"/>
          <p:nvPr/>
        </p:nvSpPr>
        <p:spPr>
          <a:xfrm rot="16200000">
            <a:off x="2683594" y="6073969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7BE7608-2D71-4EBE-AF3A-473179340FF1}"/>
              </a:ext>
            </a:extLst>
          </p:cNvPr>
          <p:cNvSpPr txBox="1"/>
          <p:nvPr/>
        </p:nvSpPr>
        <p:spPr>
          <a:xfrm rot="16200000">
            <a:off x="5784422" y="5889529"/>
            <a:ext cx="822777" cy="57708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 (Active State)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BE58A4-36C6-4BA0-AA49-57DC61632BFF}"/>
              </a:ext>
            </a:extLst>
          </p:cNvPr>
          <p:cNvSpPr txBox="1"/>
          <p:nvPr/>
        </p:nvSpPr>
        <p:spPr>
          <a:xfrm rot="16200000">
            <a:off x="-1608967" y="3519494"/>
            <a:ext cx="4346676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9BB9E5C-EF08-4677-9C7D-552EFDBE1D73}"/>
              </a:ext>
            </a:extLst>
          </p:cNvPr>
          <p:cNvSpPr txBox="1"/>
          <p:nvPr/>
        </p:nvSpPr>
        <p:spPr>
          <a:xfrm rot="16200000">
            <a:off x="150027" y="6104220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NORMAL</a:t>
            </a:r>
          </a:p>
        </p:txBody>
      </p:sp>
      <p:pic>
        <p:nvPicPr>
          <p:cNvPr id="87" name="Picture 6" descr="Related image">
            <a:extLst>
              <a:ext uri="{FF2B5EF4-FFF2-40B4-BE49-F238E27FC236}">
                <a16:creationId xmlns:a16="http://schemas.microsoft.com/office/drawing/2014/main" id="{AAE11523-1D22-4BCD-99F1-62E9A982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98" y="382997"/>
            <a:ext cx="846124" cy="6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23D5355A-BA36-4666-B9CF-94EB6B986555}"/>
              </a:ext>
            </a:extLst>
          </p:cNvPr>
          <p:cNvSpPr txBox="1"/>
          <p:nvPr/>
        </p:nvSpPr>
        <p:spPr>
          <a:xfrm rot="16200000">
            <a:off x="3809673" y="1666799"/>
            <a:ext cx="60348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2FF7EF-CEC5-436A-830A-5E29809F49C1}"/>
              </a:ext>
            </a:extLst>
          </p:cNvPr>
          <p:cNvSpPr txBox="1"/>
          <p:nvPr/>
        </p:nvSpPr>
        <p:spPr>
          <a:xfrm rot="16200000">
            <a:off x="3698201" y="6078819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7BF4C9A-6704-4286-9582-E7A8B7035212}"/>
              </a:ext>
            </a:extLst>
          </p:cNvPr>
          <p:cNvSpPr txBox="1"/>
          <p:nvPr/>
        </p:nvSpPr>
        <p:spPr>
          <a:xfrm rot="16200000">
            <a:off x="4838867" y="1666800"/>
            <a:ext cx="603483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E3FAFD-A30F-44BB-866D-554C342EBBD3}"/>
              </a:ext>
            </a:extLst>
          </p:cNvPr>
          <p:cNvSpPr txBox="1"/>
          <p:nvPr/>
        </p:nvSpPr>
        <p:spPr>
          <a:xfrm rot="16200000">
            <a:off x="4727394" y="6060349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42A2347-89C0-439A-9218-ABFECC56F225}"/>
              </a:ext>
            </a:extLst>
          </p:cNvPr>
          <p:cNvCxnSpPr>
            <a:cxnSpLocks/>
          </p:cNvCxnSpPr>
          <p:nvPr/>
        </p:nvCxnSpPr>
        <p:spPr>
          <a:xfrm flipH="1">
            <a:off x="1657500" y="2117849"/>
            <a:ext cx="2282731" cy="27234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138F05-1101-4235-9A5C-FAB3883A2F99}"/>
              </a:ext>
            </a:extLst>
          </p:cNvPr>
          <p:cNvCxnSpPr>
            <a:cxnSpLocks/>
          </p:cNvCxnSpPr>
          <p:nvPr/>
        </p:nvCxnSpPr>
        <p:spPr>
          <a:xfrm flipH="1">
            <a:off x="1675169" y="3030192"/>
            <a:ext cx="3306463" cy="30036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7CE2AAF-161C-49E2-BB98-40FCD017240E}"/>
              </a:ext>
            </a:extLst>
          </p:cNvPr>
          <p:cNvCxnSpPr>
            <a:cxnSpLocks/>
          </p:cNvCxnSpPr>
          <p:nvPr/>
        </p:nvCxnSpPr>
        <p:spPr>
          <a:xfrm flipH="1">
            <a:off x="1663737" y="3120954"/>
            <a:ext cx="4377541" cy="37118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10C42F-8114-4DDA-8586-5374EB71C38A}"/>
              </a:ext>
            </a:extLst>
          </p:cNvPr>
          <p:cNvSpPr txBox="1"/>
          <p:nvPr/>
        </p:nvSpPr>
        <p:spPr>
          <a:xfrm>
            <a:off x="9159308" y="592394"/>
            <a:ext cx="84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  UR3</a:t>
            </a:r>
          </a:p>
          <a:p>
            <a:r>
              <a:rPr lang="en-US" dirty="0"/>
              <a:t>(OPT)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547BE58-1BAE-47AE-A53F-08B483290F84}"/>
              </a:ext>
            </a:extLst>
          </p:cNvPr>
          <p:cNvSpPr txBox="1"/>
          <p:nvPr/>
        </p:nvSpPr>
        <p:spPr>
          <a:xfrm>
            <a:off x="3814083" y="797717"/>
            <a:ext cx="61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CDCDE3-CAA5-4682-9C4B-FE5D65842A38}"/>
              </a:ext>
            </a:extLst>
          </p:cNvPr>
          <p:cNvSpPr txBox="1"/>
          <p:nvPr/>
        </p:nvSpPr>
        <p:spPr>
          <a:xfrm>
            <a:off x="5886085" y="796153"/>
            <a:ext cx="61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36DAADD-539A-420C-B771-18EBD0C649DC}"/>
              </a:ext>
            </a:extLst>
          </p:cNvPr>
          <p:cNvCxnSpPr>
            <a:cxnSpLocks/>
          </p:cNvCxnSpPr>
          <p:nvPr/>
        </p:nvCxnSpPr>
        <p:spPr>
          <a:xfrm flipH="1">
            <a:off x="3226263" y="2414025"/>
            <a:ext cx="4650101" cy="430775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8FDE434-A794-4A2D-829D-5C17A6AE2BCA}"/>
              </a:ext>
            </a:extLst>
          </p:cNvPr>
          <p:cNvSpPr txBox="1"/>
          <p:nvPr/>
        </p:nvSpPr>
        <p:spPr>
          <a:xfrm rot="21350501">
            <a:off x="6540557" y="2315991"/>
            <a:ext cx="1068009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INIT_1@X: NO Err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F91286-9B25-4DE4-AC85-B73CA721E55F}"/>
              </a:ext>
            </a:extLst>
          </p:cNvPr>
          <p:cNvCxnSpPr>
            <a:cxnSpLocks/>
          </p:cNvCxnSpPr>
          <p:nvPr/>
        </p:nvCxnSpPr>
        <p:spPr>
          <a:xfrm flipH="1">
            <a:off x="5265741" y="2549083"/>
            <a:ext cx="3741858" cy="430775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7D0403D-8AE5-44DC-B666-65917DB24260}"/>
              </a:ext>
            </a:extLst>
          </p:cNvPr>
          <p:cNvSpPr txBox="1"/>
          <p:nvPr/>
        </p:nvSpPr>
        <p:spPr>
          <a:xfrm rot="21294452">
            <a:off x="6528949" y="2731662"/>
            <a:ext cx="1130996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INIT_1@UR: NO Err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900FDA3-B6C9-4CB7-84C6-CCA83599998E}"/>
              </a:ext>
            </a:extLst>
          </p:cNvPr>
          <p:cNvCxnSpPr>
            <a:cxnSpLocks/>
          </p:cNvCxnSpPr>
          <p:nvPr/>
        </p:nvCxnSpPr>
        <p:spPr>
          <a:xfrm flipH="1">
            <a:off x="1675588" y="2860301"/>
            <a:ext cx="1260683" cy="14682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261C19A-2FEC-47A8-A206-3960B44F4E79}"/>
              </a:ext>
            </a:extLst>
          </p:cNvPr>
          <p:cNvCxnSpPr>
            <a:cxnSpLocks/>
          </p:cNvCxnSpPr>
          <p:nvPr/>
        </p:nvCxnSpPr>
        <p:spPr>
          <a:xfrm flipH="1">
            <a:off x="1657293" y="2930923"/>
            <a:ext cx="2292282" cy="24966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EC951FA-C345-462E-835D-DE0DE0CAB8C9}"/>
              </a:ext>
            </a:extLst>
          </p:cNvPr>
          <p:cNvCxnSpPr>
            <a:cxnSpLocks/>
          </p:cNvCxnSpPr>
          <p:nvPr/>
        </p:nvCxnSpPr>
        <p:spPr>
          <a:xfrm flipH="1">
            <a:off x="1657610" y="2117849"/>
            <a:ext cx="3319591" cy="40790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554342-77B5-4B3F-946D-C062D7D227C0}"/>
              </a:ext>
            </a:extLst>
          </p:cNvPr>
          <p:cNvCxnSpPr>
            <a:cxnSpLocks/>
          </p:cNvCxnSpPr>
          <p:nvPr/>
        </p:nvCxnSpPr>
        <p:spPr>
          <a:xfrm flipH="1">
            <a:off x="1659202" y="2135981"/>
            <a:ext cx="4382076" cy="50667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1A24C3-6B90-4905-A327-1F85D5845617}"/>
              </a:ext>
            </a:extLst>
          </p:cNvPr>
          <p:cNvSpPr txBox="1"/>
          <p:nvPr/>
        </p:nvSpPr>
        <p:spPr>
          <a:xfrm rot="4875166">
            <a:off x="1733190" y="2128717"/>
            <a:ext cx="7478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Interface: INIT_1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E20E38-BD7A-4E67-B2A2-72753C23C3C8}"/>
              </a:ext>
            </a:extLst>
          </p:cNvPr>
          <p:cNvSpPr txBox="1"/>
          <p:nvPr/>
        </p:nvSpPr>
        <p:spPr>
          <a:xfrm rot="4875166">
            <a:off x="1974884" y="3029815"/>
            <a:ext cx="781381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NO Errors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857C970-2064-4A50-B43E-4B27E4ECBAD8}"/>
              </a:ext>
            </a:extLst>
          </p:cNvPr>
          <p:cNvCxnSpPr>
            <a:cxnSpLocks/>
          </p:cNvCxnSpPr>
          <p:nvPr/>
        </p:nvCxnSpPr>
        <p:spPr>
          <a:xfrm>
            <a:off x="3254857" y="3681288"/>
            <a:ext cx="4644049" cy="31142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2717550-C108-403F-8429-22CDA2D4E4B3}"/>
              </a:ext>
            </a:extLst>
          </p:cNvPr>
          <p:cNvCxnSpPr>
            <a:cxnSpLocks/>
          </p:cNvCxnSpPr>
          <p:nvPr/>
        </p:nvCxnSpPr>
        <p:spPr>
          <a:xfrm flipH="1">
            <a:off x="3226352" y="4822250"/>
            <a:ext cx="4650012" cy="8721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CDE0330-4525-4806-AAE9-8A077AFEDD57}"/>
              </a:ext>
            </a:extLst>
          </p:cNvPr>
          <p:cNvSpPr txBox="1"/>
          <p:nvPr/>
        </p:nvSpPr>
        <p:spPr>
          <a:xfrm>
            <a:off x="6517967" y="4629062"/>
            <a:ext cx="97596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Status: EMPTY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979DF8-8202-4E31-B0B1-E3E97D20D6D3}"/>
              </a:ext>
            </a:extLst>
          </p:cNvPr>
          <p:cNvSpPr txBox="1"/>
          <p:nvPr/>
        </p:nvSpPr>
        <p:spPr>
          <a:xfrm rot="21335997">
            <a:off x="1886993" y="4732764"/>
            <a:ext cx="874153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STATE_EMPTY</a:t>
            </a:r>
          </a:p>
        </p:txBody>
      </p:sp>
      <p:sp>
        <p:nvSpPr>
          <p:cNvPr id="199" name="Arrow: Curved Right 198">
            <a:extLst>
              <a:ext uri="{FF2B5EF4-FFF2-40B4-BE49-F238E27FC236}">
                <a16:creationId xmlns:a16="http://schemas.microsoft.com/office/drawing/2014/main" id="{E60FABA5-8D6D-47F6-8F2D-40261E3A8E8C}"/>
              </a:ext>
            </a:extLst>
          </p:cNvPr>
          <p:cNvSpPr/>
          <p:nvPr/>
        </p:nvSpPr>
        <p:spPr>
          <a:xfrm rot="16200000">
            <a:off x="2202951" y="3262845"/>
            <a:ext cx="252397" cy="1223092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Arrow: Curved Right 199">
            <a:extLst>
              <a:ext uri="{FF2B5EF4-FFF2-40B4-BE49-F238E27FC236}">
                <a16:creationId xmlns:a16="http://schemas.microsoft.com/office/drawing/2014/main" id="{D674C70D-0176-4062-B2AB-5324234CF493}"/>
              </a:ext>
            </a:extLst>
          </p:cNvPr>
          <p:cNvSpPr/>
          <p:nvPr/>
        </p:nvSpPr>
        <p:spPr>
          <a:xfrm rot="16200000">
            <a:off x="2179944" y="5408459"/>
            <a:ext cx="252397" cy="1223092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0BF47F6-490F-4E7C-994A-8C1631276C6D}"/>
              </a:ext>
            </a:extLst>
          </p:cNvPr>
          <p:cNvCxnSpPr>
            <a:cxnSpLocks/>
          </p:cNvCxnSpPr>
          <p:nvPr/>
        </p:nvCxnSpPr>
        <p:spPr>
          <a:xfrm flipH="1">
            <a:off x="1669993" y="4905274"/>
            <a:ext cx="1261908" cy="7380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Arrow: Curved Right 201">
            <a:extLst>
              <a:ext uri="{FF2B5EF4-FFF2-40B4-BE49-F238E27FC236}">
                <a16:creationId xmlns:a16="http://schemas.microsoft.com/office/drawing/2014/main" id="{0D828F3B-0682-45A2-8077-41A42BD1D5B3}"/>
              </a:ext>
            </a:extLst>
          </p:cNvPr>
          <p:cNvSpPr/>
          <p:nvPr/>
        </p:nvSpPr>
        <p:spPr>
          <a:xfrm>
            <a:off x="7602308" y="4116698"/>
            <a:ext cx="166704" cy="57394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ECA6CA3-B774-42FB-870E-7510E6125721}"/>
              </a:ext>
            </a:extLst>
          </p:cNvPr>
          <p:cNvCxnSpPr>
            <a:cxnSpLocks/>
          </p:cNvCxnSpPr>
          <p:nvPr/>
        </p:nvCxnSpPr>
        <p:spPr>
          <a:xfrm flipH="1">
            <a:off x="1666845" y="5032458"/>
            <a:ext cx="2286198" cy="16974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89B471D4-045E-4983-BD5D-CE4EC0C73FB6}"/>
              </a:ext>
            </a:extLst>
          </p:cNvPr>
          <p:cNvSpPr txBox="1"/>
          <p:nvPr/>
        </p:nvSpPr>
        <p:spPr>
          <a:xfrm rot="21335997">
            <a:off x="1902295" y="4984838"/>
            <a:ext cx="874153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EXPECT_NEW</a:t>
            </a:r>
          </a:p>
        </p:txBody>
      </p:sp>
      <p:sp>
        <p:nvSpPr>
          <p:cNvPr id="228" name="Arrow: Curved Right 227">
            <a:extLst>
              <a:ext uri="{FF2B5EF4-FFF2-40B4-BE49-F238E27FC236}">
                <a16:creationId xmlns:a16="http://schemas.microsoft.com/office/drawing/2014/main" id="{CF0D4713-1B07-452F-BFF8-216A8685BC56}"/>
              </a:ext>
            </a:extLst>
          </p:cNvPr>
          <p:cNvSpPr/>
          <p:nvPr/>
        </p:nvSpPr>
        <p:spPr>
          <a:xfrm>
            <a:off x="8689919" y="3987113"/>
            <a:ext cx="200002" cy="705478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4D7C49E-2285-4002-B460-20B78356E719}"/>
              </a:ext>
            </a:extLst>
          </p:cNvPr>
          <p:cNvCxnSpPr>
            <a:cxnSpLocks/>
          </p:cNvCxnSpPr>
          <p:nvPr/>
        </p:nvCxnSpPr>
        <p:spPr>
          <a:xfrm flipH="1">
            <a:off x="5265742" y="4905274"/>
            <a:ext cx="3772643" cy="25625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AC875C-5FD5-4BD4-8F1E-D1D5E5C52029}"/>
              </a:ext>
            </a:extLst>
          </p:cNvPr>
          <p:cNvSpPr txBox="1"/>
          <p:nvPr/>
        </p:nvSpPr>
        <p:spPr>
          <a:xfrm rot="21363452">
            <a:off x="6740027" y="5018487"/>
            <a:ext cx="8331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READY@UR, NO Err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030F728-142A-4FE5-BED5-CA1455058599}"/>
              </a:ext>
            </a:extLst>
          </p:cNvPr>
          <p:cNvCxnSpPr>
            <a:cxnSpLocks/>
          </p:cNvCxnSpPr>
          <p:nvPr/>
        </p:nvCxnSpPr>
        <p:spPr>
          <a:xfrm flipH="1">
            <a:off x="1683230" y="5174001"/>
            <a:ext cx="3298402" cy="23706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EEE8CB59-6808-4B75-92CE-B1DA48BA5E9A}"/>
              </a:ext>
            </a:extLst>
          </p:cNvPr>
          <p:cNvSpPr txBox="1"/>
          <p:nvPr/>
        </p:nvSpPr>
        <p:spPr>
          <a:xfrm rot="21335997">
            <a:off x="1924281" y="5243896"/>
            <a:ext cx="742724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UR_READY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14B804A-B13E-4469-A416-AA410DB2D49F}"/>
              </a:ext>
            </a:extLst>
          </p:cNvPr>
          <p:cNvCxnSpPr>
            <a:cxnSpLocks/>
          </p:cNvCxnSpPr>
          <p:nvPr/>
        </p:nvCxnSpPr>
        <p:spPr>
          <a:xfrm flipH="1">
            <a:off x="1674230" y="5370914"/>
            <a:ext cx="4369088" cy="30699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792D562E-C97E-4C3C-912D-04635770C64A}"/>
              </a:ext>
            </a:extLst>
          </p:cNvPr>
          <p:cNvSpPr txBox="1"/>
          <p:nvPr/>
        </p:nvSpPr>
        <p:spPr>
          <a:xfrm rot="21335997">
            <a:off x="1942381" y="5497155"/>
            <a:ext cx="847553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EXPECT_NEW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B6C508C-19E4-496D-AFB6-646201EAB9E2}"/>
              </a:ext>
            </a:extLst>
          </p:cNvPr>
          <p:cNvSpPr txBox="1"/>
          <p:nvPr/>
        </p:nvSpPr>
        <p:spPr>
          <a:xfrm>
            <a:off x="10185202" y="4300551"/>
            <a:ext cx="73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Sufficient state switch condition</a:t>
            </a:r>
          </a:p>
        </p:txBody>
      </p:sp>
      <p:sp>
        <p:nvSpPr>
          <p:cNvPr id="248" name="Arrow: Curved Right 247">
            <a:extLst>
              <a:ext uri="{FF2B5EF4-FFF2-40B4-BE49-F238E27FC236}">
                <a16:creationId xmlns:a16="http://schemas.microsoft.com/office/drawing/2014/main" id="{590A5E8E-F869-4B4A-BED7-7F270A082C5C}"/>
              </a:ext>
            </a:extLst>
          </p:cNvPr>
          <p:cNvSpPr/>
          <p:nvPr/>
        </p:nvSpPr>
        <p:spPr>
          <a:xfrm>
            <a:off x="10390795" y="4902084"/>
            <a:ext cx="123243" cy="232933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Arrow: Curved Right 248">
            <a:extLst>
              <a:ext uri="{FF2B5EF4-FFF2-40B4-BE49-F238E27FC236}">
                <a16:creationId xmlns:a16="http://schemas.microsoft.com/office/drawing/2014/main" id="{B9E54956-3908-4847-B585-91075158E155}"/>
              </a:ext>
            </a:extLst>
          </p:cNvPr>
          <p:cNvSpPr/>
          <p:nvPr/>
        </p:nvSpPr>
        <p:spPr>
          <a:xfrm>
            <a:off x="10371888" y="4052210"/>
            <a:ext cx="123243" cy="2329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5CAB5FC-0018-43D5-A3DD-409782CC5B9F}"/>
              </a:ext>
            </a:extLst>
          </p:cNvPr>
          <p:cNvSpPr txBox="1"/>
          <p:nvPr/>
        </p:nvSpPr>
        <p:spPr>
          <a:xfrm>
            <a:off x="10153438" y="5107421"/>
            <a:ext cx="7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Necessary state switch condition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FB924F-5078-4CD0-B069-4B3A0A5046E2}"/>
              </a:ext>
            </a:extLst>
          </p:cNvPr>
          <p:cNvSpPr txBox="1"/>
          <p:nvPr/>
        </p:nvSpPr>
        <p:spPr>
          <a:xfrm>
            <a:off x="1399729" y="1231536"/>
            <a:ext cx="50711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Power 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622090-7719-429F-8A42-680715BAF8B0}"/>
              </a:ext>
            </a:extLst>
          </p:cNvPr>
          <p:cNvSpPr txBox="1"/>
          <p:nvPr/>
        </p:nvSpPr>
        <p:spPr>
          <a:xfrm rot="241442">
            <a:off x="6798854" y="3568912"/>
            <a:ext cx="74754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Opt. Start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298A3D4-9A2A-4382-9A79-1392D40A0FCF}"/>
              </a:ext>
            </a:extLst>
          </p:cNvPr>
          <p:cNvSpPr txBox="1"/>
          <p:nvPr/>
        </p:nvSpPr>
        <p:spPr>
          <a:xfrm rot="152063">
            <a:off x="6632176" y="3911941"/>
            <a:ext cx="74754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Opt. Start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F09BCBE-A75F-41CC-A034-AAB108878C3D}"/>
              </a:ext>
            </a:extLst>
          </p:cNvPr>
          <p:cNvCxnSpPr>
            <a:cxnSpLocks/>
          </p:cNvCxnSpPr>
          <p:nvPr/>
        </p:nvCxnSpPr>
        <p:spPr>
          <a:xfrm flipV="1">
            <a:off x="10185202" y="3497971"/>
            <a:ext cx="546442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208B30F-F00C-48B9-904E-7721AF1D1EAD}"/>
              </a:ext>
            </a:extLst>
          </p:cNvPr>
          <p:cNvSpPr txBox="1"/>
          <p:nvPr/>
        </p:nvSpPr>
        <p:spPr>
          <a:xfrm>
            <a:off x="10156502" y="6099712"/>
            <a:ext cx="737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Coordinated state switch between submodules</a:t>
            </a:r>
          </a:p>
        </p:txBody>
      </p:sp>
      <p:sp>
        <p:nvSpPr>
          <p:cNvPr id="263" name="Arrow: Curved Right 262">
            <a:extLst>
              <a:ext uri="{FF2B5EF4-FFF2-40B4-BE49-F238E27FC236}">
                <a16:creationId xmlns:a16="http://schemas.microsoft.com/office/drawing/2014/main" id="{8B5E4A66-7413-4FDB-B5FF-33FB0838995A}"/>
              </a:ext>
            </a:extLst>
          </p:cNvPr>
          <p:cNvSpPr/>
          <p:nvPr/>
        </p:nvSpPr>
        <p:spPr>
          <a:xfrm>
            <a:off x="10340418" y="5743504"/>
            <a:ext cx="252397" cy="376563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32F423D-9507-42F1-9F87-4103B0902C0B}"/>
              </a:ext>
            </a:extLst>
          </p:cNvPr>
          <p:cNvSpPr txBox="1"/>
          <p:nvPr/>
        </p:nvSpPr>
        <p:spPr>
          <a:xfrm>
            <a:off x="10131159" y="3518558"/>
            <a:ext cx="73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 triggered state switch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F2F75D-6452-4EE9-B728-72761BEA2F02}"/>
              </a:ext>
            </a:extLst>
          </p:cNvPr>
          <p:cNvSpPr txBox="1"/>
          <p:nvPr/>
        </p:nvSpPr>
        <p:spPr>
          <a:xfrm rot="16200000">
            <a:off x="2321479" y="2746456"/>
            <a:ext cx="1555828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B201F4-7F08-40E1-99F7-C582AEFC583F}"/>
              </a:ext>
            </a:extLst>
          </p:cNvPr>
          <p:cNvSpPr txBox="1"/>
          <p:nvPr/>
        </p:nvSpPr>
        <p:spPr>
          <a:xfrm rot="16200000">
            <a:off x="3348815" y="2731142"/>
            <a:ext cx="152520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4FCCDFE-FA41-4E4D-BBBD-96AC9A919D76}"/>
              </a:ext>
            </a:extLst>
          </p:cNvPr>
          <p:cNvSpPr txBox="1"/>
          <p:nvPr/>
        </p:nvSpPr>
        <p:spPr>
          <a:xfrm rot="16200000">
            <a:off x="4378007" y="2731143"/>
            <a:ext cx="1525206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591A99-AB2A-4127-BC60-5B0241DA2077}"/>
              </a:ext>
            </a:extLst>
          </p:cNvPr>
          <p:cNvSpPr txBox="1"/>
          <p:nvPr/>
        </p:nvSpPr>
        <p:spPr>
          <a:xfrm rot="16200000">
            <a:off x="5435035" y="2731141"/>
            <a:ext cx="1525206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9E1A8-1E6F-4185-84F3-AF9E180E609C}"/>
              </a:ext>
            </a:extLst>
          </p:cNvPr>
          <p:cNvSpPr txBox="1"/>
          <p:nvPr/>
        </p:nvSpPr>
        <p:spPr>
          <a:xfrm rot="16200000">
            <a:off x="7079832" y="3057657"/>
            <a:ext cx="1915962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3E55E66-49E1-4A5C-B060-9AE36691E099}"/>
              </a:ext>
            </a:extLst>
          </p:cNvPr>
          <p:cNvSpPr txBox="1"/>
          <p:nvPr/>
        </p:nvSpPr>
        <p:spPr>
          <a:xfrm rot="16200000">
            <a:off x="7126315" y="5524262"/>
            <a:ext cx="182676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 (Passive State)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99BE25-7580-4B26-95AD-05CC954F3D8B}"/>
              </a:ext>
            </a:extLst>
          </p:cNvPr>
          <p:cNvSpPr txBox="1"/>
          <p:nvPr/>
        </p:nvSpPr>
        <p:spPr>
          <a:xfrm rot="16200000">
            <a:off x="5120868" y="4570987"/>
            <a:ext cx="2154485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AB27C80-C47C-42FB-BA9C-B2DC317C217F}"/>
              </a:ext>
            </a:extLst>
          </p:cNvPr>
          <p:cNvSpPr txBox="1"/>
          <p:nvPr/>
        </p:nvSpPr>
        <p:spPr>
          <a:xfrm rot="16200000">
            <a:off x="4063841" y="4570989"/>
            <a:ext cx="2154484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8733C6-1DE3-4294-9913-D65CF36C6204}"/>
              </a:ext>
            </a:extLst>
          </p:cNvPr>
          <p:cNvSpPr txBox="1"/>
          <p:nvPr/>
        </p:nvSpPr>
        <p:spPr>
          <a:xfrm rot="16200000">
            <a:off x="3028450" y="4577185"/>
            <a:ext cx="2166880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A36433-A6CA-4ACA-8724-E4F6DE837AD7}"/>
              </a:ext>
            </a:extLst>
          </p:cNvPr>
          <p:cNvSpPr txBox="1"/>
          <p:nvPr/>
        </p:nvSpPr>
        <p:spPr>
          <a:xfrm rot="16200000">
            <a:off x="2020156" y="4583486"/>
            <a:ext cx="215427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124AA7-7AAA-491F-9896-85EA8F219A32}"/>
              </a:ext>
            </a:extLst>
          </p:cNvPr>
          <p:cNvCxnSpPr>
            <a:cxnSpLocks/>
          </p:cNvCxnSpPr>
          <p:nvPr/>
        </p:nvCxnSpPr>
        <p:spPr>
          <a:xfrm flipV="1">
            <a:off x="1213568" y="5766680"/>
            <a:ext cx="5339831" cy="505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54B83D-C741-4311-A409-F577B7FA8F3E}"/>
              </a:ext>
            </a:extLst>
          </p:cNvPr>
          <p:cNvCxnSpPr>
            <a:cxnSpLocks/>
          </p:cNvCxnSpPr>
          <p:nvPr/>
        </p:nvCxnSpPr>
        <p:spPr>
          <a:xfrm flipV="1">
            <a:off x="1140579" y="3613417"/>
            <a:ext cx="5342653" cy="4204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FD808B-0D4B-45DA-8335-45144B230395}"/>
              </a:ext>
            </a:extLst>
          </p:cNvPr>
          <p:cNvCxnSpPr>
            <a:cxnSpLocks/>
          </p:cNvCxnSpPr>
          <p:nvPr/>
        </p:nvCxnSpPr>
        <p:spPr>
          <a:xfrm flipV="1">
            <a:off x="1155236" y="2747474"/>
            <a:ext cx="616414" cy="34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50FC859-E085-43FD-AD45-146FCC61DB36}"/>
              </a:ext>
            </a:extLst>
          </p:cNvPr>
          <p:cNvCxnSpPr>
            <a:cxnSpLocks/>
          </p:cNvCxnSpPr>
          <p:nvPr/>
        </p:nvCxnSpPr>
        <p:spPr>
          <a:xfrm>
            <a:off x="7685822" y="4734804"/>
            <a:ext cx="510507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6C79934-15CF-48F2-9E99-DFB69604DEE3}"/>
              </a:ext>
            </a:extLst>
          </p:cNvPr>
          <p:cNvCxnSpPr>
            <a:cxnSpLocks/>
          </p:cNvCxnSpPr>
          <p:nvPr/>
        </p:nvCxnSpPr>
        <p:spPr>
          <a:xfrm>
            <a:off x="8875315" y="4725377"/>
            <a:ext cx="547007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2CDFB2-4177-435F-B9D3-F5C259071B1A}"/>
              </a:ext>
            </a:extLst>
          </p:cNvPr>
          <p:cNvCxnSpPr>
            <a:cxnSpLocks/>
          </p:cNvCxnSpPr>
          <p:nvPr/>
        </p:nvCxnSpPr>
        <p:spPr>
          <a:xfrm flipH="1">
            <a:off x="691050" y="1264593"/>
            <a:ext cx="8745" cy="5514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75CBD1F-3B82-4B63-8BAC-D432C3758F68}"/>
              </a:ext>
            </a:extLst>
          </p:cNvPr>
          <p:cNvCxnSpPr>
            <a:cxnSpLocks/>
          </p:cNvCxnSpPr>
          <p:nvPr/>
        </p:nvCxnSpPr>
        <p:spPr>
          <a:xfrm>
            <a:off x="5296527" y="3672682"/>
            <a:ext cx="3741858" cy="25268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F9E5F84-5C71-499A-910F-F456CD875037}"/>
              </a:ext>
            </a:extLst>
          </p:cNvPr>
          <p:cNvSpPr txBox="1"/>
          <p:nvPr/>
        </p:nvSpPr>
        <p:spPr>
          <a:xfrm rot="16200000">
            <a:off x="8908748" y="2879966"/>
            <a:ext cx="1063798" cy="21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IF Err, stay in INIT_1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C6FEA3C-D08A-408C-8605-BA299A32CFD9}"/>
              </a:ext>
            </a:extLst>
          </p:cNvPr>
          <p:cNvSpPr txBox="1"/>
          <p:nvPr/>
        </p:nvSpPr>
        <p:spPr>
          <a:xfrm>
            <a:off x="6594836" y="1386545"/>
            <a:ext cx="1020714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PLC_Reset</a:t>
            </a:r>
            <a:r>
              <a:rPr lang="en-US" dirty="0"/>
              <a:t> &amp; Start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CD0A3B-1444-4BF8-BA64-DFE27727D881}"/>
              </a:ext>
            </a:extLst>
          </p:cNvPr>
          <p:cNvCxnSpPr>
            <a:cxnSpLocks/>
          </p:cNvCxnSpPr>
          <p:nvPr/>
        </p:nvCxnSpPr>
        <p:spPr>
          <a:xfrm>
            <a:off x="2883516" y="2093298"/>
            <a:ext cx="547007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8CF10A8-9C01-4B65-85D9-BE8CB44DA1F5}"/>
              </a:ext>
            </a:extLst>
          </p:cNvPr>
          <p:cNvSpPr txBox="1"/>
          <p:nvPr/>
        </p:nvSpPr>
        <p:spPr>
          <a:xfrm rot="16200000">
            <a:off x="7930763" y="1337047"/>
            <a:ext cx="20668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43EDD3F-E469-4E13-8CA5-A43C91AFA60E}"/>
              </a:ext>
            </a:extLst>
          </p:cNvPr>
          <p:cNvSpPr txBox="1"/>
          <p:nvPr/>
        </p:nvSpPr>
        <p:spPr>
          <a:xfrm rot="21387684">
            <a:off x="6553399" y="1717924"/>
            <a:ext cx="1020714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PLC_Reset</a:t>
            </a:r>
            <a:r>
              <a:rPr lang="en-US" dirty="0"/>
              <a:t> &amp; Start</a:t>
            </a:r>
          </a:p>
        </p:txBody>
      </p:sp>
      <p:sp>
        <p:nvSpPr>
          <p:cNvPr id="175" name="Arrow: Curved Right 174">
            <a:extLst>
              <a:ext uri="{FF2B5EF4-FFF2-40B4-BE49-F238E27FC236}">
                <a16:creationId xmlns:a16="http://schemas.microsoft.com/office/drawing/2014/main" id="{EEBA611B-011A-41D3-A648-9E13127777CA}"/>
              </a:ext>
            </a:extLst>
          </p:cNvPr>
          <p:cNvSpPr/>
          <p:nvPr/>
        </p:nvSpPr>
        <p:spPr>
          <a:xfrm flipH="1">
            <a:off x="3356758" y="1955503"/>
            <a:ext cx="181112" cy="16672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B4B5537-A2D1-4D58-A60D-F5648412F816}"/>
              </a:ext>
            </a:extLst>
          </p:cNvPr>
          <p:cNvSpPr txBox="1"/>
          <p:nvPr/>
        </p:nvSpPr>
        <p:spPr>
          <a:xfrm>
            <a:off x="9991190" y="228728"/>
            <a:ext cx="83066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EB4CC3F-CC53-4CD2-AAB9-181A4A126D6B}"/>
              </a:ext>
            </a:extLst>
          </p:cNvPr>
          <p:cNvSpPr txBox="1"/>
          <p:nvPr/>
        </p:nvSpPr>
        <p:spPr>
          <a:xfrm>
            <a:off x="9905541" y="493750"/>
            <a:ext cx="105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Interface INIT:</a:t>
            </a:r>
          </a:p>
          <a:p>
            <a:r>
              <a:rPr lang="en-US" sz="800" dirty="0"/>
              <a:t> </a:t>
            </a:r>
            <a:r>
              <a:rPr lang="en-US" sz="800" dirty="0">
                <a:solidFill>
                  <a:srgbClr val="FF0000"/>
                </a:solidFill>
              </a:rPr>
              <a:t>RESET</a:t>
            </a:r>
            <a:r>
              <a:rPr lang="en-US" sz="800" dirty="0"/>
              <a:t> parameters and remote modules (if applicable)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D849A7-37C9-4BFC-AC6B-DD764A86F80E}"/>
              </a:ext>
            </a:extLst>
          </p:cNvPr>
          <p:cNvSpPr txBox="1"/>
          <p:nvPr/>
        </p:nvSpPr>
        <p:spPr>
          <a:xfrm>
            <a:off x="9991190" y="1204596"/>
            <a:ext cx="830665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41AB413-2B4B-4778-BE85-C1A8869701B0}"/>
              </a:ext>
            </a:extLst>
          </p:cNvPr>
          <p:cNvSpPr txBox="1"/>
          <p:nvPr/>
        </p:nvSpPr>
        <p:spPr>
          <a:xfrm>
            <a:off x="9914436" y="1487395"/>
            <a:ext cx="105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Logic INIT:</a:t>
            </a:r>
          </a:p>
          <a:p>
            <a:r>
              <a:rPr lang="en-US" sz="800" dirty="0"/>
              <a:t> CHECK any logic errors and fix them online (if applicable)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9EB7341-915E-4A9D-8165-747489EB158A}"/>
              </a:ext>
            </a:extLst>
          </p:cNvPr>
          <p:cNvSpPr txBox="1"/>
          <p:nvPr/>
        </p:nvSpPr>
        <p:spPr>
          <a:xfrm>
            <a:off x="9985096" y="2214968"/>
            <a:ext cx="830665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626E2D-C846-484B-8C4D-E09C16D992EF}"/>
              </a:ext>
            </a:extLst>
          </p:cNvPr>
          <p:cNvSpPr txBox="1"/>
          <p:nvPr/>
        </p:nvSpPr>
        <p:spPr>
          <a:xfrm>
            <a:off x="9933243" y="2529176"/>
            <a:ext cx="105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Clean INIT:</a:t>
            </a:r>
          </a:p>
          <a:p>
            <a:r>
              <a:rPr lang="en-US" sz="800" dirty="0"/>
              <a:t> CONFIRM the ready to start status</a:t>
            </a:r>
          </a:p>
        </p:txBody>
      </p:sp>
    </p:spTree>
    <p:extLst>
      <p:ext uri="{BB962C8B-B14F-4D97-AF65-F5344CB8AC3E}">
        <p14:creationId xmlns:p14="http://schemas.microsoft.com/office/powerpoint/2010/main" val="210648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A5851C1-33A7-4C4D-90EC-B664FC6AF673}"/>
              </a:ext>
            </a:extLst>
          </p:cNvPr>
          <p:cNvCxnSpPr>
            <a:cxnSpLocks/>
          </p:cNvCxnSpPr>
          <p:nvPr/>
        </p:nvCxnSpPr>
        <p:spPr>
          <a:xfrm flipH="1">
            <a:off x="3228736" y="1672868"/>
            <a:ext cx="4640660" cy="28065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F327B35-C74C-4AE9-B010-C559BFD9FF91}"/>
              </a:ext>
            </a:extLst>
          </p:cNvPr>
          <p:cNvCxnSpPr>
            <a:cxnSpLocks/>
          </p:cNvCxnSpPr>
          <p:nvPr/>
        </p:nvCxnSpPr>
        <p:spPr>
          <a:xfrm flipV="1">
            <a:off x="3262514" y="1573396"/>
            <a:ext cx="4644631" cy="5922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85CF572-F383-4DBA-B86B-DDB1C61E9C52}"/>
              </a:ext>
            </a:extLst>
          </p:cNvPr>
          <p:cNvCxnSpPr>
            <a:cxnSpLocks/>
          </p:cNvCxnSpPr>
          <p:nvPr/>
        </p:nvCxnSpPr>
        <p:spPr>
          <a:xfrm>
            <a:off x="5131733" y="1087180"/>
            <a:ext cx="0" cy="5673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AD2F7E2-D966-456B-9354-9B091022C924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4098867" y="1074716"/>
            <a:ext cx="24318" cy="5714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01C94-95FF-4A4C-98C2-3C7ADEA87C4F}"/>
              </a:ext>
            </a:extLst>
          </p:cNvPr>
          <p:cNvCxnSpPr>
            <a:cxnSpLocks/>
          </p:cNvCxnSpPr>
          <p:nvPr/>
        </p:nvCxnSpPr>
        <p:spPr>
          <a:xfrm>
            <a:off x="1547059" y="1085966"/>
            <a:ext cx="4137" cy="5702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8B93-BE86-4D4C-B2C0-7B1E0781E7B4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3117876" y="1180096"/>
            <a:ext cx="0" cy="5608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B79A8-B502-49B5-B3F6-A88923696CBC}"/>
              </a:ext>
            </a:extLst>
          </p:cNvPr>
          <p:cNvCxnSpPr>
            <a:cxnSpLocks/>
            <a:stCxn id="177" idx="2"/>
          </p:cNvCxnSpPr>
          <p:nvPr/>
        </p:nvCxnSpPr>
        <p:spPr>
          <a:xfrm>
            <a:off x="6195186" y="1073152"/>
            <a:ext cx="624" cy="568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06DE-F517-4A9E-BC56-F8F0E5A9A6CB}"/>
              </a:ext>
            </a:extLst>
          </p:cNvPr>
          <p:cNvCxnSpPr>
            <a:cxnSpLocks/>
          </p:cNvCxnSpPr>
          <p:nvPr/>
        </p:nvCxnSpPr>
        <p:spPr>
          <a:xfrm>
            <a:off x="9162297" y="1148913"/>
            <a:ext cx="4357" cy="5535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Image result for beckhoff plc cx9020">
            <a:extLst>
              <a:ext uri="{FF2B5EF4-FFF2-40B4-BE49-F238E27FC236}">
                <a16:creationId xmlns:a16="http://schemas.microsoft.com/office/drawing/2014/main" id="{089D004C-3958-48D9-B612-8B7FBCA58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7693565" y="631344"/>
            <a:ext cx="502764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3D071-F3CB-425F-938D-6677591ACC05}"/>
              </a:ext>
            </a:extLst>
          </p:cNvPr>
          <p:cNvSpPr txBox="1"/>
          <p:nvPr/>
        </p:nvSpPr>
        <p:spPr>
          <a:xfrm>
            <a:off x="2842847" y="434797"/>
            <a:ext cx="1651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Supervisor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C18BB-AE5B-4826-82A9-22F5C0E29AF6}"/>
              </a:ext>
            </a:extLst>
          </p:cNvPr>
          <p:cNvSpPr txBox="1"/>
          <p:nvPr/>
        </p:nvSpPr>
        <p:spPr>
          <a:xfrm>
            <a:off x="7656710" y="380911"/>
            <a:ext cx="62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CNC 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99895-3ABB-43E7-B70C-38904432E7A0}"/>
              </a:ext>
            </a:extLst>
          </p:cNvPr>
          <p:cNvCxnSpPr>
            <a:cxnSpLocks/>
          </p:cNvCxnSpPr>
          <p:nvPr/>
        </p:nvCxnSpPr>
        <p:spPr>
          <a:xfrm>
            <a:off x="8037552" y="1220641"/>
            <a:ext cx="8403" cy="5546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729BD7-E380-4E5B-95FB-735ACFBA315A}"/>
              </a:ext>
            </a:extLst>
          </p:cNvPr>
          <p:cNvSpPr txBox="1"/>
          <p:nvPr/>
        </p:nvSpPr>
        <p:spPr>
          <a:xfrm rot="16200000">
            <a:off x="2797651" y="1666800"/>
            <a:ext cx="60348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A29832-0DBB-4A86-B201-1CADBA5E8E9E}"/>
              </a:ext>
            </a:extLst>
          </p:cNvPr>
          <p:cNvSpPr txBox="1"/>
          <p:nvPr/>
        </p:nvSpPr>
        <p:spPr>
          <a:xfrm>
            <a:off x="1077577" y="823053"/>
            <a:ext cx="104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Scheduler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BA5355-61AC-4135-9D31-7D83509D9FDF}"/>
              </a:ext>
            </a:extLst>
          </p:cNvPr>
          <p:cNvSpPr txBox="1"/>
          <p:nvPr/>
        </p:nvSpPr>
        <p:spPr>
          <a:xfrm>
            <a:off x="2808774" y="718431"/>
            <a:ext cx="61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Intrf</a:t>
            </a:r>
            <a:r>
              <a:rPr lang="en-US" sz="1200" dirty="0"/>
              <a:t>. CNC_X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9EC606-8FB0-4CC7-8552-9D0A8BD628C1}"/>
              </a:ext>
            </a:extLst>
          </p:cNvPr>
          <p:cNvSpPr txBox="1"/>
          <p:nvPr/>
        </p:nvSpPr>
        <p:spPr>
          <a:xfrm>
            <a:off x="4937301" y="697693"/>
            <a:ext cx="59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Intrf</a:t>
            </a:r>
            <a:r>
              <a:rPr lang="en-US" sz="1200" dirty="0"/>
              <a:t>. UR3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0B660B-9F02-4E3C-9672-125F302F8771}"/>
              </a:ext>
            </a:extLst>
          </p:cNvPr>
          <p:cNvSpPr txBox="1"/>
          <p:nvPr/>
        </p:nvSpPr>
        <p:spPr>
          <a:xfrm rot="16200000">
            <a:off x="292701" y="6062892"/>
            <a:ext cx="1071755" cy="350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8679F8-98B0-4A6F-8E71-6E4C02A175B3}"/>
              </a:ext>
            </a:extLst>
          </p:cNvPr>
          <p:cNvCxnSpPr>
            <a:cxnSpLocks/>
          </p:cNvCxnSpPr>
          <p:nvPr/>
        </p:nvCxnSpPr>
        <p:spPr>
          <a:xfrm flipH="1">
            <a:off x="1662249" y="2135981"/>
            <a:ext cx="1272097" cy="14159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5EA8CA99-E1C4-40F9-9E8D-885B36DC74B3}"/>
              </a:ext>
            </a:extLst>
          </p:cNvPr>
          <p:cNvSpPr/>
          <p:nvPr/>
        </p:nvSpPr>
        <p:spPr>
          <a:xfrm>
            <a:off x="1254039" y="2198164"/>
            <a:ext cx="122285" cy="520349"/>
          </a:xfrm>
          <a:prstGeom prst="leftBrace">
            <a:avLst>
              <a:gd name="adj1" fmla="val 7259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Curved Right 45">
            <a:extLst>
              <a:ext uri="{FF2B5EF4-FFF2-40B4-BE49-F238E27FC236}">
                <a16:creationId xmlns:a16="http://schemas.microsoft.com/office/drawing/2014/main" id="{02FAD104-EDFD-40F2-A1DE-B2F09A102E82}"/>
              </a:ext>
            </a:extLst>
          </p:cNvPr>
          <p:cNvSpPr/>
          <p:nvPr/>
        </p:nvSpPr>
        <p:spPr>
          <a:xfrm>
            <a:off x="982673" y="2454127"/>
            <a:ext cx="122285" cy="29969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6A8A8A4F-0F67-48A5-8BEF-E92E0964D5DD}"/>
              </a:ext>
            </a:extLst>
          </p:cNvPr>
          <p:cNvSpPr/>
          <p:nvPr/>
        </p:nvSpPr>
        <p:spPr>
          <a:xfrm>
            <a:off x="1230876" y="4994456"/>
            <a:ext cx="110210" cy="742348"/>
          </a:xfrm>
          <a:prstGeom prst="leftBrace">
            <a:avLst>
              <a:gd name="adj1" fmla="val 141530"/>
              <a:gd name="adj2" fmla="val 5032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Arrow: Curved Right 145">
            <a:extLst>
              <a:ext uri="{FF2B5EF4-FFF2-40B4-BE49-F238E27FC236}">
                <a16:creationId xmlns:a16="http://schemas.microsoft.com/office/drawing/2014/main" id="{6FBA9771-13CC-468B-B9D3-FE0E72911FAA}"/>
              </a:ext>
            </a:extLst>
          </p:cNvPr>
          <p:cNvSpPr/>
          <p:nvPr/>
        </p:nvSpPr>
        <p:spPr>
          <a:xfrm>
            <a:off x="969088" y="3262119"/>
            <a:ext cx="133220" cy="3705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D95E963E-4158-4DF6-B484-FCA4AE7FDC0A}"/>
              </a:ext>
            </a:extLst>
          </p:cNvPr>
          <p:cNvSpPr/>
          <p:nvPr/>
        </p:nvSpPr>
        <p:spPr>
          <a:xfrm>
            <a:off x="1275365" y="2928934"/>
            <a:ext cx="99636" cy="655238"/>
          </a:xfrm>
          <a:prstGeom prst="leftBrace">
            <a:avLst>
              <a:gd name="adj1" fmla="val 9437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Curved Right 152">
            <a:extLst>
              <a:ext uri="{FF2B5EF4-FFF2-40B4-BE49-F238E27FC236}">
                <a16:creationId xmlns:a16="http://schemas.microsoft.com/office/drawing/2014/main" id="{6CC19BE1-5B06-4AE6-BD35-8AD857889F72}"/>
              </a:ext>
            </a:extLst>
          </p:cNvPr>
          <p:cNvSpPr/>
          <p:nvPr/>
        </p:nvSpPr>
        <p:spPr>
          <a:xfrm>
            <a:off x="971482" y="5363582"/>
            <a:ext cx="127314" cy="4209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7DCE43-60C3-40A1-BA45-6A81B0C98742}"/>
              </a:ext>
            </a:extLst>
          </p:cNvPr>
          <p:cNvSpPr txBox="1"/>
          <p:nvPr/>
        </p:nvSpPr>
        <p:spPr>
          <a:xfrm rot="16200000">
            <a:off x="901073" y="1984971"/>
            <a:ext cx="1277627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01ABF36-7648-40D8-B0F7-91E724ABB014}"/>
              </a:ext>
            </a:extLst>
          </p:cNvPr>
          <p:cNvSpPr txBox="1"/>
          <p:nvPr/>
        </p:nvSpPr>
        <p:spPr>
          <a:xfrm rot="16200000">
            <a:off x="1085558" y="3076049"/>
            <a:ext cx="912165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B36482-0DE8-4497-9456-1B13893AC3CA}"/>
              </a:ext>
            </a:extLst>
          </p:cNvPr>
          <p:cNvSpPr txBox="1"/>
          <p:nvPr/>
        </p:nvSpPr>
        <p:spPr>
          <a:xfrm rot="16200000">
            <a:off x="7756963" y="1821596"/>
            <a:ext cx="55615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BB1D5D-6636-43B7-9F3A-96AF6A069C0A}"/>
              </a:ext>
            </a:extLst>
          </p:cNvPr>
          <p:cNvSpPr txBox="1"/>
          <p:nvPr/>
        </p:nvSpPr>
        <p:spPr>
          <a:xfrm rot="16200000">
            <a:off x="8881314" y="1728059"/>
            <a:ext cx="57282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2660F5-F514-409C-B00C-815E2CB944DA}"/>
              </a:ext>
            </a:extLst>
          </p:cNvPr>
          <p:cNvSpPr txBox="1"/>
          <p:nvPr/>
        </p:nvSpPr>
        <p:spPr>
          <a:xfrm rot="16200000">
            <a:off x="5895894" y="1666799"/>
            <a:ext cx="60348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15E543-A266-4583-8B25-9BA3C337CAA7}"/>
              </a:ext>
            </a:extLst>
          </p:cNvPr>
          <p:cNvSpPr txBox="1"/>
          <p:nvPr/>
        </p:nvSpPr>
        <p:spPr>
          <a:xfrm rot="16200000">
            <a:off x="8171199" y="3004810"/>
            <a:ext cx="1988289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755A680-F1C5-464A-8B8C-76B9EEA5C9ED}"/>
              </a:ext>
            </a:extLst>
          </p:cNvPr>
          <p:cNvSpPr txBox="1"/>
          <p:nvPr/>
        </p:nvSpPr>
        <p:spPr>
          <a:xfrm rot="16200000">
            <a:off x="462750" y="4609269"/>
            <a:ext cx="2154275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DE69D0-57D7-472B-B698-B21CA1BAEA9B}"/>
              </a:ext>
            </a:extLst>
          </p:cNvPr>
          <p:cNvSpPr txBox="1"/>
          <p:nvPr/>
        </p:nvSpPr>
        <p:spPr>
          <a:xfrm rot="16200000">
            <a:off x="7738927" y="4313260"/>
            <a:ext cx="595243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49F0A91-27B8-4307-99FB-F6A5C2124347}"/>
              </a:ext>
            </a:extLst>
          </p:cNvPr>
          <p:cNvSpPr txBox="1"/>
          <p:nvPr/>
        </p:nvSpPr>
        <p:spPr>
          <a:xfrm rot="16200000">
            <a:off x="8865964" y="4287773"/>
            <a:ext cx="608063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239070-25F2-4C71-A974-BCE9D374ED3A}"/>
              </a:ext>
            </a:extLst>
          </p:cNvPr>
          <p:cNvSpPr txBox="1"/>
          <p:nvPr/>
        </p:nvSpPr>
        <p:spPr>
          <a:xfrm rot="16200000">
            <a:off x="8265653" y="5491495"/>
            <a:ext cx="179938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02A4BA-55F4-44B0-9A44-14335CFC7C41}"/>
              </a:ext>
            </a:extLst>
          </p:cNvPr>
          <p:cNvSpPr txBox="1"/>
          <p:nvPr/>
        </p:nvSpPr>
        <p:spPr>
          <a:xfrm rot="16200000">
            <a:off x="1123697" y="6097796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965B0C-3226-4B9D-A763-735647E868E7}"/>
              </a:ext>
            </a:extLst>
          </p:cNvPr>
          <p:cNvSpPr txBox="1"/>
          <p:nvPr/>
        </p:nvSpPr>
        <p:spPr>
          <a:xfrm rot="16200000">
            <a:off x="2683594" y="6073969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7BE7608-2D71-4EBE-AF3A-473179340FF1}"/>
              </a:ext>
            </a:extLst>
          </p:cNvPr>
          <p:cNvSpPr txBox="1"/>
          <p:nvPr/>
        </p:nvSpPr>
        <p:spPr>
          <a:xfrm rot="16200000">
            <a:off x="5784422" y="6051111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4BE58A4-36C6-4BA0-AA49-57DC61632BFF}"/>
              </a:ext>
            </a:extLst>
          </p:cNvPr>
          <p:cNvSpPr txBox="1"/>
          <p:nvPr/>
        </p:nvSpPr>
        <p:spPr>
          <a:xfrm rot="16200000">
            <a:off x="-1608967" y="3519494"/>
            <a:ext cx="4346676" cy="2539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INIT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9BB9E5C-EF08-4677-9C7D-552EFDBE1D73}"/>
              </a:ext>
            </a:extLst>
          </p:cNvPr>
          <p:cNvSpPr txBox="1"/>
          <p:nvPr/>
        </p:nvSpPr>
        <p:spPr>
          <a:xfrm rot="16200000">
            <a:off x="150027" y="6104220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NORMAL</a:t>
            </a:r>
          </a:p>
        </p:txBody>
      </p:sp>
      <p:pic>
        <p:nvPicPr>
          <p:cNvPr id="87" name="Picture 6" descr="Related image">
            <a:extLst>
              <a:ext uri="{FF2B5EF4-FFF2-40B4-BE49-F238E27FC236}">
                <a16:creationId xmlns:a16="http://schemas.microsoft.com/office/drawing/2014/main" id="{AAE11523-1D22-4BCD-99F1-62E9A982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98" y="382997"/>
            <a:ext cx="846124" cy="67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23D5355A-BA36-4666-B9CF-94EB6B986555}"/>
              </a:ext>
            </a:extLst>
          </p:cNvPr>
          <p:cNvSpPr txBox="1"/>
          <p:nvPr/>
        </p:nvSpPr>
        <p:spPr>
          <a:xfrm rot="16200000">
            <a:off x="3809673" y="1666799"/>
            <a:ext cx="60348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2FF7EF-CEC5-436A-830A-5E29809F49C1}"/>
              </a:ext>
            </a:extLst>
          </p:cNvPr>
          <p:cNvSpPr txBox="1"/>
          <p:nvPr/>
        </p:nvSpPr>
        <p:spPr>
          <a:xfrm rot="16200000">
            <a:off x="3698201" y="6078819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7BF4C9A-6704-4286-9582-E7A8B7035212}"/>
              </a:ext>
            </a:extLst>
          </p:cNvPr>
          <p:cNvSpPr txBox="1"/>
          <p:nvPr/>
        </p:nvSpPr>
        <p:spPr>
          <a:xfrm rot="16200000">
            <a:off x="4838867" y="1666800"/>
            <a:ext cx="603483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3E3FAFD-A30F-44BB-866D-554C342EBBD3}"/>
              </a:ext>
            </a:extLst>
          </p:cNvPr>
          <p:cNvSpPr txBox="1"/>
          <p:nvPr/>
        </p:nvSpPr>
        <p:spPr>
          <a:xfrm rot="16200000">
            <a:off x="4727394" y="6060349"/>
            <a:ext cx="822777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42A2347-89C0-439A-9218-ABFECC56F225}"/>
              </a:ext>
            </a:extLst>
          </p:cNvPr>
          <p:cNvCxnSpPr>
            <a:cxnSpLocks/>
          </p:cNvCxnSpPr>
          <p:nvPr/>
        </p:nvCxnSpPr>
        <p:spPr>
          <a:xfrm flipH="1">
            <a:off x="1657500" y="2117849"/>
            <a:ext cx="2282731" cy="27234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138F05-1101-4235-9A5C-FAB3883A2F99}"/>
              </a:ext>
            </a:extLst>
          </p:cNvPr>
          <p:cNvCxnSpPr>
            <a:cxnSpLocks/>
          </p:cNvCxnSpPr>
          <p:nvPr/>
        </p:nvCxnSpPr>
        <p:spPr>
          <a:xfrm flipH="1">
            <a:off x="1675169" y="3030192"/>
            <a:ext cx="3306463" cy="30036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7CE2AAF-161C-49E2-BB98-40FCD017240E}"/>
              </a:ext>
            </a:extLst>
          </p:cNvPr>
          <p:cNvCxnSpPr>
            <a:cxnSpLocks/>
          </p:cNvCxnSpPr>
          <p:nvPr/>
        </p:nvCxnSpPr>
        <p:spPr>
          <a:xfrm flipH="1">
            <a:off x="1663737" y="3120954"/>
            <a:ext cx="4377541" cy="37118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10C42F-8114-4DDA-8586-5374EB71C38A}"/>
              </a:ext>
            </a:extLst>
          </p:cNvPr>
          <p:cNvSpPr txBox="1"/>
          <p:nvPr/>
        </p:nvSpPr>
        <p:spPr>
          <a:xfrm>
            <a:off x="9016433" y="592394"/>
            <a:ext cx="84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  Operator</a:t>
            </a:r>
          </a:p>
          <a:p>
            <a:r>
              <a:rPr lang="en-US" dirty="0"/>
              <a:t>/Inspector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547BE58-1BAE-47AE-A53F-08B483290F84}"/>
              </a:ext>
            </a:extLst>
          </p:cNvPr>
          <p:cNvSpPr txBox="1"/>
          <p:nvPr/>
        </p:nvSpPr>
        <p:spPr>
          <a:xfrm>
            <a:off x="3814083" y="797717"/>
            <a:ext cx="61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Queue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CDCDE3-CAA5-4682-9C4B-FE5D65842A38}"/>
              </a:ext>
            </a:extLst>
          </p:cNvPr>
          <p:cNvSpPr txBox="1"/>
          <p:nvPr/>
        </p:nvSpPr>
        <p:spPr>
          <a:xfrm>
            <a:off x="5886085" y="796153"/>
            <a:ext cx="618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36DAADD-539A-420C-B771-18EBD0C649DC}"/>
              </a:ext>
            </a:extLst>
          </p:cNvPr>
          <p:cNvCxnSpPr>
            <a:cxnSpLocks/>
          </p:cNvCxnSpPr>
          <p:nvPr/>
        </p:nvCxnSpPr>
        <p:spPr>
          <a:xfrm flipH="1">
            <a:off x="3226263" y="2414025"/>
            <a:ext cx="4650101" cy="430775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8FDE434-A794-4A2D-829D-5C17A6AE2BCA}"/>
              </a:ext>
            </a:extLst>
          </p:cNvPr>
          <p:cNvSpPr txBox="1"/>
          <p:nvPr/>
        </p:nvSpPr>
        <p:spPr>
          <a:xfrm rot="21350501">
            <a:off x="6540557" y="2315991"/>
            <a:ext cx="1068009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INIT_1@X: NO Err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6F91286-9B25-4DE4-AC85-B73CA721E55F}"/>
              </a:ext>
            </a:extLst>
          </p:cNvPr>
          <p:cNvCxnSpPr>
            <a:cxnSpLocks/>
          </p:cNvCxnSpPr>
          <p:nvPr/>
        </p:nvCxnSpPr>
        <p:spPr>
          <a:xfrm flipH="1">
            <a:off x="5265741" y="2549083"/>
            <a:ext cx="3741858" cy="430775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7D0403D-8AE5-44DC-B666-65917DB24260}"/>
              </a:ext>
            </a:extLst>
          </p:cNvPr>
          <p:cNvSpPr txBox="1"/>
          <p:nvPr/>
        </p:nvSpPr>
        <p:spPr>
          <a:xfrm rot="21294452">
            <a:off x="6528949" y="2731662"/>
            <a:ext cx="1130996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INIT_1@UR: NO Err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900FDA3-B6C9-4CB7-84C6-CCA83599998E}"/>
              </a:ext>
            </a:extLst>
          </p:cNvPr>
          <p:cNvCxnSpPr>
            <a:cxnSpLocks/>
          </p:cNvCxnSpPr>
          <p:nvPr/>
        </p:nvCxnSpPr>
        <p:spPr>
          <a:xfrm flipH="1">
            <a:off x="1675588" y="2860301"/>
            <a:ext cx="1260683" cy="14682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261C19A-2FEC-47A8-A206-3960B44F4E79}"/>
              </a:ext>
            </a:extLst>
          </p:cNvPr>
          <p:cNvCxnSpPr>
            <a:cxnSpLocks/>
          </p:cNvCxnSpPr>
          <p:nvPr/>
        </p:nvCxnSpPr>
        <p:spPr>
          <a:xfrm flipH="1">
            <a:off x="1657293" y="2930923"/>
            <a:ext cx="2292282" cy="24966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EC951FA-C345-462E-835D-DE0DE0CAB8C9}"/>
              </a:ext>
            </a:extLst>
          </p:cNvPr>
          <p:cNvCxnSpPr>
            <a:cxnSpLocks/>
          </p:cNvCxnSpPr>
          <p:nvPr/>
        </p:nvCxnSpPr>
        <p:spPr>
          <a:xfrm flipH="1">
            <a:off x="1657610" y="2117849"/>
            <a:ext cx="3319591" cy="40790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6554342-77B5-4B3F-946D-C062D7D227C0}"/>
              </a:ext>
            </a:extLst>
          </p:cNvPr>
          <p:cNvCxnSpPr>
            <a:cxnSpLocks/>
          </p:cNvCxnSpPr>
          <p:nvPr/>
        </p:nvCxnSpPr>
        <p:spPr>
          <a:xfrm flipH="1">
            <a:off x="1659202" y="2135981"/>
            <a:ext cx="4382076" cy="50667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1A24C3-6B90-4905-A327-1F85D5845617}"/>
              </a:ext>
            </a:extLst>
          </p:cNvPr>
          <p:cNvSpPr txBox="1"/>
          <p:nvPr/>
        </p:nvSpPr>
        <p:spPr>
          <a:xfrm rot="4875166">
            <a:off x="1733190" y="2128717"/>
            <a:ext cx="74787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Interface: INIT_1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E20E38-BD7A-4E67-B2A2-72753C23C3C8}"/>
              </a:ext>
            </a:extLst>
          </p:cNvPr>
          <p:cNvSpPr txBox="1"/>
          <p:nvPr/>
        </p:nvSpPr>
        <p:spPr>
          <a:xfrm rot="4875166">
            <a:off x="1974884" y="3029815"/>
            <a:ext cx="781381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NO Errors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857C970-2064-4A50-B43E-4B27E4ECBAD8}"/>
              </a:ext>
            </a:extLst>
          </p:cNvPr>
          <p:cNvCxnSpPr>
            <a:cxnSpLocks/>
          </p:cNvCxnSpPr>
          <p:nvPr/>
        </p:nvCxnSpPr>
        <p:spPr>
          <a:xfrm>
            <a:off x="3254857" y="3681288"/>
            <a:ext cx="4644049" cy="31142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2717550-C108-403F-8429-22CDA2D4E4B3}"/>
              </a:ext>
            </a:extLst>
          </p:cNvPr>
          <p:cNvCxnSpPr>
            <a:cxnSpLocks/>
          </p:cNvCxnSpPr>
          <p:nvPr/>
        </p:nvCxnSpPr>
        <p:spPr>
          <a:xfrm flipH="1">
            <a:off x="3226352" y="4822250"/>
            <a:ext cx="4650012" cy="8721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CCDE0330-4525-4806-AAE9-8A077AFEDD57}"/>
              </a:ext>
            </a:extLst>
          </p:cNvPr>
          <p:cNvSpPr txBox="1"/>
          <p:nvPr/>
        </p:nvSpPr>
        <p:spPr>
          <a:xfrm>
            <a:off x="6517967" y="4629062"/>
            <a:ext cx="97596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Status: EMPTY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A979DF8-8202-4E31-B0B1-E3E97D20D6D3}"/>
              </a:ext>
            </a:extLst>
          </p:cNvPr>
          <p:cNvSpPr txBox="1"/>
          <p:nvPr/>
        </p:nvSpPr>
        <p:spPr>
          <a:xfrm rot="21335997">
            <a:off x="1886993" y="4732764"/>
            <a:ext cx="874153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STATE_EMPTY</a:t>
            </a:r>
          </a:p>
        </p:txBody>
      </p:sp>
      <p:sp>
        <p:nvSpPr>
          <p:cNvPr id="199" name="Arrow: Curved Right 198">
            <a:extLst>
              <a:ext uri="{FF2B5EF4-FFF2-40B4-BE49-F238E27FC236}">
                <a16:creationId xmlns:a16="http://schemas.microsoft.com/office/drawing/2014/main" id="{E60FABA5-8D6D-47F6-8F2D-40261E3A8E8C}"/>
              </a:ext>
            </a:extLst>
          </p:cNvPr>
          <p:cNvSpPr/>
          <p:nvPr/>
        </p:nvSpPr>
        <p:spPr>
          <a:xfrm rot="16200000">
            <a:off x="2202951" y="3262845"/>
            <a:ext cx="252397" cy="1223092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Arrow: Curved Right 199">
            <a:extLst>
              <a:ext uri="{FF2B5EF4-FFF2-40B4-BE49-F238E27FC236}">
                <a16:creationId xmlns:a16="http://schemas.microsoft.com/office/drawing/2014/main" id="{D674C70D-0176-4062-B2AB-5324234CF493}"/>
              </a:ext>
            </a:extLst>
          </p:cNvPr>
          <p:cNvSpPr/>
          <p:nvPr/>
        </p:nvSpPr>
        <p:spPr>
          <a:xfrm rot="16200000">
            <a:off x="2179944" y="5408459"/>
            <a:ext cx="252397" cy="1223092"/>
          </a:xfrm>
          <a:prstGeom prst="curv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0BF47F6-490F-4E7C-994A-8C1631276C6D}"/>
              </a:ext>
            </a:extLst>
          </p:cNvPr>
          <p:cNvCxnSpPr>
            <a:cxnSpLocks/>
          </p:cNvCxnSpPr>
          <p:nvPr/>
        </p:nvCxnSpPr>
        <p:spPr>
          <a:xfrm flipH="1">
            <a:off x="1669993" y="4905274"/>
            <a:ext cx="1261908" cy="7380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Arrow: Curved Right 201">
            <a:extLst>
              <a:ext uri="{FF2B5EF4-FFF2-40B4-BE49-F238E27FC236}">
                <a16:creationId xmlns:a16="http://schemas.microsoft.com/office/drawing/2014/main" id="{0D828F3B-0682-45A2-8077-41A42BD1D5B3}"/>
              </a:ext>
            </a:extLst>
          </p:cNvPr>
          <p:cNvSpPr/>
          <p:nvPr/>
        </p:nvSpPr>
        <p:spPr>
          <a:xfrm>
            <a:off x="7602308" y="4116698"/>
            <a:ext cx="166704" cy="57394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ECA6CA3-B774-42FB-870E-7510E6125721}"/>
              </a:ext>
            </a:extLst>
          </p:cNvPr>
          <p:cNvCxnSpPr>
            <a:cxnSpLocks/>
          </p:cNvCxnSpPr>
          <p:nvPr/>
        </p:nvCxnSpPr>
        <p:spPr>
          <a:xfrm flipH="1">
            <a:off x="1666845" y="5032458"/>
            <a:ext cx="2286198" cy="169748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89B471D4-045E-4983-BD5D-CE4EC0C73FB6}"/>
              </a:ext>
            </a:extLst>
          </p:cNvPr>
          <p:cNvSpPr txBox="1"/>
          <p:nvPr/>
        </p:nvSpPr>
        <p:spPr>
          <a:xfrm rot="21335997">
            <a:off x="1902295" y="4984838"/>
            <a:ext cx="874153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EXPECT_NEW</a:t>
            </a:r>
          </a:p>
        </p:txBody>
      </p:sp>
      <p:sp>
        <p:nvSpPr>
          <p:cNvPr id="228" name="Arrow: Curved Right 227">
            <a:extLst>
              <a:ext uri="{FF2B5EF4-FFF2-40B4-BE49-F238E27FC236}">
                <a16:creationId xmlns:a16="http://schemas.microsoft.com/office/drawing/2014/main" id="{CF0D4713-1B07-452F-BFF8-216A8685BC56}"/>
              </a:ext>
            </a:extLst>
          </p:cNvPr>
          <p:cNvSpPr/>
          <p:nvPr/>
        </p:nvSpPr>
        <p:spPr>
          <a:xfrm>
            <a:off x="8689919" y="3987113"/>
            <a:ext cx="200002" cy="705478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4D7C49E-2285-4002-B460-20B78356E719}"/>
              </a:ext>
            </a:extLst>
          </p:cNvPr>
          <p:cNvCxnSpPr>
            <a:cxnSpLocks/>
          </p:cNvCxnSpPr>
          <p:nvPr/>
        </p:nvCxnSpPr>
        <p:spPr>
          <a:xfrm flipH="1">
            <a:off x="5265742" y="4905274"/>
            <a:ext cx="3772643" cy="25625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AC875C-5FD5-4BD4-8F1E-D1D5E5C52029}"/>
              </a:ext>
            </a:extLst>
          </p:cNvPr>
          <p:cNvSpPr txBox="1"/>
          <p:nvPr/>
        </p:nvSpPr>
        <p:spPr>
          <a:xfrm rot="21363452">
            <a:off x="6740027" y="5018487"/>
            <a:ext cx="83314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READY@UR, NO Err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030F728-142A-4FE5-BED5-CA1455058599}"/>
              </a:ext>
            </a:extLst>
          </p:cNvPr>
          <p:cNvCxnSpPr>
            <a:cxnSpLocks/>
          </p:cNvCxnSpPr>
          <p:nvPr/>
        </p:nvCxnSpPr>
        <p:spPr>
          <a:xfrm flipH="1">
            <a:off x="1683230" y="5174001"/>
            <a:ext cx="3298402" cy="237064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EEE8CB59-6808-4B75-92CE-B1DA48BA5E9A}"/>
              </a:ext>
            </a:extLst>
          </p:cNvPr>
          <p:cNvSpPr txBox="1"/>
          <p:nvPr/>
        </p:nvSpPr>
        <p:spPr>
          <a:xfrm rot="21335997">
            <a:off x="1924281" y="5243896"/>
            <a:ext cx="742724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UR_READY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14B804A-B13E-4469-A416-AA410DB2D49F}"/>
              </a:ext>
            </a:extLst>
          </p:cNvPr>
          <p:cNvCxnSpPr>
            <a:cxnSpLocks/>
          </p:cNvCxnSpPr>
          <p:nvPr/>
        </p:nvCxnSpPr>
        <p:spPr>
          <a:xfrm flipH="1">
            <a:off x="1674230" y="5370914"/>
            <a:ext cx="4369088" cy="30699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792D562E-C97E-4C3C-912D-04635770C64A}"/>
              </a:ext>
            </a:extLst>
          </p:cNvPr>
          <p:cNvSpPr txBox="1"/>
          <p:nvPr/>
        </p:nvSpPr>
        <p:spPr>
          <a:xfrm rot="21335997">
            <a:off x="1942381" y="5497155"/>
            <a:ext cx="847553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EXPECT_NEW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FB924F-5078-4CD0-B069-4B3A0A5046E2}"/>
              </a:ext>
            </a:extLst>
          </p:cNvPr>
          <p:cNvSpPr txBox="1"/>
          <p:nvPr/>
        </p:nvSpPr>
        <p:spPr>
          <a:xfrm>
            <a:off x="1399729" y="1231536"/>
            <a:ext cx="50711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Power ON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8622090-7719-429F-8A42-680715BAF8B0}"/>
              </a:ext>
            </a:extLst>
          </p:cNvPr>
          <p:cNvSpPr txBox="1"/>
          <p:nvPr/>
        </p:nvSpPr>
        <p:spPr>
          <a:xfrm rot="241442">
            <a:off x="6798854" y="3568912"/>
            <a:ext cx="74754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Opt. Start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298A3D4-9A2A-4382-9A79-1392D40A0FCF}"/>
              </a:ext>
            </a:extLst>
          </p:cNvPr>
          <p:cNvSpPr txBox="1"/>
          <p:nvPr/>
        </p:nvSpPr>
        <p:spPr>
          <a:xfrm rot="152063">
            <a:off x="6632176" y="3911941"/>
            <a:ext cx="747540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Opt. Start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F2F75D-6452-4EE9-B728-72761BEA2F02}"/>
              </a:ext>
            </a:extLst>
          </p:cNvPr>
          <p:cNvSpPr txBox="1"/>
          <p:nvPr/>
        </p:nvSpPr>
        <p:spPr>
          <a:xfrm rot="16200000">
            <a:off x="2321479" y="2746456"/>
            <a:ext cx="1555828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0B201F4-7F08-40E1-99F7-C582AEFC583F}"/>
              </a:ext>
            </a:extLst>
          </p:cNvPr>
          <p:cNvSpPr txBox="1"/>
          <p:nvPr/>
        </p:nvSpPr>
        <p:spPr>
          <a:xfrm rot="16200000">
            <a:off x="3348815" y="2731142"/>
            <a:ext cx="1525203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4FCCDFE-FA41-4E4D-BBBD-96AC9A919D76}"/>
              </a:ext>
            </a:extLst>
          </p:cNvPr>
          <p:cNvSpPr txBox="1"/>
          <p:nvPr/>
        </p:nvSpPr>
        <p:spPr>
          <a:xfrm rot="16200000">
            <a:off x="4378007" y="2731143"/>
            <a:ext cx="1525206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F591A99-AB2A-4127-BC60-5B0241DA2077}"/>
              </a:ext>
            </a:extLst>
          </p:cNvPr>
          <p:cNvSpPr txBox="1"/>
          <p:nvPr/>
        </p:nvSpPr>
        <p:spPr>
          <a:xfrm rot="16200000">
            <a:off x="5435035" y="2731141"/>
            <a:ext cx="1525206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9E1A8-1E6F-4185-84F3-AF9E180E609C}"/>
              </a:ext>
            </a:extLst>
          </p:cNvPr>
          <p:cNvSpPr txBox="1"/>
          <p:nvPr/>
        </p:nvSpPr>
        <p:spPr>
          <a:xfrm rot="16200000">
            <a:off x="7079832" y="3057657"/>
            <a:ext cx="1915962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3E55E66-49E1-4A5C-B060-9AE36691E099}"/>
              </a:ext>
            </a:extLst>
          </p:cNvPr>
          <p:cNvSpPr txBox="1"/>
          <p:nvPr/>
        </p:nvSpPr>
        <p:spPr>
          <a:xfrm rot="16200000">
            <a:off x="7126315" y="5524262"/>
            <a:ext cx="182676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SYS READY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99BE25-7580-4B26-95AD-05CC954F3D8B}"/>
              </a:ext>
            </a:extLst>
          </p:cNvPr>
          <p:cNvSpPr txBox="1"/>
          <p:nvPr/>
        </p:nvSpPr>
        <p:spPr>
          <a:xfrm rot="16200000">
            <a:off x="5120868" y="4570987"/>
            <a:ext cx="2154485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AB27C80-C47C-42FB-BA9C-B2DC317C217F}"/>
              </a:ext>
            </a:extLst>
          </p:cNvPr>
          <p:cNvSpPr txBox="1"/>
          <p:nvPr/>
        </p:nvSpPr>
        <p:spPr>
          <a:xfrm rot="16200000">
            <a:off x="4063841" y="4570989"/>
            <a:ext cx="2154484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8733C6-1DE3-4294-9913-D65CF36C6204}"/>
              </a:ext>
            </a:extLst>
          </p:cNvPr>
          <p:cNvSpPr txBox="1"/>
          <p:nvPr/>
        </p:nvSpPr>
        <p:spPr>
          <a:xfrm rot="16200000">
            <a:off x="3028450" y="4577185"/>
            <a:ext cx="2166880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2A36433-A6CA-4ACA-8724-E4F6DE837AD7}"/>
              </a:ext>
            </a:extLst>
          </p:cNvPr>
          <p:cNvSpPr txBox="1"/>
          <p:nvPr/>
        </p:nvSpPr>
        <p:spPr>
          <a:xfrm rot="16200000">
            <a:off x="2020156" y="4583486"/>
            <a:ext cx="2154278" cy="2539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r>
              <a:rPr lang="en-US" dirty="0"/>
              <a:t>INIT_2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8124AA7-7AAA-491F-9896-85EA8F219A32}"/>
              </a:ext>
            </a:extLst>
          </p:cNvPr>
          <p:cNvCxnSpPr>
            <a:cxnSpLocks/>
          </p:cNvCxnSpPr>
          <p:nvPr/>
        </p:nvCxnSpPr>
        <p:spPr>
          <a:xfrm flipV="1">
            <a:off x="1213568" y="5766680"/>
            <a:ext cx="5339831" cy="505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54B83D-C741-4311-A409-F577B7FA8F3E}"/>
              </a:ext>
            </a:extLst>
          </p:cNvPr>
          <p:cNvCxnSpPr>
            <a:cxnSpLocks/>
          </p:cNvCxnSpPr>
          <p:nvPr/>
        </p:nvCxnSpPr>
        <p:spPr>
          <a:xfrm flipV="1">
            <a:off x="1140579" y="3613417"/>
            <a:ext cx="5342653" cy="4204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7FD808B-0D4B-45DA-8335-45144B230395}"/>
              </a:ext>
            </a:extLst>
          </p:cNvPr>
          <p:cNvCxnSpPr>
            <a:cxnSpLocks/>
          </p:cNvCxnSpPr>
          <p:nvPr/>
        </p:nvCxnSpPr>
        <p:spPr>
          <a:xfrm flipV="1">
            <a:off x="1155236" y="2747474"/>
            <a:ext cx="616414" cy="34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50FC859-E085-43FD-AD45-146FCC61DB36}"/>
              </a:ext>
            </a:extLst>
          </p:cNvPr>
          <p:cNvCxnSpPr>
            <a:cxnSpLocks/>
          </p:cNvCxnSpPr>
          <p:nvPr/>
        </p:nvCxnSpPr>
        <p:spPr>
          <a:xfrm>
            <a:off x="7685822" y="4734804"/>
            <a:ext cx="510507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6C79934-15CF-48F2-9E99-DFB69604DEE3}"/>
              </a:ext>
            </a:extLst>
          </p:cNvPr>
          <p:cNvCxnSpPr>
            <a:cxnSpLocks/>
          </p:cNvCxnSpPr>
          <p:nvPr/>
        </p:nvCxnSpPr>
        <p:spPr>
          <a:xfrm>
            <a:off x="8875315" y="4725377"/>
            <a:ext cx="547007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52CDFB2-4177-435F-B9D3-F5C259071B1A}"/>
              </a:ext>
            </a:extLst>
          </p:cNvPr>
          <p:cNvCxnSpPr>
            <a:cxnSpLocks/>
          </p:cNvCxnSpPr>
          <p:nvPr/>
        </p:nvCxnSpPr>
        <p:spPr>
          <a:xfrm flipH="1">
            <a:off x="691050" y="1264593"/>
            <a:ext cx="8745" cy="5514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75CBD1F-3B82-4B63-8BAC-D432C3758F68}"/>
              </a:ext>
            </a:extLst>
          </p:cNvPr>
          <p:cNvCxnSpPr>
            <a:cxnSpLocks/>
          </p:cNvCxnSpPr>
          <p:nvPr/>
        </p:nvCxnSpPr>
        <p:spPr>
          <a:xfrm>
            <a:off x="5296527" y="3672682"/>
            <a:ext cx="3741858" cy="252682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F9E5F84-5C71-499A-910F-F456CD875037}"/>
              </a:ext>
            </a:extLst>
          </p:cNvPr>
          <p:cNvSpPr txBox="1"/>
          <p:nvPr/>
        </p:nvSpPr>
        <p:spPr>
          <a:xfrm rot="16200000">
            <a:off x="8684836" y="2679479"/>
            <a:ext cx="14262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IF Err, stay in INIT_1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C6FEA3C-D08A-408C-8605-BA299A32CFD9}"/>
              </a:ext>
            </a:extLst>
          </p:cNvPr>
          <p:cNvSpPr txBox="1"/>
          <p:nvPr/>
        </p:nvSpPr>
        <p:spPr>
          <a:xfrm>
            <a:off x="6594836" y="1386545"/>
            <a:ext cx="1020714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PLC_Reset</a:t>
            </a:r>
            <a:r>
              <a:rPr lang="en-US" dirty="0"/>
              <a:t> &amp; Start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CD0A3B-1444-4BF8-BA64-DFE27727D881}"/>
              </a:ext>
            </a:extLst>
          </p:cNvPr>
          <p:cNvCxnSpPr>
            <a:cxnSpLocks/>
          </p:cNvCxnSpPr>
          <p:nvPr/>
        </p:nvCxnSpPr>
        <p:spPr>
          <a:xfrm>
            <a:off x="2883516" y="2093298"/>
            <a:ext cx="547007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8CF10A8-9C01-4B65-85D9-BE8CB44DA1F5}"/>
              </a:ext>
            </a:extLst>
          </p:cNvPr>
          <p:cNvSpPr txBox="1"/>
          <p:nvPr/>
        </p:nvSpPr>
        <p:spPr>
          <a:xfrm rot="16200000">
            <a:off x="7930763" y="1337047"/>
            <a:ext cx="206681" cy="25391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pPr algn="ctr"/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43EDD3F-E469-4E13-8CA5-A43C91AFA60E}"/>
              </a:ext>
            </a:extLst>
          </p:cNvPr>
          <p:cNvSpPr txBox="1"/>
          <p:nvPr/>
        </p:nvSpPr>
        <p:spPr>
          <a:xfrm rot="21387684">
            <a:off x="6553399" y="1717924"/>
            <a:ext cx="1020714" cy="2308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PLC_Reset</a:t>
            </a:r>
            <a:r>
              <a:rPr lang="en-US" dirty="0"/>
              <a:t> &amp; Start</a:t>
            </a:r>
          </a:p>
        </p:txBody>
      </p:sp>
      <p:sp>
        <p:nvSpPr>
          <p:cNvPr id="175" name="Arrow: Curved Right 174">
            <a:extLst>
              <a:ext uri="{FF2B5EF4-FFF2-40B4-BE49-F238E27FC236}">
                <a16:creationId xmlns:a16="http://schemas.microsoft.com/office/drawing/2014/main" id="{EEBA611B-011A-41D3-A648-9E13127777CA}"/>
              </a:ext>
            </a:extLst>
          </p:cNvPr>
          <p:cNvSpPr/>
          <p:nvPr/>
        </p:nvSpPr>
        <p:spPr>
          <a:xfrm flipH="1">
            <a:off x="3356758" y="1955503"/>
            <a:ext cx="181112" cy="166727"/>
          </a:xfrm>
          <a:prstGeom prst="curvedRight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92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98586B14-2CF9-40E1-80B7-171378C0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754570"/>
            <a:ext cx="640873" cy="4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beckhoff plc cx9020">
            <a:extLst>
              <a:ext uri="{FF2B5EF4-FFF2-40B4-BE49-F238E27FC236}">
                <a16:creationId xmlns:a16="http://schemas.microsoft.com/office/drawing/2014/main" id="{6CF93833-C162-4DB4-AF59-70095198F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3008974" y="5106482"/>
            <a:ext cx="249568" cy="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Image result for beckhoff plc cx9020">
            <a:extLst>
              <a:ext uri="{FF2B5EF4-FFF2-40B4-BE49-F238E27FC236}">
                <a16:creationId xmlns:a16="http://schemas.microsoft.com/office/drawing/2014/main" id="{8CD0E74C-9D2E-47C0-A19A-CA36F383D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4211001" y="4738494"/>
            <a:ext cx="249568" cy="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Image result for beckhoff plc cx9020">
            <a:extLst>
              <a:ext uri="{FF2B5EF4-FFF2-40B4-BE49-F238E27FC236}">
                <a16:creationId xmlns:a16="http://schemas.microsoft.com/office/drawing/2014/main" id="{A5B8499F-D2DA-43AB-9FA4-44F751042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3016472" y="5963703"/>
            <a:ext cx="235877" cy="2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beckhoff plc cx9020">
            <a:extLst>
              <a:ext uri="{FF2B5EF4-FFF2-40B4-BE49-F238E27FC236}">
                <a16:creationId xmlns:a16="http://schemas.microsoft.com/office/drawing/2014/main" id="{34CD0650-299D-4F15-8E56-A3DFF0926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4243194" y="5521774"/>
            <a:ext cx="249568" cy="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9A255E6-6DD7-42AD-9389-716E8217A0DA}"/>
              </a:ext>
            </a:extLst>
          </p:cNvPr>
          <p:cNvSpPr/>
          <p:nvPr/>
        </p:nvSpPr>
        <p:spPr>
          <a:xfrm>
            <a:off x="1701714" y="5609589"/>
            <a:ext cx="1190224" cy="549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UR3 (OPT)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Control box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45A7FC-9331-48CA-85B0-BF09AAF2DC6D}"/>
              </a:ext>
            </a:extLst>
          </p:cNvPr>
          <p:cNvSpPr/>
          <p:nvPr/>
        </p:nvSpPr>
        <p:spPr>
          <a:xfrm>
            <a:off x="4559141" y="4795542"/>
            <a:ext cx="763427" cy="247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865CD0-2D8B-4F4E-9A9B-8C880FA103B4}"/>
              </a:ext>
            </a:extLst>
          </p:cNvPr>
          <p:cNvSpPr/>
          <p:nvPr/>
        </p:nvSpPr>
        <p:spPr>
          <a:xfrm>
            <a:off x="3333045" y="5172430"/>
            <a:ext cx="816298" cy="226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5ED4FBD-B3D7-4ECC-911F-D6E3D83BEF5F}"/>
              </a:ext>
            </a:extLst>
          </p:cNvPr>
          <p:cNvSpPr/>
          <p:nvPr/>
        </p:nvSpPr>
        <p:spPr>
          <a:xfrm>
            <a:off x="4540117" y="5575890"/>
            <a:ext cx="782451" cy="24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EFB225-82C8-4EFC-A705-FBC0DC89031B}"/>
              </a:ext>
            </a:extLst>
          </p:cNvPr>
          <p:cNvSpPr/>
          <p:nvPr/>
        </p:nvSpPr>
        <p:spPr>
          <a:xfrm>
            <a:off x="3314073" y="5981377"/>
            <a:ext cx="861999" cy="22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CNC_4</a:t>
            </a:r>
          </a:p>
        </p:txBody>
      </p:sp>
      <p:pic>
        <p:nvPicPr>
          <p:cNvPr id="130" name="Picture 10" descr="Image result for ur3 control box">
            <a:extLst>
              <a:ext uri="{FF2B5EF4-FFF2-40B4-BE49-F238E27FC236}">
                <a16:creationId xmlns:a16="http://schemas.microsoft.com/office/drawing/2014/main" id="{9EAED5CF-2D80-4B5B-81BB-45369C85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82" y="1363430"/>
            <a:ext cx="915234" cy="7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1D2FAE81-C876-4031-8556-6C838B2B50A2}"/>
              </a:ext>
            </a:extLst>
          </p:cNvPr>
          <p:cNvSpPr/>
          <p:nvPr/>
        </p:nvSpPr>
        <p:spPr>
          <a:xfrm>
            <a:off x="229373" y="5612886"/>
            <a:ext cx="1374268" cy="549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OPT_F/T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Compute box</a:t>
            </a:r>
          </a:p>
        </p:txBody>
      </p:sp>
      <p:cxnSp>
        <p:nvCxnSpPr>
          <p:cNvPr id="171" name="Connector: Elbow 73">
            <a:extLst>
              <a:ext uri="{FF2B5EF4-FFF2-40B4-BE49-F238E27FC236}">
                <a16:creationId xmlns:a16="http://schemas.microsoft.com/office/drawing/2014/main" id="{DCC2771A-A953-4CE6-ACF5-580E280E5B53}"/>
              </a:ext>
            </a:extLst>
          </p:cNvPr>
          <p:cNvCxnSpPr>
            <a:cxnSpLocks/>
            <a:endCxn id="124" idx="3"/>
          </p:cNvCxnSpPr>
          <p:nvPr/>
        </p:nvCxnSpPr>
        <p:spPr>
          <a:xfrm rot="5400000">
            <a:off x="5179248" y="4149315"/>
            <a:ext cx="913205" cy="626563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73">
            <a:extLst>
              <a:ext uri="{FF2B5EF4-FFF2-40B4-BE49-F238E27FC236}">
                <a16:creationId xmlns:a16="http://schemas.microsoft.com/office/drawing/2014/main" id="{E5C195E9-48FD-4FC1-A9EB-8C5C6A214B58}"/>
              </a:ext>
            </a:extLst>
          </p:cNvPr>
          <p:cNvCxnSpPr>
            <a:cxnSpLocks/>
            <a:endCxn id="126" idx="3"/>
          </p:cNvCxnSpPr>
          <p:nvPr/>
        </p:nvCxnSpPr>
        <p:spPr>
          <a:xfrm rot="10800000" flipV="1">
            <a:off x="4149344" y="3903774"/>
            <a:ext cx="1949695" cy="1381658"/>
          </a:xfrm>
          <a:prstGeom prst="bentConnector3">
            <a:avLst>
              <a:gd name="adj1" fmla="val -355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73">
            <a:extLst>
              <a:ext uri="{FF2B5EF4-FFF2-40B4-BE49-F238E27FC236}">
                <a16:creationId xmlns:a16="http://schemas.microsoft.com/office/drawing/2014/main" id="{151F7DD0-FD1D-483A-8903-EB4CD041E648}"/>
              </a:ext>
            </a:extLst>
          </p:cNvPr>
          <p:cNvCxnSpPr>
            <a:cxnSpLocks/>
            <a:endCxn id="127" idx="3"/>
          </p:cNvCxnSpPr>
          <p:nvPr/>
        </p:nvCxnSpPr>
        <p:spPr>
          <a:xfrm rot="5400000">
            <a:off x="4910703" y="4360558"/>
            <a:ext cx="1749703" cy="92597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73">
            <a:extLst>
              <a:ext uri="{FF2B5EF4-FFF2-40B4-BE49-F238E27FC236}">
                <a16:creationId xmlns:a16="http://schemas.microsoft.com/office/drawing/2014/main" id="{60FBE9BC-15FC-4189-9137-B46E685F773C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4147043" y="3870058"/>
            <a:ext cx="2255061" cy="219700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73">
            <a:extLst>
              <a:ext uri="{FF2B5EF4-FFF2-40B4-BE49-F238E27FC236}">
                <a16:creationId xmlns:a16="http://schemas.microsoft.com/office/drawing/2014/main" id="{E779DEF3-AB97-4145-A760-B2A00F91DD55}"/>
              </a:ext>
            </a:extLst>
          </p:cNvPr>
          <p:cNvCxnSpPr>
            <a:cxnSpLocks/>
            <a:endCxn id="149" idx="3"/>
          </p:cNvCxnSpPr>
          <p:nvPr/>
        </p:nvCxnSpPr>
        <p:spPr>
          <a:xfrm rot="16200000" flipV="1">
            <a:off x="4369431" y="2613395"/>
            <a:ext cx="817268" cy="449994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B1588BF-4321-4E1B-B9FD-047C9F8DE444}"/>
              </a:ext>
            </a:extLst>
          </p:cNvPr>
          <p:cNvSpPr/>
          <p:nvPr/>
        </p:nvSpPr>
        <p:spPr>
          <a:xfrm>
            <a:off x="3401343" y="2254350"/>
            <a:ext cx="1151725" cy="35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Supervisor</a:t>
            </a:r>
          </a:p>
        </p:txBody>
      </p:sp>
      <p:cxnSp>
        <p:nvCxnSpPr>
          <p:cNvPr id="150" name="Connector: Elbow 73">
            <a:extLst>
              <a:ext uri="{FF2B5EF4-FFF2-40B4-BE49-F238E27FC236}">
                <a16:creationId xmlns:a16="http://schemas.microsoft.com/office/drawing/2014/main" id="{3D2952FE-3717-475D-B4C9-E4D6B3042073}"/>
              </a:ext>
            </a:extLst>
          </p:cNvPr>
          <p:cNvCxnSpPr>
            <a:cxnSpLocks/>
            <a:endCxn id="2074" idx="3"/>
          </p:cNvCxnSpPr>
          <p:nvPr/>
        </p:nvCxnSpPr>
        <p:spPr>
          <a:xfrm rot="10800000" flipV="1">
            <a:off x="2296592" y="3738328"/>
            <a:ext cx="1879481" cy="7965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 descr="Image result for meinberg m900 ptp">
            <a:extLst>
              <a:ext uri="{FF2B5EF4-FFF2-40B4-BE49-F238E27FC236}">
                <a16:creationId xmlns:a16="http://schemas.microsoft.com/office/drawing/2014/main" id="{C3B984ED-F640-4165-A448-5CE03A42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561" y="919530"/>
            <a:ext cx="1329004" cy="4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992B8F-18A1-4E74-BC12-990C124CD274}"/>
              </a:ext>
            </a:extLst>
          </p:cNvPr>
          <p:cNvSpPr/>
          <p:nvPr/>
        </p:nvSpPr>
        <p:spPr>
          <a:xfrm>
            <a:off x="7825774" y="790983"/>
            <a:ext cx="1213890" cy="32240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NTP Sync</a:t>
            </a:r>
          </a:p>
        </p:txBody>
      </p:sp>
      <p:pic>
        <p:nvPicPr>
          <p:cNvPr id="49" name="Picture 2" descr="Image result for ptp 1588">
            <a:extLst>
              <a:ext uri="{FF2B5EF4-FFF2-40B4-BE49-F238E27FC236}">
                <a16:creationId xmlns:a16="http://schemas.microsoft.com/office/drawing/2014/main" id="{8E82149C-4450-4967-8874-14A41F43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35" y="572843"/>
            <a:ext cx="571782" cy="4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beckhoff el6688">
            <a:extLst>
              <a:ext uri="{FF2B5EF4-FFF2-40B4-BE49-F238E27FC236}">
                <a16:creationId xmlns:a16="http://schemas.microsoft.com/office/drawing/2014/main" id="{823E8C57-555B-4133-A096-1D822821E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5"/>
          <a:stretch/>
        </p:blipFill>
        <p:spPr bwMode="auto">
          <a:xfrm>
            <a:off x="5434998" y="842445"/>
            <a:ext cx="485569" cy="561307"/>
          </a:xfrm>
          <a:prstGeom prst="rect">
            <a:avLst/>
          </a:prstGeom>
          <a:noFill/>
        </p:spPr>
      </p:pic>
      <p:cxnSp>
        <p:nvCxnSpPr>
          <p:cNvPr id="82" name="Connector: Elbow 73">
            <a:extLst>
              <a:ext uri="{FF2B5EF4-FFF2-40B4-BE49-F238E27FC236}">
                <a16:creationId xmlns:a16="http://schemas.microsoft.com/office/drawing/2014/main" id="{286132FE-F243-48C6-BEE7-1352EC9A7657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 rot="16200000" flipH="1">
            <a:off x="9898122" y="2060476"/>
            <a:ext cx="715773" cy="11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ptp 1588">
            <a:extLst>
              <a:ext uri="{FF2B5EF4-FFF2-40B4-BE49-F238E27FC236}">
                <a16:creationId xmlns:a16="http://schemas.microsoft.com/office/drawing/2014/main" id="{2C21A50F-CB69-47E4-B969-6138D5BE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70" y="532221"/>
            <a:ext cx="538389" cy="3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2DB2E21-6DBC-4564-9D66-577C0DE0B774}"/>
              </a:ext>
            </a:extLst>
          </p:cNvPr>
          <p:cNvSpPr/>
          <p:nvPr/>
        </p:nvSpPr>
        <p:spPr>
          <a:xfrm>
            <a:off x="9375762" y="1434561"/>
            <a:ext cx="1759317" cy="268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Grandmaster (GM)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D43C73-E7AA-4079-BB0B-24E5EAC10D84}"/>
              </a:ext>
            </a:extLst>
          </p:cNvPr>
          <p:cNvSpPr/>
          <p:nvPr/>
        </p:nvSpPr>
        <p:spPr>
          <a:xfrm>
            <a:off x="8124276" y="2449932"/>
            <a:ext cx="1672233" cy="51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TSN Switch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Cisco IE-3000-8tc</a:t>
            </a:r>
          </a:p>
        </p:txBody>
      </p:sp>
      <p:cxnSp>
        <p:nvCxnSpPr>
          <p:cNvPr id="89" name="Connector: Elbow 73">
            <a:extLst>
              <a:ext uri="{FF2B5EF4-FFF2-40B4-BE49-F238E27FC236}">
                <a16:creationId xmlns:a16="http://schemas.microsoft.com/office/drawing/2014/main" id="{35D4E1E7-D36D-4172-A96B-B8C794977CD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920567" y="1123099"/>
            <a:ext cx="3946644" cy="1920357"/>
          </a:xfrm>
          <a:prstGeom prst="bentConnector3">
            <a:avLst>
              <a:gd name="adj1" fmla="val 3635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73">
            <a:extLst>
              <a:ext uri="{FF2B5EF4-FFF2-40B4-BE49-F238E27FC236}">
                <a16:creationId xmlns:a16="http://schemas.microsoft.com/office/drawing/2014/main" id="{93C55128-E5DF-421E-B087-56344EF4F42C}"/>
              </a:ext>
            </a:extLst>
          </p:cNvPr>
          <p:cNvCxnSpPr>
            <a:cxnSpLocks/>
            <a:stCxn id="69" idx="3"/>
            <a:endCxn id="2" idx="1"/>
          </p:cNvCxnSpPr>
          <p:nvPr/>
        </p:nvCxnSpPr>
        <p:spPr>
          <a:xfrm flipV="1">
            <a:off x="4283273" y="1123099"/>
            <a:ext cx="1151725" cy="8543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18" descr="Related image">
            <a:extLst>
              <a:ext uri="{FF2B5EF4-FFF2-40B4-BE49-F238E27FC236}">
                <a16:creationId xmlns:a16="http://schemas.microsoft.com/office/drawing/2014/main" id="{0F65DEE1-5184-46CE-835A-DB489B70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765" y="4583679"/>
            <a:ext cx="674669" cy="6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B7E61184-EDB7-44D8-8D13-28E45AFA7053}"/>
              </a:ext>
            </a:extLst>
          </p:cNvPr>
          <p:cNvSpPr/>
          <p:nvPr/>
        </p:nvSpPr>
        <p:spPr>
          <a:xfrm>
            <a:off x="9778644" y="5208614"/>
            <a:ext cx="1432756" cy="295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Data Collector</a:t>
            </a:r>
          </a:p>
        </p:txBody>
      </p:sp>
      <p:pic>
        <p:nvPicPr>
          <p:cNvPr id="107" name="Picture 4" descr="Image result for ubuntu icon">
            <a:extLst>
              <a:ext uri="{FF2B5EF4-FFF2-40B4-BE49-F238E27FC236}">
                <a16:creationId xmlns:a16="http://schemas.microsoft.com/office/drawing/2014/main" id="{9514BF17-960A-4FE8-A480-8D68A3A3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34" y="4978452"/>
            <a:ext cx="306910" cy="3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Connector: Elbow 73">
            <a:extLst>
              <a:ext uri="{FF2B5EF4-FFF2-40B4-BE49-F238E27FC236}">
                <a16:creationId xmlns:a16="http://schemas.microsoft.com/office/drawing/2014/main" id="{DAAF5B13-1997-494C-8824-29A45A93AB4A}"/>
              </a:ext>
            </a:extLst>
          </p:cNvPr>
          <p:cNvCxnSpPr>
            <a:cxnSpLocks/>
            <a:stCxn id="156" idx="2"/>
            <a:endCxn id="99" idx="0"/>
          </p:cNvCxnSpPr>
          <p:nvPr/>
        </p:nvCxnSpPr>
        <p:spPr>
          <a:xfrm rot="16200000" flipH="1">
            <a:off x="9788353" y="4114932"/>
            <a:ext cx="936988" cy="5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Image result for ptp 1588">
            <a:extLst>
              <a:ext uri="{FF2B5EF4-FFF2-40B4-BE49-F238E27FC236}">
                <a16:creationId xmlns:a16="http://schemas.microsoft.com/office/drawing/2014/main" id="{2A4A60A6-26E9-491C-86AB-3066DEC6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46" y="2619549"/>
            <a:ext cx="510883" cy="37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Connector: Elbow 73">
            <a:extLst>
              <a:ext uri="{FF2B5EF4-FFF2-40B4-BE49-F238E27FC236}">
                <a16:creationId xmlns:a16="http://schemas.microsoft.com/office/drawing/2014/main" id="{893060CE-FA8B-426B-9EDE-C16E9DE581B2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261601" y="3548450"/>
            <a:ext cx="2658164" cy="137256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73">
            <a:extLst>
              <a:ext uri="{FF2B5EF4-FFF2-40B4-BE49-F238E27FC236}">
                <a16:creationId xmlns:a16="http://schemas.microsoft.com/office/drawing/2014/main" id="{6B65151C-2502-4E24-833F-C028DD44D744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6718434" y="3851798"/>
            <a:ext cx="3776588" cy="1652513"/>
          </a:xfrm>
          <a:prstGeom prst="bentConnector4">
            <a:avLst>
              <a:gd name="adj1" fmla="val 247"/>
              <a:gd name="adj2" fmla="val 113833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F2EE839-1DD3-4E7B-9D8F-30C3C83500C1}"/>
              </a:ext>
            </a:extLst>
          </p:cNvPr>
          <p:cNvSpPr txBox="1"/>
          <p:nvPr/>
        </p:nvSpPr>
        <p:spPr>
          <a:xfrm>
            <a:off x="10240887" y="3905495"/>
            <a:ext cx="108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LinuxPTP</a:t>
            </a:r>
            <a:endParaRPr lang="en-US" sz="1600" dirty="0"/>
          </a:p>
        </p:txBody>
      </p:sp>
      <p:pic>
        <p:nvPicPr>
          <p:cNvPr id="2070" name="Picture 6" descr="Related image">
            <a:extLst>
              <a:ext uri="{FF2B5EF4-FFF2-40B4-BE49-F238E27FC236}">
                <a16:creationId xmlns:a16="http://schemas.microsoft.com/office/drawing/2014/main" id="{6C2C6D5F-3521-443B-BA46-76499512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517" y="3951676"/>
            <a:ext cx="360817" cy="36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Related image">
            <a:extLst>
              <a:ext uri="{FF2B5EF4-FFF2-40B4-BE49-F238E27FC236}">
                <a16:creationId xmlns:a16="http://schemas.microsoft.com/office/drawing/2014/main" id="{26E8F28F-A8F0-4210-8928-9622E3B4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67" y="1345287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Related image">
            <a:extLst>
              <a:ext uri="{FF2B5EF4-FFF2-40B4-BE49-F238E27FC236}">
                <a16:creationId xmlns:a16="http://schemas.microsoft.com/office/drawing/2014/main" id="{416BF3E2-F5D9-4E6E-AB7A-4E33D118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71" y="5846303"/>
            <a:ext cx="338355" cy="3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AEA985D-1207-4653-99C1-45E1A776DA33}"/>
              </a:ext>
            </a:extLst>
          </p:cNvPr>
          <p:cNvSpPr txBox="1"/>
          <p:nvPr/>
        </p:nvSpPr>
        <p:spPr>
          <a:xfrm>
            <a:off x="8557269" y="4296079"/>
            <a:ext cx="101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UR3 RTDE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E04713-0C0E-46BA-AF2F-8716E7D5D3F6}"/>
              </a:ext>
            </a:extLst>
          </p:cNvPr>
          <p:cNvSpPr txBox="1"/>
          <p:nvPr/>
        </p:nvSpPr>
        <p:spPr>
          <a:xfrm>
            <a:off x="7346024" y="5820902"/>
            <a:ext cx="111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Wireshark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99A1E6-D441-4FD1-ABCE-13676D9BAEC0}"/>
              </a:ext>
            </a:extLst>
          </p:cNvPr>
          <p:cNvSpPr txBox="1"/>
          <p:nvPr/>
        </p:nvSpPr>
        <p:spPr>
          <a:xfrm>
            <a:off x="3920519" y="1352427"/>
            <a:ext cx="6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PLC</a:t>
            </a:r>
          </a:p>
        </p:txBody>
      </p:sp>
      <p:cxnSp>
        <p:nvCxnSpPr>
          <p:cNvPr id="147" name="Connector: Elbow 73">
            <a:extLst>
              <a:ext uri="{FF2B5EF4-FFF2-40B4-BE49-F238E27FC236}">
                <a16:creationId xmlns:a16="http://schemas.microsoft.com/office/drawing/2014/main" id="{2D4B7FCD-124B-4B95-9AB4-7F8255D35E2C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 flipV="1">
            <a:off x="7295484" y="482230"/>
            <a:ext cx="2448279" cy="3322878"/>
          </a:xfrm>
          <a:prstGeom prst="bentConnector4">
            <a:avLst>
              <a:gd name="adj1" fmla="val -9337"/>
              <a:gd name="adj2" fmla="val 9997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9C874F3-C804-4E89-BA58-14993D90D487}"/>
              </a:ext>
            </a:extLst>
          </p:cNvPr>
          <p:cNvSpPr/>
          <p:nvPr/>
        </p:nvSpPr>
        <p:spPr>
          <a:xfrm>
            <a:off x="10383818" y="1822731"/>
            <a:ext cx="1227741" cy="38918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PTP Sync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15D91F5-D2E7-4996-8EFF-37667094E1EA}"/>
              </a:ext>
            </a:extLst>
          </p:cNvPr>
          <p:cNvSpPr/>
          <p:nvPr/>
        </p:nvSpPr>
        <p:spPr>
          <a:xfrm>
            <a:off x="5074909" y="1893681"/>
            <a:ext cx="1151725" cy="35806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10.10.0.51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8A4DA7-B953-4DB7-AEB7-3091D77642F8}"/>
              </a:ext>
            </a:extLst>
          </p:cNvPr>
          <p:cNvSpPr/>
          <p:nvPr/>
        </p:nvSpPr>
        <p:spPr>
          <a:xfrm>
            <a:off x="5004330" y="1435070"/>
            <a:ext cx="1430653" cy="34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PLC 1588 Term</a:t>
            </a:r>
          </a:p>
        </p:txBody>
      </p:sp>
      <p:pic>
        <p:nvPicPr>
          <p:cNvPr id="155" name="Picture 4" descr="Netgear ProSafe GS724Tv4 Ethernet Switch - 24 Ports - Manageable - 2 x Expansion Slots - 10/100/1000Base-T - Uplink Port - 2 x SFP Slots - 2 Layer Supported - 1U High - Rack-mountable, DesktopLifetime-Large-Image-1">
            <a:extLst>
              <a:ext uri="{FF2B5EF4-FFF2-40B4-BE49-F238E27FC236}">
                <a16:creationId xmlns:a16="http://schemas.microsoft.com/office/drawing/2014/main" id="{34E1C398-6898-432F-9754-48E929287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1" b="29606"/>
          <a:stretch/>
        </p:blipFill>
        <p:spPr bwMode="auto">
          <a:xfrm>
            <a:off x="3949734" y="3322344"/>
            <a:ext cx="3876040" cy="5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Cisco IE-3000-TC">
            <a:extLst>
              <a:ext uri="{FF2B5EF4-FFF2-40B4-BE49-F238E27FC236}">
                <a16:creationId xmlns:a16="http://schemas.microsoft.com/office/drawing/2014/main" id="{C37BF047-5B30-4015-B29E-4FEDF9BC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24" y="2418950"/>
            <a:ext cx="1227741" cy="12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" descr="Image result for netgear gs108">
            <a:extLst>
              <a:ext uri="{FF2B5EF4-FFF2-40B4-BE49-F238E27FC236}">
                <a16:creationId xmlns:a16="http://schemas.microsoft.com/office/drawing/2014/main" id="{64524B72-D4D0-4AD1-91C5-04FD2FF3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0" y="4356650"/>
            <a:ext cx="1267021" cy="3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6" descr="Image result for cisco ie-2000">
            <a:extLst>
              <a:ext uri="{FF2B5EF4-FFF2-40B4-BE49-F238E27FC236}">
                <a16:creationId xmlns:a16="http://schemas.microsoft.com/office/drawing/2014/main" id="{893B2481-82FE-44F0-A583-2D39F868C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r="23367"/>
          <a:stretch/>
        </p:blipFill>
        <p:spPr bwMode="auto">
          <a:xfrm>
            <a:off x="1502488" y="2447489"/>
            <a:ext cx="550657" cy="7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1F24DAC1-27EC-45C2-BE5B-7A91863FD1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407" y="1414480"/>
            <a:ext cx="531186" cy="50140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0B00539B-5F7D-4BEC-9106-CA568BA2B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449" y="5042855"/>
            <a:ext cx="531186" cy="501400"/>
          </a:xfrm>
          <a:prstGeom prst="rect">
            <a:avLst/>
          </a:prstGeom>
        </p:spPr>
      </p:pic>
      <p:pic>
        <p:nvPicPr>
          <p:cNvPr id="159" name="Picture 10" descr="Image result for ur3 control box">
            <a:extLst>
              <a:ext uri="{FF2B5EF4-FFF2-40B4-BE49-F238E27FC236}">
                <a16:creationId xmlns:a16="http://schemas.microsoft.com/office/drawing/2014/main" id="{56D6923C-2A9C-49C1-8DFA-D5914A00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17" y="4970762"/>
            <a:ext cx="803211" cy="6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Connector: Elbow 73">
            <a:extLst>
              <a:ext uri="{FF2B5EF4-FFF2-40B4-BE49-F238E27FC236}">
                <a16:creationId xmlns:a16="http://schemas.microsoft.com/office/drawing/2014/main" id="{BE42832A-93C3-4A77-9074-900D4E7BF3A0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968333" y="4630281"/>
            <a:ext cx="430284" cy="3948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73">
            <a:extLst>
              <a:ext uri="{FF2B5EF4-FFF2-40B4-BE49-F238E27FC236}">
                <a16:creationId xmlns:a16="http://schemas.microsoft.com/office/drawing/2014/main" id="{93A834D9-6E65-4B5A-9DB6-FD6989F4641E}"/>
              </a:ext>
            </a:extLst>
          </p:cNvPr>
          <p:cNvCxnSpPr>
            <a:cxnSpLocks/>
            <a:endCxn id="159" idx="0"/>
          </p:cNvCxnSpPr>
          <p:nvPr/>
        </p:nvCxnSpPr>
        <p:spPr>
          <a:xfrm rot="16200000" flipH="1">
            <a:off x="1821452" y="4612791"/>
            <a:ext cx="358190" cy="35775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73">
            <a:extLst>
              <a:ext uri="{FF2B5EF4-FFF2-40B4-BE49-F238E27FC236}">
                <a16:creationId xmlns:a16="http://schemas.microsoft.com/office/drawing/2014/main" id="{52D5412F-1A82-47A7-9512-0670972BF63D}"/>
              </a:ext>
            </a:extLst>
          </p:cNvPr>
          <p:cNvCxnSpPr>
            <a:cxnSpLocks/>
            <a:endCxn id="2076" idx="3"/>
          </p:cNvCxnSpPr>
          <p:nvPr/>
        </p:nvCxnSpPr>
        <p:spPr>
          <a:xfrm rot="10800000">
            <a:off x="2053146" y="2836823"/>
            <a:ext cx="1972945" cy="6095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73">
            <a:extLst>
              <a:ext uri="{FF2B5EF4-FFF2-40B4-BE49-F238E27FC236}">
                <a16:creationId xmlns:a16="http://schemas.microsoft.com/office/drawing/2014/main" id="{7E254641-8B9D-4D3D-A752-C4A37B396FF5}"/>
              </a:ext>
            </a:extLst>
          </p:cNvPr>
          <p:cNvCxnSpPr>
            <a:cxnSpLocks/>
            <a:stCxn id="157" idx="2"/>
            <a:endCxn id="2076" idx="1"/>
          </p:cNvCxnSpPr>
          <p:nvPr/>
        </p:nvCxnSpPr>
        <p:spPr>
          <a:xfrm rot="16200000" flipH="1">
            <a:off x="796773" y="2131107"/>
            <a:ext cx="920943" cy="49048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73">
            <a:extLst>
              <a:ext uri="{FF2B5EF4-FFF2-40B4-BE49-F238E27FC236}">
                <a16:creationId xmlns:a16="http://schemas.microsoft.com/office/drawing/2014/main" id="{26D97A60-4BBA-4934-8156-F263C7D1580B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1913701" y="2079954"/>
            <a:ext cx="358221" cy="34597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40F3762-8058-47EE-BC0B-5FD417FE6FB8}"/>
              </a:ext>
            </a:extLst>
          </p:cNvPr>
          <p:cNvSpPr/>
          <p:nvPr/>
        </p:nvSpPr>
        <p:spPr>
          <a:xfrm>
            <a:off x="379875" y="825871"/>
            <a:ext cx="1374268" cy="533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INS_F/T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Compute box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EB71599-81E8-4EA9-AE93-50495229B03D}"/>
              </a:ext>
            </a:extLst>
          </p:cNvPr>
          <p:cNvSpPr/>
          <p:nvPr/>
        </p:nvSpPr>
        <p:spPr>
          <a:xfrm>
            <a:off x="1942928" y="846067"/>
            <a:ext cx="1235608" cy="513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UR3 (INS)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Control box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026EED-E946-48EE-B12D-E9C240513966}"/>
              </a:ext>
            </a:extLst>
          </p:cNvPr>
          <p:cNvSpPr/>
          <p:nvPr/>
        </p:nvSpPr>
        <p:spPr>
          <a:xfrm>
            <a:off x="3693235" y="3835325"/>
            <a:ext cx="2096238" cy="455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Main Switch (24 ports)</a:t>
            </a:r>
          </a:p>
          <a:p>
            <a:pPr algn="ctr"/>
            <a:r>
              <a:rPr lang="en-US" sz="1600" dirty="0" err="1">
                <a:solidFill>
                  <a:schemeClr val="dk1"/>
                </a:solidFill>
              </a:rPr>
              <a:t>Netgear</a:t>
            </a:r>
            <a:r>
              <a:rPr lang="en-US" sz="1600" dirty="0">
                <a:solidFill>
                  <a:schemeClr val="dk1"/>
                </a:solidFill>
              </a:rPr>
              <a:t> GS9724Tv4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4F0BB2-FECD-4C77-98AC-0968B86856AD}"/>
              </a:ext>
            </a:extLst>
          </p:cNvPr>
          <p:cNvSpPr/>
          <p:nvPr/>
        </p:nvSpPr>
        <p:spPr>
          <a:xfrm>
            <a:off x="894172" y="3224668"/>
            <a:ext cx="1784968" cy="308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Cisco IE-2000-8tc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AE182E0-DA57-4E5A-B122-D6AB2D63C702}"/>
              </a:ext>
            </a:extLst>
          </p:cNvPr>
          <p:cNvSpPr/>
          <p:nvPr/>
        </p:nvSpPr>
        <p:spPr>
          <a:xfrm>
            <a:off x="934650" y="4037342"/>
            <a:ext cx="1481930" cy="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Netgear</a:t>
            </a:r>
            <a:r>
              <a:rPr lang="en-US" sz="1600" dirty="0"/>
              <a:t> GS108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79" name="Connector: Elbow 73">
            <a:extLst>
              <a:ext uri="{FF2B5EF4-FFF2-40B4-BE49-F238E27FC236}">
                <a16:creationId xmlns:a16="http://schemas.microsoft.com/office/drawing/2014/main" id="{E56A6986-35F8-474A-A780-4ABFD3779D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2195" y="3019982"/>
            <a:ext cx="2755621" cy="2015771"/>
          </a:xfrm>
          <a:prstGeom prst="bentConnector3">
            <a:avLst>
              <a:gd name="adj1" fmla="val 225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97621E2-152B-4B86-A474-EB63320B49C1}"/>
              </a:ext>
            </a:extLst>
          </p:cNvPr>
          <p:cNvSpPr txBox="1"/>
          <p:nvPr/>
        </p:nvSpPr>
        <p:spPr>
          <a:xfrm rot="5400000">
            <a:off x="6655403" y="4505067"/>
            <a:ext cx="19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Port mirroring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(Ingress &amp; Egress)</a:t>
            </a:r>
          </a:p>
        </p:txBody>
      </p:sp>
      <p:pic>
        <p:nvPicPr>
          <p:cNvPr id="86" name="Picture 2" descr="Image result for ptp 1588">
            <a:extLst>
              <a:ext uri="{FF2B5EF4-FFF2-40B4-BE49-F238E27FC236}">
                <a16:creationId xmlns:a16="http://schemas.microsoft.com/office/drawing/2014/main" id="{4136D1D1-9A56-486F-9653-0985C67F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29" y="4669224"/>
            <a:ext cx="510883" cy="37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56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98586B14-2CF9-40E1-80B7-171378C0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00" y="1754570"/>
            <a:ext cx="640873" cy="4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Image result for beckhoff plc cx9020">
            <a:extLst>
              <a:ext uri="{FF2B5EF4-FFF2-40B4-BE49-F238E27FC236}">
                <a16:creationId xmlns:a16="http://schemas.microsoft.com/office/drawing/2014/main" id="{6CF93833-C162-4DB4-AF59-70095198F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3008974" y="5106482"/>
            <a:ext cx="249568" cy="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Image result for beckhoff plc cx9020">
            <a:extLst>
              <a:ext uri="{FF2B5EF4-FFF2-40B4-BE49-F238E27FC236}">
                <a16:creationId xmlns:a16="http://schemas.microsoft.com/office/drawing/2014/main" id="{8CD0E74C-9D2E-47C0-A19A-CA36F383D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4211001" y="4738494"/>
            <a:ext cx="249568" cy="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Image result for beckhoff plc cx9020">
            <a:extLst>
              <a:ext uri="{FF2B5EF4-FFF2-40B4-BE49-F238E27FC236}">
                <a16:creationId xmlns:a16="http://schemas.microsoft.com/office/drawing/2014/main" id="{A5B8499F-D2DA-43AB-9FA4-44F751042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3016472" y="5904434"/>
            <a:ext cx="235877" cy="2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Image result for beckhoff plc cx9020">
            <a:extLst>
              <a:ext uri="{FF2B5EF4-FFF2-40B4-BE49-F238E27FC236}">
                <a16:creationId xmlns:a16="http://schemas.microsoft.com/office/drawing/2014/main" id="{34CD0650-299D-4F15-8E56-A3DFF0926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97"/>
          <a:stretch/>
        </p:blipFill>
        <p:spPr bwMode="auto">
          <a:xfrm>
            <a:off x="4243194" y="5521774"/>
            <a:ext cx="249568" cy="2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9A255E6-6DD7-42AD-9389-716E8217A0DA}"/>
              </a:ext>
            </a:extLst>
          </p:cNvPr>
          <p:cNvSpPr/>
          <p:nvPr/>
        </p:nvSpPr>
        <p:spPr>
          <a:xfrm>
            <a:off x="1701714" y="5609589"/>
            <a:ext cx="1190224" cy="549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UR3 (OPT)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Control box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945A7FC-9331-48CA-85B0-BF09AAF2DC6D}"/>
              </a:ext>
            </a:extLst>
          </p:cNvPr>
          <p:cNvSpPr/>
          <p:nvPr/>
        </p:nvSpPr>
        <p:spPr>
          <a:xfrm>
            <a:off x="4559141" y="4795542"/>
            <a:ext cx="763427" cy="247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865CD0-2D8B-4F4E-9A9B-8C880FA103B4}"/>
              </a:ext>
            </a:extLst>
          </p:cNvPr>
          <p:cNvSpPr/>
          <p:nvPr/>
        </p:nvSpPr>
        <p:spPr>
          <a:xfrm>
            <a:off x="3333045" y="5172430"/>
            <a:ext cx="816298" cy="226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5ED4FBD-B3D7-4ECC-911F-D6E3D83BEF5F}"/>
              </a:ext>
            </a:extLst>
          </p:cNvPr>
          <p:cNvSpPr/>
          <p:nvPr/>
        </p:nvSpPr>
        <p:spPr>
          <a:xfrm>
            <a:off x="4540117" y="5575890"/>
            <a:ext cx="782451" cy="24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CNC_3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2EFB225-82C8-4EFC-A705-FBC0DC89031B}"/>
              </a:ext>
            </a:extLst>
          </p:cNvPr>
          <p:cNvSpPr/>
          <p:nvPr/>
        </p:nvSpPr>
        <p:spPr>
          <a:xfrm>
            <a:off x="3314073" y="5922108"/>
            <a:ext cx="861999" cy="22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CNC_4</a:t>
            </a:r>
          </a:p>
        </p:txBody>
      </p:sp>
      <p:pic>
        <p:nvPicPr>
          <p:cNvPr id="130" name="Picture 10" descr="Image result for ur3 control box">
            <a:extLst>
              <a:ext uri="{FF2B5EF4-FFF2-40B4-BE49-F238E27FC236}">
                <a16:creationId xmlns:a16="http://schemas.microsoft.com/office/drawing/2014/main" id="{9EAED5CF-2D80-4B5B-81BB-45369C85D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82" y="1363430"/>
            <a:ext cx="915234" cy="7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1D2FAE81-C876-4031-8556-6C838B2B50A2}"/>
              </a:ext>
            </a:extLst>
          </p:cNvPr>
          <p:cNvSpPr/>
          <p:nvPr/>
        </p:nvSpPr>
        <p:spPr>
          <a:xfrm>
            <a:off x="229373" y="5612886"/>
            <a:ext cx="1374268" cy="549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OPT_F/T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Compute box</a:t>
            </a:r>
          </a:p>
        </p:txBody>
      </p:sp>
      <p:cxnSp>
        <p:nvCxnSpPr>
          <p:cNvPr id="171" name="Connector: Elbow 73">
            <a:extLst>
              <a:ext uri="{FF2B5EF4-FFF2-40B4-BE49-F238E27FC236}">
                <a16:creationId xmlns:a16="http://schemas.microsoft.com/office/drawing/2014/main" id="{DCC2771A-A953-4CE6-ACF5-580E280E5B53}"/>
              </a:ext>
            </a:extLst>
          </p:cNvPr>
          <p:cNvCxnSpPr>
            <a:cxnSpLocks/>
            <a:endCxn id="124" idx="3"/>
          </p:cNvCxnSpPr>
          <p:nvPr/>
        </p:nvCxnSpPr>
        <p:spPr>
          <a:xfrm rot="5400000">
            <a:off x="5179248" y="4149315"/>
            <a:ext cx="913205" cy="626563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73">
            <a:extLst>
              <a:ext uri="{FF2B5EF4-FFF2-40B4-BE49-F238E27FC236}">
                <a16:creationId xmlns:a16="http://schemas.microsoft.com/office/drawing/2014/main" id="{E5C195E9-48FD-4FC1-A9EB-8C5C6A214B58}"/>
              </a:ext>
            </a:extLst>
          </p:cNvPr>
          <p:cNvCxnSpPr>
            <a:cxnSpLocks/>
            <a:endCxn id="126" idx="3"/>
          </p:cNvCxnSpPr>
          <p:nvPr/>
        </p:nvCxnSpPr>
        <p:spPr>
          <a:xfrm rot="10800000" flipV="1">
            <a:off x="4149344" y="3903774"/>
            <a:ext cx="1949695" cy="1381658"/>
          </a:xfrm>
          <a:prstGeom prst="bentConnector3">
            <a:avLst>
              <a:gd name="adj1" fmla="val -355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73">
            <a:extLst>
              <a:ext uri="{FF2B5EF4-FFF2-40B4-BE49-F238E27FC236}">
                <a16:creationId xmlns:a16="http://schemas.microsoft.com/office/drawing/2014/main" id="{151F7DD0-FD1D-483A-8903-EB4CD041E648}"/>
              </a:ext>
            </a:extLst>
          </p:cNvPr>
          <p:cNvCxnSpPr>
            <a:cxnSpLocks/>
            <a:endCxn id="127" idx="3"/>
          </p:cNvCxnSpPr>
          <p:nvPr/>
        </p:nvCxnSpPr>
        <p:spPr>
          <a:xfrm rot="5400000">
            <a:off x="4910703" y="4360558"/>
            <a:ext cx="1749703" cy="92597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73">
            <a:extLst>
              <a:ext uri="{FF2B5EF4-FFF2-40B4-BE49-F238E27FC236}">
                <a16:creationId xmlns:a16="http://schemas.microsoft.com/office/drawing/2014/main" id="{60FBE9BC-15FC-4189-9137-B46E685F773C}"/>
              </a:ext>
            </a:extLst>
          </p:cNvPr>
          <p:cNvCxnSpPr>
            <a:cxnSpLocks/>
            <a:endCxn id="128" idx="3"/>
          </p:cNvCxnSpPr>
          <p:nvPr/>
        </p:nvCxnSpPr>
        <p:spPr>
          <a:xfrm rot="5400000">
            <a:off x="4147043" y="3810789"/>
            <a:ext cx="2255061" cy="2197002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73">
            <a:extLst>
              <a:ext uri="{FF2B5EF4-FFF2-40B4-BE49-F238E27FC236}">
                <a16:creationId xmlns:a16="http://schemas.microsoft.com/office/drawing/2014/main" id="{E779DEF3-AB97-4145-A760-B2A00F91DD55}"/>
              </a:ext>
            </a:extLst>
          </p:cNvPr>
          <p:cNvCxnSpPr>
            <a:cxnSpLocks/>
            <a:endCxn id="149" idx="3"/>
          </p:cNvCxnSpPr>
          <p:nvPr/>
        </p:nvCxnSpPr>
        <p:spPr>
          <a:xfrm rot="16200000" flipV="1">
            <a:off x="4369431" y="2613395"/>
            <a:ext cx="817268" cy="449994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B1588BF-4321-4E1B-B9FD-047C9F8DE444}"/>
              </a:ext>
            </a:extLst>
          </p:cNvPr>
          <p:cNvSpPr/>
          <p:nvPr/>
        </p:nvSpPr>
        <p:spPr>
          <a:xfrm>
            <a:off x="3401343" y="2254350"/>
            <a:ext cx="1151725" cy="350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Supervisor</a:t>
            </a:r>
          </a:p>
        </p:txBody>
      </p:sp>
      <p:cxnSp>
        <p:nvCxnSpPr>
          <p:cNvPr id="150" name="Connector: Elbow 73">
            <a:extLst>
              <a:ext uri="{FF2B5EF4-FFF2-40B4-BE49-F238E27FC236}">
                <a16:creationId xmlns:a16="http://schemas.microsoft.com/office/drawing/2014/main" id="{3D2952FE-3717-475D-B4C9-E4D6B3042073}"/>
              </a:ext>
            </a:extLst>
          </p:cNvPr>
          <p:cNvCxnSpPr>
            <a:cxnSpLocks/>
            <a:endCxn id="2074" idx="3"/>
          </p:cNvCxnSpPr>
          <p:nvPr/>
        </p:nvCxnSpPr>
        <p:spPr>
          <a:xfrm rot="10800000" flipV="1">
            <a:off x="2296592" y="3738328"/>
            <a:ext cx="1879481" cy="7965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6" descr="Image result for meinberg m900 ptp">
            <a:extLst>
              <a:ext uri="{FF2B5EF4-FFF2-40B4-BE49-F238E27FC236}">
                <a16:creationId xmlns:a16="http://schemas.microsoft.com/office/drawing/2014/main" id="{C3B984ED-F640-4165-A448-5CE03A42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561" y="919530"/>
            <a:ext cx="1329004" cy="4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992B8F-18A1-4E74-BC12-990C124CD274}"/>
              </a:ext>
            </a:extLst>
          </p:cNvPr>
          <p:cNvSpPr/>
          <p:nvPr/>
        </p:nvSpPr>
        <p:spPr>
          <a:xfrm>
            <a:off x="7825774" y="790983"/>
            <a:ext cx="1213890" cy="32240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NTP Sync</a:t>
            </a:r>
          </a:p>
        </p:txBody>
      </p:sp>
      <p:pic>
        <p:nvPicPr>
          <p:cNvPr id="49" name="Picture 2" descr="Image result for ptp 1588">
            <a:extLst>
              <a:ext uri="{FF2B5EF4-FFF2-40B4-BE49-F238E27FC236}">
                <a16:creationId xmlns:a16="http://schemas.microsoft.com/office/drawing/2014/main" id="{8E82149C-4450-4967-8874-14A41F43F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35" y="572843"/>
            <a:ext cx="571782" cy="4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beckhoff el6688">
            <a:extLst>
              <a:ext uri="{FF2B5EF4-FFF2-40B4-BE49-F238E27FC236}">
                <a16:creationId xmlns:a16="http://schemas.microsoft.com/office/drawing/2014/main" id="{823E8C57-555B-4133-A096-1D822821E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5"/>
          <a:stretch/>
        </p:blipFill>
        <p:spPr bwMode="auto">
          <a:xfrm>
            <a:off x="5434998" y="842445"/>
            <a:ext cx="485569" cy="561307"/>
          </a:xfrm>
          <a:prstGeom prst="rect">
            <a:avLst/>
          </a:prstGeom>
          <a:noFill/>
        </p:spPr>
      </p:pic>
      <p:cxnSp>
        <p:nvCxnSpPr>
          <p:cNvPr id="82" name="Connector: Elbow 73">
            <a:extLst>
              <a:ext uri="{FF2B5EF4-FFF2-40B4-BE49-F238E27FC236}">
                <a16:creationId xmlns:a16="http://schemas.microsoft.com/office/drawing/2014/main" id="{286132FE-F243-48C6-BEE7-1352EC9A7657}"/>
              </a:ext>
            </a:extLst>
          </p:cNvPr>
          <p:cNvCxnSpPr>
            <a:cxnSpLocks/>
            <a:stCxn id="87" idx="2"/>
            <a:endCxn id="156" idx="0"/>
          </p:cNvCxnSpPr>
          <p:nvPr/>
        </p:nvCxnSpPr>
        <p:spPr>
          <a:xfrm rot="16200000" flipH="1">
            <a:off x="9898122" y="2060476"/>
            <a:ext cx="715773" cy="11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ptp 1588">
            <a:extLst>
              <a:ext uri="{FF2B5EF4-FFF2-40B4-BE49-F238E27FC236}">
                <a16:creationId xmlns:a16="http://schemas.microsoft.com/office/drawing/2014/main" id="{2C21A50F-CB69-47E4-B969-6138D5BE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370" y="532221"/>
            <a:ext cx="538389" cy="3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2DB2E21-6DBC-4564-9D66-577C0DE0B774}"/>
              </a:ext>
            </a:extLst>
          </p:cNvPr>
          <p:cNvSpPr/>
          <p:nvPr/>
        </p:nvSpPr>
        <p:spPr>
          <a:xfrm>
            <a:off x="9375762" y="1434561"/>
            <a:ext cx="1759317" cy="268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Grandmaster (GM)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D43C73-E7AA-4079-BB0B-24E5EAC10D84}"/>
              </a:ext>
            </a:extLst>
          </p:cNvPr>
          <p:cNvSpPr/>
          <p:nvPr/>
        </p:nvSpPr>
        <p:spPr>
          <a:xfrm>
            <a:off x="8124276" y="2449932"/>
            <a:ext cx="1672233" cy="51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TSN Switch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Cisco IE-3000-8tc</a:t>
            </a:r>
          </a:p>
        </p:txBody>
      </p:sp>
      <p:cxnSp>
        <p:nvCxnSpPr>
          <p:cNvPr id="89" name="Connector: Elbow 73">
            <a:extLst>
              <a:ext uri="{FF2B5EF4-FFF2-40B4-BE49-F238E27FC236}">
                <a16:creationId xmlns:a16="http://schemas.microsoft.com/office/drawing/2014/main" id="{35D4E1E7-D36D-4172-A96B-B8C794977CD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920567" y="1123099"/>
            <a:ext cx="3946644" cy="1920357"/>
          </a:xfrm>
          <a:prstGeom prst="bentConnector3">
            <a:avLst>
              <a:gd name="adj1" fmla="val 36356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73">
            <a:extLst>
              <a:ext uri="{FF2B5EF4-FFF2-40B4-BE49-F238E27FC236}">
                <a16:creationId xmlns:a16="http://schemas.microsoft.com/office/drawing/2014/main" id="{93C55128-E5DF-421E-B087-56344EF4F42C}"/>
              </a:ext>
            </a:extLst>
          </p:cNvPr>
          <p:cNvCxnSpPr>
            <a:cxnSpLocks/>
            <a:stCxn id="69" idx="3"/>
            <a:endCxn id="2" idx="1"/>
          </p:cNvCxnSpPr>
          <p:nvPr/>
        </p:nvCxnSpPr>
        <p:spPr>
          <a:xfrm flipV="1">
            <a:off x="4283273" y="1123099"/>
            <a:ext cx="1151725" cy="8543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18" descr="Related image">
            <a:extLst>
              <a:ext uri="{FF2B5EF4-FFF2-40B4-BE49-F238E27FC236}">
                <a16:creationId xmlns:a16="http://schemas.microsoft.com/office/drawing/2014/main" id="{0F65DEE1-5184-46CE-835A-DB489B70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765" y="4583679"/>
            <a:ext cx="674669" cy="6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B7E61184-EDB7-44D8-8D13-28E45AFA7053}"/>
              </a:ext>
            </a:extLst>
          </p:cNvPr>
          <p:cNvSpPr/>
          <p:nvPr/>
        </p:nvSpPr>
        <p:spPr>
          <a:xfrm>
            <a:off x="9778644" y="5208614"/>
            <a:ext cx="1432756" cy="295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Data Collector</a:t>
            </a:r>
          </a:p>
        </p:txBody>
      </p:sp>
      <p:pic>
        <p:nvPicPr>
          <p:cNvPr id="107" name="Picture 4" descr="Image result for ubuntu icon">
            <a:extLst>
              <a:ext uri="{FF2B5EF4-FFF2-40B4-BE49-F238E27FC236}">
                <a16:creationId xmlns:a16="http://schemas.microsoft.com/office/drawing/2014/main" id="{9514BF17-960A-4FE8-A480-8D68A3A3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34" y="4978452"/>
            <a:ext cx="306910" cy="3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Connector: Elbow 73">
            <a:extLst>
              <a:ext uri="{FF2B5EF4-FFF2-40B4-BE49-F238E27FC236}">
                <a16:creationId xmlns:a16="http://schemas.microsoft.com/office/drawing/2014/main" id="{DAAF5B13-1997-494C-8824-29A45A93AB4A}"/>
              </a:ext>
            </a:extLst>
          </p:cNvPr>
          <p:cNvCxnSpPr>
            <a:cxnSpLocks/>
            <a:stCxn id="156" idx="2"/>
            <a:endCxn id="99" idx="0"/>
          </p:cNvCxnSpPr>
          <p:nvPr/>
        </p:nvCxnSpPr>
        <p:spPr>
          <a:xfrm rot="16200000" flipH="1">
            <a:off x="9788353" y="4114932"/>
            <a:ext cx="936988" cy="50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2" descr="Image result for ptp 1588">
            <a:extLst>
              <a:ext uri="{FF2B5EF4-FFF2-40B4-BE49-F238E27FC236}">
                <a16:creationId xmlns:a16="http://schemas.microsoft.com/office/drawing/2014/main" id="{2A4A60A6-26E9-491C-86AB-3066DEC6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246" y="2619549"/>
            <a:ext cx="510883" cy="37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Connector: Elbow 73">
            <a:extLst>
              <a:ext uri="{FF2B5EF4-FFF2-40B4-BE49-F238E27FC236}">
                <a16:creationId xmlns:a16="http://schemas.microsoft.com/office/drawing/2014/main" id="{893060CE-FA8B-426B-9EDE-C16E9DE581B2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7261601" y="3548450"/>
            <a:ext cx="2658164" cy="137256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73">
            <a:extLst>
              <a:ext uri="{FF2B5EF4-FFF2-40B4-BE49-F238E27FC236}">
                <a16:creationId xmlns:a16="http://schemas.microsoft.com/office/drawing/2014/main" id="{6B65151C-2502-4E24-833F-C028DD44D744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6880091" y="3860916"/>
            <a:ext cx="3614931" cy="1643395"/>
          </a:xfrm>
          <a:prstGeom prst="bentConnector4">
            <a:avLst>
              <a:gd name="adj1" fmla="val 151"/>
              <a:gd name="adj2" fmla="val 11391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F2EE839-1DD3-4E7B-9D8F-30C3C83500C1}"/>
              </a:ext>
            </a:extLst>
          </p:cNvPr>
          <p:cNvSpPr txBox="1"/>
          <p:nvPr/>
        </p:nvSpPr>
        <p:spPr>
          <a:xfrm>
            <a:off x="10240887" y="3905495"/>
            <a:ext cx="1088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LinuxPTP</a:t>
            </a:r>
            <a:endParaRPr lang="en-US" sz="1600" dirty="0"/>
          </a:p>
        </p:txBody>
      </p:sp>
      <p:pic>
        <p:nvPicPr>
          <p:cNvPr id="2070" name="Picture 6" descr="Related image">
            <a:extLst>
              <a:ext uri="{FF2B5EF4-FFF2-40B4-BE49-F238E27FC236}">
                <a16:creationId xmlns:a16="http://schemas.microsoft.com/office/drawing/2014/main" id="{6C2C6D5F-3521-443B-BA46-76499512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76" y="4158292"/>
            <a:ext cx="360817" cy="36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Related image">
            <a:extLst>
              <a:ext uri="{FF2B5EF4-FFF2-40B4-BE49-F238E27FC236}">
                <a16:creationId xmlns:a16="http://schemas.microsoft.com/office/drawing/2014/main" id="{26E8F28F-A8F0-4210-8928-9622E3B4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67" y="1345287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Related image">
            <a:extLst>
              <a:ext uri="{FF2B5EF4-FFF2-40B4-BE49-F238E27FC236}">
                <a16:creationId xmlns:a16="http://schemas.microsoft.com/office/drawing/2014/main" id="{416BF3E2-F5D9-4E6E-AB7A-4E33D118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746" y="5380181"/>
            <a:ext cx="338355" cy="3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AEA985D-1207-4653-99C1-45E1A776DA33}"/>
              </a:ext>
            </a:extLst>
          </p:cNvPr>
          <p:cNvSpPr txBox="1"/>
          <p:nvPr/>
        </p:nvSpPr>
        <p:spPr>
          <a:xfrm>
            <a:off x="8598100" y="4542493"/>
            <a:ext cx="101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UR3 RTDE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E04713-0C0E-46BA-AF2F-8716E7D5D3F6}"/>
              </a:ext>
            </a:extLst>
          </p:cNvPr>
          <p:cNvSpPr txBox="1"/>
          <p:nvPr/>
        </p:nvSpPr>
        <p:spPr>
          <a:xfrm>
            <a:off x="7538247" y="5345095"/>
            <a:ext cx="1113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Wireshark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99A1E6-D441-4FD1-ABCE-13676D9BAEC0}"/>
              </a:ext>
            </a:extLst>
          </p:cNvPr>
          <p:cNvSpPr txBox="1"/>
          <p:nvPr/>
        </p:nvSpPr>
        <p:spPr>
          <a:xfrm>
            <a:off x="3920519" y="1352427"/>
            <a:ext cx="6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PLC</a:t>
            </a:r>
          </a:p>
        </p:txBody>
      </p:sp>
      <p:cxnSp>
        <p:nvCxnSpPr>
          <p:cNvPr id="147" name="Connector: Elbow 73">
            <a:extLst>
              <a:ext uri="{FF2B5EF4-FFF2-40B4-BE49-F238E27FC236}">
                <a16:creationId xmlns:a16="http://schemas.microsoft.com/office/drawing/2014/main" id="{2D4B7FCD-124B-4B95-9AB4-7F8255D35E2C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 flipV="1">
            <a:off x="7295484" y="482230"/>
            <a:ext cx="2448279" cy="3322878"/>
          </a:xfrm>
          <a:prstGeom prst="bentConnector4">
            <a:avLst>
              <a:gd name="adj1" fmla="val -9337"/>
              <a:gd name="adj2" fmla="val 9997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09C874F3-C804-4E89-BA58-14993D90D487}"/>
              </a:ext>
            </a:extLst>
          </p:cNvPr>
          <p:cNvSpPr/>
          <p:nvPr/>
        </p:nvSpPr>
        <p:spPr>
          <a:xfrm>
            <a:off x="10383818" y="1822731"/>
            <a:ext cx="1227741" cy="389183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PTP Sync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8A4DA7-B953-4DB7-AEB7-3091D77642F8}"/>
              </a:ext>
            </a:extLst>
          </p:cNvPr>
          <p:cNvSpPr/>
          <p:nvPr/>
        </p:nvSpPr>
        <p:spPr>
          <a:xfrm>
            <a:off x="5004330" y="1435070"/>
            <a:ext cx="1430653" cy="346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PLC 1588 Term</a:t>
            </a:r>
          </a:p>
        </p:txBody>
      </p:sp>
      <p:pic>
        <p:nvPicPr>
          <p:cNvPr id="155" name="Picture 4" descr="Netgear ProSafe GS724Tv4 Ethernet Switch - 24 Ports - Manageable - 2 x Expansion Slots - 10/100/1000Base-T - Uplink Port - 2 x SFP Slots - 2 Layer Supported - 1U High - Rack-mountable, DesktopLifetime-Large-Image-1">
            <a:extLst>
              <a:ext uri="{FF2B5EF4-FFF2-40B4-BE49-F238E27FC236}">
                <a16:creationId xmlns:a16="http://schemas.microsoft.com/office/drawing/2014/main" id="{34E1C398-6898-432F-9754-48E929287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41" b="29606"/>
          <a:stretch/>
        </p:blipFill>
        <p:spPr bwMode="auto">
          <a:xfrm>
            <a:off x="3949734" y="3322344"/>
            <a:ext cx="3876040" cy="51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Cisco IE-3000-TC">
            <a:extLst>
              <a:ext uri="{FF2B5EF4-FFF2-40B4-BE49-F238E27FC236}">
                <a16:creationId xmlns:a16="http://schemas.microsoft.com/office/drawing/2014/main" id="{C37BF047-5B30-4015-B29E-4FEDF9BC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724" y="2418950"/>
            <a:ext cx="1227741" cy="122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" descr="Image result for netgear gs108">
            <a:extLst>
              <a:ext uri="{FF2B5EF4-FFF2-40B4-BE49-F238E27FC236}">
                <a16:creationId xmlns:a16="http://schemas.microsoft.com/office/drawing/2014/main" id="{64524B72-D4D0-4AD1-91C5-04FD2FF3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70" y="4356650"/>
            <a:ext cx="1267021" cy="35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6" descr="Image result for cisco ie-2000">
            <a:extLst>
              <a:ext uri="{FF2B5EF4-FFF2-40B4-BE49-F238E27FC236}">
                <a16:creationId xmlns:a16="http://schemas.microsoft.com/office/drawing/2014/main" id="{893B2481-82FE-44F0-A583-2D39F868C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r="23367"/>
          <a:stretch/>
        </p:blipFill>
        <p:spPr bwMode="auto">
          <a:xfrm>
            <a:off x="1502488" y="2447489"/>
            <a:ext cx="550657" cy="7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1F24DAC1-27EC-45C2-BE5B-7A91863FD1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407" y="1414480"/>
            <a:ext cx="531186" cy="50140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0B00539B-5F7D-4BEC-9106-CA568BA2B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449" y="5042855"/>
            <a:ext cx="531186" cy="501400"/>
          </a:xfrm>
          <a:prstGeom prst="rect">
            <a:avLst/>
          </a:prstGeom>
        </p:spPr>
      </p:pic>
      <p:pic>
        <p:nvPicPr>
          <p:cNvPr id="159" name="Picture 10" descr="Image result for ur3 control box">
            <a:extLst>
              <a:ext uri="{FF2B5EF4-FFF2-40B4-BE49-F238E27FC236}">
                <a16:creationId xmlns:a16="http://schemas.microsoft.com/office/drawing/2014/main" id="{56D6923C-2A9C-49C1-8DFA-D5914A00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17" y="4970762"/>
            <a:ext cx="803211" cy="62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0" name="Connector: Elbow 73">
            <a:extLst>
              <a:ext uri="{FF2B5EF4-FFF2-40B4-BE49-F238E27FC236}">
                <a16:creationId xmlns:a16="http://schemas.microsoft.com/office/drawing/2014/main" id="{BE42832A-93C3-4A77-9074-900D4E7BF3A0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968333" y="4630281"/>
            <a:ext cx="430284" cy="3948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73">
            <a:extLst>
              <a:ext uri="{FF2B5EF4-FFF2-40B4-BE49-F238E27FC236}">
                <a16:creationId xmlns:a16="http://schemas.microsoft.com/office/drawing/2014/main" id="{93A834D9-6E65-4B5A-9DB6-FD6989F4641E}"/>
              </a:ext>
            </a:extLst>
          </p:cNvPr>
          <p:cNvCxnSpPr>
            <a:cxnSpLocks/>
            <a:endCxn id="159" idx="0"/>
          </p:cNvCxnSpPr>
          <p:nvPr/>
        </p:nvCxnSpPr>
        <p:spPr>
          <a:xfrm rot="16200000" flipH="1">
            <a:off x="1821452" y="4612791"/>
            <a:ext cx="358190" cy="35775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73">
            <a:extLst>
              <a:ext uri="{FF2B5EF4-FFF2-40B4-BE49-F238E27FC236}">
                <a16:creationId xmlns:a16="http://schemas.microsoft.com/office/drawing/2014/main" id="{52D5412F-1A82-47A7-9512-0670972BF63D}"/>
              </a:ext>
            </a:extLst>
          </p:cNvPr>
          <p:cNvCxnSpPr>
            <a:cxnSpLocks/>
            <a:endCxn id="2076" idx="3"/>
          </p:cNvCxnSpPr>
          <p:nvPr/>
        </p:nvCxnSpPr>
        <p:spPr>
          <a:xfrm rot="10800000">
            <a:off x="2053146" y="2836823"/>
            <a:ext cx="1972945" cy="60959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73">
            <a:extLst>
              <a:ext uri="{FF2B5EF4-FFF2-40B4-BE49-F238E27FC236}">
                <a16:creationId xmlns:a16="http://schemas.microsoft.com/office/drawing/2014/main" id="{7E254641-8B9D-4D3D-A752-C4A37B396FF5}"/>
              </a:ext>
            </a:extLst>
          </p:cNvPr>
          <p:cNvCxnSpPr>
            <a:cxnSpLocks/>
            <a:stCxn id="157" idx="2"/>
            <a:endCxn id="2076" idx="1"/>
          </p:cNvCxnSpPr>
          <p:nvPr/>
        </p:nvCxnSpPr>
        <p:spPr>
          <a:xfrm rot="16200000" flipH="1">
            <a:off x="796773" y="2131107"/>
            <a:ext cx="920943" cy="490488"/>
          </a:xfrm>
          <a:prstGeom prst="bentConnector2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73">
            <a:extLst>
              <a:ext uri="{FF2B5EF4-FFF2-40B4-BE49-F238E27FC236}">
                <a16:creationId xmlns:a16="http://schemas.microsoft.com/office/drawing/2014/main" id="{26D97A60-4BBA-4934-8156-F263C7D1580B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1913701" y="2079954"/>
            <a:ext cx="358221" cy="34597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40F3762-8058-47EE-BC0B-5FD417FE6FB8}"/>
              </a:ext>
            </a:extLst>
          </p:cNvPr>
          <p:cNvSpPr/>
          <p:nvPr/>
        </p:nvSpPr>
        <p:spPr>
          <a:xfrm>
            <a:off x="379875" y="825871"/>
            <a:ext cx="1374268" cy="533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INS_F/T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Compute box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EB71599-81E8-4EA9-AE93-50495229B03D}"/>
              </a:ext>
            </a:extLst>
          </p:cNvPr>
          <p:cNvSpPr/>
          <p:nvPr/>
        </p:nvSpPr>
        <p:spPr>
          <a:xfrm>
            <a:off x="1942928" y="846067"/>
            <a:ext cx="1235608" cy="513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UR3 (INS)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</a:rPr>
              <a:t>Control box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026EED-E946-48EE-B12D-E9C240513966}"/>
              </a:ext>
            </a:extLst>
          </p:cNvPr>
          <p:cNvSpPr/>
          <p:nvPr/>
        </p:nvSpPr>
        <p:spPr>
          <a:xfrm>
            <a:off x="3693235" y="3835325"/>
            <a:ext cx="2096238" cy="455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Main Switch (24 ports)</a:t>
            </a:r>
          </a:p>
          <a:p>
            <a:pPr algn="ctr"/>
            <a:r>
              <a:rPr lang="en-US" sz="1600" dirty="0" err="1">
                <a:solidFill>
                  <a:schemeClr val="dk1"/>
                </a:solidFill>
              </a:rPr>
              <a:t>Netgear</a:t>
            </a:r>
            <a:r>
              <a:rPr lang="en-US" sz="1600" dirty="0">
                <a:solidFill>
                  <a:schemeClr val="dk1"/>
                </a:solidFill>
              </a:rPr>
              <a:t> GS9724Tv4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F4F0BB2-FECD-4C77-98AC-0968B86856AD}"/>
              </a:ext>
            </a:extLst>
          </p:cNvPr>
          <p:cNvSpPr/>
          <p:nvPr/>
        </p:nvSpPr>
        <p:spPr>
          <a:xfrm>
            <a:off x="894172" y="3224668"/>
            <a:ext cx="1784968" cy="308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Cisco IE-2000-8tc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AE182E0-DA57-4E5A-B122-D6AB2D63C702}"/>
              </a:ext>
            </a:extLst>
          </p:cNvPr>
          <p:cNvSpPr/>
          <p:nvPr/>
        </p:nvSpPr>
        <p:spPr>
          <a:xfrm>
            <a:off x="934650" y="4037342"/>
            <a:ext cx="1481930" cy="242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Netgear</a:t>
            </a:r>
            <a:r>
              <a:rPr lang="en-US" sz="1600" dirty="0"/>
              <a:t> GS108</a:t>
            </a: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179" name="Connector: Elbow 73">
            <a:extLst>
              <a:ext uri="{FF2B5EF4-FFF2-40B4-BE49-F238E27FC236}">
                <a16:creationId xmlns:a16="http://schemas.microsoft.com/office/drawing/2014/main" id="{E56A6986-35F8-474A-A780-4ABFD3779D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2195" y="3019982"/>
            <a:ext cx="2755621" cy="2015771"/>
          </a:xfrm>
          <a:prstGeom prst="bentConnector3">
            <a:avLst>
              <a:gd name="adj1" fmla="val 225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97621E2-152B-4B86-A474-EB63320B49C1}"/>
              </a:ext>
            </a:extLst>
          </p:cNvPr>
          <p:cNvSpPr txBox="1"/>
          <p:nvPr/>
        </p:nvSpPr>
        <p:spPr>
          <a:xfrm rot="5400000">
            <a:off x="6604601" y="4437333"/>
            <a:ext cx="196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Port mirroring</a:t>
            </a:r>
          </a:p>
          <a:p>
            <a:r>
              <a:rPr lang="en-US" sz="1600" dirty="0">
                <a:solidFill>
                  <a:srgbClr val="C00000"/>
                </a:solidFill>
              </a:rPr>
              <a:t>(Ingress &amp; Egress)</a:t>
            </a:r>
          </a:p>
        </p:txBody>
      </p:sp>
      <p:pic>
        <p:nvPicPr>
          <p:cNvPr id="86" name="Picture 2" descr="Image result for ptp 1588">
            <a:extLst>
              <a:ext uri="{FF2B5EF4-FFF2-40B4-BE49-F238E27FC236}">
                <a16:creationId xmlns:a16="http://schemas.microsoft.com/office/drawing/2014/main" id="{4136D1D1-9A56-486F-9653-0985C67F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29" y="4669224"/>
            <a:ext cx="510883" cy="37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Connector: Elbow 73">
            <a:extLst>
              <a:ext uri="{FF2B5EF4-FFF2-40B4-BE49-F238E27FC236}">
                <a16:creationId xmlns:a16="http://schemas.microsoft.com/office/drawing/2014/main" id="{FE00DD8D-C02E-4FCD-9A21-44196985E29B}"/>
              </a:ext>
            </a:extLst>
          </p:cNvPr>
          <p:cNvCxnSpPr>
            <a:cxnSpLocks/>
          </p:cNvCxnSpPr>
          <p:nvPr/>
        </p:nvCxnSpPr>
        <p:spPr>
          <a:xfrm>
            <a:off x="6675133" y="594903"/>
            <a:ext cx="31389" cy="61212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73">
            <a:extLst>
              <a:ext uri="{FF2B5EF4-FFF2-40B4-BE49-F238E27FC236}">
                <a16:creationId xmlns:a16="http://schemas.microsoft.com/office/drawing/2014/main" id="{CD520E4D-69BC-4E8E-A474-53C8434139A4}"/>
              </a:ext>
            </a:extLst>
          </p:cNvPr>
          <p:cNvCxnSpPr>
            <a:cxnSpLocks/>
          </p:cNvCxnSpPr>
          <p:nvPr/>
        </p:nvCxnSpPr>
        <p:spPr>
          <a:xfrm flipH="1">
            <a:off x="229373" y="6574415"/>
            <a:ext cx="11382187" cy="145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4CFB41C-D47E-4973-B988-DC1976CB2EC8}"/>
              </a:ext>
            </a:extLst>
          </p:cNvPr>
          <p:cNvSpPr txBox="1"/>
          <p:nvPr/>
        </p:nvSpPr>
        <p:spPr>
          <a:xfrm>
            <a:off x="8247311" y="6235861"/>
            <a:ext cx="217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Measurement Subnet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17C97D-4E4D-4BBD-8114-D7118EE0BC94}"/>
              </a:ext>
            </a:extLst>
          </p:cNvPr>
          <p:cNvSpPr txBox="1"/>
          <p:nvPr/>
        </p:nvSpPr>
        <p:spPr>
          <a:xfrm>
            <a:off x="2748907" y="6261780"/>
            <a:ext cx="182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Production Subnet</a:t>
            </a:r>
          </a:p>
        </p:txBody>
      </p:sp>
    </p:spTree>
    <p:extLst>
      <p:ext uri="{BB962C8B-B14F-4D97-AF65-F5344CB8AC3E}">
        <p14:creationId xmlns:p14="http://schemas.microsoft.com/office/powerpoint/2010/main" val="367466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2A9ED3B7-1498-4A05-8BF0-AFC705FA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87" y="1889377"/>
            <a:ext cx="1134779" cy="2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beckhoff plc cx9020">
            <a:extLst>
              <a:ext uri="{FF2B5EF4-FFF2-40B4-BE49-F238E27FC236}">
                <a16:creationId xmlns:a16="http://schemas.microsoft.com/office/drawing/2014/main" id="{1DCDD794-B29E-47AC-9909-B3E0ECA27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2341837" y="1628705"/>
            <a:ext cx="736308" cy="7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EF1615ED-319E-4B5C-A738-61FA5645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02" y="1683559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F75D7-3E1F-429D-9327-76A42E49CCF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078145" y="2008529"/>
            <a:ext cx="77074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wireshark">
            <a:extLst>
              <a:ext uri="{FF2B5EF4-FFF2-40B4-BE49-F238E27FC236}">
                <a16:creationId xmlns:a16="http://schemas.microsoft.com/office/drawing/2014/main" id="{6BF08A95-9F8E-431A-8250-0707B19B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40" y="968493"/>
            <a:ext cx="606175" cy="6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A6122E-F6DB-47E3-997E-511D785CE545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4410128" y="1574668"/>
            <a:ext cx="6149" cy="31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3297E-9B0C-49F2-8707-163278A0AE8C}"/>
              </a:ext>
            </a:extLst>
          </p:cNvPr>
          <p:cNvCxnSpPr>
            <a:cxnSpLocks/>
          </p:cNvCxnSpPr>
          <p:nvPr/>
        </p:nvCxnSpPr>
        <p:spPr>
          <a:xfrm>
            <a:off x="2456136" y="3313067"/>
            <a:ext cx="8951144" cy="57597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78DDCA-EE3C-461A-999B-F6ED9BB85D9E}"/>
              </a:ext>
            </a:extLst>
          </p:cNvPr>
          <p:cNvSpPr txBox="1"/>
          <p:nvPr/>
        </p:nvSpPr>
        <p:spPr>
          <a:xfrm>
            <a:off x="1390814" y="1055487"/>
            <a:ext cx="2176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PLC_1 CX-9020</a:t>
            </a:r>
          </a:p>
          <a:p>
            <a:r>
              <a:rPr lang="en-US" sz="1400" dirty="0"/>
              <a:t>(Modbus Master/Client)</a:t>
            </a:r>
          </a:p>
          <a:p>
            <a:r>
              <a:rPr lang="en-US" sz="1400" dirty="0"/>
              <a:t>10.10.0.6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2F942-43A1-40A3-BE5A-7394A07DD0C1}"/>
              </a:ext>
            </a:extLst>
          </p:cNvPr>
          <p:cNvSpPr txBox="1"/>
          <p:nvPr/>
        </p:nvSpPr>
        <p:spPr>
          <a:xfrm>
            <a:off x="9651694" y="1119178"/>
            <a:ext cx="1851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 CX-2020</a:t>
            </a:r>
          </a:p>
          <a:p>
            <a:r>
              <a:rPr lang="en-US" sz="1400" dirty="0"/>
              <a:t>(Modbus Slave/Server)</a:t>
            </a:r>
          </a:p>
          <a:p>
            <a:r>
              <a:rPr lang="en-US" sz="1400" dirty="0"/>
              <a:t>10.10.0.5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DF869-60F9-41A5-98FA-C99EAAAA36D5}"/>
              </a:ext>
            </a:extLst>
          </p:cNvPr>
          <p:cNvSpPr txBox="1"/>
          <p:nvPr/>
        </p:nvSpPr>
        <p:spPr>
          <a:xfrm>
            <a:off x="4760370" y="1120551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Wireshark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4B501B-B4AC-499C-9FC2-5EF3D687697F}"/>
              </a:ext>
            </a:extLst>
          </p:cNvPr>
          <p:cNvCxnSpPr>
            <a:cxnSpLocks/>
          </p:cNvCxnSpPr>
          <p:nvPr/>
        </p:nvCxnSpPr>
        <p:spPr>
          <a:xfrm>
            <a:off x="3006857" y="3262267"/>
            <a:ext cx="0" cy="263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18F07F-048C-4348-BB42-5ECBFB1274F8}"/>
              </a:ext>
            </a:extLst>
          </p:cNvPr>
          <p:cNvCxnSpPr>
            <a:cxnSpLocks/>
          </p:cNvCxnSpPr>
          <p:nvPr/>
        </p:nvCxnSpPr>
        <p:spPr>
          <a:xfrm flipH="1">
            <a:off x="2545037" y="3115415"/>
            <a:ext cx="1" cy="28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CBA8D4-308F-4E99-9C51-C7F90F818FD0}"/>
              </a:ext>
            </a:extLst>
          </p:cNvPr>
          <p:cNvCxnSpPr>
            <a:cxnSpLocks/>
          </p:cNvCxnSpPr>
          <p:nvPr/>
        </p:nvCxnSpPr>
        <p:spPr>
          <a:xfrm flipH="1">
            <a:off x="11395748" y="3056927"/>
            <a:ext cx="7500" cy="28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63755-CF06-454B-8AD4-198F1B795CDC}"/>
              </a:ext>
            </a:extLst>
          </p:cNvPr>
          <p:cNvCxnSpPr>
            <a:cxnSpLocks/>
          </p:cNvCxnSpPr>
          <p:nvPr/>
        </p:nvCxnSpPr>
        <p:spPr>
          <a:xfrm>
            <a:off x="3822324" y="3287668"/>
            <a:ext cx="4190" cy="254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8E067B-776F-49D6-843D-2F881535E998}"/>
              </a:ext>
            </a:extLst>
          </p:cNvPr>
          <p:cNvSpPr txBox="1"/>
          <p:nvPr/>
        </p:nvSpPr>
        <p:spPr>
          <a:xfrm>
            <a:off x="2039076" y="2590800"/>
            <a:ext cx="11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App. (Modbus)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995FF6-5BD0-456F-B138-057DA480FA16}"/>
              </a:ext>
            </a:extLst>
          </p:cNvPr>
          <p:cNvSpPr txBox="1"/>
          <p:nvPr/>
        </p:nvSpPr>
        <p:spPr>
          <a:xfrm>
            <a:off x="10993740" y="2559144"/>
            <a:ext cx="11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App. (Modbus)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D74DE6-F2DA-499E-97BC-825AF525D95E}"/>
              </a:ext>
            </a:extLst>
          </p:cNvPr>
          <p:cNvSpPr txBox="1"/>
          <p:nvPr/>
        </p:nvSpPr>
        <p:spPr>
          <a:xfrm>
            <a:off x="2700264" y="2999558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NIC (Ether.)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7BBB2-5F69-4DC8-BCE0-EFF29DCC9718}"/>
              </a:ext>
            </a:extLst>
          </p:cNvPr>
          <p:cNvSpPr txBox="1"/>
          <p:nvPr/>
        </p:nvSpPr>
        <p:spPr>
          <a:xfrm>
            <a:off x="3600210" y="2992821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NIC (TAP)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0C46BA-60CA-4CA9-AF2D-5D5313644F04}"/>
              </a:ext>
            </a:extLst>
          </p:cNvPr>
          <p:cNvSpPr txBox="1"/>
          <p:nvPr/>
        </p:nvSpPr>
        <p:spPr>
          <a:xfrm>
            <a:off x="4161240" y="3858130"/>
            <a:ext cx="1185406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Transmission Delay (RTT)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38805C-B409-4F26-A9B5-4961C218AAE1}"/>
              </a:ext>
            </a:extLst>
          </p:cNvPr>
          <p:cNvCxnSpPr>
            <a:cxnSpLocks/>
          </p:cNvCxnSpPr>
          <p:nvPr/>
        </p:nvCxnSpPr>
        <p:spPr>
          <a:xfrm flipV="1">
            <a:off x="2526025" y="4135438"/>
            <a:ext cx="8877221" cy="892967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334AA-1D94-45F5-8752-77C19CB1FBF3}"/>
              </a:ext>
            </a:extLst>
          </p:cNvPr>
          <p:cNvCxnSpPr>
            <a:cxnSpLocks/>
          </p:cNvCxnSpPr>
          <p:nvPr/>
        </p:nvCxnSpPr>
        <p:spPr>
          <a:xfrm>
            <a:off x="10844572" y="3402357"/>
            <a:ext cx="0" cy="25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71E24B-7F90-4896-BB4F-9841C4DBA4AF}"/>
              </a:ext>
            </a:extLst>
          </p:cNvPr>
          <p:cNvSpPr txBox="1"/>
          <p:nvPr/>
        </p:nvSpPr>
        <p:spPr>
          <a:xfrm>
            <a:off x="10435443" y="2897140"/>
            <a:ext cx="93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NIC (Ether.)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5A9E9F-844F-4B07-B368-737BB990C4E3}"/>
              </a:ext>
            </a:extLst>
          </p:cNvPr>
          <p:cNvSpPr txBox="1"/>
          <p:nvPr/>
        </p:nvSpPr>
        <p:spPr>
          <a:xfrm>
            <a:off x="1147515" y="3891896"/>
            <a:ext cx="1002003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App. Delay (RTT)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A3A6B5-11D6-4AED-9869-E63A086957B8}"/>
              </a:ext>
            </a:extLst>
          </p:cNvPr>
          <p:cNvSpPr/>
          <p:nvPr/>
        </p:nvSpPr>
        <p:spPr>
          <a:xfrm>
            <a:off x="428000" y="3286569"/>
            <a:ext cx="199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MB_READ/</a:t>
            </a:r>
            <a:r>
              <a:rPr lang="en-US" sz="1400" dirty="0" err="1"/>
              <a:t>WRITE.bBusy</a:t>
            </a:r>
            <a:r>
              <a:rPr lang="en-US" sz="1400" dirty="0"/>
              <a:t> = TRUE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110AC0-C11A-4766-9451-E4E57B9F37D9}"/>
              </a:ext>
            </a:extLst>
          </p:cNvPr>
          <p:cNvSpPr/>
          <p:nvPr/>
        </p:nvSpPr>
        <p:spPr>
          <a:xfrm rot="295019">
            <a:off x="5741928" y="3282173"/>
            <a:ext cx="3939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Modbus TCP Query (Read/Write Multiple Registers)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7EA62E-DED4-490A-A91F-255513C73F5A}"/>
              </a:ext>
            </a:extLst>
          </p:cNvPr>
          <p:cNvSpPr txBox="1"/>
          <p:nvPr/>
        </p:nvSpPr>
        <p:spPr>
          <a:xfrm>
            <a:off x="3261294" y="2167759"/>
            <a:ext cx="216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nTAP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(10.10.0.6 &lt;-&gt; 10.10.0.5)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927CD9-66D5-4670-87EB-BBE4D22C1EF6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4983666" y="2008529"/>
            <a:ext cx="1549154" cy="120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DADC4F-0EAD-4C32-8A8C-240F17277D68}"/>
              </a:ext>
            </a:extLst>
          </p:cNvPr>
          <p:cNvCxnSpPr>
            <a:cxnSpLocks/>
            <a:stCxn id="74" idx="0"/>
            <a:endCxn id="6" idx="1"/>
          </p:cNvCxnSpPr>
          <p:nvPr/>
        </p:nvCxnSpPr>
        <p:spPr>
          <a:xfrm>
            <a:off x="8677760" y="2020611"/>
            <a:ext cx="1910042" cy="32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AB9BF475-C177-4B28-B730-F7DB0BBF6C29}"/>
              </a:ext>
            </a:extLst>
          </p:cNvPr>
          <p:cNvSpPr/>
          <p:nvPr/>
        </p:nvSpPr>
        <p:spPr>
          <a:xfrm>
            <a:off x="6526140" y="1628705"/>
            <a:ext cx="2153415" cy="783812"/>
          </a:xfrm>
          <a:prstGeom prst="clou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EB3AF-16AF-4319-AE60-80FF4B577E66}"/>
              </a:ext>
            </a:extLst>
          </p:cNvPr>
          <p:cNvSpPr/>
          <p:nvPr/>
        </p:nvSpPr>
        <p:spPr>
          <a:xfrm rot="21276841">
            <a:off x="6306598" y="4585948"/>
            <a:ext cx="1840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Modbus TCP Response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2522D-FC2D-4217-BAA8-90BEF49BF46C}"/>
              </a:ext>
            </a:extLst>
          </p:cNvPr>
          <p:cNvSpPr/>
          <p:nvPr/>
        </p:nvSpPr>
        <p:spPr>
          <a:xfrm>
            <a:off x="461359" y="4619939"/>
            <a:ext cx="199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MB_READ/</a:t>
            </a:r>
            <a:r>
              <a:rPr lang="en-US" sz="1400" dirty="0" err="1"/>
              <a:t>WRITE.bBusy</a:t>
            </a:r>
            <a:r>
              <a:rPr lang="en-US" sz="1400" dirty="0"/>
              <a:t> = FALSE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C06EB1-4ACA-4762-A1D3-9C1934B89170}"/>
              </a:ext>
            </a:extLst>
          </p:cNvPr>
          <p:cNvSpPr txBox="1"/>
          <p:nvPr/>
        </p:nvSpPr>
        <p:spPr>
          <a:xfrm>
            <a:off x="7017329" y="1889377"/>
            <a:ext cx="11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Lab Network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F961D6-7BED-4EBA-B09A-5D9700952ECD}"/>
              </a:ext>
            </a:extLst>
          </p:cNvPr>
          <p:cNvCxnSpPr>
            <a:cxnSpLocks/>
          </p:cNvCxnSpPr>
          <p:nvPr/>
        </p:nvCxnSpPr>
        <p:spPr>
          <a:xfrm>
            <a:off x="2545037" y="5171734"/>
            <a:ext cx="8862243" cy="517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35928C-A625-4F53-ABA1-EAD9569EACAF}"/>
              </a:ext>
            </a:extLst>
          </p:cNvPr>
          <p:cNvSpPr/>
          <p:nvPr/>
        </p:nvSpPr>
        <p:spPr>
          <a:xfrm rot="232235">
            <a:off x="6159826" y="5473502"/>
            <a:ext cx="1433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Modbus TCP ACK</a:t>
            </a: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8EF0743C-3CF9-4C70-AFD2-2A1FCC4E7806}"/>
              </a:ext>
            </a:extLst>
          </p:cNvPr>
          <p:cNvSpPr/>
          <p:nvPr/>
        </p:nvSpPr>
        <p:spPr>
          <a:xfrm>
            <a:off x="2285888" y="3371850"/>
            <a:ext cx="207715" cy="1578630"/>
          </a:xfrm>
          <a:prstGeom prst="leftBrace">
            <a:avLst>
              <a:gd name="adj1" fmla="val 6152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E25C5F33-8F09-44BD-BD47-007FBEACF7E7}"/>
              </a:ext>
            </a:extLst>
          </p:cNvPr>
          <p:cNvSpPr/>
          <p:nvPr/>
        </p:nvSpPr>
        <p:spPr>
          <a:xfrm flipH="1">
            <a:off x="3884335" y="3443927"/>
            <a:ext cx="159886" cy="1383343"/>
          </a:xfrm>
          <a:prstGeom prst="leftBrace">
            <a:avLst>
              <a:gd name="adj1" fmla="val 65524"/>
              <a:gd name="adj2" fmla="val 4630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0B6292-488F-455A-906B-901ECD99B241}"/>
              </a:ext>
            </a:extLst>
          </p:cNvPr>
          <p:cNvSpPr txBox="1"/>
          <p:nvPr/>
        </p:nvSpPr>
        <p:spPr>
          <a:xfrm rot="16200000">
            <a:off x="1836542" y="5343627"/>
            <a:ext cx="107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8299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36D0E33-9EB3-4AC9-AC7C-A49F2EBDC24E}"/>
              </a:ext>
            </a:extLst>
          </p:cNvPr>
          <p:cNvSpPr/>
          <p:nvPr/>
        </p:nvSpPr>
        <p:spPr>
          <a:xfrm>
            <a:off x="2501441" y="72672"/>
            <a:ext cx="9370148" cy="67126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B4E0524-DCC5-4948-9D4B-F2F453824A42}"/>
              </a:ext>
            </a:extLst>
          </p:cNvPr>
          <p:cNvSpPr/>
          <p:nvPr/>
        </p:nvSpPr>
        <p:spPr>
          <a:xfrm>
            <a:off x="8544791" y="1905000"/>
            <a:ext cx="2572340" cy="4778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E50858-B37A-4402-A01F-5CB87F811CAA}"/>
              </a:ext>
            </a:extLst>
          </p:cNvPr>
          <p:cNvSpPr/>
          <p:nvPr/>
        </p:nvSpPr>
        <p:spPr>
          <a:xfrm>
            <a:off x="5093960" y="1358399"/>
            <a:ext cx="2573463" cy="53249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6221BA-B35E-41F6-A815-21EB5746DF49}"/>
              </a:ext>
            </a:extLst>
          </p:cNvPr>
          <p:cNvSpPr/>
          <p:nvPr/>
        </p:nvSpPr>
        <p:spPr>
          <a:xfrm>
            <a:off x="2574675" y="174670"/>
            <a:ext cx="5372823" cy="10960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4D6E9E-8672-4749-9FE8-8F1662F4F6EC}"/>
              </a:ext>
            </a:extLst>
          </p:cNvPr>
          <p:cNvSpPr/>
          <p:nvPr/>
        </p:nvSpPr>
        <p:spPr>
          <a:xfrm>
            <a:off x="2578484" y="1355006"/>
            <a:ext cx="2119618" cy="53283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AB23A-D361-4F3C-919C-D75D3D07FD33}"/>
              </a:ext>
            </a:extLst>
          </p:cNvPr>
          <p:cNvSpPr txBox="1"/>
          <p:nvPr/>
        </p:nvSpPr>
        <p:spPr>
          <a:xfrm>
            <a:off x="2684117" y="3214330"/>
            <a:ext cx="1830728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CNC_1_main()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470E5-5B75-4B54-B48F-FD7D68833E98}"/>
              </a:ext>
            </a:extLst>
          </p:cNvPr>
          <p:cNvSpPr txBox="1"/>
          <p:nvPr/>
        </p:nvSpPr>
        <p:spPr>
          <a:xfrm>
            <a:off x="8655940" y="2109150"/>
            <a:ext cx="2332100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SCHDL_main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7958-A326-46B7-9C86-6B45BD907D0C}"/>
              </a:ext>
            </a:extLst>
          </p:cNvPr>
          <p:cNvSpPr txBox="1"/>
          <p:nvPr/>
        </p:nvSpPr>
        <p:spPr>
          <a:xfrm>
            <a:off x="8663262" y="4496389"/>
            <a:ext cx="1931132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SCHDL_Sub_CNC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E2D0A-1571-4E59-8EE1-9155A4C94F08}"/>
              </a:ext>
            </a:extLst>
          </p:cNvPr>
          <p:cNvSpPr txBox="1"/>
          <p:nvPr/>
        </p:nvSpPr>
        <p:spPr>
          <a:xfrm>
            <a:off x="2684116" y="3739082"/>
            <a:ext cx="1830729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CNC_2_main()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834D1-9D8F-43FF-BE4A-CE9C62CE7E5C}"/>
              </a:ext>
            </a:extLst>
          </p:cNvPr>
          <p:cNvSpPr txBox="1"/>
          <p:nvPr/>
        </p:nvSpPr>
        <p:spPr>
          <a:xfrm>
            <a:off x="2684117" y="4249547"/>
            <a:ext cx="1830732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CNC_3_main()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427E3-9578-4C9A-9A8E-1A1529A5340A}"/>
              </a:ext>
            </a:extLst>
          </p:cNvPr>
          <p:cNvSpPr txBox="1"/>
          <p:nvPr/>
        </p:nvSpPr>
        <p:spPr>
          <a:xfrm>
            <a:off x="2684116" y="4778209"/>
            <a:ext cx="1830733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CNC_4_main()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E0B24-FBA8-4D1E-8B5C-D7523DCB8B9D}"/>
              </a:ext>
            </a:extLst>
          </p:cNvPr>
          <p:cNvSpPr txBox="1"/>
          <p:nvPr/>
        </p:nvSpPr>
        <p:spPr>
          <a:xfrm>
            <a:off x="2684117" y="5298199"/>
            <a:ext cx="1830737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UR_OPT_main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E53BA-143A-4EDB-BA53-9EAAFD7C55FC}"/>
              </a:ext>
            </a:extLst>
          </p:cNvPr>
          <p:cNvSpPr txBox="1"/>
          <p:nvPr/>
        </p:nvSpPr>
        <p:spPr>
          <a:xfrm>
            <a:off x="2692162" y="1517444"/>
            <a:ext cx="1723081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ysClr val="windowText" lastClr="000000"/>
                </a:solidFill>
              </a:rPr>
              <a:t>Order_main</a:t>
            </a:r>
            <a:r>
              <a:rPr lang="en-US" sz="1600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52A71-7B88-4C75-906F-50D3A47FDA16}"/>
              </a:ext>
            </a:extLst>
          </p:cNvPr>
          <p:cNvSpPr txBox="1"/>
          <p:nvPr/>
        </p:nvSpPr>
        <p:spPr>
          <a:xfrm>
            <a:off x="2679351" y="2668422"/>
            <a:ext cx="1830725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Queue_main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CC8D3-3100-4423-920E-DCF1F71301FB}"/>
              </a:ext>
            </a:extLst>
          </p:cNvPr>
          <p:cNvSpPr txBox="1"/>
          <p:nvPr/>
        </p:nvSpPr>
        <p:spPr>
          <a:xfrm>
            <a:off x="2684116" y="5858611"/>
            <a:ext cx="1830737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UR_INS_main</a:t>
            </a:r>
            <a:r>
              <a:rPr lang="en-US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7A56AD-4EF9-480D-B47B-EFE11B1E5CBE}"/>
              </a:ext>
            </a:extLst>
          </p:cNvPr>
          <p:cNvSpPr txBox="1"/>
          <p:nvPr/>
        </p:nvSpPr>
        <p:spPr>
          <a:xfrm>
            <a:off x="8664141" y="5852652"/>
            <a:ext cx="1931132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SCHDL_Sub_INS</a:t>
            </a:r>
            <a:r>
              <a:rPr lang="en-US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5363666" y="3214330"/>
            <a:ext cx="100338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arrCNC</a:t>
            </a:r>
            <a:r>
              <a:rPr lang="en-US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5365496" y="3739082"/>
            <a:ext cx="100338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arrCNC</a:t>
            </a:r>
            <a:r>
              <a:rPr lang="en-US" dirty="0"/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693A0-3F97-408D-BECE-DF1C3A976F99}"/>
              </a:ext>
            </a:extLst>
          </p:cNvPr>
          <p:cNvSpPr txBox="1"/>
          <p:nvPr/>
        </p:nvSpPr>
        <p:spPr>
          <a:xfrm>
            <a:off x="5365496" y="4245636"/>
            <a:ext cx="100338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arrCNC</a:t>
            </a:r>
            <a:r>
              <a:rPr lang="en-US" dirty="0"/>
              <a:t>[3]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2113-1A94-422E-8BED-303F68356E6E}"/>
              </a:ext>
            </a:extLst>
          </p:cNvPr>
          <p:cNvSpPr txBox="1"/>
          <p:nvPr/>
        </p:nvSpPr>
        <p:spPr>
          <a:xfrm>
            <a:off x="5362320" y="4780488"/>
            <a:ext cx="100338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arrCNC</a:t>
            </a:r>
            <a:r>
              <a:rPr lang="en-US" dirty="0"/>
              <a:t>[4]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5363662" y="2668661"/>
            <a:ext cx="126096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gvQueue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50039-32A6-4FA8-8DBC-A57860141A2E}"/>
              </a:ext>
            </a:extLst>
          </p:cNvPr>
          <p:cNvSpPr txBox="1"/>
          <p:nvPr/>
        </p:nvSpPr>
        <p:spPr>
          <a:xfrm>
            <a:off x="5354138" y="5296982"/>
            <a:ext cx="126096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gvUR1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614E7-5C6B-4917-8B2C-9D89D34903DC}"/>
              </a:ext>
            </a:extLst>
          </p:cNvPr>
          <p:cNvSpPr txBox="1"/>
          <p:nvPr/>
        </p:nvSpPr>
        <p:spPr>
          <a:xfrm>
            <a:off x="5346446" y="5855672"/>
            <a:ext cx="126096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gvUR2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5344614" y="1514933"/>
            <a:ext cx="884017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gvOrder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1E90B1-DE22-4931-8F1C-5601570D7C5E}"/>
              </a:ext>
            </a:extLst>
          </p:cNvPr>
          <p:cNvSpPr txBox="1"/>
          <p:nvPr/>
        </p:nvSpPr>
        <p:spPr>
          <a:xfrm>
            <a:off x="8663262" y="3275176"/>
            <a:ext cx="1931131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SCHDL_Sub_Queue</a:t>
            </a:r>
            <a:r>
              <a:rPr lang="en-US" dirty="0"/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10916453" y="2446944"/>
            <a:ext cx="0" cy="357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594393" y="3442743"/>
            <a:ext cx="322062" cy="171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594394" y="4665666"/>
            <a:ext cx="3220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BEEC1-59F0-4A13-9792-4C2FC626E19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0595273" y="6021929"/>
            <a:ext cx="32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A854F3B-CE3F-450F-B3F6-51955252A2CE}"/>
              </a:ext>
            </a:extLst>
          </p:cNvPr>
          <p:cNvSpPr/>
          <p:nvPr/>
        </p:nvSpPr>
        <p:spPr>
          <a:xfrm>
            <a:off x="7679193" y="2787649"/>
            <a:ext cx="211072" cy="2789675"/>
          </a:xfrm>
          <a:prstGeom prst="rightBrace">
            <a:avLst>
              <a:gd name="adj1" fmla="val 95014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9EA3017-A22F-4DC0-A8D3-5D56B9022BBE}"/>
              </a:ext>
            </a:extLst>
          </p:cNvPr>
          <p:cNvSpPr/>
          <p:nvPr/>
        </p:nvSpPr>
        <p:spPr>
          <a:xfrm>
            <a:off x="8347507" y="3320812"/>
            <a:ext cx="170600" cy="1535879"/>
          </a:xfrm>
          <a:prstGeom prst="leftBrace">
            <a:avLst>
              <a:gd name="adj1" fmla="val 85968"/>
              <a:gd name="adj2" fmla="val 5587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A91010-1D50-4E98-99B3-A8ACB0497142}"/>
              </a:ext>
            </a:extLst>
          </p:cNvPr>
          <p:cNvCxnSpPr>
            <a:cxnSpLocks/>
          </p:cNvCxnSpPr>
          <p:nvPr/>
        </p:nvCxnSpPr>
        <p:spPr>
          <a:xfrm flipH="1">
            <a:off x="7986416" y="4176017"/>
            <a:ext cx="2693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70FFF2-1C94-4F43-8312-78B88810A52A}"/>
              </a:ext>
            </a:extLst>
          </p:cNvPr>
          <p:cNvCxnSpPr>
            <a:cxnSpLocks/>
          </p:cNvCxnSpPr>
          <p:nvPr/>
        </p:nvCxnSpPr>
        <p:spPr>
          <a:xfrm flipH="1">
            <a:off x="6621622" y="6104249"/>
            <a:ext cx="20416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5346446" y="2108389"/>
            <a:ext cx="126096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gvSch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214F7C-F0B1-486E-8FFA-BCDF4A055AAD}"/>
              </a:ext>
            </a:extLst>
          </p:cNvPr>
          <p:cNvCxnSpPr>
            <a:cxnSpLocks/>
            <a:stCxn id="5" idx="1"/>
            <a:endCxn id="76" idx="3"/>
          </p:cNvCxnSpPr>
          <p:nvPr/>
        </p:nvCxnSpPr>
        <p:spPr>
          <a:xfrm flipH="1" flipV="1">
            <a:off x="6607410" y="2277666"/>
            <a:ext cx="2048530" cy="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FDD4C-65A8-4399-BC08-6C4874AE665D}"/>
              </a:ext>
            </a:extLst>
          </p:cNvPr>
          <p:cNvCxnSpPr>
            <a:cxnSpLocks/>
          </p:cNvCxnSpPr>
          <p:nvPr/>
        </p:nvCxnSpPr>
        <p:spPr>
          <a:xfrm flipH="1" flipV="1">
            <a:off x="7532296" y="922579"/>
            <a:ext cx="14213" cy="50555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69864A-0354-4C6E-BAD9-7ACA58D5AE9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624626" y="2837699"/>
            <a:ext cx="917120" cy="23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4E6BD-E1D4-49AE-8E22-1DD1F4E578AB}"/>
              </a:ext>
            </a:extLst>
          </p:cNvPr>
          <p:cNvCxnSpPr>
            <a:cxnSpLocks/>
            <a:stCxn id="107" idx="1"/>
            <a:endCxn id="26" idx="3"/>
          </p:cNvCxnSpPr>
          <p:nvPr/>
        </p:nvCxnSpPr>
        <p:spPr>
          <a:xfrm flipH="1">
            <a:off x="6367049" y="3383607"/>
            <a:ext cx="2545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74368F-D4B9-4BDF-B18B-BA9DAA98DC1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615102" y="5466259"/>
            <a:ext cx="93140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F0CA1-7044-46E6-9E79-6B2589C3719B}"/>
              </a:ext>
            </a:extLst>
          </p:cNvPr>
          <p:cNvCxnSpPr>
            <a:cxnSpLocks/>
          </p:cNvCxnSpPr>
          <p:nvPr/>
        </p:nvCxnSpPr>
        <p:spPr>
          <a:xfrm flipH="1">
            <a:off x="6615102" y="5978169"/>
            <a:ext cx="926644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2B64D-7FC6-41A5-97BC-DCD8DB207FB8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4514845" y="3383607"/>
            <a:ext cx="84882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BB4FD6-9683-4F4E-A658-2348385E362D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514845" y="3908359"/>
            <a:ext cx="8506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4D908D1-E249-4A91-BC09-6C322FEB8B6C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514849" y="4414913"/>
            <a:ext cx="850647" cy="3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B4647F-C917-4289-9079-CB5A57417F78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 flipV="1">
            <a:off x="4514849" y="4947486"/>
            <a:ext cx="847471" cy="2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8BEF7C-FFCC-4D32-94B7-C09E8EF6E769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4514854" y="5466259"/>
            <a:ext cx="839284" cy="1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E9458F-9D85-4D5D-B4D2-5411932FFFB5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>
            <a:off x="4514853" y="6024949"/>
            <a:ext cx="831593" cy="29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61E892-9863-41CC-B04D-CC5A20333A8A}"/>
              </a:ext>
            </a:extLst>
          </p:cNvPr>
          <p:cNvCxnSpPr>
            <a:cxnSpLocks/>
          </p:cNvCxnSpPr>
          <p:nvPr/>
        </p:nvCxnSpPr>
        <p:spPr>
          <a:xfrm flipH="1">
            <a:off x="4308580" y="2290165"/>
            <a:ext cx="10360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482C1-6764-4AF8-8EC1-BDE59C345129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4510076" y="2837699"/>
            <a:ext cx="853586" cy="2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8E20B81-5585-41B4-A925-A22269F9843A}"/>
              </a:ext>
            </a:extLst>
          </p:cNvPr>
          <p:cNvCxnSpPr>
            <a:cxnSpLocks/>
          </p:cNvCxnSpPr>
          <p:nvPr/>
        </p:nvCxnSpPr>
        <p:spPr>
          <a:xfrm flipH="1" flipV="1">
            <a:off x="4429822" y="1821586"/>
            <a:ext cx="900213" cy="9470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Image result for beckhoff plc cx9020">
            <a:extLst>
              <a:ext uri="{FF2B5EF4-FFF2-40B4-BE49-F238E27FC236}">
                <a16:creationId xmlns:a16="http://schemas.microsoft.com/office/drawing/2014/main" id="{71ACF1E0-2B7A-4A55-AECA-C4DBCE886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989015" y="3393514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 descr="Image result for beckhoff plc cx9020">
            <a:extLst>
              <a:ext uri="{FF2B5EF4-FFF2-40B4-BE49-F238E27FC236}">
                <a16:creationId xmlns:a16="http://schemas.microsoft.com/office/drawing/2014/main" id="{68C58ED6-82A0-4CED-80A3-177440490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794955" y="3736575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 descr="Image result for beckhoff plc cx9020">
            <a:extLst>
              <a:ext uri="{FF2B5EF4-FFF2-40B4-BE49-F238E27FC236}">
                <a16:creationId xmlns:a16="http://schemas.microsoft.com/office/drawing/2014/main" id="{BAEFB281-4FBF-44C8-A47B-884E20C75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32086" y="4129362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Image result for beckhoff plc cx9020">
            <a:extLst>
              <a:ext uri="{FF2B5EF4-FFF2-40B4-BE49-F238E27FC236}">
                <a16:creationId xmlns:a16="http://schemas.microsoft.com/office/drawing/2014/main" id="{B3A7BB0F-9367-41B0-82FB-F8614E86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454605" y="4522149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87073E1A-BD9D-422F-A2FF-6C383DE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62" y="631314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Related image">
            <a:extLst>
              <a:ext uri="{FF2B5EF4-FFF2-40B4-BE49-F238E27FC236}">
                <a16:creationId xmlns:a16="http://schemas.microsoft.com/office/drawing/2014/main" id="{030BC92C-C6D7-4461-B0B7-EE143D8CD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489775" y="5267936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Left-Right 138">
            <a:extLst>
              <a:ext uri="{FF2B5EF4-FFF2-40B4-BE49-F238E27FC236}">
                <a16:creationId xmlns:a16="http://schemas.microsoft.com/office/drawing/2014/main" id="{FA5AFF9D-9BCC-4B3D-890F-F9032D170B06}"/>
              </a:ext>
            </a:extLst>
          </p:cNvPr>
          <p:cNvSpPr/>
          <p:nvPr/>
        </p:nvSpPr>
        <p:spPr>
          <a:xfrm>
            <a:off x="1367502" y="3911446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CB60C5B-C162-4DC1-9EDA-E5E32FA78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648" y="267473"/>
            <a:ext cx="1590108" cy="894436"/>
          </a:xfrm>
          <a:prstGeom prst="rect">
            <a:avLst/>
          </a:prstGeom>
        </p:spPr>
      </p:pic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DF1809DF-CF1B-4039-9A60-A26C3365206D}"/>
              </a:ext>
            </a:extLst>
          </p:cNvPr>
          <p:cNvSpPr/>
          <p:nvPr/>
        </p:nvSpPr>
        <p:spPr>
          <a:xfrm>
            <a:off x="1474823" y="424823"/>
            <a:ext cx="838489" cy="601062"/>
          </a:xfrm>
          <a:prstGeom prst="leftRightArrow">
            <a:avLst>
              <a:gd name="adj1" fmla="val 50000"/>
              <a:gd name="adj2" fmla="val 230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HMI</a:t>
            </a:r>
          </a:p>
        </p:txBody>
      </p:sp>
      <p:pic>
        <p:nvPicPr>
          <p:cNvPr id="1026" name="Picture 2" descr="Image result for engineer icon">
            <a:extLst>
              <a:ext uri="{FF2B5EF4-FFF2-40B4-BE49-F238E27FC236}">
                <a16:creationId xmlns:a16="http://schemas.microsoft.com/office/drawing/2014/main" id="{066F1C4F-3B18-4B01-9A59-4984450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6" y="372199"/>
            <a:ext cx="658995" cy="6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3B0D5F-86FB-4334-8840-D9B6CB4D4C52}"/>
              </a:ext>
            </a:extLst>
          </p:cNvPr>
          <p:cNvCxnSpPr>
            <a:cxnSpLocks/>
          </p:cNvCxnSpPr>
          <p:nvPr/>
        </p:nvCxnSpPr>
        <p:spPr>
          <a:xfrm flipH="1">
            <a:off x="4348757" y="767523"/>
            <a:ext cx="10135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8659B9-F124-4616-AC80-B8952BD7FE91}"/>
              </a:ext>
            </a:extLst>
          </p:cNvPr>
          <p:cNvCxnSpPr>
            <a:cxnSpLocks/>
          </p:cNvCxnSpPr>
          <p:nvPr/>
        </p:nvCxnSpPr>
        <p:spPr>
          <a:xfrm flipV="1">
            <a:off x="5749654" y="922579"/>
            <a:ext cx="0" cy="58662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CC951-EB5A-4970-9B73-31DE6FF51E5D}"/>
              </a:ext>
            </a:extLst>
          </p:cNvPr>
          <p:cNvSpPr txBox="1"/>
          <p:nvPr/>
        </p:nvSpPr>
        <p:spPr>
          <a:xfrm>
            <a:off x="5349123" y="584025"/>
            <a:ext cx="2395567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pPr algn="ctr"/>
            <a:r>
              <a:rPr lang="en-US" dirty="0" err="1"/>
              <a:t>VisuRules</a:t>
            </a:r>
            <a:r>
              <a:rPr lang="en-US" dirty="0"/>
              <a:t>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6BA3EA-2789-40C8-82B4-B7334CF76DB6}"/>
              </a:ext>
            </a:extLst>
          </p:cNvPr>
          <p:cNvCxnSpPr>
            <a:cxnSpLocks/>
          </p:cNvCxnSpPr>
          <p:nvPr/>
        </p:nvCxnSpPr>
        <p:spPr>
          <a:xfrm flipV="1">
            <a:off x="4308581" y="2290167"/>
            <a:ext cx="0" cy="3310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7B821D-F14B-43D0-B8B6-B3785B978F6B}"/>
              </a:ext>
            </a:extLst>
          </p:cNvPr>
          <p:cNvCxnSpPr>
            <a:cxnSpLocks/>
          </p:cNvCxnSpPr>
          <p:nvPr/>
        </p:nvCxnSpPr>
        <p:spPr>
          <a:xfrm flipV="1">
            <a:off x="4021141" y="2419350"/>
            <a:ext cx="287439" cy="242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99699E-293D-4AA5-B163-4789098B9B82}"/>
              </a:ext>
            </a:extLst>
          </p:cNvPr>
          <p:cNvCxnSpPr>
            <a:cxnSpLocks/>
          </p:cNvCxnSpPr>
          <p:nvPr/>
        </p:nvCxnSpPr>
        <p:spPr>
          <a:xfrm flipV="1">
            <a:off x="4034441" y="2932470"/>
            <a:ext cx="274139" cy="2758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8DC014-855E-4146-9A40-03766E284865}"/>
              </a:ext>
            </a:extLst>
          </p:cNvPr>
          <p:cNvCxnSpPr>
            <a:cxnSpLocks/>
          </p:cNvCxnSpPr>
          <p:nvPr/>
        </p:nvCxnSpPr>
        <p:spPr>
          <a:xfrm flipV="1">
            <a:off x="4064879" y="3506234"/>
            <a:ext cx="243701" cy="2328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C8A7FBD-7E6D-4955-B423-5A096CC7B619}"/>
              </a:ext>
            </a:extLst>
          </p:cNvPr>
          <p:cNvCxnSpPr>
            <a:cxnSpLocks/>
          </p:cNvCxnSpPr>
          <p:nvPr/>
        </p:nvCxnSpPr>
        <p:spPr>
          <a:xfrm flipV="1">
            <a:off x="4064879" y="4000500"/>
            <a:ext cx="243701" cy="2521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74C045-1A57-4813-88C6-533A24917968}"/>
              </a:ext>
            </a:extLst>
          </p:cNvPr>
          <p:cNvCxnSpPr>
            <a:cxnSpLocks/>
          </p:cNvCxnSpPr>
          <p:nvPr/>
        </p:nvCxnSpPr>
        <p:spPr>
          <a:xfrm flipV="1">
            <a:off x="4064879" y="4527550"/>
            <a:ext cx="243701" cy="247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28E50A-B508-4049-B483-F4200C2C6A8B}"/>
              </a:ext>
            </a:extLst>
          </p:cNvPr>
          <p:cNvCxnSpPr>
            <a:cxnSpLocks/>
          </p:cNvCxnSpPr>
          <p:nvPr/>
        </p:nvCxnSpPr>
        <p:spPr>
          <a:xfrm flipV="1">
            <a:off x="4064879" y="5041901"/>
            <a:ext cx="243701" cy="2550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D4EA6C-8630-447F-A9E5-9C19835E441C}"/>
              </a:ext>
            </a:extLst>
          </p:cNvPr>
          <p:cNvCxnSpPr>
            <a:cxnSpLocks/>
          </p:cNvCxnSpPr>
          <p:nvPr/>
        </p:nvCxnSpPr>
        <p:spPr>
          <a:xfrm flipV="1">
            <a:off x="4064879" y="5600700"/>
            <a:ext cx="243701" cy="257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9677184" y="802369"/>
            <a:ext cx="12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3B1EF-AFB9-464D-A18B-AC2B407BA078}"/>
              </a:ext>
            </a:extLst>
          </p:cNvPr>
          <p:cNvSpPr/>
          <p:nvPr/>
        </p:nvSpPr>
        <p:spPr>
          <a:xfrm>
            <a:off x="3025198" y="6275233"/>
            <a:ext cx="11117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</a:rPr>
              <a:t>Interfaces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25690E-FF64-480E-9FB7-771063A25C4B}"/>
              </a:ext>
            </a:extLst>
          </p:cNvPr>
          <p:cNvSpPr/>
          <p:nvPr/>
        </p:nvSpPr>
        <p:spPr>
          <a:xfrm>
            <a:off x="5671849" y="6269101"/>
            <a:ext cx="14051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</a:rPr>
              <a:t>Variable</a:t>
            </a:r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ysClr val="windowText" lastClr="000000"/>
                </a:solidFill>
              </a:rPr>
              <a:t>Lists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3FA735-C308-4DF0-B91B-EB920603C6E7}"/>
              </a:ext>
            </a:extLst>
          </p:cNvPr>
          <p:cNvSpPr/>
          <p:nvPr/>
        </p:nvSpPr>
        <p:spPr>
          <a:xfrm>
            <a:off x="9292380" y="6269363"/>
            <a:ext cx="11176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</a:rPr>
              <a:t>Scheduler</a:t>
            </a:r>
            <a:endParaRPr lang="en-US" sz="1600" dirty="0">
              <a:ln w="0"/>
              <a:solidFill>
                <a:sysClr val="windowText" lastClr="00000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D73A6E-E4A3-4D31-BEA4-94970CA69A0B}"/>
              </a:ext>
            </a:extLst>
          </p:cNvPr>
          <p:cNvSpPr/>
          <p:nvPr/>
        </p:nvSpPr>
        <p:spPr>
          <a:xfrm>
            <a:off x="4655808" y="165507"/>
            <a:ext cx="13665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</a:rPr>
              <a:t>Visualization</a:t>
            </a:r>
            <a:endParaRPr lang="en-US" sz="1600" dirty="0">
              <a:ln w="0"/>
            </a:endParaRPr>
          </a:p>
        </p:txBody>
      </p:sp>
      <p:pic>
        <p:nvPicPr>
          <p:cNvPr id="137" name="Picture 6" descr="Related image">
            <a:extLst>
              <a:ext uri="{FF2B5EF4-FFF2-40B4-BE49-F238E27FC236}">
                <a16:creationId xmlns:a16="http://schemas.microsoft.com/office/drawing/2014/main" id="{8A13DBAA-E9CC-4580-A162-76F35E726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637827" y="5942127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D38BE747-341A-4CE5-959B-3081C5A14F1A}"/>
              </a:ext>
            </a:extLst>
          </p:cNvPr>
          <p:cNvSpPr/>
          <p:nvPr/>
        </p:nvSpPr>
        <p:spPr>
          <a:xfrm>
            <a:off x="1381118" y="2528005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I/O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C9551-D3DF-4605-9CBF-CE811615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" y="2560246"/>
            <a:ext cx="626337" cy="47171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9213A8D-D734-4806-9D58-95AB63566BFD}"/>
              </a:ext>
            </a:extLst>
          </p:cNvPr>
          <p:cNvCxnSpPr>
            <a:cxnSpLocks/>
          </p:cNvCxnSpPr>
          <p:nvPr/>
        </p:nvCxnSpPr>
        <p:spPr>
          <a:xfrm flipH="1">
            <a:off x="6615102" y="2420882"/>
            <a:ext cx="92022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BD0D4D-F8F6-4AAD-8047-74D74AAE4FA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07094" y="1684210"/>
            <a:ext cx="937520" cy="11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Left-Right 139">
            <a:extLst>
              <a:ext uri="{FF2B5EF4-FFF2-40B4-BE49-F238E27FC236}">
                <a16:creationId xmlns:a16="http://schemas.microsoft.com/office/drawing/2014/main" id="{371B841D-CE3E-4EB2-8D35-ED8A7EF8CAD3}"/>
              </a:ext>
            </a:extLst>
          </p:cNvPr>
          <p:cNvSpPr/>
          <p:nvPr/>
        </p:nvSpPr>
        <p:spPr>
          <a:xfrm>
            <a:off x="1158572" y="5426473"/>
            <a:ext cx="1177606" cy="655858"/>
          </a:xfrm>
          <a:prstGeom prst="leftRightArrow">
            <a:avLst>
              <a:gd name="adj1" fmla="val 47095"/>
              <a:gd name="adj2" fmla="val 281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Modbus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E2E6A6-604A-4FC0-AF2F-0258A2BC4A1E}"/>
              </a:ext>
            </a:extLst>
          </p:cNvPr>
          <p:cNvCxnSpPr>
            <a:cxnSpLocks/>
          </p:cNvCxnSpPr>
          <p:nvPr/>
        </p:nvCxnSpPr>
        <p:spPr>
          <a:xfrm flipV="1">
            <a:off x="11559510" y="174670"/>
            <a:ext cx="0" cy="17303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607E8A-EDCE-4D80-8364-C0FC5E80C70D}"/>
              </a:ext>
            </a:extLst>
          </p:cNvPr>
          <p:cNvCxnSpPr>
            <a:cxnSpLocks/>
          </p:cNvCxnSpPr>
          <p:nvPr/>
        </p:nvCxnSpPr>
        <p:spPr>
          <a:xfrm flipH="1" flipV="1">
            <a:off x="11558947" y="1926266"/>
            <a:ext cx="563" cy="4778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94097C1-6807-4230-9FE7-44922B746A97}"/>
              </a:ext>
            </a:extLst>
          </p:cNvPr>
          <p:cNvSpPr txBox="1"/>
          <p:nvPr/>
        </p:nvSpPr>
        <p:spPr>
          <a:xfrm rot="16200000">
            <a:off x="10865309" y="4039007"/>
            <a:ext cx="104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Job-Based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BD5D1A-3CD0-4D92-87C5-E4A512D436A0}"/>
              </a:ext>
            </a:extLst>
          </p:cNvPr>
          <p:cNvSpPr txBox="1"/>
          <p:nvPr/>
        </p:nvSpPr>
        <p:spPr>
          <a:xfrm rot="16200000">
            <a:off x="10713596" y="773161"/>
            <a:ext cx="133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Order-Based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794963-0ED8-4C71-A571-898043B3A65F}"/>
              </a:ext>
            </a:extLst>
          </p:cNvPr>
          <p:cNvSpPr txBox="1"/>
          <p:nvPr/>
        </p:nvSpPr>
        <p:spPr>
          <a:xfrm>
            <a:off x="6628069" y="1512747"/>
            <a:ext cx="649474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gvSys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6D3A28-3608-4420-BACE-939A853BEEA4}"/>
              </a:ext>
            </a:extLst>
          </p:cNvPr>
          <p:cNvSpPr txBox="1"/>
          <p:nvPr/>
        </p:nvSpPr>
        <p:spPr>
          <a:xfrm>
            <a:off x="6621622" y="3214330"/>
            <a:ext cx="743569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gvCNC</a:t>
            </a:r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A72DC57-FB23-436D-966B-FEA6F073FB3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368879" y="3908359"/>
            <a:ext cx="13182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EABC49-FE08-446F-9B1C-FBB415547851}"/>
              </a:ext>
            </a:extLst>
          </p:cNvPr>
          <p:cNvCxnSpPr>
            <a:cxnSpLocks/>
          </p:cNvCxnSpPr>
          <p:nvPr/>
        </p:nvCxnSpPr>
        <p:spPr>
          <a:xfrm flipH="1">
            <a:off x="6369790" y="4419267"/>
            <a:ext cx="13091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B0AE05-2432-4358-AD71-063691D9668C}"/>
              </a:ext>
            </a:extLst>
          </p:cNvPr>
          <p:cNvCxnSpPr>
            <a:cxnSpLocks/>
          </p:cNvCxnSpPr>
          <p:nvPr/>
        </p:nvCxnSpPr>
        <p:spPr>
          <a:xfrm flipH="1">
            <a:off x="6365138" y="4942614"/>
            <a:ext cx="1420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CCDC26-448F-4ADE-8708-89A61F3FF887}"/>
              </a:ext>
            </a:extLst>
          </p:cNvPr>
          <p:cNvCxnSpPr>
            <a:cxnSpLocks/>
          </p:cNvCxnSpPr>
          <p:nvPr/>
        </p:nvCxnSpPr>
        <p:spPr>
          <a:xfrm flipH="1" flipV="1">
            <a:off x="6494212" y="3383608"/>
            <a:ext cx="9742" cy="15661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2ABE616-FE00-4136-9F2A-1A938ED692DE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7365191" y="3383607"/>
            <a:ext cx="1765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4A996-7ADB-469C-B07A-F77443184951}"/>
              </a:ext>
            </a:extLst>
          </p:cNvPr>
          <p:cNvSpPr txBox="1"/>
          <p:nvPr/>
        </p:nvSpPr>
        <p:spPr>
          <a:xfrm>
            <a:off x="658407" y="1077417"/>
            <a:ext cx="12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 worker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63C6CF-4831-4A79-89CD-7D2D4127300C}"/>
              </a:ext>
            </a:extLst>
          </p:cNvPr>
          <p:cNvSpPr txBox="1"/>
          <p:nvPr/>
        </p:nvSpPr>
        <p:spPr>
          <a:xfrm>
            <a:off x="668922" y="3011178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5AD59-8DBA-498E-93EE-1A34447048FA}"/>
              </a:ext>
            </a:extLst>
          </p:cNvPr>
          <p:cNvSpPr txBox="1"/>
          <p:nvPr/>
        </p:nvSpPr>
        <p:spPr>
          <a:xfrm>
            <a:off x="934225" y="4744858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Machines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5EA0C9-D1C0-44D6-BA8C-C8F163D3C15B}"/>
              </a:ext>
            </a:extLst>
          </p:cNvPr>
          <p:cNvSpPr txBox="1"/>
          <p:nvPr/>
        </p:nvSpPr>
        <p:spPr>
          <a:xfrm>
            <a:off x="1023452" y="6279564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1643562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2A9ED3B7-1498-4A05-8BF0-AFC705FA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87" y="1889377"/>
            <a:ext cx="1134779" cy="2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beckhoff plc cx9020">
            <a:extLst>
              <a:ext uri="{FF2B5EF4-FFF2-40B4-BE49-F238E27FC236}">
                <a16:creationId xmlns:a16="http://schemas.microsoft.com/office/drawing/2014/main" id="{1DCDD794-B29E-47AC-9909-B3E0ECA27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2341837" y="1628705"/>
            <a:ext cx="736308" cy="75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EF1615ED-319E-4B5C-A738-61FA5645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802" y="1683559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AF75D7-3E1F-429D-9327-76A42E49CCF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078145" y="2008529"/>
            <a:ext cx="77074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Image result for wireshark">
            <a:extLst>
              <a:ext uri="{FF2B5EF4-FFF2-40B4-BE49-F238E27FC236}">
                <a16:creationId xmlns:a16="http://schemas.microsoft.com/office/drawing/2014/main" id="{6BF08A95-9F8E-431A-8250-0707B19B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40" y="968493"/>
            <a:ext cx="606175" cy="60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A6122E-F6DB-47E3-997E-511D785CE545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4410128" y="1574668"/>
            <a:ext cx="6149" cy="31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33297E-9B0C-49F2-8707-163278A0AE8C}"/>
              </a:ext>
            </a:extLst>
          </p:cNvPr>
          <p:cNvCxnSpPr>
            <a:cxnSpLocks/>
          </p:cNvCxnSpPr>
          <p:nvPr/>
        </p:nvCxnSpPr>
        <p:spPr>
          <a:xfrm>
            <a:off x="2456136" y="3313067"/>
            <a:ext cx="8951144" cy="57597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78DDCA-EE3C-461A-999B-F6ED9BB85D9E}"/>
              </a:ext>
            </a:extLst>
          </p:cNvPr>
          <p:cNvSpPr txBox="1"/>
          <p:nvPr/>
        </p:nvSpPr>
        <p:spPr>
          <a:xfrm>
            <a:off x="1390814" y="1055487"/>
            <a:ext cx="2176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PLC_1 CX-9020</a:t>
            </a:r>
          </a:p>
          <a:p>
            <a:r>
              <a:rPr lang="en-US" sz="1400" dirty="0"/>
              <a:t>(Modbus Master/Client)</a:t>
            </a:r>
          </a:p>
          <a:p>
            <a:r>
              <a:rPr lang="en-US" sz="1400" dirty="0"/>
              <a:t>10.10.0.6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2F942-43A1-40A3-BE5A-7394A07DD0C1}"/>
              </a:ext>
            </a:extLst>
          </p:cNvPr>
          <p:cNvSpPr txBox="1"/>
          <p:nvPr/>
        </p:nvSpPr>
        <p:spPr>
          <a:xfrm>
            <a:off x="9651694" y="1119178"/>
            <a:ext cx="1851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PLC CX-2020</a:t>
            </a:r>
          </a:p>
          <a:p>
            <a:r>
              <a:rPr lang="en-US" sz="1400" dirty="0"/>
              <a:t>(Modbus Slave/Server)</a:t>
            </a:r>
          </a:p>
          <a:p>
            <a:r>
              <a:rPr lang="en-US" sz="1400" dirty="0"/>
              <a:t>10.10.0.5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DF869-60F9-41A5-98FA-C99EAAAA36D5}"/>
              </a:ext>
            </a:extLst>
          </p:cNvPr>
          <p:cNvSpPr txBox="1"/>
          <p:nvPr/>
        </p:nvSpPr>
        <p:spPr>
          <a:xfrm>
            <a:off x="4760370" y="1120551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Wireshark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4B501B-B4AC-499C-9FC2-5EF3D687697F}"/>
              </a:ext>
            </a:extLst>
          </p:cNvPr>
          <p:cNvCxnSpPr>
            <a:cxnSpLocks/>
          </p:cNvCxnSpPr>
          <p:nvPr/>
        </p:nvCxnSpPr>
        <p:spPr>
          <a:xfrm>
            <a:off x="3006857" y="3262267"/>
            <a:ext cx="0" cy="263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18F07F-048C-4348-BB42-5ECBFB1274F8}"/>
              </a:ext>
            </a:extLst>
          </p:cNvPr>
          <p:cNvCxnSpPr>
            <a:cxnSpLocks/>
          </p:cNvCxnSpPr>
          <p:nvPr/>
        </p:nvCxnSpPr>
        <p:spPr>
          <a:xfrm flipH="1">
            <a:off x="2545037" y="3115415"/>
            <a:ext cx="1" cy="282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CBA8D4-308F-4E99-9C51-C7F90F818FD0}"/>
              </a:ext>
            </a:extLst>
          </p:cNvPr>
          <p:cNvCxnSpPr>
            <a:cxnSpLocks/>
          </p:cNvCxnSpPr>
          <p:nvPr/>
        </p:nvCxnSpPr>
        <p:spPr>
          <a:xfrm flipH="1">
            <a:off x="11395748" y="3056927"/>
            <a:ext cx="7500" cy="28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63755-CF06-454B-8AD4-198F1B795CDC}"/>
              </a:ext>
            </a:extLst>
          </p:cNvPr>
          <p:cNvCxnSpPr>
            <a:cxnSpLocks/>
          </p:cNvCxnSpPr>
          <p:nvPr/>
        </p:nvCxnSpPr>
        <p:spPr>
          <a:xfrm>
            <a:off x="3822324" y="3287668"/>
            <a:ext cx="4190" cy="254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8E067B-776F-49D6-843D-2F881535E998}"/>
              </a:ext>
            </a:extLst>
          </p:cNvPr>
          <p:cNvSpPr txBox="1"/>
          <p:nvPr/>
        </p:nvSpPr>
        <p:spPr>
          <a:xfrm>
            <a:off x="2039076" y="2590800"/>
            <a:ext cx="11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App. (Modbus)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995FF6-5BD0-456F-B138-057DA480FA16}"/>
              </a:ext>
            </a:extLst>
          </p:cNvPr>
          <p:cNvSpPr txBox="1"/>
          <p:nvPr/>
        </p:nvSpPr>
        <p:spPr>
          <a:xfrm>
            <a:off x="10993740" y="2559144"/>
            <a:ext cx="112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App. (Modbus)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D74DE6-F2DA-499E-97BC-825AF525D95E}"/>
              </a:ext>
            </a:extLst>
          </p:cNvPr>
          <p:cNvSpPr txBox="1"/>
          <p:nvPr/>
        </p:nvSpPr>
        <p:spPr>
          <a:xfrm>
            <a:off x="2700264" y="2999558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NIC (Ether.)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7BBB2-5F69-4DC8-BCE0-EFF29DCC9718}"/>
              </a:ext>
            </a:extLst>
          </p:cNvPr>
          <p:cNvSpPr txBox="1"/>
          <p:nvPr/>
        </p:nvSpPr>
        <p:spPr>
          <a:xfrm>
            <a:off x="3600210" y="2992821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NIC (TAP)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0C46BA-60CA-4CA9-AF2D-5D5313644F04}"/>
              </a:ext>
            </a:extLst>
          </p:cNvPr>
          <p:cNvSpPr txBox="1"/>
          <p:nvPr/>
        </p:nvSpPr>
        <p:spPr>
          <a:xfrm>
            <a:off x="4161240" y="3858130"/>
            <a:ext cx="1185406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Transmission Delay (RTT)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38805C-B409-4F26-A9B5-4961C218AAE1}"/>
              </a:ext>
            </a:extLst>
          </p:cNvPr>
          <p:cNvCxnSpPr>
            <a:cxnSpLocks/>
          </p:cNvCxnSpPr>
          <p:nvPr/>
        </p:nvCxnSpPr>
        <p:spPr>
          <a:xfrm flipV="1">
            <a:off x="2526025" y="4135438"/>
            <a:ext cx="8877221" cy="892967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F334AA-1D94-45F5-8752-77C19CB1FBF3}"/>
              </a:ext>
            </a:extLst>
          </p:cNvPr>
          <p:cNvCxnSpPr>
            <a:cxnSpLocks/>
          </p:cNvCxnSpPr>
          <p:nvPr/>
        </p:nvCxnSpPr>
        <p:spPr>
          <a:xfrm>
            <a:off x="10844572" y="3402357"/>
            <a:ext cx="0" cy="25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71E24B-7F90-4896-BB4F-9841C4DBA4AF}"/>
              </a:ext>
            </a:extLst>
          </p:cNvPr>
          <p:cNvSpPr txBox="1"/>
          <p:nvPr/>
        </p:nvSpPr>
        <p:spPr>
          <a:xfrm>
            <a:off x="10435443" y="2897140"/>
            <a:ext cx="93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NIC (Ether.)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5A9E9F-844F-4B07-B368-737BB990C4E3}"/>
              </a:ext>
            </a:extLst>
          </p:cNvPr>
          <p:cNvSpPr txBox="1"/>
          <p:nvPr/>
        </p:nvSpPr>
        <p:spPr>
          <a:xfrm>
            <a:off x="1147515" y="3891896"/>
            <a:ext cx="1002003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App. Delay (RTT)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A3A6B5-11D6-4AED-9869-E63A086957B8}"/>
              </a:ext>
            </a:extLst>
          </p:cNvPr>
          <p:cNvSpPr/>
          <p:nvPr/>
        </p:nvSpPr>
        <p:spPr>
          <a:xfrm>
            <a:off x="428000" y="3286569"/>
            <a:ext cx="199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MB_READ/</a:t>
            </a:r>
            <a:r>
              <a:rPr lang="en-US" sz="1400" dirty="0" err="1"/>
              <a:t>WRITE.bBusy</a:t>
            </a:r>
            <a:r>
              <a:rPr lang="en-US" sz="1400" dirty="0"/>
              <a:t> = TRUE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110AC0-C11A-4766-9451-E4E57B9F37D9}"/>
              </a:ext>
            </a:extLst>
          </p:cNvPr>
          <p:cNvSpPr/>
          <p:nvPr/>
        </p:nvSpPr>
        <p:spPr>
          <a:xfrm rot="295019">
            <a:off x="5741928" y="3282173"/>
            <a:ext cx="3939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Modbus TCP Query (Read/Write Multiple Registers)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7EA62E-DED4-490A-A91F-255513C73F5A}"/>
              </a:ext>
            </a:extLst>
          </p:cNvPr>
          <p:cNvSpPr txBox="1"/>
          <p:nvPr/>
        </p:nvSpPr>
        <p:spPr>
          <a:xfrm>
            <a:off x="3261294" y="2167759"/>
            <a:ext cx="216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nTAP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(10.10.0.6 &lt;-&gt; 10.10.0.5)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927CD9-66D5-4670-87EB-BBE4D22C1EF6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4983666" y="2008529"/>
            <a:ext cx="1549154" cy="120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8DADC4F-0EAD-4C32-8A8C-240F17277D68}"/>
              </a:ext>
            </a:extLst>
          </p:cNvPr>
          <p:cNvCxnSpPr>
            <a:cxnSpLocks/>
            <a:stCxn id="74" idx="0"/>
            <a:endCxn id="6" idx="1"/>
          </p:cNvCxnSpPr>
          <p:nvPr/>
        </p:nvCxnSpPr>
        <p:spPr>
          <a:xfrm>
            <a:off x="8677760" y="2020611"/>
            <a:ext cx="1910042" cy="32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AB9BF475-C177-4B28-B730-F7DB0BBF6C29}"/>
              </a:ext>
            </a:extLst>
          </p:cNvPr>
          <p:cNvSpPr/>
          <p:nvPr/>
        </p:nvSpPr>
        <p:spPr>
          <a:xfrm>
            <a:off x="6526140" y="1628705"/>
            <a:ext cx="2153415" cy="783812"/>
          </a:xfrm>
          <a:prstGeom prst="clou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07EB3AF-16AF-4319-AE60-80FF4B577E66}"/>
              </a:ext>
            </a:extLst>
          </p:cNvPr>
          <p:cNvSpPr/>
          <p:nvPr/>
        </p:nvSpPr>
        <p:spPr>
          <a:xfrm rot="21276841">
            <a:off x="6306598" y="4585948"/>
            <a:ext cx="1840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Modbus TCP Response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2522D-FC2D-4217-BAA8-90BEF49BF46C}"/>
              </a:ext>
            </a:extLst>
          </p:cNvPr>
          <p:cNvSpPr/>
          <p:nvPr/>
        </p:nvSpPr>
        <p:spPr>
          <a:xfrm>
            <a:off x="461359" y="4619939"/>
            <a:ext cx="1994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MB_READ/</a:t>
            </a:r>
            <a:r>
              <a:rPr lang="en-US" sz="1400" dirty="0" err="1"/>
              <a:t>WRITE.bBusy</a:t>
            </a:r>
            <a:r>
              <a:rPr lang="en-US" sz="1400" dirty="0"/>
              <a:t> = FALSE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C06EB1-4ACA-4762-A1D3-9C1934B89170}"/>
              </a:ext>
            </a:extLst>
          </p:cNvPr>
          <p:cNvSpPr txBox="1"/>
          <p:nvPr/>
        </p:nvSpPr>
        <p:spPr>
          <a:xfrm>
            <a:off x="7017329" y="1889377"/>
            <a:ext cx="11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Lab Network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F961D6-7BED-4EBA-B09A-5D9700952ECD}"/>
              </a:ext>
            </a:extLst>
          </p:cNvPr>
          <p:cNvCxnSpPr>
            <a:cxnSpLocks/>
          </p:cNvCxnSpPr>
          <p:nvPr/>
        </p:nvCxnSpPr>
        <p:spPr>
          <a:xfrm>
            <a:off x="2545037" y="5171734"/>
            <a:ext cx="8862243" cy="517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35928C-A625-4F53-ABA1-EAD9569EACAF}"/>
              </a:ext>
            </a:extLst>
          </p:cNvPr>
          <p:cNvSpPr/>
          <p:nvPr/>
        </p:nvSpPr>
        <p:spPr>
          <a:xfrm rot="232235">
            <a:off x="6159826" y="5473502"/>
            <a:ext cx="1433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Modbus TCP ACK</a:t>
            </a: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8EF0743C-3CF9-4C70-AFD2-2A1FCC4E7806}"/>
              </a:ext>
            </a:extLst>
          </p:cNvPr>
          <p:cNvSpPr/>
          <p:nvPr/>
        </p:nvSpPr>
        <p:spPr>
          <a:xfrm>
            <a:off x="2285888" y="3371850"/>
            <a:ext cx="207715" cy="1578630"/>
          </a:xfrm>
          <a:prstGeom prst="leftBrace">
            <a:avLst>
              <a:gd name="adj1" fmla="val 6152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E25C5F33-8F09-44BD-BD47-007FBEACF7E7}"/>
              </a:ext>
            </a:extLst>
          </p:cNvPr>
          <p:cNvSpPr/>
          <p:nvPr/>
        </p:nvSpPr>
        <p:spPr>
          <a:xfrm flipH="1">
            <a:off x="3884335" y="3443927"/>
            <a:ext cx="159886" cy="1383343"/>
          </a:xfrm>
          <a:prstGeom prst="leftBrace">
            <a:avLst>
              <a:gd name="adj1" fmla="val 65524"/>
              <a:gd name="adj2" fmla="val 46306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0B6292-488F-455A-906B-901ECD99B241}"/>
              </a:ext>
            </a:extLst>
          </p:cNvPr>
          <p:cNvSpPr txBox="1"/>
          <p:nvPr/>
        </p:nvSpPr>
        <p:spPr>
          <a:xfrm rot="16200000">
            <a:off x="1836542" y="5343627"/>
            <a:ext cx="107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7440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5FA1178-9C6E-49ED-BD1C-B0CA69CC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93" y="1662486"/>
            <a:ext cx="636488" cy="4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69C4B5A9-4C71-4B52-AC47-13433B75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913" y="1512322"/>
            <a:ext cx="896038" cy="7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CAE6F-FFD2-4AAC-BC9B-6C9B8FBC4519}"/>
              </a:ext>
            </a:extLst>
          </p:cNvPr>
          <p:cNvCxnSpPr>
            <a:cxnSpLocks/>
          </p:cNvCxnSpPr>
          <p:nvPr/>
        </p:nvCxnSpPr>
        <p:spPr>
          <a:xfrm>
            <a:off x="3676608" y="2242339"/>
            <a:ext cx="0" cy="2232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9FAA8-393E-4593-A354-B28D904D4942}"/>
              </a:ext>
            </a:extLst>
          </p:cNvPr>
          <p:cNvCxnSpPr>
            <a:cxnSpLocks/>
          </p:cNvCxnSpPr>
          <p:nvPr/>
        </p:nvCxnSpPr>
        <p:spPr>
          <a:xfrm>
            <a:off x="7436189" y="2242339"/>
            <a:ext cx="0" cy="2213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1C031D-EC34-4A7B-8E6B-B0397CA74494}"/>
              </a:ext>
            </a:extLst>
          </p:cNvPr>
          <p:cNvSpPr txBox="1"/>
          <p:nvPr/>
        </p:nvSpPr>
        <p:spPr>
          <a:xfrm>
            <a:off x="1603957" y="1903425"/>
            <a:ext cx="106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PLC</a:t>
            </a:r>
          </a:p>
          <a:p>
            <a:r>
              <a:rPr lang="en-US" sz="1400" dirty="0"/>
              <a:t>(Supervisor)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C0656-CB2B-42B9-9E08-A50A4BCC851F}"/>
              </a:ext>
            </a:extLst>
          </p:cNvPr>
          <p:cNvCxnSpPr>
            <a:cxnSpLocks/>
          </p:cNvCxnSpPr>
          <p:nvPr/>
        </p:nvCxnSpPr>
        <p:spPr>
          <a:xfrm flipH="1">
            <a:off x="2615904" y="2390517"/>
            <a:ext cx="5820030" cy="716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1F0E2-F7B3-4262-958C-1C5AA36C6780}"/>
              </a:ext>
            </a:extLst>
          </p:cNvPr>
          <p:cNvSpPr txBox="1"/>
          <p:nvPr/>
        </p:nvSpPr>
        <p:spPr>
          <a:xfrm rot="21182309">
            <a:off x="3668614" y="2570177"/>
            <a:ext cx="2553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Modbus Request (Read/Write)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EA572-2FFE-43B1-80E4-E4B6D0E5D6F8}"/>
              </a:ext>
            </a:extLst>
          </p:cNvPr>
          <p:cNvCxnSpPr>
            <a:cxnSpLocks/>
          </p:cNvCxnSpPr>
          <p:nvPr/>
        </p:nvCxnSpPr>
        <p:spPr>
          <a:xfrm>
            <a:off x="2615902" y="3371088"/>
            <a:ext cx="5820030" cy="768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F2329-2947-4CB7-A425-8A3583B4B9EF}"/>
              </a:ext>
            </a:extLst>
          </p:cNvPr>
          <p:cNvSpPr txBox="1"/>
          <p:nvPr/>
        </p:nvSpPr>
        <p:spPr>
          <a:xfrm rot="491553">
            <a:off x="4890055" y="3819158"/>
            <a:ext cx="1688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Modbus Response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70338-EB59-48FE-A15A-59798A74FAE9}"/>
              </a:ext>
            </a:extLst>
          </p:cNvPr>
          <p:cNvSpPr txBox="1"/>
          <p:nvPr/>
        </p:nvSpPr>
        <p:spPr>
          <a:xfrm>
            <a:off x="8650402" y="1823426"/>
            <a:ext cx="987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UR3</a:t>
            </a:r>
          </a:p>
          <a:p>
            <a:r>
              <a:rPr lang="en-US" sz="1400" dirty="0"/>
              <a:t>(Operator</a:t>
            </a:r>
          </a:p>
          <a:p>
            <a:r>
              <a:rPr lang="en-US" sz="1400" dirty="0"/>
              <a:t>/Inspector)</a:t>
            </a:r>
          </a:p>
        </p:txBody>
      </p:sp>
      <p:pic>
        <p:nvPicPr>
          <p:cNvPr id="19" name="Picture 4" descr="Image result for wireshark">
            <a:extLst>
              <a:ext uri="{FF2B5EF4-FFF2-40B4-BE49-F238E27FC236}">
                <a16:creationId xmlns:a16="http://schemas.microsoft.com/office/drawing/2014/main" id="{25B3739D-FA8F-494C-B07B-00C7ECEA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823" y="1022043"/>
            <a:ext cx="318244" cy="3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806138-CF27-4635-B4BC-0B47C4DB35B5}"/>
              </a:ext>
            </a:extLst>
          </p:cNvPr>
          <p:cNvSpPr txBox="1"/>
          <p:nvPr/>
        </p:nvSpPr>
        <p:spPr>
          <a:xfrm>
            <a:off x="4514613" y="1314909"/>
            <a:ext cx="167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analyzer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000E57B-719A-4713-923C-CF9BBFD5B349}"/>
              </a:ext>
            </a:extLst>
          </p:cNvPr>
          <p:cNvSpPr/>
          <p:nvPr/>
        </p:nvSpPr>
        <p:spPr>
          <a:xfrm>
            <a:off x="4790732" y="1598110"/>
            <a:ext cx="1671445" cy="553518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8AE29-36BA-4B87-812E-16E804D31ABE}"/>
              </a:ext>
            </a:extLst>
          </p:cNvPr>
          <p:cNvSpPr txBox="1"/>
          <p:nvPr/>
        </p:nvSpPr>
        <p:spPr>
          <a:xfrm>
            <a:off x="4964827" y="1682191"/>
            <a:ext cx="1374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Lab Network</a:t>
            </a:r>
          </a:p>
        </p:txBody>
      </p:sp>
      <p:pic>
        <p:nvPicPr>
          <p:cNvPr id="27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6C539CB1-6AD6-4380-B458-326D5E79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06" y="1818975"/>
            <a:ext cx="636489" cy="1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613FC929-BF3A-4C81-B2C1-18FEAFCE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059" y="1810020"/>
            <a:ext cx="580203" cy="1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D0E59E-EEAD-4E22-A4F2-7DA299F29C70}"/>
              </a:ext>
            </a:extLst>
          </p:cNvPr>
          <p:cNvCxnSpPr>
            <a:cxnSpLocks/>
          </p:cNvCxnSpPr>
          <p:nvPr/>
        </p:nvCxnSpPr>
        <p:spPr>
          <a:xfrm>
            <a:off x="2615904" y="2242339"/>
            <a:ext cx="0" cy="2232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8DE6A7-6909-4485-BA84-A7A8303F5FE6}"/>
              </a:ext>
            </a:extLst>
          </p:cNvPr>
          <p:cNvCxnSpPr>
            <a:cxnSpLocks/>
          </p:cNvCxnSpPr>
          <p:nvPr/>
        </p:nvCxnSpPr>
        <p:spPr>
          <a:xfrm>
            <a:off x="8435933" y="2219109"/>
            <a:ext cx="0" cy="2212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0CE18C-BCAB-427E-AD59-DB5248A51AE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04381" y="1883873"/>
            <a:ext cx="37998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CE1F8-A46E-4BAF-8357-2D82814E90AE}"/>
              </a:ext>
            </a:extLst>
          </p:cNvPr>
          <p:cNvCxnSpPr>
            <a:cxnSpLocks/>
          </p:cNvCxnSpPr>
          <p:nvPr/>
        </p:nvCxnSpPr>
        <p:spPr>
          <a:xfrm>
            <a:off x="4079190" y="1875775"/>
            <a:ext cx="64940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E647B7-672F-465F-AE14-71936FFCDAEF}"/>
              </a:ext>
            </a:extLst>
          </p:cNvPr>
          <p:cNvCxnSpPr>
            <a:cxnSpLocks/>
          </p:cNvCxnSpPr>
          <p:nvPr/>
        </p:nvCxnSpPr>
        <p:spPr>
          <a:xfrm>
            <a:off x="6563729" y="1874869"/>
            <a:ext cx="52679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66EA600-4154-41DA-BFCE-98854E3751CA}"/>
              </a:ext>
            </a:extLst>
          </p:cNvPr>
          <p:cNvCxnSpPr>
            <a:cxnSpLocks/>
          </p:cNvCxnSpPr>
          <p:nvPr/>
        </p:nvCxnSpPr>
        <p:spPr>
          <a:xfrm>
            <a:off x="7772400" y="1886919"/>
            <a:ext cx="500499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3B2167-5462-440E-8CF1-E2086D35FDD8}"/>
              </a:ext>
            </a:extLst>
          </p:cNvPr>
          <p:cNvCxnSpPr>
            <a:cxnSpLocks/>
          </p:cNvCxnSpPr>
          <p:nvPr/>
        </p:nvCxnSpPr>
        <p:spPr>
          <a:xfrm flipV="1">
            <a:off x="3711718" y="1189678"/>
            <a:ext cx="1175553" cy="5635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C61FD7-B61D-444D-A0B4-5B6FAE7223A5}"/>
              </a:ext>
            </a:extLst>
          </p:cNvPr>
          <p:cNvCxnSpPr>
            <a:cxnSpLocks/>
          </p:cNvCxnSpPr>
          <p:nvPr/>
        </p:nvCxnSpPr>
        <p:spPr>
          <a:xfrm>
            <a:off x="5408619" y="1155637"/>
            <a:ext cx="2021541" cy="58378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F41A4EB-8D18-432E-BA26-FCD602517434}"/>
              </a:ext>
            </a:extLst>
          </p:cNvPr>
          <p:cNvSpPr txBox="1"/>
          <p:nvPr/>
        </p:nvSpPr>
        <p:spPr>
          <a:xfrm>
            <a:off x="7212886" y="1949318"/>
            <a:ext cx="70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577741-11D1-47AA-9F2D-D78B31C1D9A8}"/>
              </a:ext>
            </a:extLst>
          </p:cNvPr>
          <p:cNvSpPr txBox="1"/>
          <p:nvPr/>
        </p:nvSpPr>
        <p:spPr>
          <a:xfrm>
            <a:off x="3457519" y="1974455"/>
            <a:ext cx="684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E6075F-09DB-4F18-9BF7-CB3711656FB2}"/>
              </a:ext>
            </a:extLst>
          </p:cNvPr>
          <p:cNvSpPr txBox="1"/>
          <p:nvPr/>
        </p:nvSpPr>
        <p:spPr>
          <a:xfrm rot="16200000">
            <a:off x="2126682" y="3939098"/>
            <a:ext cx="716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45F892-30FC-4EC0-AE63-FA9B05F2F95F}"/>
              </a:ext>
            </a:extLst>
          </p:cNvPr>
          <p:cNvSpPr txBox="1"/>
          <p:nvPr/>
        </p:nvSpPr>
        <p:spPr>
          <a:xfrm>
            <a:off x="8742943" y="2927893"/>
            <a:ext cx="1117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</a:p>
          <a:p>
            <a:r>
              <a:rPr lang="en-US" sz="1400" dirty="0"/>
              <a:t>Round-trip time (RTT)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78C700B6-448F-48B4-9586-C8A39C032910}"/>
              </a:ext>
            </a:extLst>
          </p:cNvPr>
          <p:cNvSpPr/>
          <p:nvPr/>
        </p:nvSpPr>
        <p:spPr>
          <a:xfrm rot="10800000">
            <a:off x="7522156" y="2582955"/>
            <a:ext cx="140025" cy="1355055"/>
          </a:xfrm>
          <a:prstGeom prst="leftBrace">
            <a:avLst>
              <a:gd name="adj1" fmla="val 615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D168FD96-458E-4ACF-B1D2-2F3CCCC771A9}"/>
              </a:ext>
            </a:extLst>
          </p:cNvPr>
          <p:cNvSpPr/>
          <p:nvPr/>
        </p:nvSpPr>
        <p:spPr>
          <a:xfrm rot="10800000">
            <a:off x="8491728" y="2460849"/>
            <a:ext cx="176294" cy="1653949"/>
          </a:xfrm>
          <a:prstGeom prst="leftBrace">
            <a:avLst>
              <a:gd name="adj1" fmla="val 61526"/>
              <a:gd name="adj2" fmla="val 513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363591-59A8-4962-8E59-4F114055163D}"/>
              </a:ext>
            </a:extLst>
          </p:cNvPr>
          <p:cNvCxnSpPr>
            <a:cxnSpLocks/>
          </p:cNvCxnSpPr>
          <p:nvPr/>
        </p:nvCxnSpPr>
        <p:spPr>
          <a:xfrm>
            <a:off x="3427276" y="2966085"/>
            <a:ext cx="405861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eft Brace 95">
            <a:extLst>
              <a:ext uri="{FF2B5EF4-FFF2-40B4-BE49-F238E27FC236}">
                <a16:creationId xmlns:a16="http://schemas.microsoft.com/office/drawing/2014/main" id="{C293BF31-767B-4D63-9B50-A1753D8C0B34}"/>
              </a:ext>
            </a:extLst>
          </p:cNvPr>
          <p:cNvSpPr/>
          <p:nvPr/>
        </p:nvSpPr>
        <p:spPr>
          <a:xfrm>
            <a:off x="3394657" y="2519019"/>
            <a:ext cx="86557" cy="438240"/>
          </a:xfrm>
          <a:prstGeom prst="leftBrace">
            <a:avLst>
              <a:gd name="adj1" fmla="val 615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32FC9C-D5C8-4D5F-AFF7-233FCBB94CAF}"/>
              </a:ext>
            </a:extLst>
          </p:cNvPr>
          <p:cNvCxnSpPr>
            <a:cxnSpLocks/>
          </p:cNvCxnSpPr>
          <p:nvPr/>
        </p:nvCxnSpPr>
        <p:spPr>
          <a:xfrm>
            <a:off x="3463543" y="2519018"/>
            <a:ext cx="405861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7756BCF-E843-4EAA-B61E-8133E87C5F0F}"/>
              </a:ext>
            </a:extLst>
          </p:cNvPr>
          <p:cNvSpPr txBox="1"/>
          <p:nvPr/>
        </p:nvSpPr>
        <p:spPr>
          <a:xfrm>
            <a:off x="2608634" y="2455725"/>
            <a:ext cx="1003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One-way link delay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757F84-A91F-4568-8E3F-40ED576BE7BB}"/>
              </a:ext>
            </a:extLst>
          </p:cNvPr>
          <p:cNvSpPr txBox="1"/>
          <p:nvPr/>
        </p:nvSpPr>
        <p:spPr>
          <a:xfrm>
            <a:off x="7687558" y="3042528"/>
            <a:ext cx="74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 RTT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97D4541E-E61A-4B44-8AB3-D03D93CA0377}"/>
              </a:ext>
            </a:extLst>
          </p:cNvPr>
          <p:cNvSpPr/>
          <p:nvPr/>
        </p:nvSpPr>
        <p:spPr>
          <a:xfrm>
            <a:off x="2511413" y="3102937"/>
            <a:ext cx="45719" cy="305175"/>
          </a:xfrm>
          <a:prstGeom prst="leftBrace">
            <a:avLst>
              <a:gd name="adj1" fmla="val 615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F43D83-F2AC-445F-BA04-D875E9CD0AB3}"/>
              </a:ext>
            </a:extLst>
          </p:cNvPr>
          <p:cNvSpPr txBox="1"/>
          <p:nvPr/>
        </p:nvSpPr>
        <p:spPr>
          <a:xfrm>
            <a:off x="1603954" y="2940201"/>
            <a:ext cx="98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Processing delay</a:t>
            </a:r>
          </a:p>
        </p:txBody>
      </p:sp>
    </p:spTree>
    <p:extLst>
      <p:ext uri="{BB962C8B-B14F-4D97-AF65-F5344CB8AC3E}">
        <p14:creationId xmlns:p14="http://schemas.microsoft.com/office/powerpoint/2010/main" val="1541453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5FA1178-9C6E-49ED-BD1C-B0CA69CC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60" y="2597434"/>
            <a:ext cx="636488" cy="4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69C4B5A9-4C71-4B52-AC47-13433B75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080" y="2447270"/>
            <a:ext cx="896038" cy="7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CAE6F-FFD2-4AAC-BC9B-6C9B8FBC4519}"/>
              </a:ext>
            </a:extLst>
          </p:cNvPr>
          <p:cNvCxnSpPr>
            <a:cxnSpLocks/>
          </p:cNvCxnSpPr>
          <p:nvPr/>
        </p:nvCxnSpPr>
        <p:spPr>
          <a:xfrm>
            <a:off x="4087575" y="3177287"/>
            <a:ext cx="0" cy="2232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9FAA8-393E-4593-A354-B28D904D4942}"/>
              </a:ext>
            </a:extLst>
          </p:cNvPr>
          <p:cNvCxnSpPr>
            <a:cxnSpLocks/>
          </p:cNvCxnSpPr>
          <p:nvPr/>
        </p:nvCxnSpPr>
        <p:spPr>
          <a:xfrm>
            <a:off x="7847156" y="3177287"/>
            <a:ext cx="0" cy="2213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1C031D-EC34-4A7B-8E6B-B0397CA74494}"/>
              </a:ext>
            </a:extLst>
          </p:cNvPr>
          <p:cNvSpPr txBox="1"/>
          <p:nvPr/>
        </p:nvSpPr>
        <p:spPr>
          <a:xfrm>
            <a:off x="2374423" y="1941226"/>
            <a:ext cx="128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PLC</a:t>
            </a:r>
          </a:p>
          <a:p>
            <a:r>
              <a:rPr lang="en-US" sz="1600" dirty="0"/>
              <a:t>(Supervisor)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C0656-CB2B-42B9-9E08-A50A4BCC851F}"/>
              </a:ext>
            </a:extLst>
          </p:cNvPr>
          <p:cNvCxnSpPr>
            <a:cxnSpLocks/>
          </p:cNvCxnSpPr>
          <p:nvPr/>
        </p:nvCxnSpPr>
        <p:spPr>
          <a:xfrm flipH="1">
            <a:off x="3026871" y="3243506"/>
            <a:ext cx="5820028" cy="798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1F0E2-F7B3-4262-958C-1C5AA36C6780}"/>
              </a:ext>
            </a:extLst>
          </p:cNvPr>
          <p:cNvSpPr txBox="1"/>
          <p:nvPr/>
        </p:nvSpPr>
        <p:spPr>
          <a:xfrm rot="21182309">
            <a:off x="3994288" y="3432040"/>
            <a:ext cx="309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Modbus Request (Read/Write)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EA572-2FFE-43B1-80E4-E4B6D0E5D6F8}"/>
              </a:ext>
            </a:extLst>
          </p:cNvPr>
          <p:cNvCxnSpPr>
            <a:cxnSpLocks/>
          </p:cNvCxnSpPr>
          <p:nvPr/>
        </p:nvCxnSpPr>
        <p:spPr>
          <a:xfrm>
            <a:off x="3026869" y="4306036"/>
            <a:ext cx="5820030" cy="768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F2329-2947-4CB7-A425-8A3583B4B9EF}"/>
              </a:ext>
            </a:extLst>
          </p:cNvPr>
          <p:cNvSpPr txBox="1"/>
          <p:nvPr/>
        </p:nvSpPr>
        <p:spPr>
          <a:xfrm rot="491553">
            <a:off x="5123515" y="4389350"/>
            <a:ext cx="2041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Modbus Response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70338-EB59-48FE-A15A-59798A74FAE9}"/>
              </a:ext>
            </a:extLst>
          </p:cNvPr>
          <p:cNvSpPr txBox="1"/>
          <p:nvPr/>
        </p:nvSpPr>
        <p:spPr>
          <a:xfrm>
            <a:off x="8400878" y="1697173"/>
            <a:ext cx="1103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UR3</a:t>
            </a:r>
          </a:p>
          <a:p>
            <a:r>
              <a:rPr lang="en-US" sz="1600" dirty="0"/>
              <a:t>(Operator</a:t>
            </a:r>
          </a:p>
          <a:p>
            <a:r>
              <a:rPr lang="en-US" sz="1600" dirty="0"/>
              <a:t>/Inspector)</a:t>
            </a:r>
          </a:p>
        </p:txBody>
      </p:sp>
      <p:pic>
        <p:nvPicPr>
          <p:cNvPr id="19" name="Picture 4" descr="Image result for wireshark">
            <a:extLst>
              <a:ext uri="{FF2B5EF4-FFF2-40B4-BE49-F238E27FC236}">
                <a16:creationId xmlns:a16="http://schemas.microsoft.com/office/drawing/2014/main" id="{25B3739D-FA8F-494C-B07B-00C7ECEA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90" y="1956991"/>
            <a:ext cx="318244" cy="3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806138-CF27-4635-B4BC-0B47C4DB35B5}"/>
              </a:ext>
            </a:extLst>
          </p:cNvPr>
          <p:cNvSpPr txBox="1"/>
          <p:nvPr/>
        </p:nvSpPr>
        <p:spPr>
          <a:xfrm>
            <a:off x="4814860" y="1671349"/>
            <a:ext cx="167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Network analyzer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000E57B-719A-4713-923C-CF9BBFD5B349}"/>
              </a:ext>
            </a:extLst>
          </p:cNvPr>
          <p:cNvSpPr/>
          <p:nvPr/>
        </p:nvSpPr>
        <p:spPr>
          <a:xfrm>
            <a:off x="5188999" y="2533058"/>
            <a:ext cx="1671445" cy="553518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8AE29-36BA-4B87-812E-16E804D31ABE}"/>
              </a:ext>
            </a:extLst>
          </p:cNvPr>
          <p:cNvSpPr txBox="1"/>
          <p:nvPr/>
        </p:nvSpPr>
        <p:spPr>
          <a:xfrm>
            <a:off x="5337694" y="2617139"/>
            <a:ext cx="1374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Lab Network</a:t>
            </a:r>
          </a:p>
        </p:txBody>
      </p:sp>
      <p:pic>
        <p:nvPicPr>
          <p:cNvPr id="27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6C539CB1-6AD6-4380-B458-326D5E79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73" y="2753923"/>
            <a:ext cx="636489" cy="1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613FC929-BF3A-4C81-B2C1-18FEAFCE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026" y="2744968"/>
            <a:ext cx="580203" cy="1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D0E59E-EEAD-4E22-A4F2-7DA299F29C70}"/>
              </a:ext>
            </a:extLst>
          </p:cNvPr>
          <p:cNvCxnSpPr>
            <a:cxnSpLocks/>
          </p:cNvCxnSpPr>
          <p:nvPr/>
        </p:nvCxnSpPr>
        <p:spPr>
          <a:xfrm>
            <a:off x="3026871" y="3177287"/>
            <a:ext cx="0" cy="2232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8DE6A7-6909-4485-BA84-A7A8303F5FE6}"/>
              </a:ext>
            </a:extLst>
          </p:cNvPr>
          <p:cNvCxnSpPr>
            <a:cxnSpLocks/>
          </p:cNvCxnSpPr>
          <p:nvPr/>
        </p:nvCxnSpPr>
        <p:spPr>
          <a:xfrm>
            <a:off x="8846900" y="3154057"/>
            <a:ext cx="0" cy="2212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0CE18C-BCAB-427E-AD59-DB5248A51AE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15348" y="2818821"/>
            <a:ext cx="37998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FCE1F8-A46E-4BAF-8357-2D82814E90AE}"/>
              </a:ext>
            </a:extLst>
          </p:cNvPr>
          <p:cNvCxnSpPr>
            <a:cxnSpLocks/>
          </p:cNvCxnSpPr>
          <p:nvPr/>
        </p:nvCxnSpPr>
        <p:spPr>
          <a:xfrm flipV="1">
            <a:off x="4490157" y="2805685"/>
            <a:ext cx="543610" cy="50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E647B7-672F-465F-AE14-71936FFCDAEF}"/>
              </a:ext>
            </a:extLst>
          </p:cNvPr>
          <p:cNvCxnSpPr>
            <a:cxnSpLocks/>
          </p:cNvCxnSpPr>
          <p:nvPr/>
        </p:nvCxnSpPr>
        <p:spPr>
          <a:xfrm>
            <a:off x="6955646" y="2809817"/>
            <a:ext cx="52679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66EA600-4154-41DA-BFCE-98854E3751CA}"/>
              </a:ext>
            </a:extLst>
          </p:cNvPr>
          <p:cNvCxnSpPr>
            <a:cxnSpLocks/>
          </p:cNvCxnSpPr>
          <p:nvPr/>
        </p:nvCxnSpPr>
        <p:spPr>
          <a:xfrm>
            <a:off x="8208767" y="2821867"/>
            <a:ext cx="500499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3B2167-5462-440E-8CF1-E2086D35FDD8}"/>
              </a:ext>
            </a:extLst>
          </p:cNvPr>
          <p:cNvCxnSpPr>
            <a:cxnSpLocks/>
          </p:cNvCxnSpPr>
          <p:nvPr/>
        </p:nvCxnSpPr>
        <p:spPr>
          <a:xfrm flipV="1">
            <a:off x="4122685" y="2124626"/>
            <a:ext cx="1175553" cy="5635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C61FD7-B61D-444D-A0B4-5B6FAE7223A5}"/>
              </a:ext>
            </a:extLst>
          </p:cNvPr>
          <p:cNvCxnSpPr>
            <a:cxnSpLocks/>
          </p:cNvCxnSpPr>
          <p:nvPr/>
        </p:nvCxnSpPr>
        <p:spPr>
          <a:xfrm>
            <a:off x="5819586" y="2090585"/>
            <a:ext cx="1745363" cy="55921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F41A4EB-8D18-432E-BA26-FCD602517434}"/>
              </a:ext>
            </a:extLst>
          </p:cNvPr>
          <p:cNvSpPr txBox="1"/>
          <p:nvPr/>
        </p:nvSpPr>
        <p:spPr>
          <a:xfrm>
            <a:off x="7564949" y="2433041"/>
            <a:ext cx="70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577741-11D1-47AA-9F2D-D78B31C1D9A8}"/>
              </a:ext>
            </a:extLst>
          </p:cNvPr>
          <p:cNvSpPr txBox="1"/>
          <p:nvPr/>
        </p:nvSpPr>
        <p:spPr>
          <a:xfrm>
            <a:off x="3724422" y="2428437"/>
            <a:ext cx="684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TAP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E6075F-09DB-4F18-9BF7-CB3711656FB2}"/>
              </a:ext>
            </a:extLst>
          </p:cNvPr>
          <p:cNvSpPr txBox="1"/>
          <p:nvPr/>
        </p:nvSpPr>
        <p:spPr>
          <a:xfrm rot="16200000">
            <a:off x="2537649" y="4858658"/>
            <a:ext cx="716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45F892-30FC-4EC0-AE63-FA9B05F2F95F}"/>
              </a:ext>
            </a:extLst>
          </p:cNvPr>
          <p:cNvSpPr txBox="1"/>
          <p:nvPr/>
        </p:nvSpPr>
        <p:spPr>
          <a:xfrm>
            <a:off x="9077253" y="3868706"/>
            <a:ext cx="111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Application</a:t>
            </a:r>
          </a:p>
          <a:p>
            <a:r>
              <a:rPr lang="en-US" sz="1600" dirty="0"/>
              <a:t>Round-trip time (RTT)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78C700B6-448F-48B4-9586-C8A39C032910}"/>
              </a:ext>
            </a:extLst>
          </p:cNvPr>
          <p:cNvSpPr/>
          <p:nvPr/>
        </p:nvSpPr>
        <p:spPr>
          <a:xfrm rot="10800000">
            <a:off x="7933122" y="3441702"/>
            <a:ext cx="159005" cy="1487395"/>
          </a:xfrm>
          <a:prstGeom prst="leftBrace">
            <a:avLst>
              <a:gd name="adj1" fmla="val 615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D168FD96-458E-4ACF-B1D2-2F3CCCC771A9}"/>
              </a:ext>
            </a:extLst>
          </p:cNvPr>
          <p:cNvSpPr/>
          <p:nvPr/>
        </p:nvSpPr>
        <p:spPr>
          <a:xfrm rot="10800000">
            <a:off x="8902695" y="3395797"/>
            <a:ext cx="176294" cy="1653949"/>
          </a:xfrm>
          <a:prstGeom prst="leftBrace">
            <a:avLst>
              <a:gd name="adj1" fmla="val 61526"/>
              <a:gd name="adj2" fmla="val 513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363591-59A8-4962-8E59-4F114055163D}"/>
              </a:ext>
            </a:extLst>
          </p:cNvPr>
          <p:cNvCxnSpPr>
            <a:cxnSpLocks/>
          </p:cNvCxnSpPr>
          <p:nvPr/>
        </p:nvCxnSpPr>
        <p:spPr>
          <a:xfrm>
            <a:off x="4087575" y="3913733"/>
            <a:ext cx="3809280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Left Brace 95">
            <a:extLst>
              <a:ext uri="{FF2B5EF4-FFF2-40B4-BE49-F238E27FC236}">
                <a16:creationId xmlns:a16="http://schemas.microsoft.com/office/drawing/2014/main" id="{C293BF31-767B-4D63-9B50-A1753D8C0B34}"/>
              </a:ext>
            </a:extLst>
          </p:cNvPr>
          <p:cNvSpPr/>
          <p:nvPr/>
        </p:nvSpPr>
        <p:spPr>
          <a:xfrm>
            <a:off x="3918654" y="3415867"/>
            <a:ext cx="86557" cy="438240"/>
          </a:xfrm>
          <a:prstGeom prst="leftBrace">
            <a:avLst>
              <a:gd name="adj1" fmla="val 615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32FC9C-D5C8-4D5F-AFF7-233FCBB94CAF}"/>
              </a:ext>
            </a:extLst>
          </p:cNvPr>
          <p:cNvCxnSpPr>
            <a:cxnSpLocks/>
          </p:cNvCxnSpPr>
          <p:nvPr/>
        </p:nvCxnSpPr>
        <p:spPr>
          <a:xfrm>
            <a:off x="3993187" y="3371416"/>
            <a:ext cx="3939935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7756BCF-E843-4EAA-B61E-8133E87C5F0F}"/>
              </a:ext>
            </a:extLst>
          </p:cNvPr>
          <p:cNvSpPr txBox="1"/>
          <p:nvPr/>
        </p:nvSpPr>
        <p:spPr>
          <a:xfrm>
            <a:off x="2990169" y="3361736"/>
            <a:ext cx="100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One-way link delay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757F84-A91F-4568-8E3F-40ED576BE7BB}"/>
              </a:ext>
            </a:extLst>
          </p:cNvPr>
          <p:cNvSpPr txBox="1"/>
          <p:nvPr/>
        </p:nvSpPr>
        <p:spPr>
          <a:xfrm>
            <a:off x="8123229" y="3946511"/>
            <a:ext cx="74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 RTT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97D4541E-E61A-4B44-8AB3-D03D93CA0377}"/>
              </a:ext>
            </a:extLst>
          </p:cNvPr>
          <p:cNvSpPr/>
          <p:nvPr/>
        </p:nvSpPr>
        <p:spPr>
          <a:xfrm>
            <a:off x="2922380" y="4037885"/>
            <a:ext cx="45719" cy="305175"/>
          </a:xfrm>
          <a:prstGeom prst="leftBrace">
            <a:avLst>
              <a:gd name="adj1" fmla="val 615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F43D83-F2AC-445F-BA04-D875E9CD0AB3}"/>
              </a:ext>
            </a:extLst>
          </p:cNvPr>
          <p:cNvSpPr txBox="1"/>
          <p:nvPr/>
        </p:nvSpPr>
        <p:spPr>
          <a:xfrm>
            <a:off x="2115440" y="4050672"/>
            <a:ext cx="1072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  <a:p>
            <a:r>
              <a:rPr lang="en-US" sz="1600" dirty="0"/>
              <a:t>-</a:t>
            </a:r>
            <a:r>
              <a:rPr lang="en-US" sz="1600" dirty="0" err="1"/>
              <a:t>ing</a:t>
            </a:r>
            <a:r>
              <a:rPr lang="en-US" sz="1600" dirty="0"/>
              <a:t> delay</a:t>
            </a:r>
          </a:p>
        </p:txBody>
      </p:sp>
    </p:spTree>
    <p:extLst>
      <p:ext uri="{BB962C8B-B14F-4D97-AF65-F5344CB8AC3E}">
        <p14:creationId xmlns:p14="http://schemas.microsoft.com/office/powerpoint/2010/main" val="3463791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5FA1178-9C6E-49ED-BD1C-B0CA69CC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98" y="3758184"/>
            <a:ext cx="636488" cy="4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69C4B5A9-4C71-4B52-AC47-13433B75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3594358"/>
            <a:ext cx="896038" cy="7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CAE6F-FFD2-4AAC-BC9B-6C9B8FBC4519}"/>
              </a:ext>
            </a:extLst>
          </p:cNvPr>
          <p:cNvCxnSpPr>
            <a:cxnSpLocks/>
          </p:cNvCxnSpPr>
          <p:nvPr/>
        </p:nvCxnSpPr>
        <p:spPr>
          <a:xfrm>
            <a:off x="3676608" y="2242339"/>
            <a:ext cx="0" cy="151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9FAA8-393E-4593-A354-B28D904D4942}"/>
              </a:ext>
            </a:extLst>
          </p:cNvPr>
          <p:cNvCxnSpPr>
            <a:cxnSpLocks/>
          </p:cNvCxnSpPr>
          <p:nvPr/>
        </p:nvCxnSpPr>
        <p:spPr>
          <a:xfrm>
            <a:off x="7436189" y="2242339"/>
            <a:ext cx="0" cy="151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1C031D-EC34-4A7B-8E6B-B0397CA74494}"/>
              </a:ext>
            </a:extLst>
          </p:cNvPr>
          <p:cNvSpPr txBox="1"/>
          <p:nvPr/>
        </p:nvSpPr>
        <p:spPr>
          <a:xfrm>
            <a:off x="2764232" y="2546145"/>
            <a:ext cx="926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PLC</a:t>
            </a:r>
          </a:p>
          <a:p>
            <a:r>
              <a:rPr lang="en-US" sz="1100" dirty="0"/>
              <a:t>(Supervisor)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6A9E5-6A3A-472A-87F1-825109C15A4E}"/>
              </a:ext>
            </a:extLst>
          </p:cNvPr>
          <p:cNvSpPr txBox="1"/>
          <p:nvPr/>
        </p:nvSpPr>
        <p:spPr>
          <a:xfrm>
            <a:off x="3346906" y="1972777"/>
            <a:ext cx="54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Slave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70CA0-E84D-4016-BB75-B73B6FE776C0}"/>
              </a:ext>
            </a:extLst>
          </p:cNvPr>
          <p:cNvSpPr txBox="1"/>
          <p:nvPr/>
        </p:nvSpPr>
        <p:spPr>
          <a:xfrm>
            <a:off x="7107755" y="1978448"/>
            <a:ext cx="64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Master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C0656-CB2B-42B9-9E08-A50A4BCC851F}"/>
              </a:ext>
            </a:extLst>
          </p:cNvPr>
          <p:cNvCxnSpPr>
            <a:cxnSpLocks/>
          </p:cNvCxnSpPr>
          <p:nvPr/>
        </p:nvCxnSpPr>
        <p:spPr>
          <a:xfrm flipH="1">
            <a:off x="3676608" y="2535936"/>
            <a:ext cx="3759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1F0E2-F7B3-4262-958C-1C5AA36C6780}"/>
              </a:ext>
            </a:extLst>
          </p:cNvPr>
          <p:cNvSpPr txBox="1"/>
          <p:nvPr/>
        </p:nvSpPr>
        <p:spPr>
          <a:xfrm>
            <a:off x="4554830" y="2259712"/>
            <a:ext cx="2027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Modbus Request (Read/Write)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EA572-2FFE-43B1-80E4-E4B6D0E5D6F8}"/>
              </a:ext>
            </a:extLst>
          </p:cNvPr>
          <p:cNvCxnSpPr>
            <a:cxnSpLocks/>
          </p:cNvCxnSpPr>
          <p:nvPr/>
        </p:nvCxnSpPr>
        <p:spPr>
          <a:xfrm>
            <a:off x="3676608" y="2697861"/>
            <a:ext cx="3759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F2329-2947-4CB7-A425-8A3583B4B9EF}"/>
              </a:ext>
            </a:extLst>
          </p:cNvPr>
          <p:cNvSpPr txBox="1"/>
          <p:nvPr/>
        </p:nvSpPr>
        <p:spPr>
          <a:xfrm>
            <a:off x="4767077" y="2707387"/>
            <a:ext cx="132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Modbus Response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70338-EB59-48FE-A15A-59798A74FAE9}"/>
              </a:ext>
            </a:extLst>
          </p:cNvPr>
          <p:cNvSpPr txBox="1"/>
          <p:nvPr/>
        </p:nvSpPr>
        <p:spPr>
          <a:xfrm>
            <a:off x="7525312" y="2461506"/>
            <a:ext cx="1132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UR3</a:t>
            </a:r>
          </a:p>
          <a:p>
            <a:r>
              <a:rPr lang="en-US" sz="1100" dirty="0"/>
              <a:t>(Operator</a:t>
            </a:r>
          </a:p>
          <a:p>
            <a:r>
              <a:rPr lang="en-US" sz="1100" dirty="0"/>
              <a:t>/Inspector)</a:t>
            </a:r>
          </a:p>
        </p:txBody>
      </p:sp>
      <p:pic>
        <p:nvPicPr>
          <p:cNvPr id="19" name="Picture 4" descr="Image result for wireshark">
            <a:extLst>
              <a:ext uri="{FF2B5EF4-FFF2-40B4-BE49-F238E27FC236}">
                <a16:creationId xmlns:a16="http://schemas.microsoft.com/office/drawing/2014/main" id="{25B3739D-FA8F-494C-B07B-00C7ECEA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41" y="1256424"/>
            <a:ext cx="318244" cy="3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806138-CF27-4635-B4BC-0B47C4DB35B5}"/>
              </a:ext>
            </a:extLst>
          </p:cNvPr>
          <p:cNvSpPr txBox="1"/>
          <p:nvPr/>
        </p:nvSpPr>
        <p:spPr>
          <a:xfrm>
            <a:off x="4760370" y="1120551"/>
            <a:ext cx="112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Wireshark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000E57B-719A-4713-923C-CF9BBFD5B349}"/>
              </a:ext>
            </a:extLst>
          </p:cNvPr>
          <p:cNvSpPr/>
          <p:nvPr/>
        </p:nvSpPr>
        <p:spPr>
          <a:xfrm>
            <a:off x="4481697" y="3662590"/>
            <a:ext cx="1671445" cy="553518"/>
          </a:xfrm>
          <a:prstGeom prst="clou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8AE29-36BA-4B87-812E-16E804D31ABE}"/>
              </a:ext>
            </a:extLst>
          </p:cNvPr>
          <p:cNvSpPr txBox="1"/>
          <p:nvPr/>
        </p:nvSpPr>
        <p:spPr>
          <a:xfrm>
            <a:off x="4891892" y="3814846"/>
            <a:ext cx="1168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Lab Network</a:t>
            </a:r>
          </a:p>
        </p:txBody>
      </p:sp>
      <p:pic>
        <p:nvPicPr>
          <p:cNvPr id="27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6C539CB1-6AD6-4380-B458-326D5E79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795" y="3878821"/>
            <a:ext cx="636489" cy="1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viavisolutions.com/sites/default/files/styles/product_detail_image_v2/public/main-images/aggregator-10-100-1000-tap.png?itok=wucLjYQ_">
            <a:extLst>
              <a:ext uri="{FF2B5EF4-FFF2-40B4-BE49-F238E27FC236}">
                <a16:creationId xmlns:a16="http://schemas.microsoft.com/office/drawing/2014/main" id="{613FC929-BF3A-4C81-B2C1-18FEAFCE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70" y="3878934"/>
            <a:ext cx="580203" cy="1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336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D5FA1178-9C6E-49ED-BD1C-B0CA69CC5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329" y="2476103"/>
            <a:ext cx="636488" cy="4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69C4B5A9-4C71-4B52-AC47-13433B75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68" y="2439026"/>
            <a:ext cx="896038" cy="71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CAE6F-FFD2-4AAC-BC9B-6C9B8FBC4519}"/>
              </a:ext>
            </a:extLst>
          </p:cNvPr>
          <p:cNvCxnSpPr>
            <a:cxnSpLocks/>
          </p:cNvCxnSpPr>
          <p:nvPr/>
        </p:nvCxnSpPr>
        <p:spPr>
          <a:xfrm>
            <a:off x="4901904" y="2242339"/>
            <a:ext cx="0" cy="151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9FAA8-393E-4593-A354-B28D904D4942}"/>
              </a:ext>
            </a:extLst>
          </p:cNvPr>
          <p:cNvCxnSpPr>
            <a:cxnSpLocks/>
          </p:cNvCxnSpPr>
          <p:nvPr/>
        </p:nvCxnSpPr>
        <p:spPr>
          <a:xfrm>
            <a:off x="6968829" y="2242339"/>
            <a:ext cx="0" cy="1515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1C031D-EC34-4A7B-8E6B-B0397CA74494}"/>
              </a:ext>
            </a:extLst>
          </p:cNvPr>
          <p:cNvSpPr txBox="1"/>
          <p:nvPr/>
        </p:nvSpPr>
        <p:spPr>
          <a:xfrm>
            <a:off x="3975796" y="3034219"/>
            <a:ext cx="926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PLC</a:t>
            </a:r>
          </a:p>
          <a:p>
            <a:r>
              <a:rPr lang="en-US" sz="1100" dirty="0"/>
              <a:t>(Supervisor)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6A9E5-6A3A-472A-87F1-825109C15A4E}"/>
              </a:ext>
            </a:extLst>
          </p:cNvPr>
          <p:cNvSpPr txBox="1"/>
          <p:nvPr/>
        </p:nvSpPr>
        <p:spPr>
          <a:xfrm>
            <a:off x="4633162" y="1972777"/>
            <a:ext cx="542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Slave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70CA0-E84D-4016-BB75-B73B6FE776C0}"/>
              </a:ext>
            </a:extLst>
          </p:cNvPr>
          <p:cNvSpPr txBox="1"/>
          <p:nvPr/>
        </p:nvSpPr>
        <p:spPr>
          <a:xfrm>
            <a:off x="6640395" y="1978448"/>
            <a:ext cx="644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Master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C0656-CB2B-42B9-9E08-A50A4BCC851F}"/>
              </a:ext>
            </a:extLst>
          </p:cNvPr>
          <p:cNvCxnSpPr>
            <a:cxnSpLocks/>
          </p:cNvCxnSpPr>
          <p:nvPr/>
        </p:nvCxnSpPr>
        <p:spPr>
          <a:xfrm flipH="1">
            <a:off x="4901904" y="2535936"/>
            <a:ext cx="2066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1F0E2-F7B3-4262-958C-1C5AA36C6780}"/>
              </a:ext>
            </a:extLst>
          </p:cNvPr>
          <p:cNvSpPr txBox="1"/>
          <p:nvPr/>
        </p:nvSpPr>
        <p:spPr>
          <a:xfrm>
            <a:off x="5383887" y="2259712"/>
            <a:ext cx="1132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Modbus_Read</a:t>
            </a:r>
            <a:endParaRPr lang="en-US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EA572-2FFE-43B1-80E4-E4B6D0E5D6F8}"/>
              </a:ext>
            </a:extLst>
          </p:cNvPr>
          <p:cNvCxnSpPr>
            <a:cxnSpLocks/>
          </p:cNvCxnSpPr>
          <p:nvPr/>
        </p:nvCxnSpPr>
        <p:spPr>
          <a:xfrm>
            <a:off x="4901904" y="2697861"/>
            <a:ext cx="20769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F2329-2947-4CB7-A425-8A3583B4B9EF}"/>
              </a:ext>
            </a:extLst>
          </p:cNvPr>
          <p:cNvSpPr txBox="1"/>
          <p:nvPr/>
        </p:nvSpPr>
        <p:spPr>
          <a:xfrm>
            <a:off x="5383887" y="2707387"/>
            <a:ext cx="1296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Return Register(s)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633511-2C1F-4C06-8566-4D359965C6D5}"/>
              </a:ext>
            </a:extLst>
          </p:cNvPr>
          <p:cNvCxnSpPr>
            <a:cxnSpLocks/>
          </p:cNvCxnSpPr>
          <p:nvPr/>
        </p:nvCxnSpPr>
        <p:spPr>
          <a:xfrm flipH="1">
            <a:off x="4901904" y="3412235"/>
            <a:ext cx="20669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E466DD-2753-478F-94DC-42D5BAF63548}"/>
              </a:ext>
            </a:extLst>
          </p:cNvPr>
          <p:cNvSpPr txBox="1"/>
          <p:nvPr/>
        </p:nvSpPr>
        <p:spPr>
          <a:xfrm>
            <a:off x="5383887" y="3136011"/>
            <a:ext cx="1132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Modbus_Write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70338-EB59-48FE-A15A-59798A74FAE9}"/>
              </a:ext>
            </a:extLst>
          </p:cNvPr>
          <p:cNvSpPr txBox="1"/>
          <p:nvPr/>
        </p:nvSpPr>
        <p:spPr>
          <a:xfrm>
            <a:off x="7171840" y="3093516"/>
            <a:ext cx="11323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UR3</a:t>
            </a:r>
          </a:p>
          <a:p>
            <a:r>
              <a:rPr lang="en-US" sz="1100" dirty="0"/>
              <a:t>(Operator)</a:t>
            </a:r>
          </a:p>
        </p:txBody>
      </p:sp>
    </p:spTree>
    <p:extLst>
      <p:ext uri="{BB962C8B-B14F-4D97-AF65-F5344CB8AC3E}">
        <p14:creationId xmlns:p14="http://schemas.microsoft.com/office/powerpoint/2010/main" val="2656503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3DD8B-7F2E-40C3-B344-4327E4CD3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33" y="453231"/>
            <a:ext cx="7644342" cy="573325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3B4103-7F08-4CB7-AB94-31C66FF3FBC3}"/>
              </a:ext>
            </a:extLst>
          </p:cNvPr>
          <p:cNvSpPr/>
          <p:nvPr/>
        </p:nvSpPr>
        <p:spPr>
          <a:xfrm>
            <a:off x="2492904" y="1428751"/>
            <a:ext cx="2298171" cy="1943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F73F2-C627-465C-9FDD-1CCB35F9C4DB}"/>
              </a:ext>
            </a:extLst>
          </p:cNvPr>
          <p:cNvSpPr/>
          <p:nvPr/>
        </p:nvSpPr>
        <p:spPr>
          <a:xfrm>
            <a:off x="3597011" y="1428746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35492-21EE-43B4-A9D0-17E6B032EBE9}"/>
              </a:ext>
            </a:extLst>
          </p:cNvPr>
          <p:cNvSpPr/>
          <p:nvPr/>
        </p:nvSpPr>
        <p:spPr>
          <a:xfrm>
            <a:off x="5217054" y="1281113"/>
            <a:ext cx="1926696" cy="19669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B340F-FDA9-47F4-927F-C007A5D700FD}"/>
              </a:ext>
            </a:extLst>
          </p:cNvPr>
          <p:cNvSpPr/>
          <p:nvPr/>
        </p:nvSpPr>
        <p:spPr>
          <a:xfrm>
            <a:off x="7754937" y="1428750"/>
            <a:ext cx="2208213" cy="2788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2E9287-4C1E-4CB3-B8BA-C0B6A6E1183D}"/>
              </a:ext>
            </a:extLst>
          </p:cNvPr>
          <p:cNvCxnSpPr/>
          <p:nvPr/>
        </p:nvCxnSpPr>
        <p:spPr>
          <a:xfrm flipV="1">
            <a:off x="6696075" y="1038225"/>
            <a:ext cx="1058862" cy="242888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8382F6-E018-419F-B696-DC018D7B6EB0}"/>
              </a:ext>
            </a:extLst>
          </p:cNvPr>
          <p:cNvCxnSpPr>
            <a:cxnSpLocks/>
          </p:cNvCxnSpPr>
          <p:nvPr/>
        </p:nvCxnSpPr>
        <p:spPr>
          <a:xfrm flipH="1" flipV="1">
            <a:off x="7780338" y="1038225"/>
            <a:ext cx="842433" cy="36433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52403-B9FB-4017-82D9-0E1BCAFB2B14}"/>
              </a:ext>
            </a:extLst>
          </p:cNvPr>
          <p:cNvSpPr/>
          <p:nvPr/>
        </p:nvSpPr>
        <p:spPr>
          <a:xfrm>
            <a:off x="7225506" y="793353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Robots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A9419-1A77-4C9E-B4D7-5FF22D8A1101}"/>
              </a:ext>
            </a:extLst>
          </p:cNvPr>
          <p:cNvSpPr/>
          <p:nvPr/>
        </p:nvSpPr>
        <p:spPr>
          <a:xfrm>
            <a:off x="6092295" y="4514849"/>
            <a:ext cx="2208213" cy="1465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A88F0D-439A-4FCC-BC36-751EAAD5D198}"/>
              </a:ext>
            </a:extLst>
          </p:cNvPr>
          <p:cNvSpPr/>
          <p:nvPr/>
        </p:nvSpPr>
        <p:spPr>
          <a:xfrm>
            <a:off x="7106444" y="5681662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Supervisor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F48BA8-01EA-4FC5-8379-5EDC3F575BDF}"/>
              </a:ext>
            </a:extLst>
          </p:cNvPr>
          <p:cNvSpPr/>
          <p:nvPr/>
        </p:nvSpPr>
        <p:spPr>
          <a:xfrm>
            <a:off x="2505868" y="3962398"/>
            <a:ext cx="2580482" cy="1143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A151CB-2CB8-430C-8B74-5C8089BB7FC3}"/>
              </a:ext>
            </a:extLst>
          </p:cNvPr>
          <p:cNvSpPr/>
          <p:nvPr/>
        </p:nvSpPr>
        <p:spPr>
          <a:xfrm>
            <a:off x="6203421" y="3381376"/>
            <a:ext cx="1256241" cy="8358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59D90E-F737-4EBC-B371-420DDD232553}"/>
              </a:ext>
            </a:extLst>
          </p:cNvPr>
          <p:cNvCxnSpPr>
            <a:cxnSpLocks/>
          </p:cNvCxnSpPr>
          <p:nvPr/>
        </p:nvCxnSpPr>
        <p:spPr>
          <a:xfrm flipV="1">
            <a:off x="4835062" y="4192190"/>
            <a:ext cx="1377884" cy="146566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C9076-195F-4A04-9992-EE8D830CF968}"/>
              </a:ext>
            </a:extLst>
          </p:cNvPr>
          <p:cNvCxnSpPr>
            <a:cxnSpLocks/>
          </p:cNvCxnSpPr>
          <p:nvPr/>
        </p:nvCxnSpPr>
        <p:spPr>
          <a:xfrm flipH="1" flipV="1">
            <a:off x="3637725" y="5086351"/>
            <a:ext cx="229425" cy="571499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9058F09-8E07-4457-BD7D-407D9C1FF89C}"/>
              </a:ext>
            </a:extLst>
          </p:cNvPr>
          <p:cNvSpPr/>
          <p:nvPr/>
        </p:nvSpPr>
        <p:spPr>
          <a:xfrm>
            <a:off x="4095750" y="3529009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F151B-6585-455A-9846-6FC54D5A3A56}"/>
              </a:ext>
            </a:extLst>
          </p:cNvPr>
          <p:cNvSpPr/>
          <p:nvPr/>
        </p:nvSpPr>
        <p:spPr>
          <a:xfrm>
            <a:off x="3286125" y="5657850"/>
            <a:ext cx="1971675" cy="3714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Tooling machines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AB8BE1-5AE6-4DF6-A09E-9F16EF34A75F}"/>
              </a:ext>
            </a:extLst>
          </p:cNvPr>
          <p:cNvSpPr/>
          <p:nvPr/>
        </p:nvSpPr>
        <p:spPr>
          <a:xfrm>
            <a:off x="5276850" y="3429000"/>
            <a:ext cx="621771" cy="877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3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956C797E-5CCD-414A-8210-2B81F3B2A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29" y="467123"/>
            <a:ext cx="7644341" cy="57332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3B4103-7F08-4CB7-AB94-31C66FF3FBC3}"/>
              </a:ext>
            </a:extLst>
          </p:cNvPr>
          <p:cNvSpPr/>
          <p:nvPr/>
        </p:nvSpPr>
        <p:spPr>
          <a:xfrm>
            <a:off x="2492904" y="1428751"/>
            <a:ext cx="2298171" cy="19430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F73F2-C627-465C-9FDD-1CCB35F9C4DB}"/>
              </a:ext>
            </a:extLst>
          </p:cNvPr>
          <p:cNvSpPr/>
          <p:nvPr/>
        </p:nvSpPr>
        <p:spPr>
          <a:xfrm>
            <a:off x="3597011" y="1428746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35492-21EE-43B4-A9D0-17E6B032EBE9}"/>
              </a:ext>
            </a:extLst>
          </p:cNvPr>
          <p:cNvSpPr/>
          <p:nvPr/>
        </p:nvSpPr>
        <p:spPr>
          <a:xfrm>
            <a:off x="5217054" y="1281113"/>
            <a:ext cx="1926696" cy="19669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B340F-FDA9-47F4-927F-C007A5D700FD}"/>
              </a:ext>
            </a:extLst>
          </p:cNvPr>
          <p:cNvSpPr/>
          <p:nvPr/>
        </p:nvSpPr>
        <p:spPr>
          <a:xfrm>
            <a:off x="7754937" y="1428750"/>
            <a:ext cx="2208213" cy="2788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2E9287-4C1E-4CB3-B8BA-C0B6A6E1183D}"/>
              </a:ext>
            </a:extLst>
          </p:cNvPr>
          <p:cNvCxnSpPr/>
          <p:nvPr/>
        </p:nvCxnSpPr>
        <p:spPr>
          <a:xfrm flipV="1">
            <a:off x="6696075" y="1038225"/>
            <a:ext cx="1058862" cy="242888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8382F6-E018-419F-B696-DC018D7B6EB0}"/>
              </a:ext>
            </a:extLst>
          </p:cNvPr>
          <p:cNvCxnSpPr>
            <a:cxnSpLocks/>
          </p:cNvCxnSpPr>
          <p:nvPr/>
        </p:nvCxnSpPr>
        <p:spPr>
          <a:xfrm flipH="1" flipV="1">
            <a:off x="7780338" y="1038225"/>
            <a:ext cx="842433" cy="364332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52403-B9FB-4017-82D9-0E1BCAFB2B14}"/>
              </a:ext>
            </a:extLst>
          </p:cNvPr>
          <p:cNvSpPr/>
          <p:nvPr/>
        </p:nvSpPr>
        <p:spPr>
          <a:xfrm>
            <a:off x="7225506" y="793353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Robots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A9419-1A77-4C9E-B4D7-5FF22D8A1101}"/>
              </a:ext>
            </a:extLst>
          </p:cNvPr>
          <p:cNvSpPr/>
          <p:nvPr/>
        </p:nvSpPr>
        <p:spPr>
          <a:xfrm>
            <a:off x="6092295" y="4514849"/>
            <a:ext cx="2208213" cy="1465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A88F0D-439A-4FCC-BC36-751EAAD5D198}"/>
              </a:ext>
            </a:extLst>
          </p:cNvPr>
          <p:cNvSpPr/>
          <p:nvPr/>
        </p:nvSpPr>
        <p:spPr>
          <a:xfrm>
            <a:off x="7106444" y="5681662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Supervisor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F48BA8-01EA-4FC5-8379-5EDC3F575BDF}"/>
              </a:ext>
            </a:extLst>
          </p:cNvPr>
          <p:cNvSpPr/>
          <p:nvPr/>
        </p:nvSpPr>
        <p:spPr>
          <a:xfrm>
            <a:off x="2505868" y="3962398"/>
            <a:ext cx="2580482" cy="11430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A151CB-2CB8-430C-8B74-5C8089BB7FC3}"/>
              </a:ext>
            </a:extLst>
          </p:cNvPr>
          <p:cNvSpPr/>
          <p:nvPr/>
        </p:nvSpPr>
        <p:spPr>
          <a:xfrm>
            <a:off x="6203421" y="3381376"/>
            <a:ext cx="1256241" cy="8358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59D90E-F737-4EBC-B371-420DDD232553}"/>
              </a:ext>
            </a:extLst>
          </p:cNvPr>
          <p:cNvCxnSpPr>
            <a:cxnSpLocks/>
          </p:cNvCxnSpPr>
          <p:nvPr/>
        </p:nvCxnSpPr>
        <p:spPr>
          <a:xfrm flipV="1">
            <a:off x="4835062" y="4192190"/>
            <a:ext cx="1377884" cy="146566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C9076-195F-4A04-9992-EE8D830CF968}"/>
              </a:ext>
            </a:extLst>
          </p:cNvPr>
          <p:cNvCxnSpPr>
            <a:cxnSpLocks/>
          </p:cNvCxnSpPr>
          <p:nvPr/>
        </p:nvCxnSpPr>
        <p:spPr>
          <a:xfrm flipH="1" flipV="1">
            <a:off x="3637725" y="5086351"/>
            <a:ext cx="229425" cy="571499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9058F09-8E07-4457-BD7D-407D9C1FF89C}"/>
              </a:ext>
            </a:extLst>
          </p:cNvPr>
          <p:cNvSpPr/>
          <p:nvPr/>
        </p:nvSpPr>
        <p:spPr>
          <a:xfrm>
            <a:off x="4095750" y="3529009"/>
            <a:ext cx="1181100" cy="2952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6F151B-6585-455A-9846-6FC54D5A3A56}"/>
              </a:ext>
            </a:extLst>
          </p:cNvPr>
          <p:cNvSpPr/>
          <p:nvPr/>
        </p:nvSpPr>
        <p:spPr>
          <a:xfrm>
            <a:off x="3286125" y="5657850"/>
            <a:ext cx="1971675" cy="3714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Tooling machines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AB8BE1-5AE6-4DF6-A09E-9F16EF34A75F}"/>
              </a:ext>
            </a:extLst>
          </p:cNvPr>
          <p:cNvSpPr/>
          <p:nvPr/>
        </p:nvSpPr>
        <p:spPr>
          <a:xfrm>
            <a:off x="5276850" y="3429000"/>
            <a:ext cx="621771" cy="8774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4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2ED4-7A03-45BD-B6B7-27A7E97A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A86083-27F1-4A30-9091-CD7E9753B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58" y="562371"/>
            <a:ext cx="7644342" cy="57332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EA64C-BC43-4176-BF1D-F947D664A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2" y="562371"/>
            <a:ext cx="7644341" cy="5733256"/>
          </a:xfrm>
        </p:spPr>
      </p:pic>
    </p:spTree>
    <p:extLst>
      <p:ext uri="{BB962C8B-B14F-4D97-AF65-F5344CB8AC3E}">
        <p14:creationId xmlns:p14="http://schemas.microsoft.com/office/powerpoint/2010/main" val="33354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36D0E33-9EB3-4AC9-AC7C-A49F2EBDC24E}"/>
              </a:ext>
            </a:extLst>
          </p:cNvPr>
          <p:cNvSpPr/>
          <p:nvPr/>
        </p:nvSpPr>
        <p:spPr>
          <a:xfrm>
            <a:off x="2400815" y="73152"/>
            <a:ext cx="9370148" cy="6712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B4E0524-DCC5-4948-9D4B-F2F453824A42}"/>
              </a:ext>
            </a:extLst>
          </p:cNvPr>
          <p:cNvSpPr/>
          <p:nvPr/>
        </p:nvSpPr>
        <p:spPr>
          <a:xfrm>
            <a:off x="8544791" y="1992430"/>
            <a:ext cx="2572340" cy="469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E50858-B37A-4402-A01F-5CB87F811CAA}"/>
              </a:ext>
            </a:extLst>
          </p:cNvPr>
          <p:cNvSpPr/>
          <p:nvPr/>
        </p:nvSpPr>
        <p:spPr>
          <a:xfrm>
            <a:off x="5093960" y="1358399"/>
            <a:ext cx="2573463" cy="53249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6221BA-B35E-41F6-A815-21EB5746DF49}"/>
              </a:ext>
            </a:extLst>
          </p:cNvPr>
          <p:cNvSpPr/>
          <p:nvPr/>
        </p:nvSpPr>
        <p:spPr>
          <a:xfrm>
            <a:off x="2574675" y="174670"/>
            <a:ext cx="5372823" cy="109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4D6E9E-8672-4749-9FE8-8F1662F4F6EC}"/>
              </a:ext>
            </a:extLst>
          </p:cNvPr>
          <p:cNvSpPr/>
          <p:nvPr/>
        </p:nvSpPr>
        <p:spPr>
          <a:xfrm>
            <a:off x="2578484" y="1355006"/>
            <a:ext cx="2119618" cy="5328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AB23A-D361-4F3C-919C-D75D3D07FD33}"/>
              </a:ext>
            </a:extLst>
          </p:cNvPr>
          <p:cNvSpPr txBox="1"/>
          <p:nvPr/>
        </p:nvSpPr>
        <p:spPr>
          <a:xfrm>
            <a:off x="2684117" y="3214330"/>
            <a:ext cx="183072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CNC_1_main()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470E5-5B75-4B54-B48F-FD7D68833E98}"/>
              </a:ext>
            </a:extLst>
          </p:cNvPr>
          <p:cNvSpPr txBox="1"/>
          <p:nvPr/>
        </p:nvSpPr>
        <p:spPr>
          <a:xfrm>
            <a:off x="8655940" y="2109150"/>
            <a:ext cx="23321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SCHDL_main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7958-A326-46B7-9C86-6B45BD907D0C}"/>
              </a:ext>
            </a:extLst>
          </p:cNvPr>
          <p:cNvSpPr txBox="1"/>
          <p:nvPr/>
        </p:nvSpPr>
        <p:spPr>
          <a:xfrm>
            <a:off x="8663262" y="4496389"/>
            <a:ext cx="1931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SCHDL_Sub_CNC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E2D0A-1571-4E59-8EE1-9155A4C94F08}"/>
              </a:ext>
            </a:extLst>
          </p:cNvPr>
          <p:cNvSpPr txBox="1"/>
          <p:nvPr/>
        </p:nvSpPr>
        <p:spPr>
          <a:xfrm>
            <a:off x="2684116" y="3739082"/>
            <a:ext cx="183072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CNC_2_main()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834D1-9D8F-43FF-BE4A-CE9C62CE7E5C}"/>
              </a:ext>
            </a:extLst>
          </p:cNvPr>
          <p:cNvSpPr txBox="1"/>
          <p:nvPr/>
        </p:nvSpPr>
        <p:spPr>
          <a:xfrm>
            <a:off x="2684117" y="4249547"/>
            <a:ext cx="18307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CNC_3_main()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427E3-9578-4C9A-9A8E-1A1529A5340A}"/>
              </a:ext>
            </a:extLst>
          </p:cNvPr>
          <p:cNvSpPr txBox="1"/>
          <p:nvPr/>
        </p:nvSpPr>
        <p:spPr>
          <a:xfrm>
            <a:off x="2684116" y="4778209"/>
            <a:ext cx="183073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CNC_4_main()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E0B24-FBA8-4D1E-8B5C-D7523DCB8B9D}"/>
              </a:ext>
            </a:extLst>
          </p:cNvPr>
          <p:cNvSpPr txBox="1"/>
          <p:nvPr/>
        </p:nvSpPr>
        <p:spPr>
          <a:xfrm>
            <a:off x="2684117" y="5298199"/>
            <a:ext cx="18307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UR_OPT_main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E53BA-143A-4EDB-BA53-9EAAFD7C55FC}"/>
              </a:ext>
            </a:extLst>
          </p:cNvPr>
          <p:cNvSpPr txBox="1"/>
          <p:nvPr/>
        </p:nvSpPr>
        <p:spPr>
          <a:xfrm>
            <a:off x="2692162" y="1517444"/>
            <a:ext cx="172308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Order_main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52A71-7B88-4C75-906F-50D3A47FDA16}"/>
              </a:ext>
            </a:extLst>
          </p:cNvPr>
          <p:cNvSpPr txBox="1"/>
          <p:nvPr/>
        </p:nvSpPr>
        <p:spPr>
          <a:xfrm>
            <a:off x="2679351" y="2668422"/>
            <a:ext cx="183072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Queue_main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CC8D3-3100-4423-920E-DCF1F71301FB}"/>
              </a:ext>
            </a:extLst>
          </p:cNvPr>
          <p:cNvSpPr txBox="1"/>
          <p:nvPr/>
        </p:nvSpPr>
        <p:spPr>
          <a:xfrm>
            <a:off x="2684116" y="5858611"/>
            <a:ext cx="18307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UR_INS_main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7A56AD-4EF9-480D-B47B-EFE11B1E5CBE}"/>
              </a:ext>
            </a:extLst>
          </p:cNvPr>
          <p:cNvSpPr txBox="1"/>
          <p:nvPr/>
        </p:nvSpPr>
        <p:spPr>
          <a:xfrm>
            <a:off x="8664141" y="5852652"/>
            <a:ext cx="1931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SCHDL_Sub_INS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5363666" y="3214330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5365496" y="3739082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693A0-3F97-408D-BECE-DF1C3A976F99}"/>
              </a:ext>
            </a:extLst>
          </p:cNvPr>
          <p:cNvSpPr txBox="1"/>
          <p:nvPr/>
        </p:nvSpPr>
        <p:spPr>
          <a:xfrm>
            <a:off x="5365496" y="4245636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2113-1A94-422E-8BED-303F68356E6E}"/>
              </a:ext>
            </a:extLst>
          </p:cNvPr>
          <p:cNvSpPr txBox="1"/>
          <p:nvPr/>
        </p:nvSpPr>
        <p:spPr>
          <a:xfrm>
            <a:off x="5362320" y="4780488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5363662" y="2668661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gvQueue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50039-32A6-4FA8-8DBC-A57860141A2E}"/>
              </a:ext>
            </a:extLst>
          </p:cNvPr>
          <p:cNvSpPr txBox="1"/>
          <p:nvPr/>
        </p:nvSpPr>
        <p:spPr>
          <a:xfrm>
            <a:off x="5354138" y="5296982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gvUR1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614E7-5C6B-4917-8B2C-9D89D34903DC}"/>
              </a:ext>
            </a:extLst>
          </p:cNvPr>
          <p:cNvSpPr txBox="1"/>
          <p:nvPr/>
        </p:nvSpPr>
        <p:spPr>
          <a:xfrm>
            <a:off x="5346446" y="5855672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gvUR2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5344614" y="1514933"/>
            <a:ext cx="884017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gvOrder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1E90B1-DE22-4931-8F1C-5601570D7C5E}"/>
              </a:ext>
            </a:extLst>
          </p:cNvPr>
          <p:cNvSpPr txBox="1"/>
          <p:nvPr/>
        </p:nvSpPr>
        <p:spPr>
          <a:xfrm>
            <a:off x="8663262" y="3275176"/>
            <a:ext cx="19311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SCHDL_Sub_Queue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10916453" y="2446944"/>
            <a:ext cx="0" cy="357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594393" y="3442743"/>
            <a:ext cx="322062" cy="171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594394" y="4665666"/>
            <a:ext cx="3220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BEEC1-59F0-4A13-9792-4C2FC626E19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0595273" y="6021929"/>
            <a:ext cx="32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A854F3B-CE3F-450F-B3F6-51955252A2CE}"/>
              </a:ext>
            </a:extLst>
          </p:cNvPr>
          <p:cNvSpPr/>
          <p:nvPr/>
        </p:nvSpPr>
        <p:spPr>
          <a:xfrm>
            <a:off x="7679193" y="2787649"/>
            <a:ext cx="211072" cy="2789675"/>
          </a:xfrm>
          <a:prstGeom prst="rightBrace">
            <a:avLst>
              <a:gd name="adj1" fmla="val 95014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9EA3017-A22F-4DC0-A8D3-5D56B9022BBE}"/>
              </a:ext>
            </a:extLst>
          </p:cNvPr>
          <p:cNvSpPr/>
          <p:nvPr/>
        </p:nvSpPr>
        <p:spPr>
          <a:xfrm>
            <a:off x="8347507" y="3320812"/>
            <a:ext cx="170600" cy="1535879"/>
          </a:xfrm>
          <a:prstGeom prst="leftBrace">
            <a:avLst>
              <a:gd name="adj1" fmla="val 85968"/>
              <a:gd name="adj2" fmla="val 5587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A91010-1D50-4E98-99B3-A8ACB0497142}"/>
              </a:ext>
            </a:extLst>
          </p:cNvPr>
          <p:cNvCxnSpPr>
            <a:cxnSpLocks/>
          </p:cNvCxnSpPr>
          <p:nvPr/>
        </p:nvCxnSpPr>
        <p:spPr>
          <a:xfrm flipH="1">
            <a:off x="7986416" y="4176017"/>
            <a:ext cx="2693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70FFF2-1C94-4F43-8312-78B88810A52A}"/>
              </a:ext>
            </a:extLst>
          </p:cNvPr>
          <p:cNvCxnSpPr>
            <a:cxnSpLocks/>
          </p:cNvCxnSpPr>
          <p:nvPr/>
        </p:nvCxnSpPr>
        <p:spPr>
          <a:xfrm flipH="1">
            <a:off x="6621622" y="6104249"/>
            <a:ext cx="20416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5346446" y="2108389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gvSch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214F7C-F0B1-486E-8FFA-BCDF4A055AAD}"/>
              </a:ext>
            </a:extLst>
          </p:cNvPr>
          <p:cNvCxnSpPr>
            <a:cxnSpLocks/>
            <a:stCxn id="5" idx="1"/>
            <a:endCxn id="76" idx="3"/>
          </p:cNvCxnSpPr>
          <p:nvPr/>
        </p:nvCxnSpPr>
        <p:spPr>
          <a:xfrm flipH="1" flipV="1">
            <a:off x="6607410" y="2277666"/>
            <a:ext cx="2048530" cy="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FDD4C-65A8-4399-BC08-6C4874AE665D}"/>
              </a:ext>
            </a:extLst>
          </p:cNvPr>
          <p:cNvCxnSpPr>
            <a:cxnSpLocks/>
          </p:cNvCxnSpPr>
          <p:nvPr/>
        </p:nvCxnSpPr>
        <p:spPr>
          <a:xfrm flipH="1" flipV="1">
            <a:off x="7532296" y="922579"/>
            <a:ext cx="14213" cy="50555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69864A-0354-4C6E-BAD9-7ACA58D5AE9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624626" y="2837699"/>
            <a:ext cx="917120" cy="23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4E6BD-E1D4-49AE-8E22-1DD1F4E578AB}"/>
              </a:ext>
            </a:extLst>
          </p:cNvPr>
          <p:cNvCxnSpPr>
            <a:cxnSpLocks/>
            <a:stCxn id="107" idx="1"/>
            <a:endCxn id="26" idx="3"/>
          </p:cNvCxnSpPr>
          <p:nvPr/>
        </p:nvCxnSpPr>
        <p:spPr>
          <a:xfrm flipH="1">
            <a:off x="6367049" y="3383607"/>
            <a:ext cx="2545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74368F-D4B9-4BDF-B18B-BA9DAA98DC1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615102" y="5466259"/>
            <a:ext cx="93140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F0CA1-7044-46E6-9E79-6B2589C3719B}"/>
              </a:ext>
            </a:extLst>
          </p:cNvPr>
          <p:cNvCxnSpPr>
            <a:cxnSpLocks/>
          </p:cNvCxnSpPr>
          <p:nvPr/>
        </p:nvCxnSpPr>
        <p:spPr>
          <a:xfrm flipH="1">
            <a:off x="6615102" y="5978169"/>
            <a:ext cx="926644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2B64D-7FC6-41A5-97BC-DCD8DB207FB8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4514845" y="3383607"/>
            <a:ext cx="84882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BB4FD6-9683-4F4E-A658-2348385E362D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514845" y="3908359"/>
            <a:ext cx="8506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4D908D1-E249-4A91-BC09-6C322FEB8B6C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514849" y="4414913"/>
            <a:ext cx="850647" cy="3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B4647F-C917-4289-9079-CB5A57417F78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 flipV="1">
            <a:off x="4514849" y="4947486"/>
            <a:ext cx="847471" cy="2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8BEF7C-FFCC-4D32-94B7-C09E8EF6E769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4514854" y="5466259"/>
            <a:ext cx="839284" cy="1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E9458F-9D85-4D5D-B4D2-5411932FFFB5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>
            <a:off x="4514853" y="6024949"/>
            <a:ext cx="831593" cy="29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61E892-9863-41CC-B04D-CC5A20333A8A}"/>
              </a:ext>
            </a:extLst>
          </p:cNvPr>
          <p:cNvCxnSpPr>
            <a:cxnSpLocks/>
          </p:cNvCxnSpPr>
          <p:nvPr/>
        </p:nvCxnSpPr>
        <p:spPr>
          <a:xfrm flipH="1">
            <a:off x="4308580" y="2290165"/>
            <a:ext cx="10360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482C1-6764-4AF8-8EC1-BDE59C345129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4510076" y="2837699"/>
            <a:ext cx="853586" cy="2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8E20B81-5585-41B4-A925-A22269F9843A}"/>
              </a:ext>
            </a:extLst>
          </p:cNvPr>
          <p:cNvCxnSpPr>
            <a:cxnSpLocks/>
          </p:cNvCxnSpPr>
          <p:nvPr/>
        </p:nvCxnSpPr>
        <p:spPr>
          <a:xfrm flipH="1" flipV="1">
            <a:off x="4429822" y="1821586"/>
            <a:ext cx="900213" cy="9470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Image result for beckhoff plc cx9020">
            <a:extLst>
              <a:ext uri="{FF2B5EF4-FFF2-40B4-BE49-F238E27FC236}">
                <a16:creationId xmlns:a16="http://schemas.microsoft.com/office/drawing/2014/main" id="{71ACF1E0-2B7A-4A55-AECA-C4DBCE886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989015" y="3393514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 descr="Image result for beckhoff plc cx9020">
            <a:extLst>
              <a:ext uri="{FF2B5EF4-FFF2-40B4-BE49-F238E27FC236}">
                <a16:creationId xmlns:a16="http://schemas.microsoft.com/office/drawing/2014/main" id="{68C58ED6-82A0-4CED-80A3-177440490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794955" y="3736575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 descr="Image result for beckhoff plc cx9020">
            <a:extLst>
              <a:ext uri="{FF2B5EF4-FFF2-40B4-BE49-F238E27FC236}">
                <a16:creationId xmlns:a16="http://schemas.microsoft.com/office/drawing/2014/main" id="{BAEFB281-4FBF-44C8-A47B-884E20C75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32086" y="4129362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Image result for beckhoff plc cx9020">
            <a:extLst>
              <a:ext uri="{FF2B5EF4-FFF2-40B4-BE49-F238E27FC236}">
                <a16:creationId xmlns:a16="http://schemas.microsoft.com/office/drawing/2014/main" id="{B3A7BB0F-9367-41B0-82FB-F8614E86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454605" y="4522149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87073E1A-BD9D-422F-A2FF-6C383DE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62" y="631314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Related image">
            <a:extLst>
              <a:ext uri="{FF2B5EF4-FFF2-40B4-BE49-F238E27FC236}">
                <a16:creationId xmlns:a16="http://schemas.microsoft.com/office/drawing/2014/main" id="{030BC92C-C6D7-4461-B0B7-EE143D8CD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489775" y="5267936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Left-Right 138">
            <a:extLst>
              <a:ext uri="{FF2B5EF4-FFF2-40B4-BE49-F238E27FC236}">
                <a16:creationId xmlns:a16="http://schemas.microsoft.com/office/drawing/2014/main" id="{FA5AFF9D-9BCC-4B3D-890F-F9032D170B06}"/>
              </a:ext>
            </a:extLst>
          </p:cNvPr>
          <p:cNvSpPr/>
          <p:nvPr/>
        </p:nvSpPr>
        <p:spPr>
          <a:xfrm>
            <a:off x="1367502" y="3911446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CB60C5B-C162-4DC1-9EDA-E5E32FA78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648" y="267473"/>
            <a:ext cx="1590108" cy="894436"/>
          </a:xfrm>
          <a:prstGeom prst="rect">
            <a:avLst/>
          </a:prstGeom>
        </p:spPr>
      </p:pic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DF1809DF-CF1B-4039-9A60-A26C3365206D}"/>
              </a:ext>
            </a:extLst>
          </p:cNvPr>
          <p:cNvSpPr/>
          <p:nvPr/>
        </p:nvSpPr>
        <p:spPr>
          <a:xfrm>
            <a:off x="1474823" y="424823"/>
            <a:ext cx="838489" cy="601062"/>
          </a:xfrm>
          <a:prstGeom prst="leftRightArrow">
            <a:avLst>
              <a:gd name="adj1" fmla="val 50000"/>
              <a:gd name="adj2" fmla="val 230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HMI</a:t>
            </a:r>
          </a:p>
        </p:txBody>
      </p:sp>
      <p:pic>
        <p:nvPicPr>
          <p:cNvPr id="1026" name="Picture 2" descr="Image result for engineer icon">
            <a:extLst>
              <a:ext uri="{FF2B5EF4-FFF2-40B4-BE49-F238E27FC236}">
                <a16:creationId xmlns:a16="http://schemas.microsoft.com/office/drawing/2014/main" id="{066F1C4F-3B18-4B01-9A59-4984450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6" y="372199"/>
            <a:ext cx="658995" cy="6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3B0D5F-86FB-4334-8840-D9B6CB4D4C52}"/>
              </a:ext>
            </a:extLst>
          </p:cNvPr>
          <p:cNvCxnSpPr>
            <a:cxnSpLocks/>
          </p:cNvCxnSpPr>
          <p:nvPr/>
        </p:nvCxnSpPr>
        <p:spPr>
          <a:xfrm flipH="1">
            <a:off x="4348757" y="767523"/>
            <a:ext cx="10135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8659B9-F124-4616-AC80-B8952BD7FE91}"/>
              </a:ext>
            </a:extLst>
          </p:cNvPr>
          <p:cNvCxnSpPr>
            <a:cxnSpLocks/>
          </p:cNvCxnSpPr>
          <p:nvPr/>
        </p:nvCxnSpPr>
        <p:spPr>
          <a:xfrm flipV="1">
            <a:off x="5749654" y="922579"/>
            <a:ext cx="0" cy="58662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CC951-EB5A-4970-9B73-31DE6FF51E5D}"/>
              </a:ext>
            </a:extLst>
          </p:cNvPr>
          <p:cNvSpPr txBox="1"/>
          <p:nvPr/>
        </p:nvSpPr>
        <p:spPr>
          <a:xfrm>
            <a:off x="5349123" y="584025"/>
            <a:ext cx="239556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VisuRules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6BA3EA-2789-40C8-82B4-B7334CF76DB6}"/>
              </a:ext>
            </a:extLst>
          </p:cNvPr>
          <p:cNvCxnSpPr>
            <a:cxnSpLocks/>
          </p:cNvCxnSpPr>
          <p:nvPr/>
        </p:nvCxnSpPr>
        <p:spPr>
          <a:xfrm flipV="1">
            <a:off x="4308581" y="2290167"/>
            <a:ext cx="0" cy="3310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7B821D-F14B-43D0-B8B6-B3785B978F6B}"/>
              </a:ext>
            </a:extLst>
          </p:cNvPr>
          <p:cNvCxnSpPr>
            <a:cxnSpLocks/>
          </p:cNvCxnSpPr>
          <p:nvPr/>
        </p:nvCxnSpPr>
        <p:spPr>
          <a:xfrm flipV="1">
            <a:off x="4021141" y="2419350"/>
            <a:ext cx="287439" cy="242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99699E-293D-4AA5-B163-4789098B9B82}"/>
              </a:ext>
            </a:extLst>
          </p:cNvPr>
          <p:cNvCxnSpPr>
            <a:cxnSpLocks/>
          </p:cNvCxnSpPr>
          <p:nvPr/>
        </p:nvCxnSpPr>
        <p:spPr>
          <a:xfrm flipV="1">
            <a:off x="4034441" y="2932470"/>
            <a:ext cx="274139" cy="2758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8DC014-855E-4146-9A40-03766E284865}"/>
              </a:ext>
            </a:extLst>
          </p:cNvPr>
          <p:cNvCxnSpPr>
            <a:cxnSpLocks/>
          </p:cNvCxnSpPr>
          <p:nvPr/>
        </p:nvCxnSpPr>
        <p:spPr>
          <a:xfrm flipV="1">
            <a:off x="4064879" y="3506234"/>
            <a:ext cx="243701" cy="2328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C8A7FBD-7E6D-4955-B423-5A096CC7B619}"/>
              </a:ext>
            </a:extLst>
          </p:cNvPr>
          <p:cNvCxnSpPr>
            <a:cxnSpLocks/>
          </p:cNvCxnSpPr>
          <p:nvPr/>
        </p:nvCxnSpPr>
        <p:spPr>
          <a:xfrm flipV="1">
            <a:off x="4064879" y="4000500"/>
            <a:ext cx="243701" cy="2521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74C045-1A57-4813-88C6-533A24917968}"/>
              </a:ext>
            </a:extLst>
          </p:cNvPr>
          <p:cNvCxnSpPr>
            <a:cxnSpLocks/>
          </p:cNvCxnSpPr>
          <p:nvPr/>
        </p:nvCxnSpPr>
        <p:spPr>
          <a:xfrm flipV="1">
            <a:off x="4064879" y="4527550"/>
            <a:ext cx="243701" cy="247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28E50A-B508-4049-B483-F4200C2C6A8B}"/>
              </a:ext>
            </a:extLst>
          </p:cNvPr>
          <p:cNvCxnSpPr>
            <a:cxnSpLocks/>
          </p:cNvCxnSpPr>
          <p:nvPr/>
        </p:nvCxnSpPr>
        <p:spPr>
          <a:xfrm flipV="1">
            <a:off x="4064879" y="5041901"/>
            <a:ext cx="243701" cy="2550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D4EA6C-8630-447F-A9E5-9C19835E441C}"/>
              </a:ext>
            </a:extLst>
          </p:cNvPr>
          <p:cNvCxnSpPr>
            <a:cxnSpLocks/>
          </p:cNvCxnSpPr>
          <p:nvPr/>
        </p:nvCxnSpPr>
        <p:spPr>
          <a:xfrm flipV="1">
            <a:off x="4064879" y="5600700"/>
            <a:ext cx="243701" cy="257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9677184" y="802369"/>
            <a:ext cx="123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3B1EF-AFB9-464D-A18B-AC2B407BA078}"/>
              </a:ext>
            </a:extLst>
          </p:cNvPr>
          <p:cNvSpPr/>
          <p:nvPr/>
        </p:nvSpPr>
        <p:spPr>
          <a:xfrm>
            <a:off x="3016959" y="6275233"/>
            <a:ext cx="11281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25690E-FF64-480E-9FB7-771063A25C4B}"/>
              </a:ext>
            </a:extLst>
          </p:cNvPr>
          <p:cNvSpPr/>
          <p:nvPr/>
        </p:nvSpPr>
        <p:spPr>
          <a:xfrm>
            <a:off x="5656589" y="6269101"/>
            <a:ext cx="14357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Variable</a:t>
            </a:r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Lists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3FA735-C308-4DF0-B91B-EB920603C6E7}"/>
              </a:ext>
            </a:extLst>
          </p:cNvPr>
          <p:cNvSpPr/>
          <p:nvPr/>
        </p:nvSpPr>
        <p:spPr>
          <a:xfrm>
            <a:off x="9286770" y="6269363"/>
            <a:ext cx="11288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Scheduler</a:t>
            </a:r>
            <a:endParaRPr lang="en-US" sz="16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D73A6E-E4A3-4D31-BEA4-94970CA69A0B}"/>
              </a:ext>
            </a:extLst>
          </p:cNvPr>
          <p:cNvSpPr/>
          <p:nvPr/>
        </p:nvSpPr>
        <p:spPr>
          <a:xfrm>
            <a:off x="5511832" y="178028"/>
            <a:ext cx="14010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Visualization</a:t>
            </a:r>
            <a:endParaRPr lang="en-US" sz="16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pic>
        <p:nvPicPr>
          <p:cNvPr id="137" name="Picture 6" descr="Related image">
            <a:extLst>
              <a:ext uri="{FF2B5EF4-FFF2-40B4-BE49-F238E27FC236}">
                <a16:creationId xmlns:a16="http://schemas.microsoft.com/office/drawing/2014/main" id="{8A13DBAA-E9CC-4580-A162-76F35E726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637827" y="5942127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D38BE747-341A-4CE5-959B-3081C5A14F1A}"/>
              </a:ext>
            </a:extLst>
          </p:cNvPr>
          <p:cNvSpPr/>
          <p:nvPr/>
        </p:nvSpPr>
        <p:spPr>
          <a:xfrm>
            <a:off x="1381118" y="2528005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C9551-D3DF-4605-9CBF-CE811615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" y="2560246"/>
            <a:ext cx="626337" cy="47171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9213A8D-D734-4806-9D58-95AB63566BFD}"/>
              </a:ext>
            </a:extLst>
          </p:cNvPr>
          <p:cNvCxnSpPr>
            <a:cxnSpLocks/>
          </p:cNvCxnSpPr>
          <p:nvPr/>
        </p:nvCxnSpPr>
        <p:spPr>
          <a:xfrm flipH="1">
            <a:off x="6615102" y="2420882"/>
            <a:ext cx="92022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BD0D4D-F8F6-4AAD-8047-74D74AAE4FA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07094" y="1684210"/>
            <a:ext cx="937520" cy="11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Left-Right 139">
            <a:extLst>
              <a:ext uri="{FF2B5EF4-FFF2-40B4-BE49-F238E27FC236}">
                <a16:creationId xmlns:a16="http://schemas.microsoft.com/office/drawing/2014/main" id="{371B841D-CE3E-4EB2-8D35-ED8A7EF8CAD3}"/>
              </a:ext>
            </a:extLst>
          </p:cNvPr>
          <p:cNvSpPr/>
          <p:nvPr/>
        </p:nvSpPr>
        <p:spPr>
          <a:xfrm>
            <a:off x="1158572" y="5426473"/>
            <a:ext cx="1177606" cy="655858"/>
          </a:xfrm>
          <a:prstGeom prst="leftRightArrow">
            <a:avLst>
              <a:gd name="adj1" fmla="val 47095"/>
              <a:gd name="adj2" fmla="val 281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Modbus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E2E6A6-604A-4FC0-AF2F-0258A2BC4A1E}"/>
              </a:ext>
            </a:extLst>
          </p:cNvPr>
          <p:cNvCxnSpPr>
            <a:cxnSpLocks/>
          </p:cNvCxnSpPr>
          <p:nvPr/>
        </p:nvCxnSpPr>
        <p:spPr>
          <a:xfrm flipV="1">
            <a:off x="11559510" y="174670"/>
            <a:ext cx="0" cy="17303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607E8A-EDCE-4D80-8364-C0FC5E80C70D}"/>
              </a:ext>
            </a:extLst>
          </p:cNvPr>
          <p:cNvCxnSpPr>
            <a:cxnSpLocks/>
          </p:cNvCxnSpPr>
          <p:nvPr/>
        </p:nvCxnSpPr>
        <p:spPr>
          <a:xfrm flipH="1" flipV="1">
            <a:off x="11558947" y="1926266"/>
            <a:ext cx="563" cy="4778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94097C1-6807-4230-9FE7-44922B746A97}"/>
              </a:ext>
            </a:extLst>
          </p:cNvPr>
          <p:cNvSpPr txBox="1"/>
          <p:nvPr/>
        </p:nvSpPr>
        <p:spPr>
          <a:xfrm rot="16200000">
            <a:off x="10865309" y="4039007"/>
            <a:ext cx="104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Job-Based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BD5D1A-3CD0-4D92-87C5-E4A512D436A0}"/>
              </a:ext>
            </a:extLst>
          </p:cNvPr>
          <p:cNvSpPr txBox="1"/>
          <p:nvPr/>
        </p:nvSpPr>
        <p:spPr>
          <a:xfrm rot="16200000">
            <a:off x="10713596" y="773161"/>
            <a:ext cx="133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Order-Based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794963-0ED8-4C71-A571-898043B3A65F}"/>
              </a:ext>
            </a:extLst>
          </p:cNvPr>
          <p:cNvSpPr txBox="1"/>
          <p:nvPr/>
        </p:nvSpPr>
        <p:spPr>
          <a:xfrm>
            <a:off x="6628069" y="1512747"/>
            <a:ext cx="64947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gvSys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6D3A28-3608-4420-BACE-939A853BEEA4}"/>
              </a:ext>
            </a:extLst>
          </p:cNvPr>
          <p:cNvSpPr txBox="1"/>
          <p:nvPr/>
        </p:nvSpPr>
        <p:spPr>
          <a:xfrm>
            <a:off x="6621622" y="3214330"/>
            <a:ext cx="7435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gvCNC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A72DC57-FB23-436D-966B-FEA6F073FB3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368879" y="3908359"/>
            <a:ext cx="13182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EABC49-FE08-446F-9B1C-FBB415547851}"/>
              </a:ext>
            </a:extLst>
          </p:cNvPr>
          <p:cNvCxnSpPr>
            <a:cxnSpLocks/>
          </p:cNvCxnSpPr>
          <p:nvPr/>
        </p:nvCxnSpPr>
        <p:spPr>
          <a:xfrm flipH="1">
            <a:off x="6369790" y="4419267"/>
            <a:ext cx="13091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B0AE05-2432-4358-AD71-063691D9668C}"/>
              </a:ext>
            </a:extLst>
          </p:cNvPr>
          <p:cNvCxnSpPr>
            <a:cxnSpLocks/>
          </p:cNvCxnSpPr>
          <p:nvPr/>
        </p:nvCxnSpPr>
        <p:spPr>
          <a:xfrm flipH="1">
            <a:off x="6365138" y="4942614"/>
            <a:ext cx="1420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CCDC26-448F-4ADE-8708-89A61F3FF887}"/>
              </a:ext>
            </a:extLst>
          </p:cNvPr>
          <p:cNvCxnSpPr>
            <a:cxnSpLocks/>
          </p:cNvCxnSpPr>
          <p:nvPr/>
        </p:nvCxnSpPr>
        <p:spPr>
          <a:xfrm flipH="1" flipV="1">
            <a:off x="6494212" y="3383608"/>
            <a:ext cx="9742" cy="15661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2ABE616-FE00-4136-9F2A-1A938ED692DE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7365191" y="3383607"/>
            <a:ext cx="1765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24A996-7ADB-469C-B07A-F77443184951}"/>
              </a:ext>
            </a:extLst>
          </p:cNvPr>
          <p:cNvSpPr txBox="1"/>
          <p:nvPr/>
        </p:nvSpPr>
        <p:spPr>
          <a:xfrm>
            <a:off x="658407" y="1077417"/>
            <a:ext cx="1239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Human worker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63C6CF-4831-4A79-89CD-7D2D4127300C}"/>
              </a:ext>
            </a:extLst>
          </p:cNvPr>
          <p:cNvSpPr txBox="1"/>
          <p:nvPr/>
        </p:nvSpPr>
        <p:spPr>
          <a:xfrm>
            <a:off x="668922" y="3011178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1B5AD59-8DBA-498E-93EE-1A34447048FA}"/>
              </a:ext>
            </a:extLst>
          </p:cNvPr>
          <p:cNvSpPr txBox="1"/>
          <p:nvPr/>
        </p:nvSpPr>
        <p:spPr>
          <a:xfrm>
            <a:off x="934225" y="4744858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Machines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5EA0C9-D1C0-44D6-BA8C-C8F163D3C15B}"/>
              </a:ext>
            </a:extLst>
          </p:cNvPr>
          <p:cNvSpPr txBox="1"/>
          <p:nvPr/>
        </p:nvSpPr>
        <p:spPr>
          <a:xfrm>
            <a:off x="1023452" y="6279564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Robots</a:t>
            </a:r>
          </a:p>
        </p:txBody>
      </p:sp>
    </p:spTree>
    <p:extLst>
      <p:ext uri="{BB962C8B-B14F-4D97-AF65-F5344CB8AC3E}">
        <p14:creationId xmlns:p14="http://schemas.microsoft.com/office/powerpoint/2010/main" val="56321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36D0E33-9EB3-4AC9-AC7C-A49F2EBDC24E}"/>
              </a:ext>
            </a:extLst>
          </p:cNvPr>
          <p:cNvSpPr/>
          <p:nvPr/>
        </p:nvSpPr>
        <p:spPr>
          <a:xfrm>
            <a:off x="2400815" y="73152"/>
            <a:ext cx="9370148" cy="67126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B4E0524-DCC5-4948-9D4B-F2F453824A42}"/>
              </a:ext>
            </a:extLst>
          </p:cNvPr>
          <p:cNvSpPr/>
          <p:nvPr/>
        </p:nvSpPr>
        <p:spPr>
          <a:xfrm>
            <a:off x="8544791" y="1992430"/>
            <a:ext cx="2572340" cy="469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E50858-B37A-4402-A01F-5CB87F811CAA}"/>
              </a:ext>
            </a:extLst>
          </p:cNvPr>
          <p:cNvSpPr/>
          <p:nvPr/>
        </p:nvSpPr>
        <p:spPr>
          <a:xfrm>
            <a:off x="5093960" y="1358399"/>
            <a:ext cx="2573463" cy="53249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6221BA-B35E-41F6-A815-21EB5746DF49}"/>
              </a:ext>
            </a:extLst>
          </p:cNvPr>
          <p:cNvSpPr/>
          <p:nvPr/>
        </p:nvSpPr>
        <p:spPr>
          <a:xfrm>
            <a:off x="2574675" y="174670"/>
            <a:ext cx="5372823" cy="1096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4D6E9E-8672-4749-9FE8-8F1662F4F6EC}"/>
              </a:ext>
            </a:extLst>
          </p:cNvPr>
          <p:cNvSpPr/>
          <p:nvPr/>
        </p:nvSpPr>
        <p:spPr>
          <a:xfrm>
            <a:off x="2578484" y="1355006"/>
            <a:ext cx="2119618" cy="53283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AB23A-D361-4F3C-919C-D75D3D07FD33}"/>
              </a:ext>
            </a:extLst>
          </p:cNvPr>
          <p:cNvSpPr txBox="1"/>
          <p:nvPr/>
        </p:nvSpPr>
        <p:spPr>
          <a:xfrm>
            <a:off x="2684117" y="3214330"/>
            <a:ext cx="1830728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CNC_1_main()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470E5-5B75-4B54-B48F-FD7D68833E98}"/>
              </a:ext>
            </a:extLst>
          </p:cNvPr>
          <p:cNvSpPr txBox="1"/>
          <p:nvPr/>
        </p:nvSpPr>
        <p:spPr>
          <a:xfrm>
            <a:off x="8655940" y="2109150"/>
            <a:ext cx="23321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SCHDL_main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67958-A326-46B7-9C86-6B45BD907D0C}"/>
              </a:ext>
            </a:extLst>
          </p:cNvPr>
          <p:cNvSpPr txBox="1"/>
          <p:nvPr/>
        </p:nvSpPr>
        <p:spPr>
          <a:xfrm>
            <a:off x="8663262" y="4496389"/>
            <a:ext cx="1931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SCHDL_Sub_CNC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E2D0A-1571-4E59-8EE1-9155A4C94F08}"/>
              </a:ext>
            </a:extLst>
          </p:cNvPr>
          <p:cNvSpPr txBox="1"/>
          <p:nvPr/>
        </p:nvSpPr>
        <p:spPr>
          <a:xfrm>
            <a:off x="2684116" y="3739082"/>
            <a:ext cx="183072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CNC_2_main()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834D1-9D8F-43FF-BE4A-CE9C62CE7E5C}"/>
              </a:ext>
            </a:extLst>
          </p:cNvPr>
          <p:cNvSpPr txBox="1"/>
          <p:nvPr/>
        </p:nvSpPr>
        <p:spPr>
          <a:xfrm>
            <a:off x="2684117" y="4249547"/>
            <a:ext cx="18307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CNC_3_main()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427E3-9578-4C9A-9A8E-1A1529A5340A}"/>
              </a:ext>
            </a:extLst>
          </p:cNvPr>
          <p:cNvSpPr txBox="1"/>
          <p:nvPr/>
        </p:nvSpPr>
        <p:spPr>
          <a:xfrm>
            <a:off x="2684116" y="4778209"/>
            <a:ext cx="183073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CNC_4_main()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E0B24-FBA8-4D1E-8B5C-D7523DCB8B9D}"/>
              </a:ext>
            </a:extLst>
          </p:cNvPr>
          <p:cNvSpPr txBox="1"/>
          <p:nvPr/>
        </p:nvSpPr>
        <p:spPr>
          <a:xfrm>
            <a:off x="2684117" y="5298199"/>
            <a:ext cx="18307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UR_OPT_main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E53BA-143A-4EDB-BA53-9EAAFD7C55FC}"/>
              </a:ext>
            </a:extLst>
          </p:cNvPr>
          <p:cNvSpPr txBox="1"/>
          <p:nvPr/>
        </p:nvSpPr>
        <p:spPr>
          <a:xfrm>
            <a:off x="2692162" y="1517444"/>
            <a:ext cx="172308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Order_main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52A71-7B88-4C75-906F-50D3A47FDA16}"/>
              </a:ext>
            </a:extLst>
          </p:cNvPr>
          <p:cNvSpPr txBox="1"/>
          <p:nvPr/>
        </p:nvSpPr>
        <p:spPr>
          <a:xfrm>
            <a:off x="2679351" y="2668422"/>
            <a:ext cx="183072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Queue_main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CC8D3-3100-4423-920E-DCF1F71301FB}"/>
              </a:ext>
            </a:extLst>
          </p:cNvPr>
          <p:cNvSpPr txBox="1"/>
          <p:nvPr/>
        </p:nvSpPr>
        <p:spPr>
          <a:xfrm>
            <a:off x="2684116" y="5858611"/>
            <a:ext cx="183073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UR_INS_main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7A56AD-4EF9-480D-B47B-EFE11B1E5CBE}"/>
              </a:ext>
            </a:extLst>
          </p:cNvPr>
          <p:cNvSpPr txBox="1"/>
          <p:nvPr/>
        </p:nvSpPr>
        <p:spPr>
          <a:xfrm>
            <a:off x="8664141" y="5852652"/>
            <a:ext cx="193113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SCHDL_Sub_INS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5363666" y="3214330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5365496" y="3739082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D693A0-3F97-408D-BECE-DF1C3A976F99}"/>
              </a:ext>
            </a:extLst>
          </p:cNvPr>
          <p:cNvSpPr txBox="1"/>
          <p:nvPr/>
        </p:nvSpPr>
        <p:spPr>
          <a:xfrm>
            <a:off x="5365496" y="4245636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2113-1A94-422E-8BED-303F68356E6E}"/>
              </a:ext>
            </a:extLst>
          </p:cNvPr>
          <p:cNvSpPr txBox="1"/>
          <p:nvPr/>
        </p:nvSpPr>
        <p:spPr>
          <a:xfrm>
            <a:off x="5362320" y="4780488"/>
            <a:ext cx="100338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arrCNC</a:t>
            </a:r>
            <a:r>
              <a:rPr lang="en-US" sz="1600" dirty="0">
                <a:solidFill>
                  <a:schemeClr val="bg1"/>
                </a:solidFill>
              </a:rPr>
              <a:t>[4]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5363662" y="2668661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gvQueue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A50039-32A6-4FA8-8DBC-A57860141A2E}"/>
              </a:ext>
            </a:extLst>
          </p:cNvPr>
          <p:cNvSpPr txBox="1"/>
          <p:nvPr/>
        </p:nvSpPr>
        <p:spPr>
          <a:xfrm>
            <a:off x="5354138" y="5296982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gvUR1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614E7-5C6B-4917-8B2C-9D89D34903DC}"/>
              </a:ext>
            </a:extLst>
          </p:cNvPr>
          <p:cNvSpPr txBox="1"/>
          <p:nvPr/>
        </p:nvSpPr>
        <p:spPr>
          <a:xfrm>
            <a:off x="5346446" y="5855672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gvUR2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5344614" y="1514933"/>
            <a:ext cx="884017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gvOrder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1E90B1-DE22-4931-8F1C-5601570D7C5E}"/>
              </a:ext>
            </a:extLst>
          </p:cNvPr>
          <p:cNvSpPr txBox="1"/>
          <p:nvPr/>
        </p:nvSpPr>
        <p:spPr>
          <a:xfrm>
            <a:off x="8663262" y="3275176"/>
            <a:ext cx="19311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SCHDL_Sub_Queue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10916453" y="2446944"/>
            <a:ext cx="0" cy="357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594393" y="3442743"/>
            <a:ext cx="322062" cy="171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0594394" y="4665666"/>
            <a:ext cx="3220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BEEC1-59F0-4A13-9792-4C2FC626E19E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0595273" y="6021929"/>
            <a:ext cx="3211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A854F3B-CE3F-450F-B3F6-51955252A2CE}"/>
              </a:ext>
            </a:extLst>
          </p:cNvPr>
          <p:cNvSpPr/>
          <p:nvPr/>
        </p:nvSpPr>
        <p:spPr>
          <a:xfrm>
            <a:off x="7679193" y="2787649"/>
            <a:ext cx="211072" cy="2789675"/>
          </a:xfrm>
          <a:prstGeom prst="rightBrace">
            <a:avLst>
              <a:gd name="adj1" fmla="val 95014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B9EA3017-A22F-4DC0-A8D3-5D56B9022BBE}"/>
              </a:ext>
            </a:extLst>
          </p:cNvPr>
          <p:cNvSpPr/>
          <p:nvPr/>
        </p:nvSpPr>
        <p:spPr>
          <a:xfrm>
            <a:off x="8347507" y="3320812"/>
            <a:ext cx="170600" cy="1535879"/>
          </a:xfrm>
          <a:prstGeom prst="leftBrace">
            <a:avLst>
              <a:gd name="adj1" fmla="val 85968"/>
              <a:gd name="adj2" fmla="val 5587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A91010-1D50-4E98-99B3-A8ACB0497142}"/>
              </a:ext>
            </a:extLst>
          </p:cNvPr>
          <p:cNvCxnSpPr>
            <a:cxnSpLocks/>
          </p:cNvCxnSpPr>
          <p:nvPr/>
        </p:nvCxnSpPr>
        <p:spPr>
          <a:xfrm flipH="1">
            <a:off x="7986416" y="4176017"/>
            <a:ext cx="26937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70FFF2-1C94-4F43-8312-78B88810A52A}"/>
              </a:ext>
            </a:extLst>
          </p:cNvPr>
          <p:cNvCxnSpPr>
            <a:cxnSpLocks/>
          </p:cNvCxnSpPr>
          <p:nvPr/>
        </p:nvCxnSpPr>
        <p:spPr>
          <a:xfrm flipH="1">
            <a:off x="6621622" y="6104249"/>
            <a:ext cx="20416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5346446" y="2108389"/>
            <a:ext cx="126096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gvSch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2214F7C-F0B1-486E-8FFA-BCDF4A055AAD}"/>
              </a:ext>
            </a:extLst>
          </p:cNvPr>
          <p:cNvCxnSpPr>
            <a:cxnSpLocks/>
            <a:stCxn id="5" idx="1"/>
            <a:endCxn id="76" idx="3"/>
          </p:cNvCxnSpPr>
          <p:nvPr/>
        </p:nvCxnSpPr>
        <p:spPr>
          <a:xfrm flipH="1" flipV="1">
            <a:off x="6607410" y="2277666"/>
            <a:ext cx="2048530" cy="7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FDD4C-65A8-4399-BC08-6C4874AE665D}"/>
              </a:ext>
            </a:extLst>
          </p:cNvPr>
          <p:cNvCxnSpPr>
            <a:cxnSpLocks/>
          </p:cNvCxnSpPr>
          <p:nvPr/>
        </p:nvCxnSpPr>
        <p:spPr>
          <a:xfrm flipH="1" flipV="1">
            <a:off x="7532296" y="922579"/>
            <a:ext cx="14213" cy="50555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69864A-0354-4C6E-BAD9-7ACA58D5AE9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624626" y="2837699"/>
            <a:ext cx="917120" cy="239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4E6BD-E1D4-49AE-8E22-1DD1F4E578AB}"/>
              </a:ext>
            </a:extLst>
          </p:cNvPr>
          <p:cNvCxnSpPr>
            <a:cxnSpLocks/>
            <a:stCxn id="107" idx="1"/>
            <a:endCxn id="26" idx="3"/>
          </p:cNvCxnSpPr>
          <p:nvPr/>
        </p:nvCxnSpPr>
        <p:spPr>
          <a:xfrm flipH="1">
            <a:off x="6367049" y="3383607"/>
            <a:ext cx="2545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74368F-D4B9-4BDF-B18B-BA9DAA98DC1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615102" y="5466259"/>
            <a:ext cx="931407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EF0CA1-7044-46E6-9E79-6B2589C3719B}"/>
              </a:ext>
            </a:extLst>
          </p:cNvPr>
          <p:cNvCxnSpPr>
            <a:cxnSpLocks/>
          </p:cNvCxnSpPr>
          <p:nvPr/>
        </p:nvCxnSpPr>
        <p:spPr>
          <a:xfrm flipH="1">
            <a:off x="6615102" y="5978169"/>
            <a:ext cx="926644" cy="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42B64D-7FC6-41A5-97BC-DCD8DB207FB8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>
            <a:off x="4514845" y="3383607"/>
            <a:ext cx="84882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BB4FD6-9683-4F4E-A658-2348385E362D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flipH="1">
            <a:off x="4514845" y="3908359"/>
            <a:ext cx="85065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4D908D1-E249-4A91-BC09-6C322FEB8B6C}"/>
              </a:ext>
            </a:extLst>
          </p:cNvPr>
          <p:cNvCxnSpPr>
            <a:cxnSpLocks/>
            <a:stCxn id="28" idx="1"/>
            <a:endCxn id="10" idx="3"/>
          </p:cNvCxnSpPr>
          <p:nvPr/>
        </p:nvCxnSpPr>
        <p:spPr>
          <a:xfrm flipH="1">
            <a:off x="4514849" y="4414913"/>
            <a:ext cx="850647" cy="3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8B4647F-C917-4289-9079-CB5A57417F78}"/>
              </a:ext>
            </a:extLst>
          </p:cNvPr>
          <p:cNvCxnSpPr>
            <a:cxnSpLocks/>
            <a:stCxn id="29" idx="1"/>
            <a:endCxn id="11" idx="3"/>
          </p:cNvCxnSpPr>
          <p:nvPr/>
        </p:nvCxnSpPr>
        <p:spPr>
          <a:xfrm flipH="1" flipV="1">
            <a:off x="4514849" y="4947486"/>
            <a:ext cx="847471" cy="22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8BEF7C-FFCC-4D32-94B7-C09E8EF6E769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>
            <a:off x="4514854" y="5466259"/>
            <a:ext cx="839284" cy="121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5E9458F-9D85-4D5D-B4D2-5411932FFFB5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flipH="1">
            <a:off x="4514853" y="6024949"/>
            <a:ext cx="831593" cy="29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961E892-9863-41CC-B04D-CC5A20333A8A}"/>
              </a:ext>
            </a:extLst>
          </p:cNvPr>
          <p:cNvCxnSpPr>
            <a:cxnSpLocks/>
          </p:cNvCxnSpPr>
          <p:nvPr/>
        </p:nvCxnSpPr>
        <p:spPr>
          <a:xfrm flipH="1">
            <a:off x="4308580" y="2290165"/>
            <a:ext cx="10360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4482C1-6764-4AF8-8EC1-BDE59C345129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flipH="1" flipV="1">
            <a:off x="4510076" y="2837699"/>
            <a:ext cx="853586" cy="2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8E20B81-5585-41B4-A925-A22269F9843A}"/>
              </a:ext>
            </a:extLst>
          </p:cNvPr>
          <p:cNvCxnSpPr>
            <a:cxnSpLocks/>
          </p:cNvCxnSpPr>
          <p:nvPr/>
        </p:nvCxnSpPr>
        <p:spPr>
          <a:xfrm flipH="1" flipV="1">
            <a:off x="4429822" y="1821586"/>
            <a:ext cx="900213" cy="9470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 descr="Image result for beckhoff plc cx9020">
            <a:extLst>
              <a:ext uri="{FF2B5EF4-FFF2-40B4-BE49-F238E27FC236}">
                <a16:creationId xmlns:a16="http://schemas.microsoft.com/office/drawing/2014/main" id="{71ACF1E0-2B7A-4A55-AECA-C4DBCE886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989015" y="3393514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131" descr="Image result for beckhoff plc cx9020">
            <a:extLst>
              <a:ext uri="{FF2B5EF4-FFF2-40B4-BE49-F238E27FC236}">
                <a16:creationId xmlns:a16="http://schemas.microsoft.com/office/drawing/2014/main" id="{68C58ED6-82A0-4CED-80A3-177440490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794955" y="3736575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32" descr="Image result for beckhoff plc cx9020">
            <a:extLst>
              <a:ext uri="{FF2B5EF4-FFF2-40B4-BE49-F238E27FC236}">
                <a16:creationId xmlns:a16="http://schemas.microsoft.com/office/drawing/2014/main" id="{BAEFB281-4FBF-44C8-A47B-884E20C75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632086" y="4129362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33" descr="Image result for beckhoff plc cx9020">
            <a:extLst>
              <a:ext uri="{FF2B5EF4-FFF2-40B4-BE49-F238E27FC236}">
                <a16:creationId xmlns:a16="http://schemas.microsoft.com/office/drawing/2014/main" id="{B3A7BB0F-9367-41B0-82FB-F8614E86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454605" y="4522149"/>
            <a:ext cx="457215" cy="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87073E1A-BD9D-422F-A2FF-6C383DE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62" y="631314"/>
            <a:ext cx="978455" cy="68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Related image">
            <a:extLst>
              <a:ext uri="{FF2B5EF4-FFF2-40B4-BE49-F238E27FC236}">
                <a16:creationId xmlns:a16="http://schemas.microsoft.com/office/drawing/2014/main" id="{030BC92C-C6D7-4461-B0B7-EE143D8CD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489775" y="5267936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Arrow: Left-Right 138">
            <a:extLst>
              <a:ext uri="{FF2B5EF4-FFF2-40B4-BE49-F238E27FC236}">
                <a16:creationId xmlns:a16="http://schemas.microsoft.com/office/drawing/2014/main" id="{FA5AFF9D-9BCC-4B3D-890F-F9032D170B06}"/>
              </a:ext>
            </a:extLst>
          </p:cNvPr>
          <p:cNvSpPr/>
          <p:nvPr/>
        </p:nvSpPr>
        <p:spPr>
          <a:xfrm>
            <a:off x="1367502" y="3911446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CB60C5B-C162-4DC1-9EDA-E5E32FA78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648" y="267473"/>
            <a:ext cx="1590108" cy="894436"/>
          </a:xfrm>
          <a:prstGeom prst="rect">
            <a:avLst/>
          </a:prstGeom>
        </p:spPr>
      </p:pic>
      <p:sp>
        <p:nvSpPr>
          <p:cNvPr id="143" name="Arrow: Left-Right 142">
            <a:extLst>
              <a:ext uri="{FF2B5EF4-FFF2-40B4-BE49-F238E27FC236}">
                <a16:creationId xmlns:a16="http://schemas.microsoft.com/office/drawing/2014/main" id="{DF1809DF-CF1B-4039-9A60-A26C3365206D}"/>
              </a:ext>
            </a:extLst>
          </p:cNvPr>
          <p:cNvSpPr/>
          <p:nvPr/>
        </p:nvSpPr>
        <p:spPr>
          <a:xfrm>
            <a:off x="1474823" y="424823"/>
            <a:ext cx="838489" cy="601062"/>
          </a:xfrm>
          <a:prstGeom prst="leftRightArrow">
            <a:avLst>
              <a:gd name="adj1" fmla="val 50000"/>
              <a:gd name="adj2" fmla="val 230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HMI</a:t>
            </a:r>
          </a:p>
        </p:txBody>
      </p:sp>
      <p:pic>
        <p:nvPicPr>
          <p:cNvPr id="1026" name="Picture 2" descr="Image result for engineer icon">
            <a:extLst>
              <a:ext uri="{FF2B5EF4-FFF2-40B4-BE49-F238E27FC236}">
                <a16:creationId xmlns:a16="http://schemas.microsoft.com/office/drawing/2014/main" id="{066F1C4F-3B18-4B01-9A59-4984450D3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6" y="372199"/>
            <a:ext cx="658995" cy="65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83B0D5F-86FB-4334-8840-D9B6CB4D4C52}"/>
              </a:ext>
            </a:extLst>
          </p:cNvPr>
          <p:cNvCxnSpPr>
            <a:cxnSpLocks/>
          </p:cNvCxnSpPr>
          <p:nvPr/>
        </p:nvCxnSpPr>
        <p:spPr>
          <a:xfrm flipH="1">
            <a:off x="4348757" y="767523"/>
            <a:ext cx="10135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8659B9-F124-4616-AC80-B8952BD7FE91}"/>
              </a:ext>
            </a:extLst>
          </p:cNvPr>
          <p:cNvCxnSpPr>
            <a:cxnSpLocks/>
          </p:cNvCxnSpPr>
          <p:nvPr/>
        </p:nvCxnSpPr>
        <p:spPr>
          <a:xfrm flipV="1">
            <a:off x="5749654" y="922579"/>
            <a:ext cx="0" cy="58662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55CC951-EB5A-4970-9B73-31DE6FF51E5D}"/>
              </a:ext>
            </a:extLst>
          </p:cNvPr>
          <p:cNvSpPr txBox="1"/>
          <p:nvPr/>
        </p:nvSpPr>
        <p:spPr>
          <a:xfrm>
            <a:off x="5349123" y="584025"/>
            <a:ext cx="239556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VisuRules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6BA3EA-2789-40C8-82B4-B7334CF76DB6}"/>
              </a:ext>
            </a:extLst>
          </p:cNvPr>
          <p:cNvCxnSpPr>
            <a:cxnSpLocks/>
          </p:cNvCxnSpPr>
          <p:nvPr/>
        </p:nvCxnSpPr>
        <p:spPr>
          <a:xfrm flipV="1">
            <a:off x="4308581" y="2290167"/>
            <a:ext cx="0" cy="33105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57B821D-F14B-43D0-B8B6-B3785B978F6B}"/>
              </a:ext>
            </a:extLst>
          </p:cNvPr>
          <p:cNvCxnSpPr>
            <a:cxnSpLocks/>
          </p:cNvCxnSpPr>
          <p:nvPr/>
        </p:nvCxnSpPr>
        <p:spPr>
          <a:xfrm flipV="1">
            <a:off x="4021141" y="2419350"/>
            <a:ext cx="287439" cy="242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99699E-293D-4AA5-B163-4789098B9B82}"/>
              </a:ext>
            </a:extLst>
          </p:cNvPr>
          <p:cNvCxnSpPr>
            <a:cxnSpLocks/>
          </p:cNvCxnSpPr>
          <p:nvPr/>
        </p:nvCxnSpPr>
        <p:spPr>
          <a:xfrm flipV="1">
            <a:off x="4034441" y="2932470"/>
            <a:ext cx="274139" cy="27583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8DC014-855E-4146-9A40-03766E284865}"/>
              </a:ext>
            </a:extLst>
          </p:cNvPr>
          <p:cNvCxnSpPr>
            <a:cxnSpLocks/>
          </p:cNvCxnSpPr>
          <p:nvPr/>
        </p:nvCxnSpPr>
        <p:spPr>
          <a:xfrm flipV="1">
            <a:off x="4064879" y="3506234"/>
            <a:ext cx="243701" cy="23284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C8A7FBD-7E6D-4955-B423-5A096CC7B619}"/>
              </a:ext>
            </a:extLst>
          </p:cNvPr>
          <p:cNvCxnSpPr>
            <a:cxnSpLocks/>
          </p:cNvCxnSpPr>
          <p:nvPr/>
        </p:nvCxnSpPr>
        <p:spPr>
          <a:xfrm flipV="1">
            <a:off x="4064879" y="4000500"/>
            <a:ext cx="243701" cy="25214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D74C045-1A57-4813-88C6-533A24917968}"/>
              </a:ext>
            </a:extLst>
          </p:cNvPr>
          <p:cNvCxnSpPr>
            <a:cxnSpLocks/>
          </p:cNvCxnSpPr>
          <p:nvPr/>
        </p:nvCxnSpPr>
        <p:spPr>
          <a:xfrm flipV="1">
            <a:off x="4064879" y="4527550"/>
            <a:ext cx="243701" cy="247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28E50A-B508-4049-B483-F4200C2C6A8B}"/>
              </a:ext>
            </a:extLst>
          </p:cNvPr>
          <p:cNvCxnSpPr>
            <a:cxnSpLocks/>
          </p:cNvCxnSpPr>
          <p:nvPr/>
        </p:nvCxnSpPr>
        <p:spPr>
          <a:xfrm flipV="1">
            <a:off x="4064879" y="5041901"/>
            <a:ext cx="243701" cy="25508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D4EA6C-8630-447F-A9E5-9C19835E441C}"/>
              </a:ext>
            </a:extLst>
          </p:cNvPr>
          <p:cNvCxnSpPr>
            <a:cxnSpLocks/>
          </p:cNvCxnSpPr>
          <p:nvPr/>
        </p:nvCxnSpPr>
        <p:spPr>
          <a:xfrm flipV="1">
            <a:off x="4064879" y="5600700"/>
            <a:ext cx="243701" cy="2579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9677184" y="802369"/>
            <a:ext cx="1239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Supervisor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3B1EF-AFB9-464D-A18B-AC2B407BA078}"/>
              </a:ext>
            </a:extLst>
          </p:cNvPr>
          <p:cNvSpPr/>
          <p:nvPr/>
        </p:nvSpPr>
        <p:spPr>
          <a:xfrm>
            <a:off x="3067806" y="6275233"/>
            <a:ext cx="102649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Interfaces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25690E-FF64-480E-9FB7-771063A25C4B}"/>
              </a:ext>
            </a:extLst>
          </p:cNvPr>
          <p:cNvSpPr/>
          <p:nvPr/>
        </p:nvSpPr>
        <p:spPr>
          <a:xfrm>
            <a:off x="5725486" y="6269101"/>
            <a:ext cx="12979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Variable Lists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3FA735-C308-4DF0-B91B-EB920603C6E7}"/>
              </a:ext>
            </a:extLst>
          </p:cNvPr>
          <p:cNvSpPr/>
          <p:nvPr/>
        </p:nvSpPr>
        <p:spPr>
          <a:xfrm>
            <a:off x="9336463" y="6269363"/>
            <a:ext cx="10294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1D73A6E-E4A3-4D31-BEA4-94970CA69A0B}"/>
              </a:ext>
            </a:extLst>
          </p:cNvPr>
          <p:cNvSpPr/>
          <p:nvPr/>
        </p:nvSpPr>
        <p:spPr>
          <a:xfrm>
            <a:off x="5578100" y="149453"/>
            <a:ext cx="12685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Visualization</a:t>
            </a:r>
          </a:p>
        </p:txBody>
      </p:sp>
      <p:pic>
        <p:nvPicPr>
          <p:cNvPr id="137" name="Picture 6" descr="Related image">
            <a:extLst>
              <a:ext uri="{FF2B5EF4-FFF2-40B4-BE49-F238E27FC236}">
                <a16:creationId xmlns:a16="http://schemas.microsoft.com/office/drawing/2014/main" id="{8A13DBAA-E9CC-4580-A162-76F35E726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3" r="19325"/>
          <a:stretch/>
        </p:blipFill>
        <p:spPr bwMode="auto">
          <a:xfrm>
            <a:off x="694977" y="5942127"/>
            <a:ext cx="499240" cy="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Arrow: Left-Right 107">
            <a:extLst>
              <a:ext uri="{FF2B5EF4-FFF2-40B4-BE49-F238E27FC236}">
                <a16:creationId xmlns:a16="http://schemas.microsoft.com/office/drawing/2014/main" id="{D38BE747-341A-4CE5-959B-3081C5A14F1A}"/>
              </a:ext>
            </a:extLst>
          </p:cNvPr>
          <p:cNvSpPr/>
          <p:nvPr/>
        </p:nvSpPr>
        <p:spPr>
          <a:xfrm>
            <a:off x="1381118" y="2528005"/>
            <a:ext cx="94581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C9551-D3DF-4605-9CBF-CE811615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6" y="2560246"/>
            <a:ext cx="626337" cy="47171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9213A8D-D734-4806-9D58-95AB63566BFD}"/>
              </a:ext>
            </a:extLst>
          </p:cNvPr>
          <p:cNvCxnSpPr>
            <a:cxnSpLocks/>
          </p:cNvCxnSpPr>
          <p:nvPr/>
        </p:nvCxnSpPr>
        <p:spPr>
          <a:xfrm flipH="1">
            <a:off x="6615102" y="2420882"/>
            <a:ext cx="92022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5BD0D4D-F8F6-4AAD-8047-74D74AAE4FAB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407094" y="1684210"/>
            <a:ext cx="937520" cy="111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rrow: Left-Right 139">
            <a:extLst>
              <a:ext uri="{FF2B5EF4-FFF2-40B4-BE49-F238E27FC236}">
                <a16:creationId xmlns:a16="http://schemas.microsoft.com/office/drawing/2014/main" id="{371B841D-CE3E-4EB2-8D35-ED8A7EF8CAD3}"/>
              </a:ext>
            </a:extLst>
          </p:cNvPr>
          <p:cNvSpPr/>
          <p:nvPr/>
        </p:nvSpPr>
        <p:spPr>
          <a:xfrm>
            <a:off x="1158572" y="5426473"/>
            <a:ext cx="1177606" cy="655858"/>
          </a:xfrm>
          <a:prstGeom prst="leftRightArrow">
            <a:avLst>
              <a:gd name="adj1" fmla="val 47095"/>
              <a:gd name="adj2" fmla="val 281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Modbus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DE2E6A6-604A-4FC0-AF2F-0258A2BC4A1E}"/>
              </a:ext>
            </a:extLst>
          </p:cNvPr>
          <p:cNvCxnSpPr>
            <a:cxnSpLocks/>
          </p:cNvCxnSpPr>
          <p:nvPr/>
        </p:nvCxnSpPr>
        <p:spPr>
          <a:xfrm flipV="1">
            <a:off x="11559510" y="174670"/>
            <a:ext cx="0" cy="173033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3607E8A-EDCE-4D80-8364-C0FC5E80C70D}"/>
              </a:ext>
            </a:extLst>
          </p:cNvPr>
          <p:cNvCxnSpPr>
            <a:cxnSpLocks/>
          </p:cNvCxnSpPr>
          <p:nvPr/>
        </p:nvCxnSpPr>
        <p:spPr>
          <a:xfrm flipH="1" flipV="1">
            <a:off x="11558947" y="1926266"/>
            <a:ext cx="563" cy="4778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94097C1-6807-4230-9FE7-44922B746A97}"/>
              </a:ext>
            </a:extLst>
          </p:cNvPr>
          <p:cNvSpPr txBox="1"/>
          <p:nvPr/>
        </p:nvSpPr>
        <p:spPr>
          <a:xfrm rot="16200000">
            <a:off x="10865309" y="4039007"/>
            <a:ext cx="104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Job-Based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BD5D1A-3CD0-4D92-87C5-E4A512D436A0}"/>
              </a:ext>
            </a:extLst>
          </p:cNvPr>
          <p:cNvSpPr txBox="1"/>
          <p:nvPr/>
        </p:nvSpPr>
        <p:spPr>
          <a:xfrm rot="16200000">
            <a:off x="10713596" y="773161"/>
            <a:ext cx="1331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Order-Based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794963-0ED8-4C71-A571-898043B3A65F}"/>
              </a:ext>
            </a:extLst>
          </p:cNvPr>
          <p:cNvSpPr txBox="1"/>
          <p:nvPr/>
        </p:nvSpPr>
        <p:spPr>
          <a:xfrm>
            <a:off x="6628069" y="1512747"/>
            <a:ext cx="649474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gvSys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6D3A28-3608-4420-BACE-939A853BEEA4}"/>
              </a:ext>
            </a:extLst>
          </p:cNvPr>
          <p:cNvSpPr txBox="1"/>
          <p:nvPr/>
        </p:nvSpPr>
        <p:spPr>
          <a:xfrm>
            <a:off x="6621622" y="3214330"/>
            <a:ext cx="7435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gvCNC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A72DC57-FB23-436D-966B-FEA6F073FB3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368879" y="3908359"/>
            <a:ext cx="13182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EABC49-FE08-446F-9B1C-FBB415547851}"/>
              </a:ext>
            </a:extLst>
          </p:cNvPr>
          <p:cNvCxnSpPr>
            <a:cxnSpLocks/>
          </p:cNvCxnSpPr>
          <p:nvPr/>
        </p:nvCxnSpPr>
        <p:spPr>
          <a:xfrm flipH="1">
            <a:off x="6369790" y="4419267"/>
            <a:ext cx="130918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B0AE05-2432-4358-AD71-063691D9668C}"/>
              </a:ext>
            </a:extLst>
          </p:cNvPr>
          <p:cNvCxnSpPr>
            <a:cxnSpLocks/>
          </p:cNvCxnSpPr>
          <p:nvPr/>
        </p:nvCxnSpPr>
        <p:spPr>
          <a:xfrm flipH="1">
            <a:off x="6365138" y="4942614"/>
            <a:ext cx="1420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4CCDC26-448F-4ADE-8708-89A61F3FF887}"/>
              </a:ext>
            </a:extLst>
          </p:cNvPr>
          <p:cNvCxnSpPr>
            <a:cxnSpLocks/>
          </p:cNvCxnSpPr>
          <p:nvPr/>
        </p:nvCxnSpPr>
        <p:spPr>
          <a:xfrm flipH="1" flipV="1">
            <a:off x="6494212" y="3383608"/>
            <a:ext cx="9742" cy="15661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2ABE616-FE00-4136-9F2A-1A938ED692DE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7365191" y="3383607"/>
            <a:ext cx="1765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7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3C43A1A-B571-445B-B144-5C4020C4BFBA}"/>
              </a:ext>
            </a:extLst>
          </p:cNvPr>
          <p:cNvSpPr/>
          <p:nvPr/>
        </p:nvSpPr>
        <p:spPr>
          <a:xfrm>
            <a:off x="3358065" y="793102"/>
            <a:ext cx="5244759" cy="5335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64A8ED-4B1F-4260-A4EA-1ED3363F3974}"/>
              </a:ext>
            </a:extLst>
          </p:cNvPr>
          <p:cNvSpPr/>
          <p:nvPr/>
        </p:nvSpPr>
        <p:spPr>
          <a:xfrm>
            <a:off x="5620997" y="2066924"/>
            <a:ext cx="2813866" cy="3894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56035-4203-4322-89F7-F5126753B106}"/>
              </a:ext>
            </a:extLst>
          </p:cNvPr>
          <p:cNvSpPr/>
          <p:nvPr/>
        </p:nvSpPr>
        <p:spPr>
          <a:xfrm>
            <a:off x="3979605" y="1444514"/>
            <a:ext cx="1274078" cy="45167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4164359" y="5021456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gvDiag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4153948" y="1635955"/>
            <a:ext cx="66665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gvSys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4153949" y="3925513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gvIoi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4154363" y="2886167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gvComm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8245314" y="1816161"/>
            <a:ext cx="3" cy="3389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</p:cNvCxnSpPr>
          <p:nvPr/>
        </p:nvCxnSpPr>
        <p:spPr>
          <a:xfrm flipH="1">
            <a:off x="7941362" y="3055444"/>
            <a:ext cx="303952" cy="1084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</p:cNvCxnSpPr>
          <p:nvPr/>
        </p:nvCxnSpPr>
        <p:spPr>
          <a:xfrm flipH="1">
            <a:off x="7941361" y="3767025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5BEDC3-5241-4FD9-B3B9-ACFD59340862}"/>
              </a:ext>
            </a:extLst>
          </p:cNvPr>
          <p:cNvCxnSpPr>
            <a:cxnSpLocks/>
          </p:cNvCxnSpPr>
          <p:nvPr/>
        </p:nvCxnSpPr>
        <p:spPr>
          <a:xfrm flipH="1">
            <a:off x="7941359" y="4462122"/>
            <a:ext cx="3039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F32DC1-B27F-4041-84CC-56F062734DB4}"/>
              </a:ext>
            </a:extLst>
          </p:cNvPr>
          <p:cNvCxnSpPr>
            <a:cxnSpLocks/>
          </p:cNvCxnSpPr>
          <p:nvPr/>
        </p:nvCxnSpPr>
        <p:spPr>
          <a:xfrm flipH="1">
            <a:off x="7962495" y="5206122"/>
            <a:ext cx="2828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4164772" y="2239791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gvSta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34" name="Picture 133" descr="Image result for beckhoff plc cx9020">
            <a:extLst>
              <a:ext uri="{FF2B5EF4-FFF2-40B4-BE49-F238E27FC236}">
                <a16:creationId xmlns:a16="http://schemas.microsoft.com/office/drawing/2014/main" id="{B3A7BB0F-9367-41B0-82FB-F8614E86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5597272" y="979249"/>
            <a:ext cx="645381" cy="6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87073E1A-BD9D-422F-A2FF-6C383DE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59" y="2402242"/>
            <a:ext cx="581408" cy="4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6416186" y="1147239"/>
            <a:ext cx="14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CNC Emulator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2BB8C7-0B12-4FDB-9095-F48C15E94B3D}"/>
              </a:ext>
            </a:extLst>
          </p:cNvPr>
          <p:cNvSpPr txBox="1"/>
          <p:nvPr/>
        </p:nvSpPr>
        <p:spPr>
          <a:xfrm>
            <a:off x="6372888" y="3578716"/>
            <a:ext cx="156846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IOI_main_IN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EB471-B22F-4251-9ECA-7A14610BC38A}"/>
              </a:ext>
            </a:extLst>
          </p:cNvPr>
          <p:cNvSpPr txBox="1"/>
          <p:nvPr/>
        </p:nvSpPr>
        <p:spPr>
          <a:xfrm>
            <a:off x="6372888" y="4269551"/>
            <a:ext cx="156846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IOI_main_OUT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0B9755-F128-477F-A2DA-9A6904FCEBE2}"/>
              </a:ext>
            </a:extLst>
          </p:cNvPr>
          <p:cNvSpPr txBox="1"/>
          <p:nvPr/>
        </p:nvSpPr>
        <p:spPr>
          <a:xfrm>
            <a:off x="5831705" y="2239791"/>
            <a:ext cx="211261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STA_main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28D980-55C2-4076-A959-011842F71EDC}"/>
              </a:ext>
            </a:extLst>
          </p:cNvPr>
          <p:cNvSpPr txBox="1"/>
          <p:nvPr/>
        </p:nvSpPr>
        <p:spPr>
          <a:xfrm>
            <a:off x="6372889" y="2890429"/>
            <a:ext cx="156846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COMM_main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3302C9-4F7D-4756-8D7C-313CFE9DA72B}"/>
              </a:ext>
            </a:extLst>
          </p:cNvPr>
          <p:cNvSpPr txBox="1"/>
          <p:nvPr/>
        </p:nvSpPr>
        <p:spPr>
          <a:xfrm>
            <a:off x="5850754" y="5021456"/>
            <a:ext cx="211261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DIAG_main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32A950-C439-4C71-B6E7-3BEFCAE57DD3}"/>
              </a:ext>
            </a:extLst>
          </p:cNvPr>
          <p:cNvCxnSpPr>
            <a:cxnSpLocks/>
            <a:stCxn id="72" idx="1"/>
            <a:endCxn id="76" idx="3"/>
          </p:cNvCxnSpPr>
          <p:nvPr/>
        </p:nvCxnSpPr>
        <p:spPr>
          <a:xfrm flipH="1">
            <a:off x="5092995" y="2409068"/>
            <a:ext cx="7387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9C56148-2136-43EF-9340-721354FBD06D}"/>
              </a:ext>
            </a:extLst>
          </p:cNvPr>
          <p:cNvCxnSpPr>
            <a:cxnSpLocks/>
            <a:stCxn id="74" idx="1"/>
            <a:endCxn id="26" idx="3"/>
          </p:cNvCxnSpPr>
          <p:nvPr/>
        </p:nvCxnSpPr>
        <p:spPr>
          <a:xfrm flipH="1">
            <a:off x="5092582" y="5190733"/>
            <a:ext cx="7581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506F16E-866C-491C-B414-D15030D306E6}"/>
              </a:ext>
            </a:extLst>
          </p:cNvPr>
          <p:cNvCxnSpPr>
            <a:cxnSpLocks/>
            <a:stCxn id="73" idx="1"/>
            <a:endCxn id="33" idx="3"/>
          </p:cNvCxnSpPr>
          <p:nvPr/>
        </p:nvCxnSpPr>
        <p:spPr>
          <a:xfrm flipH="1" flipV="1">
            <a:off x="5082586" y="3055444"/>
            <a:ext cx="1290303" cy="4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2E456DD-7510-4A30-9FAC-D149A28F01F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082172" y="4224338"/>
            <a:ext cx="1290716" cy="2144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8B2F69-63BD-4376-B4E3-FB3A5F270704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082172" y="3747993"/>
            <a:ext cx="1290716" cy="2310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6" descr="C5D-AN-3A Medium">
            <a:extLst>
              <a:ext uri="{FF2B5EF4-FFF2-40B4-BE49-F238E27FC236}">
                <a16:creationId xmlns:a16="http://schemas.microsoft.com/office/drawing/2014/main" id="{4C120ECD-3FB7-462A-98F5-CD143D46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74" y="3847086"/>
            <a:ext cx="471862" cy="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Arrow: Left-Right 101">
            <a:extLst>
              <a:ext uri="{FF2B5EF4-FFF2-40B4-BE49-F238E27FC236}">
                <a16:creationId xmlns:a16="http://schemas.microsoft.com/office/drawing/2014/main" id="{65E5ECA0-1632-4834-9CF3-A75DA6403774}"/>
              </a:ext>
            </a:extLst>
          </p:cNvPr>
          <p:cNvSpPr/>
          <p:nvPr/>
        </p:nvSpPr>
        <p:spPr>
          <a:xfrm>
            <a:off x="2558304" y="3800879"/>
            <a:ext cx="73652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BBB8CD-3C3F-47E9-9BA8-6B0432A42072}"/>
              </a:ext>
            </a:extLst>
          </p:cNvPr>
          <p:cNvCxnSpPr>
            <a:cxnSpLocks/>
          </p:cNvCxnSpPr>
          <p:nvPr/>
        </p:nvCxnSpPr>
        <p:spPr>
          <a:xfrm>
            <a:off x="4812395" y="1816161"/>
            <a:ext cx="34329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206C1B-2398-4F7C-A6DA-450739B69E87}"/>
              </a:ext>
            </a:extLst>
          </p:cNvPr>
          <p:cNvCxnSpPr>
            <a:cxnSpLocks/>
          </p:cNvCxnSpPr>
          <p:nvPr/>
        </p:nvCxnSpPr>
        <p:spPr>
          <a:xfrm flipH="1">
            <a:off x="7941360" y="2424457"/>
            <a:ext cx="30395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Left-Right 118">
            <a:extLst>
              <a:ext uri="{FF2B5EF4-FFF2-40B4-BE49-F238E27FC236}">
                <a16:creationId xmlns:a16="http://schemas.microsoft.com/office/drawing/2014/main" id="{0AF159E7-B5E5-4586-9918-ED9A029BDBB8}"/>
              </a:ext>
            </a:extLst>
          </p:cNvPr>
          <p:cNvSpPr/>
          <p:nvPr/>
        </p:nvSpPr>
        <p:spPr>
          <a:xfrm>
            <a:off x="2558304" y="2326003"/>
            <a:ext cx="73652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E54DFD-AABF-42BB-BBDE-E08E5AD16372}"/>
              </a:ext>
            </a:extLst>
          </p:cNvPr>
          <p:cNvCxnSpPr>
            <a:cxnSpLocks/>
          </p:cNvCxnSpPr>
          <p:nvPr/>
        </p:nvCxnSpPr>
        <p:spPr>
          <a:xfrm>
            <a:off x="6198512" y="2576101"/>
            <a:ext cx="3953" cy="2262068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A53D718-DC82-4772-8C21-54EDA0E1944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82172" y="3917270"/>
            <a:ext cx="1116340" cy="177520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6EDBC1D-6E15-4349-A167-87331B0D429B}"/>
              </a:ext>
            </a:extLst>
          </p:cNvPr>
          <p:cNvCxnSpPr>
            <a:cxnSpLocks/>
          </p:cNvCxnSpPr>
          <p:nvPr/>
        </p:nvCxnSpPr>
        <p:spPr>
          <a:xfrm flipH="1">
            <a:off x="5082172" y="2806700"/>
            <a:ext cx="1116340" cy="120365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CD9C634-E440-41E2-8163-323010819979}"/>
              </a:ext>
            </a:extLst>
          </p:cNvPr>
          <p:cNvCxnSpPr>
            <a:cxnSpLocks/>
          </p:cNvCxnSpPr>
          <p:nvPr/>
        </p:nvCxnSpPr>
        <p:spPr>
          <a:xfrm flipH="1">
            <a:off x="5082172" y="4838169"/>
            <a:ext cx="1116340" cy="25065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0DB0C58-8E23-41D8-A6BB-C11DEF0914B0}"/>
              </a:ext>
            </a:extLst>
          </p:cNvPr>
          <p:cNvCxnSpPr>
            <a:cxnSpLocks/>
          </p:cNvCxnSpPr>
          <p:nvPr/>
        </p:nvCxnSpPr>
        <p:spPr>
          <a:xfrm>
            <a:off x="5976646" y="2743852"/>
            <a:ext cx="0" cy="22776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03D2946-F841-4E14-A1F9-022899D2A406}"/>
              </a:ext>
            </a:extLst>
          </p:cNvPr>
          <p:cNvCxnSpPr>
            <a:cxnSpLocks/>
          </p:cNvCxnSpPr>
          <p:nvPr/>
        </p:nvCxnSpPr>
        <p:spPr>
          <a:xfrm>
            <a:off x="5082172" y="2578345"/>
            <a:ext cx="894474" cy="16550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003AD6B-8C58-4128-B826-2462655AB4F7}"/>
              </a:ext>
            </a:extLst>
          </p:cNvPr>
          <p:cNvCxnSpPr>
            <a:cxnSpLocks/>
          </p:cNvCxnSpPr>
          <p:nvPr/>
        </p:nvCxnSpPr>
        <p:spPr>
          <a:xfrm>
            <a:off x="5082172" y="3224721"/>
            <a:ext cx="894474" cy="1090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8522CB6-D54E-458F-8DC1-A9548678EBC4}"/>
              </a:ext>
            </a:extLst>
          </p:cNvPr>
          <p:cNvCxnSpPr>
            <a:cxnSpLocks/>
          </p:cNvCxnSpPr>
          <p:nvPr/>
        </p:nvCxnSpPr>
        <p:spPr>
          <a:xfrm>
            <a:off x="4820601" y="4264067"/>
            <a:ext cx="1156045" cy="25713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eft Brace 168">
            <a:extLst>
              <a:ext uri="{FF2B5EF4-FFF2-40B4-BE49-F238E27FC236}">
                <a16:creationId xmlns:a16="http://schemas.microsoft.com/office/drawing/2014/main" id="{E0E198D9-00A9-4E53-8B71-7B379B523AB0}"/>
              </a:ext>
            </a:extLst>
          </p:cNvPr>
          <p:cNvSpPr/>
          <p:nvPr/>
        </p:nvSpPr>
        <p:spPr>
          <a:xfrm>
            <a:off x="3473688" y="1816161"/>
            <a:ext cx="162328" cy="1612840"/>
          </a:xfrm>
          <a:prstGeom prst="leftBrace">
            <a:avLst>
              <a:gd name="adj1" fmla="val 85968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F8847C7-6F42-4AEE-A9A4-4DD96CFFC5F9}"/>
              </a:ext>
            </a:extLst>
          </p:cNvPr>
          <p:cNvCxnSpPr>
            <a:cxnSpLocks/>
          </p:cNvCxnSpPr>
          <p:nvPr/>
        </p:nvCxnSpPr>
        <p:spPr>
          <a:xfrm>
            <a:off x="3735617" y="1816161"/>
            <a:ext cx="2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26AC6D4-9ECB-4D62-B2C3-ABA7D3229293}"/>
              </a:ext>
            </a:extLst>
          </p:cNvPr>
          <p:cNvCxnSpPr>
            <a:cxnSpLocks/>
          </p:cNvCxnSpPr>
          <p:nvPr/>
        </p:nvCxnSpPr>
        <p:spPr>
          <a:xfrm>
            <a:off x="3736004" y="3066286"/>
            <a:ext cx="2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84D79A9-0F13-45CC-87C3-A149ECDD1900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5311253" y="1584858"/>
            <a:ext cx="201747" cy="34899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FA23742-25C8-4CD7-B559-F96DBE348F33}"/>
              </a:ext>
            </a:extLst>
          </p:cNvPr>
          <p:cNvSpPr/>
          <p:nvPr/>
        </p:nvSpPr>
        <p:spPr>
          <a:xfrm>
            <a:off x="3955764" y="5591067"/>
            <a:ext cx="12979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Variable Lists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880EE3-2F16-49FF-A3B9-E19974185512}"/>
              </a:ext>
            </a:extLst>
          </p:cNvPr>
          <p:cNvSpPr/>
          <p:nvPr/>
        </p:nvSpPr>
        <p:spPr>
          <a:xfrm>
            <a:off x="6181458" y="5540466"/>
            <a:ext cx="17203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Function Modules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0DE8B-84CF-468F-92A7-BF94EB408693}"/>
              </a:ext>
            </a:extLst>
          </p:cNvPr>
          <p:cNvSpPr txBox="1"/>
          <p:nvPr/>
        </p:nvSpPr>
        <p:spPr>
          <a:xfrm>
            <a:off x="1766207" y="2913417"/>
            <a:ext cx="111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Supervisor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AD6E0-501C-450F-BAAA-209FA3E2DEF1}"/>
              </a:ext>
            </a:extLst>
          </p:cNvPr>
          <p:cNvSpPr txBox="1"/>
          <p:nvPr/>
        </p:nvSpPr>
        <p:spPr>
          <a:xfrm>
            <a:off x="1809876" y="4429293"/>
            <a:ext cx="11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Proximity sensor</a:t>
            </a:r>
          </a:p>
        </p:txBody>
      </p:sp>
    </p:spTree>
    <p:extLst>
      <p:ext uri="{BB962C8B-B14F-4D97-AF65-F5344CB8AC3E}">
        <p14:creationId xmlns:p14="http://schemas.microsoft.com/office/powerpoint/2010/main" val="406436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3C43A1A-B571-445B-B144-5C4020C4BFBA}"/>
              </a:ext>
            </a:extLst>
          </p:cNvPr>
          <p:cNvSpPr/>
          <p:nvPr/>
        </p:nvSpPr>
        <p:spPr>
          <a:xfrm>
            <a:off x="3358065" y="793102"/>
            <a:ext cx="5244759" cy="53356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64A8ED-4B1F-4260-A4EA-1ED3363F3974}"/>
              </a:ext>
            </a:extLst>
          </p:cNvPr>
          <p:cNvSpPr/>
          <p:nvPr/>
        </p:nvSpPr>
        <p:spPr>
          <a:xfrm>
            <a:off x="5620997" y="2066924"/>
            <a:ext cx="2813866" cy="3894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56035-4203-4322-89F7-F5126753B106}"/>
              </a:ext>
            </a:extLst>
          </p:cNvPr>
          <p:cNvSpPr/>
          <p:nvPr/>
        </p:nvSpPr>
        <p:spPr>
          <a:xfrm>
            <a:off x="3979605" y="1444514"/>
            <a:ext cx="1274078" cy="45167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4164359" y="5021456"/>
            <a:ext cx="92822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gvDiag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4153948" y="1635955"/>
            <a:ext cx="66665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gvSys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4153949" y="3925513"/>
            <a:ext cx="92822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gvIoi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4154363" y="2886167"/>
            <a:ext cx="92822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gvComm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8245314" y="1816161"/>
            <a:ext cx="3" cy="3389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</p:cNvCxnSpPr>
          <p:nvPr/>
        </p:nvCxnSpPr>
        <p:spPr>
          <a:xfrm flipH="1">
            <a:off x="7941362" y="3055444"/>
            <a:ext cx="303952" cy="1084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</p:cNvCxnSpPr>
          <p:nvPr/>
        </p:nvCxnSpPr>
        <p:spPr>
          <a:xfrm flipH="1">
            <a:off x="7941361" y="3767025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5BEDC3-5241-4FD9-B3B9-ACFD59340862}"/>
              </a:ext>
            </a:extLst>
          </p:cNvPr>
          <p:cNvCxnSpPr>
            <a:cxnSpLocks/>
          </p:cNvCxnSpPr>
          <p:nvPr/>
        </p:nvCxnSpPr>
        <p:spPr>
          <a:xfrm flipH="1">
            <a:off x="7941359" y="4462122"/>
            <a:ext cx="3039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F32DC1-B27F-4041-84CC-56F062734DB4}"/>
              </a:ext>
            </a:extLst>
          </p:cNvPr>
          <p:cNvCxnSpPr>
            <a:cxnSpLocks/>
          </p:cNvCxnSpPr>
          <p:nvPr/>
        </p:nvCxnSpPr>
        <p:spPr>
          <a:xfrm flipH="1">
            <a:off x="7962495" y="5206122"/>
            <a:ext cx="2828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4164772" y="2239791"/>
            <a:ext cx="928223" cy="3385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 err="1"/>
              <a:t>gvSta</a:t>
            </a:r>
            <a:endParaRPr lang="en-US" dirty="0"/>
          </a:p>
        </p:txBody>
      </p:sp>
      <p:pic>
        <p:nvPicPr>
          <p:cNvPr id="134" name="Picture 133" descr="Image result for beckhoff plc cx9020">
            <a:extLst>
              <a:ext uri="{FF2B5EF4-FFF2-40B4-BE49-F238E27FC236}">
                <a16:creationId xmlns:a16="http://schemas.microsoft.com/office/drawing/2014/main" id="{B3A7BB0F-9367-41B0-82FB-F8614E86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0"/>
          <a:stretch/>
        </p:blipFill>
        <p:spPr bwMode="auto">
          <a:xfrm>
            <a:off x="5597272" y="979249"/>
            <a:ext cx="645381" cy="6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https://www.beckhoff.com/images/embedded_pc/CX2020__web.jpg">
            <a:extLst>
              <a:ext uri="{FF2B5EF4-FFF2-40B4-BE49-F238E27FC236}">
                <a16:creationId xmlns:a16="http://schemas.microsoft.com/office/drawing/2014/main" id="{87073E1A-BD9D-422F-A2FF-6C383DEA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859" y="2402242"/>
            <a:ext cx="581408" cy="4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6416186" y="1147239"/>
            <a:ext cx="14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CNC Emulator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2BB8C7-0B12-4FDB-9095-F48C15E94B3D}"/>
              </a:ext>
            </a:extLst>
          </p:cNvPr>
          <p:cNvSpPr txBox="1"/>
          <p:nvPr/>
        </p:nvSpPr>
        <p:spPr>
          <a:xfrm>
            <a:off x="6372888" y="3578716"/>
            <a:ext cx="1568469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IOI_main_IN</a:t>
            </a:r>
            <a:r>
              <a:rPr lang="en-US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EB471-B22F-4251-9ECA-7A14610BC38A}"/>
              </a:ext>
            </a:extLst>
          </p:cNvPr>
          <p:cNvSpPr txBox="1"/>
          <p:nvPr/>
        </p:nvSpPr>
        <p:spPr>
          <a:xfrm>
            <a:off x="6372888" y="4269551"/>
            <a:ext cx="1568469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IOI_main_OUT</a:t>
            </a:r>
            <a:r>
              <a:rPr lang="en-US" dirty="0"/>
              <a:t>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0B9755-F128-477F-A2DA-9A6904FCEBE2}"/>
              </a:ext>
            </a:extLst>
          </p:cNvPr>
          <p:cNvSpPr txBox="1"/>
          <p:nvPr/>
        </p:nvSpPr>
        <p:spPr>
          <a:xfrm>
            <a:off x="5831705" y="2239791"/>
            <a:ext cx="2112617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STA_main</a:t>
            </a:r>
            <a:r>
              <a:rPr lang="en-US" dirty="0"/>
              <a:t>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28D980-55C2-4076-A959-011842F71EDC}"/>
              </a:ext>
            </a:extLst>
          </p:cNvPr>
          <p:cNvSpPr txBox="1"/>
          <p:nvPr/>
        </p:nvSpPr>
        <p:spPr>
          <a:xfrm>
            <a:off x="6372889" y="2890429"/>
            <a:ext cx="1568469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COMM_main</a:t>
            </a:r>
            <a:r>
              <a:rPr lang="en-US" dirty="0"/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3302C9-4F7D-4756-8D7C-313CFE9DA72B}"/>
              </a:ext>
            </a:extLst>
          </p:cNvPr>
          <p:cNvSpPr txBox="1"/>
          <p:nvPr/>
        </p:nvSpPr>
        <p:spPr>
          <a:xfrm>
            <a:off x="5850754" y="5021456"/>
            <a:ext cx="2112617" cy="3385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err="1"/>
              <a:t>DIAG_main</a:t>
            </a:r>
            <a:r>
              <a:rPr lang="en-US" dirty="0"/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32A950-C439-4C71-B6E7-3BEFCAE57DD3}"/>
              </a:ext>
            </a:extLst>
          </p:cNvPr>
          <p:cNvCxnSpPr>
            <a:cxnSpLocks/>
            <a:stCxn id="72" idx="1"/>
            <a:endCxn id="76" idx="3"/>
          </p:cNvCxnSpPr>
          <p:nvPr/>
        </p:nvCxnSpPr>
        <p:spPr>
          <a:xfrm flipH="1">
            <a:off x="5092995" y="2409068"/>
            <a:ext cx="7387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9C56148-2136-43EF-9340-721354FBD06D}"/>
              </a:ext>
            </a:extLst>
          </p:cNvPr>
          <p:cNvCxnSpPr>
            <a:cxnSpLocks/>
            <a:stCxn id="74" idx="1"/>
            <a:endCxn id="26" idx="3"/>
          </p:cNvCxnSpPr>
          <p:nvPr/>
        </p:nvCxnSpPr>
        <p:spPr>
          <a:xfrm flipH="1">
            <a:off x="5092582" y="5190733"/>
            <a:ext cx="7581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506F16E-866C-491C-B414-D15030D306E6}"/>
              </a:ext>
            </a:extLst>
          </p:cNvPr>
          <p:cNvCxnSpPr>
            <a:cxnSpLocks/>
            <a:stCxn id="73" idx="1"/>
            <a:endCxn id="33" idx="3"/>
          </p:cNvCxnSpPr>
          <p:nvPr/>
        </p:nvCxnSpPr>
        <p:spPr>
          <a:xfrm flipH="1" flipV="1">
            <a:off x="5082586" y="3055444"/>
            <a:ext cx="1290303" cy="4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2E456DD-7510-4A30-9FAC-D149A28F01F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082172" y="4224338"/>
            <a:ext cx="1290716" cy="2144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8B2F69-63BD-4376-B4E3-FB3A5F270704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082172" y="3747993"/>
            <a:ext cx="1290716" cy="2310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6" descr="C5D-AN-3A Medium">
            <a:extLst>
              <a:ext uri="{FF2B5EF4-FFF2-40B4-BE49-F238E27FC236}">
                <a16:creationId xmlns:a16="http://schemas.microsoft.com/office/drawing/2014/main" id="{4C120ECD-3FB7-462A-98F5-CD143D46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74" y="3847086"/>
            <a:ext cx="471862" cy="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Arrow: Left-Right 101">
            <a:extLst>
              <a:ext uri="{FF2B5EF4-FFF2-40B4-BE49-F238E27FC236}">
                <a16:creationId xmlns:a16="http://schemas.microsoft.com/office/drawing/2014/main" id="{65E5ECA0-1632-4834-9CF3-A75DA6403774}"/>
              </a:ext>
            </a:extLst>
          </p:cNvPr>
          <p:cNvSpPr/>
          <p:nvPr/>
        </p:nvSpPr>
        <p:spPr>
          <a:xfrm>
            <a:off x="2558304" y="3800879"/>
            <a:ext cx="73652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I/O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BBB8CD-3C3F-47E9-9BA8-6B0432A42072}"/>
              </a:ext>
            </a:extLst>
          </p:cNvPr>
          <p:cNvCxnSpPr>
            <a:cxnSpLocks/>
          </p:cNvCxnSpPr>
          <p:nvPr/>
        </p:nvCxnSpPr>
        <p:spPr>
          <a:xfrm>
            <a:off x="4812395" y="1816161"/>
            <a:ext cx="34329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206C1B-2398-4F7C-A6DA-450739B69E87}"/>
              </a:ext>
            </a:extLst>
          </p:cNvPr>
          <p:cNvCxnSpPr>
            <a:cxnSpLocks/>
          </p:cNvCxnSpPr>
          <p:nvPr/>
        </p:nvCxnSpPr>
        <p:spPr>
          <a:xfrm flipH="1">
            <a:off x="7941360" y="2424457"/>
            <a:ext cx="30395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Left-Right 118">
            <a:extLst>
              <a:ext uri="{FF2B5EF4-FFF2-40B4-BE49-F238E27FC236}">
                <a16:creationId xmlns:a16="http://schemas.microsoft.com/office/drawing/2014/main" id="{0AF159E7-B5E5-4586-9918-ED9A029BDBB8}"/>
              </a:ext>
            </a:extLst>
          </p:cNvPr>
          <p:cNvSpPr/>
          <p:nvPr/>
        </p:nvSpPr>
        <p:spPr>
          <a:xfrm>
            <a:off x="2558304" y="2326003"/>
            <a:ext cx="73652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E54DFD-AABF-42BB-BBDE-E08E5AD16372}"/>
              </a:ext>
            </a:extLst>
          </p:cNvPr>
          <p:cNvCxnSpPr>
            <a:cxnSpLocks/>
          </p:cNvCxnSpPr>
          <p:nvPr/>
        </p:nvCxnSpPr>
        <p:spPr>
          <a:xfrm>
            <a:off x="6198512" y="2576101"/>
            <a:ext cx="3953" cy="2262068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A53D718-DC82-4772-8C21-54EDA0E1944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82172" y="3917270"/>
            <a:ext cx="1116340" cy="177520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6EDBC1D-6E15-4349-A167-87331B0D429B}"/>
              </a:ext>
            </a:extLst>
          </p:cNvPr>
          <p:cNvCxnSpPr>
            <a:cxnSpLocks/>
          </p:cNvCxnSpPr>
          <p:nvPr/>
        </p:nvCxnSpPr>
        <p:spPr>
          <a:xfrm flipH="1">
            <a:off x="5082172" y="2806700"/>
            <a:ext cx="1116340" cy="120365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CD9C634-E440-41E2-8163-323010819979}"/>
              </a:ext>
            </a:extLst>
          </p:cNvPr>
          <p:cNvCxnSpPr>
            <a:cxnSpLocks/>
          </p:cNvCxnSpPr>
          <p:nvPr/>
        </p:nvCxnSpPr>
        <p:spPr>
          <a:xfrm flipH="1">
            <a:off x="5082172" y="4838169"/>
            <a:ext cx="1116340" cy="25065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0DB0C58-8E23-41D8-A6BB-C11DEF0914B0}"/>
              </a:ext>
            </a:extLst>
          </p:cNvPr>
          <p:cNvCxnSpPr>
            <a:cxnSpLocks/>
          </p:cNvCxnSpPr>
          <p:nvPr/>
        </p:nvCxnSpPr>
        <p:spPr>
          <a:xfrm>
            <a:off x="5976646" y="2743852"/>
            <a:ext cx="0" cy="22776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03D2946-F841-4E14-A1F9-022899D2A406}"/>
              </a:ext>
            </a:extLst>
          </p:cNvPr>
          <p:cNvCxnSpPr>
            <a:cxnSpLocks/>
          </p:cNvCxnSpPr>
          <p:nvPr/>
        </p:nvCxnSpPr>
        <p:spPr>
          <a:xfrm>
            <a:off x="5082172" y="2578345"/>
            <a:ext cx="894474" cy="16550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003AD6B-8C58-4128-B826-2462655AB4F7}"/>
              </a:ext>
            </a:extLst>
          </p:cNvPr>
          <p:cNvCxnSpPr>
            <a:cxnSpLocks/>
          </p:cNvCxnSpPr>
          <p:nvPr/>
        </p:nvCxnSpPr>
        <p:spPr>
          <a:xfrm>
            <a:off x="5082172" y="3224721"/>
            <a:ext cx="894474" cy="1090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8522CB6-D54E-458F-8DC1-A9548678EBC4}"/>
              </a:ext>
            </a:extLst>
          </p:cNvPr>
          <p:cNvCxnSpPr>
            <a:cxnSpLocks/>
          </p:cNvCxnSpPr>
          <p:nvPr/>
        </p:nvCxnSpPr>
        <p:spPr>
          <a:xfrm>
            <a:off x="4820601" y="4264067"/>
            <a:ext cx="1156045" cy="25713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eft Brace 168">
            <a:extLst>
              <a:ext uri="{FF2B5EF4-FFF2-40B4-BE49-F238E27FC236}">
                <a16:creationId xmlns:a16="http://schemas.microsoft.com/office/drawing/2014/main" id="{E0E198D9-00A9-4E53-8B71-7B379B523AB0}"/>
              </a:ext>
            </a:extLst>
          </p:cNvPr>
          <p:cNvSpPr/>
          <p:nvPr/>
        </p:nvSpPr>
        <p:spPr>
          <a:xfrm>
            <a:off x="3473688" y="1816161"/>
            <a:ext cx="162328" cy="1612840"/>
          </a:xfrm>
          <a:prstGeom prst="leftBrace">
            <a:avLst>
              <a:gd name="adj1" fmla="val 85968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F8847C7-6F42-4AEE-A9A4-4DD96CFFC5F9}"/>
              </a:ext>
            </a:extLst>
          </p:cNvPr>
          <p:cNvCxnSpPr>
            <a:cxnSpLocks/>
          </p:cNvCxnSpPr>
          <p:nvPr/>
        </p:nvCxnSpPr>
        <p:spPr>
          <a:xfrm>
            <a:off x="3735617" y="1816161"/>
            <a:ext cx="2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26AC6D4-9ECB-4D62-B2C3-ABA7D3229293}"/>
              </a:ext>
            </a:extLst>
          </p:cNvPr>
          <p:cNvCxnSpPr>
            <a:cxnSpLocks/>
          </p:cNvCxnSpPr>
          <p:nvPr/>
        </p:nvCxnSpPr>
        <p:spPr>
          <a:xfrm>
            <a:off x="3736004" y="3066286"/>
            <a:ext cx="2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84D79A9-0F13-45CC-87C3-A149ECDD1900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5311253" y="1584858"/>
            <a:ext cx="201747" cy="34899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FA23742-25C8-4CD7-B559-F96DBE348F33}"/>
              </a:ext>
            </a:extLst>
          </p:cNvPr>
          <p:cNvSpPr/>
          <p:nvPr/>
        </p:nvSpPr>
        <p:spPr>
          <a:xfrm>
            <a:off x="3955764" y="5591067"/>
            <a:ext cx="12979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</a:rPr>
              <a:t>Variable Lists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880EE3-2F16-49FF-A3B9-E19974185512}"/>
              </a:ext>
            </a:extLst>
          </p:cNvPr>
          <p:cNvSpPr/>
          <p:nvPr/>
        </p:nvSpPr>
        <p:spPr>
          <a:xfrm>
            <a:off x="6181458" y="5540466"/>
            <a:ext cx="17203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</a:rPr>
              <a:t>Function Modules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0DE8B-84CF-468F-92A7-BF94EB408693}"/>
              </a:ext>
            </a:extLst>
          </p:cNvPr>
          <p:cNvSpPr txBox="1"/>
          <p:nvPr/>
        </p:nvSpPr>
        <p:spPr>
          <a:xfrm>
            <a:off x="1766207" y="2913417"/>
            <a:ext cx="1116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Supervisor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1AD6E0-501C-450F-BAAA-209FA3E2DEF1}"/>
              </a:ext>
            </a:extLst>
          </p:cNvPr>
          <p:cNvSpPr txBox="1"/>
          <p:nvPr/>
        </p:nvSpPr>
        <p:spPr>
          <a:xfrm>
            <a:off x="1809876" y="4429293"/>
            <a:ext cx="1116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Proximity sensor</a:t>
            </a:r>
          </a:p>
        </p:txBody>
      </p:sp>
    </p:spTree>
    <p:extLst>
      <p:ext uri="{BB962C8B-B14F-4D97-AF65-F5344CB8AC3E}">
        <p14:creationId xmlns:p14="http://schemas.microsoft.com/office/powerpoint/2010/main" val="120408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D3C43A1A-B571-445B-B144-5C4020C4BFBA}"/>
              </a:ext>
            </a:extLst>
          </p:cNvPr>
          <p:cNvSpPr/>
          <p:nvPr/>
        </p:nvSpPr>
        <p:spPr>
          <a:xfrm>
            <a:off x="3358065" y="793102"/>
            <a:ext cx="5244759" cy="5335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64A8ED-4B1F-4260-A4EA-1ED3363F3974}"/>
              </a:ext>
            </a:extLst>
          </p:cNvPr>
          <p:cNvSpPr/>
          <p:nvPr/>
        </p:nvSpPr>
        <p:spPr>
          <a:xfrm>
            <a:off x="5620997" y="2066924"/>
            <a:ext cx="2813866" cy="38942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56035-4203-4322-89F7-F5126753B106}"/>
              </a:ext>
            </a:extLst>
          </p:cNvPr>
          <p:cNvSpPr/>
          <p:nvPr/>
        </p:nvSpPr>
        <p:spPr>
          <a:xfrm>
            <a:off x="3979605" y="1444514"/>
            <a:ext cx="1274078" cy="45167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AFAE22-A157-4022-96CE-26D032933259}"/>
              </a:ext>
            </a:extLst>
          </p:cNvPr>
          <p:cNvSpPr txBox="1"/>
          <p:nvPr/>
        </p:nvSpPr>
        <p:spPr>
          <a:xfrm>
            <a:off x="4164359" y="5021456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gvDiag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C4330-00A8-4672-8A58-A7D327FA7BEC}"/>
              </a:ext>
            </a:extLst>
          </p:cNvPr>
          <p:cNvSpPr txBox="1"/>
          <p:nvPr/>
        </p:nvSpPr>
        <p:spPr>
          <a:xfrm>
            <a:off x="4153948" y="1635955"/>
            <a:ext cx="66665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gvSys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60A0BC-B710-43BB-B0E0-A578D8EC8FBC}"/>
              </a:ext>
            </a:extLst>
          </p:cNvPr>
          <p:cNvSpPr txBox="1"/>
          <p:nvPr/>
        </p:nvSpPr>
        <p:spPr>
          <a:xfrm>
            <a:off x="4153949" y="3925513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gvIoi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D6D85-2A77-41E3-B328-76E3A00912D8}"/>
              </a:ext>
            </a:extLst>
          </p:cNvPr>
          <p:cNvSpPr txBox="1"/>
          <p:nvPr/>
        </p:nvSpPr>
        <p:spPr>
          <a:xfrm>
            <a:off x="4154363" y="2886167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gvComm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F3D699-ECF1-4E48-B5D9-83817FF62727}"/>
              </a:ext>
            </a:extLst>
          </p:cNvPr>
          <p:cNvCxnSpPr>
            <a:cxnSpLocks/>
          </p:cNvCxnSpPr>
          <p:nvPr/>
        </p:nvCxnSpPr>
        <p:spPr>
          <a:xfrm flipV="1">
            <a:off x="8245314" y="1816161"/>
            <a:ext cx="3" cy="3389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C8EE1A-66EC-4149-9713-DFEBA01FD06F}"/>
              </a:ext>
            </a:extLst>
          </p:cNvPr>
          <p:cNvCxnSpPr>
            <a:cxnSpLocks/>
          </p:cNvCxnSpPr>
          <p:nvPr/>
        </p:nvCxnSpPr>
        <p:spPr>
          <a:xfrm flipH="1">
            <a:off x="7941362" y="3055444"/>
            <a:ext cx="303952" cy="1084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CD002B-9144-4CB7-AB6C-D3D8B30482E6}"/>
              </a:ext>
            </a:extLst>
          </p:cNvPr>
          <p:cNvCxnSpPr>
            <a:cxnSpLocks/>
          </p:cNvCxnSpPr>
          <p:nvPr/>
        </p:nvCxnSpPr>
        <p:spPr>
          <a:xfrm flipH="1">
            <a:off x="7941361" y="3767025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5BEDC3-5241-4FD9-B3B9-ACFD59340862}"/>
              </a:ext>
            </a:extLst>
          </p:cNvPr>
          <p:cNvCxnSpPr>
            <a:cxnSpLocks/>
          </p:cNvCxnSpPr>
          <p:nvPr/>
        </p:nvCxnSpPr>
        <p:spPr>
          <a:xfrm flipH="1">
            <a:off x="7941359" y="4462122"/>
            <a:ext cx="30395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F32DC1-B27F-4041-84CC-56F062734DB4}"/>
              </a:ext>
            </a:extLst>
          </p:cNvPr>
          <p:cNvCxnSpPr>
            <a:cxnSpLocks/>
          </p:cNvCxnSpPr>
          <p:nvPr/>
        </p:nvCxnSpPr>
        <p:spPr>
          <a:xfrm flipH="1">
            <a:off x="7962495" y="5206122"/>
            <a:ext cx="2828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2A13CB-020D-4006-8E19-B5BBE16DDFBF}"/>
              </a:ext>
            </a:extLst>
          </p:cNvPr>
          <p:cNvSpPr txBox="1"/>
          <p:nvPr/>
        </p:nvSpPr>
        <p:spPr>
          <a:xfrm>
            <a:off x="4164772" y="2239791"/>
            <a:ext cx="928223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gvSta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179696-83E0-41FF-A9CD-52B1DA70E07C}"/>
              </a:ext>
            </a:extLst>
          </p:cNvPr>
          <p:cNvSpPr txBox="1"/>
          <p:nvPr/>
        </p:nvSpPr>
        <p:spPr>
          <a:xfrm>
            <a:off x="6416186" y="1147239"/>
            <a:ext cx="14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CNC Emulator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2BB8C7-0B12-4FDB-9095-F48C15E94B3D}"/>
              </a:ext>
            </a:extLst>
          </p:cNvPr>
          <p:cNvSpPr txBox="1"/>
          <p:nvPr/>
        </p:nvSpPr>
        <p:spPr>
          <a:xfrm>
            <a:off x="6372888" y="3578716"/>
            <a:ext cx="156846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IOI_main_IN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EB471-B22F-4251-9ECA-7A14610BC38A}"/>
              </a:ext>
            </a:extLst>
          </p:cNvPr>
          <p:cNvSpPr txBox="1"/>
          <p:nvPr/>
        </p:nvSpPr>
        <p:spPr>
          <a:xfrm>
            <a:off x="6372888" y="4269551"/>
            <a:ext cx="156846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IOI_main_OUT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0B9755-F128-477F-A2DA-9A6904FCEBE2}"/>
              </a:ext>
            </a:extLst>
          </p:cNvPr>
          <p:cNvSpPr txBox="1"/>
          <p:nvPr/>
        </p:nvSpPr>
        <p:spPr>
          <a:xfrm>
            <a:off x="5831705" y="2239791"/>
            <a:ext cx="211261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STA_main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28D980-55C2-4076-A959-011842F71EDC}"/>
              </a:ext>
            </a:extLst>
          </p:cNvPr>
          <p:cNvSpPr txBox="1"/>
          <p:nvPr/>
        </p:nvSpPr>
        <p:spPr>
          <a:xfrm>
            <a:off x="6372889" y="2890429"/>
            <a:ext cx="1568469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COMM_main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3302C9-4F7D-4756-8D7C-313CFE9DA72B}"/>
              </a:ext>
            </a:extLst>
          </p:cNvPr>
          <p:cNvSpPr txBox="1"/>
          <p:nvPr/>
        </p:nvSpPr>
        <p:spPr>
          <a:xfrm>
            <a:off x="5850754" y="5021456"/>
            <a:ext cx="2112617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DIAG_main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432A950-C439-4C71-B6E7-3BEFCAE57DD3}"/>
              </a:ext>
            </a:extLst>
          </p:cNvPr>
          <p:cNvCxnSpPr>
            <a:cxnSpLocks/>
            <a:stCxn id="72" idx="1"/>
            <a:endCxn id="76" idx="3"/>
          </p:cNvCxnSpPr>
          <p:nvPr/>
        </p:nvCxnSpPr>
        <p:spPr>
          <a:xfrm flipH="1">
            <a:off x="5092995" y="2409068"/>
            <a:ext cx="7387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9C56148-2136-43EF-9340-721354FBD06D}"/>
              </a:ext>
            </a:extLst>
          </p:cNvPr>
          <p:cNvCxnSpPr>
            <a:cxnSpLocks/>
            <a:stCxn id="74" idx="1"/>
            <a:endCxn id="26" idx="3"/>
          </p:cNvCxnSpPr>
          <p:nvPr/>
        </p:nvCxnSpPr>
        <p:spPr>
          <a:xfrm flipH="1">
            <a:off x="5092582" y="5190733"/>
            <a:ext cx="7581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506F16E-866C-491C-B414-D15030D306E6}"/>
              </a:ext>
            </a:extLst>
          </p:cNvPr>
          <p:cNvCxnSpPr>
            <a:cxnSpLocks/>
            <a:stCxn id="73" idx="1"/>
            <a:endCxn id="33" idx="3"/>
          </p:cNvCxnSpPr>
          <p:nvPr/>
        </p:nvCxnSpPr>
        <p:spPr>
          <a:xfrm flipH="1" flipV="1">
            <a:off x="5082586" y="3055444"/>
            <a:ext cx="1290303" cy="4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2E456DD-7510-4A30-9FAC-D149A28F01F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082172" y="4224338"/>
            <a:ext cx="1290716" cy="2144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38B2F69-63BD-4376-B4E3-FB3A5F270704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082172" y="3747993"/>
            <a:ext cx="1290716" cy="2310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Left-Right 101">
            <a:extLst>
              <a:ext uri="{FF2B5EF4-FFF2-40B4-BE49-F238E27FC236}">
                <a16:creationId xmlns:a16="http://schemas.microsoft.com/office/drawing/2014/main" id="{65E5ECA0-1632-4834-9CF3-A75DA6403774}"/>
              </a:ext>
            </a:extLst>
          </p:cNvPr>
          <p:cNvSpPr/>
          <p:nvPr/>
        </p:nvSpPr>
        <p:spPr>
          <a:xfrm>
            <a:off x="2558304" y="3800879"/>
            <a:ext cx="73652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I/O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BBB8CD-3C3F-47E9-9BA8-6B0432A42072}"/>
              </a:ext>
            </a:extLst>
          </p:cNvPr>
          <p:cNvCxnSpPr>
            <a:cxnSpLocks/>
          </p:cNvCxnSpPr>
          <p:nvPr/>
        </p:nvCxnSpPr>
        <p:spPr>
          <a:xfrm>
            <a:off x="4812395" y="1816161"/>
            <a:ext cx="343291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206C1B-2398-4F7C-A6DA-450739B69E87}"/>
              </a:ext>
            </a:extLst>
          </p:cNvPr>
          <p:cNvCxnSpPr>
            <a:cxnSpLocks/>
          </p:cNvCxnSpPr>
          <p:nvPr/>
        </p:nvCxnSpPr>
        <p:spPr>
          <a:xfrm flipH="1">
            <a:off x="7941360" y="2424457"/>
            <a:ext cx="303954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Left-Right 118">
            <a:extLst>
              <a:ext uri="{FF2B5EF4-FFF2-40B4-BE49-F238E27FC236}">
                <a16:creationId xmlns:a16="http://schemas.microsoft.com/office/drawing/2014/main" id="{0AF159E7-B5E5-4586-9918-ED9A029BDBB8}"/>
              </a:ext>
            </a:extLst>
          </p:cNvPr>
          <p:cNvSpPr/>
          <p:nvPr/>
        </p:nvSpPr>
        <p:spPr>
          <a:xfrm>
            <a:off x="2558304" y="2326003"/>
            <a:ext cx="736521" cy="601062"/>
          </a:xfrm>
          <a:prstGeom prst="leftRightArrow">
            <a:avLst>
              <a:gd name="adj1" fmla="val 50000"/>
              <a:gd name="adj2" fmla="val 293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E54DFD-AABF-42BB-BBDE-E08E5AD16372}"/>
              </a:ext>
            </a:extLst>
          </p:cNvPr>
          <p:cNvCxnSpPr>
            <a:cxnSpLocks/>
          </p:cNvCxnSpPr>
          <p:nvPr/>
        </p:nvCxnSpPr>
        <p:spPr>
          <a:xfrm>
            <a:off x="6198512" y="2576101"/>
            <a:ext cx="3953" cy="2262068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A53D718-DC82-4772-8C21-54EDA0E1944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082172" y="3917270"/>
            <a:ext cx="1116340" cy="177520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6EDBC1D-6E15-4349-A167-87331B0D429B}"/>
              </a:ext>
            </a:extLst>
          </p:cNvPr>
          <p:cNvCxnSpPr>
            <a:cxnSpLocks/>
          </p:cNvCxnSpPr>
          <p:nvPr/>
        </p:nvCxnSpPr>
        <p:spPr>
          <a:xfrm flipH="1">
            <a:off x="5082172" y="2806700"/>
            <a:ext cx="1116340" cy="120365"/>
          </a:xfrm>
          <a:prstGeom prst="straightConnector1">
            <a:avLst/>
          </a:prstGeom>
          <a:ln w="19050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CD9C634-E440-41E2-8163-323010819979}"/>
              </a:ext>
            </a:extLst>
          </p:cNvPr>
          <p:cNvCxnSpPr>
            <a:cxnSpLocks/>
          </p:cNvCxnSpPr>
          <p:nvPr/>
        </p:nvCxnSpPr>
        <p:spPr>
          <a:xfrm flipH="1">
            <a:off x="5082172" y="4838169"/>
            <a:ext cx="1116340" cy="25065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0DB0C58-8E23-41D8-A6BB-C11DEF0914B0}"/>
              </a:ext>
            </a:extLst>
          </p:cNvPr>
          <p:cNvCxnSpPr>
            <a:cxnSpLocks/>
          </p:cNvCxnSpPr>
          <p:nvPr/>
        </p:nvCxnSpPr>
        <p:spPr>
          <a:xfrm>
            <a:off x="5976646" y="2743852"/>
            <a:ext cx="0" cy="227761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03D2946-F841-4E14-A1F9-022899D2A406}"/>
              </a:ext>
            </a:extLst>
          </p:cNvPr>
          <p:cNvCxnSpPr>
            <a:cxnSpLocks/>
          </p:cNvCxnSpPr>
          <p:nvPr/>
        </p:nvCxnSpPr>
        <p:spPr>
          <a:xfrm>
            <a:off x="5082172" y="2578345"/>
            <a:ext cx="894474" cy="16550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003AD6B-8C58-4128-B826-2462655AB4F7}"/>
              </a:ext>
            </a:extLst>
          </p:cNvPr>
          <p:cNvCxnSpPr>
            <a:cxnSpLocks/>
          </p:cNvCxnSpPr>
          <p:nvPr/>
        </p:nvCxnSpPr>
        <p:spPr>
          <a:xfrm>
            <a:off x="5082172" y="3224721"/>
            <a:ext cx="894474" cy="1090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8522CB6-D54E-458F-8DC1-A9548678EBC4}"/>
              </a:ext>
            </a:extLst>
          </p:cNvPr>
          <p:cNvCxnSpPr>
            <a:cxnSpLocks/>
          </p:cNvCxnSpPr>
          <p:nvPr/>
        </p:nvCxnSpPr>
        <p:spPr>
          <a:xfrm>
            <a:off x="4820601" y="4264067"/>
            <a:ext cx="1156045" cy="25713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Left Brace 168">
            <a:extLst>
              <a:ext uri="{FF2B5EF4-FFF2-40B4-BE49-F238E27FC236}">
                <a16:creationId xmlns:a16="http://schemas.microsoft.com/office/drawing/2014/main" id="{E0E198D9-00A9-4E53-8B71-7B379B523AB0}"/>
              </a:ext>
            </a:extLst>
          </p:cNvPr>
          <p:cNvSpPr/>
          <p:nvPr/>
        </p:nvSpPr>
        <p:spPr>
          <a:xfrm>
            <a:off x="3473688" y="1816161"/>
            <a:ext cx="162328" cy="1612840"/>
          </a:xfrm>
          <a:prstGeom prst="leftBrace">
            <a:avLst>
              <a:gd name="adj1" fmla="val 85968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F8847C7-6F42-4AEE-A9A4-4DD96CFFC5F9}"/>
              </a:ext>
            </a:extLst>
          </p:cNvPr>
          <p:cNvCxnSpPr>
            <a:cxnSpLocks/>
          </p:cNvCxnSpPr>
          <p:nvPr/>
        </p:nvCxnSpPr>
        <p:spPr>
          <a:xfrm>
            <a:off x="3735617" y="1816161"/>
            <a:ext cx="2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26AC6D4-9ECB-4D62-B2C3-ABA7D3229293}"/>
              </a:ext>
            </a:extLst>
          </p:cNvPr>
          <p:cNvCxnSpPr>
            <a:cxnSpLocks/>
          </p:cNvCxnSpPr>
          <p:nvPr/>
        </p:nvCxnSpPr>
        <p:spPr>
          <a:xfrm>
            <a:off x="3736004" y="3066286"/>
            <a:ext cx="2369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84D79A9-0F13-45CC-87C3-A149ECDD1900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5311253" y="1584858"/>
            <a:ext cx="201747" cy="348999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FA23742-25C8-4CD7-B559-F96DBE348F33}"/>
              </a:ext>
            </a:extLst>
          </p:cNvPr>
          <p:cNvSpPr/>
          <p:nvPr/>
        </p:nvSpPr>
        <p:spPr>
          <a:xfrm>
            <a:off x="3955764" y="5591067"/>
            <a:ext cx="129791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Variable Lists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880EE3-2F16-49FF-A3B9-E19974185512}"/>
              </a:ext>
            </a:extLst>
          </p:cNvPr>
          <p:cNvSpPr/>
          <p:nvPr/>
        </p:nvSpPr>
        <p:spPr>
          <a:xfrm>
            <a:off x="6181458" y="5540466"/>
            <a:ext cx="17203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Function Modules</a:t>
            </a:r>
          </a:p>
        </p:txBody>
      </p:sp>
    </p:spTree>
    <p:extLst>
      <p:ext uri="{BB962C8B-B14F-4D97-AF65-F5344CB8AC3E}">
        <p14:creationId xmlns:p14="http://schemas.microsoft.com/office/powerpoint/2010/main" val="192646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01C94-95FF-4A4C-98C2-3C7ADEA87C4F}"/>
              </a:ext>
            </a:extLst>
          </p:cNvPr>
          <p:cNvCxnSpPr>
            <a:cxnSpLocks/>
          </p:cNvCxnSpPr>
          <p:nvPr/>
        </p:nvCxnSpPr>
        <p:spPr>
          <a:xfrm flipH="1">
            <a:off x="913206" y="1052819"/>
            <a:ext cx="1" cy="5092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D38B93-BE86-4D4C-B2C0-7B1E0781E7B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466122" y="900169"/>
            <a:ext cx="0" cy="5312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B79A8-B502-49B5-B3F6-A88923696CB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65543" y="905177"/>
            <a:ext cx="10322" cy="530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506DE-F517-4A9E-BC56-F8F0E5A9A6C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618797" y="926174"/>
            <a:ext cx="0" cy="5236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97BF815-CCB4-45EF-A037-6CE4652C4ADA}"/>
              </a:ext>
            </a:extLst>
          </p:cNvPr>
          <p:cNvSpPr txBox="1"/>
          <p:nvPr/>
        </p:nvSpPr>
        <p:spPr>
          <a:xfrm>
            <a:off x="588521" y="709237"/>
            <a:ext cx="941206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9983C5-607F-4E5F-9503-C2C6701C2A7E}"/>
              </a:ext>
            </a:extLst>
          </p:cNvPr>
          <p:cNvSpPr txBox="1"/>
          <p:nvPr/>
        </p:nvSpPr>
        <p:spPr>
          <a:xfrm>
            <a:off x="10130244" y="587620"/>
            <a:ext cx="977105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Inspector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83D071-F3CB-425F-938D-6677591ACC05}"/>
              </a:ext>
            </a:extLst>
          </p:cNvPr>
          <p:cNvSpPr txBox="1"/>
          <p:nvPr/>
        </p:nvSpPr>
        <p:spPr>
          <a:xfrm>
            <a:off x="2909031" y="561615"/>
            <a:ext cx="1114181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Supervisor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C18BB-AE5B-4826-82A9-22F5C0E29AF6}"/>
              </a:ext>
            </a:extLst>
          </p:cNvPr>
          <p:cNvSpPr txBox="1"/>
          <p:nvPr/>
        </p:nvSpPr>
        <p:spPr>
          <a:xfrm>
            <a:off x="5626483" y="566623"/>
            <a:ext cx="67811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CNC 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699895-3ABB-43E7-B70C-38904432E7A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337446" y="915732"/>
            <a:ext cx="16863" cy="5276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10C42F-8114-4DDA-8586-5374EB71C38A}"/>
              </a:ext>
            </a:extLst>
          </p:cNvPr>
          <p:cNvSpPr txBox="1"/>
          <p:nvPr/>
        </p:nvSpPr>
        <p:spPr>
          <a:xfrm>
            <a:off x="7998386" y="577178"/>
            <a:ext cx="678119" cy="3385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CNC 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7DE0C9-1F2C-4571-849E-3D9937B1D9B6}"/>
              </a:ext>
            </a:extLst>
          </p:cNvPr>
          <p:cNvCxnSpPr>
            <a:cxnSpLocks/>
          </p:cNvCxnSpPr>
          <p:nvPr/>
        </p:nvCxnSpPr>
        <p:spPr>
          <a:xfrm flipH="1">
            <a:off x="3465182" y="1226233"/>
            <a:ext cx="2492396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B1C16D7-F353-4249-BC93-63B107D5A69A}"/>
              </a:ext>
            </a:extLst>
          </p:cNvPr>
          <p:cNvSpPr txBox="1"/>
          <p:nvPr/>
        </p:nvSpPr>
        <p:spPr>
          <a:xfrm>
            <a:off x="3947375" y="1094077"/>
            <a:ext cx="1384073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StaRprt</a:t>
            </a:r>
            <a:r>
              <a:rPr lang="en-US" dirty="0"/>
              <a:t>: </a:t>
            </a:r>
            <a:r>
              <a:rPr lang="en-US" dirty="0" err="1"/>
              <a:t>Complete@x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54E7A5-DDA0-408A-9B52-86C3D22C3310}"/>
              </a:ext>
            </a:extLst>
          </p:cNvPr>
          <p:cNvCxnSpPr>
            <a:cxnSpLocks/>
          </p:cNvCxnSpPr>
          <p:nvPr/>
        </p:nvCxnSpPr>
        <p:spPr>
          <a:xfrm flipH="1">
            <a:off x="3465182" y="1408180"/>
            <a:ext cx="487226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FE1A647-EF7E-4503-9687-D13545DD2C8B}"/>
              </a:ext>
            </a:extLst>
          </p:cNvPr>
          <p:cNvSpPr txBox="1"/>
          <p:nvPr/>
        </p:nvSpPr>
        <p:spPr>
          <a:xfrm>
            <a:off x="6461470" y="1257285"/>
            <a:ext cx="1259342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StaRprt</a:t>
            </a:r>
            <a:r>
              <a:rPr lang="en-US" dirty="0"/>
              <a:t>: </a:t>
            </a:r>
            <a:r>
              <a:rPr lang="en-US" dirty="0" err="1"/>
              <a:t>Empty@y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3ED650-4811-4EE8-8E94-298843F77876}"/>
              </a:ext>
            </a:extLst>
          </p:cNvPr>
          <p:cNvCxnSpPr>
            <a:cxnSpLocks/>
          </p:cNvCxnSpPr>
          <p:nvPr/>
        </p:nvCxnSpPr>
        <p:spPr>
          <a:xfrm flipH="1">
            <a:off x="3465182" y="1598102"/>
            <a:ext cx="7153615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BDF4E93-19CE-4C93-801D-B086539B22D3}"/>
              </a:ext>
            </a:extLst>
          </p:cNvPr>
          <p:cNvSpPr txBox="1"/>
          <p:nvPr/>
        </p:nvSpPr>
        <p:spPr>
          <a:xfrm>
            <a:off x="8766048" y="1423246"/>
            <a:ext cx="137130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StaRprt</a:t>
            </a:r>
            <a:r>
              <a:rPr lang="en-US" dirty="0"/>
              <a:t>: UR Ready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55E9E8-DB37-4F90-BA83-D57C269FC60D}"/>
              </a:ext>
            </a:extLst>
          </p:cNvPr>
          <p:cNvCxnSpPr>
            <a:cxnSpLocks/>
          </p:cNvCxnSpPr>
          <p:nvPr/>
        </p:nvCxnSpPr>
        <p:spPr>
          <a:xfrm flipH="1">
            <a:off x="913205" y="2414393"/>
            <a:ext cx="2551977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194C92F-78BF-43ED-BBA8-91E684BC35CA}"/>
              </a:ext>
            </a:extLst>
          </p:cNvPr>
          <p:cNvSpPr txBox="1"/>
          <p:nvPr/>
        </p:nvSpPr>
        <p:spPr>
          <a:xfrm>
            <a:off x="1281024" y="2270488"/>
            <a:ext cx="1192620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Move route: x -&gt; 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433AAF-9972-409E-B970-C21731F16E79}"/>
              </a:ext>
            </a:extLst>
          </p:cNvPr>
          <p:cNvCxnSpPr>
            <a:cxnSpLocks/>
          </p:cNvCxnSpPr>
          <p:nvPr/>
        </p:nvCxnSpPr>
        <p:spPr>
          <a:xfrm flipV="1">
            <a:off x="5957577" y="2782801"/>
            <a:ext cx="2396734" cy="904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08C8F4F-A079-47C8-B8A2-B5D057EB2E7A}"/>
              </a:ext>
            </a:extLst>
          </p:cNvPr>
          <p:cNvSpPr txBox="1"/>
          <p:nvPr/>
        </p:nvSpPr>
        <p:spPr>
          <a:xfrm>
            <a:off x="6506135" y="2508858"/>
            <a:ext cx="1885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 Arrival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BF0C60-0F03-4E1A-BDCD-171B1A91944E}"/>
              </a:ext>
            </a:extLst>
          </p:cNvPr>
          <p:cNvSpPr txBox="1"/>
          <p:nvPr/>
        </p:nvSpPr>
        <p:spPr>
          <a:xfrm>
            <a:off x="7786969" y="5135675"/>
            <a:ext cx="108726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Job Complete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F6A1B4-BFBE-4FF7-B1BF-7BC8A38B7C3C}"/>
              </a:ext>
            </a:extLst>
          </p:cNvPr>
          <p:cNvCxnSpPr>
            <a:cxnSpLocks/>
          </p:cNvCxnSpPr>
          <p:nvPr/>
        </p:nvCxnSpPr>
        <p:spPr>
          <a:xfrm>
            <a:off x="913206" y="2899031"/>
            <a:ext cx="2534628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410153-C31E-40E9-BE70-F0210BE54079}"/>
              </a:ext>
            </a:extLst>
          </p:cNvPr>
          <p:cNvCxnSpPr>
            <a:cxnSpLocks/>
          </p:cNvCxnSpPr>
          <p:nvPr/>
        </p:nvCxnSpPr>
        <p:spPr>
          <a:xfrm flipV="1">
            <a:off x="921881" y="1326994"/>
            <a:ext cx="2551974" cy="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267744-97D3-4D3C-9E8E-5709C0F38683}"/>
              </a:ext>
            </a:extLst>
          </p:cNvPr>
          <p:cNvSpPr txBox="1"/>
          <p:nvPr/>
        </p:nvSpPr>
        <p:spPr>
          <a:xfrm>
            <a:off x="1256238" y="2757670"/>
            <a:ext cx="133909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StaRprt</a:t>
            </a:r>
            <a:r>
              <a:rPr lang="en-US" dirty="0"/>
              <a:t>: UR Ready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52B9AF-9F41-40B0-B63F-5B201238973A}"/>
              </a:ext>
            </a:extLst>
          </p:cNvPr>
          <p:cNvSpPr txBox="1"/>
          <p:nvPr/>
        </p:nvSpPr>
        <p:spPr>
          <a:xfrm>
            <a:off x="2679980" y="2937724"/>
            <a:ext cx="155922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Sys. Unlocked;</a:t>
            </a:r>
          </a:p>
          <a:p>
            <a:r>
              <a:rPr lang="en-US" dirty="0"/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07EB893-3715-4A78-87CB-1702DA40B260}"/>
              </a:ext>
            </a:extLst>
          </p:cNvPr>
          <p:cNvSpPr txBox="1"/>
          <p:nvPr/>
        </p:nvSpPr>
        <p:spPr>
          <a:xfrm>
            <a:off x="7786969" y="3526223"/>
            <a:ext cx="108727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Inspect. Ready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FFB129-4BD8-44D2-87E0-2DD406D24E55}"/>
              </a:ext>
            </a:extLst>
          </p:cNvPr>
          <p:cNvCxnSpPr>
            <a:cxnSpLocks/>
          </p:cNvCxnSpPr>
          <p:nvPr/>
        </p:nvCxnSpPr>
        <p:spPr>
          <a:xfrm flipH="1">
            <a:off x="3456507" y="3883708"/>
            <a:ext cx="489780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3729BD7-E380-4E5B-95FB-735ACFBA315A}"/>
              </a:ext>
            </a:extLst>
          </p:cNvPr>
          <p:cNvSpPr txBox="1"/>
          <p:nvPr/>
        </p:nvSpPr>
        <p:spPr>
          <a:xfrm>
            <a:off x="6191141" y="3760505"/>
            <a:ext cx="1254853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Inspect. Req. @ 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CFE775-C2BC-4A1A-B757-3341084494CD}"/>
              </a:ext>
            </a:extLst>
          </p:cNvPr>
          <p:cNvSpPr txBox="1"/>
          <p:nvPr/>
        </p:nvSpPr>
        <p:spPr>
          <a:xfrm>
            <a:off x="2676968" y="3946971"/>
            <a:ext cx="1559221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IF Sys. Unlocked THEN</a:t>
            </a:r>
          </a:p>
          <a:p>
            <a:r>
              <a:rPr lang="en-US" dirty="0"/>
              <a:t>    SCHDL: Inspect @ y;</a:t>
            </a:r>
          </a:p>
          <a:p>
            <a:r>
              <a:rPr lang="en-US" dirty="0"/>
              <a:t>    Sys. Locked;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52EB55C-1080-4F71-A196-0CB6C3D3C7FB}"/>
              </a:ext>
            </a:extLst>
          </p:cNvPr>
          <p:cNvCxnSpPr>
            <a:cxnSpLocks/>
          </p:cNvCxnSpPr>
          <p:nvPr/>
        </p:nvCxnSpPr>
        <p:spPr>
          <a:xfrm>
            <a:off x="3456507" y="4605143"/>
            <a:ext cx="7162290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B47B63-42A2-4A3A-80D1-42A49D08DA3D}"/>
              </a:ext>
            </a:extLst>
          </p:cNvPr>
          <p:cNvSpPr txBox="1"/>
          <p:nvPr/>
        </p:nvSpPr>
        <p:spPr>
          <a:xfrm>
            <a:off x="9063656" y="4456961"/>
            <a:ext cx="883092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Inspect. @ 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7E6136-FCFE-4D6C-9E39-A8E8296FBC97}"/>
              </a:ext>
            </a:extLst>
          </p:cNvPr>
          <p:cNvCxnSpPr>
            <a:cxnSpLocks/>
          </p:cNvCxnSpPr>
          <p:nvPr/>
        </p:nvCxnSpPr>
        <p:spPr>
          <a:xfrm flipH="1">
            <a:off x="3447834" y="4820347"/>
            <a:ext cx="7170963" cy="37583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87D8086-164F-402D-B68A-59D94AE9EBB3}"/>
              </a:ext>
            </a:extLst>
          </p:cNvPr>
          <p:cNvSpPr txBox="1"/>
          <p:nvPr/>
        </p:nvSpPr>
        <p:spPr>
          <a:xfrm>
            <a:off x="3868249" y="4722185"/>
            <a:ext cx="121479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Inspect. Done @ 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0AFA95F-4A6D-487F-B122-8981051B5A65}"/>
              </a:ext>
            </a:extLst>
          </p:cNvPr>
          <p:cNvCxnSpPr>
            <a:cxnSpLocks/>
          </p:cNvCxnSpPr>
          <p:nvPr/>
        </p:nvCxnSpPr>
        <p:spPr>
          <a:xfrm>
            <a:off x="3456507" y="5064205"/>
            <a:ext cx="489780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ED374EA-7C54-449C-B756-A20F7684FAFC}"/>
              </a:ext>
            </a:extLst>
          </p:cNvPr>
          <p:cNvCxnSpPr>
            <a:cxnSpLocks/>
          </p:cNvCxnSpPr>
          <p:nvPr/>
        </p:nvCxnSpPr>
        <p:spPr>
          <a:xfrm flipH="1" flipV="1">
            <a:off x="3447834" y="5592093"/>
            <a:ext cx="7170964" cy="14455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B261C69-FD00-47D7-BEBB-622E4E5234F3}"/>
              </a:ext>
            </a:extLst>
          </p:cNvPr>
          <p:cNvSpPr txBox="1"/>
          <p:nvPr/>
        </p:nvSpPr>
        <p:spPr>
          <a:xfrm>
            <a:off x="9017605" y="5369940"/>
            <a:ext cx="1371309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StaRprt</a:t>
            </a:r>
            <a:r>
              <a:rPr lang="en-US" dirty="0"/>
              <a:t>: UR Ready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A082497-1806-4EAC-818E-6B3CEAD1E2BB}"/>
              </a:ext>
            </a:extLst>
          </p:cNvPr>
          <p:cNvCxnSpPr>
            <a:cxnSpLocks/>
          </p:cNvCxnSpPr>
          <p:nvPr/>
        </p:nvCxnSpPr>
        <p:spPr>
          <a:xfrm flipH="1">
            <a:off x="3465182" y="5438143"/>
            <a:ext cx="4889128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Curved Left 101">
            <a:extLst>
              <a:ext uri="{FF2B5EF4-FFF2-40B4-BE49-F238E27FC236}">
                <a16:creationId xmlns:a16="http://schemas.microsoft.com/office/drawing/2014/main" id="{E32C8E44-6396-4E58-8268-B3C08F09871C}"/>
              </a:ext>
            </a:extLst>
          </p:cNvPr>
          <p:cNvSpPr/>
          <p:nvPr/>
        </p:nvSpPr>
        <p:spPr>
          <a:xfrm>
            <a:off x="8391607" y="3796500"/>
            <a:ext cx="303420" cy="1377702"/>
          </a:xfrm>
          <a:prstGeom prst="curvedLeftArrow">
            <a:avLst>
              <a:gd name="adj1" fmla="val 15431"/>
              <a:gd name="adj2" fmla="val 32596"/>
              <a:gd name="adj3" fmla="val 18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438DD6-CA3C-4AA6-B173-49A7A50E1E14}"/>
              </a:ext>
            </a:extLst>
          </p:cNvPr>
          <p:cNvSpPr txBox="1"/>
          <p:nvPr/>
        </p:nvSpPr>
        <p:spPr>
          <a:xfrm>
            <a:off x="7786969" y="2926086"/>
            <a:ext cx="108727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Job Start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42ABB4-B110-46FD-9CBF-B184B08C72B4}"/>
              </a:ext>
            </a:extLst>
          </p:cNvPr>
          <p:cNvSpPr txBox="1"/>
          <p:nvPr/>
        </p:nvSpPr>
        <p:spPr>
          <a:xfrm>
            <a:off x="6336557" y="4936508"/>
            <a:ext cx="86158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Inspect. 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008D4-FD65-4139-A7FE-E984BC611FF8}"/>
              </a:ext>
            </a:extLst>
          </p:cNvPr>
          <p:cNvSpPr txBox="1"/>
          <p:nvPr/>
        </p:nvSpPr>
        <p:spPr>
          <a:xfrm>
            <a:off x="6220299" y="5310468"/>
            <a:ext cx="1397140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StaRprt</a:t>
            </a:r>
            <a:r>
              <a:rPr lang="en-US" dirty="0"/>
              <a:t>: </a:t>
            </a:r>
            <a:r>
              <a:rPr lang="en-US" dirty="0" err="1"/>
              <a:t>Complete@y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B33727-9CC0-4AE4-AC90-4E01853B5980}"/>
              </a:ext>
            </a:extLst>
          </p:cNvPr>
          <p:cNvSpPr txBox="1"/>
          <p:nvPr/>
        </p:nvSpPr>
        <p:spPr>
          <a:xfrm>
            <a:off x="1352182" y="1205425"/>
            <a:ext cx="134665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050" dirty="0" err="1"/>
              <a:t>StaRprt</a:t>
            </a:r>
            <a:r>
              <a:rPr lang="en-US" sz="1050" dirty="0"/>
              <a:t>: UR Ready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FD6B58-BBEC-42A1-8349-AD59D6AFA505}"/>
              </a:ext>
            </a:extLst>
          </p:cNvPr>
          <p:cNvCxnSpPr>
            <a:cxnSpLocks/>
          </p:cNvCxnSpPr>
          <p:nvPr/>
        </p:nvCxnSpPr>
        <p:spPr>
          <a:xfrm>
            <a:off x="3465182" y="2907973"/>
            <a:ext cx="487226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26481D6-A4AD-4E67-8002-D72DED06EFE5}"/>
              </a:ext>
            </a:extLst>
          </p:cNvPr>
          <p:cNvSpPr txBox="1"/>
          <p:nvPr/>
        </p:nvSpPr>
        <p:spPr>
          <a:xfrm>
            <a:off x="4702267" y="2781215"/>
            <a:ext cx="820214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 err="1"/>
              <a:t>Robot_OUT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097953-CFBA-4184-9F00-369AF2EF6ECF}"/>
              </a:ext>
            </a:extLst>
          </p:cNvPr>
          <p:cNvCxnSpPr>
            <a:cxnSpLocks/>
          </p:cNvCxnSpPr>
          <p:nvPr/>
        </p:nvCxnSpPr>
        <p:spPr>
          <a:xfrm>
            <a:off x="913205" y="1734887"/>
            <a:ext cx="9972826" cy="1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B847A4-50E5-4CE3-A66D-0F7066D66ECF}"/>
              </a:ext>
            </a:extLst>
          </p:cNvPr>
          <p:cNvCxnSpPr>
            <a:cxnSpLocks/>
          </p:cNvCxnSpPr>
          <p:nvPr/>
        </p:nvCxnSpPr>
        <p:spPr>
          <a:xfrm>
            <a:off x="913205" y="5642434"/>
            <a:ext cx="9972826" cy="15427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861F7BD-8B27-4B1B-822E-2CEAE166ECA2}"/>
              </a:ext>
            </a:extLst>
          </p:cNvPr>
          <p:cNvSpPr txBox="1"/>
          <p:nvPr/>
        </p:nvSpPr>
        <p:spPr>
          <a:xfrm>
            <a:off x="7767764" y="2431771"/>
            <a:ext cx="108727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Expect New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BB5B07-6168-4F17-94C2-A5FAF108DF6C}"/>
              </a:ext>
            </a:extLst>
          </p:cNvPr>
          <p:cNvCxnSpPr>
            <a:cxnSpLocks/>
          </p:cNvCxnSpPr>
          <p:nvPr/>
        </p:nvCxnSpPr>
        <p:spPr>
          <a:xfrm>
            <a:off x="3465182" y="2414393"/>
            <a:ext cx="487226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0DAC4A-B202-403E-A40D-BA2F2329B992}"/>
              </a:ext>
            </a:extLst>
          </p:cNvPr>
          <p:cNvSpPr txBox="1"/>
          <p:nvPr/>
        </p:nvSpPr>
        <p:spPr>
          <a:xfrm>
            <a:off x="6439018" y="2264956"/>
            <a:ext cx="1031531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New Job Info.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6ADD969E-677B-49DB-BE0F-AC3A7CD161D6}"/>
              </a:ext>
            </a:extLst>
          </p:cNvPr>
          <p:cNvSpPr/>
          <p:nvPr/>
        </p:nvSpPr>
        <p:spPr>
          <a:xfrm>
            <a:off x="8375550" y="3187696"/>
            <a:ext cx="303420" cy="381150"/>
          </a:xfrm>
          <a:prstGeom prst="curvedLeftArrow">
            <a:avLst>
              <a:gd name="adj1" fmla="val 12240"/>
              <a:gd name="adj2" fmla="val 373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6D55BFC7-BB2A-4785-A1E8-AA131A9614F7}"/>
              </a:ext>
            </a:extLst>
          </p:cNvPr>
          <p:cNvSpPr/>
          <p:nvPr/>
        </p:nvSpPr>
        <p:spPr>
          <a:xfrm>
            <a:off x="10751434" y="1763461"/>
            <a:ext cx="163642" cy="3849513"/>
          </a:xfrm>
          <a:prstGeom prst="rightBrace">
            <a:avLst>
              <a:gd name="adj1" fmla="val 171419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325D9E-F623-4C3A-B5B3-44E00819DB67}"/>
              </a:ext>
            </a:extLst>
          </p:cNvPr>
          <p:cNvSpPr txBox="1"/>
          <p:nvPr/>
        </p:nvSpPr>
        <p:spPr>
          <a:xfrm>
            <a:off x="2676968" y="5634522"/>
            <a:ext cx="155023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Sys. Unlocked</a:t>
            </a:r>
          </a:p>
          <a:p>
            <a:r>
              <a:rPr lang="en-U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2138D-3D08-4E57-9327-8D1EF52E47E7}"/>
              </a:ext>
            </a:extLst>
          </p:cNvPr>
          <p:cNvSpPr txBox="1"/>
          <p:nvPr/>
        </p:nvSpPr>
        <p:spPr>
          <a:xfrm>
            <a:off x="2676968" y="1725743"/>
            <a:ext cx="1559218" cy="60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IF Sys. Unlocked THEN</a:t>
            </a:r>
          </a:p>
          <a:p>
            <a:r>
              <a:rPr lang="en-US" sz="1100" dirty="0"/>
              <a:t>    SCHDL: Move x to y;</a:t>
            </a:r>
          </a:p>
          <a:p>
            <a:r>
              <a:rPr lang="en-US" sz="1100" dirty="0"/>
              <a:t>    Sys. Locked;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6560FD-B8A7-4824-B0D0-D589C2032591}"/>
              </a:ext>
            </a:extLst>
          </p:cNvPr>
          <p:cNvSpPr txBox="1"/>
          <p:nvPr/>
        </p:nvSpPr>
        <p:spPr>
          <a:xfrm>
            <a:off x="11047712" y="3377960"/>
            <a:ext cx="768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Job at one CNC machine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C15CDC-7D01-41C3-B716-10B5F71FFA6D}"/>
              </a:ext>
            </a:extLst>
          </p:cNvPr>
          <p:cNvSpPr txBox="1"/>
          <p:nvPr/>
        </p:nvSpPr>
        <p:spPr>
          <a:xfrm rot="16200000">
            <a:off x="608798" y="5621099"/>
            <a:ext cx="104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8667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20010</TotalTime>
  <Words>3207</Words>
  <Application>Microsoft Office PowerPoint</Application>
  <PresentationFormat>Widescreen</PresentationFormat>
  <Paragraphs>1021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Figures exported to Latex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exported to Latex</dc:title>
  <dc:creator>sensor</dc:creator>
  <cp:lastModifiedBy>Liu, Yongkang (Assoc)</cp:lastModifiedBy>
  <cp:revision>82</cp:revision>
  <dcterms:created xsi:type="dcterms:W3CDTF">2018-10-19T15:09:15Z</dcterms:created>
  <dcterms:modified xsi:type="dcterms:W3CDTF">2019-05-06T15:11:36Z</dcterms:modified>
</cp:coreProperties>
</file>