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54864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70" d="100"/>
          <a:sy n="170" d="100"/>
        </p:scale>
        <p:origin x="389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BAFBF2-36AA-41D2-90DA-8C75879C23E2}" type="doc">
      <dgm:prSet loTypeId="urn:microsoft.com/office/officeart/2011/layout/HexagonRadial" loCatId="cycle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46C7ECE5-9C05-4844-8701-735A0719D12D}">
      <dgm:prSet phldrT="[Text]" phldr="1"/>
      <dgm:spPr/>
      <dgm:t>
        <a:bodyPr/>
        <a:lstStyle/>
        <a:p>
          <a:endParaRPr lang="en-US"/>
        </a:p>
      </dgm:t>
    </dgm:pt>
    <dgm:pt modelId="{9449ADDC-A58A-4DA5-9EAC-80BA4228BD11}" type="parTrans" cxnId="{C7BAE0C8-EDFC-43A1-B4CD-28DFB9A7B090}">
      <dgm:prSet/>
      <dgm:spPr/>
      <dgm:t>
        <a:bodyPr/>
        <a:lstStyle/>
        <a:p>
          <a:endParaRPr lang="en-US"/>
        </a:p>
      </dgm:t>
    </dgm:pt>
    <dgm:pt modelId="{7DC0F9D2-B888-4706-8838-80BF8388749E}" type="sibTrans" cxnId="{C7BAE0C8-EDFC-43A1-B4CD-28DFB9A7B090}">
      <dgm:prSet/>
      <dgm:spPr/>
      <dgm:t>
        <a:bodyPr/>
        <a:lstStyle/>
        <a:p>
          <a:endParaRPr lang="en-US"/>
        </a:p>
      </dgm:t>
    </dgm:pt>
    <dgm:pt modelId="{3D010A4F-5429-4F14-8E85-954F168731C8}">
      <dgm:prSet phldrT="[Text]" phldr="1"/>
      <dgm:spPr/>
      <dgm:t>
        <a:bodyPr/>
        <a:lstStyle/>
        <a:p>
          <a:endParaRPr lang="en-US"/>
        </a:p>
      </dgm:t>
    </dgm:pt>
    <dgm:pt modelId="{6F16C0F6-D823-4C3B-9B85-CCA2BEB2AFB8}" type="parTrans" cxnId="{096684C5-C3A6-4192-9D0B-87B2BBE32293}">
      <dgm:prSet/>
      <dgm:spPr/>
      <dgm:t>
        <a:bodyPr/>
        <a:lstStyle/>
        <a:p>
          <a:endParaRPr lang="en-US"/>
        </a:p>
      </dgm:t>
    </dgm:pt>
    <dgm:pt modelId="{932F1A27-884F-48EE-897D-9CF79C7FA33E}" type="sibTrans" cxnId="{096684C5-C3A6-4192-9D0B-87B2BBE32293}">
      <dgm:prSet/>
      <dgm:spPr/>
      <dgm:t>
        <a:bodyPr/>
        <a:lstStyle/>
        <a:p>
          <a:endParaRPr lang="en-US"/>
        </a:p>
      </dgm:t>
    </dgm:pt>
    <dgm:pt modelId="{B9DAE7F8-054F-4B6C-B658-191498EE557D}">
      <dgm:prSet phldrT="[Text]" phldr="1"/>
      <dgm:spPr/>
      <dgm:t>
        <a:bodyPr/>
        <a:lstStyle/>
        <a:p>
          <a:endParaRPr lang="en-US"/>
        </a:p>
      </dgm:t>
    </dgm:pt>
    <dgm:pt modelId="{6336CB53-7027-4A4E-A942-D3FF22A8C56A}" type="parTrans" cxnId="{0C874503-FA17-4F36-9DB2-42CAB404546A}">
      <dgm:prSet/>
      <dgm:spPr/>
      <dgm:t>
        <a:bodyPr/>
        <a:lstStyle/>
        <a:p>
          <a:endParaRPr lang="en-US"/>
        </a:p>
      </dgm:t>
    </dgm:pt>
    <dgm:pt modelId="{8E36131A-21B8-493D-A4C0-228BD3B5B116}" type="sibTrans" cxnId="{0C874503-FA17-4F36-9DB2-42CAB404546A}">
      <dgm:prSet/>
      <dgm:spPr/>
      <dgm:t>
        <a:bodyPr/>
        <a:lstStyle/>
        <a:p>
          <a:endParaRPr lang="en-US"/>
        </a:p>
      </dgm:t>
    </dgm:pt>
    <dgm:pt modelId="{CA427819-FB33-4E0F-8D10-BED2E9B5FE90}">
      <dgm:prSet phldrT="[Text]" phldr="1"/>
      <dgm:spPr/>
      <dgm:t>
        <a:bodyPr/>
        <a:lstStyle/>
        <a:p>
          <a:endParaRPr lang="en-US"/>
        </a:p>
      </dgm:t>
    </dgm:pt>
    <dgm:pt modelId="{AAB2577F-C803-4CDB-8419-2412BAFDF9BE}" type="parTrans" cxnId="{A534FC55-1BA7-43D9-A552-1744F1A4508C}">
      <dgm:prSet/>
      <dgm:spPr/>
      <dgm:t>
        <a:bodyPr/>
        <a:lstStyle/>
        <a:p>
          <a:endParaRPr lang="en-US"/>
        </a:p>
      </dgm:t>
    </dgm:pt>
    <dgm:pt modelId="{CA98C05D-49E1-4192-9BAE-955674EDC2E7}" type="sibTrans" cxnId="{A534FC55-1BA7-43D9-A552-1744F1A4508C}">
      <dgm:prSet/>
      <dgm:spPr/>
      <dgm:t>
        <a:bodyPr/>
        <a:lstStyle/>
        <a:p>
          <a:endParaRPr lang="en-US"/>
        </a:p>
      </dgm:t>
    </dgm:pt>
    <dgm:pt modelId="{B212E583-7E31-4465-AA3E-0AE51071378D}">
      <dgm:prSet phldrT="[Text]" phldr="1"/>
      <dgm:spPr/>
      <dgm:t>
        <a:bodyPr/>
        <a:lstStyle/>
        <a:p>
          <a:endParaRPr lang="en-US"/>
        </a:p>
      </dgm:t>
    </dgm:pt>
    <dgm:pt modelId="{04944895-FFD6-40E9-9B11-BF53E8E391DC}" type="parTrans" cxnId="{C9A2F6A2-7FA6-4F58-AD43-42F403B31A27}">
      <dgm:prSet/>
      <dgm:spPr/>
      <dgm:t>
        <a:bodyPr/>
        <a:lstStyle/>
        <a:p>
          <a:endParaRPr lang="en-US"/>
        </a:p>
      </dgm:t>
    </dgm:pt>
    <dgm:pt modelId="{4FAAA736-7B35-4ED3-809D-0D2BA3B760EB}" type="sibTrans" cxnId="{C9A2F6A2-7FA6-4F58-AD43-42F403B31A27}">
      <dgm:prSet/>
      <dgm:spPr/>
      <dgm:t>
        <a:bodyPr/>
        <a:lstStyle/>
        <a:p>
          <a:endParaRPr lang="en-US"/>
        </a:p>
      </dgm:t>
    </dgm:pt>
    <dgm:pt modelId="{FDE214D9-EC38-4977-97E2-F3F22F0FDB8D}">
      <dgm:prSet phldrT="[Text]" phldr="1"/>
      <dgm:spPr/>
      <dgm:t>
        <a:bodyPr/>
        <a:lstStyle/>
        <a:p>
          <a:endParaRPr lang="en-US"/>
        </a:p>
      </dgm:t>
    </dgm:pt>
    <dgm:pt modelId="{845FD123-EE35-44E8-90E6-F5DEFF07399D}" type="parTrans" cxnId="{1B392580-A138-45D1-A26C-DB488A842C80}">
      <dgm:prSet/>
      <dgm:spPr/>
      <dgm:t>
        <a:bodyPr/>
        <a:lstStyle/>
        <a:p>
          <a:endParaRPr lang="en-US"/>
        </a:p>
      </dgm:t>
    </dgm:pt>
    <dgm:pt modelId="{9F72C2A6-FE78-49C6-BBAC-8239AC9A1D41}" type="sibTrans" cxnId="{1B392580-A138-45D1-A26C-DB488A842C80}">
      <dgm:prSet/>
      <dgm:spPr/>
      <dgm:t>
        <a:bodyPr/>
        <a:lstStyle/>
        <a:p>
          <a:endParaRPr lang="en-US"/>
        </a:p>
      </dgm:t>
    </dgm:pt>
    <dgm:pt modelId="{A546B4D7-37EA-4DEB-BC69-3DD634097985}">
      <dgm:prSet phldrT="[Text]" phldr="1"/>
      <dgm:spPr/>
      <dgm:t>
        <a:bodyPr/>
        <a:lstStyle/>
        <a:p>
          <a:endParaRPr lang="en-US"/>
        </a:p>
      </dgm:t>
    </dgm:pt>
    <dgm:pt modelId="{4ED433DB-5B58-4FC6-8B87-2A3C545B51E8}" type="parTrans" cxnId="{34F6BCA6-5BB5-43AB-9B04-4DD1ED1A0B0D}">
      <dgm:prSet/>
      <dgm:spPr/>
      <dgm:t>
        <a:bodyPr/>
        <a:lstStyle/>
        <a:p>
          <a:endParaRPr lang="en-US"/>
        </a:p>
      </dgm:t>
    </dgm:pt>
    <dgm:pt modelId="{4B270560-A5A6-40A5-A039-26C06B432C62}" type="sibTrans" cxnId="{34F6BCA6-5BB5-43AB-9B04-4DD1ED1A0B0D}">
      <dgm:prSet/>
      <dgm:spPr/>
      <dgm:t>
        <a:bodyPr/>
        <a:lstStyle/>
        <a:p>
          <a:endParaRPr lang="en-US"/>
        </a:p>
      </dgm:t>
    </dgm:pt>
    <dgm:pt modelId="{3946BDCC-CCB9-43F7-B67C-38EE8A30F440}" type="pres">
      <dgm:prSet presAssocID="{86BAFBF2-36AA-41D2-90DA-8C75879C23E2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1C0B707A-A127-47C7-875B-B4DBEB697405}" type="pres">
      <dgm:prSet presAssocID="{46C7ECE5-9C05-4844-8701-735A0719D12D}" presName="Parent" presStyleLbl="node0" presStyleIdx="0" presStyleCnt="1">
        <dgm:presLayoutVars>
          <dgm:chMax val="6"/>
          <dgm:chPref val="6"/>
        </dgm:presLayoutVars>
      </dgm:prSet>
      <dgm:spPr/>
    </dgm:pt>
    <dgm:pt modelId="{EFF58B54-6753-4A36-9637-E042EE111476}" type="pres">
      <dgm:prSet presAssocID="{3D010A4F-5429-4F14-8E85-954F168731C8}" presName="Accent1" presStyleCnt="0"/>
      <dgm:spPr/>
    </dgm:pt>
    <dgm:pt modelId="{27A58FDA-ACCF-4FE5-AB85-E6375E9195BB}" type="pres">
      <dgm:prSet presAssocID="{3D010A4F-5429-4F14-8E85-954F168731C8}" presName="Accent" presStyleLbl="bgShp" presStyleIdx="0" presStyleCnt="6"/>
      <dgm:spPr/>
    </dgm:pt>
    <dgm:pt modelId="{457BFB62-18B9-458D-BC71-C1ADCD4381BC}" type="pres">
      <dgm:prSet presAssocID="{3D010A4F-5429-4F14-8E85-954F168731C8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A07FF66A-C6C5-4A9F-81A6-AC5BCF96FF16}" type="pres">
      <dgm:prSet presAssocID="{B9DAE7F8-054F-4B6C-B658-191498EE557D}" presName="Accent2" presStyleCnt="0"/>
      <dgm:spPr/>
    </dgm:pt>
    <dgm:pt modelId="{EFC20733-962F-41CE-9545-F0ADF83D8828}" type="pres">
      <dgm:prSet presAssocID="{B9DAE7F8-054F-4B6C-B658-191498EE557D}" presName="Accent" presStyleLbl="bgShp" presStyleIdx="1" presStyleCnt="6"/>
      <dgm:spPr/>
    </dgm:pt>
    <dgm:pt modelId="{9947193F-0591-4DDF-9077-A55753377D20}" type="pres">
      <dgm:prSet presAssocID="{B9DAE7F8-054F-4B6C-B658-191498EE557D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EF3277FF-4D4B-4679-9840-64A8E6A0C566}" type="pres">
      <dgm:prSet presAssocID="{CA427819-FB33-4E0F-8D10-BED2E9B5FE90}" presName="Accent3" presStyleCnt="0"/>
      <dgm:spPr/>
    </dgm:pt>
    <dgm:pt modelId="{4BF132AC-686B-45E6-A9BD-8BB1F2B6805B}" type="pres">
      <dgm:prSet presAssocID="{CA427819-FB33-4E0F-8D10-BED2E9B5FE90}" presName="Accent" presStyleLbl="bgShp" presStyleIdx="2" presStyleCnt="6"/>
      <dgm:spPr/>
    </dgm:pt>
    <dgm:pt modelId="{D4F82ED4-97C7-472E-BA68-A5C8A73A2D1A}" type="pres">
      <dgm:prSet presAssocID="{CA427819-FB33-4E0F-8D10-BED2E9B5FE90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E956C498-70FD-4BB7-B508-80D7BFFEED02}" type="pres">
      <dgm:prSet presAssocID="{B212E583-7E31-4465-AA3E-0AE51071378D}" presName="Accent4" presStyleCnt="0"/>
      <dgm:spPr/>
    </dgm:pt>
    <dgm:pt modelId="{AECC1C19-D1E5-4AFE-984F-2F1D96EC22C0}" type="pres">
      <dgm:prSet presAssocID="{B212E583-7E31-4465-AA3E-0AE51071378D}" presName="Accent" presStyleLbl="bgShp" presStyleIdx="3" presStyleCnt="6"/>
      <dgm:spPr/>
    </dgm:pt>
    <dgm:pt modelId="{8203B041-F848-4E16-8295-0872BF47F88C}" type="pres">
      <dgm:prSet presAssocID="{B212E583-7E31-4465-AA3E-0AE51071378D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83537665-54F8-4093-9548-B430F1CD384D}" type="pres">
      <dgm:prSet presAssocID="{FDE214D9-EC38-4977-97E2-F3F22F0FDB8D}" presName="Accent5" presStyleCnt="0"/>
      <dgm:spPr/>
    </dgm:pt>
    <dgm:pt modelId="{D1281AFA-1CFE-41CB-AB4C-394482D4B9BB}" type="pres">
      <dgm:prSet presAssocID="{FDE214D9-EC38-4977-97E2-F3F22F0FDB8D}" presName="Accent" presStyleLbl="bgShp" presStyleIdx="4" presStyleCnt="6"/>
      <dgm:spPr/>
    </dgm:pt>
    <dgm:pt modelId="{035E6F23-627E-40C1-85FC-FE2ED6B8B800}" type="pres">
      <dgm:prSet presAssocID="{FDE214D9-EC38-4977-97E2-F3F22F0FDB8D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5DBAF793-E517-4793-AC18-D010FA24917F}" type="pres">
      <dgm:prSet presAssocID="{A546B4D7-37EA-4DEB-BC69-3DD634097985}" presName="Accent6" presStyleCnt="0"/>
      <dgm:spPr/>
    </dgm:pt>
    <dgm:pt modelId="{AE9657D9-0DC7-43C2-930B-16412EB58B2B}" type="pres">
      <dgm:prSet presAssocID="{A546B4D7-37EA-4DEB-BC69-3DD634097985}" presName="Accent" presStyleLbl="bgShp" presStyleIdx="5" presStyleCnt="6"/>
      <dgm:spPr/>
    </dgm:pt>
    <dgm:pt modelId="{09CE9667-A6A5-4C72-BB2D-2F2DFF3A4634}" type="pres">
      <dgm:prSet presAssocID="{A546B4D7-37EA-4DEB-BC69-3DD634097985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0C874503-FA17-4F36-9DB2-42CAB404546A}" srcId="{46C7ECE5-9C05-4844-8701-735A0719D12D}" destId="{B9DAE7F8-054F-4B6C-B658-191498EE557D}" srcOrd="1" destOrd="0" parTransId="{6336CB53-7027-4A4E-A942-D3FF22A8C56A}" sibTransId="{8E36131A-21B8-493D-A4C0-228BD3B5B116}"/>
    <dgm:cxn modelId="{63318A2B-C1DB-4478-A715-5A1CD022A842}" type="presOf" srcId="{A546B4D7-37EA-4DEB-BC69-3DD634097985}" destId="{09CE9667-A6A5-4C72-BB2D-2F2DFF3A4634}" srcOrd="0" destOrd="0" presId="urn:microsoft.com/office/officeart/2011/layout/HexagonRadial"/>
    <dgm:cxn modelId="{60A1FF3F-6009-4966-B36B-DC4E1A4A6293}" type="presOf" srcId="{86BAFBF2-36AA-41D2-90DA-8C75879C23E2}" destId="{3946BDCC-CCB9-43F7-B67C-38EE8A30F440}" srcOrd="0" destOrd="0" presId="urn:microsoft.com/office/officeart/2011/layout/HexagonRadial"/>
    <dgm:cxn modelId="{A534FC55-1BA7-43D9-A552-1744F1A4508C}" srcId="{46C7ECE5-9C05-4844-8701-735A0719D12D}" destId="{CA427819-FB33-4E0F-8D10-BED2E9B5FE90}" srcOrd="2" destOrd="0" parTransId="{AAB2577F-C803-4CDB-8419-2412BAFDF9BE}" sibTransId="{CA98C05D-49E1-4192-9BAE-955674EDC2E7}"/>
    <dgm:cxn modelId="{1B392580-A138-45D1-A26C-DB488A842C80}" srcId="{46C7ECE5-9C05-4844-8701-735A0719D12D}" destId="{FDE214D9-EC38-4977-97E2-F3F22F0FDB8D}" srcOrd="4" destOrd="0" parTransId="{845FD123-EE35-44E8-90E6-F5DEFF07399D}" sibTransId="{9F72C2A6-FE78-49C6-BBAC-8239AC9A1D41}"/>
    <dgm:cxn modelId="{5559FE84-EABC-4C7E-B461-E0FB1713B7B3}" type="presOf" srcId="{B212E583-7E31-4465-AA3E-0AE51071378D}" destId="{8203B041-F848-4E16-8295-0872BF47F88C}" srcOrd="0" destOrd="0" presId="urn:microsoft.com/office/officeart/2011/layout/HexagonRadial"/>
    <dgm:cxn modelId="{B3459793-387D-42B2-AB87-BE4D2270A1B9}" type="presOf" srcId="{FDE214D9-EC38-4977-97E2-F3F22F0FDB8D}" destId="{035E6F23-627E-40C1-85FC-FE2ED6B8B800}" srcOrd="0" destOrd="0" presId="urn:microsoft.com/office/officeart/2011/layout/HexagonRadial"/>
    <dgm:cxn modelId="{C9A2F6A2-7FA6-4F58-AD43-42F403B31A27}" srcId="{46C7ECE5-9C05-4844-8701-735A0719D12D}" destId="{B212E583-7E31-4465-AA3E-0AE51071378D}" srcOrd="3" destOrd="0" parTransId="{04944895-FFD6-40E9-9B11-BF53E8E391DC}" sibTransId="{4FAAA736-7B35-4ED3-809D-0D2BA3B760EB}"/>
    <dgm:cxn modelId="{34F6BCA6-5BB5-43AB-9B04-4DD1ED1A0B0D}" srcId="{46C7ECE5-9C05-4844-8701-735A0719D12D}" destId="{A546B4D7-37EA-4DEB-BC69-3DD634097985}" srcOrd="5" destOrd="0" parTransId="{4ED433DB-5B58-4FC6-8B87-2A3C545B51E8}" sibTransId="{4B270560-A5A6-40A5-A039-26C06B432C62}"/>
    <dgm:cxn modelId="{096684C5-C3A6-4192-9D0B-87B2BBE32293}" srcId="{46C7ECE5-9C05-4844-8701-735A0719D12D}" destId="{3D010A4F-5429-4F14-8E85-954F168731C8}" srcOrd="0" destOrd="0" parTransId="{6F16C0F6-D823-4C3B-9B85-CCA2BEB2AFB8}" sibTransId="{932F1A27-884F-48EE-897D-9CF79C7FA33E}"/>
    <dgm:cxn modelId="{C7BAE0C8-EDFC-43A1-B4CD-28DFB9A7B090}" srcId="{86BAFBF2-36AA-41D2-90DA-8C75879C23E2}" destId="{46C7ECE5-9C05-4844-8701-735A0719D12D}" srcOrd="0" destOrd="0" parTransId="{9449ADDC-A58A-4DA5-9EAC-80BA4228BD11}" sibTransId="{7DC0F9D2-B888-4706-8838-80BF8388749E}"/>
    <dgm:cxn modelId="{B194A4D0-18E5-4042-89DE-2C7A631DF263}" type="presOf" srcId="{3D010A4F-5429-4F14-8E85-954F168731C8}" destId="{457BFB62-18B9-458D-BC71-C1ADCD4381BC}" srcOrd="0" destOrd="0" presId="urn:microsoft.com/office/officeart/2011/layout/HexagonRadial"/>
    <dgm:cxn modelId="{DF5881D7-4E4F-48AB-A8F7-C276F60BBEC0}" type="presOf" srcId="{CA427819-FB33-4E0F-8D10-BED2E9B5FE90}" destId="{D4F82ED4-97C7-472E-BA68-A5C8A73A2D1A}" srcOrd="0" destOrd="0" presId="urn:microsoft.com/office/officeart/2011/layout/HexagonRadial"/>
    <dgm:cxn modelId="{ACBC99E8-3146-4D31-8688-067477D0E7EB}" type="presOf" srcId="{B9DAE7F8-054F-4B6C-B658-191498EE557D}" destId="{9947193F-0591-4DDF-9077-A55753377D20}" srcOrd="0" destOrd="0" presId="urn:microsoft.com/office/officeart/2011/layout/HexagonRadial"/>
    <dgm:cxn modelId="{405495EF-D96C-459F-A8C4-2D9A4D95F6F1}" type="presOf" srcId="{46C7ECE5-9C05-4844-8701-735A0719D12D}" destId="{1C0B707A-A127-47C7-875B-B4DBEB697405}" srcOrd="0" destOrd="0" presId="urn:microsoft.com/office/officeart/2011/layout/HexagonRadial"/>
    <dgm:cxn modelId="{E1D66B3F-E9B0-40CD-8794-6D0213A20278}" type="presParOf" srcId="{3946BDCC-CCB9-43F7-B67C-38EE8A30F440}" destId="{1C0B707A-A127-47C7-875B-B4DBEB697405}" srcOrd="0" destOrd="0" presId="urn:microsoft.com/office/officeart/2011/layout/HexagonRadial"/>
    <dgm:cxn modelId="{E0FEA12D-1679-41A8-8013-B06D1035A454}" type="presParOf" srcId="{3946BDCC-CCB9-43F7-B67C-38EE8A30F440}" destId="{EFF58B54-6753-4A36-9637-E042EE111476}" srcOrd="1" destOrd="0" presId="urn:microsoft.com/office/officeart/2011/layout/HexagonRadial"/>
    <dgm:cxn modelId="{6B2F1054-677D-4BF7-AAA7-C12E0582529C}" type="presParOf" srcId="{EFF58B54-6753-4A36-9637-E042EE111476}" destId="{27A58FDA-ACCF-4FE5-AB85-E6375E9195BB}" srcOrd="0" destOrd="0" presId="urn:microsoft.com/office/officeart/2011/layout/HexagonRadial"/>
    <dgm:cxn modelId="{547393F7-D880-4B27-A7CE-FF764036574F}" type="presParOf" srcId="{3946BDCC-CCB9-43F7-B67C-38EE8A30F440}" destId="{457BFB62-18B9-458D-BC71-C1ADCD4381BC}" srcOrd="2" destOrd="0" presId="urn:microsoft.com/office/officeart/2011/layout/HexagonRadial"/>
    <dgm:cxn modelId="{285AFF32-D81E-48C4-A506-09DC25BDE0B0}" type="presParOf" srcId="{3946BDCC-CCB9-43F7-B67C-38EE8A30F440}" destId="{A07FF66A-C6C5-4A9F-81A6-AC5BCF96FF16}" srcOrd="3" destOrd="0" presId="urn:microsoft.com/office/officeart/2011/layout/HexagonRadial"/>
    <dgm:cxn modelId="{F7322CAE-2358-4119-8402-1E5BFA8B5A7C}" type="presParOf" srcId="{A07FF66A-C6C5-4A9F-81A6-AC5BCF96FF16}" destId="{EFC20733-962F-41CE-9545-F0ADF83D8828}" srcOrd="0" destOrd="0" presId="urn:microsoft.com/office/officeart/2011/layout/HexagonRadial"/>
    <dgm:cxn modelId="{3AAA4751-F8AE-48B9-B6CA-2E914634A054}" type="presParOf" srcId="{3946BDCC-CCB9-43F7-B67C-38EE8A30F440}" destId="{9947193F-0591-4DDF-9077-A55753377D20}" srcOrd="4" destOrd="0" presId="urn:microsoft.com/office/officeart/2011/layout/HexagonRadial"/>
    <dgm:cxn modelId="{DFF712D8-AEC2-42CE-8A57-CB14194FCE69}" type="presParOf" srcId="{3946BDCC-CCB9-43F7-B67C-38EE8A30F440}" destId="{EF3277FF-4D4B-4679-9840-64A8E6A0C566}" srcOrd="5" destOrd="0" presId="urn:microsoft.com/office/officeart/2011/layout/HexagonRadial"/>
    <dgm:cxn modelId="{F86EC3B5-8816-43A1-9A6C-05CDDAF41E97}" type="presParOf" srcId="{EF3277FF-4D4B-4679-9840-64A8E6A0C566}" destId="{4BF132AC-686B-45E6-A9BD-8BB1F2B6805B}" srcOrd="0" destOrd="0" presId="urn:microsoft.com/office/officeart/2011/layout/HexagonRadial"/>
    <dgm:cxn modelId="{32B0812A-0DE4-4DF4-901E-75D510550A28}" type="presParOf" srcId="{3946BDCC-CCB9-43F7-B67C-38EE8A30F440}" destId="{D4F82ED4-97C7-472E-BA68-A5C8A73A2D1A}" srcOrd="6" destOrd="0" presId="urn:microsoft.com/office/officeart/2011/layout/HexagonRadial"/>
    <dgm:cxn modelId="{87DD184B-0E3E-4CFA-821B-336D0B54469E}" type="presParOf" srcId="{3946BDCC-CCB9-43F7-B67C-38EE8A30F440}" destId="{E956C498-70FD-4BB7-B508-80D7BFFEED02}" srcOrd="7" destOrd="0" presId="urn:microsoft.com/office/officeart/2011/layout/HexagonRadial"/>
    <dgm:cxn modelId="{183ECFF6-DB18-4D3C-AD1C-A973371251E5}" type="presParOf" srcId="{E956C498-70FD-4BB7-B508-80D7BFFEED02}" destId="{AECC1C19-D1E5-4AFE-984F-2F1D96EC22C0}" srcOrd="0" destOrd="0" presId="urn:microsoft.com/office/officeart/2011/layout/HexagonRadial"/>
    <dgm:cxn modelId="{39758B4C-D40F-47CA-A214-D11923EDE479}" type="presParOf" srcId="{3946BDCC-CCB9-43F7-B67C-38EE8A30F440}" destId="{8203B041-F848-4E16-8295-0872BF47F88C}" srcOrd="8" destOrd="0" presId="urn:microsoft.com/office/officeart/2011/layout/HexagonRadial"/>
    <dgm:cxn modelId="{F3922DA9-D11E-4A2B-9027-C77C123967DF}" type="presParOf" srcId="{3946BDCC-CCB9-43F7-B67C-38EE8A30F440}" destId="{83537665-54F8-4093-9548-B430F1CD384D}" srcOrd="9" destOrd="0" presId="urn:microsoft.com/office/officeart/2011/layout/HexagonRadial"/>
    <dgm:cxn modelId="{95224F37-8399-46A6-85FC-CF1E52E5318F}" type="presParOf" srcId="{83537665-54F8-4093-9548-B430F1CD384D}" destId="{D1281AFA-1CFE-41CB-AB4C-394482D4B9BB}" srcOrd="0" destOrd="0" presId="urn:microsoft.com/office/officeart/2011/layout/HexagonRadial"/>
    <dgm:cxn modelId="{B53E8115-A001-4BEB-B47D-FACF1D914E81}" type="presParOf" srcId="{3946BDCC-CCB9-43F7-B67C-38EE8A30F440}" destId="{035E6F23-627E-40C1-85FC-FE2ED6B8B800}" srcOrd="10" destOrd="0" presId="urn:microsoft.com/office/officeart/2011/layout/HexagonRadial"/>
    <dgm:cxn modelId="{A6019ED6-BBB3-4161-ABCF-462D05C57CC9}" type="presParOf" srcId="{3946BDCC-CCB9-43F7-B67C-38EE8A30F440}" destId="{5DBAF793-E517-4793-AC18-D010FA24917F}" srcOrd="11" destOrd="0" presId="urn:microsoft.com/office/officeart/2011/layout/HexagonRadial"/>
    <dgm:cxn modelId="{68C01536-E22F-405C-8BF4-A611F253F795}" type="presParOf" srcId="{5DBAF793-E517-4793-AC18-D010FA24917F}" destId="{AE9657D9-0DC7-43C2-930B-16412EB58B2B}" srcOrd="0" destOrd="0" presId="urn:microsoft.com/office/officeart/2011/layout/HexagonRadial"/>
    <dgm:cxn modelId="{CD3A1CF9-AC6A-4B95-874E-43289867D5AD}" type="presParOf" srcId="{3946BDCC-CCB9-43F7-B67C-38EE8A30F440}" destId="{09CE9667-A6A5-4C72-BB2D-2F2DFF3A4634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0B707A-A127-47C7-875B-B4DBEB697405}">
      <dsp:nvSpPr>
        <dsp:cNvPr id="0" name=""/>
        <dsp:cNvSpPr/>
      </dsp:nvSpPr>
      <dsp:spPr>
        <a:xfrm>
          <a:off x="1328764" y="786627"/>
          <a:ext cx="999838" cy="864900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1494451" y="929953"/>
        <a:ext cx="668464" cy="578248"/>
      </dsp:txXfrm>
    </dsp:sp>
    <dsp:sp modelId="{EFC20733-962F-41CE-9545-F0ADF83D8828}">
      <dsp:nvSpPr>
        <dsp:cNvPr id="0" name=""/>
        <dsp:cNvSpPr/>
      </dsp:nvSpPr>
      <dsp:spPr>
        <a:xfrm>
          <a:off x="1954855" y="372831"/>
          <a:ext cx="377235" cy="325038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7BFB62-18B9-458D-BC71-C1ADCD4381BC}">
      <dsp:nvSpPr>
        <dsp:cNvPr id="0" name=""/>
        <dsp:cNvSpPr/>
      </dsp:nvSpPr>
      <dsp:spPr>
        <a:xfrm>
          <a:off x="1420864" y="0"/>
          <a:ext cx="819360" cy="708842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1556649" y="117470"/>
        <a:ext cx="547790" cy="473902"/>
      </dsp:txXfrm>
    </dsp:sp>
    <dsp:sp modelId="{4BF132AC-686B-45E6-A9BD-8BB1F2B6805B}">
      <dsp:nvSpPr>
        <dsp:cNvPr id="0" name=""/>
        <dsp:cNvSpPr/>
      </dsp:nvSpPr>
      <dsp:spPr>
        <a:xfrm>
          <a:off x="2395119" y="980480"/>
          <a:ext cx="377235" cy="325038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47193F-0591-4DDF-9077-A55753377D20}">
      <dsp:nvSpPr>
        <dsp:cNvPr id="0" name=""/>
        <dsp:cNvSpPr/>
      </dsp:nvSpPr>
      <dsp:spPr>
        <a:xfrm>
          <a:off x="2172312" y="435985"/>
          <a:ext cx="819360" cy="708842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2308097" y="553455"/>
        <a:ext cx="547790" cy="473902"/>
      </dsp:txXfrm>
    </dsp:sp>
    <dsp:sp modelId="{AECC1C19-D1E5-4AFE-984F-2F1D96EC22C0}">
      <dsp:nvSpPr>
        <dsp:cNvPr id="0" name=""/>
        <dsp:cNvSpPr/>
      </dsp:nvSpPr>
      <dsp:spPr>
        <a:xfrm>
          <a:off x="2089283" y="1666402"/>
          <a:ext cx="377235" cy="325038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F82ED4-97C7-472E-BA68-A5C8A73A2D1A}">
      <dsp:nvSpPr>
        <dsp:cNvPr id="0" name=""/>
        <dsp:cNvSpPr/>
      </dsp:nvSpPr>
      <dsp:spPr>
        <a:xfrm>
          <a:off x="2172312" y="1293083"/>
          <a:ext cx="819360" cy="708842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2308097" y="1410553"/>
        <a:ext cx="547790" cy="473902"/>
      </dsp:txXfrm>
    </dsp:sp>
    <dsp:sp modelId="{D1281AFA-1CFE-41CB-AB4C-394482D4B9BB}">
      <dsp:nvSpPr>
        <dsp:cNvPr id="0" name=""/>
        <dsp:cNvSpPr/>
      </dsp:nvSpPr>
      <dsp:spPr>
        <a:xfrm>
          <a:off x="1330625" y="1737603"/>
          <a:ext cx="377235" cy="325038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03B041-F848-4E16-8295-0872BF47F88C}">
      <dsp:nvSpPr>
        <dsp:cNvPr id="0" name=""/>
        <dsp:cNvSpPr/>
      </dsp:nvSpPr>
      <dsp:spPr>
        <a:xfrm>
          <a:off x="1420864" y="1729557"/>
          <a:ext cx="819360" cy="708842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1556649" y="1847027"/>
        <a:ext cx="547790" cy="473902"/>
      </dsp:txXfrm>
    </dsp:sp>
    <dsp:sp modelId="{AE9657D9-0DC7-43C2-930B-16412EB58B2B}">
      <dsp:nvSpPr>
        <dsp:cNvPr id="0" name=""/>
        <dsp:cNvSpPr/>
      </dsp:nvSpPr>
      <dsp:spPr>
        <a:xfrm>
          <a:off x="883151" y="1130198"/>
          <a:ext cx="377235" cy="325038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5E6F23-627E-40C1-85FC-FE2ED6B8B800}">
      <dsp:nvSpPr>
        <dsp:cNvPr id="0" name=""/>
        <dsp:cNvSpPr/>
      </dsp:nvSpPr>
      <dsp:spPr>
        <a:xfrm>
          <a:off x="665927" y="1293571"/>
          <a:ext cx="819360" cy="708842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801712" y="1411041"/>
        <a:ext cx="547790" cy="473902"/>
      </dsp:txXfrm>
    </dsp:sp>
    <dsp:sp modelId="{09CE9667-A6A5-4C72-BB2D-2F2DFF3A4634}">
      <dsp:nvSpPr>
        <dsp:cNvPr id="0" name=""/>
        <dsp:cNvSpPr/>
      </dsp:nvSpPr>
      <dsp:spPr>
        <a:xfrm>
          <a:off x="665927" y="435010"/>
          <a:ext cx="819360" cy="708842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801712" y="552480"/>
        <a:ext cx="547790" cy="4739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598593"/>
            <a:ext cx="466344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921087"/>
            <a:ext cx="41148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9AC8-24FE-403C-9EDF-7FB033AD0E6C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93D5-EB1F-45D8-897D-DE300A424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742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9AC8-24FE-403C-9EDF-7FB033AD0E6C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93D5-EB1F-45D8-897D-DE300A424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02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194733"/>
            <a:ext cx="1183005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194733"/>
            <a:ext cx="3480435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9AC8-24FE-403C-9EDF-7FB033AD0E6C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93D5-EB1F-45D8-897D-DE300A424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82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9AC8-24FE-403C-9EDF-7FB033AD0E6C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93D5-EB1F-45D8-897D-DE300A424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11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911861"/>
            <a:ext cx="4732020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2447714"/>
            <a:ext cx="4732020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/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9AC8-24FE-403C-9EDF-7FB033AD0E6C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93D5-EB1F-45D8-897D-DE300A424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399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973666"/>
            <a:ext cx="233172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973666"/>
            <a:ext cx="233172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9AC8-24FE-403C-9EDF-7FB033AD0E6C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93D5-EB1F-45D8-897D-DE300A424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67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94734"/>
            <a:ext cx="473202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896620"/>
            <a:ext cx="2321004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1336040"/>
            <a:ext cx="2321004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896620"/>
            <a:ext cx="2332435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1336040"/>
            <a:ext cx="2332435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9AC8-24FE-403C-9EDF-7FB033AD0E6C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93D5-EB1F-45D8-897D-DE300A424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46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9AC8-24FE-403C-9EDF-7FB033AD0E6C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93D5-EB1F-45D8-897D-DE300A424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029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9AC8-24FE-403C-9EDF-7FB033AD0E6C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93D5-EB1F-45D8-897D-DE300A424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10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43840"/>
            <a:ext cx="1769507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526627"/>
            <a:ext cx="2777490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097280"/>
            <a:ext cx="1769507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9AC8-24FE-403C-9EDF-7FB033AD0E6C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93D5-EB1F-45D8-897D-DE300A424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350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43840"/>
            <a:ext cx="1769507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526627"/>
            <a:ext cx="2777490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097280"/>
            <a:ext cx="1769507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9AC8-24FE-403C-9EDF-7FB033AD0E6C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93D5-EB1F-45D8-897D-DE300A424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65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194734"/>
            <a:ext cx="473202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973666"/>
            <a:ext cx="473202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3390054"/>
            <a:ext cx="12344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79AC8-24FE-403C-9EDF-7FB033AD0E6C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3390054"/>
            <a:ext cx="185166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3390054"/>
            <a:ext cx="12344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893D5-EB1F-45D8-897D-DE300A424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51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1F7A766-D2FB-4C7F-B3AE-001C03CBE914}"/>
              </a:ext>
            </a:extLst>
          </p:cNvPr>
          <p:cNvGraphicFramePr/>
          <p:nvPr/>
        </p:nvGraphicFramePr>
        <p:xfrm>
          <a:off x="914400" y="609600"/>
          <a:ext cx="3657600" cy="243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6435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341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Candell, Richard (Fed)</dc:creator>
  <cp:lastModifiedBy>Candell, Richard (Fed)</cp:lastModifiedBy>
  <cp:revision>3</cp:revision>
  <dcterms:created xsi:type="dcterms:W3CDTF">2019-12-10T15:30:14Z</dcterms:created>
  <dcterms:modified xsi:type="dcterms:W3CDTF">2019-12-10T21:11:36Z</dcterms:modified>
</cp:coreProperties>
</file>