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38DA3-AC7C-4BD1-8763-B0376AF35D8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47092-E180-4D24-96A0-B8215618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Flows</a:t>
            </a:r>
          </a:p>
          <a:p>
            <a:r>
              <a:rPr lang="en-US" dirty="0" err="1"/>
              <a:t>Tesyt</a:t>
            </a:r>
            <a:r>
              <a:rPr lang="en-US" dirty="0"/>
              <a:t> </a:t>
            </a:r>
            <a:r>
              <a:rPr lang="en-US" baseline="0" dirty="0"/>
              <a:t> Case  Baseline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9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8B3A-1C8E-4FC9-A3C7-214E1B4B3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BAC39-FD51-43E6-903D-ACD750299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D8C95-0567-4BC5-99FC-1E082EB7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0828-7C45-4CFA-8D35-8C74B0D8D9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A47A9-4DB4-47F1-BAFE-35943BAE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855A-3D0E-45B8-B35A-919550DF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8407-3C79-41C3-B45C-5210E1CD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CA02-59A8-418F-805E-36F022F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CAE3C-B00D-4A2A-9ABF-3231A2DD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27D4-E4FC-4893-89B9-50BFFFDE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0828-7C45-4CFA-8D35-8C74B0D8D9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114C-A2E4-4F25-A7C9-8FA306FE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8E0D-BC75-43C5-BA73-F413BAF9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8407-3C79-41C3-B45C-5210E1CD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5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A3824-63FD-46D7-8B17-5F810D91B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53D7B-6F3B-48CA-9C15-7AAF4DFDB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DAC01-2647-47A7-B3D5-C48342E9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0828-7C45-4CFA-8D35-8C74B0D8D9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7E3-6189-4980-B0DA-170BB9D6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23F23-CA5C-41BF-9209-FF5BF8AC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8407-3C79-41C3-B45C-5210E1CD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5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8"/>
            <a:ext cx="10972800" cy="661353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158330"/>
            <a:ext cx="10970683" cy="5013871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133">
                <a:solidFill>
                  <a:schemeClr val="tx2"/>
                </a:solidFill>
              </a:defRPr>
            </a:lvl2pPr>
            <a:lvl3pPr>
              <a:defRPr sz="2133">
                <a:solidFill>
                  <a:schemeClr val="tx2"/>
                </a:solidFill>
              </a:defRPr>
            </a:lvl3pPr>
            <a:lvl4pPr>
              <a:defRPr sz="1867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/>
              <a:t>14pt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20522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00C0-EE85-409F-8C0A-B96227C2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4AD5-70D4-40A9-990F-D2292ACB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937F-E526-47F4-812E-29518A7C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0828-7C45-4CFA-8D35-8C74B0D8D9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0024-E7D1-4DAF-8B04-D76FB6F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5578-D06A-40C6-9F02-B8664B51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8407-3C79-41C3-B45C-5210E1CD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0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95D4-C17D-42A0-AF18-479DDD2D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2AD1-F705-4076-B2E5-0E0982A2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0C9D-601C-4B03-A747-F4A98E4F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0828-7C45-4CFA-8D35-8C74B0D8D9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0D16-05EC-4034-A644-A8C961C2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DEADF-DA7E-4E9D-98CE-5430CD30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8407-3C79-41C3-B45C-5210E1CD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D7AF-9AC1-439E-8B82-28FB90D8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492F-E0D5-49EB-B473-2C259E009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1509C-24CD-4BE1-BB16-6BA969FBE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90953-A96D-4264-A53F-C9C6F1AF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0828-7C45-4CFA-8D35-8C74B0D8D9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AE05-D4DD-4058-871C-D531FF89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251F-EB3B-442A-BD1B-80E24B5F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8407-3C79-41C3-B45C-5210E1CD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9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2D87-10CD-4E47-AD70-85A1A366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2E92-F361-4866-9290-8FE48CD8E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EA1B0-5B52-4591-97D9-88D62014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0FA30-10D5-4BC7-BFE3-4EF04864E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41411-81EC-448A-87B6-983E966AF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15D58-9C25-483B-9069-204FE81A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0828-7C45-4CFA-8D35-8C74B0D8D9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F148D-963D-45AB-86C9-2F432EF1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6E3DC-1780-401E-BC11-661CA454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8407-3C79-41C3-B45C-5210E1CD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744-6224-4153-AED0-592308B3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61E17-B03C-4473-9A10-F403D6B1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0828-7C45-4CFA-8D35-8C74B0D8D9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E8487-9A8A-4B8A-859F-263EC035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9F174-BD15-48F3-8DEC-E9990561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8407-3C79-41C3-B45C-5210E1CD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60169-CBA7-449C-BBDB-82F24D65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0828-7C45-4CFA-8D35-8C74B0D8D9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67D38-03BC-49E2-91BF-68F26C94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D46A7-3CAA-45A2-94ED-6ED346D1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8407-3C79-41C3-B45C-5210E1CD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A39E-E1CF-4DFB-BA55-A7A91551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D7B0-54ED-4BAF-A5AB-DC9192E8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4FC17-882B-47C5-812F-BEFBD4C24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CB4FF-A7C6-44F0-A1AE-626672DC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0828-7C45-4CFA-8D35-8C74B0D8D9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14DB-035E-4064-A483-C633192A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595F-4BEB-41C6-8213-41522E17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8407-3C79-41C3-B45C-5210E1CD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2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6566-0887-4C9D-98C7-369F5017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F8E64-78F3-4B3E-8AF9-3883A1C4C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7D7F8-718A-4CF4-AB83-D38847D15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B96EF-C197-433B-B476-09D1B3CC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0828-7C45-4CFA-8D35-8C74B0D8D9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80D8C-40F8-4E2F-9FAF-F89CD0C1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95336-C9BD-4B82-9803-9835F3C4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8407-3C79-41C3-B45C-5210E1CD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E5D45-B80B-4530-874B-3BFE5AC0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8866-76EC-4F0F-A719-1587DC29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7F53-8494-462D-851B-9DAE783E6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B0828-7C45-4CFA-8D35-8C74B0D8D9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6417-AC32-4B90-B9E0-AF98718F8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6BB6-7025-4E1C-9B19-CF1BB3C0F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8407-3C79-41C3-B45C-5210E1CD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Elbow Connector 248">
            <a:extLst>
              <a:ext uri="{FF2B5EF4-FFF2-40B4-BE49-F238E27FC236}">
                <a16:creationId xmlns:a16="http://schemas.microsoft.com/office/drawing/2014/main" id="{8486A48A-3FD2-499A-9059-86103DDCBE61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602658" y="2953058"/>
            <a:ext cx="1631198" cy="831962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84">
            <a:extLst>
              <a:ext uri="{FF2B5EF4-FFF2-40B4-BE49-F238E27FC236}">
                <a16:creationId xmlns:a16="http://schemas.microsoft.com/office/drawing/2014/main" id="{89B059EC-F1A6-4F09-B0A9-C65FC7A5620D}"/>
              </a:ext>
            </a:extLst>
          </p:cNvPr>
          <p:cNvCxnSpPr>
            <a:cxnSpLocks/>
            <a:stCxn id="140" idx="1"/>
          </p:cNvCxnSpPr>
          <p:nvPr/>
        </p:nvCxnSpPr>
        <p:spPr>
          <a:xfrm rot="10800000">
            <a:off x="9319286" y="3934739"/>
            <a:ext cx="1408088" cy="1066226"/>
          </a:xfrm>
          <a:prstGeom prst="bentConnector3">
            <a:avLst>
              <a:gd name="adj1" fmla="val 99852"/>
            </a:avLst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4">
            <a:extLst>
              <a:ext uri="{FF2B5EF4-FFF2-40B4-BE49-F238E27FC236}">
                <a16:creationId xmlns:a16="http://schemas.microsoft.com/office/drawing/2014/main" id="{6790DF96-EA21-42C3-B8DE-679E97993646}"/>
              </a:ext>
            </a:extLst>
          </p:cNvPr>
          <p:cNvCxnSpPr>
            <a:cxnSpLocks/>
            <a:stCxn id="125" idx="1"/>
          </p:cNvCxnSpPr>
          <p:nvPr/>
        </p:nvCxnSpPr>
        <p:spPr>
          <a:xfrm rot="10800000">
            <a:off x="9169064" y="3934740"/>
            <a:ext cx="1544859" cy="1535081"/>
          </a:xfrm>
          <a:prstGeom prst="bentConnector3">
            <a:avLst>
              <a:gd name="adj1" fmla="val 100222"/>
            </a:avLst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84">
            <a:extLst>
              <a:ext uri="{FF2B5EF4-FFF2-40B4-BE49-F238E27FC236}">
                <a16:creationId xmlns:a16="http://schemas.microsoft.com/office/drawing/2014/main" id="{DA1E06B0-BC4F-441F-B16A-8F0441A22114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>
            <a:off x="9011871" y="3934739"/>
            <a:ext cx="1715507" cy="2010109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1588BF-4321-4E1B-B9FD-047C9F8DE444}"/>
              </a:ext>
            </a:extLst>
          </p:cNvPr>
          <p:cNvSpPr/>
          <p:nvPr/>
        </p:nvSpPr>
        <p:spPr>
          <a:xfrm>
            <a:off x="8222738" y="2089202"/>
            <a:ext cx="1008309" cy="25800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Supervisor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553335" y="156051"/>
            <a:ext cx="6165100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Measurement Setup (Nov. 2019)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445" y="2047219"/>
            <a:ext cx="3091332" cy="2195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79841" y="2130600"/>
            <a:ext cx="685957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Inspector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1484895" y="3570947"/>
            <a:ext cx="1117763" cy="42814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Non-PTP Switch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91044" y="4471766"/>
            <a:ext cx="3105463" cy="2134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56602" y="4551990"/>
            <a:ext cx="663002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Operator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1568052" y="5100923"/>
            <a:ext cx="1117763" cy="42814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Non-PTP Switch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993234" y="5900519"/>
            <a:ext cx="1531857" cy="520554"/>
            <a:chOff x="2467503" y="3305249"/>
            <a:chExt cx="1254859" cy="512953"/>
          </a:xfrm>
        </p:grpSpPr>
        <p:pic>
          <p:nvPicPr>
            <p:cNvPr id="115" name="Picture 10" descr="Image result for ur3 control box">
              <a:extLst>
                <a:ext uri="{FF2B5EF4-FFF2-40B4-BE49-F238E27FC236}">
                  <a16:creationId xmlns:a16="http://schemas.microsoft.com/office/drawing/2014/main" id="{9EAED5CF-2D80-4B5B-81BB-45369C85D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503" y="3305249"/>
              <a:ext cx="660853" cy="512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22F3D0B-C3DE-4B8E-84EF-F3774CEBC628}"/>
                </a:ext>
              </a:extLst>
            </p:cNvPr>
            <p:cNvSpPr/>
            <p:nvPr/>
          </p:nvSpPr>
          <p:spPr>
            <a:xfrm>
              <a:off x="3061509" y="3423067"/>
              <a:ext cx="660853" cy="317968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 panose="020F0502020204030204"/>
                </a:rPr>
                <a:t>OPT_RC</a:t>
              </a: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B9B5B8-36E9-4E63-B700-9BD0D5CE9447}"/>
              </a:ext>
            </a:extLst>
          </p:cNvPr>
          <p:cNvSpPr/>
          <p:nvPr/>
        </p:nvSpPr>
        <p:spPr>
          <a:xfrm>
            <a:off x="1111569" y="6020083"/>
            <a:ext cx="779825" cy="317746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OPT_FT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0713922" y="5346677"/>
            <a:ext cx="961629" cy="246286"/>
            <a:chOff x="5155025" y="1884940"/>
            <a:chExt cx="837043" cy="261441"/>
          </a:xfrm>
        </p:grpSpPr>
        <p:pic>
          <p:nvPicPr>
            <p:cNvPr id="125" name="Picture 4" descr="Image result for beckhoff plc cx9020">
              <a:extLst>
                <a:ext uri="{FF2B5EF4-FFF2-40B4-BE49-F238E27FC236}">
                  <a16:creationId xmlns:a16="http://schemas.microsoft.com/office/drawing/2014/main" id="{8CD0E74C-9D2E-47C0-A19A-CA36F383D4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155025" y="1884940"/>
              <a:ext cx="249568" cy="261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945A7FC-9331-48CA-85B0-BF09AAF2DC6D}"/>
                </a:ext>
              </a:extLst>
            </p:cNvPr>
            <p:cNvSpPr/>
            <p:nvPr/>
          </p:nvSpPr>
          <p:spPr>
            <a:xfrm>
              <a:off x="5404593" y="1884940"/>
              <a:ext cx="587475" cy="2614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 panose="020F0502020204030204"/>
                </a:rPr>
                <a:t>CNC_2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0727374" y="4877822"/>
            <a:ext cx="961632" cy="246286"/>
            <a:chOff x="5155025" y="1884940"/>
            <a:chExt cx="837045" cy="261441"/>
          </a:xfrm>
        </p:grpSpPr>
        <p:pic>
          <p:nvPicPr>
            <p:cNvPr id="140" name="Picture 4" descr="Image result for beckhoff plc cx9020">
              <a:extLst>
                <a:ext uri="{FF2B5EF4-FFF2-40B4-BE49-F238E27FC236}">
                  <a16:creationId xmlns:a16="http://schemas.microsoft.com/office/drawing/2014/main" id="{8CD0E74C-9D2E-47C0-A19A-CA36F383D4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155025" y="1884940"/>
              <a:ext cx="249568" cy="261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945A7FC-9331-48CA-85B0-BF09AAF2DC6D}"/>
                </a:ext>
              </a:extLst>
            </p:cNvPr>
            <p:cNvSpPr/>
            <p:nvPr/>
          </p:nvSpPr>
          <p:spPr>
            <a:xfrm>
              <a:off x="5404594" y="1884940"/>
              <a:ext cx="587476" cy="26144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 panose="020F0502020204030204"/>
                </a:rPr>
                <a:t>CNC_1</a:t>
              </a:r>
            </a:p>
          </p:txBody>
        </p:sp>
      </p:grpSp>
      <p:cxnSp>
        <p:nvCxnSpPr>
          <p:cNvPr id="17" name="Straight Arrow Connector 16"/>
          <p:cNvCxnSpPr>
            <a:cxnSpLocks/>
            <a:endCxn id="91" idx="0"/>
          </p:cNvCxnSpPr>
          <p:nvPr/>
        </p:nvCxnSpPr>
        <p:spPr>
          <a:xfrm rot="5400000">
            <a:off x="8094581" y="2635484"/>
            <a:ext cx="704908" cy="18761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cxnSpLocks/>
            <a:stCxn id="98" idx="0"/>
            <a:endCxn id="180" idx="1"/>
          </p:cNvCxnSpPr>
          <p:nvPr/>
        </p:nvCxnSpPr>
        <p:spPr>
          <a:xfrm rot="5400000" flipH="1" flipV="1">
            <a:off x="2887139" y="4129552"/>
            <a:ext cx="211167" cy="1731576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cxnSpLocks/>
            <a:stCxn id="98" idx="2"/>
            <a:endCxn id="120" idx="0"/>
          </p:cNvCxnSpPr>
          <p:nvPr/>
        </p:nvCxnSpPr>
        <p:spPr>
          <a:xfrm rot="16200000" flipH="1">
            <a:off x="2378823" y="5277179"/>
            <a:ext cx="491015" cy="99479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cxnSpLocks/>
            <a:endCxn id="98" idx="1"/>
          </p:cNvCxnSpPr>
          <p:nvPr/>
        </p:nvCxnSpPr>
        <p:spPr>
          <a:xfrm rot="5400000" flipH="1" flipV="1">
            <a:off x="942255" y="5365061"/>
            <a:ext cx="675863" cy="575733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cxnSpLocks/>
            <a:stCxn id="79" idx="0"/>
          </p:cNvCxnSpPr>
          <p:nvPr/>
        </p:nvCxnSpPr>
        <p:spPr>
          <a:xfrm rot="5400000" flipH="1" flipV="1">
            <a:off x="2077426" y="2890397"/>
            <a:ext cx="646901" cy="71420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endCxn id="79" idx="1"/>
          </p:cNvCxnSpPr>
          <p:nvPr/>
        </p:nvCxnSpPr>
        <p:spPr>
          <a:xfrm rot="16200000" flipH="1">
            <a:off x="854284" y="3154410"/>
            <a:ext cx="835592" cy="425628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122">
            <a:extLst>
              <a:ext uri="{FF2B5EF4-FFF2-40B4-BE49-F238E27FC236}">
                <a16:creationId xmlns:a16="http://schemas.microsoft.com/office/drawing/2014/main" id="{5316C083-2247-4F87-90D2-D31D55544273}"/>
              </a:ext>
            </a:extLst>
          </p:cNvPr>
          <p:cNvSpPr/>
          <p:nvPr/>
        </p:nvSpPr>
        <p:spPr>
          <a:xfrm>
            <a:off x="7237977" y="3081743"/>
            <a:ext cx="2230503" cy="8529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Two PTP capable switches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(22 ports combined)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7671EA7-0306-477E-8E10-AF8004C247A3}"/>
              </a:ext>
            </a:extLst>
          </p:cNvPr>
          <p:cNvGrpSpPr/>
          <p:nvPr/>
        </p:nvGrpSpPr>
        <p:grpSpPr>
          <a:xfrm>
            <a:off x="10727377" y="5821704"/>
            <a:ext cx="961629" cy="246286"/>
            <a:chOff x="5155025" y="1884940"/>
            <a:chExt cx="837043" cy="261441"/>
          </a:xfrm>
        </p:grpSpPr>
        <p:pic>
          <p:nvPicPr>
            <p:cNvPr id="108" name="Picture 4" descr="Image result for beckhoff plc cx9020">
              <a:extLst>
                <a:ext uri="{FF2B5EF4-FFF2-40B4-BE49-F238E27FC236}">
                  <a16:creationId xmlns:a16="http://schemas.microsoft.com/office/drawing/2014/main" id="{A4AC2B2D-AA0F-4F60-9903-17AE24160B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155025" y="1884940"/>
              <a:ext cx="249568" cy="261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B15D8D8-E8DD-4A92-B3A4-E227CF7123CA}"/>
                </a:ext>
              </a:extLst>
            </p:cNvPr>
            <p:cNvSpPr/>
            <p:nvPr/>
          </p:nvSpPr>
          <p:spPr>
            <a:xfrm>
              <a:off x="5404593" y="1884940"/>
              <a:ext cx="587475" cy="2614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 panose="020F0502020204030204"/>
                </a:rPr>
                <a:t>CNC_3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E58ADE3-F11A-4809-8501-2AB2803EACD3}"/>
              </a:ext>
            </a:extLst>
          </p:cNvPr>
          <p:cNvGrpSpPr/>
          <p:nvPr/>
        </p:nvGrpSpPr>
        <p:grpSpPr>
          <a:xfrm>
            <a:off x="10727376" y="6337828"/>
            <a:ext cx="961632" cy="246286"/>
            <a:chOff x="5155025" y="1884940"/>
            <a:chExt cx="837045" cy="261441"/>
          </a:xfrm>
        </p:grpSpPr>
        <p:pic>
          <p:nvPicPr>
            <p:cNvPr id="123" name="Picture 4" descr="Image result for beckhoff plc cx9020">
              <a:extLst>
                <a:ext uri="{FF2B5EF4-FFF2-40B4-BE49-F238E27FC236}">
                  <a16:creationId xmlns:a16="http://schemas.microsoft.com/office/drawing/2014/main" id="{0ECB06AF-2476-4ED7-972E-8DB410CEAD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155025" y="1884940"/>
              <a:ext cx="249568" cy="261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1F666C7-11BB-4ACB-91E5-A96BE8A35239}"/>
                </a:ext>
              </a:extLst>
            </p:cNvPr>
            <p:cNvSpPr/>
            <p:nvPr/>
          </p:nvSpPr>
          <p:spPr>
            <a:xfrm>
              <a:off x="5404594" y="1884940"/>
              <a:ext cx="587476" cy="26144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 panose="020F0502020204030204"/>
                </a:rPr>
                <a:t>CNC_4</a:t>
              </a:r>
            </a:p>
          </p:txBody>
        </p:sp>
      </p:grpSp>
      <p:pic>
        <p:nvPicPr>
          <p:cNvPr id="153" name="Picture 6" descr="Image result for intel nuc antenna">
            <a:extLst>
              <a:ext uri="{FF2B5EF4-FFF2-40B4-BE49-F238E27FC236}">
                <a16:creationId xmlns:a16="http://schemas.microsoft.com/office/drawing/2014/main" id="{64FC2A26-2CD6-4665-8369-531E1FC1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823" y="4939463"/>
            <a:ext cx="519092" cy="3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0E0B3EAB-5672-4C9C-9493-6C11827312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8887">
            <a:off x="6131696" y="2964814"/>
            <a:ext cx="151081" cy="151081"/>
          </a:xfrm>
          <a:prstGeom prst="rect">
            <a:avLst/>
          </a:prstGeom>
        </p:spPr>
      </p:pic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BB4BB7D-5F4D-4545-B452-FEDA30C22B2C}"/>
              </a:ext>
            </a:extLst>
          </p:cNvPr>
          <p:cNvSpPr/>
          <p:nvPr/>
        </p:nvSpPr>
        <p:spPr>
          <a:xfrm>
            <a:off x="2884949" y="3598676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415526EA-FEF4-44CD-8540-723AEAC6EAB3}"/>
              </a:ext>
            </a:extLst>
          </p:cNvPr>
          <p:cNvSpPr/>
          <p:nvPr/>
        </p:nvSpPr>
        <p:spPr>
          <a:xfrm>
            <a:off x="2516661" y="4718654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pic>
        <p:nvPicPr>
          <p:cNvPr id="179" name="Picture 6" descr="Image result for intel nuc antenna">
            <a:extLst>
              <a:ext uri="{FF2B5EF4-FFF2-40B4-BE49-F238E27FC236}">
                <a16:creationId xmlns:a16="http://schemas.microsoft.com/office/drawing/2014/main" id="{4C012847-0D2D-4BD9-86CF-5911FEBA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269" y="2370066"/>
            <a:ext cx="519092" cy="3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6" descr="Image result for intel nuc antenna">
            <a:extLst>
              <a:ext uri="{FF2B5EF4-FFF2-40B4-BE49-F238E27FC236}">
                <a16:creationId xmlns:a16="http://schemas.microsoft.com/office/drawing/2014/main" id="{68A0B5D9-985C-47FA-9D5C-383C499BB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10" y="4723108"/>
            <a:ext cx="519092" cy="3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Image result for netgear router">
            <a:extLst>
              <a:ext uri="{FF2B5EF4-FFF2-40B4-BE49-F238E27FC236}">
                <a16:creationId xmlns:a16="http://schemas.microsoft.com/office/drawing/2014/main" id="{8D08682D-3DF5-45DB-B063-E5D9B5CE3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9" r="18090"/>
          <a:stretch/>
        </p:blipFill>
        <p:spPr bwMode="auto">
          <a:xfrm>
            <a:off x="5836623" y="3171442"/>
            <a:ext cx="775790" cy="67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9E53721-F3AA-4198-8D13-41298E768908}"/>
              </a:ext>
            </a:extLst>
          </p:cNvPr>
          <p:cNvCxnSpPr>
            <a:cxnSpLocks/>
            <a:stCxn id="91" idx="1"/>
            <a:endCxn id="181" idx="3"/>
          </p:cNvCxnSpPr>
          <p:nvPr/>
        </p:nvCxnSpPr>
        <p:spPr>
          <a:xfrm flipH="1">
            <a:off x="6612413" y="3508241"/>
            <a:ext cx="625564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C367E8BB-17FD-4D28-A44C-78AD9EF088A7}"/>
              </a:ext>
            </a:extLst>
          </p:cNvPr>
          <p:cNvSpPr/>
          <p:nvPr/>
        </p:nvSpPr>
        <p:spPr>
          <a:xfrm>
            <a:off x="8207061" y="2570479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cxnSp>
        <p:nvCxnSpPr>
          <p:cNvPr id="188" name="Straight Arrow Connector 184">
            <a:extLst>
              <a:ext uri="{FF2B5EF4-FFF2-40B4-BE49-F238E27FC236}">
                <a16:creationId xmlns:a16="http://schemas.microsoft.com/office/drawing/2014/main" id="{12C86877-0F79-4EC5-9374-67E71865697D}"/>
              </a:ext>
            </a:extLst>
          </p:cNvPr>
          <p:cNvCxnSpPr>
            <a:cxnSpLocks/>
            <a:stCxn id="123" idx="1"/>
          </p:cNvCxnSpPr>
          <p:nvPr/>
        </p:nvCxnSpPr>
        <p:spPr>
          <a:xfrm rot="10800000">
            <a:off x="8839130" y="3934739"/>
            <a:ext cx="1888247" cy="2526233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DD510B45-E519-4BF6-86A2-DB1E523C6F9F}"/>
              </a:ext>
            </a:extLst>
          </p:cNvPr>
          <p:cNvSpPr/>
          <p:nvPr/>
        </p:nvSpPr>
        <p:spPr>
          <a:xfrm>
            <a:off x="9832753" y="5311752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12818EB1-C808-44C1-A533-90CEF957C088}"/>
              </a:ext>
            </a:extLst>
          </p:cNvPr>
          <p:cNvSpPr/>
          <p:nvPr/>
        </p:nvSpPr>
        <p:spPr>
          <a:xfrm>
            <a:off x="9832753" y="5776817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B65F951C-0BED-48CD-8149-58A4D548EF64}"/>
              </a:ext>
            </a:extLst>
          </p:cNvPr>
          <p:cNvSpPr/>
          <p:nvPr/>
        </p:nvSpPr>
        <p:spPr>
          <a:xfrm>
            <a:off x="9832753" y="6241882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B592B9AC-61F8-4996-A87E-68478478E9E8}"/>
              </a:ext>
            </a:extLst>
          </p:cNvPr>
          <p:cNvSpPr/>
          <p:nvPr/>
        </p:nvSpPr>
        <p:spPr>
          <a:xfrm>
            <a:off x="9837249" y="4849149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pic>
        <p:nvPicPr>
          <p:cNvPr id="94" name="Picture 6" descr="Image result for intel nuc antenna">
            <a:extLst>
              <a:ext uri="{FF2B5EF4-FFF2-40B4-BE49-F238E27FC236}">
                <a16:creationId xmlns:a16="http://schemas.microsoft.com/office/drawing/2014/main" id="{DBB62C32-C2B2-4C84-ABE0-32B22DF7E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67" y="4939463"/>
            <a:ext cx="519092" cy="3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Image result for intel nuc antenna">
            <a:extLst>
              <a:ext uri="{FF2B5EF4-FFF2-40B4-BE49-F238E27FC236}">
                <a16:creationId xmlns:a16="http://schemas.microsoft.com/office/drawing/2014/main" id="{C00CA0E7-C4E6-4B51-B2CD-EDDC7B69A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920" y="4939463"/>
            <a:ext cx="519092" cy="3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7507D56-2E0B-4E89-8FDA-A73547F46D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8887">
            <a:off x="4261416" y="2163292"/>
            <a:ext cx="151081" cy="1510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0A82965-D3E7-42AE-BD94-ECF0E8A29D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8887">
            <a:off x="4229048" y="4530340"/>
            <a:ext cx="151081" cy="15108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3FE1C654-B761-40C9-ACFB-26DE8B5437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8887">
            <a:off x="5611971" y="4821467"/>
            <a:ext cx="151081" cy="15108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AFB3C6D8-8C8F-453D-A4F1-7F25086F75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8887">
            <a:off x="7572267" y="4855233"/>
            <a:ext cx="151081" cy="151081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1EC192E-2ECC-44B5-B2D0-673B06ACDC06}"/>
              </a:ext>
            </a:extLst>
          </p:cNvPr>
          <p:cNvCxnSpPr>
            <a:cxnSpLocks/>
          </p:cNvCxnSpPr>
          <p:nvPr/>
        </p:nvCxnSpPr>
        <p:spPr>
          <a:xfrm flipH="1" flipV="1">
            <a:off x="4557431" y="2404277"/>
            <a:ext cx="1180966" cy="926841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7B00547-2D5C-48C1-9230-6DFF1FE3D9AC}"/>
              </a:ext>
            </a:extLst>
          </p:cNvPr>
          <p:cNvCxnSpPr>
            <a:cxnSpLocks/>
          </p:cNvCxnSpPr>
          <p:nvPr/>
        </p:nvCxnSpPr>
        <p:spPr>
          <a:xfrm flipH="1">
            <a:off x="4478170" y="3595442"/>
            <a:ext cx="1209343" cy="1108119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07CF607-4696-4D8A-ADCC-F6B7A86A9D17}"/>
              </a:ext>
            </a:extLst>
          </p:cNvPr>
          <p:cNvCxnSpPr>
            <a:cxnSpLocks/>
          </p:cNvCxnSpPr>
          <p:nvPr/>
        </p:nvCxnSpPr>
        <p:spPr>
          <a:xfrm flipH="1">
            <a:off x="5679222" y="4077971"/>
            <a:ext cx="208169" cy="68946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2CE345F-195E-4D9B-958A-397016C14750}"/>
              </a:ext>
            </a:extLst>
          </p:cNvPr>
          <p:cNvSpPr/>
          <p:nvPr/>
        </p:nvSpPr>
        <p:spPr>
          <a:xfrm>
            <a:off x="4678842" y="5308490"/>
            <a:ext cx="1334742" cy="468327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Traffic Generator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91B1BB5-5DA8-48E4-A4C6-0C99BA5BC3D8}"/>
              </a:ext>
            </a:extLst>
          </p:cNvPr>
          <p:cNvSpPr/>
          <p:nvPr/>
        </p:nvSpPr>
        <p:spPr>
          <a:xfrm>
            <a:off x="7486620" y="5302272"/>
            <a:ext cx="965881" cy="468326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Traffic Sink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69E59DCB-8B7D-447C-B1DE-CE1888FFC77F}"/>
              </a:ext>
            </a:extLst>
          </p:cNvPr>
          <p:cNvSpPr/>
          <p:nvPr/>
        </p:nvSpPr>
        <p:spPr>
          <a:xfrm>
            <a:off x="5929022" y="3809990"/>
            <a:ext cx="642640" cy="285337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45BAB2-2B64-4D7D-8748-ABDF0016AC72}"/>
              </a:ext>
            </a:extLst>
          </p:cNvPr>
          <p:cNvSpPr/>
          <p:nvPr/>
        </p:nvSpPr>
        <p:spPr>
          <a:xfrm>
            <a:off x="3698345" y="5084656"/>
            <a:ext cx="948949" cy="23505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Eth-&gt;Wi-fi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1864036-6F5C-46BA-A191-8737AE325FE8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6675652" y="4077971"/>
            <a:ext cx="906614" cy="81524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05363A-C08A-4142-AF5D-511A18012494}"/>
              </a:ext>
            </a:extLst>
          </p:cNvPr>
          <p:cNvCxnSpPr>
            <a:cxnSpLocks/>
          </p:cNvCxnSpPr>
          <p:nvPr/>
        </p:nvCxnSpPr>
        <p:spPr>
          <a:xfrm>
            <a:off x="6333303" y="4151944"/>
            <a:ext cx="271868" cy="6742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5B2D9EBD-9924-4152-B881-FEA71F33C78E}"/>
              </a:ext>
            </a:extLst>
          </p:cNvPr>
          <p:cNvSpPr/>
          <p:nvPr/>
        </p:nvSpPr>
        <p:spPr>
          <a:xfrm>
            <a:off x="6178417" y="5308914"/>
            <a:ext cx="1034945" cy="23505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Sniffer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39F26D5-92C2-49E2-A98A-C3D1EFDE7D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8887">
            <a:off x="6377925" y="4785831"/>
            <a:ext cx="151081" cy="151081"/>
          </a:xfrm>
          <a:prstGeom prst="rect">
            <a:avLst/>
          </a:prstGeom>
        </p:spPr>
      </p:pic>
      <p:pic>
        <p:nvPicPr>
          <p:cNvPr id="155" name="Picture 4" descr="Image result for beckhoff plc cx9020">
            <a:extLst>
              <a:ext uri="{FF2B5EF4-FFF2-40B4-BE49-F238E27FC236}">
                <a16:creationId xmlns:a16="http://schemas.microsoft.com/office/drawing/2014/main" id="{28762691-5635-4E65-B3B4-D9C124962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70093" y="2060719"/>
            <a:ext cx="368007" cy="31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BDCBA37B-1A28-4BD6-8139-23129B6711E2}"/>
              </a:ext>
            </a:extLst>
          </p:cNvPr>
          <p:cNvSpPr/>
          <p:nvPr/>
        </p:nvSpPr>
        <p:spPr>
          <a:xfrm>
            <a:off x="9607265" y="2047218"/>
            <a:ext cx="2429435" cy="27393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94" name="Picture 6" descr="Image result for intel nuc antenna">
            <a:extLst>
              <a:ext uri="{FF2B5EF4-FFF2-40B4-BE49-F238E27FC236}">
                <a16:creationId xmlns:a16="http://schemas.microsoft.com/office/drawing/2014/main" id="{023A8CC2-D1DA-4FD7-8C94-73910D84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348" y="2218203"/>
            <a:ext cx="519092" cy="3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Image result for beckhoff plc cx9020">
            <a:extLst>
              <a:ext uri="{FF2B5EF4-FFF2-40B4-BE49-F238E27FC236}">
                <a16:creationId xmlns:a16="http://schemas.microsoft.com/office/drawing/2014/main" id="{930298A0-C667-4934-BDA6-89FA51A4D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80217" y="2679433"/>
            <a:ext cx="458384" cy="3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Image result for netgear router">
            <a:extLst>
              <a:ext uri="{FF2B5EF4-FFF2-40B4-BE49-F238E27FC236}">
                <a16:creationId xmlns:a16="http://schemas.microsoft.com/office/drawing/2014/main" id="{5C5AB7D2-AA84-4A34-9CFE-534CF31F5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9" r="18090"/>
          <a:stretch/>
        </p:blipFill>
        <p:spPr bwMode="auto">
          <a:xfrm>
            <a:off x="9710844" y="3154898"/>
            <a:ext cx="570362" cy="49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10" descr="Image result for ur3 control box">
            <a:extLst>
              <a:ext uri="{FF2B5EF4-FFF2-40B4-BE49-F238E27FC236}">
                <a16:creationId xmlns:a16="http://schemas.microsoft.com/office/drawing/2014/main" id="{BF8E9CA5-166C-47CB-B10F-A2503A33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348" y="3753719"/>
            <a:ext cx="616612" cy="3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2EBF7FC2-C7DB-4CCD-AA1B-400F6477B0D0}"/>
              </a:ext>
            </a:extLst>
          </p:cNvPr>
          <p:cNvSpPr txBox="1"/>
          <p:nvPr/>
        </p:nvSpPr>
        <p:spPr>
          <a:xfrm>
            <a:off x="10465603" y="2300158"/>
            <a:ext cx="327013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NUC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0AD9E35-DAAA-45B0-A9E5-F1EAC34BBF86}"/>
              </a:ext>
            </a:extLst>
          </p:cNvPr>
          <p:cNvSpPr txBox="1"/>
          <p:nvPr/>
        </p:nvSpPr>
        <p:spPr>
          <a:xfrm>
            <a:off x="10462816" y="2772485"/>
            <a:ext cx="262572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PLC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7D4CBE-EE0A-43E6-B6D8-F20E4936353D}"/>
              </a:ext>
            </a:extLst>
          </p:cNvPr>
          <p:cNvSpPr txBox="1"/>
          <p:nvPr/>
        </p:nvSpPr>
        <p:spPr>
          <a:xfrm>
            <a:off x="10452427" y="3357695"/>
            <a:ext cx="914546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Wi-Fi Router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5F38512-936F-4D68-8719-71E722E510A9}"/>
              </a:ext>
            </a:extLst>
          </p:cNvPr>
          <p:cNvSpPr txBox="1"/>
          <p:nvPr/>
        </p:nvSpPr>
        <p:spPr>
          <a:xfrm>
            <a:off x="10464194" y="3852204"/>
            <a:ext cx="1554721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Robot Controller(RC)</a:t>
            </a: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DE90AEF2-2C3D-4A93-9F9E-E67C4BDA0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2850" y="4224773"/>
            <a:ext cx="463590" cy="421105"/>
          </a:xfrm>
          <a:prstGeom prst="rect">
            <a:avLst/>
          </a:prstGeom>
        </p:spPr>
      </p:pic>
      <p:pic>
        <p:nvPicPr>
          <p:cNvPr id="5120" name="Picture 5119">
            <a:extLst>
              <a:ext uri="{FF2B5EF4-FFF2-40B4-BE49-F238E27FC236}">
                <a16:creationId xmlns:a16="http://schemas.microsoft.com/office/drawing/2014/main" id="{3C6E17F1-7216-4F89-8B97-92C5E79AB2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174" y="6007432"/>
            <a:ext cx="413632" cy="375725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56C52941-311D-4B55-A9F4-FFED678B7926}"/>
              </a:ext>
            </a:extLst>
          </p:cNvPr>
          <p:cNvSpPr txBox="1"/>
          <p:nvPr/>
        </p:nvSpPr>
        <p:spPr>
          <a:xfrm>
            <a:off x="10251279" y="4361380"/>
            <a:ext cx="1757469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Force-Torque(FT) Sensor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C79A6B26-0212-4EE1-9146-371075E7CAD4}"/>
              </a:ext>
            </a:extLst>
          </p:cNvPr>
          <p:cNvSpPr/>
          <p:nvPr/>
        </p:nvSpPr>
        <p:spPr>
          <a:xfrm>
            <a:off x="3790116" y="2703492"/>
            <a:ext cx="1010753" cy="23505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Eth-&gt;Wi-fi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01719F5-4B01-41B1-ABD1-A4D2D8E7DC2D}"/>
              </a:ext>
            </a:extLst>
          </p:cNvPr>
          <p:cNvSpPr/>
          <p:nvPr/>
        </p:nvSpPr>
        <p:spPr>
          <a:xfrm>
            <a:off x="1100758" y="2551498"/>
            <a:ext cx="686364" cy="317746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INS_FT</a:t>
            </a: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DF5EC957-F963-47E5-87B8-7DF0CBB016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362" y="2538847"/>
            <a:ext cx="413632" cy="375725"/>
          </a:xfrm>
          <a:prstGeom prst="rect">
            <a:avLst/>
          </a:prstGeom>
        </p:spPr>
      </p:pic>
      <p:pic>
        <p:nvPicPr>
          <p:cNvPr id="218" name="Picture 10" descr="Image result for ur3 control box">
            <a:extLst>
              <a:ext uri="{FF2B5EF4-FFF2-40B4-BE49-F238E27FC236}">
                <a16:creationId xmlns:a16="http://schemas.microsoft.com/office/drawing/2014/main" id="{A92C0F51-39C0-4282-A331-00E9C28B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49" y="2404624"/>
            <a:ext cx="806730" cy="52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Rectangle 218">
            <a:extLst>
              <a:ext uri="{FF2B5EF4-FFF2-40B4-BE49-F238E27FC236}">
                <a16:creationId xmlns:a16="http://schemas.microsoft.com/office/drawing/2014/main" id="{55A6EF7F-7E78-4F0C-9DF4-01B6D8C66AA4}"/>
              </a:ext>
            </a:extLst>
          </p:cNvPr>
          <p:cNvSpPr/>
          <p:nvPr/>
        </p:nvSpPr>
        <p:spPr>
          <a:xfrm>
            <a:off x="2761776" y="2524188"/>
            <a:ext cx="714201" cy="32268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INS_RC</a:t>
            </a:r>
          </a:p>
        </p:txBody>
      </p:sp>
    </p:spTree>
    <p:extLst>
      <p:ext uri="{BB962C8B-B14F-4D97-AF65-F5344CB8AC3E}">
        <p14:creationId xmlns:p14="http://schemas.microsoft.com/office/powerpoint/2010/main" val="12312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Montgomery, Karl R. (Fed)</dc:creator>
  <cp:lastModifiedBy>Montgomery, Karl R. (Fed)</cp:lastModifiedBy>
  <cp:revision>1</cp:revision>
  <dcterms:created xsi:type="dcterms:W3CDTF">2020-01-16T21:10:44Z</dcterms:created>
  <dcterms:modified xsi:type="dcterms:W3CDTF">2020-01-16T21:11:17Z</dcterms:modified>
</cp:coreProperties>
</file>