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887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204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23066"/>
            <a:ext cx="89154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641495"/>
            <a:ext cx="8915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3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67758"/>
            <a:ext cx="2563178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67758"/>
            <a:ext cx="7540943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253808"/>
            <a:ext cx="1025271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365607"/>
            <a:ext cx="1025271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338792"/>
            <a:ext cx="50520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338792"/>
            <a:ext cx="50520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67758"/>
            <a:ext cx="1025271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232853"/>
            <a:ext cx="502884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837055"/>
            <a:ext cx="502884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232853"/>
            <a:ext cx="505360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837055"/>
            <a:ext cx="505360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8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35280"/>
            <a:ext cx="383393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24112"/>
            <a:ext cx="601789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508760"/>
            <a:ext cx="383393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35280"/>
            <a:ext cx="383393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24112"/>
            <a:ext cx="601789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508760"/>
            <a:ext cx="383393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67758"/>
            <a:ext cx="1025271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338792"/>
            <a:ext cx="1025271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661324"/>
            <a:ext cx="26746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770F-F2EF-4BCD-912B-5400C30AD99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661324"/>
            <a:ext cx="401193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661324"/>
            <a:ext cx="26746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9310-B434-4259-A1B8-A221B12D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Elbow Connector 248">
            <a:extLst>
              <a:ext uri="{FF2B5EF4-FFF2-40B4-BE49-F238E27FC236}">
                <a16:creationId xmlns:a16="http://schemas.microsoft.com/office/drawing/2014/main" id="{8CBA1E1F-DB9B-4B15-90FE-179A55E5FB08}"/>
              </a:ext>
            </a:extLst>
          </p:cNvPr>
          <p:cNvCxnSpPr>
            <a:cxnSpLocks/>
            <a:stCxn id="177" idx="3"/>
          </p:cNvCxnSpPr>
          <p:nvPr/>
        </p:nvCxnSpPr>
        <p:spPr>
          <a:xfrm flipV="1">
            <a:off x="2256976" y="1101575"/>
            <a:ext cx="1631198" cy="831962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84">
            <a:extLst>
              <a:ext uri="{FF2B5EF4-FFF2-40B4-BE49-F238E27FC236}">
                <a16:creationId xmlns:a16="http://schemas.microsoft.com/office/drawing/2014/main" id="{B8FC9AB8-471C-415F-893F-95F836D31C49}"/>
              </a:ext>
            </a:extLst>
          </p:cNvPr>
          <p:cNvCxnSpPr>
            <a:cxnSpLocks/>
            <a:stCxn id="189" idx="1"/>
          </p:cNvCxnSpPr>
          <p:nvPr/>
        </p:nvCxnSpPr>
        <p:spPr>
          <a:xfrm rot="10800000">
            <a:off x="8973605" y="2083259"/>
            <a:ext cx="1408088" cy="1066227"/>
          </a:xfrm>
          <a:prstGeom prst="bentConnector3">
            <a:avLst>
              <a:gd name="adj1" fmla="val 99852"/>
            </a:avLst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84">
            <a:extLst>
              <a:ext uri="{FF2B5EF4-FFF2-40B4-BE49-F238E27FC236}">
                <a16:creationId xmlns:a16="http://schemas.microsoft.com/office/drawing/2014/main" id="{F99BE882-3496-4EFC-8983-6AED691376C3}"/>
              </a:ext>
            </a:extLst>
          </p:cNvPr>
          <p:cNvCxnSpPr>
            <a:cxnSpLocks/>
            <a:stCxn id="186" idx="1"/>
          </p:cNvCxnSpPr>
          <p:nvPr/>
        </p:nvCxnSpPr>
        <p:spPr>
          <a:xfrm rot="10800000">
            <a:off x="8823386" y="2083257"/>
            <a:ext cx="1544859" cy="1535082"/>
          </a:xfrm>
          <a:prstGeom prst="bentConnector3">
            <a:avLst>
              <a:gd name="adj1" fmla="val 100222"/>
            </a:avLst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84">
            <a:extLst>
              <a:ext uri="{FF2B5EF4-FFF2-40B4-BE49-F238E27FC236}">
                <a16:creationId xmlns:a16="http://schemas.microsoft.com/office/drawing/2014/main" id="{32D8F2A1-0839-4801-9C06-2841E6EDF86F}"/>
              </a:ext>
            </a:extLst>
          </p:cNvPr>
          <p:cNvCxnSpPr>
            <a:cxnSpLocks/>
            <a:stCxn id="199" idx="1"/>
          </p:cNvCxnSpPr>
          <p:nvPr/>
        </p:nvCxnSpPr>
        <p:spPr>
          <a:xfrm rot="10800000">
            <a:off x="8666193" y="2083257"/>
            <a:ext cx="1715507" cy="2010108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2F06ED3-D2A6-401B-9F72-3151B0CD30E1}"/>
              </a:ext>
            </a:extLst>
          </p:cNvPr>
          <p:cNvSpPr/>
          <p:nvPr/>
        </p:nvSpPr>
        <p:spPr>
          <a:xfrm>
            <a:off x="7877061" y="237723"/>
            <a:ext cx="1008309" cy="258003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57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Supervisor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51B83E6-ABD6-4906-8BCD-582B93C39A8A}"/>
              </a:ext>
            </a:extLst>
          </p:cNvPr>
          <p:cNvSpPr/>
          <p:nvPr/>
        </p:nvSpPr>
        <p:spPr>
          <a:xfrm>
            <a:off x="145762" y="195738"/>
            <a:ext cx="3091332" cy="2195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AEEA78B-974B-40A3-979D-BDD3B14515FB}"/>
              </a:ext>
            </a:extLst>
          </p:cNvPr>
          <p:cNvSpPr txBox="1"/>
          <p:nvPr/>
        </p:nvSpPr>
        <p:spPr>
          <a:xfrm>
            <a:off x="334163" y="279117"/>
            <a:ext cx="685957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Inspector</a:t>
            </a:r>
          </a:p>
        </p:txBody>
      </p:sp>
      <p:sp>
        <p:nvSpPr>
          <p:cNvPr id="177" name="Rounded Rectangle 78">
            <a:extLst>
              <a:ext uri="{FF2B5EF4-FFF2-40B4-BE49-F238E27FC236}">
                <a16:creationId xmlns:a16="http://schemas.microsoft.com/office/drawing/2014/main" id="{08338DB2-623A-42F4-89AA-6505C611BBAD}"/>
              </a:ext>
            </a:extLst>
          </p:cNvPr>
          <p:cNvSpPr/>
          <p:nvPr/>
        </p:nvSpPr>
        <p:spPr>
          <a:xfrm>
            <a:off x="1139217" y="1719468"/>
            <a:ext cx="1117763" cy="42814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Non-PTP Switch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55D9158-C407-44F2-8F67-0330203D42A6}"/>
              </a:ext>
            </a:extLst>
          </p:cNvPr>
          <p:cNvSpPr/>
          <p:nvPr/>
        </p:nvSpPr>
        <p:spPr>
          <a:xfrm>
            <a:off x="145366" y="2620283"/>
            <a:ext cx="3105463" cy="2134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D9021F9-4BAE-4DD1-9A3C-A4B6715CDD33}"/>
              </a:ext>
            </a:extLst>
          </p:cNvPr>
          <p:cNvSpPr txBox="1"/>
          <p:nvPr/>
        </p:nvSpPr>
        <p:spPr>
          <a:xfrm>
            <a:off x="310921" y="2700507"/>
            <a:ext cx="663002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Operator</a:t>
            </a:r>
          </a:p>
        </p:txBody>
      </p:sp>
      <p:sp>
        <p:nvSpPr>
          <p:cNvPr id="180" name="Rounded Rectangle 97">
            <a:extLst>
              <a:ext uri="{FF2B5EF4-FFF2-40B4-BE49-F238E27FC236}">
                <a16:creationId xmlns:a16="http://schemas.microsoft.com/office/drawing/2014/main" id="{B3DA2D26-878B-45EE-8E6D-82D27BEA97C5}"/>
              </a:ext>
            </a:extLst>
          </p:cNvPr>
          <p:cNvSpPr/>
          <p:nvPr/>
        </p:nvSpPr>
        <p:spPr>
          <a:xfrm>
            <a:off x="1222373" y="3249444"/>
            <a:ext cx="1117763" cy="42814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Non-PTP Switch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B23684D-2FD8-4F04-BB2B-49E92C47E401}"/>
              </a:ext>
            </a:extLst>
          </p:cNvPr>
          <p:cNvGrpSpPr/>
          <p:nvPr/>
        </p:nvGrpSpPr>
        <p:grpSpPr>
          <a:xfrm>
            <a:off x="1647556" y="4049037"/>
            <a:ext cx="1531857" cy="520554"/>
            <a:chOff x="2467503" y="3305249"/>
            <a:chExt cx="1254859" cy="512953"/>
          </a:xfrm>
        </p:grpSpPr>
        <p:pic>
          <p:nvPicPr>
            <p:cNvPr id="182" name="Picture 10" descr="Image result for ur3 control box">
              <a:extLst>
                <a:ext uri="{FF2B5EF4-FFF2-40B4-BE49-F238E27FC236}">
                  <a16:creationId xmlns:a16="http://schemas.microsoft.com/office/drawing/2014/main" id="{74E29F93-1A18-4550-AADA-14C3FBE8B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503" y="3305249"/>
              <a:ext cx="660853" cy="512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49F1856-9B5C-4196-83B6-C0EF7C05CE85}"/>
                </a:ext>
              </a:extLst>
            </p:cNvPr>
            <p:cNvSpPr/>
            <p:nvPr/>
          </p:nvSpPr>
          <p:spPr>
            <a:xfrm>
              <a:off x="3061509" y="3423067"/>
              <a:ext cx="660853" cy="317968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57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 panose="020F0502020204030204"/>
                </a:rPr>
                <a:t>OPT_RC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CA3F088-36CB-414B-B8CC-7F057FEE088D}"/>
              </a:ext>
            </a:extLst>
          </p:cNvPr>
          <p:cNvSpPr/>
          <p:nvPr/>
        </p:nvSpPr>
        <p:spPr>
          <a:xfrm>
            <a:off x="765891" y="4168600"/>
            <a:ext cx="779825" cy="317746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57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OPT_FT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5E038CF-30C7-4A31-BF20-BE6EFA8ACAEC}"/>
              </a:ext>
            </a:extLst>
          </p:cNvPr>
          <p:cNvGrpSpPr/>
          <p:nvPr/>
        </p:nvGrpSpPr>
        <p:grpSpPr>
          <a:xfrm>
            <a:off x="10368244" y="3495193"/>
            <a:ext cx="961629" cy="246286"/>
            <a:chOff x="5155025" y="1884940"/>
            <a:chExt cx="837043" cy="261441"/>
          </a:xfrm>
        </p:grpSpPr>
        <p:pic>
          <p:nvPicPr>
            <p:cNvPr id="186" name="Picture 4" descr="Image result for beckhoff plc cx9020">
              <a:extLst>
                <a:ext uri="{FF2B5EF4-FFF2-40B4-BE49-F238E27FC236}">
                  <a16:creationId xmlns:a16="http://schemas.microsoft.com/office/drawing/2014/main" id="{3E6F5C54-2130-4F00-89C1-6ED291C2C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55025" y="1884940"/>
              <a:ext cx="249568" cy="261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CEAAEAF-C87F-4E3A-B01B-5D9067291BAD}"/>
                </a:ext>
              </a:extLst>
            </p:cNvPr>
            <p:cNvSpPr/>
            <p:nvPr/>
          </p:nvSpPr>
          <p:spPr>
            <a:xfrm>
              <a:off x="5404593" y="1884940"/>
              <a:ext cx="587475" cy="2614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57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 panose="020F0502020204030204"/>
                </a:rPr>
                <a:t>CNC_2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3268BFE-EA17-4FE6-8CE4-74129098AECE}"/>
              </a:ext>
            </a:extLst>
          </p:cNvPr>
          <p:cNvGrpSpPr/>
          <p:nvPr/>
        </p:nvGrpSpPr>
        <p:grpSpPr>
          <a:xfrm>
            <a:off x="10381692" y="3026338"/>
            <a:ext cx="961632" cy="246286"/>
            <a:chOff x="5155025" y="1884940"/>
            <a:chExt cx="837045" cy="261441"/>
          </a:xfrm>
        </p:grpSpPr>
        <p:pic>
          <p:nvPicPr>
            <p:cNvPr id="189" name="Picture 4" descr="Image result for beckhoff plc cx9020">
              <a:extLst>
                <a:ext uri="{FF2B5EF4-FFF2-40B4-BE49-F238E27FC236}">
                  <a16:creationId xmlns:a16="http://schemas.microsoft.com/office/drawing/2014/main" id="{7C3B3525-A35F-4E9F-A743-544DCC4205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55025" y="1884940"/>
              <a:ext cx="249568" cy="261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61E9609-569C-4AD3-AB93-E3DF2568F36F}"/>
                </a:ext>
              </a:extLst>
            </p:cNvPr>
            <p:cNvSpPr/>
            <p:nvPr/>
          </p:nvSpPr>
          <p:spPr>
            <a:xfrm>
              <a:off x="5404594" y="1884940"/>
              <a:ext cx="587476" cy="26144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57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 panose="020F0502020204030204"/>
                </a:rPr>
                <a:t>CNC_1</a:t>
              </a:r>
            </a:p>
          </p:txBody>
        </p:sp>
      </p:grpSp>
      <p:cxnSp>
        <p:nvCxnSpPr>
          <p:cNvPr id="191" name="Straight Arrow Connector 16">
            <a:extLst>
              <a:ext uri="{FF2B5EF4-FFF2-40B4-BE49-F238E27FC236}">
                <a16:creationId xmlns:a16="http://schemas.microsoft.com/office/drawing/2014/main" id="{44767C16-F4D1-48FD-BE48-4822C47EC117}"/>
              </a:ext>
            </a:extLst>
          </p:cNvPr>
          <p:cNvCxnSpPr>
            <a:cxnSpLocks/>
            <a:endCxn id="197" idx="0"/>
          </p:cNvCxnSpPr>
          <p:nvPr/>
        </p:nvCxnSpPr>
        <p:spPr>
          <a:xfrm rot="5400000">
            <a:off x="7748899" y="784006"/>
            <a:ext cx="704908" cy="18761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229">
            <a:extLst>
              <a:ext uri="{FF2B5EF4-FFF2-40B4-BE49-F238E27FC236}">
                <a16:creationId xmlns:a16="http://schemas.microsoft.com/office/drawing/2014/main" id="{F0587489-A10C-4916-B018-79A9AED65394}"/>
              </a:ext>
            </a:extLst>
          </p:cNvPr>
          <p:cNvCxnSpPr>
            <a:cxnSpLocks/>
            <a:stCxn id="180" idx="0"/>
            <a:endCxn id="209" idx="1"/>
          </p:cNvCxnSpPr>
          <p:nvPr/>
        </p:nvCxnSpPr>
        <p:spPr>
          <a:xfrm rot="5400000" flipH="1" flipV="1">
            <a:off x="2541461" y="2278070"/>
            <a:ext cx="211167" cy="1731576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241">
            <a:extLst>
              <a:ext uri="{FF2B5EF4-FFF2-40B4-BE49-F238E27FC236}">
                <a16:creationId xmlns:a16="http://schemas.microsoft.com/office/drawing/2014/main" id="{D8A4BCDF-71C6-4795-9ACB-8EC14533D9B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 rot="16200000" flipH="1">
            <a:off x="2033144" y="3425697"/>
            <a:ext cx="491015" cy="99479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245">
            <a:extLst>
              <a:ext uri="{FF2B5EF4-FFF2-40B4-BE49-F238E27FC236}">
                <a16:creationId xmlns:a16="http://schemas.microsoft.com/office/drawing/2014/main" id="{AB115926-C7A3-4B73-B59B-C069A9CBCEC6}"/>
              </a:ext>
            </a:extLst>
          </p:cNvPr>
          <p:cNvCxnSpPr>
            <a:cxnSpLocks/>
            <a:endCxn id="180" idx="1"/>
          </p:cNvCxnSpPr>
          <p:nvPr/>
        </p:nvCxnSpPr>
        <p:spPr>
          <a:xfrm rot="5400000" flipH="1" flipV="1">
            <a:off x="596577" y="3513583"/>
            <a:ext cx="675863" cy="575733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248">
            <a:extLst>
              <a:ext uri="{FF2B5EF4-FFF2-40B4-BE49-F238E27FC236}">
                <a16:creationId xmlns:a16="http://schemas.microsoft.com/office/drawing/2014/main" id="{C54268FB-E267-468F-B930-E2027C8B02B5}"/>
              </a:ext>
            </a:extLst>
          </p:cNvPr>
          <p:cNvCxnSpPr>
            <a:cxnSpLocks/>
            <a:stCxn id="177" idx="0"/>
          </p:cNvCxnSpPr>
          <p:nvPr/>
        </p:nvCxnSpPr>
        <p:spPr>
          <a:xfrm rot="5400000" flipH="1" flipV="1">
            <a:off x="1731744" y="1038917"/>
            <a:ext cx="646902" cy="71420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253">
            <a:extLst>
              <a:ext uri="{FF2B5EF4-FFF2-40B4-BE49-F238E27FC236}">
                <a16:creationId xmlns:a16="http://schemas.microsoft.com/office/drawing/2014/main" id="{25786A9B-CBD8-41A9-8EA5-CB7516B331DD}"/>
              </a:ext>
            </a:extLst>
          </p:cNvPr>
          <p:cNvCxnSpPr>
            <a:endCxn id="177" idx="1"/>
          </p:cNvCxnSpPr>
          <p:nvPr/>
        </p:nvCxnSpPr>
        <p:spPr>
          <a:xfrm rot="16200000" flipH="1">
            <a:off x="508602" y="1302927"/>
            <a:ext cx="835592" cy="425628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22">
            <a:extLst>
              <a:ext uri="{FF2B5EF4-FFF2-40B4-BE49-F238E27FC236}">
                <a16:creationId xmlns:a16="http://schemas.microsoft.com/office/drawing/2014/main" id="{5951509E-1F3C-4E95-805F-24E832BD9311}"/>
              </a:ext>
            </a:extLst>
          </p:cNvPr>
          <p:cNvSpPr/>
          <p:nvPr/>
        </p:nvSpPr>
        <p:spPr>
          <a:xfrm>
            <a:off x="6892302" y="1230261"/>
            <a:ext cx="2230503" cy="8529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Two PTP capable switches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(22 ports combined)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DD9D847-B473-4A2A-A85B-15D5ECA6E26A}"/>
              </a:ext>
            </a:extLst>
          </p:cNvPr>
          <p:cNvGrpSpPr/>
          <p:nvPr/>
        </p:nvGrpSpPr>
        <p:grpSpPr>
          <a:xfrm>
            <a:off x="10381699" y="3970222"/>
            <a:ext cx="961629" cy="246286"/>
            <a:chOff x="5155025" y="1884940"/>
            <a:chExt cx="837043" cy="261441"/>
          </a:xfrm>
        </p:grpSpPr>
        <p:pic>
          <p:nvPicPr>
            <p:cNvPr id="199" name="Picture 4" descr="Image result for beckhoff plc cx9020">
              <a:extLst>
                <a:ext uri="{FF2B5EF4-FFF2-40B4-BE49-F238E27FC236}">
                  <a16:creationId xmlns:a16="http://schemas.microsoft.com/office/drawing/2014/main" id="{E6387B22-47BA-4BBD-B1C7-2C944FE77D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55025" y="1884940"/>
              <a:ext cx="249568" cy="261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9DB5C1D-DD9B-4D28-B80D-2496BBD9D325}"/>
                </a:ext>
              </a:extLst>
            </p:cNvPr>
            <p:cNvSpPr/>
            <p:nvPr/>
          </p:nvSpPr>
          <p:spPr>
            <a:xfrm>
              <a:off x="5404593" y="1884940"/>
              <a:ext cx="587475" cy="2614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57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 panose="020F0502020204030204"/>
                </a:rPr>
                <a:t>CNC_3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C85E510-2AE7-4422-97FF-A07875F0F2D2}"/>
              </a:ext>
            </a:extLst>
          </p:cNvPr>
          <p:cNvGrpSpPr/>
          <p:nvPr/>
        </p:nvGrpSpPr>
        <p:grpSpPr>
          <a:xfrm>
            <a:off x="10381694" y="4486345"/>
            <a:ext cx="961632" cy="246286"/>
            <a:chOff x="5155025" y="1884940"/>
            <a:chExt cx="837045" cy="261441"/>
          </a:xfrm>
        </p:grpSpPr>
        <p:pic>
          <p:nvPicPr>
            <p:cNvPr id="202" name="Picture 4" descr="Image result for beckhoff plc cx9020">
              <a:extLst>
                <a:ext uri="{FF2B5EF4-FFF2-40B4-BE49-F238E27FC236}">
                  <a16:creationId xmlns:a16="http://schemas.microsoft.com/office/drawing/2014/main" id="{F88A6EEE-ABBE-49B4-8D54-4DD29D4082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55025" y="1884940"/>
              <a:ext cx="249568" cy="261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E9EEE4F-19CA-4E02-8057-6ACA98160C09}"/>
                </a:ext>
              </a:extLst>
            </p:cNvPr>
            <p:cNvSpPr/>
            <p:nvPr/>
          </p:nvSpPr>
          <p:spPr>
            <a:xfrm>
              <a:off x="5404594" y="1884940"/>
              <a:ext cx="587476" cy="26144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57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 panose="020F0502020204030204"/>
                </a:rPr>
                <a:t>CNC_4</a:t>
              </a:r>
            </a:p>
          </p:txBody>
        </p:sp>
      </p:grpSp>
      <p:pic>
        <p:nvPicPr>
          <p:cNvPr id="204" name="Picture 6" descr="Image result for intel nuc antenna">
            <a:extLst>
              <a:ext uri="{FF2B5EF4-FFF2-40B4-BE49-F238E27FC236}">
                <a16:creationId xmlns:a16="http://schemas.microsoft.com/office/drawing/2014/main" id="{F4D149C7-C54C-4744-9C7B-A219EAB2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41" y="3087986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E5F54566-2225-4196-980A-3B4FE059C5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5786020" y="1113337"/>
            <a:ext cx="151081" cy="151081"/>
          </a:xfrm>
          <a:prstGeom prst="rect">
            <a:avLst/>
          </a:prstGeom>
        </p:spPr>
      </p:pic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F7ABD2A8-B859-48E7-B041-A1D050BEFBEA}"/>
              </a:ext>
            </a:extLst>
          </p:cNvPr>
          <p:cNvSpPr/>
          <p:nvPr/>
        </p:nvSpPr>
        <p:spPr>
          <a:xfrm>
            <a:off x="2539267" y="1747198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AA0089CA-4391-431E-B794-DFDE33C6DD79}"/>
              </a:ext>
            </a:extLst>
          </p:cNvPr>
          <p:cNvSpPr/>
          <p:nvPr/>
        </p:nvSpPr>
        <p:spPr>
          <a:xfrm>
            <a:off x="2170979" y="2867175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pic>
        <p:nvPicPr>
          <p:cNvPr id="208" name="Picture 6" descr="Image result for intel nuc antenna">
            <a:extLst>
              <a:ext uri="{FF2B5EF4-FFF2-40B4-BE49-F238E27FC236}">
                <a16:creationId xmlns:a16="http://schemas.microsoft.com/office/drawing/2014/main" id="{7F1C31FE-CD19-4F29-B2F1-0292526AE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87" y="518588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6" descr="Image result for intel nuc antenna">
            <a:extLst>
              <a:ext uri="{FF2B5EF4-FFF2-40B4-BE49-F238E27FC236}">
                <a16:creationId xmlns:a16="http://schemas.microsoft.com/office/drawing/2014/main" id="{C43042BA-B444-478B-837E-377BF21F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28" y="2871630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 descr="Image result for netgear router">
            <a:extLst>
              <a:ext uri="{FF2B5EF4-FFF2-40B4-BE49-F238E27FC236}">
                <a16:creationId xmlns:a16="http://schemas.microsoft.com/office/drawing/2014/main" id="{FFC178B9-2165-4CA5-9CBD-A2724AA89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9" r="18090"/>
          <a:stretch/>
        </p:blipFill>
        <p:spPr bwMode="auto">
          <a:xfrm>
            <a:off x="5490942" y="1319960"/>
            <a:ext cx="775790" cy="67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4C42446-53AA-460C-B7B4-3A2B0D11FD8A}"/>
              </a:ext>
            </a:extLst>
          </p:cNvPr>
          <p:cNvCxnSpPr>
            <a:cxnSpLocks/>
            <a:stCxn id="197" idx="1"/>
            <a:endCxn id="210" idx="3"/>
          </p:cNvCxnSpPr>
          <p:nvPr/>
        </p:nvCxnSpPr>
        <p:spPr>
          <a:xfrm flipH="1">
            <a:off x="6266735" y="1656758"/>
            <a:ext cx="625563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BA289F35-56E9-45C7-A901-B079EA3173EA}"/>
              </a:ext>
            </a:extLst>
          </p:cNvPr>
          <p:cNvSpPr/>
          <p:nvPr/>
        </p:nvSpPr>
        <p:spPr>
          <a:xfrm>
            <a:off x="7861379" y="719002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cxnSp>
        <p:nvCxnSpPr>
          <p:cNvPr id="213" name="Straight Arrow Connector 184">
            <a:extLst>
              <a:ext uri="{FF2B5EF4-FFF2-40B4-BE49-F238E27FC236}">
                <a16:creationId xmlns:a16="http://schemas.microsoft.com/office/drawing/2014/main" id="{139C7360-4057-4BF3-BDB3-51577FFB3681}"/>
              </a:ext>
            </a:extLst>
          </p:cNvPr>
          <p:cNvCxnSpPr>
            <a:cxnSpLocks/>
            <a:stCxn id="202" idx="1"/>
          </p:cNvCxnSpPr>
          <p:nvPr/>
        </p:nvCxnSpPr>
        <p:spPr>
          <a:xfrm rot="10800000">
            <a:off x="8493455" y="2083261"/>
            <a:ext cx="1888247" cy="2526233"/>
          </a:xfrm>
          <a:prstGeom prst="bentConnector2">
            <a:avLst/>
          </a:prstGeom>
          <a:ln w="1905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1C06F611-3517-495F-9142-E1D33F2C918A}"/>
              </a:ext>
            </a:extLst>
          </p:cNvPr>
          <p:cNvSpPr/>
          <p:nvPr/>
        </p:nvSpPr>
        <p:spPr>
          <a:xfrm>
            <a:off x="9487071" y="3460273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ACD9D605-5623-47E7-92DC-CD1216227D4A}"/>
              </a:ext>
            </a:extLst>
          </p:cNvPr>
          <p:cNvSpPr/>
          <p:nvPr/>
        </p:nvSpPr>
        <p:spPr>
          <a:xfrm>
            <a:off x="9487071" y="3925338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788E137-1D4E-4B29-B978-EE6206184C09}"/>
              </a:ext>
            </a:extLst>
          </p:cNvPr>
          <p:cNvSpPr/>
          <p:nvPr/>
        </p:nvSpPr>
        <p:spPr>
          <a:xfrm>
            <a:off x="9487071" y="4390403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7571A0F1-EF41-4A95-BD19-CFF24757D14F}"/>
              </a:ext>
            </a:extLst>
          </p:cNvPr>
          <p:cNvSpPr/>
          <p:nvPr/>
        </p:nvSpPr>
        <p:spPr>
          <a:xfrm>
            <a:off x="9491567" y="2997670"/>
            <a:ext cx="519092" cy="33606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TAP</a:t>
            </a:r>
          </a:p>
        </p:txBody>
      </p:sp>
      <p:pic>
        <p:nvPicPr>
          <p:cNvPr id="218" name="Picture 6" descr="Image result for intel nuc antenna">
            <a:extLst>
              <a:ext uri="{FF2B5EF4-FFF2-40B4-BE49-F238E27FC236}">
                <a16:creationId xmlns:a16="http://schemas.microsoft.com/office/drawing/2014/main" id="{C3F4A616-7CF0-4647-88C9-E28054D68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85" y="3087986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6" descr="Image result for intel nuc antenna">
            <a:extLst>
              <a:ext uri="{FF2B5EF4-FFF2-40B4-BE49-F238E27FC236}">
                <a16:creationId xmlns:a16="http://schemas.microsoft.com/office/drawing/2014/main" id="{5ACD5AB2-896B-4D65-91D8-4CBDEF3F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38" y="3087986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26C73034-0483-4482-84F2-824FADB2C9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3915741" y="311813"/>
            <a:ext cx="151081" cy="151081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D6D46179-E54D-48D0-A575-9A020B3D56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3883372" y="2678864"/>
            <a:ext cx="151081" cy="151081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B378889D-3CFB-49C4-AB08-D846901203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5266296" y="2969991"/>
            <a:ext cx="151081" cy="151081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0CEFC673-F627-4AAA-9E62-CF71F0FB69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7226591" y="3003757"/>
            <a:ext cx="151081" cy="151081"/>
          </a:xfrm>
          <a:prstGeom prst="rect">
            <a:avLst/>
          </a:prstGeom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765618F-F9C4-480B-8219-390948A17DBA}"/>
              </a:ext>
            </a:extLst>
          </p:cNvPr>
          <p:cNvCxnSpPr>
            <a:cxnSpLocks/>
          </p:cNvCxnSpPr>
          <p:nvPr/>
        </p:nvCxnSpPr>
        <p:spPr>
          <a:xfrm flipH="1" flipV="1">
            <a:off x="4211749" y="552799"/>
            <a:ext cx="1180966" cy="926841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1DF097D-5AAD-41C7-9CDF-E95300D526EE}"/>
              </a:ext>
            </a:extLst>
          </p:cNvPr>
          <p:cNvCxnSpPr>
            <a:cxnSpLocks/>
          </p:cNvCxnSpPr>
          <p:nvPr/>
        </p:nvCxnSpPr>
        <p:spPr>
          <a:xfrm flipH="1">
            <a:off x="4132494" y="1743965"/>
            <a:ext cx="1209343" cy="1108119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581C6F1A-CE75-4E3D-BA24-FADB60F00BE2}"/>
              </a:ext>
            </a:extLst>
          </p:cNvPr>
          <p:cNvCxnSpPr>
            <a:cxnSpLocks/>
          </p:cNvCxnSpPr>
          <p:nvPr/>
        </p:nvCxnSpPr>
        <p:spPr>
          <a:xfrm flipH="1">
            <a:off x="5333546" y="2226494"/>
            <a:ext cx="208169" cy="68946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307D7144-DE76-4A1C-8758-3C06BDEFD33C}"/>
              </a:ext>
            </a:extLst>
          </p:cNvPr>
          <p:cNvSpPr/>
          <p:nvPr/>
        </p:nvSpPr>
        <p:spPr>
          <a:xfrm>
            <a:off x="4333160" y="3457011"/>
            <a:ext cx="1334742" cy="468327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Traffic Generator</a:t>
            </a: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5BF64F90-3CDF-4A5C-BBB4-DD5C8E127F93}"/>
              </a:ext>
            </a:extLst>
          </p:cNvPr>
          <p:cNvSpPr/>
          <p:nvPr/>
        </p:nvSpPr>
        <p:spPr>
          <a:xfrm>
            <a:off x="7140943" y="3450792"/>
            <a:ext cx="965881" cy="468327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Traffic Sink</a:t>
            </a: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7BC5A4A0-13F4-4FA9-92E8-E88E898B7970}"/>
              </a:ext>
            </a:extLst>
          </p:cNvPr>
          <p:cNvSpPr/>
          <p:nvPr/>
        </p:nvSpPr>
        <p:spPr>
          <a:xfrm>
            <a:off x="5583341" y="1958512"/>
            <a:ext cx="642640" cy="285337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D1A175BB-7876-4FA2-BD43-E37E519AF866}"/>
              </a:ext>
            </a:extLst>
          </p:cNvPr>
          <p:cNvSpPr/>
          <p:nvPr/>
        </p:nvSpPr>
        <p:spPr>
          <a:xfrm>
            <a:off x="3352666" y="3233179"/>
            <a:ext cx="948948" cy="23505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Eth-&gt;Wi-fi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5EFB9AC0-D626-4FAF-9502-9DF53B33976B}"/>
              </a:ext>
            </a:extLst>
          </p:cNvPr>
          <p:cNvCxnSpPr>
            <a:cxnSpLocks/>
            <a:endCxn id="223" idx="0"/>
          </p:cNvCxnSpPr>
          <p:nvPr/>
        </p:nvCxnSpPr>
        <p:spPr>
          <a:xfrm>
            <a:off x="6329970" y="2226493"/>
            <a:ext cx="906614" cy="81524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0BA00D5-7F91-4F66-9B57-EEBF618F0F5A}"/>
              </a:ext>
            </a:extLst>
          </p:cNvPr>
          <p:cNvCxnSpPr>
            <a:cxnSpLocks/>
          </p:cNvCxnSpPr>
          <p:nvPr/>
        </p:nvCxnSpPr>
        <p:spPr>
          <a:xfrm>
            <a:off x="5987622" y="2300467"/>
            <a:ext cx="271868" cy="6742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767DD81B-08D6-406E-9631-BDC5D2392355}"/>
              </a:ext>
            </a:extLst>
          </p:cNvPr>
          <p:cNvSpPr/>
          <p:nvPr/>
        </p:nvSpPr>
        <p:spPr>
          <a:xfrm>
            <a:off x="5832739" y="3457435"/>
            <a:ext cx="1034945" cy="23505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Sniffer</a:t>
            </a:r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1B0C4435-4E7E-408D-A8F2-1E7B2656B4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8887">
            <a:off x="6032249" y="2934354"/>
            <a:ext cx="151081" cy="151081"/>
          </a:xfrm>
          <a:prstGeom prst="rect">
            <a:avLst/>
          </a:prstGeom>
        </p:spPr>
      </p:pic>
      <p:pic>
        <p:nvPicPr>
          <p:cNvPr id="235" name="Picture 4" descr="Image result for beckhoff plc cx9020">
            <a:extLst>
              <a:ext uri="{FF2B5EF4-FFF2-40B4-BE49-F238E27FC236}">
                <a16:creationId xmlns:a16="http://schemas.microsoft.com/office/drawing/2014/main" id="{B5C99476-7EB5-4E03-AC65-1DFA4B9A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24417" y="209236"/>
            <a:ext cx="368007" cy="31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AA4BF84A-29FA-418D-AD4F-9797C862A684}"/>
              </a:ext>
            </a:extLst>
          </p:cNvPr>
          <p:cNvSpPr/>
          <p:nvPr/>
        </p:nvSpPr>
        <p:spPr>
          <a:xfrm>
            <a:off x="9261586" y="195736"/>
            <a:ext cx="2429435" cy="27393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37" name="Picture 6" descr="Image result for intel nuc antenna">
            <a:extLst>
              <a:ext uri="{FF2B5EF4-FFF2-40B4-BE49-F238E27FC236}">
                <a16:creationId xmlns:a16="http://schemas.microsoft.com/office/drawing/2014/main" id="{7F4F404D-2C81-49A1-AFA5-6882D2007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666" y="366723"/>
            <a:ext cx="519092" cy="3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4" descr="Image result for beckhoff plc cx9020">
            <a:extLst>
              <a:ext uri="{FF2B5EF4-FFF2-40B4-BE49-F238E27FC236}">
                <a16:creationId xmlns:a16="http://schemas.microsoft.com/office/drawing/2014/main" id="{C835DCBC-1DBF-40B5-9853-F2BF13651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34535" y="827955"/>
            <a:ext cx="458384" cy="3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 descr="Image result for netgear router">
            <a:extLst>
              <a:ext uri="{FF2B5EF4-FFF2-40B4-BE49-F238E27FC236}">
                <a16:creationId xmlns:a16="http://schemas.microsoft.com/office/drawing/2014/main" id="{45259DA5-4545-49CD-8713-1DF3E1C78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9" r="18090"/>
          <a:stretch/>
        </p:blipFill>
        <p:spPr bwMode="auto">
          <a:xfrm>
            <a:off x="9365162" y="1303418"/>
            <a:ext cx="570362" cy="49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10" descr="Image result for ur3 control box">
            <a:extLst>
              <a:ext uri="{FF2B5EF4-FFF2-40B4-BE49-F238E27FC236}">
                <a16:creationId xmlns:a16="http://schemas.microsoft.com/office/drawing/2014/main" id="{6BAF6007-48FA-4F70-A908-04604630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667" y="1902236"/>
            <a:ext cx="616612" cy="3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2EF1C0F0-3275-4957-96E2-84C5B2E938AF}"/>
              </a:ext>
            </a:extLst>
          </p:cNvPr>
          <p:cNvSpPr txBox="1"/>
          <p:nvPr/>
        </p:nvSpPr>
        <p:spPr>
          <a:xfrm>
            <a:off x="10119925" y="448675"/>
            <a:ext cx="327013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NUC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189975E-B9CC-4EFA-AD3B-80CCA86CF6A7}"/>
              </a:ext>
            </a:extLst>
          </p:cNvPr>
          <p:cNvSpPr txBox="1"/>
          <p:nvPr/>
        </p:nvSpPr>
        <p:spPr>
          <a:xfrm>
            <a:off x="10117135" y="921002"/>
            <a:ext cx="262572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PLC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33DEFCB-BD59-4460-9E1C-143778DA1142}"/>
              </a:ext>
            </a:extLst>
          </p:cNvPr>
          <p:cNvSpPr txBox="1"/>
          <p:nvPr/>
        </p:nvSpPr>
        <p:spPr>
          <a:xfrm>
            <a:off x="10106745" y="1506212"/>
            <a:ext cx="91454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Wi-Fi Router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D0282E5-DFA8-451E-A144-BC4DCF7EDF2B}"/>
              </a:ext>
            </a:extLst>
          </p:cNvPr>
          <p:cNvSpPr txBox="1"/>
          <p:nvPr/>
        </p:nvSpPr>
        <p:spPr>
          <a:xfrm>
            <a:off x="10118516" y="2000722"/>
            <a:ext cx="1514645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Robot Controller(RC)</a:t>
            </a:r>
          </a:p>
        </p:txBody>
      </p:sp>
      <p:pic>
        <p:nvPicPr>
          <p:cNvPr id="245" name="Picture 244">
            <a:extLst>
              <a:ext uri="{FF2B5EF4-FFF2-40B4-BE49-F238E27FC236}">
                <a16:creationId xmlns:a16="http://schemas.microsoft.com/office/drawing/2014/main" id="{735E2789-68F7-48D6-8A8A-B89C93362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7168" y="2373294"/>
            <a:ext cx="463590" cy="421105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07356203-CB06-4D1C-B9F9-ADC446F4B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492" y="4155952"/>
            <a:ext cx="413632" cy="375725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ABA4101F-C67E-40B8-AFA2-125F81028ACF}"/>
              </a:ext>
            </a:extLst>
          </p:cNvPr>
          <p:cNvSpPr txBox="1"/>
          <p:nvPr/>
        </p:nvSpPr>
        <p:spPr>
          <a:xfrm>
            <a:off x="9905601" y="2509897"/>
            <a:ext cx="1771895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Force-Torque(FT) Sensor</a:t>
            </a: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97E7B74E-977A-439D-885F-80EC64E51CA1}"/>
              </a:ext>
            </a:extLst>
          </p:cNvPr>
          <p:cNvSpPr/>
          <p:nvPr/>
        </p:nvSpPr>
        <p:spPr>
          <a:xfrm>
            <a:off x="3444440" y="852014"/>
            <a:ext cx="1010753" cy="23505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Eth-&gt;Wi-fi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F4B8D46-0003-4054-9566-98B68BAD2918}"/>
              </a:ext>
            </a:extLst>
          </p:cNvPr>
          <p:cNvSpPr/>
          <p:nvPr/>
        </p:nvSpPr>
        <p:spPr>
          <a:xfrm>
            <a:off x="755076" y="700015"/>
            <a:ext cx="686364" cy="317746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57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INS_FT</a:t>
            </a:r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702489CF-8A1C-4DCB-9D8B-694DEABCB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81" y="687367"/>
            <a:ext cx="413632" cy="375725"/>
          </a:xfrm>
          <a:prstGeom prst="rect">
            <a:avLst/>
          </a:prstGeom>
        </p:spPr>
      </p:pic>
      <p:pic>
        <p:nvPicPr>
          <p:cNvPr id="251" name="Picture 10" descr="Image result for ur3 control box">
            <a:extLst>
              <a:ext uri="{FF2B5EF4-FFF2-40B4-BE49-F238E27FC236}">
                <a16:creationId xmlns:a16="http://schemas.microsoft.com/office/drawing/2014/main" id="{3D4299CD-CE85-44A2-A1D6-FE1F5704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67" y="553141"/>
            <a:ext cx="806730" cy="52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" name="Rectangle 251">
            <a:extLst>
              <a:ext uri="{FF2B5EF4-FFF2-40B4-BE49-F238E27FC236}">
                <a16:creationId xmlns:a16="http://schemas.microsoft.com/office/drawing/2014/main" id="{8535CE3A-5C0A-4E25-896A-66F3F51DA48F}"/>
              </a:ext>
            </a:extLst>
          </p:cNvPr>
          <p:cNvSpPr/>
          <p:nvPr/>
        </p:nvSpPr>
        <p:spPr>
          <a:xfrm>
            <a:off x="2416098" y="672705"/>
            <a:ext cx="714201" cy="32268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57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INS_RC</a:t>
            </a:r>
          </a:p>
        </p:txBody>
      </p:sp>
    </p:spTree>
    <p:extLst>
      <p:ext uri="{BB962C8B-B14F-4D97-AF65-F5344CB8AC3E}">
        <p14:creationId xmlns:p14="http://schemas.microsoft.com/office/powerpoint/2010/main" val="302267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73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Candell, Richard (Fed)</dc:creator>
  <cp:lastModifiedBy>Candell, Richard (Fed)</cp:lastModifiedBy>
  <cp:revision>1</cp:revision>
  <dcterms:created xsi:type="dcterms:W3CDTF">2020-01-17T15:46:53Z</dcterms:created>
  <dcterms:modified xsi:type="dcterms:W3CDTF">2020-01-17T15:50:43Z</dcterms:modified>
</cp:coreProperties>
</file>