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36576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4" autoAdjust="0"/>
    <p:restoredTop sz="94660"/>
  </p:normalViewPr>
  <p:slideViewPr>
    <p:cSldViewPr snapToGrid="0">
      <p:cViewPr varScale="1">
        <p:scale>
          <a:sx n="202" d="100"/>
          <a:sy n="202" d="100"/>
        </p:scale>
        <p:origin x="1618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448945"/>
            <a:ext cx="310896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440815"/>
            <a:ext cx="27432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D8CF-E70D-47FD-9808-73D08764341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818D-1798-4A53-AC08-9B45FC27D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4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D8CF-E70D-47FD-9808-73D08764341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818D-1798-4A53-AC08-9B45FC27D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7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46050"/>
            <a:ext cx="788670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46050"/>
            <a:ext cx="2320290" cy="23247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D8CF-E70D-47FD-9808-73D08764341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818D-1798-4A53-AC08-9B45FC27D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9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D8CF-E70D-47FD-9808-73D08764341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818D-1798-4A53-AC08-9B45FC27D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0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683896"/>
            <a:ext cx="315468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835786"/>
            <a:ext cx="315468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D8CF-E70D-47FD-9808-73D08764341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818D-1798-4A53-AC08-9B45FC27D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9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730250"/>
            <a:ext cx="155448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730250"/>
            <a:ext cx="155448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D8CF-E70D-47FD-9808-73D08764341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818D-1798-4A53-AC08-9B45FC27D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5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46051"/>
            <a:ext cx="315468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672465"/>
            <a:ext cx="154733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002030"/>
            <a:ext cx="1547336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672465"/>
            <a:ext cx="155495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002030"/>
            <a:ext cx="1554956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D8CF-E70D-47FD-9808-73D08764341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818D-1798-4A53-AC08-9B45FC27D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7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D8CF-E70D-47FD-9808-73D08764341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818D-1798-4A53-AC08-9B45FC27D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7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D8CF-E70D-47FD-9808-73D08764341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818D-1798-4A53-AC08-9B45FC27D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7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82880"/>
            <a:ext cx="1179671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394971"/>
            <a:ext cx="185166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822960"/>
            <a:ext cx="1179671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D8CF-E70D-47FD-9808-73D08764341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818D-1798-4A53-AC08-9B45FC27D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4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82880"/>
            <a:ext cx="1179671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394971"/>
            <a:ext cx="185166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822960"/>
            <a:ext cx="1179671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D8CF-E70D-47FD-9808-73D08764341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818D-1798-4A53-AC08-9B45FC27D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8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46051"/>
            <a:ext cx="315468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730250"/>
            <a:ext cx="315468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2542541"/>
            <a:ext cx="8229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BD8CF-E70D-47FD-9808-73D08764341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2542541"/>
            <a:ext cx="12344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2542541"/>
            <a:ext cx="8229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8818D-1798-4A53-AC08-9B45FC27D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8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4.wmf"/><Relationship Id="rId3" Type="http://schemas.openxmlformats.org/officeDocument/2006/relationships/image" Target="../media/image5.png"/><Relationship Id="rId7" Type="http://schemas.openxmlformats.org/officeDocument/2006/relationships/image" Target="../media/image1.wmf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.wmf"/><Relationship Id="rId5" Type="http://schemas.openxmlformats.org/officeDocument/2006/relationships/image" Target="../media/image7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6.png"/><Relationship Id="rId9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2B5BF8A-FA21-4BCC-828D-616F4FB0547C}"/>
              </a:ext>
            </a:extLst>
          </p:cNvPr>
          <p:cNvSpPr/>
          <p:nvPr/>
        </p:nvSpPr>
        <p:spPr>
          <a:xfrm>
            <a:off x="157303" y="145272"/>
            <a:ext cx="936976" cy="795555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0D4988-68D4-4E00-8C2D-6AD49C3858DF}"/>
              </a:ext>
            </a:extLst>
          </p:cNvPr>
          <p:cNvSpPr/>
          <p:nvPr/>
        </p:nvSpPr>
        <p:spPr>
          <a:xfrm>
            <a:off x="1157758" y="145577"/>
            <a:ext cx="936976" cy="795555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E421EE-6CC4-4898-9C79-7E73D0F029B7}"/>
              </a:ext>
            </a:extLst>
          </p:cNvPr>
          <p:cNvSpPr/>
          <p:nvPr/>
        </p:nvSpPr>
        <p:spPr>
          <a:xfrm>
            <a:off x="249473" y="1731751"/>
            <a:ext cx="659567" cy="5742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Robot 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21317C-75A6-4893-AA29-73712A8221C7}"/>
              </a:ext>
            </a:extLst>
          </p:cNvPr>
          <p:cNvSpPr/>
          <p:nvPr/>
        </p:nvSpPr>
        <p:spPr>
          <a:xfrm>
            <a:off x="296007" y="245008"/>
            <a:ext cx="659567" cy="5742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Wireless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F352E6-F5BD-4849-B3FF-0CEE4195D1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968"/>
          <a:stretch/>
        </p:blipFill>
        <p:spPr>
          <a:xfrm flipH="1">
            <a:off x="2453217" y="216746"/>
            <a:ext cx="1179578" cy="9616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4DF870B-30E5-41EF-8865-B25990D8402D}"/>
              </a:ext>
            </a:extLst>
          </p:cNvPr>
          <p:cNvSpPr/>
          <p:nvPr/>
        </p:nvSpPr>
        <p:spPr>
          <a:xfrm>
            <a:off x="2568315" y="809696"/>
            <a:ext cx="259830" cy="116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3B6F76-20B6-445B-9825-6FC473BAA5CB}"/>
              </a:ext>
            </a:extLst>
          </p:cNvPr>
          <p:cNvSpPr/>
          <p:nvPr/>
        </p:nvSpPr>
        <p:spPr>
          <a:xfrm>
            <a:off x="3147936" y="1183410"/>
            <a:ext cx="354764" cy="569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2EDFD141-2F42-46DA-99FF-5C23BF39B861}"/>
              </a:ext>
            </a:extLst>
          </p:cNvPr>
          <p:cNvSpPr/>
          <p:nvPr/>
        </p:nvSpPr>
        <p:spPr>
          <a:xfrm flipV="1">
            <a:off x="2568314" y="930588"/>
            <a:ext cx="259831" cy="116023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8E9450-EC16-4281-B12F-6CF6F1A14E9C}"/>
              </a:ext>
            </a:extLst>
          </p:cNvPr>
          <p:cNvSpPr/>
          <p:nvPr/>
        </p:nvSpPr>
        <p:spPr>
          <a:xfrm>
            <a:off x="2003684" y="1752675"/>
            <a:ext cx="1573967" cy="114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3926E1-118A-4217-902B-E34496A8D95D}"/>
              </a:ext>
            </a:extLst>
          </p:cNvPr>
          <p:cNvSpPr/>
          <p:nvPr/>
        </p:nvSpPr>
        <p:spPr>
          <a:xfrm>
            <a:off x="2648261" y="1518669"/>
            <a:ext cx="99937" cy="229009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6E8C87-9CA5-402C-B291-0E403D73169B}"/>
              </a:ext>
            </a:extLst>
          </p:cNvPr>
          <p:cNvSpPr/>
          <p:nvPr/>
        </p:nvSpPr>
        <p:spPr>
          <a:xfrm>
            <a:off x="2648260" y="1359614"/>
            <a:ext cx="9993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1DB85E-4C4C-42B3-A41A-613425DABDB3}"/>
              </a:ext>
            </a:extLst>
          </p:cNvPr>
          <p:cNvSpPr/>
          <p:nvPr/>
        </p:nvSpPr>
        <p:spPr>
          <a:xfrm>
            <a:off x="2675368" y="1046611"/>
            <a:ext cx="45719" cy="13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metal spring">
            <a:extLst>
              <a:ext uri="{FF2B5EF4-FFF2-40B4-BE49-F238E27FC236}">
                <a16:creationId xmlns:a16="http://schemas.microsoft.com/office/drawing/2014/main" id="{5A0ACB2D-492B-41AF-928E-84353BCD7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1314" y="1407073"/>
            <a:ext cx="114620" cy="11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AE8FB2D-699D-433C-9ED6-AAD1C39E7065}"/>
              </a:ext>
            </a:extLst>
          </p:cNvPr>
          <p:cNvCxnSpPr>
            <a:cxnSpLocks/>
          </p:cNvCxnSpPr>
          <p:nvPr/>
        </p:nvCxnSpPr>
        <p:spPr>
          <a:xfrm>
            <a:off x="2696917" y="1400473"/>
            <a:ext cx="0" cy="2363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88DE79A-6D40-4AF9-B788-24DDEFA3F0D0}"/>
              </a:ext>
            </a:extLst>
          </p:cNvPr>
          <p:cNvCxnSpPr>
            <a:cxnSpLocks/>
            <a:stCxn id="7" idx="3"/>
            <a:endCxn id="66" idx="2"/>
          </p:cNvCxnSpPr>
          <p:nvPr/>
        </p:nvCxnSpPr>
        <p:spPr>
          <a:xfrm flipV="1">
            <a:off x="909040" y="1636863"/>
            <a:ext cx="2420147" cy="382019"/>
          </a:xfrm>
          <a:prstGeom prst="bentConnector2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2438C7E-883D-450E-90F8-9ABA2AF2ACDF}"/>
              </a:ext>
            </a:extLst>
          </p:cNvPr>
          <p:cNvSpPr/>
          <p:nvPr/>
        </p:nvSpPr>
        <p:spPr>
          <a:xfrm>
            <a:off x="752709" y="1121896"/>
            <a:ext cx="752006" cy="483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 Emulator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6889BE-05BE-4B33-B8DC-EED5E874AC01}"/>
              </a:ext>
            </a:extLst>
          </p:cNvPr>
          <p:cNvSpPr/>
          <p:nvPr/>
        </p:nvSpPr>
        <p:spPr>
          <a:xfrm>
            <a:off x="1318783" y="252827"/>
            <a:ext cx="659567" cy="5742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WLAN Adapter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7CA8712-F48A-4266-BE9F-5E9749AF554F}"/>
              </a:ext>
            </a:extLst>
          </p:cNvPr>
          <p:cNvSpPr/>
          <p:nvPr/>
        </p:nvSpPr>
        <p:spPr>
          <a:xfrm>
            <a:off x="1715529" y="1121896"/>
            <a:ext cx="396173" cy="484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Jam.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85B5183-FC29-4FCF-B865-A823E95E2D7E}"/>
              </a:ext>
            </a:extLst>
          </p:cNvPr>
          <p:cNvCxnSpPr>
            <a:cxnSpLocks/>
            <a:stCxn id="48" idx="1"/>
            <a:endCxn id="24" idx="3"/>
          </p:cNvCxnSpPr>
          <p:nvPr/>
        </p:nvCxnSpPr>
        <p:spPr>
          <a:xfrm rot="10800000">
            <a:off x="1504715" y="1363886"/>
            <a:ext cx="210814" cy="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0F94468-3BCE-4431-906E-390F9DC6443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094735" y="528245"/>
            <a:ext cx="473581" cy="3394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598E64C-03FF-4CFE-B951-4EC1F7238766}"/>
              </a:ext>
            </a:extLst>
          </p:cNvPr>
          <p:cNvCxnSpPr>
            <a:cxnSpLocks/>
            <a:stCxn id="8" idx="1"/>
            <a:endCxn id="7" idx="1"/>
          </p:cNvCxnSpPr>
          <p:nvPr/>
        </p:nvCxnSpPr>
        <p:spPr>
          <a:xfrm rot="10800000" flipV="1">
            <a:off x="249473" y="532138"/>
            <a:ext cx="46534" cy="1486743"/>
          </a:xfrm>
          <a:prstGeom prst="bentConnector3">
            <a:avLst>
              <a:gd name="adj1" fmla="val 591254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B66AA26D-022A-4BF5-9C14-76B8A496B352}"/>
              </a:ext>
            </a:extLst>
          </p:cNvPr>
          <p:cNvCxnSpPr/>
          <p:nvPr/>
        </p:nvCxnSpPr>
        <p:spPr>
          <a:xfrm>
            <a:off x="2828145" y="1248995"/>
            <a:ext cx="0" cy="402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A260516B-E71C-405B-9B83-17007014F3DA}"/>
              </a:ext>
            </a:extLst>
          </p:cNvPr>
          <p:cNvSpPr/>
          <p:nvPr/>
        </p:nvSpPr>
        <p:spPr>
          <a:xfrm>
            <a:off x="189210" y="1123479"/>
            <a:ext cx="396173" cy="484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Sniff.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1CD9B897-1143-41B9-9AA4-C948A5265085}"/>
              </a:ext>
            </a:extLst>
          </p:cNvPr>
          <p:cNvCxnSpPr>
            <a:cxnSpLocks/>
            <a:stCxn id="24" idx="1"/>
            <a:endCxn id="75" idx="3"/>
          </p:cNvCxnSpPr>
          <p:nvPr/>
        </p:nvCxnSpPr>
        <p:spPr>
          <a:xfrm rot="10800000" flipV="1">
            <a:off x="585383" y="1363885"/>
            <a:ext cx="167326" cy="16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E4693C10-0BA5-4410-8642-1CA69DCBEFA1}"/>
              </a:ext>
            </a:extLst>
          </p:cNvPr>
          <p:cNvGrpSpPr/>
          <p:nvPr/>
        </p:nvGrpSpPr>
        <p:grpSpPr>
          <a:xfrm>
            <a:off x="2055276" y="2114541"/>
            <a:ext cx="1470781" cy="554588"/>
            <a:chOff x="1250306" y="2126753"/>
            <a:chExt cx="1470781" cy="554588"/>
          </a:xfrm>
        </p:grpSpPr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A806DEA4-462A-401C-9327-FD7F66E1B3F6}"/>
                </a:ext>
              </a:extLst>
            </p:cNvPr>
            <p:cNvCxnSpPr/>
            <p:nvPr/>
          </p:nvCxnSpPr>
          <p:spPr>
            <a:xfrm>
              <a:off x="1250306" y="2249864"/>
              <a:ext cx="51335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E1F968A-E736-4906-965C-41268A71ABC9}"/>
                </a:ext>
              </a:extLst>
            </p:cNvPr>
            <p:cNvCxnSpPr>
              <a:cxnSpLocks/>
            </p:cNvCxnSpPr>
            <p:nvPr/>
          </p:nvCxnSpPr>
          <p:spPr>
            <a:xfrm>
              <a:off x="1250306" y="2406042"/>
              <a:ext cx="51335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B7A7BD5-31C5-40C0-910D-1FECAF8B32C4}"/>
                </a:ext>
              </a:extLst>
            </p:cNvPr>
            <p:cNvCxnSpPr>
              <a:cxnSpLocks/>
            </p:cNvCxnSpPr>
            <p:nvPr/>
          </p:nvCxnSpPr>
          <p:spPr>
            <a:xfrm>
              <a:off x="1250306" y="2562220"/>
              <a:ext cx="51335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1" name="TextBox 1050">
              <a:extLst>
                <a:ext uri="{FF2B5EF4-FFF2-40B4-BE49-F238E27FC236}">
                  <a16:creationId xmlns:a16="http://schemas.microsoft.com/office/drawing/2014/main" id="{E52AEE9C-E4DD-43F8-B615-5C495912C920}"/>
                </a:ext>
              </a:extLst>
            </p:cNvPr>
            <p:cNvSpPr txBox="1"/>
            <p:nvPr/>
          </p:nvSpPr>
          <p:spPr>
            <a:xfrm>
              <a:off x="1828800" y="2282931"/>
              <a:ext cx="6595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Ethernet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83DEFD-9313-457F-97AE-14B87A74650D}"/>
                </a:ext>
              </a:extLst>
            </p:cNvPr>
            <p:cNvSpPr txBox="1"/>
            <p:nvPr/>
          </p:nvSpPr>
          <p:spPr>
            <a:xfrm>
              <a:off x="1828800" y="2435120"/>
              <a:ext cx="6595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Serial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5F74206-DF46-4FB4-95ED-5660A912FB94}"/>
                </a:ext>
              </a:extLst>
            </p:cNvPr>
            <p:cNvSpPr txBox="1"/>
            <p:nvPr/>
          </p:nvSpPr>
          <p:spPr>
            <a:xfrm>
              <a:off x="1828799" y="2126753"/>
              <a:ext cx="8922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Coaxial cable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55" name="TextBox 1054">
            <a:extLst>
              <a:ext uri="{FF2B5EF4-FFF2-40B4-BE49-F238E27FC236}">
                <a16:creationId xmlns:a16="http://schemas.microsoft.com/office/drawing/2014/main" id="{AF57E400-9D05-4A17-B80B-21ECEB1B04EA}"/>
              </a:ext>
            </a:extLst>
          </p:cNvPr>
          <p:cNvSpPr txBox="1"/>
          <p:nvPr/>
        </p:nvSpPr>
        <p:spPr>
          <a:xfrm>
            <a:off x="2220980" y="1350957"/>
            <a:ext cx="484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assy.</a:t>
            </a:r>
          </a:p>
        </p:txBody>
      </p:sp>
      <p:pic>
        <p:nvPicPr>
          <p:cNvPr id="66" name="Picture 4" descr="Image result for ethernet port">
            <a:extLst>
              <a:ext uri="{FF2B5EF4-FFF2-40B4-BE49-F238E27FC236}">
                <a16:creationId xmlns:a16="http://schemas.microsoft.com/office/drawing/2014/main" id="{E156A326-BE25-4B79-91FE-914CE47DE6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76035" y="1548875"/>
            <a:ext cx="106303" cy="8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9" name="Object 68">
            <a:extLst>
              <a:ext uri="{FF2B5EF4-FFF2-40B4-BE49-F238E27FC236}">
                <a16:creationId xmlns:a16="http://schemas.microsoft.com/office/drawing/2014/main" id="{B3F4D8E8-1F05-4251-8662-4AFEC4A8FA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712419"/>
              </p:ext>
            </p:extLst>
          </p:nvPr>
        </p:nvGraphicFramePr>
        <p:xfrm>
          <a:off x="2879423" y="1382074"/>
          <a:ext cx="214312" cy="13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" name="Equation" r:id="rId6" imgW="317160" imgH="203040" progId="Equation.DSMT4">
                  <p:embed/>
                </p:oleObj>
              </mc:Choice>
              <mc:Fallback>
                <p:oleObj name="Equation" r:id="rId6" imgW="317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79423" y="1382074"/>
                        <a:ext cx="214312" cy="136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FD693AB-15D1-472D-B709-0D93F81A8182}"/>
              </a:ext>
            </a:extLst>
          </p:cNvPr>
          <p:cNvCxnSpPr/>
          <p:nvPr/>
        </p:nvCxnSpPr>
        <p:spPr>
          <a:xfrm>
            <a:off x="818355" y="835091"/>
            <a:ext cx="0" cy="28089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43D9B09-BC07-4D13-8F5E-9A4F88FF91D6}"/>
              </a:ext>
            </a:extLst>
          </p:cNvPr>
          <p:cNvCxnSpPr/>
          <p:nvPr/>
        </p:nvCxnSpPr>
        <p:spPr>
          <a:xfrm>
            <a:off x="1401506" y="835091"/>
            <a:ext cx="0" cy="28089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7822A028-0A45-4874-A919-253984ACE6C6}"/>
              </a:ext>
            </a:extLst>
          </p:cNvPr>
          <p:cNvSpPr txBox="1"/>
          <p:nvPr/>
        </p:nvSpPr>
        <p:spPr>
          <a:xfrm>
            <a:off x="711613" y="3537"/>
            <a:ext cx="89228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 cabinets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3" name="Object 122">
            <a:extLst>
              <a:ext uri="{FF2B5EF4-FFF2-40B4-BE49-F238E27FC236}">
                <a16:creationId xmlns:a16="http://schemas.microsoft.com/office/drawing/2014/main" id="{206A4317-594A-42C6-AF4C-8AC363A209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39400"/>
              </p:ext>
            </p:extLst>
          </p:nvPr>
        </p:nvGraphicFramePr>
        <p:xfrm>
          <a:off x="23813" y="2062163"/>
          <a:ext cx="214312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" name="Equation" r:id="rId8" imgW="317160" imgH="241200" progId="Equation.DSMT4">
                  <p:embed/>
                </p:oleObj>
              </mc:Choice>
              <mc:Fallback>
                <p:oleObj name="Equation" r:id="rId8" imgW="317160" imgH="241200" progId="Equation.DSMT4">
                  <p:embed/>
                  <p:pic>
                    <p:nvPicPr>
                      <p:cNvPr id="69" name="Object 68">
                        <a:extLst>
                          <a:ext uri="{FF2B5EF4-FFF2-40B4-BE49-F238E27FC236}">
                            <a16:creationId xmlns:a16="http://schemas.microsoft.com/office/drawing/2014/main" id="{B3F4D8E8-1F05-4251-8662-4AFEC4A8FA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813" y="2062163"/>
                        <a:ext cx="214312" cy="16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Object 123">
            <a:extLst>
              <a:ext uri="{FF2B5EF4-FFF2-40B4-BE49-F238E27FC236}">
                <a16:creationId xmlns:a16="http://schemas.microsoft.com/office/drawing/2014/main" id="{845B9BB2-F292-4E6B-B977-680567A1F4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3056"/>
              </p:ext>
            </p:extLst>
          </p:nvPr>
        </p:nvGraphicFramePr>
        <p:xfrm>
          <a:off x="2282825" y="887413"/>
          <a:ext cx="214313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" name="Equation" r:id="rId10" imgW="317160" imgH="241200" progId="Equation.DSMT4">
                  <p:embed/>
                </p:oleObj>
              </mc:Choice>
              <mc:Fallback>
                <p:oleObj name="Equation" r:id="rId10" imgW="317160" imgH="241200" progId="Equation.DSMT4">
                  <p:embed/>
                  <p:pic>
                    <p:nvPicPr>
                      <p:cNvPr id="69" name="Object 68">
                        <a:extLst>
                          <a:ext uri="{FF2B5EF4-FFF2-40B4-BE49-F238E27FC236}">
                            <a16:creationId xmlns:a16="http://schemas.microsoft.com/office/drawing/2014/main" id="{B3F4D8E8-1F05-4251-8662-4AFEC4A8FA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82825" y="887413"/>
                        <a:ext cx="214313" cy="16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Object 124">
            <a:extLst>
              <a:ext uri="{FF2B5EF4-FFF2-40B4-BE49-F238E27FC236}">
                <a16:creationId xmlns:a16="http://schemas.microsoft.com/office/drawing/2014/main" id="{3A8C15B2-3A51-492B-9E5A-C495110BFA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528678"/>
              </p:ext>
            </p:extLst>
          </p:nvPr>
        </p:nvGraphicFramePr>
        <p:xfrm>
          <a:off x="1524000" y="1400175"/>
          <a:ext cx="204788" cy="13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7" name="Equation" r:id="rId12" imgW="304560" imgH="203040" progId="Equation.DSMT4">
                  <p:embed/>
                </p:oleObj>
              </mc:Choice>
              <mc:Fallback>
                <p:oleObj name="Equation" r:id="rId12" imgW="304560" imgH="203040" progId="Equation.DSMT4">
                  <p:embed/>
                  <p:pic>
                    <p:nvPicPr>
                      <p:cNvPr id="69" name="Object 68">
                        <a:extLst>
                          <a:ext uri="{FF2B5EF4-FFF2-40B4-BE49-F238E27FC236}">
                            <a16:creationId xmlns:a16="http://schemas.microsoft.com/office/drawing/2014/main" id="{B3F4D8E8-1F05-4251-8662-4AFEC4A8FA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24000" y="1400175"/>
                        <a:ext cx="204788" cy="136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077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3A5E0A6-5467-406F-AD24-2F9E5C44769E}"/>
              </a:ext>
            </a:extLst>
          </p:cNvPr>
          <p:cNvCxnSpPr/>
          <p:nvPr/>
        </p:nvCxnSpPr>
        <p:spPr>
          <a:xfrm>
            <a:off x="578119" y="426969"/>
            <a:ext cx="449643" cy="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6B308B-05E5-411D-BB8E-1595F5D391C7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034754" y="426969"/>
            <a:ext cx="1117536" cy="2029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2BA8A8-6D77-4004-837F-ADAB0CBDB352}"/>
              </a:ext>
            </a:extLst>
          </p:cNvPr>
          <p:cNvCxnSpPr>
            <a:cxnSpLocks/>
          </p:cNvCxnSpPr>
          <p:nvPr/>
        </p:nvCxnSpPr>
        <p:spPr>
          <a:xfrm>
            <a:off x="2153759" y="2456029"/>
            <a:ext cx="402786" cy="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5485D7-18D9-407A-9E6E-8E5CD91F6075}"/>
              </a:ext>
            </a:extLst>
          </p:cNvPr>
          <p:cNvCxnSpPr>
            <a:cxnSpLocks/>
          </p:cNvCxnSpPr>
          <p:nvPr/>
        </p:nvCxnSpPr>
        <p:spPr>
          <a:xfrm flipV="1">
            <a:off x="2556545" y="389185"/>
            <a:ext cx="352089" cy="2066844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0DAE43-944B-496C-AEA5-927A11F5298D}"/>
              </a:ext>
            </a:extLst>
          </p:cNvPr>
          <p:cNvSpPr txBox="1"/>
          <p:nvPr/>
        </p:nvSpPr>
        <p:spPr>
          <a:xfrm>
            <a:off x="448344" y="165359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0BAB3B-298D-4762-BE55-CB2A61D371F8}"/>
              </a:ext>
            </a:extLst>
          </p:cNvPr>
          <p:cNvSpPr txBox="1"/>
          <p:nvPr/>
        </p:nvSpPr>
        <p:spPr>
          <a:xfrm>
            <a:off x="905552" y="165359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B9BE7A-2A8F-41C6-9995-057BA28757D3}"/>
              </a:ext>
            </a:extLst>
          </p:cNvPr>
          <p:cNvSpPr txBox="1"/>
          <p:nvPr/>
        </p:nvSpPr>
        <p:spPr>
          <a:xfrm>
            <a:off x="1826237" y="2287440"/>
            <a:ext cx="243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0EEB2B-756D-4E9B-B720-B88E709501C0}"/>
              </a:ext>
            </a:extLst>
          </p:cNvPr>
          <p:cNvSpPr txBox="1"/>
          <p:nvPr/>
        </p:nvSpPr>
        <p:spPr>
          <a:xfrm>
            <a:off x="2779432" y="228744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9EF672-86EE-485E-BB8A-4DBACA296BD7}"/>
              </a:ext>
            </a:extLst>
          </p:cNvPr>
          <p:cNvSpPr txBox="1"/>
          <p:nvPr/>
        </p:nvSpPr>
        <p:spPr>
          <a:xfrm>
            <a:off x="2922365" y="19936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5809B4-9726-4A71-A9A3-2AB6A18BD321}"/>
              </a:ext>
            </a:extLst>
          </p:cNvPr>
          <p:cNvCxnSpPr>
            <a:cxnSpLocks/>
          </p:cNvCxnSpPr>
          <p:nvPr/>
        </p:nvCxnSpPr>
        <p:spPr>
          <a:xfrm>
            <a:off x="621570" y="2456029"/>
            <a:ext cx="1127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E1D772-AB02-4805-84D3-335EF9CCB4EA}"/>
              </a:ext>
            </a:extLst>
          </p:cNvPr>
          <p:cNvCxnSpPr>
            <a:cxnSpLocks/>
          </p:cNvCxnSpPr>
          <p:nvPr/>
        </p:nvCxnSpPr>
        <p:spPr>
          <a:xfrm flipH="1">
            <a:off x="802938" y="460976"/>
            <a:ext cx="1" cy="195726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F18BB1E-44D5-4578-8B99-251902E8D0BC}"/>
              </a:ext>
            </a:extLst>
          </p:cNvPr>
          <p:cNvSpPr txBox="1"/>
          <p:nvPr/>
        </p:nvSpPr>
        <p:spPr>
          <a:xfrm>
            <a:off x="594799" y="1272909"/>
            <a:ext cx="240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z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96539C-EFD3-493E-9F4A-7DD3B367A491}"/>
              </a:ext>
            </a:extLst>
          </p:cNvPr>
          <p:cNvCxnSpPr>
            <a:cxnSpLocks/>
          </p:cNvCxnSpPr>
          <p:nvPr/>
        </p:nvCxnSpPr>
        <p:spPr>
          <a:xfrm>
            <a:off x="621570" y="2589537"/>
            <a:ext cx="207250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699F8D9-E957-40F9-B3BA-A928FF4943C5}"/>
              </a:ext>
            </a:extLst>
          </p:cNvPr>
          <p:cNvSpPr txBox="1"/>
          <p:nvPr/>
        </p:nvSpPr>
        <p:spPr>
          <a:xfrm>
            <a:off x="408824" y="2447036"/>
            <a:ext cx="231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66662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C8332B-122E-4316-B23B-543D1A8D076A}"/>
              </a:ext>
            </a:extLst>
          </p:cNvPr>
          <p:cNvSpPr/>
          <p:nvPr/>
        </p:nvSpPr>
        <p:spPr>
          <a:xfrm>
            <a:off x="1416149" y="1469365"/>
            <a:ext cx="827207" cy="4839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4359AB-D8DA-4A43-8FB9-D3B64FF88FA2}"/>
              </a:ext>
            </a:extLst>
          </p:cNvPr>
          <p:cNvSpPr/>
          <p:nvPr/>
        </p:nvSpPr>
        <p:spPr>
          <a:xfrm>
            <a:off x="1453749" y="563937"/>
            <a:ext cx="752006" cy="2259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FTS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6720A468-AF26-4AC2-AA0B-8949E1AEE4A6}"/>
              </a:ext>
            </a:extLst>
          </p:cNvPr>
          <p:cNvCxnSpPr>
            <a:cxnSpLocks/>
            <a:stCxn id="3" idx="1"/>
            <a:endCxn id="2" idx="1"/>
          </p:cNvCxnSpPr>
          <p:nvPr/>
        </p:nvCxnSpPr>
        <p:spPr>
          <a:xfrm rot="10800000" flipV="1">
            <a:off x="1416149" y="676898"/>
            <a:ext cx="37600" cy="1034456"/>
          </a:xfrm>
          <a:prstGeom prst="bentConnector3">
            <a:avLst>
              <a:gd name="adj1" fmla="val 70797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CC2D30F-18C3-47F7-A74C-FC6F5D5F06D8}"/>
              </a:ext>
            </a:extLst>
          </p:cNvPr>
          <p:cNvCxnSpPr>
            <a:cxnSpLocks/>
            <a:stCxn id="2" idx="3"/>
            <a:endCxn id="8" idx="3"/>
          </p:cNvCxnSpPr>
          <p:nvPr/>
        </p:nvCxnSpPr>
        <p:spPr>
          <a:xfrm flipH="1" flipV="1">
            <a:off x="2205755" y="941111"/>
            <a:ext cx="37601" cy="770243"/>
          </a:xfrm>
          <a:prstGeom prst="bentConnector3">
            <a:avLst>
              <a:gd name="adj1" fmla="val -60796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4B7E4CE-16E7-4F18-B6D6-CD7CE90F2A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299501"/>
              </p:ext>
            </p:extLst>
          </p:nvPr>
        </p:nvGraphicFramePr>
        <p:xfrm>
          <a:off x="869981" y="1135380"/>
          <a:ext cx="317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3" imgW="317160" imgH="241200" progId="Equation.DSMT4">
                  <p:embed/>
                </p:oleObj>
              </mc:Choice>
              <mc:Fallback>
                <p:oleObj name="Equation" r:id="rId3" imgW="317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9981" y="1135380"/>
                        <a:ext cx="317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8DB6F339-B04C-431A-B27E-CE1B7A727D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428900"/>
              </p:ext>
            </p:extLst>
          </p:nvPr>
        </p:nvGraphicFramePr>
        <p:xfrm>
          <a:off x="2181508" y="1161931"/>
          <a:ext cx="292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5" imgW="291960" imgH="203040" progId="Equation.DSMT4">
                  <p:embed/>
                </p:oleObj>
              </mc:Choice>
              <mc:Fallback>
                <p:oleObj name="Equation" r:id="rId5" imgW="291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81508" y="1161931"/>
                        <a:ext cx="292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96D3BA5-5735-4A08-9A74-2932D4ECD382}"/>
              </a:ext>
            </a:extLst>
          </p:cNvPr>
          <p:cNvSpPr/>
          <p:nvPr/>
        </p:nvSpPr>
        <p:spPr>
          <a:xfrm>
            <a:off x="1453749" y="791279"/>
            <a:ext cx="752006" cy="299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06F18EE-22D7-4A82-A0DD-E8D6F7D1CC41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rot="16200000" flipH="1">
            <a:off x="1640541" y="1280153"/>
            <a:ext cx="37842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C2CDA3F2-4955-4E82-9D7E-85B64C5885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314173"/>
              </p:ext>
            </p:extLst>
          </p:nvPr>
        </p:nvGraphicFramePr>
        <p:xfrm>
          <a:off x="1455132" y="1161931"/>
          <a:ext cx="292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7" imgW="291960" imgH="203040" progId="Equation.DSMT4">
                  <p:embed/>
                </p:oleObj>
              </mc:Choice>
              <mc:Fallback>
                <p:oleObj name="Equation" r:id="rId7" imgW="291960" imgH="20304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04B7E4CE-16E7-4F18-B6D6-CD7CE90F2A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55132" y="1161931"/>
                        <a:ext cx="292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9610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74A8DED-531A-4B3C-B31C-014EBB6F9B72}"/>
              </a:ext>
            </a:extLst>
          </p:cNvPr>
          <p:cNvSpPr/>
          <p:nvPr/>
        </p:nvSpPr>
        <p:spPr>
          <a:xfrm>
            <a:off x="1096179" y="539827"/>
            <a:ext cx="297455" cy="3017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FD5D5AC-58CA-47C0-AFBC-E84030C3F840}"/>
              </a:ext>
            </a:extLst>
          </p:cNvPr>
          <p:cNvSpPr/>
          <p:nvPr/>
        </p:nvSpPr>
        <p:spPr>
          <a:xfrm>
            <a:off x="1096178" y="1766372"/>
            <a:ext cx="297455" cy="3017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9777A1-7846-44D1-BB78-C677068A8CFF}"/>
              </a:ext>
            </a:extLst>
          </p:cNvPr>
          <p:cNvSpPr/>
          <p:nvPr/>
        </p:nvSpPr>
        <p:spPr>
          <a:xfrm>
            <a:off x="2346593" y="1766372"/>
            <a:ext cx="297455" cy="3017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03C04B-7469-4180-840F-ECC5F71950EC}"/>
              </a:ext>
            </a:extLst>
          </p:cNvPr>
          <p:cNvCxnSpPr>
            <a:stCxn id="2" idx="4"/>
            <a:endCxn id="3" idx="0"/>
          </p:cNvCxnSpPr>
          <p:nvPr/>
        </p:nvCxnSpPr>
        <p:spPr>
          <a:xfrm flipH="1">
            <a:off x="1244906" y="841579"/>
            <a:ext cx="1" cy="9247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FDE603-FC9F-440D-AA11-64727D5F23F6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1393633" y="1917248"/>
            <a:ext cx="9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0485B7-E967-4A2A-9181-83A0D32AEA21}"/>
              </a:ext>
            </a:extLst>
          </p:cNvPr>
          <p:cNvCxnSpPr>
            <a:stCxn id="2" idx="5"/>
            <a:endCxn id="4" idx="1"/>
          </p:cNvCxnSpPr>
          <p:nvPr/>
        </p:nvCxnSpPr>
        <p:spPr>
          <a:xfrm>
            <a:off x="1350073" y="797388"/>
            <a:ext cx="1040081" cy="1013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2842D7-3A4B-4745-BFC6-0CCE790EF8C0}"/>
              </a:ext>
            </a:extLst>
          </p:cNvPr>
          <p:cNvCxnSpPr>
            <a:cxnSpLocks/>
          </p:cNvCxnSpPr>
          <p:nvPr/>
        </p:nvCxnSpPr>
        <p:spPr>
          <a:xfrm>
            <a:off x="616945" y="685194"/>
            <a:ext cx="4021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01B1EE-E3EE-47F0-B5A9-652A08DFCC88}"/>
              </a:ext>
            </a:extLst>
          </p:cNvPr>
          <p:cNvCxnSpPr>
            <a:cxnSpLocks/>
          </p:cNvCxnSpPr>
          <p:nvPr/>
        </p:nvCxnSpPr>
        <p:spPr>
          <a:xfrm>
            <a:off x="616945" y="1917248"/>
            <a:ext cx="4021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5BF71D-DE13-4C22-8713-F71399861E3B}"/>
              </a:ext>
            </a:extLst>
          </p:cNvPr>
          <p:cNvCxnSpPr>
            <a:cxnSpLocks/>
          </p:cNvCxnSpPr>
          <p:nvPr/>
        </p:nvCxnSpPr>
        <p:spPr>
          <a:xfrm>
            <a:off x="798723" y="685194"/>
            <a:ext cx="0" cy="1232054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7039152-447A-47DE-BA2D-D72D59E48D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787002"/>
              </p:ext>
            </p:extLst>
          </p:nvPr>
        </p:nvGraphicFramePr>
        <p:xfrm>
          <a:off x="1249672" y="868391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Equation" r:id="rId3" imgW="177480" imgH="228600" progId="Equation.DSMT4">
                  <p:embed/>
                </p:oleObj>
              </mc:Choice>
              <mc:Fallback>
                <p:oleObj name="Equation" r:id="rId3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9672" y="868391"/>
                        <a:ext cx="177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303BAF3-DC59-4B2E-AFDA-64AE48CA4C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642676"/>
              </p:ext>
            </p:extLst>
          </p:nvPr>
        </p:nvGraphicFramePr>
        <p:xfrm>
          <a:off x="1317625" y="1565275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Equation" r:id="rId5" imgW="266400" imgH="241200" progId="Equation.DSMT4">
                  <p:embed/>
                </p:oleObj>
              </mc:Choice>
              <mc:Fallback>
                <p:oleObj name="Equation" r:id="rId5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17625" y="1565275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B4293175-275E-4B5D-BAD3-4D90C76792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566222"/>
              </p:ext>
            </p:extLst>
          </p:nvPr>
        </p:nvGraphicFramePr>
        <p:xfrm>
          <a:off x="2003425" y="1590675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Equation" r:id="rId7" imgW="266400" imgH="241200" progId="Equation.DSMT4">
                  <p:embed/>
                </p:oleObj>
              </mc:Choice>
              <mc:Fallback>
                <p:oleObj name="Equation" r:id="rId7" imgW="266400" imgH="2412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303BAF3-DC59-4B2E-AFDA-64AE48CA4C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03425" y="1590675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79346DB-72A6-4FAF-BFFD-BAE9F0E745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249920"/>
              </p:ext>
            </p:extLst>
          </p:nvPr>
        </p:nvGraphicFramePr>
        <p:xfrm>
          <a:off x="1409700" y="1911350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Equation" r:id="rId9" imgW="266400" imgH="241200" progId="Equation.DSMT4">
                  <p:embed/>
                </p:oleObj>
              </mc:Choice>
              <mc:Fallback>
                <p:oleObj name="Equation" r:id="rId9" imgW="266400" imgH="24120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B4293175-275E-4B5D-BAD3-4D90C76792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09700" y="1911350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AE52439C-88AD-420D-8152-1F2811C276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186460"/>
              </p:ext>
            </p:extLst>
          </p:nvPr>
        </p:nvGraphicFramePr>
        <p:xfrm>
          <a:off x="2085975" y="1906588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Equation" r:id="rId11" imgW="266400" imgH="241200" progId="Equation.DSMT4">
                  <p:embed/>
                </p:oleObj>
              </mc:Choice>
              <mc:Fallback>
                <p:oleObj name="Equation" r:id="rId11" imgW="266400" imgH="24120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979346DB-72A6-4FAF-BFFD-BAE9F0E745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85975" y="1906588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B15AC049-B56A-4828-8161-98690A8489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322073"/>
              </p:ext>
            </p:extLst>
          </p:nvPr>
        </p:nvGraphicFramePr>
        <p:xfrm>
          <a:off x="835025" y="1181100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Equation" r:id="rId13" imgW="279360" imgH="241200" progId="Equation.DSMT4">
                  <p:embed/>
                </p:oleObj>
              </mc:Choice>
              <mc:Fallback>
                <p:oleObj name="Equation" r:id="rId13" imgW="279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5025" y="1181100"/>
                        <a:ext cx="279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6A275D-3221-4BA5-B9B7-BA62E83DDE00}"/>
              </a:ext>
            </a:extLst>
          </p:cNvPr>
          <p:cNvCxnSpPr>
            <a:cxnSpLocks/>
          </p:cNvCxnSpPr>
          <p:nvPr/>
        </p:nvCxnSpPr>
        <p:spPr>
          <a:xfrm flipV="1">
            <a:off x="1376525" y="359499"/>
            <a:ext cx="225339" cy="190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C195B8D-4D93-4C10-97A7-F9FAC7461032}"/>
              </a:ext>
            </a:extLst>
          </p:cNvPr>
          <p:cNvCxnSpPr>
            <a:cxnSpLocks/>
          </p:cNvCxnSpPr>
          <p:nvPr/>
        </p:nvCxnSpPr>
        <p:spPr>
          <a:xfrm>
            <a:off x="1489194" y="454753"/>
            <a:ext cx="1275179" cy="1238845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4A3F78-0B1B-43DF-AD2B-EA005B0751CA}"/>
              </a:ext>
            </a:extLst>
          </p:cNvPr>
          <p:cNvCxnSpPr>
            <a:cxnSpLocks/>
          </p:cNvCxnSpPr>
          <p:nvPr/>
        </p:nvCxnSpPr>
        <p:spPr>
          <a:xfrm flipV="1">
            <a:off x="2651704" y="1602754"/>
            <a:ext cx="225339" cy="190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7BBF97AC-1992-469F-A2AA-D6B0BEF5AE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456608"/>
              </p:ext>
            </p:extLst>
          </p:nvPr>
        </p:nvGraphicFramePr>
        <p:xfrm>
          <a:off x="2103438" y="801688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Equation" r:id="rId15" imgW="266400" imgH="241200" progId="Equation.DSMT4">
                  <p:embed/>
                </p:oleObj>
              </mc:Choice>
              <mc:Fallback>
                <p:oleObj name="Equation" r:id="rId15" imgW="266400" imgH="2412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B15AC049-B56A-4828-8161-98690A8489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03438" y="801688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3841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4652</TotalTime>
  <Words>36</Words>
  <Application>Microsoft Office PowerPoint</Application>
  <PresentationFormat>Custom</PresentationFormat>
  <Paragraphs>27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Candell, Richard (Fed)</dc:creator>
  <cp:lastModifiedBy>Candell, Richard (Fed)</cp:lastModifiedBy>
  <cp:revision>52</cp:revision>
  <dcterms:created xsi:type="dcterms:W3CDTF">2018-09-27T22:00:58Z</dcterms:created>
  <dcterms:modified xsi:type="dcterms:W3CDTF">2018-11-05T21:00:13Z</dcterms:modified>
</cp:coreProperties>
</file>