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8" d="100"/>
          <a:sy n="318" d="100"/>
        </p:scale>
        <p:origin x="13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AFBF2-36AA-41D2-90DA-8C75879C23E2}" type="doc">
      <dgm:prSet loTypeId="urn:microsoft.com/office/officeart/2005/8/layout/target2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6C7ECE5-9C05-4844-8701-735A0719D12D}">
      <dgm:prSet phldrT="[Text]"/>
      <dgm:spPr/>
      <dgm:t>
        <a:bodyPr/>
        <a:lstStyle/>
        <a:p>
          <a:r>
            <a:rPr lang="en-US" dirty="0"/>
            <a:t>Thesis</a:t>
          </a:r>
        </a:p>
      </dgm:t>
    </dgm:pt>
    <dgm:pt modelId="{9449ADDC-A58A-4DA5-9EAC-80BA4228BD11}" type="parTrans" cxnId="{C7BAE0C8-EDFC-43A1-B4CD-28DFB9A7B090}">
      <dgm:prSet/>
      <dgm:spPr/>
      <dgm:t>
        <a:bodyPr/>
        <a:lstStyle/>
        <a:p>
          <a:endParaRPr lang="en-US"/>
        </a:p>
      </dgm:t>
    </dgm:pt>
    <dgm:pt modelId="{7DC0F9D2-B888-4706-8838-80BF8388749E}" type="sibTrans" cxnId="{C7BAE0C8-EDFC-43A1-B4CD-28DFB9A7B090}">
      <dgm:prSet/>
      <dgm:spPr/>
      <dgm:t>
        <a:bodyPr/>
        <a:lstStyle/>
        <a:p>
          <a:endParaRPr lang="en-US"/>
        </a:p>
      </dgm:t>
    </dgm:pt>
    <dgm:pt modelId="{3D010A4F-5429-4F14-8E85-954F168731C8}">
      <dgm:prSet phldrT="[Text]"/>
      <dgm:spPr/>
      <dgm:t>
        <a:bodyPr/>
        <a:lstStyle/>
        <a:p>
          <a:r>
            <a:rPr lang="en-US" dirty="0"/>
            <a:t>Wireless Requirements</a:t>
          </a:r>
        </a:p>
      </dgm:t>
    </dgm:pt>
    <dgm:pt modelId="{6F16C0F6-D823-4C3B-9B85-CCA2BEB2AFB8}" type="parTrans" cxnId="{096684C5-C3A6-4192-9D0B-87B2BBE32293}">
      <dgm:prSet/>
      <dgm:spPr/>
      <dgm:t>
        <a:bodyPr/>
        <a:lstStyle/>
        <a:p>
          <a:endParaRPr lang="en-US"/>
        </a:p>
      </dgm:t>
    </dgm:pt>
    <dgm:pt modelId="{932F1A27-884F-48EE-897D-9CF79C7FA33E}" type="sibTrans" cxnId="{096684C5-C3A6-4192-9D0B-87B2BBE32293}">
      <dgm:prSet/>
      <dgm:spPr/>
      <dgm:t>
        <a:bodyPr/>
        <a:lstStyle/>
        <a:p>
          <a:endParaRPr lang="en-US"/>
        </a:p>
      </dgm:t>
    </dgm:pt>
    <dgm:pt modelId="{B9DAE7F8-054F-4B6C-B658-191498EE557D}">
      <dgm:prSet phldrT="[Text]"/>
      <dgm:spPr/>
      <dgm:t>
        <a:bodyPr/>
        <a:lstStyle/>
        <a:p>
          <a:r>
            <a:rPr lang="en-US" dirty="0"/>
            <a:t>Architectural Modeling</a:t>
          </a:r>
        </a:p>
      </dgm:t>
    </dgm:pt>
    <dgm:pt modelId="{6336CB53-7027-4A4E-A942-D3FF22A8C56A}" type="parTrans" cxnId="{0C874503-FA17-4F36-9DB2-42CAB404546A}">
      <dgm:prSet/>
      <dgm:spPr/>
      <dgm:t>
        <a:bodyPr/>
        <a:lstStyle/>
        <a:p>
          <a:endParaRPr lang="en-US"/>
        </a:p>
      </dgm:t>
    </dgm:pt>
    <dgm:pt modelId="{8E36131A-21B8-493D-A4C0-228BD3B5B116}" type="sibTrans" cxnId="{0C874503-FA17-4F36-9DB2-42CAB404546A}">
      <dgm:prSet/>
      <dgm:spPr/>
      <dgm:t>
        <a:bodyPr/>
        <a:lstStyle/>
        <a:p>
          <a:endParaRPr lang="en-US"/>
        </a:p>
      </dgm:t>
    </dgm:pt>
    <dgm:pt modelId="{CA427819-FB33-4E0F-8D10-BED2E9B5FE90}">
      <dgm:prSet phldrT="[Text]"/>
      <dgm:spPr/>
      <dgm:t>
        <a:bodyPr/>
        <a:lstStyle/>
        <a:p>
          <a:r>
            <a:rPr lang="en-US" dirty="0"/>
            <a:t>Testbed Development</a:t>
          </a:r>
        </a:p>
      </dgm:t>
    </dgm:pt>
    <dgm:pt modelId="{AAB2577F-C803-4CDB-8419-2412BAFDF9BE}" type="parTrans" cxnId="{A534FC55-1BA7-43D9-A552-1744F1A4508C}">
      <dgm:prSet/>
      <dgm:spPr/>
      <dgm:t>
        <a:bodyPr/>
        <a:lstStyle/>
        <a:p>
          <a:endParaRPr lang="en-US"/>
        </a:p>
      </dgm:t>
    </dgm:pt>
    <dgm:pt modelId="{CA98C05D-49E1-4192-9BAE-955674EDC2E7}" type="sibTrans" cxnId="{A534FC55-1BA7-43D9-A552-1744F1A4508C}">
      <dgm:prSet/>
      <dgm:spPr/>
      <dgm:t>
        <a:bodyPr/>
        <a:lstStyle/>
        <a:p>
          <a:endParaRPr lang="en-US"/>
        </a:p>
      </dgm:t>
    </dgm:pt>
    <dgm:pt modelId="{B212E583-7E31-4465-AA3E-0AE51071378D}">
      <dgm:prSet phldrT="[Text]"/>
      <dgm:spPr/>
      <dgm:t>
        <a:bodyPr/>
        <a:lstStyle/>
        <a:p>
          <a:r>
            <a:rPr lang="en-US" dirty="0"/>
            <a:t>Data Collection and Organization</a:t>
          </a:r>
        </a:p>
      </dgm:t>
    </dgm:pt>
    <dgm:pt modelId="{04944895-FFD6-40E9-9B11-BF53E8E391DC}" type="parTrans" cxnId="{C9A2F6A2-7FA6-4F58-AD43-42F403B31A27}">
      <dgm:prSet/>
      <dgm:spPr/>
      <dgm:t>
        <a:bodyPr/>
        <a:lstStyle/>
        <a:p>
          <a:endParaRPr lang="en-US"/>
        </a:p>
      </dgm:t>
    </dgm:pt>
    <dgm:pt modelId="{4FAAA736-7B35-4ED3-809D-0D2BA3B760EB}" type="sibTrans" cxnId="{C9A2F6A2-7FA6-4F58-AD43-42F403B31A27}">
      <dgm:prSet/>
      <dgm:spPr/>
      <dgm:t>
        <a:bodyPr/>
        <a:lstStyle/>
        <a:p>
          <a:endParaRPr lang="en-US"/>
        </a:p>
      </dgm:t>
    </dgm:pt>
    <dgm:pt modelId="{A546B4D7-37EA-4DEB-BC69-3DD634097985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4ED433DB-5B58-4FC6-8B87-2A3C545B51E8}" type="parTrans" cxnId="{34F6BCA6-5BB5-43AB-9B04-4DD1ED1A0B0D}">
      <dgm:prSet/>
      <dgm:spPr/>
      <dgm:t>
        <a:bodyPr/>
        <a:lstStyle/>
        <a:p>
          <a:endParaRPr lang="en-US"/>
        </a:p>
      </dgm:t>
    </dgm:pt>
    <dgm:pt modelId="{4B270560-A5A6-40A5-A039-26C06B432C62}" type="sibTrans" cxnId="{34F6BCA6-5BB5-43AB-9B04-4DD1ED1A0B0D}">
      <dgm:prSet/>
      <dgm:spPr/>
      <dgm:t>
        <a:bodyPr/>
        <a:lstStyle/>
        <a:p>
          <a:endParaRPr lang="en-US"/>
        </a:p>
      </dgm:t>
    </dgm:pt>
    <dgm:pt modelId="{FC8C49D8-B1F8-4F8C-8E4B-C885AD85D8DB}">
      <dgm:prSet phldrT="[Text]"/>
      <dgm:spPr/>
      <dgm:t>
        <a:bodyPr/>
        <a:lstStyle/>
        <a:p>
          <a:r>
            <a:rPr lang="en-US" dirty="0"/>
            <a:t>Future Research</a:t>
          </a:r>
        </a:p>
      </dgm:t>
    </dgm:pt>
    <dgm:pt modelId="{11AAAB46-644F-40C1-A097-DD0ADFA140B3}" type="parTrans" cxnId="{AD5837D4-D45A-43B9-BD91-909B8968F18F}">
      <dgm:prSet/>
      <dgm:spPr/>
      <dgm:t>
        <a:bodyPr/>
        <a:lstStyle/>
        <a:p>
          <a:endParaRPr lang="en-US"/>
        </a:p>
      </dgm:t>
    </dgm:pt>
    <dgm:pt modelId="{E6279BF8-5F4C-4DBD-A5B3-F8105CC8E1E7}" type="sibTrans" cxnId="{AD5837D4-D45A-43B9-BD91-909B8968F18F}">
      <dgm:prSet/>
      <dgm:spPr/>
      <dgm:t>
        <a:bodyPr/>
        <a:lstStyle/>
        <a:p>
          <a:endParaRPr lang="en-US"/>
        </a:p>
      </dgm:t>
    </dgm:pt>
    <dgm:pt modelId="{0D918C27-B8BE-469E-B69C-54B7A732E0A6}" type="pres">
      <dgm:prSet presAssocID="{86BAFBF2-36AA-41D2-90DA-8C75879C23E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5589480-0D0D-41C2-8617-044841E56D4E}" type="pres">
      <dgm:prSet presAssocID="{86BAFBF2-36AA-41D2-90DA-8C75879C23E2}" presName="outerBox" presStyleCnt="0"/>
      <dgm:spPr/>
    </dgm:pt>
    <dgm:pt modelId="{AAE40553-F7AD-465E-BE68-E44F52EBA75A}" type="pres">
      <dgm:prSet presAssocID="{86BAFBF2-36AA-41D2-90DA-8C75879C23E2}" presName="outerBoxParent" presStyleLbl="node1" presStyleIdx="0" presStyleCnt="1"/>
      <dgm:spPr/>
    </dgm:pt>
    <dgm:pt modelId="{44EFEACD-BBCF-471F-B460-8A494E7D7354}" type="pres">
      <dgm:prSet presAssocID="{86BAFBF2-36AA-41D2-90DA-8C75879C23E2}" presName="outerBoxChildren" presStyleCnt="0"/>
      <dgm:spPr/>
    </dgm:pt>
    <dgm:pt modelId="{1C1FE47E-6332-497B-AE27-AA2B02B2B0A4}" type="pres">
      <dgm:prSet presAssocID="{3D010A4F-5429-4F14-8E85-954F168731C8}" presName="oChild" presStyleLbl="fgAcc1" presStyleIdx="0" presStyleCnt="6">
        <dgm:presLayoutVars>
          <dgm:bulletEnabled val="1"/>
        </dgm:presLayoutVars>
      </dgm:prSet>
      <dgm:spPr/>
    </dgm:pt>
    <dgm:pt modelId="{90EE1E71-5690-4BD1-8000-95F8DA307A24}" type="pres">
      <dgm:prSet presAssocID="{932F1A27-884F-48EE-897D-9CF79C7FA33E}" presName="outerSibTrans" presStyleCnt="0"/>
      <dgm:spPr/>
    </dgm:pt>
    <dgm:pt modelId="{0BDC1031-AD1A-4D79-AB74-C17488B0F667}" type="pres">
      <dgm:prSet presAssocID="{B9DAE7F8-054F-4B6C-B658-191498EE557D}" presName="oChild" presStyleLbl="fgAcc1" presStyleIdx="1" presStyleCnt="6">
        <dgm:presLayoutVars>
          <dgm:bulletEnabled val="1"/>
        </dgm:presLayoutVars>
      </dgm:prSet>
      <dgm:spPr/>
    </dgm:pt>
    <dgm:pt modelId="{A426B992-7A69-4C69-A94C-BAEDF41CFD71}" type="pres">
      <dgm:prSet presAssocID="{8E36131A-21B8-493D-A4C0-228BD3B5B116}" presName="outerSibTrans" presStyleCnt="0"/>
      <dgm:spPr/>
    </dgm:pt>
    <dgm:pt modelId="{B2EB2BAD-E656-4C56-AF49-D0FA9B44C748}" type="pres">
      <dgm:prSet presAssocID="{CA427819-FB33-4E0F-8D10-BED2E9B5FE90}" presName="oChild" presStyleLbl="fgAcc1" presStyleIdx="2" presStyleCnt="6">
        <dgm:presLayoutVars>
          <dgm:bulletEnabled val="1"/>
        </dgm:presLayoutVars>
      </dgm:prSet>
      <dgm:spPr/>
    </dgm:pt>
    <dgm:pt modelId="{479FC97A-58D4-44A9-B477-4DCC947AC674}" type="pres">
      <dgm:prSet presAssocID="{CA98C05D-49E1-4192-9BAE-955674EDC2E7}" presName="outerSibTrans" presStyleCnt="0"/>
      <dgm:spPr/>
    </dgm:pt>
    <dgm:pt modelId="{D6B94978-CBF6-49A3-87AD-9F6B2E28C34A}" type="pres">
      <dgm:prSet presAssocID="{B212E583-7E31-4465-AA3E-0AE51071378D}" presName="oChild" presStyleLbl="fgAcc1" presStyleIdx="3" presStyleCnt="6">
        <dgm:presLayoutVars>
          <dgm:bulletEnabled val="1"/>
        </dgm:presLayoutVars>
      </dgm:prSet>
      <dgm:spPr/>
    </dgm:pt>
    <dgm:pt modelId="{B9C38041-F5D2-4C9A-B6C0-6A4E63B676CE}" type="pres">
      <dgm:prSet presAssocID="{4FAAA736-7B35-4ED3-809D-0D2BA3B760EB}" presName="outerSibTrans" presStyleCnt="0"/>
      <dgm:spPr/>
    </dgm:pt>
    <dgm:pt modelId="{1C99F551-3349-4CE9-BF6E-415336B8882E}" type="pres">
      <dgm:prSet presAssocID="{A546B4D7-37EA-4DEB-BC69-3DD634097985}" presName="oChild" presStyleLbl="fgAcc1" presStyleIdx="4" presStyleCnt="6">
        <dgm:presLayoutVars>
          <dgm:bulletEnabled val="1"/>
        </dgm:presLayoutVars>
      </dgm:prSet>
      <dgm:spPr/>
    </dgm:pt>
    <dgm:pt modelId="{842BC400-830C-4668-9DDC-8BB6F7C0E0F7}" type="pres">
      <dgm:prSet presAssocID="{4B270560-A5A6-40A5-A039-26C06B432C62}" presName="outerSibTrans" presStyleCnt="0"/>
      <dgm:spPr/>
    </dgm:pt>
    <dgm:pt modelId="{BD4107E8-4318-4BEC-AE3A-17A2882B7ADA}" type="pres">
      <dgm:prSet presAssocID="{FC8C49D8-B1F8-4F8C-8E4B-C885AD85D8DB}" presName="oChild" presStyleLbl="fgAcc1" presStyleIdx="5" presStyleCnt="6">
        <dgm:presLayoutVars>
          <dgm:bulletEnabled val="1"/>
        </dgm:presLayoutVars>
      </dgm:prSet>
      <dgm:spPr/>
    </dgm:pt>
  </dgm:ptLst>
  <dgm:cxnLst>
    <dgm:cxn modelId="{0C874503-FA17-4F36-9DB2-42CAB404546A}" srcId="{46C7ECE5-9C05-4844-8701-735A0719D12D}" destId="{B9DAE7F8-054F-4B6C-B658-191498EE557D}" srcOrd="1" destOrd="0" parTransId="{6336CB53-7027-4A4E-A942-D3FF22A8C56A}" sibTransId="{8E36131A-21B8-493D-A4C0-228BD3B5B116}"/>
    <dgm:cxn modelId="{11823A22-D3E8-45F8-8CBB-7C83C071CB20}" type="presOf" srcId="{FC8C49D8-B1F8-4F8C-8E4B-C885AD85D8DB}" destId="{BD4107E8-4318-4BEC-AE3A-17A2882B7ADA}" srcOrd="0" destOrd="0" presId="urn:microsoft.com/office/officeart/2005/8/layout/target2"/>
    <dgm:cxn modelId="{42301025-3622-4F16-86EA-5D1A9AC2A530}" type="presOf" srcId="{B212E583-7E31-4465-AA3E-0AE51071378D}" destId="{D6B94978-CBF6-49A3-87AD-9F6B2E28C34A}" srcOrd="0" destOrd="0" presId="urn:microsoft.com/office/officeart/2005/8/layout/target2"/>
    <dgm:cxn modelId="{8825A93C-39B9-4C78-8280-9C6CE61D1416}" type="presOf" srcId="{CA427819-FB33-4E0F-8D10-BED2E9B5FE90}" destId="{B2EB2BAD-E656-4C56-AF49-D0FA9B44C748}" srcOrd="0" destOrd="0" presId="urn:microsoft.com/office/officeart/2005/8/layout/target2"/>
    <dgm:cxn modelId="{6855D43C-0529-4D25-8937-7D286EBF47FA}" type="presOf" srcId="{A546B4D7-37EA-4DEB-BC69-3DD634097985}" destId="{1C99F551-3349-4CE9-BF6E-415336B8882E}" srcOrd="0" destOrd="0" presId="urn:microsoft.com/office/officeart/2005/8/layout/target2"/>
    <dgm:cxn modelId="{A5E2083E-0C14-4B85-B7F0-1524E3EFB229}" type="presOf" srcId="{B9DAE7F8-054F-4B6C-B658-191498EE557D}" destId="{0BDC1031-AD1A-4D79-AB74-C17488B0F667}" srcOrd="0" destOrd="0" presId="urn:microsoft.com/office/officeart/2005/8/layout/target2"/>
    <dgm:cxn modelId="{FD6D784F-1181-46FB-9E1C-3D390CC0F8B6}" type="presOf" srcId="{46C7ECE5-9C05-4844-8701-735A0719D12D}" destId="{AAE40553-F7AD-465E-BE68-E44F52EBA75A}" srcOrd="0" destOrd="0" presId="urn:microsoft.com/office/officeart/2005/8/layout/target2"/>
    <dgm:cxn modelId="{A534FC55-1BA7-43D9-A552-1744F1A4508C}" srcId="{46C7ECE5-9C05-4844-8701-735A0719D12D}" destId="{CA427819-FB33-4E0F-8D10-BED2E9B5FE90}" srcOrd="2" destOrd="0" parTransId="{AAB2577F-C803-4CDB-8419-2412BAFDF9BE}" sibTransId="{CA98C05D-49E1-4192-9BAE-955674EDC2E7}"/>
    <dgm:cxn modelId="{6E46CA56-373F-45C4-8829-6452ED8228F3}" type="presOf" srcId="{3D010A4F-5429-4F14-8E85-954F168731C8}" destId="{1C1FE47E-6332-497B-AE27-AA2B02B2B0A4}" srcOrd="0" destOrd="0" presId="urn:microsoft.com/office/officeart/2005/8/layout/target2"/>
    <dgm:cxn modelId="{C9A2F6A2-7FA6-4F58-AD43-42F403B31A27}" srcId="{46C7ECE5-9C05-4844-8701-735A0719D12D}" destId="{B212E583-7E31-4465-AA3E-0AE51071378D}" srcOrd="3" destOrd="0" parTransId="{04944895-FFD6-40E9-9B11-BF53E8E391DC}" sibTransId="{4FAAA736-7B35-4ED3-809D-0D2BA3B760EB}"/>
    <dgm:cxn modelId="{34F6BCA6-5BB5-43AB-9B04-4DD1ED1A0B0D}" srcId="{46C7ECE5-9C05-4844-8701-735A0719D12D}" destId="{A546B4D7-37EA-4DEB-BC69-3DD634097985}" srcOrd="4" destOrd="0" parTransId="{4ED433DB-5B58-4FC6-8B87-2A3C545B51E8}" sibTransId="{4B270560-A5A6-40A5-A039-26C06B432C62}"/>
    <dgm:cxn modelId="{096684C5-C3A6-4192-9D0B-87B2BBE32293}" srcId="{46C7ECE5-9C05-4844-8701-735A0719D12D}" destId="{3D010A4F-5429-4F14-8E85-954F168731C8}" srcOrd="0" destOrd="0" parTransId="{6F16C0F6-D823-4C3B-9B85-CCA2BEB2AFB8}" sibTransId="{932F1A27-884F-48EE-897D-9CF79C7FA33E}"/>
    <dgm:cxn modelId="{C7BAE0C8-EDFC-43A1-B4CD-28DFB9A7B090}" srcId="{86BAFBF2-36AA-41D2-90DA-8C75879C23E2}" destId="{46C7ECE5-9C05-4844-8701-735A0719D12D}" srcOrd="0" destOrd="0" parTransId="{9449ADDC-A58A-4DA5-9EAC-80BA4228BD11}" sibTransId="{7DC0F9D2-B888-4706-8838-80BF8388749E}"/>
    <dgm:cxn modelId="{AD5837D4-D45A-43B9-BD91-909B8968F18F}" srcId="{46C7ECE5-9C05-4844-8701-735A0719D12D}" destId="{FC8C49D8-B1F8-4F8C-8E4B-C885AD85D8DB}" srcOrd="5" destOrd="0" parTransId="{11AAAB46-644F-40C1-A097-DD0ADFA140B3}" sibTransId="{E6279BF8-5F4C-4DBD-A5B3-F8105CC8E1E7}"/>
    <dgm:cxn modelId="{9B06ACF9-305B-436B-ABE2-09E35A0F3E3A}" type="presOf" srcId="{86BAFBF2-36AA-41D2-90DA-8C75879C23E2}" destId="{0D918C27-B8BE-469E-B69C-54B7A732E0A6}" srcOrd="0" destOrd="0" presId="urn:microsoft.com/office/officeart/2005/8/layout/target2"/>
    <dgm:cxn modelId="{8B703946-56FF-4469-B599-69817DD0788F}" type="presParOf" srcId="{0D918C27-B8BE-469E-B69C-54B7A732E0A6}" destId="{95589480-0D0D-41C2-8617-044841E56D4E}" srcOrd="0" destOrd="0" presId="urn:microsoft.com/office/officeart/2005/8/layout/target2"/>
    <dgm:cxn modelId="{E7BEDB10-DD26-4070-9369-1D480E8B227B}" type="presParOf" srcId="{95589480-0D0D-41C2-8617-044841E56D4E}" destId="{AAE40553-F7AD-465E-BE68-E44F52EBA75A}" srcOrd="0" destOrd="0" presId="urn:microsoft.com/office/officeart/2005/8/layout/target2"/>
    <dgm:cxn modelId="{692E606F-BA28-4827-8FE6-F8A66D1E5FB1}" type="presParOf" srcId="{95589480-0D0D-41C2-8617-044841E56D4E}" destId="{44EFEACD-BBCF-471F-B460-8A494E7D7354}" srcOrd="1" destOrd="0" presId="urn:microsoft.com/office/officeart/2005/8/layout/target2"/>
    <dgm:cxn modelId="{5ABAB20D-0B34-4A54-A45F-446E9DF4E15D}" type="presParOf" srcId="{44EFEACD-BBCF-471F-B460-8A494E7D7354}" destId="{1C1FE47E-6332-497B-AE27-AA2B02B2B0A4}" srcOrd="0" destOrd="0" presId="urn:microsoft.com/office/officeart/2005/8/layout/target2"/>
    <dgm:cxn modelId="{08B2E0EA-4E81-4B83-A8A5-251250A32AD7}" type="presParOf" srcId="{44EFEACD-BBCF-471F-B460-8A494E7D7354}" destId="{90EE1E71-5690-4BD1-8000-95F8DA307A24}" srcOrd="1" destOrd="0" presId="urn:microsoft.com/office/officeart/2005/8/layout/target2"/>
    <dgm:cxn modelId="{E19067E5-66DD-4584-8005-67D8E2C1109C}" type="presParOf" srcId="{44EFEACD-BBCF-471F-B460-8A494E7D7354}" destId="{0BDC1031-AD1A-4D79-AB74-C17488B0F667}" srcOrd="2" destOrd="0" presId="urn:microsoft.com/office/officeart/2005/8/layout/target2"/>
    <dgm:cxn modelId="{C2D2CDFA-EC5E-40B8-BCC7-DDC2145B1433}" type="presParOf" srcId="{44EFEACD-BBCF-471F-B460-8A494E7D7354}" destId="{A426B992-7A69-4C69-A94C-BAEDF41CFD71}" srcOrd="3" destOrd="0" presId="urn:microsoft.com/office/officeart/2005/8/layout/target2"/>
    <dgm:cxn modelId="{2FB8CADE-9BDA-4C7A-A700-016543F13AFE}" type="presParOf" srcId="{44EFEACD-BBCF-471F-B460-8A494E7D7354}" destId="{B2EB2BAD-E656-4C56-AF49-D0FA9B44C748}" srcOrd="4" destOrd="0" presId="urn:microsoft.com/office/officeart/2005/8/layout/target2"/>
    <dgm:cxn modelId="{FDBAB46D-CBAB-44DF-9993-D2EE3EA72B92}" type="presParOf" srcId="{44EFEACD-BBCF-471F-B460-8A494E7D7354}" destId="{479FC97A-58D4-44A9-B477-4DCC947AC674}" srcOrd="5" destOrd="0" presId="urn:microsoft.com/office/officeart/2005/8/layout/target2"/>
    <dgm:cxn modelId="{31A59A86-A6C4-4019-B3AE-FB4AE5C8C47A}" type="presParOf" srcId="{44EFEACD-BBCF-471F-B460-8A494E7D7354}" destId="{D6B94978-CBF6-49A3-87AD-9F6B2E28C34A}" srcOrd="6" destOrd="0" presId="urn:microsoft.com/office/officeart/2005/8/layout/target2"/>
    <dgm:cxn modelId="{27E3A909-B401-48BD-8F64-F404A3DAC078}" type="presParOf" srcId="{44EFEACD-BBCF-471F-B460-8A494E7D7354}" destId="{B9C38041-F5D2-4C9A-B6C0-6A4E63B676CE}" srcOrd="7" destOrd="0" presId="urn:microsoft.com/office/officeart/2005/8/layout/target2"/>
    <dgm:cxn modelId="{DE3F4980-18DE-4D45-B69D-8B9B2D607255}" type="presParOf" srcId="{44EFEACD-BBCF-471F-B460-8A494E7D7354}" destId="{1C99F551-3349-4CE9-BF6E-415336B8882E}" srcOrd="8" destOrd="0" presId="urn:microsoft.com/office/officeart/2005/8/layout/target2"/>
    <dgm:cxn modelId="{DF62FC31-2F6A-4F37-835D-FEB1C04BE338}" type="presParOf" srcId="{44EFEACD-BBCF-471F-B460-8A494E7D7354}" destId="{842BC400-830C-4668-9DDC-8BB6F7C0E0F7}" srcOrd="9" destOrd="0" presId="urn:microsoft.com/office/officeart/2005/8/layout/target2"/>
    <dgm:cxn modelId="{7AA278A4-D773-4089-B2C0-D3980C57B896}" type="presParOf" srcId="{44EFEACD-BBCF-471F-B460-8A494E7D7354}" destId="{BD4107E8-4318-4BEC-AE3A-17A2882B7ADA}" srcOrd="1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B92FBA-127C-44FC-88A2-7BA2660E0644}" type="doc">
      <dgm:prSet loTypeId="urn:microsoft.com/office/officeart/2005/8/layout/vList6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DCF2613-C516-4143-BBE4-56BF56BA08B5}">
      <dgm:prSet phldrT="[Text]"/>
      <dgm:spPr/>
      <dgm:t>
        <a:bodyPr/>
        <a:lstStyle/>
        <a:p>
          <a:r>
            <a:rPr lang="en-US" dirty="0"/>
            <a:t>Wireless Requirements</a:t>
          </a:r>
        </a:p>
      </dgm:t>
    </dgm:pt>
    <dgm:pt modelId="{39C5A059-87B1-42C2-8208-E55FC4A7C0E7}" type="parTrans" cxnId="{F81BDD5F-36D7-49A0-B863-1109A5EE5BE4}">
      <dgm:prSet/>
      <dgm:spPr/>
      <dgm:t>
        <a:bodyPr/>
        <a:lstStyle/>
        <a:p>
          <a:endParaRPr lang="en-US"/>
        </a:p>
      </dgm:t>
    </dgm:pt>
    <dgm:pt modelId="{F8B64696-A973-4B7C-A460-EDDA2D8891FA}" type="sibTrans" cxnId="{F81BDD5F-36D7-49A0-B863-1109A5EE5BE4}">
      <dgm:prSet/>
      <dgm:spPr/>
      <dgm:t>
        <a:bodyPr/>
        <a:lstStyle/>
        <a:p>
          <a:endParaRPr lang="en-US"/>
        </a:p>
      </dgm:t>
    </dgm:pt>
    <dgm:pt modelId="{0C249CC0-0471-4C02-A835-954D9A66DBE6}">
      <dgm:prSet phldrT="[Text]"/>
      <dgm:spPr/>
      <dgm:t>
        <a:bodyPr/>
        <a:lstStyle/>
        <a:p>
          <a:r>
            <a:rPr lang="en-US" dirty="0"/>
            <a:t>Architectural Modeling</a:t>
          </a:r>
        </a:p>
      </dgm:t>
    </dgm:pt>
    <dgm:pt modelId="{594CE964-0E3B-44BA-9946-53EBB9D150C8}" type="parTrans" cxnId="{740C2906-3AEC-4486-B89F-E85B48F1D110}">
      <dgm:prSet/>
      <dgm:spPr/>
      <dgm:t>
        <a:bodyPr/>
        <a:lstStyle/>
        <a:p>
          <a:endParaRPr lang="en-US"/>
        </a:p>
      </dgm:t>
    </dgm:pt>
    <dgm:pt modelId="{A9943199-CE83-4556-8B5A-B4DE679A329D}" type="sibTrans" cxnId="{740C2906-3AEC-4486-B89F-E85B48F1D110}">
      <dgm:prSet/>
      <dgm:spPr/>
      <dgm:t>
        <a:bodyPr/>
        <a:lstStyle/>
        <a:p>
          <a:endParaRPr lang="en-US"/>
        </a:p>
      </dgm:t>
    </dgm:pt>
    <dgm:pt modelId="{256F6727-6B02-48D3-8B83-6D3D77D983D1}">
      <dgm:prSet phldrT="[Text]"/>
      <dgm:spPr/>
      <dgm:t>
        <a:bodyPr/>
        <a:lstStyle/>
        <a:p>
          <a:r>
            <a:rPr lang="en-US" dirty="0"/>
            <a:t>Testbed Development</a:t>
          </a:r>
        </a:p>
      </dgm:t>
    </dgm:pt>
    <dgm:pt modelId="{9E6FEDB7-87AB-4738-942B-EDD482BF9DB5}" type="parTrans" cxnId="{1793A55C-17BC-4DA3-90B0-75327C3069A1}">
      <dgm:prSet/>
      <dgm:spPr/>
      <dgm:t>
        <a:bodyPr/>
        <a:lstStyle/>
        <a:p>
          <a:endParaRPr lang="en-US"/>
        </a:p>
      </dgm:t>
    </dgm:pt>
    <dgm:pt modelId="{7C6B9650-B7EA-4940-951E-5DD62764B2A1}" type="sibTrans" cxnId="{1793A55C-17BC-4DA3-90B0-75327C3069A1}">
      <dgm:prSet/>
      <dgm:spPr/>
      <dgm:t>
        <a:bodyPr/>
        <a:lstStyle/>
        <a:p>
          <a:endParaRPr lang="en-US"/>
        </a:p>
      </dgm:t>
    </dgm:pt>
    <dgm:pt modelId="{CF6A3CD5-1FD6-4E54-93EF-95CAFEF626E6}">
      <dgm:prSet phldrT="[Text]"/>
      <dgm:spPr/>
      <dgm:t>
        <a:bodyPr/>
        <a:lstStyle/>
        <a:p>
          <a:r>
            <a:rPr lang="en-US" dirty="0"/>
            <a:t>Data Collection and Organization</a:t>
          </a:r>
        </a:p>
      </dgm:t>
    </dgm:pt>
    <dgm:pt modelId="{C7ED55AC-527B-41E4-9AEC-FE6D05B7FEF6}" type="parTrans" cxnId="{1698427E-4033-43CE-A993-1C4219028E3C}">
      <dgm:prSet/>
      <dgm:spPr/>
      <dgm:t>
        <a:bodyPr/>
        <a:lstStyle/>
        <a:p>
          <a:endParaRPr lang="en-US"/>
        </a:p>
      </dgm:t>
    </dgm:pt>
    <dgm:pt modelId="{FBDE67F6-4524-4E1D-97E2-8864D9E14433}" type="sibTrans" cxnId="{1698427E-4033-43CE-A993-1C4219028E3C}">
      <dgm:prSet/>
      <dgm:spPr/>
      <dgm:t>
        <a:bodyPr/>
        <a:lstStyle/>
        <a:p>
          <a:endParaRPr lang="en-US"/>
        </a:p>
      </dgm:t>
    </dgm:pt>
    <dgm:pt modelId="{22D0BF9C-9098-43FB-9E1C-83B51CA53B8B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77C56DF0-B846-44A3-8124-4F91C1C0AE35}" type="parTrans" cxnId="{11F97AEE-3357-4550-A19D-545B989F89CE}">
      <dgm:prSet/>
      <dgm:spPr/>
      <dgm:t>
        <a:bodyPr/>
        <a:lstStyle/>
        <a:p>
          <a:endParaRPr lang="en-US"/>
        </a:p>
      </dgm:t>
    </dgm:pt>
    <dgm:pt modelId="{28545E06-75FB-4E43-B84D-55D351AE4231}" type="sibTrans" cxnId="{11F97AEE-3357-4550-A19D-545B989F89CE}">
      <dgm:prSet/>
      <dgm:spPr/>
      <dgm:t>
        <a:bodyPr/>
        <a:lstStyle/>
        <a:p>
          <a:endParaRPr lang="en-US"/>
        </a:p>
      </dgm:t>
    </dgm:pt>
    <dgm:pt modelId="{27CBE004-D863-43AA-A93E-D9814DEFDD73}">
      <dgm:prSet phldrT="[Text]"/>
      <dgm:spPr/>
      <dgm:t>
        <a:bodyPr/>
        <a:lstStyle/>
        <a:p>
          <a:r>
            <a:rPr lang="en-US" dirty="0"/>
            <a:t>Future Research</a:t>
          </a:r>
        </a:p>
      </dgm:t>
    </dgm:pt>
    <dgm:pt modelId="{825EB3F2-B98D-490A-9314-CB1AC2909F42}" type="parTrans" cxnId="{5D6E6A78-A939-41BA-9E26-A5162174FA13}">
      <dgm:prSet/>
      <dgm:spPr/>
      <dgm:t>
        <a:bodyPr/>
        <a:lstStyle/>
        <a:p>
          <a:endParaRPr lang="en-US"/>
        </a:p>
      </dgm:t>
    </dgm:pt>
    <dgm:pt modelId="{34AA0EFD-AF51-4B94-B26F-874017BE5D83}" type="sibTrans" cxnId="{5D6E6A78-A939-41BA-9E26-A5162174FA13}">
      <dgm:prSet/>
      <dgm:spPr/>
      <dgm:t>
        <a:bodyPr/>
        <a:lstStyle/>
        <a:p>
          <a:endParaRPr lang="en-US"/>
        </a:p>
      </dgm:t>
    </dgm:pt>
    <dgm:pt modelId="{07FC20FA-B0B5-4FB9-925D-3F49A843FFFD}">
      <dgm:prSet phldrT="[Text]"/>
      <dgm:spPr/>
      <dgm:t>
        <a:bodyPr/>
        <a:lstStyle/>
        <a:p>
          <a:r>
            <a:rPr lang="en-US" dirty="0"/>
            <a:t>Investigation of online learning for RF situational awareness</a:t>
          </a:r>
        </a:p>
      </dgm:t>
    </dgm:pt>
    <dgm:pt modelId="{5C7078D4-5FC6-400B-B8B7-B59A5EB447B7}" type="parTrans" cxnId="{11AEC676-441F-4CB2-B627-E2CF7F39C2A2}">
      <dgm:prSet/>
      <dgm:spPr/>
      <dgm:t>
        <a:bodyPr/>
        <a:lstStyle/>
        <a:p>
          <a:endParaRPr lang="en-US"/>
        </a:p>
      </dgm:t>
    </dgm:pt>
    <dgm:pt modelId="{F6A9A4B1-63AC-4262-BA0F-497710E7908A}" type="sibTrans" cxnId="{11AEC676-441F-4CB2-B627-E2CF7F39C2A2}">
      <dgm:prSet/>
      <dgm:spPr/>
      <dgm:t>
        <a:bodyPr/>
        <a:lstStyle/>
        <a:p>
          <a:endParaRPr lang="en-US"/>
        </a:p>
      </dgm:t>
    </dgm:pt>
    <dgm:pt modelId="{4D46962D-983D-4EA3-BAC2-67CAC0181DFF}">
      <dgm:prSet phldrT="[Text]"/>
      <dgm:spPr/>
      <dgm:t>
        <a:bodyPr/>
        <a:lstStyle/>
        <a:p>
          <a:r>
            <a:rPr lang="en-US" dirty="0"/>
            <a:t>Landscape of the Use Cases for </a:t>
          </a:r>
          <a:r>
            <a:rPr lang="en-US" dirty="0" err="1"/>
            <a:t>WirelessUnderstand</a:t>
          </a:r>
          <a:r>
            <a:rPr lang="en-US" dirty="0"/>
            <a:t> the Radio Environment</a:t>
          </a:r>
        </a:p>
      </dgm:t>
    </dgm:pt>
    <dgm:pt modelId="{F38F892E-1D3E-4047-863B-578A915A64EF}" type="parTrans" cxnId="{44F05744-6676-4ACD-8534-88100ECDC710}">
      <dgm:prSet/>
      <dgm:spPr/>
      <dgm:t>
        <a:bodyPr/>
        <a:lstStyle/>
        <a:p>
          <a:endParaRPr lang="en-US"/>
        </a:p>
      </dgm:t>
    </dgm:pt>
    <dgm:pt modelId="{DAAF4B93-2B99-4752-B9C3-EEFE7E95CC46}" type="sibTrans" cxnId="{44F05744-6676-4ACD-8534-88100ECDC710}">
      <dgm:prSet/>
      <dgm:spPr/>
      <dgm:t>
        <a:bodyPr/>
        <a:lstStyle/>
        <a:p>
          <a:endParaRPr lang="en-US"/>
        </a:p>
      </dgm:t>
    </dgm:pt>
    <dgm:pt modelId="{C7B548B2-EF26-4F05-A14A-6D502303FCDA}">
      <dgm:prSet phldrT="[Text]"/>
      <dgm:spPr/>
      <dgm:t>
        <a:bodyPr/>
        <a:lstStyle/>
        <a:p>
          <a:r>
            <a:rPr lang="en-US"/>
            <a:t>Understand </a:t>
          </a:r>
          <a:r>
            <a:rPr lang="en-US" dirty="0"/>
            <a:t>the Radio Environment</a:t>
          </a:r>
        </a:p>
      </dgm:t>
    </dgm:pt>
    <dgm:pt modelId="{DFC404A3-81DE-4394-B14E-29DF56CC06EF}" type="parTrans" cxnId="{BF33898D-C0ED-452D-A5DF-0FD2BC8FF24E}">
      <dgm:prSet/>
      <dgm:spPr/>
      <dgm:t>
        <a:bodyPr/>
        <a:lstStyle/>
        <a:p>
          <a:endParaRPr lang="en-US"/>
        </a:p>
      </dgm:t>
    </dgm:pt>
    <dgm:pt modelId="{2C5CA477-8965-4371-A3DE-CA1D593DCB30}" type="sibTrans" cxnId="{BF33898D-C0ED-452D-A5DF-0FD2BC8FF24E}">
      <dgm:prSet/>
      <dgm:spPr/>
      <dgm:t>
        <a:bodyPr/>
        <a:lstStyle/>
        <a:p>
          <a:endParaRPr lang="en-US"/>
        </a:p>
      </dgm:t>
    </dgm:pt>
    <dgm:pt modelId="{5DCB02DD-9D7D-46F8-8F63-85DEB227E96C}">
      <dgm:prSet phldrT="[Text]"/>
      <dgm:spPr/>
      <dgm:t>
        <a:bodyPr/>
        <a:lstStyle/>
        <a:p>
          <a:r>
            <a:rPr lang="en-US" dirty="0"/>
            <a:t>Functional Decomposition of Network and Physical System</a:t>
          </a:r>
        </a:p>
      </dgm:t>
    </dgm:pt>
    <dgm:pt modelId="{24BB9982-26D6-4928-84E4-6BC6F690A997}" type="parTrans" cxnId="{9A89D448-91FF-4E0D-9AE1-A90DE7AADF2A}">
      <dgm:prSet/>
      <dgm:spPr/>
      <dgm:t>
        <a:bodyPr/>
        <a:lstStyle/>
        <a:p>
          <a:endParaRPr lang="en-US"/>
        </a:p>
      </dgm:t>
    </dgm:pt>
    <dgm:pt modelId="{C9A6FD2D-AA31-42F0-82AA-D5BE161E4F21}" type="sibTrans" cxnId="{9A89D448-91FF-4E0D-9AE1-A90DE7AADF2A}">
      <dgm:prSet/>
      <dgm:spPr/>
      <dgm:t>
        <a:bodyPr/>
        <a:lstStyle/>
        <a:p>
          <a:endParaRPr lang="en-US"/>
        </a:p>
      </dgm:t>
    </dgm:pt>
    <dgm:pt modelId="{5ACBA04F-70EA-423A-8EEF-8BA4D4EE86BB}">
      <dgm:prSet phldrT="[Text]"/>
      <dgm:spPr/>
      <dgm:t>
        <a:bodyPr/>
        <a:lstStyle/>
        <a:p>
          <a:r>
            <a:rPr lang="en-US" dirty="0"/>
            <a:t>Indication of Physical Constraints in the Model</a:t>
          </a:r>
        </a:p>
      </dgm:t>
    </dgm:pt>
    <dgm:pt modelId="{4B63AD80-605A-4EEB-9284-55198EDF21DD}" type="parTrans" cxnId="{59C23117-0E63-4858-997B-4BFC6BCC5763}">
      <dgm:prSet/>
      <dgm:spPr/>
      <dgm:t>
        <a:bodyPr/>
        <a:lstStyle/>
        <a:p>
          <a:endParaRPr lang="en-US"/>
        </a:p>
      </dgm:t>
    </dgm:pt>
    <dgm:pt modelId="{1A170114-F54B-4F53-9F41-5631CAEB2F44}" type="sibTrans" cxnId="{59C23117-0E63-4858-997B-4BFC6BCC5763}">
      <dgm:prSet/>
      <dgm:spPr/>
      <dgm:t>
        <a:bodyPr/>
        <a:lstStyle/>
        <a:p>
          <a:endParaRPr lang="en-US"/>
        </a:p>
      </dgm:t>
    </dgm:pt>
    <dgm:pt modelId="{32D168FC-66B2-430B-8243-781F6D59AE1C}">
      <dgm:prSet phldrT="[Text]"/>
      <dgm:spPr/>
      <dgm:t>
        <a:bodyPr/>
        <a:lstStyle/>
        <a:p>
          <a:r>
            <a:rPr lang="en-US" dirty="0"/>
            <a:t>Integrate ML with control system</a:t>
          </a:r>
        </a:p>
      </dgm:t>
    </dgm:pt>
    <dgm:pt modelId="{C7D0C220-6D88-4286-9327-AB6CBEBD681C}" type="parTrans" cxnId="{4BC71B74-CEAC-4F5D-899D-C348965C7463}">
      <dgm:prSet/>
      <dgm:spPr/>
      <dgm:t>
        <a:bodyPr/>
        <a:lstStyle/>
        <a:p>
          <a:endParaRPr lang="en-US"/>
        </a:p>
      </dgm:t>
    </dgm:pt>
    <dgm:pt modelId="{96EBF514-CA74-4C5B-9612-33F90C9E9FC0}" type="sibTrans" cxnId="{4BC71B74-CEAC-4F5D-899D-C348965C7463}">
      <dgm:prSet/>
      <dgm:spPr/>
      <dgm:t>
        <a:bodyPr/>
        <a:lstStyle/>
        <a:p>
          <a:endParaRPr lang="en-US"/>
        </a:p>
      </dgm:t>
    </dgm:pt>
    <dgm:pt modelId="{07987B6E-2767-4A76-A041-B16E8179447B}">
      <dgm:prSet phldrT="[Text]"/>
      <dgm:spPr/>
      <dgm:t>
        <a:bodyPr/>
        <a:lstStyle/>
        <a:p>
          <a:r>
            <a:rPr lang="en-US" dirty="0"/>
            <a:t>Extension of model to larger systems and inclusion into standards</a:t>
          </a:r>
        </a:p>
      </dgm:t>
    </dgm:pt>
    <dgm:pt modelId="{D08A5DA7-B450-4E31-8367-8E124E7D89B7}" type="parTrans" cxnId="{269E7317-A860-4926-A531-DFCEF556AF8A}">
      <dgm:prSet/>
      <dgm:spPr/>
      <dgm:t>
        <a:bodyPr/>
        <a:lstStyle/>
        <a:p>
          <a:endParaRPr lang="en-US"/>
        </a:p>
      </dgm:t>
    </dgm:pt>
    <dgm:pt modelId="{7C7D8E91-4C8E-4C27-B793-98897E1BA62B}" type="sibTrans" cxnId="{269E7317-A860-4926-A531-DFCEF556AF8A}">
      <dgm:prSet/>
      <dgm:spPr/>
      <dgm:t>
        <a:bodyPr/>
        <a:lstStyle/>
        <a:p>
          <a:endParaRPr lang="en-US"/>
        </a:p>
      </dgm:t>
    </dgm:pt>
    <dgm:pt modelId="{1C95B944-5DDB-4DAC-8C52-4F4702BD69C7}">
      <dgm:prSet phldrT="[Text]"/>
      <dgm:spPr/>
      <dgm:t>
        <a:bodyPr/>
        <a:lstStyle/>
        <a:p>
          <a:r>
            <a:rPr lang="en-US" dirty="0"/>
            <a:t>Force torque sensing apparatus</a:t>
          </a:r>
        </a:p>
      </dgm:t>
    </dgm:pt>
    <dgm:pt modelId="{C98925C6-30FB-4404-BADD-134E13D49324}" type="parTrans" cxnId="{23D040C4-4FF5-40A4-A330-A3E6EC04F6A9}">
      <dgm:prSet/>
      <dgm:spPr/>
      <dgm:t>
        <a:bodyPr/>
        <a:lstStyle/>
        <a:p>
          <a:endParaRPr lang="en-US"/>
        </a:p>
      </dgm:t>
    </dgm:pt>
    <dgm:pt modelId="{99D897FB-CC5A-4F3F-8A6E-4017E70AD44E}" type="sibTrans" cxnId="{23D040C4-4FF5-40A4-A330-A3E6EC04F6A9}">
      <dgm:prSet/>
      <dgm:spPr/>
      <dgm:t>
        <a:bodyPr/>
        <a:lstStyle/>
        <a:p>
          <a:endParaRPr lang="en-US"/>
        </a:p>
      </dgm:t>
    </dgm:pt>
    <dgm:pt modelId="{AF9CF5EB-11E5-418B-A6F8-82C6F40B0545}">
      <dgm:prSet phldrT="[Text]"/>
      <dgm:spPr/>
      <dgm:t>
        <a:bodyPr/>
        <a:lstStyle/>
        <a:p>
          <a:r>
            <a:rPr lang="en-US" dirty="0"/>
            <a:t>Robot-based machine tending system</a:t>
          </a:r>
        </a:p>
      </dgm:t>
    </dgm:pt>
    <dgm:pt modelId="{FB552753-5E54-4B41-98B6-DE6FD86314C7}" type="parTrans" cxnId="{B1AC7AB3-EB68-4025-BBDA-C25F5CE3F132}">
      <dgm:prSet/>
      <dgm:spPr/>
      <dgm:t>
        <a:bodyPr/>
        <a:lstStyle/>
        <a:p>
          <a:endParaRPr lang="en-US"/>
        </a:p>
      </dgm:t>
    </dgm:pt>
    <dgm:pt modelId="{0D100111-036F-4455-89FF-9EBB79A55A9E}" type="sibTrans" cxnId="{B1AC7AB3-EB68-4025-BBDA-C25F5CE3F132}">
      <dgm:prSet/>
      <dgm:spPr/>
      <dgm:t>
        <a:bodyPr/>
        <a:lstStyle/>
        <a:p>
          <a:endParaRPr lang="en-US"/>
        </a:p>
      </dgm:t>
    </dgm:pt>
    <dgm:pt modelId="{9096C7DC-9C9D-443C-B017-9D7787E4D6C4}">
      <dgm:prSet phldrT="[Text]"/>
      <dgm:spPr/>
      <dgm:t>
        <a:bodyPr/>
        <a:lstStyle/>
        <a:p>
          <a:r>
            <a:rPr lang="en-US" dirty="0"/>
            <a:t>Instrumentation of testbed with network and physical systems probes</a:t>
          </a:r>
        </a:p>
      </dgm:t>
    </dgm:pt>
    <dgm:pt modelId="{54105DB6-960E-4CBD-A696-C27E4865B041}" type="parTrans" cxnId="{FCC4E6E9-747B-4A08-A3EE-D01BF187B0B2}">
      <dgm:prSet/>
      <dgm:spPr/>
      <dgm:t>
        <a:bodyPr/>
        <a:lstStyle/>
        <a:p>
          <a:endParaRPr lang="en-US"/>
        </a:p>
      </dgm:t>
    </dgm:pt>
    <dgm:pt modelId="{ED2A0F18-4987-4E7B-A654-C92DF6443069}" type="sibTrans" cxnId="{FCC4E6E9-747B-4A08-A3EE-D01BF187B0B2}">
      <dgm:prSet/>
      <dgm:spPr/>
      <dgm:t>
        <a:bodyPr/>
        <a:lstStyle/>
        <a:p>
          <a:endParaRPr lang="en-US"/>
        </a:p>
      </dgm:t>
    </dgm:pt>
    <dgm:pt modelId="{4CC8A812-363D-4775-BEB3-F4B9D35D974F}">
      <dgm:prSet phldrT="[Text]"/>
      <dgm:spPr/>
      <dgm:t>
        <a:bodyPr/>
        <a:lstStyle/>
        <a:p>
          <a:r>
            <a:rPr lang="en-US" dirty="0"/>
            <a:t>Big data problem of the organization/cleaning/curation of data for analysis</a:t>
          </a:r>
        </a:p>
      </dgm:t>
    </dgm:pt>
    <dgm:pt modelId="{6F528631-3F62-4EB8-B86E-20E5661B1AC7}" type="parTrans" cxnId="{3392A830-F00F-4E08-8442-5B7D7DB27D91}">
      <dgm:prSet/>
      <dgm:spPr/>
      <dgm:t>
        <a:bodyPr/>
        <a:lstStyle/>
        <a:p>
          <a:endParaRPr lang="en-US"/>
        </a:p>
      </dgm:t>
    </dgm:pt>
    <dgm:pt modelId="{E5EE6DC8-8B04-46D6-B63C-0352F9842303}" type="sibTrans" cxnId="{3392A830-F00F-4E08-8442-5B7D7DB27D91}">
      <dgm:prSet/>
      <dgm:spPr/>
      <dgm:t>
        <a:bodyPr/>
        <a:lstStyle/>
        <a:p>
          <a:endParaRPr lang="en-US"/>
        </a:p>
      </dgm:t>
    </dgm:pt>
    <dgm:pt modelId="{D46FBB7F-279D-417C-9B92-7E1F69958267}">
      <dgm:prSet phldrT="[Text]"/>
      <dgm:spPr/>
      <dgm:t>
        <a:bodyPr/>
        <a:lstStyle/>
        <a:p>
          <a:r>
            <a:rPr lang="en-US" dirty="0"/>
            <a:t>Application of graph database for organization, query, and visualization</a:t>
          </a:r>
        </a:p>
      </dgm:t>
    </dgm:pt>
    <dgm:pt modelId="{29CA05D0-788D-499E-8CC5-FC5DD06D190E}" type="parTrans" cxnId="{D3C4A0E2-874E-4299-9AD9-F06D677CC6CA}">
      <dgm:prSet/>
      <dgm:spPr/>
      <dgm:t>
        <a:bodyPr/>
        <a:lstStyle/>
        <a:p>
          <a:endParaRPr lang="en-US"/>
        </a:p>
      </dgm:t>
    </dgm:pt>
    <dgm:pt modelId="{8A03864F-AB95-46C9-9AFD-463E62EBE0EA}" type="sibTrans" cxnId="{D3C4A0E2-874E-4299-9AD9-F06D677CC6CA}">
      <dgm:prSet/>
      <dgm:spPr/>
      <dgm:t>
        <a:bodyPr/>
        <a:lstStyle/>
        <a:p>
          <a:endParaRPr lang="en-US"/>
        </a:p>
      </dgm:t>
    </dgm:pt>
    <dgm:pt modelId="{DD061A4E-2437-4525-AAE9-5559CECDE7F7}" type="pres">
      <dgm:prSet presAssocID="{50B92FBA-127C-44FC-88A2-7BA2660E0644}" presName="Name0" presStyleCnt="0">
        <dgm:presLayoutVars>
          <dgm:dir/>
          <dgm:animLvl val="lvl"/>
          <dgm:resizeHandles/>
        </dgm:presLayoutVars>
      </dgm:prSet>
      <dgm:spPr/>
    </dgm:pt>
    <dgm:pt modelId="{15036A84-C233-40F2-83E6-A0BA32BFA82E}" type="pres">
      <dgm:prSet presAssocID="{DDCF2613-C516-4143-BBE4-56BF56BA08B5}" presName="linNode" presStyleCnt="0"/>
      <dgm:spPr/>
    </dgm:pt>
    <dgm:pt modelId="{89CF1BE7-1A15-41DB-859F-1448AE88E786}" type="pres">
      <dgm:prSet presAssocID="{DDCF2613-C516-4143-BBE4-56BF56BA08B5}" presName="parentShp" presStyleLbl="node1" presStyleIdx="0" presStyleCnt="6">
        <dgm:presLayoutVars>
          <dgm:bulletEnabled val="1"/>
        </dgm:presLayoutVars>
      </dgm:prSet>
      <dgm:spPr/>
    </dgm:pt>
    <dgm:pt modelId="{DEB7B193-DD98-434C-B89B-69A63A889850}" type="pres">
      <dgm:prSet presAssocID="{DDCF2613-C516-4143-BBE4-56BF56BA08B5}" presName="childShp" presStyleLbl="bgAccFollowNode1" presStyleIdx="0" presStyleCnt="6">
        <dgm:presLayoutVars>
          <dgm:bulletEnabled val="1"/>
        </dgm:presLayoutVars>
      </dgm:prSet>
      <dgm:spPr/>
    </dgm:pt>
    <dgm:pt modelId="{7BC33EF8-4E96-4BE4-9ED7-9AB1F623C4E4}" type="pres">
      <dgm:prSet presAssocID="{F8B64696-A973-4B7C-A460-EDDA2D8891FA}" presName="spacing" presStyleCnt="0"/>
      <dgm:spPr/>
    </dgm:pt>
    <dgm:pt modelId="{063FA17A-F04D-4517-A025-6F4498456682}" type="pres">
      <dgm:prSet presAssocID="{0C249CC0-0471-4C02-A835-954D9A66DBE6}" presName="linNode" presStyleCnt="0"/>
      <dgm:spPr/>
    </dgm:pt>
    <dgm:pt modelId="{6ACDBCDC-5D6F-4597-8BAA-81474A0F26B3}" type="pres">
      <dgm:prSet presAssocID="{0C249CC0-0471-4C02-A835-954D9A66DBE6}" presName="parentShp" presStyleLbl="node1" presStyleIdx="1" presStyleCnt="6">
        <dgm:presLayoutVars>
          <dgm:bulletEnabled val="1"/>
        </dgm:presLayoutVars>
      </dgm:prSet>
      <dgm:spPr/>
    </dgm:pt>
    <dgm:pt modelId="{23C425BE-BD6B-4835-91F8-D26D8BF6C478}" type="pres">
      <dgm:prSet presAssocID="{0C249CC0-0471-4C02-A835-954D9A66DBE6}" presName="childShp" presStyleLbl="bgAccFollowNode1" presStyleIdx="1" presStyleCnt="6">
        <dgm:presLayoutVars>
          <dgm:bulletEnabled val="1"/>
        </dgm:presLayoutVars>
      </dgm:prSet>
      <dgm:spPr/>
    </dgm:pt>
    <dgm:pt modelId="{BA75D6F6-8E67-4906-84A3-617A6DEAF0CA}" type="pres">
      <dgm:prSet presAssocID="{A9943199-CE83-4556-8B5A-B4DE679A329D}" presName="spacing" presStyleCnt="0"/>
      <dgm:spPr/>
    </dgm:pt>
    <dgm:pt modelId="{D7E7A71E-7C7B-40CB-9635-8472CDEE1C34}" type="pres">
      <dgm:prSet presAssocID="{256F6727-6B02-48D3-8B83-6D3D77D983D1}" presName="linNode" presStyleCnt="0"/>
      <dgm:spPr/>
    </dgm:pt>
    <dgm:pt modelId="{4E917679-BA5B-4A5A-9BCD-BE98362CD945}" type="pres">
      <dgm:prSet presAssocID="{256F6727-6B02-48D3-8B83-6D3D77D983D1}" presName="parentShp" presStyleLbl="node1" presStyleIdx="2" presStyleCnt="6">
        <dgm:presLayoutVars>
          <dgm:bulletEnabled val="1"/>
        </dgm:presLayoutVars>
      </dgm:prSet>
      <dgm:spPr/>
    </dgm:pt>
    <dgm:pt modelId="{6173E569-3518-41F0-A1A3-65D5F49844B4}" type="pres">
      <dgm:prSet presAssocID="{256F6727-6B02-48D3-8B83-6D3D77D983D1}" presName="childShp" presStyleLbl="bgAccFollowNode1" presStyleIdx="2" presStyleCnt="6">
        <dgm:presLayoutVars>
          <dgm:bulletEnabled val="1"/>
        </dgm:presLayoutVars>
      </dgm:prSet>
      <dgm:spPr/>
    </dgm:pt>
    <dgm:pt modelId="{BC051E93-0CF7-47F8-AB9A-EACF4165E0BE}" type="pres">
      <dgm:prSet presAssocID="{7C6B9650-B7EA-4940-951E-5DD62764B2A1}" presName="spacing" presStyleCnt="0"/>
      <dgm:spPr/>
    </dgm:pt>
    <dgm:pt modelId="{24F5FD2A-CBB6-46B3-9545-FE84F9DD8CCF}" type="pres">
      <dgm:prSet presAssocID="{CF6A3CD5-1FD6-4E54-93EF-95CAFEF626E6}" presName="linNode" presStyleCnt="0"/>
      <dgm:spPr/>
    </dgm:pt>
    <dgm:pt modelId="{E0DE0902-2FA5-4B52-9F39-B50C9F828F81}" type="pres">
      <dgm:prSet presAssocID="{CF6A3CD5-1FD6-4E54-93EF-95CAFEF626E6}" presName="parentShp" presStyleLbl="node1" presStyleIdx="3" presStyleCnt="6">
        <dgm:presLayoutVars>
          <dgm:bulletEnabled val="1"/>
        </dgm:presLayoutVars>
      </dgm:prSet>
      <dgm:spPr/>
    </dgm:pt>
    <dgm:pt modelId="{FEB48737-3D5D-48AC-AD8D-90A057D20090}" type="pres">
      <dgm:prSet presAssocID="{CF6A3CD5-1FD6-4E54-93EF-95CAFEF626E6}" presName="childShp" presStyleLbl="bgAccFollowNode1" presStyleIdx="3" presStyleCnt="6">
        <dgm:presLayoutVars>
          <dgm:bulletEnabled val="1"/>
        </dgm:presLayoutVars>
      </dgm:prSet>
      <dgm:spPr/>
    </dgm:pt>
    <dgm:pt modelId="{E0153278-D7F5-46AF-AC48-F2358A0FF4EF}" type="pres">
      <dgm:prSet presAssocID="{FBDE67F6-4524-4E1D-97E2-8864D9E14433}" presName="spacing" presStyleCnt="0"/>
      <dgm:spPr/>
    </dgm:pt>
    <dgm:pt modelId="{3DBB2DA4-B501-4C67-9D62-727F0CC76225}" type="pres">
      <dgm:prSet presAssocID="{22D0BF9C-9098-43FB-9E1C-83B51CA53B8B}" presName="linNode" presStyleCnt="0"/>
      <dgm:spPr/>
    </dgm:pt>
    <dgm:pt modelId="{541B05B9-6A3C-40AC-99EF-ECC47178FDB9}" type="pres">
      <dgm:prSet presAssocID="{22D0BF9C-9098-43FB-9E1C-83B51CA53B8B}" presName="parentShp" presStyleLbl="node1" presStyleIdx="4" presStyleCnt="6">
        <dgm:presLayoutVars>
          <dgm:bulletEnabled val="1"/>
        </dgm:presLayoutVars>
      </dgm:prSet>
      <dgm:spPr/>
    </dgm:pt>
    <dgm:pt modelId="{130C5A2D-B09E-4769-8441-12F45767D7B2}" type="pres">
      <dgm:prSet presAssocID="{22D0BF9C-9098-43FB-9E1C-83B51CA53B8B}" presName="childShp" presStyleLbl="bgAccFollowNode1" presStyleIdx="4" presStyleCnt="6">
        <dgm:presLayoutVars>
          <dgm:bulletEnabled val="1"/>
        </dgm:presLayoutVars>
      </dgm:prSet>
      <dgm:spPr/>
    </dgm:pt>
    <dgm:pt modelId="{634DF5B7-10B6-4B97-89A1-DB36E13AEFF6}" type="pres">
      <dgm:prSet presAssocID="{28545E06-75FB-4E43-B84D-55D351AE4231}" presName="spacing" presStyleCnt="0"/>
      <dgm:spPr/>
    </dgm:pt>
    <dgm:pt modelId="{5B66DF4D-A73E-4BFF-8693-A5B5757144E2}" type="pres">
      <dgm:prSet presAssocID="{27CBE004-D863-43AA-A93E-D9814DEFDD73}" presName="linNode" presStyleCnt="0"/>
      <dgm:spPr/>
    </dgm:pt>
    <dgm:pt modelId="{787939A4-8FAD-4FAC-BDAB-0BBC0E61431A}" type="pres">
      <dgm:prSet presAssocID="{27CBE004-D863-43AA-A93E-D9814DEFDD73}" presName="parentShp" presStyleLbl="node1" presStyleIdx="5" presStyleCnt="6">
        <dgm:presLayoutVars>
          <dgm:bulletEnabled val="1"/>
        </dgm:presLayoutVars>
      </dgm:prSet>
      <dgm:spPr/>
    </dgm:pt>
    <dgm:pt modelId="{371564FC-0030-4661-ADDF-9B517961EE16}" type="pres">
      <dgm:prSet presAssocID="{27CBE004-D863-43AA-A93E-D9814DEFDD73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F0C3B504-AB9E-40FB-8EA4-84C3EB3AC13E}" type="presOf" srcId="{0C249CC0-0471-4C02-A835-954D9A66DBE6}" destId="{6ACDBCDC-5D6F-4597-8BAA-81474A0F26B3}" srcOrd="0" destOrd="0" presId="urn:microsoft.com/office/officeart/2005/8/layout/vList6"/>
    <dgm:cxn modelId="{740C2906-3AEC-4486-B89F-E85B48F1D110}" srcId="{50B92FBA-127C-44FC-88A2-7BA2660E0644}" destId="{0C249CC0-0471-4C02-A835-954D9A66DBE6}" srcOrd="1" destOrd="0" parTransId="{594CE964-0E3B-44BA-9946-53EBB9D150C8}" sibTransId="{A9943199-CE83-4556-8B5A-B4DE679A329D}"/>
    <dgm:cxn modelId="{11366110-24F7-4B7D-8E03-C6ABDA801599}" type="presOf" srcId="{C7B548B2-EF26-4F05-A14A-6D502303FCDA}" destId="{DEB7B193-DD98-434C-B89B-69A63A889850}" srcOrd="0" destOrd="1" presId="urn:microsoft.com/office/officeart/2005/8/layout/vList6"/>
    <dgm:cxn modelId="{B942D311-60A7-47C6-B869-17E914C56400}" type="presOf" srcId="{4D46962D-983D-4EA3-BAC2-67CAC0181DFF}" destId="{DEB7B193-DD98-434C-B89B-69A63A889850}" srcOrd="0" destOrd="0" presId="urn:microsoft.com/office/officeart/2005/8/layout/vList6"/>
    <dgm:cxn modelId="{59C23117-0E63-4858-997B-4BFC6BCC5763}" srcId="{0C249CC0-0471-4C02-A835-954D9A66DBE6}" destId="{5ACBA04F-70EA-423A-8EEF-8BA4D4EE86BB}" srcOrd="1" destOrd="0" parTransId="{4B63AD80-605A-4EEB-9284-55198EDF21DD}" sibTransId="{1A170114-F54B-4F53-9F41-5631CAEB2F44}"/>
    <dgm:cxn modelId="{269E7317-A860-4926-A531-DFCEF556AF8A}" srcId="{27CBE004-D863-43AA-A93E-D9814DEFDD73}" destId="{07987B6E-2767-4A76-A041-B16E8179447B}" srcOrd="2" destOrd="0" parTransId="{D08A5DA7-B450-4E31-8367-8E124E7D89B7}" sibTransId="{7C7D8E91-4C8E-4C27-B793-98897E1BA62B}"/>
    <dgm:cxn modelId="{67914C27-4AF3-4757-B06B-FE93BFF4F3C5}" type="presOf" srcId="{256F6727-6B02-48D3-8B83-6D3D77D983D1}" destId="{4E917679-BA5B-4A5A-9BCD-BE98362CD945}" srcOrd="0" destOrd="0" presId="urn:microsoft.com/office/officeart/2005/8/layout/vList6"/>
    <dgm:cxn modelId="{3392A830-F00F-4E08-8442-5B7D7DB27D91}" srcId="{CF6A3CD5-1FD6-4E54-93EF-95CAFEF626E6}" destId="{4CC8A812-363D-4775-BEB3-F4B9D35D974F}" srcOrd="1" destOrd="0" parTransId="{6F528631-3F62-4EB8-B86E-20E5661B1AC7}" sibTransId="{E5EE6DC8-8B04-46D6-B63C-0352F9842303}"/>
    <dgm:cxn modelId="{1793A55C-17BC-4DA3-90B0-75327C3069A1}" srcId="{50B92FBA-127C-44FC-88A2-7BA2660E0644}" destId="{256F6727-6B02-48D3-8B83-6D3D77D983D1}" srcOrd="2" destOrd="0" parTransId="{9E6FEDB7-87AB-4738-942B-EDD482BF9DB5}" sibTransId="{7C6B9650-B7EA-4940-951E-5DD62764B2A1}"/>
    <dgm:cxn modelId="{21E6625F-2821-472B-A89B-44DE1CFC6FC0}" type="presOf" srcId="{32D168FC-66B2-430B-8243-781F6D59AE1C}" destId="{371564FC-0030-4661-ADDF-9B517961EE16}" srcOrd="0" destOrd="1" presId="urn:microsoft.com/office/officeart/2005/8/layout/vList6"/>
    <dgm:cxn modelId="{F81BDD5F-36D7-49A0-B863-1109A5EE5BE4}" srcId="{50B92FBA-127C-44FC-88A2-7BA2660E0644}" destId="{DDCF2613-C516-4143-BBE4-56BF56BA08B5}" srcOrd="0" destOrd="0" parTransId="{39C5A059-87B1-42C2-8208-E55FC4A7C0E7}" sibTransId="{F8B64696-A973-4B7C-A460-EDDA2D8891FA}"/>
    <dgm:cxn modelId="{B135D060-DD13-4C3C-8289-4F66AD0C7062}" type="presOf" srcId="{27CBE004-D863-43AA-A93E-D9814DEFDD73}" destId="{787939A4-8FAD-4FAC-BDAB-0BBC0E61431A}" srcOrd="0" destOrd="0" presId="urn:microsoft.com/office/officeart/2005/8/layout/vList6"/>
    <dgm:cxn modelId="{44F05744-6676-4ACD-8534-88100ECDC710}" srcId="{DDCF2613-C516-4143-BBE4-56BF56BA08B5}" destId="{4D46962D-983D-4EA3-BAC2-67CAC0181DFF}" srcOrd="0" destOrd="0" parTransId="{F38F892E-1D3E-4047-863B-578A915A64EF}" sibTransId="{DAAF4B93-2B99-4752-B9C3-EEFE7E95CC46}"/>
    <dgm:cxn modelId="{79C10D45-09F1-4013-957F-22997F194C5C}" type="presOf" srcId="{22D0BF9C-9098-43FB-9E1C-83B51CA53B8B}" destId="{541B05B9-6A3C-40AC-99EF-ECC47178FDB9}" srcOrd="0" destOrd="0" presId="urn:microsoft.com/office/officeart/2005/8/layout/vList6"/>
    <dgm:cxn modelId="{9A89D448-91FF-4E0D-9AE1-A90DE7AADF2A}" srcId="{0C249CC0-0471-4C02-A835-954D9A66DBE6}" destId="{5DCB02DD-9D7D-46F8-8F63-85DEB227E96C}" srcOrd="0" destOrd="0" parTransId="{24BB9982-26D6-4928-84E4-6BC6F690A997}" sibTransId="{C9A6FD2D-AA31-42F0-82AA-D5BE161E4F21}"/>
    <dgm:cxn modelId="{C0E3D76B-E157-46AF-9CC9-344FE5F0EC6B}" type="presOf" srcId="{AF9CF5EB-11E5-418B-A6F8-82C6F40B0545}" destId="{6173E569-3518-41F0-A1A3-65D5F49844B4}" srcOrd="0" destOrd="1" presId="urn:microsoft.com/office/officeart/2005/8/layout/vList6"/>
    <dgm:cxn modelId="{30865F6C-014F-4ADE-B0CC-86584A755AD0}" type="presOf" srcId="{07987B6E-2767-4A76-A041-B16E8179447B}" destId="{371564FC-0030-4661-ADDF-9B517961EE16}" srcOrd="0" destOrd="2" presId="urn:microsoft.com/office/officeart/2005/8/layout/vList6"/>
    <dgm:cxn modelId="{AD66E04F-FBDC-4317-8121-44FF87E2C7A0}" type="presOf" srcId="{07FC20FA-B0B5-4FB9-925D-3F49A843FFFD}" destId="{371564FC-0030-4661-ADDF-9B517961EE16}" srcOrd="0" destOrd="0" presId="urn:microsoft.com/office/officeart/2005/8/layout/vList6"/>
    <dgm:cxn modelId="{04105950-098A-4920-86F3-49F3CD7859A5}" type="presOf" srcId="{4CC8A812-363D-4775-BEB3-F4B9D35D974F}" destId="{FEB48737-3D5D-48AC-AD8D-90A057D20090}" srcOrd="0" destOrd="1" presId="urn:microsoft.com/office/officeart/2005/8/layout/vList6"/>
    <dgm:cxn modelId="{4BC71B74-CEAC-4F5D-899D-C348965C7463}" srcId="{27CBE004-D863-43AA-A93E-D9814DEFDD73}" destId="{32D168FC-66B2-430B-8243-781F6D59AE1C}" srcOrd="1" destOrd="0" parTransId="{C7D0C220-6D88-4286-9327-AB6CBEBD681C}" sibTransId="{96EBF514-CA74-4C5B-9612-33F90C9E9FC0}"/>
    <dgm:cxn modelId="{11AEC676-441F-4CB2-B627-E2CF7F39C2A2}" srcId="{27CBE004-D863-43AA-A93E-D9814DEFDD73}" destId="{07FC20FA-B0B5-4FB9-925D-3F49A843FFFD}" srcOrd="0" destOrd="0" parTransId="{5C7078D4-5FC6-400B-B8B7-B59A5EB447B7}" sibTransId="{F6A9A4B1-63AC-4262-BA0F-497710E7908A}"/>
    <dgm:cxn modelId="{5D6E6A78-A939-41BA-9E26-A5162174FA13}" srcId="{50B92FBA-127C-44FC-88A2-7BA2660E0644}" destId="{27CBE004-D863-43AA-A93E-D9814DEFDD73}" srcOrd="5" destOrd="0" parTransId="{825EB3F2-B98D-490A-9314-CB1AC2909F42}" sibTransId="{34AA0EFD-AF51-4B94-B26F-874017BE5D83}"/>
    <dgm:cxn modelId="{A1C64659-8EA2-40A9-8703-BCD2B9F2A11C}" type="presOf" srcId="{5ACBA04F-70EA-423A-8EEF-8BA4D4EE86BB}" destId="{23C425BE-BD6B-4835-91F8-D26D8BF6C478}" srcOrd="0" destOrd="1" presId="urn:microsoft.com/office/officeart/2005/8/layout/vList6"/>
    <dgm:cxn modelId="{8169007D-6649-4F71-9D7F-8233F82B52B9}" type="presOf" srcId="{DDCF2613-C516-4143-BBE4-56BF56BA08B5}" destId="{89CF1BE7-1A15-41DB-859F-1448AE88E786}" srcOrd="0" destOrd="0" presId="urn:microsoft.com/office/officeart/2005/8/layout/vList6"/>
    <dgm:cxn modelId="{1698427E-4033-43CE-A993-1C4219028E3C}" srcId="{50B92FBA-127C-44FC-88A2-7BA2660E0644}" destId="{CF6A3CD5-1FD6-4E54-93EF-95CAFEF626E6}" srcOrd="3" destOrd="0" parTransId="{C7ED55AC-527B-41E4-9AEC-FE6D05B7FEF6}" sibTransId="{FBDE67F6-4524-4E1D-97E2-8864D9E14433}"/>
    <dgm:cxn modelId="{A1073582-BB61-4A9E-A782-5BF0E2D45B7D}" type="presOf" srcId="{CF6A3CD5-1FD6-4E54-93EF-95CAFEF626E6}" destId="{E0DE0902-2FA5-4B52-9F39-B50C9F828F81}" srcOrd="0" destOrd="0" presId="urn:microsoft.com/office/officeart/2005/8/layout/vList6"/>
    <dgm:cxn modelId="{BF33898D-C0ED-452D-A5DF-0FD2BC8FF24E}" srcId="{DDCF2613-C516-4143-BBE4-56BF56BA08B5}" destId="{C7B548B2-EF26-4F05-A14A-6D502303FCDA}" srcOrd="1" destOrd="0" parTransId="{DFC404A3-81DE-4394-B14E-29DF56CC06EF}" sibTransId="{2C5CA477-8965-4371-A3DE-CA1D593DCB30}"/>
    <dgm:cxn modelId="{4D28B2A6-928F-4EFB-AEBB-82998CD176A4}" type="presOf" srcId="{9096C7DC-9C9D-443C-B017-9D7787E4D6C4}" destId="{FEB48737-3D5D-48AC-AD8D-90A057D20090}" srcOrd="0" destOrd="0" presId="urn:microsoft.com/office/officeart/2005/8/layout/vList6"/>
    <dgm:cxn modelId="{B1AC7AB3-EB68-4025-BBDA-C25F5CE3F132}" srcId="{256F6727-6B02-48D3-8B83-6D3D77D983D1}" destId="{AF9CF5EB-11E5-418B-A6F8-82C6F40B0545}" srcOrd="1" destOrd="0" parTransId="{FB552753-5E54-4B41-98B6-DE6FD86314C7}" sibTransId="{0D100111-036F-4455-89FF-9EBB79A55A9E}"/>
    <dgm:cxn modelId="{23D040C4-4FF5-40A4-A330-A3E6EC04F6A9}" srcId="{256F6727-6B02-48D3-8B83-6D3D77D983D1}" destId="{1C95B944-5DDB-4DAC-8C52-4F4702BD69C7}" srcOrd="0" destOrd="0" parTransId="{C98925C6-30FB-4404-BADD-134E13D49324}" sibTransId="{99D897FB-CC5A-4F3F-8A6E-4017E70AD44E}"/>
    <dgm:cxn modelId="{9294D7DC-287A-4CD5-BB1E-34D372F153E4}" type="presOf" srcId="{5DCB02DD-9D7D-46F8-8F63-85DEB227E96C}" destId="{23C425BE-BD6B-4835-91F8-D26D8BF6C478}" srcOrd="0" destOrd="0" presId="urn:microsoft.com/office/officeart/2005/8/layout/vList6"/>
    <dgm:cxn modelId="{BE0127E1-1A7D-4351-A141-7E23980E12D4}" type="presOf" srcId="{1C95B944-5DDB-4DAC-8C52-4F4702BD69C7}" destId="{6173E569-3518-41F0-A1A3-65D5F49844B4}" srcOrd="0" destOrd="0" presId="urn:microsoft.com/office/officeart/2005/8/layout/vList6"/>
    <dgm:cxn modelId="{D3C4A0E2-874E-4299-9AD9-F06D677CC6CA}" srcId="{CF6A3CD5-1FD6-4E54-93EF-95CAFEF626E6}" destId="{D46FBB7F-279D-417C-9B92-7E1F69958267}" srcOrd="2" destOrd="0" parTransId="{29CA05D0-788D-499E-8CC5-FC5DD06D190E}" sibTransId="{8A03864F-AB95-46C9-9AFD-463E62EBE0EA}"/>
    <dgm:cxn modelId="{FCC4E6E9-747B-4A08-A3EE-D01BF187B0B2}" srcId="{CF6A3CD5-1FD6-4E54-93EF-95CAFEF626E6}" destId="{9096C7DC-9C9D-443C-B017-9D7787E4D6C4}" srcOrd="0" destOrd="0" parTransId="{54105DB6-960E-4CBD-A696-C27E4865B041}" sibTransId="{ED2A0F18-4987-4E7B-A654-C92DF6443069}"/>
    <dgm:cxn modelId="{87490EEB-10E1-47EB-9429-CC6D5BC248CC}" type="presOf" srcId="{50B92FBA-127C-44FC-88A2-7BA2660E0644}" destId="{DD061A4E-2437-4525-AAE9-5559CECDE7F7}" srcOrd="0" destOrd="0" presId="urn:microsoft.com/office/officeart/2005/8/layout/vList6"/>
    <dgm:cxn modelId="{11F97AEE-3357-4550-A19D-545B989F89CE}" srcId="{50B92FBA-127C-44FC-88A2-7BA2660E0644}" destId="{22D0BF9C-9098-43FB-9E1C-83B51CA53B8B}" srcOrd="4" destOrd="0" parTransId="{77C56DF0-B846-44A3-8124-4F91C1C0AE35}" sibTransId="{28545E06-75FB-4E43-B84D-55D351AE4231}"/>
    <dgm:cxn modelId="{4A19E1F5-068F-4FC2-A040-E6D96D6671B2}" type="presOf" srcId="{D46FBB7F-279D-417C-9B92-7E1F69958267}" destId="{FEB48737-3D5D-48AC-AD8D-90A057D20090}" srcOrd="0" destOrd="2" presId="urn:microsoft.com/office/officeart/2005/8/layout/vList6"/>
    <dgm:cxn modelId="{0E5182A4-ACB9-4D90-9501-B433F6DADD63}" type="presParOf" srcId="{DD061A4E-2437-4525-AAE9-5559CECDE7F7}" destId="{15036A84-C233-40F2-83E6-A0BA32BFA82E}" srcOrd="0" destOrd="0" presId="urn:microsoft.com/office/officeart/2005/8/layout/vList6"/>
    <dgm:cxn modelId="{2408C58D-462E-487B-92B3-0CDBEFC09010}" type="presParOf" srcId="{15036A84-C233-40F2-83E6-A0BA32BFA82E}" destId="{89CF1BE7-1A15-41DB-859F-1448AE88E786}" srcOrd="0" destOrd="0" presId="urn:microsoft.com/office/officeart/2005/8/layout/vList6"/>
    <dgm:cxn modelId="{AD0899AB-9213-4477-882D-1318060A5123}" type="presParOf" srcId="{15036A84-C233-40F2-83E6-A0BA32BFA82E}" destId="{DEB7B193-DD98-434C-B89B-69A63A889850}" srcOrd="1" destOrd="0" presId="urn:microsoft.com/office/officeart/2005/8/layout/vList6"/>
    <dgm:cxn modelId="{C6732F12-E51A-4958-AB67-4E36DBD89AC1}" type="presParOf" srcId="{DD061A4E-2437-4525-AAE9-5559CECDE7F7}" destId="{7BC33EF8-4E96-4BE4-9ED7-9AB1F623C4E4}" srcOrd="1" destOrd="0" presId="urn:microsoft.com/office/officeart/2005/8/layout/vList6"/>
    <dgm:cxn modelId="{250C1C37-D488-4FBF-A79B-20C13D3B6BC8}" type="presParOf" srcId="{DD061A4E-2437-4525-AAE9-5559CECDE7F7}" destId="{063FA17A-F04D-4517-A025-6F4498456682}" srcOrd="2" destOrd="0" presId="urn:microsoft.com/office/officeart/2005/8/layout/vList6"/>
    <dgm:cxn modelId="{565F1458-F542-4B21-8DA5-0F7B3653E62B}" type="presParOf" srcId="{063FA17A-F04D-4517-A025-6F4498456682}" destId="{6ACDBCDC-5D6F-4597-8BAA-81474A0F26B3}" srcOrd="0" destOrd="0" presId="urn:microsoft.com/office/officeart/2005/8/layout/vList6"/>
    <dgm:cxn modelId="{5B2E53CF-BF85-4AC6-A0C8-9E7E32A5D58E}" type="presParOf" srcId="{063FA17A-F04D-4517-A025-6F4498456682}" destId="{23C425BE-BD6B-4835-91F8-D26D8BF6C478}" srcOrd="1" destOrd="0" presId="urn:microsoft.com/office/officeart/2005/8/layout/vList6"/>
    <dgm:cxn modelId="{85C9206F-355F-447F-86B1-2029BF49471E}" type="presParOf" srcId="{DD061A4E-2437-4525-AAE9-5559CECDE7F7}" destId="{BA75D6F6-8E67-4906-84A3-617A6DEAF0CA}" srcOrd="3" destOrd="0" presId="urn:microsoft.com/office/officeart/2005/8/layout/vList6"/>
    <dgm:cxn modelId="{DE7073EF-B61D-4367-A825-A00D0A36A3A5}" type="presParOf" srcId="{DD061A4E-2437-4525-AAE9-5559CECDE7F7}" destId="{D7E7A71E-7C7B-40CB-9635-8472CDEE1C34}" srcOrd="4" destOrd="0" presId="urn:microsoft.com/office/officeart/2005/8/layout/vList6"/>
    <dgm:cxn modelId="{94B68698-10BC-4BDD-8329-03A56A5BBEB3}" type="presParOf" srcId="{D7E7A71E-7C7B-40CB-9635-8472CDEE1C34}" destId="{4E917679-BA5B-4A5A-9BCD-BE98362CD945}" srcOrd="0" destOrd="0" presId="urn:microsoft.com/office/officeart/2005/8/layout/vList6"/>
    <dgm:cxn modelId="{1DB9739C-2FF4-4C8D-B6F7-B867109E3ECA}" type="presParOf" srcId="{D7E7A71E-7C7B-40CB-9635-8472CDEE1C34}" destId="{6173E569-3518-41F0-A1A3-65D5F49844B4}" srcOrd="1" destOrd="0" presId="urn:microsoft.com/office/officeart/2005/8/layout/vList6"/>
    <dgm:cxn modelId="{1B5CCE12-5103-4087-9115-5EA5F97B391A}" type="presParOf" srcId="{DD061A4E-2437-4525-AAE9-5559CECDE7F7}" destId="{BC051E93-0CF7-47F8-AB9A-EACF4165E0BE}" srcOrd="5" destOrd="0" presId="urn:microsoft.com/office/officeart/2005/8/layout/vList6"/>
    <dgm:cxn modelId="{16FA806C-176C-4DAB-8D14-26504606E619}" type="presParOf" srcId="{DD061A4E-2437-4525-AAE9-5559CECDE7F7}" destId="{24F5FD2A-CBB6-46B3-9545-FE84F9DD8CCF}" srcOrd="6" destOrd="0" presId="urn:microsoft.com/office/officeart/2005/8/layout/vList6"/>
    <dgm:cxn modelId="{9BCDC8A8-895E-4A62-8EFA-D120FDA3E92A}" type="presParOf" srcId="{24F5FD2A-CBB6-46B3-9545-FE84F9DD8CCF}" destId="{E0DE0902-2FA5-4B52-9F39-B50C9F828F81}" srcOrd="0" destOrd="0" presId="urn:microsoft.com/office/officeart/2005/8/layout/vList6"/>
    <dgm:cxn modelId="{D5534EEE-72F8-41FE-BF9B-C62789766008}" type="presParOf" srcId="{24F5FD2A-CBB6-46B3-9545-FE84F9DD8CCF}" destId="{FEB48737-3D5D-48AC-AD8D-90A057D20090}" srcOrd="1" destOrd="0" presId="urn:microsoft.com/office/officeart/2005/8/layout/vList6"/>
    <dgm:cxn modelId="{7AAED16E-2BF4-418F-A546-38A457057DA2}" type="presParOf" srcId="{DD061A4E-2437-4525-AAE9-5559CECDE7F7}" destId="{E0153278-D7F5-46AF-AC48-F2358A0FF4EF}" srcOrd="7" destOrd="0" presId="urn:microsoft.com/office/officeart/2005/8/layout/vList6"/>
    <dgm:cxn modelId="{632C4E4C-534B-44AD-9D5D-BFC94A7C82CB}" type="presParOf" srcId="{DD061A4E-2437-4525-AAE9-5559CECDE7F7}" destId="{3DBB2DA4-B501-4C67-9D62-727F0CC76225}" srcOrd="8" destOrd="0" presId="urn:microsoft.com/office/officeart/2005/8/layout/vList6"/>
    <dgm:cxn modelId="{EF141BD4-8312-4166-B9E6-AAC3D0E948CE}" type="presParOf" srcId="{3DBB2DA4-B501-4C67-9D62-727F0CC76225}" destId="{541B05B9-6A3C-40AC-99EF-ECC47178FDB9}" srcOrd="0" destOrd="0" presId="urn:microsoft.com/office/officeart/2005/8/layout/vList6"/>
    <dgm:cxn modelId="{61DF5D31-CCAF-4DF6-8670-DA36638965AD}" type="presParOf" srcId="{3DBB2DA4-B501-4C67-9D62-727F0CC76225}" destId="{130C5A2D-B09E-4769-8441-12F45767D7B2}" srcOrd="1" destOrd="0" presId="urn:microsoft.com/office/officeart/2005/8/layout/vList6"/>
    <dgm:cxn modelId="{D4A7D68A-CBA8-43A4-BC1D-967F1B5B91F1}" type="presParOf" srcId="{DD061A4E-2437-4525-AAE9-5559CECDE7F7}" destId="{634DF5B7-10B6-4B97-89A1-DB36E13AEFF6}" srcOrd="9" destOrd="0" presId="urn:microsoft.com/office/officeart/2005/8/layout/vList6"/>
    <dgm:cxn modelId="{975F5F15-0670-4911-A96C-DC091F3805D0}" type="presParOf" srcId="{DD061A4E-2437-4525-AAE9-5559CECDE7F7}" destId="{5B66DF4D-A73E-4BFF-8693-A5B5757144E2}" srcOrd="10" destOrd="0" presId="urn:microsoft.com/office/officeart/2005/8/layout/vList6"/>
    <dgm:cxn modelId="{E780633A-1B0B-4051-9AE6-92C621380A03}" type="presParOf" srcId="{5B66DF4D-A73E-4BFF-8693-A5B5757144E2}" destId="{787939A4-8FAD-4FAC-BDAB-0BBC0E61431A}" srcOrd="0" destOrd="0" presId="urn:microsoft.com/office/officeart/2005/8/layout/vList6"/>
    <dgm:cxn modelId="{DEC3EBDB-B7B9-4FA2-B73E-04535E186123}" type="presParOf" srcId="{5B66DF4D-A73E-4BFF-8693-A5B5757144E2}" destId="{371564FC-0030-4661-ADDF-9B517961EE1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40553-F7AD-465E-BE68-E44F52EBA75A}">
      <dsp:nvSpPr>
        <dsp:cNvPr id="0" name=""/>
        <dsp:cNvSpPr/>
      </dsp:nvSpPr>
      <dsp:spPr>
        <a:xfrm>
          <a:off x="0" y="0"/>
          <a:ext cx="3657600" cy="2438400"/>
        </a:xfrm>
        <a:prstGeom prst="roundRect">
          <a:avLst>
            <a:gd name="adj" fmla="val 8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505373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Thesis</a:t>
          </a:r>
        </a:p>
      </dsp:txBody>
      <dsp:txXfrm>
        <a:off x="60706" y="60706"/>
        <a:ext cx="3536188" cy="2316988"/>
      </dsp:txXfrm>
    </dsp:sp>
    <dsp:sp modelId="{1C1FE47E-6332-497B-AE27-AA2B02B2B0A4}">
      <dsp:nvSpPr>
        <dsp:cNvPr id="0" name=""/>
        <dsp:cNvSpPr/>
      </dsp:nvSpPr>
      <dsp:spPr>
        <a:xfrm>
          <a:off x="91440" y="1097280"/>
          <a:ext cx="570919" cy="1097280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Wireless Requirements</a:t>
          </a:r>
        </a:p>
      </dsp:txBody>
      <dsp:txXfrm>
        <a:off x="108998" y="1114838"/>
        <a:ext cx="535803" cy="1062164"/>
      </dsp:txXfrm>
    </dsp:sp>
    <dsp:sp modelId="{0BDC1031-AD1A-4D79-AB74-C17488B0F667}">
      <dsp:nvSpPr>
        <dsp:cNvPr id="0" name=""/>
        <dsp:cNvSpPr/>
      </dsp:nvSpPr>
      <dsp:spPr>
        <a:xfrm>
          <a:off x="671374" y="1097280"/>
          <a:ext cx="570919" cy="1097280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Architectural Modeling</a:t>
          </a:r>
        </a:p>
      </dsp:txBody>
      <dsp:txXfrm>
        <a:off x="688932" y="1114838"/>
        <a:ext cx="535803" cy="1062164"/>
      </dsp:txXfrm>
    </dsp:sp>
    <dsp:sp modelId="{B2EB2BAD-E656-4C56-AF49-D0FA9B44C748}">
      <dsp:nvSpPr>
        <dsp:cNvPr id="0" name=""/>
        <dsp:cNvSpPr/>
      </dsp:nvSpPr>
      <dsp:spPr>
        <a:xfrm>
          <a:off x="1251308" y="1097280"/>
          <a:ext cx="570919" cy="1097280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Testbed Development</a:t>
          </a:r>
        </a:p>
      </dsp:txBody>
      <dsp:txXfrm>
        <a:off x="1268866" y="1114838"/>
        <a:ext cx="535803" cy="1062164"/>
      </dsp:txXfrm>
    </dsp:sp>
    <dsp:sp modelId="{D6B94978-CBF6-49A3-87AD-9F6B2E28C34A}">
      <dsp:nvSpPr>
        <dsp:cNvPr id="0" name=""/>
        <dsp:cNvSpPr/>
      </dsp:nvSpPr>
      <dsp:spPr>
        <a:xfrm>
          <a:off x="1831242" y="1097280"/>
          <a:ext cx="570919" cy="1097280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Data Collection and Organization</a:t>
          </a:r>
        </a:p>
      </dsp:txBody>
      <dsp:txXfrm>
        <a:off x="1848800" y="1114838"/>
        <a:ext cx="535803" cy="1062164"/>
      </dsp:txXfrm>
    </dsp:sp>
    <dsp:sp modelId="{1C99F551-3349-4CE9-BF6E-415336B8882E}">
      <dsp:nvSpPr>
        <dsp:cNvPr id="0" name=""/>
        <dsp:cNvSpPr/>
      </dsp:nvSpPr>
      <dsp:spPr>
        <a:xfrm>
          <a:off x="2411176" y="1097280"/>
          <a:ext cx="570919" cy="1097280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Machine Learning</a:t>
          </a:r>
        </a:p>
      </dsp:txBody>
      <dsp:txXfrm>
        <a:off x="2428734" y="1114838"/>
        <a:ext cx="535803" cy="1062164"/>
      </dsp:txXfrm>
    </dsp:sp>
    <dsp:sp modelId="{BD4107E8-4318-4BEC-AE3A-17A2882B7ADA}">
      <dsp:nvSpPr>
        <dsp:cNvPr id="0" name=""/>
        <dsp:cNvSpPr/>
      </dsp:nvSpPr>
      <dsp:spPr>
        <a:xfrm>
          <a:off x="2991110" y="1097280"/>
          <a:ext cx="570919" cy="1097280"/>
        </a:xfrm>
        <a:prstGeom prst="roundRect">
          <a:avLst>
            <a:gd name="adj" fmla="val 105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Future Research</a:t>
          </a:r>
        </a:p>
      </dsp:txBody>
      <dsp:txXfrm>
        <a:off x="3008668" y="1114838"/>
        <a:ext cx="535803" cy="1062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7B193-DD98-434C-B89B-69A63A889850}">
      <dsp:nvSpPr>
        <dsp:cNvPr id="0" name=""/>
        <dsp:cNvSpPr/>
      </dsp:nvSpPr>
      <dsp:spPr>
        <a:xfrm>
          <a:off x="1463039" y="297"/>
          <a:ext cx="2194560" cy="37504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Landscape of the Use Cases for </a:t>
          </a:r>
          <a:r>
            <a:rPr lang="en-US" sz="500" kern="1200" dirty="0" err="1"/>
            <a:t>WirelessUnderstand</a:t>
          </a:r>
          <a:r>
            <a:rPr lang="en-US" sz="500" kern="1200" dirty="0"/>
            <a:t> the Radio Environment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Understand </a:t>
          </a:r>
          <a:r>
            <a:rPr lang="en-US" sz="500" kern="1200" dirty="0"/>
            <a:t>the Radio Environment</a:t>
          </a:r>
        </a:p>
      </dsp:txBody>
      <dsp:txXfrm>
        <a:off x="1463039" y="47178"/>
        <a:ext cx="2053918" cy="281284"/>
      </dsp:txXfrm>
    </dsp:sp>
    <dsp:sp modelId="{89CF1BE7-1A15-41DB-859F-1448AE88E786}">
      <dsp:nvSpPr>
        <dsp:cNvPr id="0" name=""/>
        <dsp:cNvSpPr/>
      </dsp:nvSpPr>
      <dsp:spPr>
        <a:xfrm>
          <a:off x="0" y="297"/>
          <a:ext cx="1463040" cy="375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Wireless Requirements</a:t>
          </a:r>
        </a:p>
      </dsp:txBody>
      <dsp:txXfrm>
        <a:off x="18308" y="18605"/>
        <a:ext cx="1426424" cy="338430"/>
      </dsp:txXfrm>
    </dsp:sp>
    <dsp:sp modelId="{23C425BE-BD6B-4835-91F8-D26D8BF6C478}">
      <dsp:nvSpPr>
        <dsp:cNvPr id="0" name=""/>
        <dsp:cNvSpPr/>
      </dsp:nvSpPr>
      <dsp:spPr>
        <a:xfrm>
          <a:off x="1463039" y="412849"/>
          <a:ext cx="2194560" cy="37504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Functional Decomposition of Network and Physical System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Indication of Physical Constraints in the Model</a:t>
          </a:r>
        </a:p>
      </dsp:txBody>
      <dsp:txXfrm>
        <a:off x="1463039" y="459730"/>
        <a:ext cx="2053918" cy="281284"/>
      </dsp:txXfrm>
    </dsp:sp>
    <dsp:sp modelId="{6ACDBCDC-5D6F-4597-8BAA-81474A0F26B3}">
      <dsp:nvSpPr>
        <dsp:cNvPr id="0" name=""/>
        <dsp:cNvSpPr/>
      </dsp:nvSpPr>
      <dsp:spPr>
        <a:xfrm>
          <a:off x="0" y="412849"/>
          <a:ext cx="1463040" cy="375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Architectural Modeling</a:t>
          </a:r>
        </a:p>
      </dsp:txBody>
      <dsp:txXfrm>
        <a:off x="18308" y="431157"/>
        <a:ext cx="1426424" cy="338430"/>
      </dsp:txXfrm>
    </dsp:sp>
    <dsp:sp modelId="{6173E569-3518-41F0-A1A3-65D5F49844B4}">
      <dsp:nvSpPr>
        <dsp:cNvPr id="0" name=""/>
        <dsp:cNvSpPr/>
      </dsp:nvSpPr>
      <dsp:spPr>
        <a:xfrm>
          <a:off x="1463039" y="825400"/>
          <a:ext cx="2194560" cy="37504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Force torque sensing apparatus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Robot-based machine tending system</a:t>
          </a:r>
        </a:p>
      </dsp:txBody>
      <dsp:txXfrm>
        <a:off x="1463039" y="872281"/>
        <a:ext cx="2053918" cy="281284"/>
      </dsp:txXfrm>
    </dsp:sp>
    <dsp:sp modelId="{4E917679-BA5B-4A5A-9BCD-BE98362CD945}">
      <dsp:nvSpPr>
        <dsp:cNvPr id="0" name=""/>
        <dsp:cNvSpPr/>
      </dsp:nvSpPr>
      <dsp:spPr>
        <a:xfrm>
          <a:off x="0" y="825400"/>
          <a:ext cx="1463040" cy="375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Testbed Development</a:t>
          </a:r>
        </a:p>
      </dsp:txBody>
      <dsp:txXfrm>
        <a:off x="18308" y="843708"/>
        <a:ext cx="1426424" cy="338430"/>
      </dsp:txXfrm>
    </dsp:sp>
    <dsp:sp modelId="{FEB48737-3D5D-48AC-AD8D-90A057D20090}">
      <dsp:nvSpPr>
        <dsp:cNvPr id="0" name=""/>
        <dsp:cNvSpPr/>
      </dsp:nvSpPr>
      <dsp:spPr>
        <a:xfrm>
          <a:off x="1463039" y="1237952"/>
          <a:ext cx="2194560" cy="37504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Instrumentation of testbed with network and physical systems probes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Big data problem of the organization/cleaning/curation of data for analysis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Application of graph database for organization, query, and visualization</a:t>
          </a:r>
        </a:p>
      </dsp:txBody>
      <dsp:txXfrm>
        <a:off x="1463039" y="1284833"/>
        <a:ext cx="2053918" cy="281284"/>
      </dsp:txXfrm>
    </dsp:sp>
    <dsp:sp modelId="{E0DE0902-2FA5-4B52-9F39-B50C9F828F81}">
      <dsp:nvSpPr>
        <dsp:cNvPr id="0" name=""/>
        <dsp:cNvSpPr/>
      </dsp:nvSpPr>
      <dsp:spPr>
        <a:xfrm>
          <a:off x="0" y="1237952"/>
          <a:ext cx="1463040" cy="375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Collection and Organization</a:t>
          </a:r>
        </a:p>
      </dsp:txBody>
      <dsp:txXfrm>
        <a:off x="18308" y="1256260"/>
        <a:ext cx="1426424" cy="338430"/>
      </dsp:txXfrm>
    </dsp:sp>
    <dsp:sp modelId="{130C5A2D-B09E-4769-8441-12F45767D7B2}">
      <dsp:nvSpPr>
        <dsp:cNvPr id="0" name=""/>
        <dsp:cNvSpPr/>
      </dsp:nvSpPr>
      <dsp:spPr>
        <a:xfrm>
          <a:off x="1463039" y="1650503"/>
          <a:ext cx="2194560" cy="37504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B05B9-6A3C-40AC-99EF-ECC47178FDB9}">
      <dsp:nvSpPr>
        <dsp:cNvPr id="0" name=""/>
        <dsp:cNvSpPr/>
      </dsp:nvSpPr>
      <dsp:spPr>
        <a:xfrm>
          <a:off x="0" y="1650503"/>
          <a:ext cx="1463040" cy="375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 Learning</a:t>
          </a:r>
        </a:p>
      </dsp:txBody>
      <dsp:txXfrm>
        <a:off x="18308" y="1668811"/>
        <a:ext cx="1426424" cy="338430"/>
      </dsp:txXfrm>
    </dsp:sp>
    <dsp:sp modelId="{371564FC-0030-4661-ADDF-9B517961EE16}">
      <dsp:nvSpPr>
        <dsp:cNvPr id="0" name=""/>
        <dsp:cNvSpPr/>
      </dsp:nvSpPr>
      <dsp:spPr>
        <a:xfrm>
          <a:off x="1463039" y="2063055"/>
          <a:ext cx="2194560" cy="37504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t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Investigation of online learning for RF situational awareness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Integrate ML with control system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 dirty="0"/>
            <a:t>Extension of model to larger systems and inclusion into standards</a:t>
          </a:r>
        </a:p>
      </dsp:txBody>
      <dsp:txXfrm>
        <a:off x="1463039" y="2109936"/>
        <a:ext cx="2053918" cy="281284"/>
      </dsp:txXfrm>
    </dsp:sp>
    <dsp:sp modelId="{787939A4-8FAD-4FAC-BDAB-0BBC0E61431A}">
      <dsp:nvSpPr>
        <dsp:cNvPr id="0" name=""/>
        <dsp:cNvSpPr/>
      </dsp:nvSpPr>
      <dsp:spPr>
        <a:xfrm>
          <a:off x="0" y="2063055"/>
          <a:ext cx="1463040" cy="375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Future Research</a:t>
          </a:r>
        </a:p>
      </dsp:txBody>
      <dsp:txXfrm>
        <a:off x="18308" y="2081363"/>
        <a:ext cx="1426424" cy="338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1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5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79AC8-24FE-403C-9EDF-7FB033AD0E6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79AC8-24FE-403C-9EDF-7FB033AD0E6C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93D5-EB1F-45D8-897D-DE300A424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5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F7A766-D2FB-4C7F-B3AE-001C03CBE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1790324"/>
              </p:ext>
            </p:extLst>
          </p:nvPr>
        </p:nvGraphicFramePr>
        <p:xfrm>
          <a:off x="914400" y="609600"/>
          <a:ext cx="3657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43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5B01E90-0BFE-41DE-AF54-98CFE03DA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803405"/>
              </p:ext>
            </p:extLst>
          </p:nvPr>
        </p:nvGraphicFramePr>
        <p:xfrm>
          <a:off x="914400" y="609600"/>
          <a:ext cx="3657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477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122</Words>
  <Application>Microsoft Office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Candell, Richard (Fed)</dc:creator>
  <cp:lastModifiedBy>Candell, Richard (Fed)</cp:lastModifiedBy>
  <cp:revision>9</cp:revision>
  <dcterms:created xsi:type="dcterms:W3CDTF">2019-12-10T15:30:14Z</dcterms:created>
  <dcterms:modified xsi:type="dcterms:W3CDTF">2019-12-11T19:52:37Z</dcterms:modified>
</cp:coreProperties>
</file>