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826750" cy="8120063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20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1328909"/>
            <a:ext cx="9202738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7894" y="432318"/>
            <a:ext cx="2334518" cy="68813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01" y="2024379"/>
            <a:ext cx="9338072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01" y="5434054"/>
            <a:ext cx="9338072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/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432320"/>
            <a:ext cx="9338072" cy="1569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043" y="1990544"/>
            <a:ext cx="460277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043" y="2966078"/>
            <a:ext cx="4602779" cy="4362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9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9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779" y="1169140"/>
            <a:ext cx="5481042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779" y="1169140"/>
            <a:ext cx="5481042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339" y="432320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339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3286-F975-44AB-9ED5-02C5BF0EA68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6361" y="7526097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392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898-D168-4D1C-B352-E524630C0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77C5CB03-3F2D-4799-82E6-8C21A8C53599}"/>
              </a:ext>
            </a:extLst>
          </p:cNvPr>
          <p:cNvSpPr/>
          <p:nvPr/>
        </p:nvSpPr>
        <p:spPr>
          <a:xfrm>
            <a:off x="428559" y="315780"/>
            <a:ext cx="9977151" cy="7586244"/>
          </a:xfrm>
          <a:prstGeom prst="bevel">
            <a:avLst>
              <a:gd name="adj" fmla="val 4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589E6-7409-4905-9FAD-B3FCB2991A81}"/>
              </a:ext>
            </a:extLst>
          </p:cNvPr>
          <p:cNvSpPr/>
          <p:nvPr/>
        </p:nvSpPr>
        <p:spPr>
          <a:xfrm>
            <a:off x="4736703" y="1608975"/>
            <a:ext cx="1360862" cy="76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4661B-04C7-4BB4-9F1E-F53D0A3994B5}"/>
              </a:ext>
            </a:extLst>
          </p:cNvPr>
          <p:cNvSpPr/>
          <p:nvPr/>
        </p:nvSpPr>
        <p:spPr>
          <a:xfrm>
            <a:off x="1917237" y="4977297"/>
            <a:ext cx="1360862" cy="76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E1437-F5D2-46A2-B0E4-796DC2ED5447}"/>
              </a:ext>
            </a:extLst>
          </p:cNvPr>
          <p:cNvSpPr/>
          <p:nvPr/>
        </p:nvSpPr>
        <p:spPr>
          <a:xfrm>
            <a:off x="4736703" y="4977297"/>
            <a:ext cx="1360862" cy="76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5AB83-BC6A-4ECD-82E8-B8FC15FFF3AE}"/>
              </a:ext>
            </a:extLst>
          </p:cNvPr>
          <p:cNvSpPr/>
          <p:nvPr/>
        </p:nvSpPr>
        <p:spPr>
          <a:xfrm>
            <a:off x="7548651" y="4977297"/>
            <a:ext cx="1360862" cy="76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D5D726-CC29-4B19-B160-AB91A9E77D11}"/>
              </a:ext>
            </a:extLst>
          </p:cNvPr>
          <p:cNvCxnSpPr>
            <a:cxnSpLocks/>
          </p:cNvCxnSpPr>
          <p:nvPr/>
        </p:nvCxnSpPr>
        <p:spPr>
          <a:xfrm rot="5400000">
            <a:off x="2199866" y="2410385"/>
            <a:ext cx="2601427" cy="25323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9C5107-41BA-491F-862B-A2C4CCE0C31A}"/>
              </a:ext>
            </a:extLst>
          </p:cNvPr>
          <p:cNvSpPr txBox="1"/>
          <p:nvPr/>
        </p:nvSpPr>
        <p:spPr>
          <a:xfrm>
            <a:off x="2234381" y="3399584"/>
            <a:ext cx="105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202065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Office PowerPoint</Application>
  <PresentationFormat>B4 (ISO) Paper (250x353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sensor</dc:creator>
  <cp:lastModifiedBy>Candell, Rick (Fed)</cp:lastModifiedBy>
  <cp:revision>3</cp:revision>
  <dcterms:created xsi:type="dcterms:W3CDTF">2022-11-14T19:13:44Z</dcterms:created>
  <dcterms:modified xsi:type="dcterms:W3CDTF">2022-11-14T19:21:25Z</dcterms:modified>
</cp:coreProperties>
</file>