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3600450"/>
  <p:notesSz cx="6858000" cy="9144000"/>
  <p:defaultTextStyle>
    <a:defPPr>
      <a:defRPr lang="fr-FR"/>
    </a:defPPr>
    <a:lvl1pPr marL="0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259187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518373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777560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036747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295933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1555120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1814307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2073493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6"/>
    <p:restoredTop sz="94609"/>
  </p:normalViewPr>
  <p:slideViewPr>
    <p:cSldViewPr snapToGrid="0" snapToObjects="1">
      <p:cViewPr varScale="1">
        <p:scale>
          <a:sx n="136" d="100"/>
          <a:sy n="136" d="100"/>
        </p:scale>
        <p:origin x="19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FA01-1671-EA4C-A0B6-6B5E5E99368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7C-FF9A-9D40-91B8-6410FF1403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19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FA01-1671-EA4C-A0B6-6B5E5E99368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7C-FF9A-9D40-91B8-6410FF1403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67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FA01-1671-EA4C-A0B6-6B5E5E99368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7C-FF9A-9D40-91B8-6410FF1403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3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FA01-1671-EA4C-A0B6-6B5E5E99368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7C-FF9A-9D40-91B8-6410FF1403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62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FA01-1671-EA4C-A0B6-6B5E5E99368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7C-FF9A-9D40-91B8-6410FF1403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31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FA01-1671-EA4C-A0B6-6B5E5E99368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7C-FF9A-9D40-91B8-6410FF1403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29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FA01-1671-EA4C-A0B6-6B5E5E99368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7C-FF9A-9D40-91B8-6410FF1403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03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FA01-1671-EA4C-A0B6-6B5E5E99368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7C-FF9A-9D40-91B8-6410FF1403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98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FA01-1671-EA4C-A0B6-6B5E5E99368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7C-FF9A-9D40-91B8-6410FF1403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98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FA01-1671-EA4C-A0B6-6B5E5E99368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7C-FF9A-9D40-91B8-6410FF1403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90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FA01-1671-EA4C-A0B6-6B5E5E99368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7C-FF9A-9D40-91B8-6410FF1403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10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4FA01-1671-EA4C-A0B6-6B5E5E99368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EF47C-FF9A-9D40-91B8-6410FF1403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34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4C3E37F-A90A-A748-B397-1E190AAFD22F}"/>
              </a:ext>
            </a:extLst>
          </p:cNvPr>
          <p:cNvCxnSpPr/>
          <p:nvPr/>
        </p:nvCxnSpPr>
        <p:spPr>
          <a:xfrm>
            <a:off x="416312" y="718887"/>
            <a:ext cx="6177776" cy="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97048446-698A-1B4F-9A24-11D1A6BFCF50}"/>
              </a:ext>
            </a:extLst>
          </p:cNvPr>
          <p:cNvSpPr txBox="1"/>
          <p:nvPr/>
        </p:nvSpPr>
        <p:spPr>
          <a:xfrm>
            <a:off x="5684364" y="433627"/>
            <a:ext cx="1128835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Helvetica LT Std" pitchFamily="2" charset="0"/>
              </a:rPr>
              <a:t>ocean</a:t>
            </a:r>
            <a:r>
              <a:rPr lang="en-GB" dirty="0">
                <a:latin typeface="Helvetica LT Std" pitchFamily="2" charset="0"/>
              </a:rPr>
              <a:t> time step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022F0FB-E4B8-7641-8BDF-5F9AC1D414CD}"/>
              </a:ext>
            </a:extLst>
          </p:cNvPr>
          <p:cNvCxnSpPr/>
          <p:nvPr/>
        </p:nvCxnSpPr>
        <p:spPr>
          <a:xfrm>
            <a:off x="1440000" y="631667"/>
            <a:ext cx="0" cy="179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4622920-009D-CE49-BEFB-D13FF081EB28}"/>
              </a:ext>
            </a:extLst>
          </p:cNvPr>
          <p:cNvCxnSpPr>
            <a:cxnSpLocks/>
          </p:cNvCxnSpPr>
          <p:nvPr/>
        </p:nvCxnSpPr>
        <p:spPr>
          <a:xfrm>
            <a:off x="644129" y="296255"/>
            <a:ext cx="0" cy="2890005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64DD8625-D7FA-1B4E-A7E2-69BC41D92322}"/>
              </a:ext>
            </a:extLst>
          </p:cNvPr>
          <p:cNvSpPr txBox="1"/>
          <p:nvPr/>
        </p:nvSpPr>
        <p:spPr>
          <a:xfrm>
            <a:off x="10995" y="3273555"/>
            <a:ext cx="1117614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LT Std" pitchFamily="2" charset="0"/>
              </a:rPr>
              <a:t>model operation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CF27830-680C-194C-A220-6FDF61CFFE3E}"/>
              </a:ext>
            </a:extLst>
          </p:cNvPr>
          <p:cNvCxnSpPr/>
          <p:nvPr/>
        </p:nvCxnSpPr>
        <p:spPr>
          <a:xfrm>
            <a:off x="2160000" y="631667"/>
            <a:ext cx="0" cy="179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15F943B-C39C-7745-9505-F2814836E6A9}"/>
              </a:ext>
            </a:extLst>
          </p:cNvPr>
          <p:cNvCxnSpPr/>
          <p:nvPr/>
        </p:nvCxnSpPr>
        <p:spPr>
          <a:xfrm>
            <a:off x="2880000" y="631667"/>
            <a:ext cx="0" cy="179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3326E55-7C96-1640-8C6E-291BA2DA609A}"/>
              </a:ext>
            </a:extLst>
          </p:cNvPr>
          <p:cNvCxnSpPr/>
          <p:nvPr/>
        </p:nvCxnSpPr>
        <p:spPr>
          <a:xfrm>
            <a:off x="3600000" y="631667"/>
            <a:ext cx="0" cy="179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2331BC6-B632-B64F-B22B-8C82A157CABC}"/>
              </a:ext>
            </a:extLst>
          </p:cNvPr>
          <p:cNvCxnSpPr/>
          <p:nvPr/>
        </p:nvCxnSpPr>
        <p:spPr>
          <a:xfrm>
            <a:off x="4320000" y="631667"/>
            <a:ext cx="0" cy="179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39FCCA0-9C9F-014C-9708-E47D24D6E395}"/>
              </a:ext>
            </a:extLst>
          </p:cNvPr>
          <p:cNvCxnSpPr/>
          <p:nvPr/>
        </p:nvCxnSpPr>
        <p:spPr>
          <a:xfrm>
            <a:off x="5040000" y="631667"/>
            <a:ext cx="0" cy="179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467A6B0-27B7-B546-95A7-79F12DC3A794}"/>
              </a:ext>
            </a:extLst>
          </p:cNvPr>
          <p:cNvCxnSpPr>
            <a:cxnSpLocks/>
          </p:cNvCxnSpPr>
          <p:nvPr/>
        </p:nvCxnSpPr>
        <p:spPr>
          <a:xfrm>
            <a:off x="2880000" y="558276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4A8ED500-7EAA-BF43-977F-BD62E8494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58" y="252691"/>
            <a:ext cx="457200" cy="247650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93C2968-0A56-BC42-8C49-2ABAAA7D0759}"/>
              </a:ext>
            </a:extLst>
          </p:cNvPr>
          <p:cNvCxnSpPr/>
          <p:nvPr/>
        </p:nvCxnSpPr>
        <p:spPr>
          <a:xfrm>
            <a:off x="417880" y="1455753"/>
            <a:ext cx="6177776" cy="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FDD3D4E-4C21-BD4A-9E05-E701DE0EE65F}"/>
              </a:ext>
            </a:extLst>
          </p:cNvPr>
          <p:cNvCxnSpPr/>
          <p:nvPr/>
        </p:nvCxnSpPr>
        <p:spPr>
          <a:xfrm>
            <a:off x="1441568" y="1368533"/>
            <a:ext cx="0" cy="179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E557E76-3BAA-0B44-AFFE-DD4D4ABAAC78}"/>
              </a:ext>
            </a:extLst>
          </p:cNvPr>
          <p:cNvCxnSpPr/>
          <p:nvPr/>
        </p:nvCxnSpPr>
        <p:spPr>
          <a:xfrm>
            <a:off x="5041568" y="1368533"/>
            <a:ext cx="0" cy="179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0088F7D-0FD9-6048-9638-7DA23C4A9980}"/>
              </a:ext>
            </a:extLst>
          </p:cNvPr>
          <p:cNvCxnSpPr>
            <a:cxnSpLocks/>
          </p:cNvCxnSpPr>
          <p:nvPr/>
        </p:nvCxnSpPr>
        <p:spPr>
          <a:xfrm>
            <a:off x="1440000" y="1304570"/>
            <a:ext cx="360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B7CE80BC-E7F4-A54D-950F-C79B0A4F6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937" y="934024"/>
            <a:ext cx="1000125" cy="247650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704C40CF-DF5A-AE45-99EA-440DCE8BDB49}"/>
              </a:ext>
            </a:extLst>
          </p:cNvPr>
          <p:cNvSpPr txBox="1"/>
          <p:nvPr/>
        </p:nvSpPr>
        <p:spPr>
          <a:xfrm>
            <a:off x="5688384" y="1086285"/>
            <a:ext cx="1186543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Helvetica LT Std" pitchFamily="2" charset="0"/>
              </a:rPr>
              <a:t>sea ice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Helvetica LT Std" pitchFamily="2" charset="0"/>
              </a:rPr>
              <a:t> </a:t>
            </a:r>
            <a:r>
              <a:rPr lang="en-GB" dirty="0">
                <a:latin typeface="Helvetica LT Std" pitchFamily="2" charset="0"/>
              </a:rPr>
              <a:t>time step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E74C06A9-AD57-E040-B18F-84B58392B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08" y="1631929"/>
            <a:ext cx="1315720" cy="18796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F3721847-563D-1E46-95B4-9CF547160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800" y="1625697"/>
            <a:ext cx="1168400" cy="187960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CD75D446-EAEA-AC48-851D-5517F62E8BCC}"/>
              </a:ext>
            </a:extLst>
          </p:cNvPr>
          <p:cNvSpPr txBox="1"/>
          <p:nvPr/>
        </p:nvSpPr>
        <p:spPr>
          <a:xfrm>
            <a:off x="2862485" y="2067869"/>
            <a:ext cx="736099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LT Std" pitchFamily="2" charset="0"/>
              </a:rPr>
              <a:t>dynamics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93D849A-D296-A64B-9C62-F7D2C2369A2A}"/>
              </a:ext>
            </a:extLst>
          </p:cNvPr>
          <p:cNvSpPr txBox="1"/>
          <p:nvPr/>
        </p:nvSpPr>
        <p:spPr>
          <a:xfrm>
            <a:off x="2659704" y="2915242"/>
            <a:ext cx="1141659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LT Std" pitchFamily="2" charset="0"/>
              </a:rPr>
              <a:t>thermodynamics</a:t>
            </a:r>
          </a:p>
        </p:txBody>
      </p:sp>
      <p:sp>
        <p:nvSpPr>
          <p:cNvPr id="43" name="Forme libre 42">
            <a:extLst>
              <a:ext uri="{FF2B5EF4-FFF2-40B4-BE49-F238E27FC236}">
                <a16:creationId xmlns:a16="http://schemas.microsoft.com/office/drawing/2014/main" id="{A8FA59E1-D13A-F549-9A62-70029D7CE73E}"/>
              </a:ext>
            </a:extLst>
          </p:cNvPr>
          <p:cNvSpPr/>
          <p:nvPr/>
        </p:nvSpPr>
        <p:spPr>
          <a:xfrm>
            <a:off x="1461155" y="1989056"/>
            <a:ext cx="3544478" cy="433964"/>
          </a:xfrm>
          <a:custGeom>
            <a:avLst/>
            <a:gdLst>
              <a:gd name="connsiteX0" fmla="*/ 0 w 3544478"/>
              <a:gd name="connsiteY0" fmla="*/ 56560 h 433964"/>
              <a:gd name="connsiteX1" fmla="*/ 1753385 w 3544478"/>
              <a:gd name="connsiteY1" fmla="*/ 433633 h 433964"/>
              <a:gd name="connsiteX2" fmla="*/ 3544478 w 3544478"/>
              <a:gd name="connsiteY2" fmla="*/ 0 h 43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4478" h="433964">
                <a:moveTo>
                  <a:pt x="0" y="56560"/>
                </a:moveTo>
                <a:cubicBezTo>
                  <a:pt x="581319" y="249810"/>
                  <a:pt x="1162639" y="443060"/>
                  <a:pt x="1753385" y="433633"/>
                </a:cubicBezTo>
                <a:cubicBezTo>
                  <a:pt x="2344131" y="424206"/>
                  <a:pt x="2944304" y="212103"/>
                  <a:pt x="3544478" y="0"/>
                </a:cubicBezTo>
              </a:path>
            </a:pathLst>
          </a:custGeom>
          <a:noFill/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orme libre 43">
            <a:extLst>
              <a:ext uri="{FF2B5EF4-FFF2-40B4-BE49-F238E27FC236}">
                <a16:creationId xmlns:a16="http://schemas.microsoft.com/office/drawing/2014/main" id="{133BEA45-6C60-8348-A587-751C0380BEC1}"/>
              </a:ext>
            </a:extLst>
          </p:cNvPr>
          <p:cNvSpPr/>
          <p:nvPr/>
        </p:nvSpPr>
        <p:spPr>
          <a:xfrm>
            <a:off x="1488456" y="2830217"/>
            <a:ext cx="3544478" cy="433964"/>
          </a:xfrm>
          <a:custGeom>
            <a:avLst/>
            <a:gdLst>
              <a:gd name="connsiteX0" fmla="*/ 0 w 3544478"/>
              <a:gd name="connsiteY0" fmla="*/ 56560 h 433964"/>
              <a:gd name="connsiteX1" fmla="*/ 1753385 w 3544478"/>
              <a:gd name="connsiteY1" fmla="*/ 433633 h 433964"/>
              <a:gd name="connsiteX2" fmla="*/ 3544478 w 3544478"/>
              <a:gd name="connsiteY2" fmla="*/ 0 h 43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4478" h="433964">
                <a:moveTo>
                  <a:pt x="0" y="56560"/>
                </a:moveTo>
                <a:cubicBezTo>
                  <a:pt x="581319" y="249810"/>
                  <a:pt x="1162639" y="443060"/>
                  <a:pt x="1753385" y="433633"/>
                </a:cubicBezTo>
                <a:cubicBezTo>
                  <a:pt x="2344131" y="424206"/>
                  <a:pt x="2944304" y="212103"/>
                  <a:pt x="3544478" y="0"/>
                </a:cubicBezTo>
              </a:path>
            </a:pathLst>
          </a:custGeom>
          <a:noFill/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orme libre 44">
            <a:extLst>
              <a:ext uri="{FF2B5EF4-FFF2-40B4-BE49-F238E27FC236}">
                <a16:creationId xmlns:a16="http://schemas.microsoft.com/office/drawing/2014/main" id="{92539CF1-40A8-5A41-98D2-D594F2A796CE}"/>
              </a:ext>
            </a:extLst>
          </p:cNvPr>
          <p:cNvSpPr/>
          <p:nvPr/>
        </p:nvSpPr>
        <p:spPr>
          <a:xfrm>
            <a:off x="1498863" y="1989832"/>
            <a:ext cx="3534072" cy="904197"/>
          </a:xfrm>
          <a:custGeom>
            <a:avLst/>
            <a:gdLst>
              <a:gd name="connsiteX0" fmla="*/ 3553905 w 3553905"/>
              <a:gd name="connsiteY0" fmla="*/ 0 h 904973"/>
              <a:gd name="connsiteX1" fmla="*/ 1677971 w 3553905"/>
              <a:gd name="connsiteY1" fmla="*/ 565608 h 904973"/>
              <a:gd name="connsiteX2" fmla="*/ 0 w 3553905"/>
              <a:gd name="connsiteY2" fmla="*/ 904973 h 90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3905" h="904973">
                <a:moveTo>
                  <a:pt x="3553905" y="0"/>
                </a:moveTo>
                <a:cubicBezTo>
                  <a:pt x="2912096" y="207389"/>
                  <a:pt x="2270288" y="414779"/>
                  <a:pt x="1677971" y="565608"/>
                </a:cubicBezTo>
                <a:cubicBezTo>
                  <a:pt x="1085654" y="716437"/>
                  <a:pt x="542827" y="810705"/>
                  <a:pt x="0" y="904973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1645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11</Words>
  <Application>Microsoft Macintosh PowerPoint</Application>
  <PresentationFormat>Personnalisé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LT Std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Vancoppenolle</dc:creator>
  <cp:lastModifiedBy>Martin Vancoppenolle</cp:lastModifiedBy>
  <cp:revision>2</cp:revision>
  <dcterms:created xsi:type="dcterms:W3CDTF">2018-07-20T11:35:18Z</dcterms:created>
  <dcterms:modified xsi:type="dcterms:W3CDTF">2018-07-20T11:50:55Z</dcterms:modified>
</cp:coreProperties>
</file>