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5400675"/>
  <p:notesSz cx="6858000" cy="9144000"/>
  <p:defaultTextStyle>
    <a:defPPr>
      <a:defRPr lang="fr-FR"/>
    </a:defPPr>
    <a:lvl1pPr marL="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1pPr>
    <a:lvl2pPr marL="30239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2pPr>
    <a:lvl3pPr marL="604784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3pPr>
    <a:lvl4pPr marL="907176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4pPr>
    <a:lvl5pPr marL="1209568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5pPr>
    <a:lvl6pPr marL="151196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6pPr>
    <a:lvl7pPr marL="181435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7pPr>
    <a:lvl8pPr marL="2116745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8pPr>
    <a:lvl9pPr marL="2419137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/>
    <p:restoredTop sz="94641"/>
  </p:normalViewPr>
  <p:slideViewPr>
    <p:cSldViewPr snapToGrid="0" snapToObjects="1">
      <p:cViewPr>
        <p:scale>
          <a:sx n="155" d="100"/>
          <a:sy n="155" d="100"/>
        </p:scale>
        <p:origin x="1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5064-95CC-894C-B3E8-D8153AFA4842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1D66-5AED-404C-9689-F27703598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302942"/>
            <a:ext cx="6523808" cy="29280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0000" dist="23000" dir="5400000" rotWithShape="0">
              <a:schemeClr val="tx2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37" name="Rectangle 36"/>
          <p:cNvSpPr/>
          <p:nvPr/>
        </p:nvSpPr>
        <p:spPr>
          <a:xfrm flipV="1">
            <a:off x="6248488" y="2675310"/>
            <a:ext cx="604834" cy="746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38" name="Rectangle 37"/>
          <p:cNvSpPr/>
          <p:nvPr/>
        </p:nvSpPr>
        <p:spPr>
          <a:xfrm flipV="1">
            <a:off x="6251959" y="3420761"/>
            <a:ext cx="601363" cy="746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6251959" y="4165454"/>
            <a:ext cx="601363" cy="746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2949584" y="2129950"/>
            <a:ext cx="3306496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2948284" y="2892702"/>
            <a:ext cx="3303674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00000"/>
              </a:solidFill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2948283" y="2511702"/>
            <a:ext cx="3307797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2948284" y="3273702"/>
            <a:ext cx="3300204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2949584" y="1687153"/>
            <a:ext cx="3306496" cy="442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6252610" y="1929784"/>
            <a:ext cx="600712" cy="746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252610" y="1220028"/>
            <a:ext cx="600712" cy="7082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9384" y="2235344"/>
            <a:ext cx="159955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9383" y="2082944"/>
            <a:ext cx="1599551" cy="152400"/>
          </a:xfrm>
          <a:prstGeom prst="rect">
            <a:avLst/>
          </a:prstGeom>
          <a:noFill/>
          <a:ln cap="flat">
            <a:solidFill>
              <a:schemeClr val="bg1">
                <a:lumMod val="5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48734" y="2463944"/>
            <a:ext cx="159955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8734" y="2692544"/>
            <a:ext cx="159955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48734" y="2921144"/>
            <a:ext cx="159955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cxnSp>
        <p:nvCxnSpPr>
          <p:cNvPr id="26" name="Straight Arrow Connector 24"/>
          <p:cNvCxnSpPr/>
          <p:nvPr/>
        </p:nvCxnSpPr>
        <p:spPr>
          <a:xfrm>
            <a:off x="3204113" y="2129951"/>
            <a:ext cx="8644" cy="152475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069" y="2187908"/>
            <a:ext cx="436277" cy="55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LT Std" charset="0"/>
              <a:ea typeface="Helvetica LT Std" charset="0"/>
              <a:cs typeface="Helvetica LT Std" charset="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H="1">
            <a:off x="1373448" y="1969187"/>
            <a:ext cx="152626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4"/>
          <p:cNvCxnSpPr/>
          <p:nvPr/>
        </p:nvCxnSpPr>
        <p:spPr>
          <a:xfrm>
            <a:off x="3204113" y="1708532"/>
            <a:ext cx="0" cy="42141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flipH="1">
            <a:off x="4398842" y="2559159"/>
            <a:ext cx="242605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●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H="1">
            <a:off x="2948284" y="1604272"/>
            <a:ext cx="33002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6248488" y="1127869"/>
            <a:ext cx="61952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86" y="2558708"/>
            <a:ext cx="698500" cy="2667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49" y="2548515"/>
            <a:ext cx="177800" cy="2667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71" y="1767624"/>
            <a:ext cx="203200" cy="2413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703" y="1942209"/>
            <a:ext cx="508000" cy="1143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031" y="3467483"/>
            <a:ext cx="330200" cy="1143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981" y="3401436"/>
            <a:ext cx="279400" cy="1778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955" y="2396115"/>
            <a:ext cx="203200" cy="152400"/>
          </a:xfrm>
          <a:prstGeom prst="rect">
            <a:avLst/>
          </a:prstGeom>
        </p:spPr>
      </p:pic>
      <p:cxnSp>
        <p:nvCxnSpPr>
          <p:cNvPr id="72" name="Connecteur droit avec flèche 71"/>
          <p:cNvCxnSpPr/>
          <p:nvPr/>
        </p:nvCxnSpPr>
        <p:spPr>
          <a:xfrm flipH="1">
            <a:off x="1348734" y="650488"/>
            <a:ext cx="5489902" cy="250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6853322" y="576649"/>
            <a:ext cx="0" cy="643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age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6582" y="1725990"/>
            <a:ext cx="190500" cy="152400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8547" y="1343176"/>
            <a:ext cx="165100" cy="152400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4350" y="910720"/>
            <a:ext cx="241300" cy="152400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1135" y="342348"/>
            <a:ext cx="165100" cy="177800"/>
          </a:xfrm>
          <a:prstGeom prst="rect">
            <a:avLst/>
          </a:prstGeom>
        </p:spPr>
      </p:pic>
      <p:cxnSp>
        <p:nvCxnSpPr>
          <p:cNvPr id="98" name="Connecteur droit 97"/>
          <p:cNvCxnSpPr>
            <a:endCxn id="16" idx="1"/>
          </p:cNvCxnSpPr>
          <p:nvPr/>
        </p:nvCxnSpPr>
        <p:spPr>
          <a:xfrm flipH="1">
            <a:off x="1349383" y="576648"/>
            <a:ext cx="2911" cy="1582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3840501" y="2841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⊙</a:t>
            </a:r>
            <a:endParaRPr lang="en-GB" sz="2400" dirty="0"/>
          </a:p>
        </p:txBody>
      </p:sp>
      <p:pic>
        <p:nvPicPr>
          <p:cNvPr id="104" name="Image 1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4844" y="3009475"/>
            <a:ext cx="1397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4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</Words>
  <Application>Microsoft Macintosh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LT Std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Vancoppenolle</dc:creator>
  <cp:lastModifiedBy>Martin Vancoppenolle</cp:lastModifiedBy>
  <cp:revision>8</cp:revision>
  <dcterms:created xsi:type="dcterms:W3CDTF">2017-02-24T17:24:39Z</dcterms:created>
  <dcterms:modified xsi:type="dcterms:W3CDTF">2017-02-28T08:24:20Z</dcterms:modified>
</cp:coreProperties>
</file>