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00675" cy="5400675"/>
  <p:notesSz cx="6858000" cy="9144000"/>
  <p:defaultTextStyle>
    <a:defPPr>
      <a:defRPr lang="fr-FR"/>
    </a:defPPr>
    <a:lvl1pPr marL="0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233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698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929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395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860" algn="l" defTabSz="518465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33"/>
  </p:normalViewPr>
  <p:slideViewPr>
    <p:cSldViewPr snapToGrid="0" snapToObjects="1">
      <p:cViewPr varScale="1">
        <p:scale>
          <a:sx n="149" d="100"/>
          <a:sy n="149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3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41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3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7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7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C3F9-B353-7742-B686-4CFDE7CD2F6A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F3E5-D234-6A4F-BBCD-6A7B16D184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A5E71C-DC2D-704C-B723-3140217C1CEA}"/>
              </a:ext>
            </a:extLst>
          </p:cNvPr>
          <p:cNvSpPr/>
          <p:nvPr/>
        </p:nvSpPr>
        <p:spPr>
          <a:xfrm>
            <a:off x="478568" y="1555335"/>
            <a:ext cx="4563450" cy="384534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8DAB8A1-14E0-7C45-8B82-5C96C0F8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-1" y="990762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530">
              <a:latin typeface="Myriad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654F9-D01A-8F46-A43A-BCDA7DD3E4B3}"/>
              </a:ext>
            </a:extLst>
          </p:cNvPr>
          <p:cNvSpPr/>
          <p:nvPr/>
        </p:nvSpPr>
        <p:spPr>
          <a:xfrm>
            <a:off x="1555334" y="1555334"/>
            <a:ext cx="769121" cy="354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A64C-2D6C-6B4B-9D71-65F5E11A93B3}"/>
              </a:ext>
            </a:extLst>
          </p:cNvPr>
          <p:cNvSpPr/>
          <p:nvPr/>
        </p:nvSpPr>
        <p:spPr>
          <a:xfrm>
            <a:off x="2324456" y="1555335"/>
            <a:ext cx="905854" cy="549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B2F0-383B-7D45-84B6-C68C4DB313EB}"/>
              </a:ext>
            </a:extLst>
          </p:cNvPr>
          <p:cNvSpPr/>
          <p:nvPr/>
        </p:nvSpPr>
        <p:spPr>
          <a:xfrm>
            <a:off x="3230310" y="1555334"/>
            <a:ext cx="905854" cy="743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6710F-E716-714A-A58B-4DA1CC9E557F}"/>
              </a:ext>
            </a:extLst>
          </p:cNvPr>
          <p:cNvSpPr/>
          <p:nvPr/>
        </p:nvSpPr>
        <p:spPr>
          <a:xfrm>
            <a:off x="4102783" y="1555334"/>
            <a:ext cx="654846" cy="1115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1AC00-222D-7B49-A2D1-81DCB1E63CDF}"/>
              </a:ext>
            </a:extLst>
          </p:cNvPr>
          <p:cNvSpPr/>
          <p:nvPr/>
        </p:nvSpPr>
        <p:spPr>
          <a:xfrm>
            <a:off x="4757629" y="1555334"/>
            <a:ext cx="284389" cy="1330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B6379-5B59-1B4E-B41C-FBFA11619762}"/>
              </a:ext>
            </a:extLst>
          </p:cNvPr>
          <p:cNvSpPr/>
          <p:nvPr/>
        </p:nvSpPr>
        <p:spPr>
          <a:xfrm>
            <a:off x="478568" y="0"/>
            <a:ext cx="4563450" cy="54006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C67D9B19-E387-9645-ABF7-0786751B8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-78338" y="4621296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530">
              <a:latin typeface="Myriad Pro" panose="020B0503030403020204" pitchFamily="34" charset="0"/>
            </a:endParaRPr>
          </a:p>
        </p:txBody>
      </p:sp>
      <p:sp>
        <p:nvSpPr>
          <p:cNvPr id="4" name="TextBox 54">
            <a:extLst>
              <a:ext uri="{FF2B5EF4-FFF2-40B4-BE49-F238E27FC236}">
                <a16:creationId xmlns:a16="http://schemas.microsoft.com/office/drawing/2014/main" id="{540E3A0C-1ADA-C84A-BF73-CA24672B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10" y="94397"/>
            <a:ext cx="42947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600" dirty="0" err="1">
                <a:latin typeface="Myriad Pro" panose="020B0503030403020204" pitchFamily="34" charset="0"/>
              </a:rPr>
              <a:t>qsr_tot</a:t>
            </a:r>
            <a:r>
              <a:rPr lang="fr-FR" altLang="fr-FR" sz="1600" dirty="0">
                <a:latin typeface="Myriad Pro" panose="020B0503030403020204" pitchFamily="34" charset="0"/>
              </a:rPr>
              <a:t> = ( 1 – at ) . </a:t>
            </a:r>
            <a:r>
              <a:rPr lang="fr-FR" altLang="fr-FR" sz="1600" dirty="0" err="1">
                <a:latin typeface="Myriad Pro" panose="020B0503030403020204" pitchFamily="34" charset="0"/>
              </a:rPr>
              <a:t>qsr_oce</a:t>
            </a:r>
            <a:r>
              <a:rPr lang="fr-FR" altLang="fr-FR" sz="1600" dirty="0">
                <a:latin typeface="Myriad Pro" panose="020B0503030403020204" pitchFamily="34" charset="0"/>
              </a:rPr>
              <a:t> + </a:t>
            </a:r>
            <a:r>
              <a:rPr lang="el-GR" altLang="fr-FR" sz="1600" dirty="0">
                <a:latin typeface="Myriad Pro" panose="020B0503030403020204" pitchFamily="34" charset="0"/>
              </a:rPr>
              <a:t>Σ  </a:t>
            </a:r>
            <a:r>
              <a:rPr lang="fr-FR" altLang="fr-FR" sz="1600" dirty="0" err="1">
                <a:latin typeface="Myriad Pro" panose="020B0503030403020204" pitchFamily="34" charset="0"/>
              </a:rPr>
              <a:t>a_i</a:t>
            </a:r>
            <a:r>
              <a:rPr lang="fr-FR" altLang="fr-FR" sz="1600" dirty="0">
                <a:latin typeface="Myriad Pro" panose="020B0503030403020204" pitchFamily="34" charset="0"/>
              </a:rPr>
              <a:t>(</a:t>
            </a:r>
            <a:r>
              <a:rPr lang="fr-FR" altLang="fr-FR" sz="1600" dirty="0" err="1">
                <a:latin typeface="Myriad Pro" panose="020B0503030403020204" pitchFamily="34" charset="0"/>
              </a:rPr>
              <a:t>jl</a:t>
            </a:r>
            <a:r>
              <a:rPr lang="fr-FR" altLang="fr-FR" sz="1600" dirty="0">
                <a:latin typeface="Myriad Pro" panose="020B0503030403020204" pitchFamily="34" charset="0"/>
              </a:rPr>
              <a:t>) . </a:t>
            </a:r>
            <a:r>
              <a:rPr lang="fr-FR" altLang="fr-FR" sz="1600" dirty="0" err="1">
                <a:latin typeface="Myriad Pro" panose="020B0503030403020204" pitchFamily="34" charset="0"/>
              </a:rPr>
              <a:t>qsr_ice</a:t>
            </a:r>
            <a:r>
              <a:rPr lang="fr-FR" altLang="fr-FR" sz="1600" dirty="0">
                <a:latin typeface="Myriad Pro" panose="020B0503030403020204" pitchFamily="34" charset="0"/>
              </a:rPr>
              <a:t>(</a:t>
            </a:r>
            <a:r>
              <a:rPr lang="fr-FR" altLang="fr-FR" sz="1600" dirty="0" err="1">
                <a:latin typeface="Myriad Pro" panose="020B0503030403020204" pitchFamily="34" charset="0"/>
              </a:rPr>
              <a:t>jl</a:t>
            </a:r>
            <a:r>
              <a:rPr lang="fr-FR" altLang="fr-FR" sz="1600" dirty="0">
                <a:latin typeface="Myriad Pro" panose="020B0503030403020204" pitchFamily="34" charset="0"/>
              </a:rPr>
              <a:t>)</a:t>
            </a:r>
            <a:endParaRPr lang="fr-FR" altLang="fr-FR" sz="1600" baseline="-25000" dirty="0">
              <a:latin typeface="Myriad Pro" panose="020B0503030403020204" pitchFamily="34" charset="0"/>
            </a:endParaRPr>
          </a:p>
        </p:txBody>
      </p:sp>
      <p:sp>
        <p:nvSpPr>
          <p:cNvPr id="14" name="TextBox 54">
            <a:extLst>
              <a:ext uri="{FF2B5EF4-FFF2-40B4-BE49-F238E27FC236}">
                <a16:creationId xmlns:a16="http://schemas.microsoft.com/office/drawing/2014/main" id="{94A708B8-E36C-7A4E-AD1C-C72CB1FE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32" y="4981233"/>
            <a:ext cx="44422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600" dirty="0" err="1">
                <a:latin typeface="Myriad Pro" panose="020B0503030403020204" pitchFamily="34" charset="0"/>
              </a:rPr>
              <a:t>qsr</a:t>
            </a:r>
            <a:r>
              <a:rPr lang="fr-FR" altLang="fr-FR" sz="1600" dirty="0">
                <a:latin typeface="Myriad Pro" panose="020B0503030403020204" pitchFamily="34" charset="0"/>
              </a:rPr>
              <a:t> = </a:t>
            </a:r>
            <a:r>
              <a:rPr lang="fr-FR" altLang="fr-FR" sz="1600" dirty="0" err="1">
                <a:latin typeface="Myriad Pro" panose="020B0503030403020204" pitchFamily="34" charset="0"/>
              </a:rPr>
              <a:t>qsr_tot</a:t>
            </a:r>
            <a:r>
              <a:rPr lang="fr-FR" altLang="fr-FR" sz="1600" dirty="0">
                <a:latin typeface="Myriad Pro" panose="020B0503030403020204" pitchFamily="34" charset="0"/>
              </a:rPr>
              <a:t> – </a:t>
            </a:r>
            <a:r>
              <a:rPr lang="el-GR" altLang="fr-FR" sz="1600" dirty="0">
                <a:latin typeface="Myriad Pro" panose="020B0503030403020204" pitchFamily="34" charset="0"/>
              </a:rPr>
              <a:t>Σ</a:t>
            </a:r>
            <a:r>
              <a:rPr lang="fr-FR" altLang="fr-FR" sz="1600" dirty="0">
                <a:latin typeface="Myriad Pro" panose="020B0503030403020204" pitchFamily="34" charset="0"/>
              </a:rPr>
              <a:t> ( </a:t>
            </a:r>
            <a:r>
              <a:rPr lang="fr-FR" altLang="fr-FR" sz="1600" dirty="0" err="1">
                <a:latin typeface="Myriad Pro" panose="020B0503030403020204" pitchFamily="34" charset="0"/>
              </a:rPr>
              <a:t>a_i</a:t>
            </a:r>
            <a:r>
              <a:rPr lang="fr-FR" altLang="fr-FR" sz="1600" dirty="0">
                <a:latin typeface="Myriad Pro" panose="020B0503030403020204" pitchFamily="34" charset="0"/>
              </a:rPr>
              <a:t>(</a:t>
            </a:r>
            <a:r>
              <a:rPr lang="fr-FR" altLang="fr-FR" sz="1600" dirty="0" err="1">
                <a:latin typeface="Myriad Pro" panose="020B0503030403020204" pitchFamily="34" charset="0"/>
              </a:rPr>
              <a:t>jl</a:t>
            </a:r>
            <a:r>
              <a:rPr lang="fr-FR" altLang="fr-FR" sz="1600" dirty="0">
                <a:latin typeface="Myriad Pro" panose="020B0503030403020204" pitchFamily="34" charset="0"/>
              </a:rPr>
              <a:t>) . </a:t>
            </a:r>
            <a:r>
              <a:rPr lang="fr-FR" altLang="fr-FR" sz="1600" dirty="0" err="1">
                <a:latin typeface="Myriad Pro" panose="020B0503030403020204" pitchFamily="34" charset="0"/>
              </a:rPr>
              <a:t>qsr_ice</a:t>
            </a:r>
            <a:r>
              <a:rPr lang="fr-FR" altLang="fr-FR" sz="1600" dirty="0">
                <a:latin typeface="Myriad Pro" panose="020B0503030403020204" pitchFamily="34" charset="0"/>
              </a:rPr>
              <a:t> – </a:t>
            </a:r>
            <a:r>
              <a:rPr lang="fr-FR" altLang="fr-FR" sz="1600" dirty="0" err="1">
                <a:latin typeface="Myriad Pro" panose="020B0503030403020204" pitchFamily="34" charset="0"/>
              </a:rPr>
              <a:t>qtr_ice_bot</a:t>
            </a:r>
            <a:r>
              <a:rPr lang="fr-FR" altLang="fr-FR" sz="1600" dirty="0">
                <a:latin typeface="Myriad Pro" panose="020B0503030403020204" pitchFamily="34" charset="0"/>
              </a:rPr>
              <a:t>(</a:t>
            </a:r>
            <a:r>
              <a:rPr lang="fr-FR" altLang="fr-FR" sz="1600" dirty="0" err="1">
                <a:latin typeface="Myriad Pro" panose="020B0503030403020204" pitchFamily="34" charset="0"/>
              </a:rPr>
              <a:t>jl</a:t>
            </a:r>
            <a:r>
              <a:rPr lang="fr-FR" altLang="fr-FR" sz="1600" dirty="0">
                <a:latin typeface="Myriad Pro" panose="020B0503030403020204" pitchFamily="34" charset="0"/>
              </a:rPr>
              <a:t>) )</a:t>
            </a:r>
            <a:endParaRPr lang="fr-FR" altLang="fr-FR" sz="1600" baseline="-25000" dirty="0">
              <a:latin typeface="Myriad Pro" panose="020B0503030403020204" pitchFamily="34" charset="0"/>
            </a:endParaRPr>
          </a:p>
        </p:txBody>
      </p:sp>
      <p:cxnSp>
        <p:nvCxnSpPr>
          <p:cNvPr id="15" name="Straight Arrow Connector 50">
            <a:extLst>
              <a:ext uri="{FF2B5EF4-FFF2-40B4-BE49-F238E27FC236}">
                <a16:creationId xmlns:a16="http://schemas.microsoft.com/office/drawing/2014/main" id="{A23D0CB7-9ECE-324A-B030-F448F189939E}"/>
              </a:ext>
            </a:extLst>
          </p:cNvPr>
          <p:cNvCxnSpPr>
            <a:cxnSpLocks/>
          </p:cNvCxnSpPr>
          <p:nvPr/>
        </p:nvCxnSpPr>
        <p:spPr>
          <a:xfrm>
            <a:off x="2802258" y="1196412"/>
            <a:ext cx="0" cy="529839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A7117-6143-8541-A23C-96CEAABE67F6}"/>
              </a:ext>
            </a:extLst>
          </p:cNvPr>
          <p:cNvSpPr/>
          <p:nvPr/>
        </p:nvSpPr>
        <p:spPr>
          <a:xfrm>
            <a:off x="2915131" y="1125874"/>
            <a:ext cx="100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1600" dirty="0" err="1">
                <a:latin typeface="Myriad Pro" panose="020B0503030403020204" pitchFamily="34" charset="0"/>
              </a:rPr>
              <a:t>qsr_ice</a:t>
            </a:r>
            <a:r>
              <a:rPr lang="fr-FR" altLang="fr-FR" sz="1600" dirty="0">
                <a:latin typeface="Myriad Pro" panose="020B0503030403020204" pitchFamily="34" charset="0"/>
              </a:rPr>
              <a:t>(</a:t>
            </a:r>
            <a:r>
              <a:rPr lang="fr-FR" altLang="fr-FR" sz="1600" dirty="0" err="1">
                <a:latin typeface="Myriad Pro" panose="020B0503030403020204" pitchFamily="34" charset="0"/>
              </a:rPr>
              <a:t>jl</a:t>
            </a:r>
            <a:r>
              <a:rPr lang="fr-FR" altLang="fr-FR" sz="1600" dirty="0">
                <a:latin typeface="Myriad Pro" panose="020B0503030403020204" pitchFamily="34" charset="0"/>
              </a:rPr>
              <a:t>)</a:t>
            </a:r>
            <a:endParaRPr lang="fr-FR" altLang="fr-FR" sz="1600" baseline="-25000" dirty="0">
              <a:latin typeface="Myriad Pro" panose="020B0503030403020204" pitchFamily="34" charset="0"/>
            </a:endParaRPr>
          </a:p>
        </p:txBody>
      </p: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F97205F6-7A03-8F4C-A79C-F10D1113E570}"/>
              </a:ext>
            </a:extLst>
          </p:cNvPr>
          <p:cNvCxnSpPr>
            <a:cxnSpLocks/>
          </p:cNvCxnSpPr>
          <p:nvPr/>
        </p:nvCxnSpPr>
        <p:spPr>
          <a:xfrm flipH="1">
            <a:off x="2777383" y="2104501"/>
            <a:ext cx="22688" cy="399417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CB1A05-4458-944E-8D27-70B21C035412}"/>
              </a:ext>
            </a:extLst>
          </p:cNvPr>
          <p:cNvSpPr/>
          <p:nvPr/>
        </p:nvSpPr>
        <p:spPr>
          <a:xfrm>
            <a:off x="2700336" y="2526668"/>
            <a:ext cx="1417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1600" dirty="0" err="1">
                <a:latin typeface="Myriad Pro" panose="020B0503030403020204" pitchFamily="34" charset="0"/>
              </a:rPr>
              <a:t>qtr_ice_bot</a:t>
            </a:r>
            <a:r>
              <a:rPr lang="fr-FR" altLang="fr-FR" sz="1600" dirty="0">
                <a:latin typeface="Myriad Pro" panose="020B0503030403020204" pitchFamily="34" charset="0"/>
              </a:rPr>
              <a:t>(</a:t>
            </a:r>
            <a:r>
              <a:rPr lang="fr-FR" altLang="fr-FR" sz="1600" dirty="0" err="1">
                <a:latin typeface="Myriad Pro" panose="020B0503030403020204" pitchFamily="34" charset="0"/>
              </a:rPr>
              <a:t>jl</a:t>
            </a:r>
            <a:r>
              <a:rPr lang="fr-FR" altLang="fr-FR" sz="1600" dirty="0">
                <a:latin typeface="Myriad Pro" panose="020B0503030403020204" pitchFamily="34" charset="0"/>
              </a:rPr>
              <a:t>)</a:t>
            </a:r>
            <a:endParaRPr lang="fr-FR" altLang="fr-FR" sz="1600" baseline="-25000" dirty="0">
              <a:latin typeface="Myriad Pro" panose="020B0503030403020204" pitchFamily="34" charset="0"/>
            </a:endParaRPr>
          </a:p>
        </p:txBody>
      </p:sp>
      <p:cxnSp>
        <p:nvCxnSpPr>
          <p:cNvPr id="21" name="Straight Arrow Connector 50">
            <a:extLst>
              <a:ext uri="{FF2B5EF4-FFF2-40B4-BE49-F238E27FC236}">
                <a16:creationId xmlns:a16="http://schemas.microsoft.com/office/drawing/2014/main" id="{4EB1F132-0C6B-E14B-B391-FDEE571DB3BC}"/>
              </a:ext>
            </a:extLst>
          </p:cNvPr>
          <p:cNvCxnSpPr>
            <a:cxnSpLocks/>
          </p:cNvCxnSpPr>
          <p:nvPr/>
        </p:nvCxnSpPr>
        <p:spPr>
          <a:xfrm flipH="1">
            <a:off x="1939894" y="1922162"/>
            <a:ext cx="5746" cy="572621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2C3DAD8C-8800-6A46-A979-C1CFFC8683DD}"/>
              </a:ext>
            </a:extLst>
          </p:cNvPr>
          <p:cNvCxnSpPr>
            <a:cxnSpLocks/>
          </p:cNvCxnSpPr>
          <p:nvPr/>
        </p:nvCxnSpPr>
        <p:spPr>
          <a:xfrm>
            <a:off x="3705925" y="2310339"/>
            <a:ext cx="0" cy="228772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0">
            <a:extLst>
              <a:ext uri="{FF2B5EF4-FFF2-40B4-BE49-F238E27FC236}">
                <a16:creationId xmlns:a16="http://schemas.microsoft.com/office/drawing/2014/main" id="{35054735-5F4B-304A-BCE9-108E298831AF}"/>
              </a:ext>
            </a:extLst>
          </p:cNvPr>
          <p:cNvCxnSpPr>
            <a:cxnSpLocks/>
          </p:cNvCxnSpPr>
          <p:nvPr/>
        </p:nvCxnSpPr>
        <p:spPr>
          <a:xfrm>
            <a:off x="4430206" y="2695945"/>
            <a:ext cx="0" cy="228772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0">
            <a:extLst>
              <a:ext uri="{FF2B5EF4-FFF2-40B4-BE49-F238E27FC236}">
                <a16:creationId xmlns:a16="http://schemas.microsoft.com/office/drawing/2014/main" id="{32AA6A55-B402-0C48-9DBC-5637BB0FA50C}"/>
              </a:ext>
            </a:extLst>
          </p:cNvPr>
          <p:cNvCxnSpPr>
            <a:cxnSpLocks/>
          </p:cNvCxnSpPr>
          <p:nvPr/>
        </p:nvCxnSpPr>
        <p:spPr>
          <a:xfrm>
            <a:off x="4910429" y="2924717"/>
            <a:ext cx="0" cy="228772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0">
            <a:extLst>
              <a:ext uri="{FF2B5EF4-FFF2-40B4-BE49-F238E27FC236}">
                <a16:creationId xmlns:a16="http://schemas.microsoft.com/office/drawing/2014/main" id="{0DC7B4B8-D263-A146-99E4-C76B0B472830}"/>
              </a:ext>
            </a:extLst>
          </p:cNvPr>
          <p:cNvCxnSpPr>
            <a:cxnSpLocks/>
          </p:cNvCxnSpPr>
          <p:nvPr/>
        </p:nvCxnSpPr>
        <p:spPr>
          <a:xfrm>
            <a:off x="1117312" y="1202917"/>
            <a:ext cx="0" cy="529839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ABF41A-C710-8446-B60F-B60878A8E85F}"/>
              </a:ext>
            </a:extLst>
          </p:cNvPr>
          <p:cNvSpPr/>
          <p:nvPr/>
        </p:nvSpPr>
        <p:spPr>
          <a:xfrm>
            <a:off x="1156242" y="113589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1600" dirty="0" err="1">
                <a:latin typeface="Myriad Pro" panose="020B0503030403020204" pitchFamily="34" charset="0"/>
              </a:rPr>
              <a:t>qsr_oce</a:t>
            </a:r>
            <a:endParaRPr lang="fr-FR" altLang="fr-FR" sz="1600" baseline="-25000" dirty="0">
              <a:latin typeface="Myriad Pro" panose="020B0503030403020204" pitchFamily="34" charset="0"/>
            </a:endParaRPr>
          </a:p>
        </p:txBody>
      </p:sp>
      <p:cxnSp>
        <p:nvCxnSpPr>
          <p:cNvPr id="29" name="Straight Arrow Connector 50">
            <a:extLst>
              <a:ext uri="{FF2B5EF4-FFF2-40B4-BE49-F238E27FC236}">
                <a16:creationId xmlns:a16="http://schemas.microsoft.com/office/drawing/2014/main" id="{B9301CA9-547D-E84B-B093-CC831F628951}"/>
              </a:ext>
            </a:extLst>
          </p:cNvPr>
          <p:cNvCxnSpPr>
            <a:cxnSpLocks/>
          </p:cNvCxnSpPr>
          <p:nvPr/>
        </p:nvCxnSpPr>
        <p:spPr>
          <a:xfrm>
            <a:off x="2655420" y="656608"/>
            <a:ext cx="0" cy="529839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0">
            <a:extLst>
              <a:ext uri="{FF2B5EF4-FFF2-40B4-BE49-F238E27FC236}">
                <a16:creationId xmlns:a16="http://schemas.microsoft.com/office/drawing/2014/main" id="{0B8BB5C3-DEF6-864D-88A3-423568F80363}"/>
              </a:ext>
            </a:extLst>
          </p:cNvPr>
          <p:cNvCxnSpPr>
            <a:cxnSpLocks/>
          </p:cNvCxnSpPr>
          <p:nvPr/>
        </p:nvCxnSpPr>
        <p:spPr>
          <a:xfrm>
            <a:off x="2662541" y="4286525"/>
            <a:ext cx="0" cy="529839"/>
          </a:xfrm>
          <a:prstGeom prst="straightConnector1">
            <a:avLst/>
          </a:prstGeom>
          <a:ln w="63500">
            <a:solidFill>
              <a:srgbClr val="FF93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65">
            <a:extLst>
              <a:ext uri="{FF2B5EF4-FFF2-40B4-BE49-F238E27FC236}">
                <a16:creationId xmlns:a16="http://schemas.microsoft.com/office/drawing/2014/main" id="{73AE7B1E-BA4F-F24D-B13E-8B0BAEA9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68" y="4633739"/>
            <a:ext cx="1377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 cap="small" dirty="0" err="1">
                <a:latin typeface="Myriad Pro" panose="020B0503030403020204" pitchFamily="34" charset="0"/>
              </a:rPr>
              <a:t>Ocean</a:t>
            </a:r>
            <a:r>
              <a:rPr lang="fr-FR" altLang="fr-FR" sz="1200" b="1" cap="small" dirty="0">
                <a:latin typeface="Myriad Pro" panose="020B0503030403020204" pitchFamily="34" charset="0"/>
              </a:rPr>
              <a:t> Component</a:t>
            </a:r>
          </a:p>
        </p:txBody>
      </p:sp>
      <p:sp>
        <p:nvSpPr>
          <p:cNvPr id="32" name="TextBox 65">
            <a:extLst>
              <a:ext uri="{FF2B5EF4-FFF2-40B4-BE49-F238E27FC236}">
                <a16:creationId xmlns:a16="http://schemas.microsoft.com/office/drawing/2014/main" id="{137A8A98-0558-C245-8088-EA2A4512419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93339" y="2461678"/>
            <a:ext cx="627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 cap="small" dirty="0" err="1">
                <a:latin typeface="Myriad Pro" panose="020B0503030403020204" pitchFamily="34" charset="0"/>
              </a:rPr>
              <a:t>Sea</a:t>
            </a:r>
            <a:r>
              <a:rPr lang="fr-FR" altLang="fr-FR" sz="1200" b="1" cap="small" dirty="0">
                <a:latin typeface="Myriad Pro" panose="020B0503030403020204" pitchFamily="34" charset="0"/>
              </a:rPr>
              <a:t> </a:t>
            </a:r>
            <a:r>
              <a:rPr lang="fr-FR" altLang="fr-FR" sz="1200" b="1" cap="small" dirty="0" err="1">
                <a:latin typeface="Myriad Pro" panose="020B0503030403020204" pitchFamily="34" charset="0"/>
              </a:rPr>
              <a:t>Ice</a:t>
            </a:r>
            <a:endParaRPr lang="fr-FR" altLang="fr-FR" sz="1200" b="1" cap="small" dirty="0">
              <a:latin typeface="Myriad Pro" panose="020B0503030403020204" pitchFamily="34" charset="0"/>
            </a:endParaRP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F5ACE762-D8C6-894A-B9C2-74C46AD8D14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57806" y="360152"/>
            <a:ext cx="9733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 cap="small" dirty="0" err="1">
                <a:latin typeface="Myriad Pro" panose="020B0503030403020204" pitchFamily="34" charset="0"/>
              </a:rPr>
              <a:t>Atmosphere</a:t>
            </a:r>
            <a:endParaRPr lang="fr-FR" altLang="fr-FR" sz="1200" b="1" cap="small" dirty="0">
              <a:latin typeface="Myriad Pro" panose="020B0503030403020204" pitchFamily="34" charset="0"/>
            </a:endParaRPr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FC70CC72-D206-FB48-9082-06F1ACCA7C7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3712" y="4880664"/>
            <a:ext cx="59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fr-FR" sz="1200" b="1" cap="small" dirty="0" err="1">
                <a:latin typeface="Myriad Pro" panose="020B0503030403020204" pitchFamily="34" charset="0"/>
              </a:rPr>
              <a:t>Ocean</a:t>
            </a:r>
            <a:endParaRPr lang="fr-FR" altLang="fr-FR" sz="1200" b="1" cap="small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5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81</Words>
  <Application>Microsoft Macintosh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Myriad Pro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Vancoppenolle</dc:creator>
  <cp:lastModifiedBy>Martin Vancoppenolle</cp:lastModifiedBy>
  <cp:revision>3</cp:revision>
  <cp:lastPrinted>2018-07-24T08:34:36Z</cp:lastPrinted>
  <dcterms:created xsi:type="dcterms:W3CDTF">2018-07-24T08:34:30Z</dcterms:created>
  <dcterms:modified xsi:type="dcterms:W3CDTF">2018-07-24T12:50:45Z</dcterms:modified>
</cp:coreProperties>
</file>