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BED7-4E7D-4F7E-80C6-A4A9DB253BE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7A1C6-4537-405A-BD74-E4A7DB16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Slide #9</a:t>
            </a:r>
          </a:p>
        </p:txBody>
      </p:sp>
    </p:spTree>
    <p:extLst>
      <p:ext uri="{BB962C8B-B14F-4D97-AF65-F5344CB8AC3E}">
        <p14:creationId xmlns:p14="http://schemas.microsoft.com/office/powerpoint/2010/main" val="355303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E60B-68CF-4F3D-9274-1467D4667F9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7D9E-2FC4-488A-B001-7FBC9BC9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/>
          </p:cNvGraphicFramePr>
          <p:nvPr/>
        </p:nvGraphicFramePr>
        <p:xfrm>
          <a:off x="1882776" y="333376"/>
          <a:ext cx="8461375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 6.0" r:id="rId4" imgW="8963025" imgH="6705600" progId="CorelDRAW.Graphic.6">
                  <p:embed/>
                </p:oleObj>
              </mc:Choice>
              <mc:Fallback>
                <p:oleObj name="CorelDRAW 6.0" r:id="rId4" imgW="8963025" imgH="670560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882776" y="333376"/>
                        <a:ext cx="8461375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9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CorelDRAW 6.0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Cantor, Ryan (Campus)</dc:creator>
  <cp:lastModifiedBy>Cantor, Ryan (Campus)</cp:lastModifiedBy>
  <cp:revision>3</cp:revision>
  <dcterms:created xsi:type="dcterms:W3CDTF">2018-04-19T16:54:52Z</dcterms:created>
  <dcterms:modified xsi:type="dcterms:W3CDTF">2018-04-20T01:35:58Z</dcterms:modified>
</cp:coreProperties>
</file>