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8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2" r:id="rId6"/>
    <p:sldId id="257" r:id="rId7"/>
    <p:sldId id="259" r:id="rId8"/>
    <p:sldId id="266" r:id="rId9"/>
    <p:sldId id="265" r:id="rId10"/>
    <p:sldId id="276" r:id="rId11"/>
    <p:sldId id="269" r:id="rId12"/>
    <p:sldId id="270" r:id="rId13"/>
    <p:sldId id="267" r:id="rId14"/>
    <p:sldId id="272" r:id="rId15"/>
    <p:sldId id="277" r:id="rId16"/>
    <p:sldId id="260" r:id="rId17"/>
    <p:sldId id="271" r:id="rId18"/>
    <p:sldId id="273" r:id="rId19"/>
    <p:sldId id="274" r:id="rId20"/>
    <p:sldId id="275" r:id="rId21"/>
    <p:sldId id="261" r:id="rId22"/>
    <p:sldId id="263" r:id="rId23"/>
    <p:sldId id="26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EB3C00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2C95-84F9-4C12-B3B3-3F8F3251B088}" v="1937" dt="2021-11-19T08:41:15.475"/>
    <p1510:client id="{41CC3C75-F64A-4819-9966-874AD7BF80B9}" v="1114" dt="2021-11-19T09:07:35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pello, Riccardo" userId="21891811-0346-4b05-afd5-168fcdf482b7" providerId="ADAL" clId="{1AF12C95-84F9-4C12-B3B3-3F8F3251B088}"/>
    <pc:docChg chg="undo custSel addSld delSld modSld">
      <pc:chgData name="Cappello, Riccardo" userId="21891811-0346-4b05-afd5-168fcdf482b7" providerId="ADAL" clId="{1AF12C95-84F9-4C12-B3B3-3F8F3251B088}" dt="2021-11-19T08:41:15.475" v="1939" actId="6549"/>
      <pc:docMkLst>
        <pc:docMk/>
      </pc:docMkLst>
      <pc:sldChg chg="addSp delSp modSp mod modNotesTx">
        <pc:chgData name="Cappello, Riccardo" userId="21891811-0346-4b05-afd5-168fcdf482b7" providerId="ADAL" clId="{1AF12C95-84F9-4C12-B3B3-3F8F3251B088}" dt="2021-11-19T08:41:15.475" v="1939" actId="6549"/>
        <pc:sldMkLst>
          <pc:docMk/>
          <pc:sldMk cId="4048011530" sldId="256"/>
        </pc:sldMkLst>
        <pc:spChg chg="mod">
          <ac:chgData name="Cappello, Riccardo" userId="21891811-0346-4b05-afd5-168fcdf482b7" providerId="ADAL" clId="{1AF12C95-84F9-4C12-B3B3-3F8F3251B088}" dt="2021-11-17T16:44:41.074" v="1289" actId="1076"/>
          <ac:spMkLst>
            <pc:docMk/>
            <pc:sldMk cId="4048011530" sldId="256"/>
            <ac:spMk id="2" creationId="{C9C02014-B7E0-4BF1-945B-88872B7516F2}"/>
          </ac:spMkLst>
        </pc:spChg>
        <pc:spChg chg="del">
          <ac:chgData name="Cappello, Riccardo" userId="21891811-0346-4b05-afd5-168fcdf482b7" providerId="ADAL" clId="{1AF12C95-84F9-4C12-B3B3-3F8F3251B088}" dt="2021-11-15T09:26:18.022" v="689" actId="478"/>
          <ac:spMkLst>
            <pc:docMk/>
            <pc:sldMk cId="4048011530" sldId="256"/>
            <ac:spMk id="3" creationId="{EA911B7D-3FDF-4B2C-9D51-18BAB8ECB0A4}"/>
          </ac:spMkLst>
        </pc:spChg>
        <pc:spChg chg="add mod">
          <ac:chgData name="Cappello, Riccardo" userId="21891811-0346-4b05-afd5-168fcdf482b7" providerId="ADAL" clId="{1AF12C95-84F9-4C12-B3B3-3F8F3251B088}" dt="2021-11-19T08:31:27.240" v="1296" actId="1036"/>
          <ac:spMkLst>
            <pc:docMk/>
            <pc:sldMk cId="4048011530" sldId="256"/>
            <ac:spMk id="5" creationId="{E8F1EA3A-E513-497E-B736-D3B7E1D73332}"/>
          </ac:spMkLst>
        </pc:spChg>
        <pc:spChg chg="add mod">
          <ac:chgData name="Cappello, Riccardo" userId="21891811-0346-4b05-afd5-168fcdf482b7" providerId="ADAL" clId="{1AF12C95-84F9-4C12-B3B3-3F8F3251B088}" dt="2021-11-19T08:31:27.240" v="1296" actId="1036"/>
          <ac:spMkLst>
            <pc:docMk/>
            <pc:sldMk cId="4048011530" sldId="256"/>
            <ac:spMk id="7" creationId="{D77E0A30-9CF3-4EED-B2DA-7418D8F37A28}"/>
          </ac:spMkLst>
        </pc:spChg>
        <pc:spChg chg="add mod">
          <ac:chgData name="Cappello, Riccardo" userId="21891811-0346-4b05-afd5-168fcdf482b7" providerId="ADAL" clId="{1AF12C95-84F9-4C12-B3B3-3F8F3251B088}" dt="2021-11-15T09:27:59.987" v="761" actId="571"/>
          <ac:spMkLst>
            <pc:docMk/>
            <pc:sldMk cId="4048011530" sldId="256"/>
            <ac:spMk id="9" creationId="{C52DCBED-0292-40AD-A788-C52F68868235}"/>
          </ac:spMkLst>
        </pc:spChg>
        <pc:picChg chg="mod">
          <ac:chgData name="Cappello, Riccardo" userId="21891811-0346-4b05-afd5-168fcdf482b7" providerId="ADAL" clId="{1AF12C95-84F9-4C12-B3B3-3F8F3251B088}" dt="2021-11-17T16:44:41.074" v="1289" actId="1076"/>
          <ac:picMkLst>
            <pc:docMk/>
            <pc:sldMk cId="4048011530" sldId="256"/>
            <ac:picMk id="4" creationId="{67F5EBED-1D0B-454D-8ACF-ECBF37179096}"/>
          </ac:picMkLst>
        </pc:picChg>
        <pc:picChg chg="add mod">
          <ac:chgData name="Cappello, Riccardo" userId="21891811-0346-4b05-afd5-168fcdf482b7" providerId="ADAL" clId="{1AF12C95-84F9-4C12-B3B3-3F8F3251B088}" dt="2021-11-19T08:31:27.240" v="1296" actId="1036"/>
          <ac:picMkLst>
            <pc:docMk/>
            <pc:sldMk cId="4048011530" sldId="256"/>
            <ac:picMk id="6" creationId="{A5A49D8B-F6BE-4F55-BB44-D5D3B8493005}"/>
          </ac:picMkLst>
        </pc:picChg>
        <pc:picChg chg="add mod">
          <ac:chgData name="Cappello, Riccardo" userId="21891811-0346-4b05-afd5-168fcdf482b7" providerId="ADAL" clId="{1AF12C95-84F9-4C12-B3B3-3F8F3251B088}" dt="2021-11-19T08:31:27.240" v="1296" actId="1036"/>
          <ac:picMkLst>
            <pc:docMk/>
            <pc:sldMk cId="4048011530" sldId="256"/>
            <ac:picMk id="8" creationId="{A8A6FDC0-1564-461A-B03A-C65C8148B47A}"/>
          </ac:picMkLst>
        </pc:picChg>
        <pc:picChg chg="add mod">
          <ac:chgData name="Cappello, Riccardo" userId="21891811-0346-4b05-afd5-168fcdf482b7" providerId="ADAL" clId="{1AF12C95-84F9-4C12-B3B3-3F8F3251B088}" dt="2021-11-19T08:31:27.240" v="1296" actId="1036"/>
          <ac:picMkLst>
            <pc:docMk/>
            <pc:sldMk cId="4048011530" sldId="256"/>
            <ac:picMk id="10" creationId="{62A58B8D-8A34-49F5-8D4E-67D37ECB3CEC}"/>
          </ac:picMkLst>
        </pc:picChg>
      </pc:sldChg>
      <pc:sldChg chg="mod modShow">
        <pc:chgData name="Cappello, Riccardo" userId="21891811-0346-4b05-afd5-168fcdf482b7" providerId="ADAL" clId="{1AF12C95-84F9-4C12-B3B3-3F8F3251B088}" dt="2021-11-15T09:32:03.763" v="959" actId="729"/>
        <pc:sldMkLst>
          <pc:docMk/>
          <pc:sldMk cId="1647802638" sldId="257"/>
        </pc:sldMkLst>
      </pc:sldChg>
      <pc:sldChg chg="addSp modSp mod modNotesTx">
        <pc:chgData name="Cappello, Riccardo" userId="21891811-0346-4b05-afd5-168fcdf482b7" providerId="ADAL" clId="{1AF12C95-84F9-4C12-B3B3-3F8F3251B088}" dt="2021-11-18T13:22:21.949" v="1292" actId="20577"/>
        <pc:sldMkLst>
          <pc:docMk/>
          <pc:sldMk cId="3575452940" sldId="261"/>
        </pc:sldMkLst>
        <pc:spChg chg="mod">
          <ac:chgData name="Cappello, Riccardo" userId="21891811-0346-4b05-afd5-168fcdf482b7" providerId="ADAL" clId="{1AF12C95-84F9-4C12-B3B3-3F8F3251B088}" dt="2021-11-15T09:31:45.613" v="956" actId="20577"/>
          <ac:spMkLst>
            <pc:docMk/>
            <pc:sldMk cId="3575452940" sldId="261"/>
            <ac:spMk id="2" creationId="{0E689928-B287-4F6F-9288-1DE7ADE2F318}"/>
          </ac:spMkLst>
        </pc:spChg>
        <pc:picChg chg="add mod">
          <ac:chgData name="Cappello, Riccardo" userId="21891811-0346-4b05-afd5-168fcdf482b7" providerId="ADAL" clId="{1AF12C95-84F9-4C12-B3B3-3F8F3251B088}" dt="2021-11-15T09:31:51.824" v="958" actId="1076"/>
          <ac:picMkLst>
            <pc:docMk/>
            <pc:sldMk cId="3575452940" sldId="261"/>
            <ac:picMk id="3" creationId="{8D911269-5644-446E-8B45-876029D4DC98}"/>
          </ac:picMkLst>
        </pc:picChg>
      </pc:sldChg>
      <pc:sldChg chg="modNotesTx">
        <pc:chgData name="Cappello, Riccardo" userId="21891811-0346-4b05-afd5-168fcdf482b7" providerId="ADAL" clId="{1AF12C95-84F9-4C12-B3B3-3F8F3251B088}" dt="2021-11-17T16:48:54.019" v="1290" actId="20577"/>
        <pc:sldMkLst>
          <pc:docMk/>
          <pc:sldMk cId="1505138080" sldId="262"/>
        </pc:sldMkLst>
      </pc:sldChg>
      <pc:sldChg chg="add del">
        <pc:chgData name="Cappello, Riccardo" userId="21891811-0346-4b05-afd5-168fcdf482b7" providerId="ADAL" clId="{1AF12C95-84F9-4C12-B3B3-3F8F3251B088}" dt="2021-11-15T09:26:11.027" v="687" actId="47"/>
        <pc:sldMkLst>
          <pc:docMk/>
          <pc:sldMk cId="2023341479" sldId="264"/>
        </pc:sldMkLst>
      </pc:sldChg>
      <pc:sldChg chg="modNotesTx">
        <pc:chgData name="Cappello, Riccardo" userId="21891811-0346-4b05-afd5-168fcdf482b7" providerId="ADAL" clId="{1AF12C95-84F9-4C12-B3B3-3F8F3251B088}" dt="2021-11-15T09:06:29.812" v="465" actId="20577"/>
        <pc:sldMkLst>
          <pc:docMk/>
          <pc:sldMk cId="297306176" sldId="271"/>
        </pc:sldMkLst>
      </pc:sldChg>
      <pc:sldChg chg="modNotesTx">
        <pc:chgData name="Cappello, Riccardo" userId="21891811-0346-4b05-afd5-168fcdf482b7" providerId="ADAL" clId="{1AF12C95-84F9-4C12-B3B3-3F8F3251B088}" dt="2021-11-15T09:06:54.387" v="541" actId="20577"/>
        <pc:sldMkLst>
          <pc:docMk/>
          <pc:sldMk cId="1975472658" sldId="273"/>
        </pc:sldMkLst>
      </pc:sldChg>
      <pc:sldChg chg="new del">
        <pc:chgData name="Cappello, Riccardo" userId="21891811-0346-4b05-afd5-168fcdf482b7" providerId="ADAL" clId="{1AF12C95-84F9-4C12-B3B3-3F8F3251B088}" dt="2021-11-15T09:26:11.863" v="688" actId="680"/>
        <pc:sldMkLst>
          <pc:docMk/>
          <pc:sldMk cId="612968003" sldId="278"/>
        </pc:sldMkLst>
      </pc:sldChg>
    </pc:docChg>
  </pc:docChgLst>
  <pc:docChgLst>
    <pc:chgData name="Villa, Laura" userId="85c95f35-5d73-4ebb-ab02-67e6fdc2856c" providerId="ADAL" clId="{41CC3C75-F64A-4819-9966-874AD7BF80B9}"/>
    <pc:docChg chg="undo custSel modSld">
      <pc:chgData name="Villa, Laura" userId="85c95f35-5d73-4ebb-ab02-67e6fdc2856c" providerId="ADAL" clId="{41CC3C75-F64A-4819-9966-874AD7BF80B9}" dt="2021-11-19T09:07:35.634" v="823" actId="20577"/>
      <pc:docMkLst>
        <pc:docMk/>
      </pc:docMkLst>
      <pc:sldChg chg="modSp mod modNotesTx">
        <pc:chgData name="Villa, Laura" userId="85c95f35-5d73-4ebb-ab02-67e6fdc2856c" providerId="ADAL" clId="{41CC3C75-F64A-4819-9966-874AD7BF80B9}" dt="2021-11-17T16:45:18.623" v="523" actId="1076"/>
        <pc:sldMkLst>
          <pc:docMk/>
          <pc:sldMk cId="4048011530" sldId="256"/>
        </pc:sldMkLst>
        <pc:spChg chg="mod">
          <ac:chgData name="Villa, Laura" userId="85c95f35-5d73-4ebb-ab02-67e6fdc2856c" providerId="ADAL" clId="{41CC3C75-F64A-4819-9966-874AD7BF80B9}" dt="2021-11-17T16:45:18.623" v="523" actId="1076"/>
          <ac:spMkLst>
            <pc:docMk/>
            <pc:sldMk cId="4048011530" sldId="256"/>
            <ac:spMk id="2" creationId="{C9C02014-B7E0-4BF1-945B-88872B7516F2}"/>
          </ac:spMkLst>
        </pc:spChg>
        <pc:spChg chg="mod">
          <ac:chgData name="Villa, Laura" userId="85c95f35-5d73-4ebb-ab02-67e6fdc2856c" providerId="ADAL" clId="{41CC3C75-F64A-4819-9966-874AD7BF80B9}" dt="2021-11-17T16:43:06.859" v="514" actId="1076"/>
          <ac:spMkLst>
            <pc:docMk/>
            <pc:sldMk cId="4048011530" sldId="256"/>
            <ac:spMk id="5" creationId="{E8F1EA3A-E513-497E-B736-D3B7E1D73332}"/>
          </ac:spMkLst>
        </pc:spChg>
        <pc:spChg chg="mod">
          <ac:chgData name="Villa, Laura" userId="85c95f35-5d73-4ebb-ab02-67e6fdc2856c" providerId="ADAL" clId="{41CC3C75-F64A-4819-9966-874AD7BF80B9}" dt="2021-11-17T16:43:13.827" v="517" actId="1076"/>
          <ac:spMkLst>
            <pc:docMk/>
            <pc:sldMk cId="4048011530" sldId="256"/>
            <ac:spMk id="7" creationId="{D77E0A30-9CF3-4EED-B2DA-7418D8F37A28}"/>
          </ac:spMkLst>
        </pc:spChg>
        <pc:picChg chg="mod">
          <ac:chgData name="Villa, Laura" userId="85c95f35-5d73-4ebb-ab02-67e6fdc2856c" providerId="ADAL" clId="{41CC3C75-F64A-4819-9966-874AD7BF80B9}" dt="2021-11-17T16:45:18.623" v="523" actId="1076"/>
          <ac:picMkLst>
            <pc:docMk/>
            <pc:sldMk cId="4048011530" sldId="256"/>
            <ac:picMk id="4" creationId="{67F5EBED-1D0B-454D-8ACF-ECBF37179096}"/>
          </ac:picMkLst>
        </pc:picChg>
        <pc:picChg chg="mod">
          <ac:chgData name="Villa, Laura" userId="85c95f35-5d73-4ebb-ab02-67e6fdc2856c" providerId="ADAL" clId="{41CC3C75-F64A-4819-9966-874AD7BF80B9}" dt="2021-11-17T16:43:09.229" v="516" actId="1076"/>
          <ac:picMkLst>
            <pc:docMk/>
            <pc:sldMk cId="4048011530" sldId="256"/>
            <ac:picMk id="6" creationId="{A5A49D8B-F6BE-4F55-BB44-D5D3B8493005}"/>
          </ac:picMkLst>
        </pc:picChg>
        <pc:picChg chg="mod">
          <ac:chgData name="Villa, Laura" userId="85c95f35-5d73-4ebb-ab02-67e6fdc2856c" providerId="ADAL" clId="{41CC3C75-F64A-4819-9966-874AD7BF80B9}" dt="2021-11-17T16:43:31.964" v="520" actId="1076"/>
          <ac:picMkLst>
            <pc:docMk/>
            <pc:sldMk cId="4048011530" sldId="256"/>
            <ac:picMk id="10" creationId="{62A58B8D-8A34-49F5-8D4E-67D37ECB3CEC}"/>
          </ac:picMkLst>
        </pc:picChg>
      </pc:sldChg>
      <pc:sldChg chg="modSp mod modShow modNotesTx">
        <pc:chgData name="Villa, Laura" userId="85c95f35-5d73-4ebb-ab02-67e6fdc2856c" providerId="ADAL" clId="{41CC3C75-F64A-4819-9966-874AD7BF80B9}" dt="2021-11-19T09:07:35.634" v="823" actId="20577"/>
        <pc:sldMkLst>
          <pc:docMk/>
          <pc:sldMk cId="1647802638" sldId="257"/>
        </pc:sldMkLst>
        <pc:spChg chg="mod">
          <ac:chgData name="Villa, Laura" userId="85c95f35-5d73-4ebb-ab02-67e6fdc2856c" providerId="ADAL" clId="{41CC3C75-F64A-4819-9966-874AD7BF80B9}" dt="2021-11-19T09:06:31.393" v="617" actId="113"/>
          <ac:spMkLst>
            <pc:docMk/>
            <pc:sldMk cId="1647802638" sldId="257"/>
            <ac:spMk id="3" creationId="{448EF4F0-1B6D-4CB6-92BF-7CD8104A7A88}"/>
          </ac:spMkLst>
        </pc:spChg>
      </pc:sldChg>
      <pc:sldChg chg="addSp delSp modSp mod setBg">
        <pc:chgData name="Villa, Laura" userId="85c95f35-5d73-4ebb-ab02-67e6fdc2856c" providerId="ADAL" clId="{41CC3C75-F64A-4819-9966-874AD7BF80B9}" dt="2021-11-18T10:49:30.902" v="581" actId="208"/>
        <pc:sldMkLst>
          <pc:docMk/>
          <pc:sldMk cId="3575452940" sldId="261"/>
        </pc:sldMkLst>
        <pc:spChg chg="mod">
          <ac:chgData name="Villa, Laura" userId="85c95f35-5d73-4ebb-ab02-67e6fdc2856c" providerId="ADAL" clId="{41CC3C75-F64A-4819-9966-874AD7BF80B9}" dt="2021-11-18T10:44:11.266" v="532" actId="26606"/>
          <ac:spMkLst>
            <pc:docMk/>
            <pc:sldMk cId="3575452940" sldId="261"/>
            <ac:spMk id="2" creationId="{0E689928-B287-4F6F-9288-1DE7ADE2F318}"/>
          </ac:spMkLst>
        </pc:spChg>
        <pc:spChg chg="add del">
          <ac:chgData name="Villa, Laura" userId="85c95f35-5d73-4ebb-ab02-67e6fdc2856c" providerId="ADAL" clId="{41CC3C75-F64A-4819-9966-874AD7BF80B9}" dt="2021-11-18T10:44:11.266" v="532" actId="26606"/>
          <ac:spMkLst>
            <pc:docMk/>
            <pc:sldMk cId="3575452940" sldId="261"/>
            <ac:spMk id="14" creationId="{FB5B0058-AF13-4859-B429-4EDDE2A26F7F}"/>
          </ac:spMkLst>
        </pc:spChg>
        <pc:spChg chg="add del">
          <ac:chgData name="Villa, Laura" userId="85c95f35-5d73-4ebb-ab02-67e6fdc2856c" providerId="ADAL" clId="{41CC3C75-F64A-4819-9966-874AD7BF80B9}" dt="2021-11-18T10:44:11.266" v="532" actId="26606"/>
          <ac:spMkLst>
            <pc:docMk/>
            <pc:sldMk cId="3575452940" sldId="261"/>
            <ac:spMk id="16" creationId="{0277405F-0B4F-4418-B773-1B38814125B6}"/>
          </ac:spMkLst>
        </pc:spChg>
        <pc:picChg chg="del">
          <ac:chgData name="Villa, Laura" userId="85c95f35-5d73-4ebb-ab02-67e6fdc2856c" providerId="ADAL" clId="{41CC3C75-F64A-4819-9966-874AD7BF80B9}" dt="2021-11-18T10:43:42.306" v="525" actId="478"/>
          <ac:picMkLst>
            <pc:docMk/>
            <pc:sldMk cId="3575452940" sldId="261"/>
            <ac:picMk id="3" creationId="{8D911269-5644-446E-8B45-876029D4DC98}"/>
          </ac:picMkLst>
        </pc:picChg>
        <pc:picChg chg="add del mod">
          <ac:chgData name="Villa, Laura" userId="85c95f35-5d73-4ebb-ab02-67e6fdc2856c" providerId="ADAL" clId="{41CC3C75-F64A-4819-9966-874AD7BF80B9}" dt="2021-11-18T10:43:41.253" v="524" actId="478"/>
          <ac:picMkLst>
            <pc:docMk/>
            <pc:sldMk cId="3575452940" sldId="261"/>
            <ac:picMk id="5" creationId="{13A5061E-F359-42EB-BDDC-D1452A22BAF5}"/>
          </ac:picMkLst>
        </pc:picChg>
        <pc:picChg chg="add mod ord">
          <ac:chgData name="Villa, Laura" userId="85c95f35-5d73-4ebb-ab02-67e6fdc2856c" providerId="ADAL" clId="{41CC3C75-F64A-4819-9966-874AD7BF80B9}" dt="2021-11-18T10:49:05.842" v="568" actId="1076"/>
          <ac:picMkLst>
            <pc:docMk/>
            <pc:sldMk cId="3575452940" sldId="261"/>
            <ac:picMk id="7" creationId="{7AFDF1A9-DC37-40DD-8BA5-91D4654CCA64}"/>
          </ac:picMkLst>
        </pc:picChg>
        <pc:picChg chg="add mod">
          <ac:chgData name="Villa, Laura" userId="85c95f35-5d73-4ebb-ab02-67e6fdc2856c" providerId="ADAL" clId="{41CC3C75-F64A-4819-9966-874AD7BF80B9}" dt="2021-11-18T10:49:03.928" v="567" actId="1076"/>
          <ac:picMkLst>
            <pc:docMk/>
            <pc:sldMk cId="3575452940" sldId="261"/>
            <ac:picMk id="9" creationId="{E37B04D4-FCF6-4949-B447-5648BF6DC516}"/>
          </ac:picMkLst>
        </pc:picChg>
        <pc:picChg chg="add del mod">
          <ac:chgData name="Villa, Laura" userId="85c95f35-5d73-4ebb-ab02-67e6fdc2856c" providerId="ADAL" clId="{41CC3C75-F64A-4819-9966-874AD7BF80B9}" dt="2021-11-18T10:46:56.650" v="546" actId="478"/>
          <ac:picMkLst>
            <pc:docMk/>
            <pc:sldMk cId="3575452940" sldId="261"/>
            <ac:picMk id="11" creationId="{EA1543AF-579C-4FF7-B5CB-7FE577B34B12}"/>
          </ac:picMkLst>
        </pc:picChg>
        <pc:picChg chg="add del mod">
          <ac:chgData name="Villa, Laura" userId="85c95f35-5d73-4ebb-ab02-67e6fdc2856c" providerId="ADAL" clId="{41CC3C75-F64A-4819-9966-874AD7BF80B9}" dt="2021-11-18T10:46:56.650" v="546" actId="478"/>
          <ac:picMkLst>
            <pc:docMk/>
            <pc:sldMk cId="3575452940" sldId="261"/>
            <ac:picMk id="13" creationId="{C6ED5BCC-C919-4BD5-B7A0-7DDE488C5880}"/>
          </ac:picMkLst>
        </pc:picChg>
        <pc:picChg chg="add mod">
          <ac:chgData name="Villa, Laura" userId="85c95f35-5d73-4ebb-ab02-67e6fdc2856c" providerId="ADAL" clId="{41CC3C75-F64A-4819-9966-874AD7BF80B9}" dt="2021-11-18T10:49:30.902" v="581" actId="208"/>
          <ac:picMkLst>
            <pc:docMk/>
            <pc:sldMk cId="3575452940" sldId="261"/>
            <ac:picMk id="17" creationId="{DE057CA9-CDF8-41CB-BFD3-9C1CBC44B672}"/>
          </ac:picMkLst>
        </pc:picChg>
        <pc:picChg chg="add mod">
          <ac:chgData name="Villa, Laura" userId="85c95f35-5d73-4ebb-ab02-67e6fdc2856c" providerId="ADAL" clId="{41CC3C75-F64A-4819-9966-874AD7BF80B9}" dt="2021-11-18T10:49:30.902" v="581" actId="208"/>
          <ac:picMkLst>
            <pc:docMk/>
            <pc:sldMk cId="3575452940" sldId="261"/>
            <ac:picMk id="19" creationId="{29969BF8-8779-4BAB-B49C-E1FFE0E05A7B}"/>
          </ac:picMkLst>
        </pc:picChg>
      </pc:sldChg>
      <pc:sldChg chg="modNotesTx">
        <pc:chgData name="Villa, Laura" userId="85c95f35-5d73-4ebb-ab02-67e6fdc2856c" providerId="ADAL" clId="{41CC3C75-F64A-4819-9966-874AD7BF80B9}" dt="2021-11-18T10:50:19.107" v="610" actId="20577"/>
        <pc:sldMkLst>
          <pc:docMk/>
          <pc:sldMk cId="1505138080" sldId="262"/>
        </pc:sldMkLst>
      </pc:sldChg>
      <pc:sldChg chg="modSp mod">
        <pc:chgData name="Villa, Laura" userId="85c95f35-5d73-4ebb-ab02-67e6fdc2856c" providerId="ADAL" clId="{41CC3C75-F64A-4819-9966-874AD7BF80B9}" dt="2021-11-15T09:16:25.185" v="37" actId="20577"/>
        <pc:sldMkLst>
          <pc:docMk/>
          <pc:sldMk cId="3019971367" sldId="274"/>
        </pc:sldMkLst>
        <pc:spChg chg="mod">
          <ac:chgData name="Villa, Laura" userId="85c95f35-5d73-4ebb-ab02-67e6fdc2856c" providerId="ADAL" clId="{41CC3C75-F64A-4819-9966-874AD7BF80B9}" dt="2021-11-15T09:16:25.185" v="37" actId="20577"/>
          <ac:spMkLst>
            <pc:docMk/>
            <pc:sldMk cId="3019971367" sldId="274"/>
            <ac:spMk id="6" creationId="{2473D9E2-DEFE-412D-9A18-924B8EECBE4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7F488-391B-484E-8E28-8380B21727E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9D4B1-FE4F-428A-B4C3-F99D893D0E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Bookmark &amp; Bookmark Panel</a:t>
          </a:r>
          <a:endParaRPr lang="en-US"/>
        </a:p>
      </dgm:t>
    </dgm:pt>
    <dgm:pt modelId="{72757F96-0185-4A37-A3A5-DD83E1FB2C25}" type="parTrans" cxnId="{9A8730EE-8B8C-4897-9881-81B0896EB98D}">
      <dgm:prSet/>
      <dgm:spPr/>
      <dgm:t>
        <a:bodyPr/>
        <a:lstStyle/>
        <a:p>
          <a:endParaRPr lang="en-US"/>
        </a:p>
      </dgm:t>
    </dgm:pt>
    <dgm:pt modelId="{E33AD3EE-38FA-4AFF-98E7-2AC0C3E912CA}" type="sibTrans" cxnId="{9A8730EE-8B8C-4897-9881-81B0896EB98D}">
      <dgm:prSet/>
      <dgm:spPr/>
      <dgm:t>
        <a:bodyPr/>
        <a:lstStyle/>
        <a:p>
          <a:endParaRPr lang="en-US"/>
        </a:p>
      </dgm:t>
    </dgm:pt>
    <dgm:pt modelId="{C41B6231-CC34-46DB-80C4-45D992F2A5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Grouping &amp; Selection Panel</a:t>
          </a:r>
          <a:endParaRPr lang="en-US"/>
        </a:p>
      </dgm:t>
    </dgm:pt>
    <dgm:pt modelId="{FCC7017E-F436-427A-8377-D4DF13066469}" type="parTrans" cxnId="{974FC805-477A-407D-BF45-C2A86B7F8F99}">
      <dgm:prSet/>
      <dgm:spPr/>
      <dgm:t>
        <a:bodyPr/>
        <a:lstStyle/>
        <a:p>
          <a:endParaRPr lang="en-US"/>
        </a:p>
      </dgm:t>
    </dgm:pt>
    <dgm:pt modelId="{316A52AE-6255-4301-B3C9-8D664D58C11B}" type="sibTrans" cxnId="{974FC805-477A-407D-BF45-C2A86B7F8F99}">
      <dgm:prSet/>
      <dgm:spPr/>
      <dgm:t>
        <a:bodyPr/>
        <a:lstStyle/>
        <a:p>
          <a:endParaRPr lang="en-US"/>
        </a:p>
      </dgm:t>
    </dgm:pt>
    <dgm:pt modelId="{66A1126D-141D-46C8-9B5B-E5AF2F134D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Button Action</a:t>
          </a:r>
          <a:endParaRPr lang="en-US"/>
        </a:p>
      </dgm:t>
    </dgm:pt>
    <dgm:pt modelId="{AA1F81DB-0024-452D-999B-6349D33571D4}" type="parTrans" cxnId="{3F580F0F-CB0F-40E5-B676-AB93AC20F072}">
      <dgm:prSet/>
      <dgm:spPr/>
      <dgm:t>
        <a:bodyPr/>
        <a:lstStyle/>
        <a:p>
          <a:endParaRPr lang="en-US"/>
        </a:p>
      </dgm:t>
    </dgm:pt>
    <dgm:pt modelId="{B918E073-1371-42C0-81CF-B113D2531F33}" type="sibTrans" cxnId="{3F580F0F-CB0F-40E5-B676-AB93AC20F072}">
      <dgm:prSet/>
      <dgm:spPr/>
      <dgm:t>
        <a:bodyPr/>
        <a:lstStyle/>
        <a:p>
          <a:endParaRPr lang="en-US"/>
        </a:p>
      </dgm:t>
    </dgm:pt>
    <dgm:pt modelId="{877BA46C-FCB6-4348-9614-969ADF149EFB}" type="pres">
      <dgm:prSet presAssocID="{6C37F488-391B-484E-8E28-8380B21727EA}" presName="root" presStyleCnt="0">
        <dgm:presLayoutVars>
          <dgm:dir/>
          <dgm:resizeHandles val="exact"/>
        </dgm:presLayoutVars>
      </dgm:prSet>
      <dgm:spPr/>
    </dgm:pt>
    <dgm:pt modelId="{63FBB904-B30D-4FC2-A256-10C63183E16E}" type="pres">
      <dgm:prSet presAssocID="{C41B6231-CC34-46DB-80C4-45D992F2A5AC}" presName="compNode" presStyleCnt="0"/>
      <dgm:spPr/>
    </dgm:pt>
    <dgm:pt modelId="{AC6EBF9E-9041-4345-9282-0E8CFFC0E83F}" type="pres">
      <dgm:prSet presAssocID="{C41B6231-CC34-46DB-80C4-45D992F2A5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D3734E6F-E489-46FC-8D6A-AF9514476436}" type="pres">
      <dgm:prSet presAssocID="{C41B6231-CC34-46DB-80C4-45D992F2A5AC}" presName="iconSpace" presStyleCnt="0"/>
      <dgm:spPr/>
    </dgm:pt>
    <dgm:pt modelId="{08C4F2F7-5478-47A0-9416-D89D3B512F3E}" type="pres">
      <dgm:prSet presAssocID="{C41B6231-CC34-46DB-80C4-45D992F2A5AC}" presName="parTx" presStyleLbl="revTx" presStyleIdx="0" presStyleCnt="6">
        <dgm:presLayoutVars>
          <dgm:chMax val="0"/>
          <dgm:chPref val="0"/>
        </dgm:presLayoutVars>
      </dgm:prSet>
      <dgm:spPr/>
    </dgm:pt>
    <dgm:pt modelId="{A3CB4747-E504-4EBB-8155-13AB2DFCBD24}" type="pres">
      <dgm:prSet presAssocID="{C41B6231-CC34-46DB-80C4-45D992F2A5AC}" presName="txSpace" presStyleCnt="0"/>
      <dgm:spPr/>
    </dgm:pt>
    <dgm:pt modelId="{BEBA30DE-B656-4CFA-89D5-E7493EF93E86}" type="pres">
      <dgm:prSet presAssocID="{C41B6231-CC34-46DB-80C4-45D992F2A5AC}" presName="desTx" presStyleLbl="revTx" presStyleIdx="1" presStyleCnt="6">
        <dgm:presLayoutVars/>
      </dgm:prSet>
      <dgm:spPr/>
    </dgm:pt>
    <dgm:pt modelId="{0BCD79E0-FD9C-410E-8F8E-1C1E718F2FCB}" type="pres">
      <dgm:prSet presAssocID="{316A52AE-6255-4301-B3C9-8D664D58C11B}" presName="sibTrans" presStyleCnt="0"/>
      <dgm:spPr/>
    </dgm:pt>
    <dgm:pt modelId="{20602E20-BFD3-4B9F-B988-4991D114A9D2}" type="pres">
      <dgm:prSet presAssocID="{D8C9D4B1-FE4F-428A-B4C3-F99D893D0E30}" presName="compNode" presStyleCnt="0"/>
      <dgm:spPr/>
    </dgm:pt>
    <dgm:pt modelId="{B94198BC-12D5-40BF-9347-AACDB5174D9B}" type="pres">
      <dgm:prSet presAssocID="{D8C9D4B1-FE4F-428A-B4C3-F99D893D0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mark with solid fill"/>
        </a:ext>
      </dgm:extLst>
    </dgm:pt>
    <dgm:pt modelId="{ED138059-BC68-48BB-9B87-B5B4F5A057FC}" type="pres">
      <dgm:prSet presAssocID="{D8C9D4B1-FE4F-428A-B4C3-F99D893D0E30}" presName="iconSpace" presStyleCnt="0"/>
      <dgm:spPr/>
    </dgm:pt>
    <dgm:pt modelId="{C666552A-5039-463D-A25E-5D3B79F21204}" type="pres">
      <dgm:prSet presAssocID="{D8C9D4B1-FE4F-428A-B4C3-F99D893D0E30}" presName="parTx" presStyleLbl="revTx" presStyleIdx="2" presStyleCnt="6">
        <dgm:presLayoutVars>
          <dgm:chMax val="0"/>
          <dgm:chPref val="0"/>
        </dgm:presLayoutVars>
      </dgm:prSet>
      <dgm:spPr/>
    </dgm:pt>
    <dgm:pt modelId="{E0315B40-66EE-421C-AACA-C6678A87C841}" type="pres">
      <dgm:prSet presAssocID="{D8C9D4B1-FE4F-428A-B4C3-F99D893D0E30}" presName="txSpace" presStyleCnt="0"/>
      <dgm:spPr/>
    </dgm:pt>
    <dgm:pt modelId="{3871DEBF-E6AF-4920-8F4B-70EDA425F534}" type="pres">
      <dgm:prSet presAssocID="{D8C9D4B1-FE4F-428A-B4C3-F99D893D0E30}" presName="desTx" presStyleLbl="revTx" presStyleIdx="3" presStyleCnt="6">
        <dgm:presLayoutVars/>
      </dgm:prSet>
      <dgm:spPr/>
    </dgm:pt>
    <dgm:pt modelId="{4F225C22-5276-4ADA-866C-D800BE5DFD0A}" type="pres">
      <dgm:prSet presAssocID="{E33AD3EE-38FA-4AFF-98E7-2AC0C3E912CA}" presName="sibTrans" presStyleCnt="0"/>
      <dgm:spPr/>
    </dgm:pt>
    <dgm:pt modelId="{BFD117E8-C275-4242-A996-0C6A7920D483}" type="pres">
      <dgm:prSet presAssocID="{66A1126D-141D-46C8-9B5B-E5AF2F134DAB}" presName="compNode" presStyleCnt="0"/>
      <dgm:spPr/>
    </dgm:pt>
    <dgm:pt modelId="{BB70DF6B-D7BA-45E0-941B-69704910517B}" type="pres">
      <dgm:prSet presAssocID="{66A1126D-141D-46C8-9B5B-E5AF2F134D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1FC05B4F-3353-4195-9DC0-DAED0B1FA3E6}" type="pres">
      <dgm:prSet presAssocID="{66A1126D-141D-46C8-9B5B-E5AF2F134DAB}" presName="iconSpace" presStyleCnt="0"/>
      <dgm:spPr/>
    </dgm:pt>
    <dgm:pt modelId="{F7ED2DEE-60FB-4F1F-A813-9F8A664C5779}" type="pres">
      <dgm:prSet presAssocID="{66A1126D-141D-46C8-9B5B-E5AF2F134DAB}" presName="parTx" presStyleLbl="revTx" presStyleIdx="4" presStyleCnt="6">
        <dgm:presLayoutVars>
          <dgm:chMax val="0"/>
          <dgm:chPref val="0"/>
        </dgm:presLayoutVars>
      </dgm:prSet>
      <dgm:spPr/>
    </dgm:pt>
    <dgm:pt modelId="{B6C12B14-8CB1-4260-B0D1-D1B50C1938AC}" type="pres">
      <dgm:prSet presAssocID="{66A1126D-141D-46C8-9B5B-E5AF2F134DAB}" presName="txSpace" presStyleCnt="0"/>
      <dgm:spPr/>
    </dgm:pt>
    <dgm:pt modelId="{038A126C-C1BE-463D-B295-307CF8D2C93F}" type="pres">
      <dgm:prSet presAssocID="{66A1126D-141D-46C8-9B5B-E5AF2F134DAB}" presName="desTx" presStyleLbl="revTx" presStyleIdx="5" presStyleCnt="6">
        <dgm:presLayoutVars/>
      </dgm:prSet>
      <dgm:spPr/>
    </dgm:pt>
  </dgm:ptLst>
  <dgm:cxnLst>
    <dgm:cxn modelId="{974FC805-477A-407D-BF45-C2A86B7F8F99}" srcId="{6C37F488-391B-484E-8E28-8380B21727EA}" destId="{C41B6231-CC34-46DB-80C4-45D992F2A5AC}" srcOrd="0" destOrd="0" parTransId="{FCC7017E-F436-427A-8377-D4DF13066469}" sibTransId="{316A52AE-6255-4301-B3C9-8D664D58C11B}"/>
    <dgm:cxn modelId="{E0226306-FD46-4922-940D-739B8BC59850}" type="presOf" srcId="{6C37F488-391B-484E-8E28-8380B21727EA}" destId="{877BA46C-FCB6-4348-9614-969ADF149EFB}" srcOrd="0" destOrd="0" presId="urn:microsoft.com/office/officeart/2018/5/layout/CenteredIconLabelDescriptionList"/>
    <dgm:cxn modelId="{3F580F0F-CB0F-40E5-B676-AB93AC20F072}" srcId="{6C37F488-391B-484E-8E28-8380B21727EA}" destId="{66A1126D-141D-46C8-9B5B-E5AF2F134DAB}" srcOrd="2" destOrd="0" parTransId="{AA1F81DB-0024-452D-999B-6349D33571D4}" sibTransId="{B918E073-1371-42C0-81CF-B113D2531F33}"/>
    <dgm:cxn modelId="{54AE8A15-EFF3-44CD-8AEC-9A1600ADEC16}" type="presOf" srcId="{66A1126D-141D-46C8-9B5B-E5AF2F134DAB}" destId="{F7ED2DEE-60FB-4F1F-A813-9F8A664C5779}" srcOrd="0" destOrd="0" presId="urn:microsoft.com/office/officeart/2018/5/layout/CenteredIconLabelDescriptionList"/>
    <dgm:cxn modelId="{41632746-28C9-4CDE-B4D5-5589FC189294}" type="presOf" srcId="{D8C9D4B1-FE4F-428A-B4C3-F99D893D0E30}" destId="{C666552A-5039-463D-A25E-5D3B79F21204}" srcOrd="0" destOrd="0" presId="urn:microsoft.com/office/officeart/2018/5/layout/CenteredIconLabelDescriptionList"/>
    <dgm:cxn modelId="{43C4CDD5-5DC9-4B6E-A8C3-CB4D602771A6}" type="presOf" srcId="{C41B6231-CC34-46DB-80C4-45D992F2A5AC}" destId="{08C4F2F7-5478-47A0-9416-D89D3B512F3E}" srcOrd="0" destOrd="0" presId="urn:microsoft.com/office/officeart/2018/5/layout/CenteredIconLabelDescriptionList"/>
    <dgm:cxn modelId="{9A8730EE-8B8C-4897-9881-81B0896EB98D}" srcId="{6C37F488-391B-484E-8E28-8380B21727EA}" destId="{D8C9D4B1-FE4F-428A-B4C3-F99D893D0E30}" srcOrd="1" destOrd="0" parTransId="{72757F96-0185-4A37-A3A5-DD83E1FB2C25}" sibTransId="{E33AD3EE-38FA-4AFF-98E7-2AC0C3E912CA}"/>
    <dgm:cxn modelId="{E4336F3C-3571-43EA-BE8E-DDB623AA318B}" type="presParOf" srcId="{877BA46C-FCB6-4348-9614-969ADF149EFB}" destId="{63FBB904-B30D-4FC2-A256-10C63183E16E}" srcOrd="0" destOrd="0" presId="urn:microsoft.com/office/officeart/2018/5/layout/CenteredIconLabelDescriptionList"/>
    <dgm:cxn modelId="{0AB00FBB-FE2B-473D-A7D4-3DC10F73A6C0}" type="presParOf" srcId="{63FBB904-B30D-4FC2-A256-10C63183E16E}" destId="{AC6EBF9E-9041-4345-9282-0E8CFFC0E83F}" srcOrd="0" destOrd="0" presId="urn:microsoft.com/office/officeart/2018/5/layout/CenteredIconLabelDescriptionList"/>
    <dgm:cxn modelId="{D6862A68-61EC-420D-B9C9-91654D2562E6}" type="presParOf" srcId="{63FBB904-B30D-4FC2-A256-10C63183E16E}" destId="{D3734E6F-E489-46FC-8D6A-AF9514476436}" srcOrd="1" destOrd="0" presId="urn:microsoft.com/office/officeart/2018/5/layout/CenteredIconLabelDescriptionList"/>
    <dgm:cxn modelId="{6D889AD3-CED1-484E-98E5-3D39C9415A78}" type="presParOf" srcId="{63FBB904-B30D-4FC2-A256-10C63183E16E}" destId="{08C4F2F7-5478-47A0-9416-D89D3B512F3E}" srcOrd="2" destOrd="0" presId="urn:microsoft.com/office/officeart/2018/5/layout/CenteredIconLabelDescriptionList"/>
    <dgm:cxn modelId="{1FEC9871-C5EE-4B64-B37D-26655A1C3D9E}" type="presParOf" srcId="{63FBB904-B30D-4FC2-A256-10C63183E16E}" destId="{A3CB4747-E504-4EBB-8155-13AB2DFCBD24}" srcOrd="3" destOrd="0" presId="urn:microsoft.com/office/officeart/2018/5/layout/CenteredIconLabelDescriptionList"/>
    <dgm:cxn modelId="{5DED96F9-EBF3-431B-B5E8-23B1A896C795}" type="presParOf" srcId="{63FBB904-B30D-4FC2-A256-10C63183E16E}" destId="{BEBA30DE-B656-4CFA-89D5-E7493EF93E86}" srcOrd="4" destOrd="0" presId="urn:microsoft.com/office/officeart/2018/5/layout/CenteredIconLabelDescriptionList"/>
    <dgm:cxn modelId="{4066E322-8DA6-4E99-AB85-0B1F5DDCD509}" type="presParOf" srcId="{877BA46C-FCB6-4348-9614-969ADF149EFB}" destId="{0BCD79E0-FD9C-410E-8F8E-1C1E718F2FCB}" srcOrd="1" destOrd="0" presId="urn:microsoft.com/office/officeart/2018/5/layout/CenteredIconLabelDescriptionList"/>
    <dgm:cxn modelId="{012E4632-03A2-4584-97D6-A907C69296E9}" type="presParOf" srcId="{877BA46C-FCB6-4348-9614-969ADF149EFB}" destId="{20602E20-BFD3-4B9F-B988-4991D114A9D2}" srcOrd="2" destOrd="0" presId="urn:microsoft.com/office/officeart/2018/5/layout/CenteredIconLabelDescriptionList"/>
    <dgm:cxn modelId="{10D36B11-9696-40D1-979C-F7E6D87B7C63}" type="presParOf" srcId="{20602E20-BFD3-4B9F-B988-4991D114A9D2}" destId="{B94198BC-12D5-40BF-9347-AACDB5174D9B}" srcOrd="0" destOrd="0" presId="urn:microsoft.com/office/officeart/2018/5/layout/CenteredIconLabelDescriptionList"/>
    <dgm:cxn modelId="{2A795911-CD85-43FF-84C0-ECF0C9462427}" type="presParOf" srcId="{20602E20-BFD3-4B9F-B988-4991D114A9D2}" destId="{ED138059-BC68-48BB-9B87-B5B4F5A057FC}" srcOrd="1" destOrd="0" presId="urn:microsoft.com/office/officeart/2018/5/layout/CenteredIconLabelDescriptionList"/>
    <dgm:cxn modelId="{6C2C65C5-098C-46BB-9126-32825782B88F}" type="presParOf" srcId="{20602E20-BFD3-4B9F-B988-4991D114A9D2}" destId="{C666552A-5039-463D-A25E-5D3B79F21204}" srcOrd="2" destOrd="0" presId="urn:microsoft.com/office/officeart/2018/5/layout/CenteredIconLabelDescriptionList"/>
    <dgm:cxn modelId="{AE20E4D5-5B73-43F3-B77C-07C31E46B091}" type="presParOf" srcId="{20602E20-BFD3-4B9F-B988-4991D114A9D2}" destId="{E0315B40-66EE-421C-AACA-C6678A87C841}" srcOrd="3" destOrd="0" presId="urn:microsoft.com/office/officeart/2018/5/layout/CenteredIconLabelDescriptionList"/>
    <dgm:cxn modelId="{6C3A4D8C-68A0-48EC-B629-84E8CE13B789}" type="presParOf" srcId="{20602E20-BFD3-4B9F-B988-4991D114A9D2}" destId="{3871DEBF-E6AF-4920-8F4B-70EDA425F534}" srcOrd="4" destOrd="0" presId="urn:microsoft.com/office/officeart/2018/5/layout/CenteredIconLabelDescriptionList"/>
    <dgm:cxn modelId="{66872922-354C-430D-901E-467B73299951}" type="presParOf" srcId="{877BA46C-FCB6-4348-9614-969ADF149EFB}" destId="{4F225C22-5276-4ADA-866C-D800BE5DFD0A}" srcOrd="3" destOrd="0" presId="urn:microsoft.com/office/officeart/2018/5/layout/CenteredIconLabelDescriptionList"/>
    <dgm:cxn modelId="{F91AFB7D-1F66-480D-B75E-9E86E5F24D5C}" type="presParOf" srcId="{877BA46C-FCB6-4348-9614-969ADF149EFB}" destId="{BFD117E8-C275-4242-A996-0C6A7920D483}" srcOrd="4" destOrd="0" presId="urn:microsoft.com/office/officeart/2018/5/layout/CenteredIconLabelDescriptionList"/>
    <dgm:cxn modelId="{79016A91-EC01-4FDD-BAAC-8DB61B05A2A6}" type="presParOf" srcId="{BFD117E8-C275-4242-A996-0C6A7920D483}" destId="{BB70DF6B-D7BA-45E0-941B-69704910517B}" srcOrd="0" destOrd="0" presId="urn:microsoft.com/office/officeart/2018/5/layout/CenteredIconLabelDescriptionList"/>
    <dgm:cxn modelId="{6B98A196-88AF-4C02-A619-D52F0939D7AB}" type="presParOf" srcId="{BFD117E8-C275-4242-A996-0C6A7920D483}" destId="{1FC05B4F-3353-4195-9DC0-DAED0B1FA3E6}" srcOrd="1" destOrd="0" presId="urn:microsoft.com/office/officeart/2018/5/layout/CenteredIconLabelDescriptionList"/>
    <dgm:cxn modelId="{816C9BA6-5F0F-4EDD-AFC1-41FC49921576}" type="presParOf" srcId="{BFD117E8-C275-4242-A996-0C6A7920D483}" destId="{F7ED2DEE-60FB-4F1F-A813-9F8A664C5779}" srcOrd="2" destOrd="0" presId="urn:microsoft.com/office/officeart/2018/5/layout/CenteredIconLabelDescriptionList"/>
    <dgm:cxn modelId="{6AF8F876-693A-4C97-90C9-13A1D08EB080}" type="presParOf" srcId="{BFD117E8-C275-4242-A996-0C6A7920D483}" destId="{B6C12B14-8CB1-4260-B0D1-D1B50C1938AC}" srcOrd="3" destOrd="0" presId="urn:microsoft.com/office/officeart/2018/5/layout/CenteredIconLabelDescriptionList"/>
    <dgm:cxn modelId="{AD53F696-14F9-4B03-BC8A-AFDE0B905B4E}" type="presParOf" srcId="{BFD117E8-C275-4242-A996-0C6A7920D483}" destId="{038A126C-C1BE-463D-B295-307CF8D2C9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7F488-391B-484E-8E28-8380B21727E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9D4B1-FE4F-428A-B4C3-F99D893D0E3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/>
            <a:t>Bookmark «Data» State</a:t>
          </a:r>
          <a:endParaRPr lang="en-US" sz="2400"/>
        </a:p>
      </dgm:t>
    </dgm:pt>
    <dgm:pt modelId="{72757F96-0185-4A37-A3A5-DD83E1FB2C25}" type="parTrans" cxnId="{9A8730EE-8B8C-4897-9881-81B0896EB98D}">
      <dgm:prSet/>
      <dgm:spPr/>
      <dgm:t>
        <a:bodyPr/>
        <a:lstStyle/>
        <a:p>
          <a:endParaRPr lang="en-US"/>
        </a:p>
      </dgm:t>
    </dgm:pt>
    <dgm:pt modelId="{E33AD3EE-38FA-4AFF-98E7-2AC0C3E912CA}" type="sibTrans" cxnId="{9A8730EE-8B8C-4897-9881-81B0896EB98D}">
      <dgm:prSet/>
      <dgm:spPr/>
      <dgm:t>
        <a:bodyPr/>
        <a:lstStyle/>
        <a:p>
          <a:endParaRPr lang="en-US"/>
        </a:p>
      </dgm:t>
    </dgm:pt>
    <dgm:pt modelId="{C41B6231-CC34-46DB-80C4-45D992F2A5A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/>
            <a:t>Bookmark’s Option</a:t>
          </a:r>
        </a:p>
        <a:p>
          <a:pPr>
            <a:lnSpc>
              <a:spcPct val="100000"/>
            </a:lnSpc>
            <a:defRPr b="1"/>
          </a:pPr>
          <a:r>
            <a:rPr lang="it-IT" sz="2400"/>
            <a:t>Selected Visual / All Visual</a:t>
          </a:r>
          <a:endParaRPr lang="en-US" sz="2400"/>
        </a:p>
      </dgm:t>
    </dgm:pt>
    <dgm:pt modelId="{FCC7017E-F436-427A-8377-D4DF13066469}" type="parTrans" cxnId="{974FC805-477A-407D-BF45-C2A86B7F8F99}">
      <dgm:prSet/>
      <dgm:spPr/>
      <dgm:t>
        <a:bodyPr/>
        <a:lstStyle/>
        <a:p>
          <a:endParaRPr lang="en-US"/>
        </a:p>
      </dgm:t>
    </dgm:pt>
    <dgm:pt modelId="{316A52AE-6255-4301-B3C9-8D664D58C11B}" type="sibTrans" cxnId="{974FC805-477A-407D-BF45-C2A86B7F8F99}">
      <dgm:prSet/>
      <dgm:spPr/>
      <dgm:t>
        <a:bodyPr/>
        <a:lstStyle/>
        <a:p>
          <a:endParaRPr lang="en-US"/>
        </a:p>
      </dgm:t>
    </dgm:pt>
    <dgm:pt modelId="{66A1126D-141D-46C8-9B5B-E5AF2F134DA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100"/>
            <a:t>Button Hover</a:t>
          </a:r>
          <a:endParaRPr lang="en-US" sz="2100"/>
        </a:p>
      </dgm:t>
    </dgm:pt>
    <dgm:pt modelId="{AA1F81DB-0024-452D-999B-6349D33571D4}" type="parTrans" cxnId="{3F580F0F-CB0F-40E5-B676-AB93AC20F072}">
      <dgm:prSet/>
      <dgm:spPr/>
      <dgm:t>
        <a:bodyPr/>
        <a:lstStyle/>
        <a:p>
          <a:endParaRPr lang="en-US"/>
        </a:p>
      </dgm:t>
    </dgm:pt>
    <dgm:pt modelId="{B918E073-1371-42C0-81CF-B113D2531F33}" type="sibTrans" cxnId="{3F580F0F-CB0F-40E5-B676-AB93AC20F072}">
      <dgm:prSet/>
      <dgm:spPr/>
      <dgm:t>
        <a:bodyPr/>
        <a:lstStyle/>
        <a:p>
          <a:endParaRPr lang="en-US"/>
        </a:p>
      </dgm:t>
    </dgm:pt>
    <dgm:pt modelId="{877BA46C-FCB6-4348-9614-969ADF149EFB}" type="pres">
      <dgm:prSet presAssocID="{6C37F488-391B-484E-8E28-8380B21727EA}" presName="root" presStyleCnt="0">
        <dgm:presLayoutVars>
          <dgm:dir/>
          <dgm:resizeHandles val="exact"/>
        </dgm:presLayoutVars>
      </dgm:prSet>
      <dgm:spPr/>
    </dgm:pt>
    <dgm:pt modelId="{20602E20-BFD3-4B9F-B988-4991D114A9D2}" type="pres">
      <dgm:prSet presAssocID="{D8C9D4B1-FE4F-428A-B4C3-F99D893D0E30}" presName="compNode" presStyleCnt="0"/>
      <dgm:spPr/>
    </dgm:pt>
    <dgm:pt modelId="{B94198BC-12D5-40BF-9347-AACDB5174D9B}" type="pres">
      <dgm:prSet presAssocID="{D8C9D4B1-FE4F-428A-B4C3-F99D893D0E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mark with solid fill"/>
        </a:ext>
      </dgm:extLst>
    </dgm:pt>
    <dgm:pt modelId="{ED138059-BC68-48BB-9B87-B5B4F5A057FC}" type="pres">
      <dgm:prSet presAssocID="{D8C9D4B1-FE4F-428A-B4C3-F99D893D0E30}" presName="iconSpace" presStyleCnt="0"/>
      <dgm:spPr/>
    </dgm:pt>
    <dgm:pt modelId="{C666552A-5039-463D-A25E-5D3B79F21204}" type="pres">
      <dgm:prSet presAssocID="{D8C9D4B1-FE4F-428A-B4C3-F99D893D0E30}" presName="parTx" presStyleLbl="revTx" presStyleIdx="0" presStyleCnt="6">
        <dgm:presLayoutVars>
          <dgm:chMax val="0"/>
          <dgm:chPref val="0"/>
        </dgm:presLayoutVars>
      </dgm:prSet>
      <dgm:spPr/>
    </dgm:pt>
    <dgm:pt modelId="{E0315B40-66EE-421C-AACA-C6678A87C841}" type="pres">
      <dgm:prSet presAssocID="{D8C9D4B1-FE4F-428A-B4C3-F99D893D0E30}" presName="txSpace" presStyleCnt="0"/>
      <dgm:spPr/>
    </dgm:pt>
    <dgm:pt modelId="{3871DEBF-E6AF-4920-8F4B-70EDA425F534}" type="pres">
      <dgm:prSet presAssocID="{D8C9D4B1-FE4F-428A-B4C3-F99D893D0E30}" presName="desTx" presStyleLbl="revTx" presStyleIdx="1" presStyleCnt="6">
        <dgm:presLayoutVars/>
      </dgm:prSet>
      <dgm:spPr/>
    </dgm:pt>
    <dgm:pt modelId="{4F225C22-5276-4ADA-866C-D800BE5DFD0A}" type="pres">
      <dgm:prSet presAssocID="{E33AD3EE-38FA-4AFF-98E7-2AC0C3E912CA}" presName="sibTrans" presStyleCnt="0"/>
      <dgm:spPr/>
    </dgm:pt>
    <dgm:pt modelId="{63FBB904-B30D-4FC2-A256-10C63183E16E}" type="pres">
      <dgm:prSet presAssocID="{C41B6231-CC34-46DB-80C4-45D992F2A5AC}" presName="compNode" presStyleCnt="0"/>
      <dgm:spPr/>
    </dgm:pt>
    <dgm:pt modelId="{AC6EBF9E-9041-4345-9282-0E8CFFC0E83F}" type="pres">
      <dgm:prSet presAssocID="{C41B6231-CC34-46DB-80C4-45D992F2A5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3734E6F-E489-46FC-8D6A-AF9514476436}" type="pres">
      <dgm:prSet presAssocID="{C41B6231-CC34-46DB-80C4-45D992F2A5AC}" presName="iconSpace" presStyleCnt="0"/>
      <dgm:spPr/>
    </dgm:pt>
    <dgm:pt modelId="{08C4F2F7-5478-47A0-9416-D89D3B512F3E}" type="pres">
      <dgm:prSet presAssocID="{C41B6231-CC34-46DB-80C4-45D992F2A5AC}" presName="parTx" presStyleLbl="revTx" presStyleIdx="2" presStyleCnt="6">
        <dgm:presLayoutVars>
          <dgm:chMax val="0"/>
          <dgm:chPref val="0"/>
        </dgm:presLayoutVars>
      </dgm:prSet>
      <dgm:spPr/>
    </dgm:pt>
    <dgm:pt modelId="{A3CB4747-E504-4EBB-8155-13AB2DFCBD24}" type="pres">
      <dgm:prSet presAssocID="{C41B6231-CC34-46DB-80C4-45D992F2A5AC}" presName="txSpace" presStyleCnt="0"/>
      <dgm:spPr/>
    </dgm:pt>
    <dgm:pt modelId="{BEBA30DE-B656-4CFA-89D5-E7493EF93E86}" type="pres">
      <dgm:prSet presAssocID="{C41B6231-CC34-46DB-80C4-45D992F2A5AC}" presName="desTx" presStyleLbl="revTx" presStyleIdx="3" presStyleCnt="6">
        <dgm:presLayoutVars/>
      </dgm:prSet>
      <dgm:spPr/>
    </dgm:pt>
    <dgm:pt modelId="{07F04F4A-AA6D-437F-8416-2C0520DD5423}" type="pres">
      <dgm:prSet presAssocID="{316A52AE-6255-4301-B3C9-8D664D58C11B}" presName="sibTrans" presStyleCnt="0"/>
      <dgm:spPr/>
    </dgm:pt>
    <dgm:pt modelId="{BFD117E8-C275-4242-A996-0C6A7920D483}" type="pres">
      <dgm:prSet presAssocID="{66A1126D-141D-46C8-9B5B-E5AF2F134DAB}" presName="compNode" presStyleCnt="0"/>
      <dgm:spPr/>
    </dgm:pt>
    <dgm:pt modelId="{BB70DF6B-D7BA-45E0-941B-69704910517B}" type="pres">
      <dgm:prSet presAssocID="{66A1126D-141D-46C8-9B5B-E5AF2F134D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 with solid fill"/>
        </a:ext>
      </dgm:extLst>
    </dgm:pt>
    <dgm:pt modelId="{1FC05B4F-3353-4195-9DC0-DAED0B1FA3E6}" type="pres">
      <dgm:prSet presAssocID="{66A1126D-141D-46C8-9B5B-E5AF2F134DAB}" presName="iconSpace" presStyleCnt="0"/>
      <dgm:spPr/>
    </dgm:pt>
    <dgm:pt modelId="{F7ED2DEE-60FB-4F1F-A813-9F8A664C5779}" type="pres">
      <dgm:prSet presAssocID="{66A1126D-141D-46C8-9B5B-E5AF2F134DAB}" presName="parTx" presStyleLbl="revTx" presStyleIdx="4" presStyleCnt="6">
        <dgm:presLayoutVars>
          <dgm:chMax val="0"/>
          <dgm:chPref val="0"/>
        </dgm:presLayoutVars>
      </dgm:prSet>
      <dgm:spPr/>
    </dgm:pt>
    <dgm:pt modelId="{B6C12B14-8CB1-4260-B0D1-D1B50C1938AC}" type="pres">
      <dgm:prSet presAssocID="{66A1126D-141D-46C8-9B5B-E5AF2F134DAB}" presName="txSpace" presStyleCnt="0"/>
      <dgm:spPr/>
    </dgm:pt>
    <dgm:pt modelId="{038A126C-C1BE-463D-B295-307CF8D2C93F}" type="pres">
      <dgm:prSet presAssocID="{66A1126D-141D-46C8-9B5B-E5AF2F134DAB}" presName="desTx" presStyleLbl="revTx" presStyleIdx="5" presStyleCnt="6">
        <dgm:presLayoutVars/>
      </dgm:prSet>
      <dgm:spPr/>
    </dgm:pt>
  </dgm:ptLst>
  <dgm:cxnLst>
    <dgm:cxn modelId="{974FC805-477A-407D-BF45-C2A86B7F8F99}" srcId="{6C37F488-391B-484E-8E28-8380B21727EA}" destId="{C41B6231-CC34-46DB-80C4-45D992F2A5AC}" srcOrd="1" destOrd="0" parTransId="{FCC7017E-F436-427A-8377-D4DF13066469}" sibTransId="{316A52AE-6255-4301-B3C9-8D664D58C11B}"/>
    <dgm:cxn modelId="{E0226306-FD46-4922-940D-739B8BC59850}" type="presOf" srcId="{6C37F488-391B-484E-8E28-8380B21727EA}" destId="{877BA46C-FCB6-4348-9614-969ADF149EFB}" srcOrd="0" destOrd="0" presId="urn:microsoft.com/office/officeart/2018/5/layout/CenteredIconLabelDescriptionList"/>
    <dgm:cxn modelId="{3F580F0F-CB0F-40E5-B676-AB93AC20F072}" srcId="{6C37F488-391B-484E-8E28-8380B21727EA}" destId="{66A1126D-141D-46C8-9B5B-E5AF2F134DAB}" srcOrd="2" destOrd="0" parTransId="{AA1F81DB-0024-452D-999B-6349D33571D4}" sibTransId="{B918E073-1371-42C0-81CF-B113D2531F33}"/>
    <dgm:cxn modelId="{17203468-01B4-475F-9E23-418D694D93F5}" type="presOf" srcId="{C41B6231-CC34-46DB-80C4-45D992F2A5AC}" destId="{08C4F2F7-5478-47A0-9416-D89D3B512F3E}" srcOrd="0" destOrd="0" presId="urn:microsoft.com/office/officeart/2018/5/layout/CenteredIconLabelDescriptionList"/>
    <dgm:cxn modelId="{C54E1873-2756-4A93-80CC-ECC24680D7FD}" type="presOf" srcId="{66A1126D-141D-46C8-9B5B-E5AF2F134DAB}" destId="{F7ED2DEE-60FB-4F1F-A813-9F8A664C5779}" srcOrd="0" destOrd="0" presId="urn:microsoft.com/office/officeart/2018/5/layout/CenteredIconLabelDescriptionList"/>
    <dgm:cxn modelId="{DFB5DD55-0B43-40EC-9CB4-5E607C8D2C85}" type="presOf" srcId="{D8C9D4B1-FE4F-428A-B4C3-F99D893D0E30}" destId="{C666552A-5039-463D-A25E-5D3B79F21204}" srcOrd="0" destOrd="0" presId="urn:microsoft.com/office/officeart/2018/5/layout/CenteredIconLabelDescriptionList"/>
    <dgm:cxn modelId="{9A8730EE-8B8C-4897-9881-81B0896EB98D}" srcId="{6C37F488-391B-484E-8E28-8380B21727EA}" destId="{D8C9D4B1-FE4F-428A-B4C3-F99D893D0E30}" srcOrd="0" destOrd="0" parTransId="{72757F96-0185-4A37-A3A5-DD83E1FB2C25}" sibTransId="{E33AD3EE-38FA-4AFF-98E7-2AC0C3E912CA}"/>
    <dgm:cxn modelId="{7974C8D1-845B-42A9-A6A6-B8BB497C1B29}" type="presParOf" srcId="{877BA46C-FCB6-4348-9614-969ADF149EFB}" destId="{20602E20-BFD3-4B9F-B988-4991D114A9D2}" srcOrd="0" destOrd="0" presId="urn:microsoft.com/office/officeart/2018/5/layout/CenteredIconLabelDescriptionList"/>
    <dgm:cxn modelId="{4433818E-A25C-4DC5-BA46-7046FEE379E6}" type="presParOf" srcId="{20602E20-BFD3-4B9F-B988-4991D114A9D2}" destId="{B94198BC-12D5-40BF-9347-AACDB5174D9B}" srcOrd="0" destOrd="0" presId="urn:microsoft.com/office/officeart/2018/5/layout/CenteredIconLabelDescriptionList"/>
    <dgm:cxn modelId="{74E4F98E-82DB-4074-A533-24C2FA4A32CC}" type="presParOf" srcId="{20602E20-BFD3-4B9F-B988-4991D114A9D2}" destId="{ED138059-BC68-48BB-9B87-B5B4F5A057FC}" srcOrd="1" destOrd="0" presId="urn:microsoft.com/office/officeart/2018/5/layout/CenteredIconLabelDescriptionList"/>
    <dgm:cxn modelId="{0E3043FB-39CE-423B-999D-0197FE18EA13}" type="presParOf" srcId="{20602E20-BFD3-4B9F-B988-4991D114A9D2}" destId="{C666552A-5039-463D-A25E-5D3B79F21204}" srcOrd="2" destOrd="0" presId="urn:microsoft.com/office/officeart/2018/5/layout/CenteredIconLabelDescriptionList"/>
    <dgm:cxn modelId="{CD0ACCB0-EB2B-4DE8-872B-EA7AC734DAA1}" type="presParOf" srcId="{20602E20-BFD3-4B9F-B988-4991D114A9D2}" destId="{E0315B40-66EE-421C-AACA-C6678A87C841}" srcOrd="3" destOrd="0" presId="urn:microsoft.com/office/officeart/2018/5/layout/CenteredIconLabelDescriptionList"/>
    <dgm:cxn modelId="{1BE133C5-5242-4015-BD4D-CC73BEE69882}" type="presParOf" srcId="{20602E20-BFD3-4B9F-B988-4991D114A9D2}" destId="{3871DEBF-E6AF-4920-8F4B-70EDA425F534}" srcOrd="4" destOrd="0" presId="urn:microsoft.com/office/officeart/2018/5/layout/CenteredIconLabelDescriptionList"/>
    <dgm:cxn modelId="{AFE10C7A-9DF0-4CF3-A8D4-2ED87791B176}" type="presParOf" srcId="{877BA46C-FCB6-4348-9614-969ADF149EFB}" destId="{4F225C22-5276-4ADA-866C-D800BE5DFD0A}" srcOrd="1" destOrd="0" presId="urn:microsoft.com/office/officeart/2018/5/layout/CenteredIconLabelDescriptionList"/>
    <dgm:cxn modelId="{09A8B6B1-ADA5-431A-A0B4-8CC949E71B78}" type="presParOf" srcId="{877BA46C-FCB6-4348-9614-969ADF149EFB}" destId="{63FBB904-B30D-4FC2-A256-10C63183E16E}" srcOrd="2" destOrd="0" presId="urn:microsoft.com/office/officeart/2018/5/layout/CenteredIconLabelDescriptionList"/>
    <dgm:cxn modelId="{55828722-E726-4573-BCD3-703C73E3F536}" type="presParOf" srcId="{63FBB904-B30D-4FC2-A256-10C63183E16E}" destId="{AC6EBF9E-9041-4345-9282-0E8CFFC0E83F}" srcOrd="0" destOrd="0" presId="urn:microsoft.com/office/officeart/2018/5/layout/CenteredIconLabelDescriptionList"/>
    <dgm:cxn modelId="{5082FEBD-4861-421E-BED3-B2CEABA80397}" type="presParOf" srcId="{63FBB904-B30D-4FC2-A256-10C63183E16E}" destId="{D3734E6F-E489-46FC-8D6A-AF9514476436}" srcOrd="1" destOrd="0" presId="urn:microsoft.com/office/officeart/2018/5/layout/CenteredIconLabelDescriptionList"/>
    <dgm:cxn modelId="{D50D7942-C3AA-4696-8C9C-63FDDA845845}" type="presParOf" srcId="{63FBB904-B30D-4FC2-A256-10C63183E16E}" destId="{08C4F2F7-5478-47A0-9416-D89D3B512F3E}" srcOrd="2" destOrd="0" presId="urn:microsoft.com/office/officeart/2018/5/layout/CenteredIconLabelDescriptionList"/>
    <dgm:cxn modelId="{9BE2D4C8-B55E-48E9-8C44-7ABACEA2BFF0}" type="presParOf" srcId="{63FBB904-B30D-4FC2-A256-10C63183E16E}" destId="{A3CB4747-E504-4EBB-8155-13AB2DFCBD24}" srcOrd="3" destOrd="0" presId="urn:microsoft.com/office/officeart/2018/5/layout/CenteredIconLabelDescriptionList"/>
    <dgm:cxn modelId="{8EED66BA-864F-49DF-B9F5-BED888FEEC02}" type="presParOf" srcId="{63FBB904-B30D-4FC2-A256-10C63183E16E}" destId="{BEBA30DE-B656-4CFA-89D5-E7493EF93E86}" srcOrd="4" destOrd="0" presId="urn:microsoft.com/office/officeart/2018/5/layout/CenteredIconLabelDescriptionList"/>
    <dgm:cxn modelId="{60BE05F3-9649-46DF-A8CD-239E34FE93EF}" type="presParOf" srcId="{877BA46C-FCB6-4348-9614-969ADF149EFB}" destId="{07F04F4A-AA6D-437F-8416-2C0520DD5423}" srcOrd="3" destOrd="0" presId="urn:microsoft.com/office/officeart/2018/5/layout/CenteredIconLabelDescriptionList"/>
    <dgm:cxn modelId="{C2A159F9-DBA9-4F41-9630-12EFB7E654B0}" type="presParOf" srcId="{877BA46C-FCB6-4348-9614-969ADF149EFB}" destId="{BFD117E8-C275-4242-A996-0C6A7920D483}" srcOrd="4" destOrd="0" presId="urn:microsoft.com/office/officeart/2018/5/layout/CenteredIconLabelDescriptionList"/>
    <dgm:cxn modelId="{C5246120-AE26-4D91-AD65-DF5C4AFDE5C3}" type="presParOf" srcId="{BFD117E8-C275-4242-A996-0C6A7920D483}" destId="{BB70DF6B-D7BA-45E0-941B-69704910517B}" srcOrd="0" destOrd="0" presId="urn:microsoft.com/office/officeart/2018/5/layout/CenteredIconLabelDescriptionList"/>
    <dgm:cxn modelId="{6F372327-EE52-4C7E-AB4C-9E6F361D93B4}" type="presParOf" srcId="{BFD117E8-C275-4242-A996-0C6A7920D483}" destId="{1FC05B4F-3353-4195-9DC0-DAED0B1FA3E6}" srcOrd="1" destOrd="0" presId="urn:microsoft.com/office/officeart/2018/5/layout/CenteredIconLabelDescriptionList"/>
    <dgm:cxn modelId="{87C5F950-6C27-4706-9030-F9D82E4AF752}" type="presParOf" srcId="{BFD117E8-C275-4242-A996-0C6A7920D483}" destId="{F7ED2DEE-60FB-4F1F-A813-9F8A664C5779}" srcOrd="2" destOrd="0" presId="urn:microsoft.com/office/officeart/2018/5/layout/CenteredIconLabelDescriptionList"/>
    <dgm:cxn modelId="{B7311274-8762-4465-AA3D-C3265BB912A0}" type="presParOf" srcId="{BFD117E8-C275-4242-A996-0C6A7920D483}" destId="{B6C12B14-8CB1-4260-B0D1-D1B50C1938AC}" srcOrd="3" destOrd="0" presId="urn:microsoft.com/office/officeart/2018/5/layout/CenteredIconLabelDescriptionList"/>
    <dgm:cxn modelId="{0045480A-3D9B-41E3-B615-088EE30DDCE3}" type="presParOf" srcId="{BFD117E8-C275-4242-A996-0C6A7920D483}" destId="{038A126C-C1BE-463D-B295-307CF8D2C9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7F488-391B-484E-8E28-8380B21727E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9D4B1-FE4F-428A-B4C3-F99D893D0E3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/>
            <a:t>Visual Tooltip Property</a:t>
          </a:r>
          <a:endParaRPr lang="en-US" sz="2400"/>
        </a:p>
      </dgm:t>
    </dgm:pt>
    <dgm:pt modelId="{72757F96-0185-4A37-A3A5-DD83E1FB2C25}" type="parTrans" cxnId="{9A8730EE-8B8C-4897-9881-81B0896EB98D}">
      <dgm:prSet/>
      <dgm:spPr/>
      <dgm:t>
        <a:bodyPr/>
        <a:lstStyle/>
        <a:p>
          <a:endParaRPr lang="en-US"/>
        </a:p>
      </dgm:t>
    </dgm:pt>
    <dgm:pt modelId="{E33AD3EE-38FA-4AFF-98E7-2AC0C3E912CA}" type="sibTrans" cxnId="{9A8730EE-8B8C-4897-9881-81B0896EB98D}">
      <dgm:prSet/>
      <dgm:spPr/>
      <dgm:t>
        <a:bodyPr/>
        <a:lstStyle/>
        <a:p>
          <a:endParaRPr lang="en-US"/>
        </a:p>
      </dgm:t>
    </dgm:pt>
    <dgm:pt modelId="{C41B6231-CC34-46DB-80C4-45D992F2A5A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/>
            <a:t>Report Page as a Tooltip</a:t>
          </a:r>
          <a:endParaRPr lang="en-US" sz="2400"/>
        </a:p>
      </dgm:t>
    </dgm:pt>
    <dgm:pt modelId="{FCC7017E-F436-427A-8377-D4DF13066469}" type="parTrans" cxnId="{974FC805-477A-407D-BF45-C2A86B7F8F99}">
      <dgm:prSet/>
      <dgm:spPr/>
      <dgm:t>
        <a:bodyPr/>
        <a:lstStyle/>
        <a:p>
          <a:endParaRPr lang="en-US"/>
        </a:p>
      </dgm:t>
    </dgm:pt>
    <dgm:pt modelId="{316A52AE-6255-4301-B3C9-8D664D58C11B}" type="sibTrans" cxnId="{974FC805-477A-407D-BF45-C2A86B7F8F99}">
      <dgm:prSet/>
      <dgm:spPr/>
      <dgm:t>
        <a:bodyPr/>
        <a:lstStyle/>
        <a:p>
          <a:endParaRPr lang="en-US"/>
        </a:p>
      </dgm:t>
    </dgm:pt>
    <dgm:pt modelId="{877BA46C-FCB6-4348-9614-969ADF149EFB}" type="pres">
      <dgm:prSet presAssocID="{6C37F488-391B-484E-8E28-8380B21727EA}" presName="root" presStyleCnt="0">
        <dgm:presLayoutVars>
          <dgm:dir/>
          <dgm:resizeHandles val="exact"/>
        </dgm:presLayoutVars>
      </dgm:prSet>
      <dgm:spPr/>
    </dgm:pt>
    <dgm:pt modelId="{20602E20-BFD3-4B9F-B988-4991D114A9D2}" type="pres">
      <dgm:prSet presAssocID="{D8C9D4B1-FE4F-428A-B4C3-F99D893D0E30}" presName="compNode" presStyleCnt="0"/>
      <dgm:spPr/>
    </dgm:pt>
    <dgm:pt modelId="{B94198BC-12D5-40BF-9347-AACDB5174D9B}" type="pres">
      <dgm:prSet presAssocID="{D8C9D4B1-FE4F-428A-B4C3-F99D893D0E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ED138059-BC68-48BB-9B87-B5B4F5A057FC}" type="pres">
      <dgm:prSet presAssocID="{D8C9D4B1-FE4F-428A-B4C3-F99D893D0E30}" presName="iconSpace" presStyleCnt="0"/>
      <dgm:spPr/>
    </dgm:pt>
    <dgm:pt modelId="{C666552A-5039-463D-A25E-5D3B79F21204}" type="pres">
      <dgm:prSet presAssocID="{D8C9D4B1-FE4F-428A-B4C3-F99D893D0E30}" presName="parTx" presStyleLbl="revTx" presStyleIdx="0" presStyleCnt="4">
        <dgm:presLayoutVars>
          <dgm:chMax val="0"/>
          <dgm:chPref val="0"/>
        </dgm:presLayoutVars>
      </dgm:prSet>
      <dgm:spPr/>
    </dgm:pt>
    <dgm:pt modelId="{E0315B40-66EE-421C-AACA-C6678A87C841}" type="pres">
      <dgm:prSet presAssocID="{D8C9D4B1-FE4F-428A-B4C3-F99D893D0E30}" presName="txSpace" presStyleCnt="0"/>
      <dgm:spPr/>
    </dgm:pt>
    <dgm:pt modelId="{3871DEBF-E6AF-4920-8F4B-70EDA425F534}" type="pres">
      <dgm:prSet presAssocID="{D8C9D4B1-FE4F-428A-B4C3-F99D893D0E30}" presName="desTx" presStyleLbl="revTx" presStyleIdx="1" presStyleCnt="4">
        <dgm:presLayoutVars/>
      </dgm:prSet>
      <dgm:spPr/>
    </dgm:pt>
    <dgm:pt modelId="{4F225C22-5276-4ADA-866C-D800BE5DFD0A}" type="pres">
      <dgm:prSet presAssocID="{E33AD3EE-38FA-4AFF-98E7-2AC0C3E912CA}" presName="sibTrans" presStyleCnt="0"/>
      <dgm:spPr/>
    </dgm:pt>
    <dgm:pt modelId="{63FBB904-B30D-4FC2-A256-10C63183E16E}" type="pres">
      <dgm:prSet presAssocID="{C41B6231-CC34-46DB-80C4-45D992F2A5AC}" presName="compNode" presStyleCnt="0"/>
      <dgm:spPr/>
    </dgm:pt>
    <dgm:pt modelId="{AC6EBF9E-9041-4345-9282-0E8CFFC0E83F}" type="pres">
      <dgm:prSet presAssocID="{C41B6231-CC34-46DB-80C4-45D992F2A5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3734E6F-E489-46FC-8D6A-AF9514476436}" type="pres">
      <dgm:prSet presAssocID="{C41B6231-CC34-46DB-80C4-45D992F2A5AC}" presName="iconSpace" presStyleCnt="0"/>
      <dgm:spPr/>
    </dgm:pt>
    <dgm:pt modelId="{08C4F2F7-5478-47A0-9416-D89D3B512F3E}" type="pres">
      <dgm:prSet presAssocID="{C41B6231-CC34-46DB-80C4-45D992F2A5AC}" presName="parTx" presStyleLbl="revTx" presStyleIdx="2" presStyleCnt="4">
        <dgm:presLayoutVars>
          <dgm:chMax val="0"/>
          <dgm:chPref val="0"/>
        </dgm:presLayoutVars>
      </dgm:prSet>
      <dgm:spPr/>
    </dgm:pt>
    <dgm:pt modelId="{A3CB4747-E504-4EBB-8155-13AB2DFCBD24}" type="pres">
      <dgm:prSet presAssocID="{C41B6231-CC34-46DB-80C4-45D992F2A5AC}" presName="txSpace" presStyleCnt="0"/>
      <dgm:spPr/>
    </dgm:pt>
    <dgm:pt modelId="{BEBA30DE-B656-4CFA-89D5-E7493EF93E86}" type="pres">
      <dgm:prSet presAssocID="{C41B6231-CC34-46DB-80C4-45D992F2A5AC}" presName="desTx" presStyleLbl="revTx" presStyleIdx="3" presStyleCnt="4">
        <dgm:presLayoutVars/>
      </dgm:prSet>
      <dgm:spPr/>
    </dgm:pt>
  </dgm:ptLst>
  <dgm:cxnLst>
    <dgm:cxn modelId="{974FC805-477A-407D-BF45-C2A86B7F8F99}" srcId="{6C37F488-391B-484E-8E28-8380B21727EA}" destId="{C41B6231-CC34-46DB-80C4-45D992F2A5AC}" srcOrd="1" destOrd="0" parTransId="{FCC7017E-F436-427A-8377-D4DF13066469}" sibTransId="{316A52AE-6255-4301-B3C9-8D664D58C11B}"/>
    <dgm:cxn modelId="{E0226306-FD46-4922-940D-739B8BC59850}" type="presOf" srcId="{6C37F488-391B-484E-8E28-8380B21727EA}" destId="{877BA46C-FCB6-4348-9614-969ADF149EFB}" srcOrd="0" destOrd="0" presId="urn:microsoft.com/office/officeart/2018/5/layout/CenteredIconLabelDescriptionList"/>
    <dgm:cxn modelId="{17203468-01B4-475F-9E23-418D694D93F5}" type="presOf" srcId="{C41B6231-CC34-46DB-80C4-45D992F2A5AC}" destId="{08C4F2F7-5478-47A0-9416-D89D3B512F3E}" srcOrd="0" destOrd="0" presId="urn:microsoft.com/office/officeart/2018/5/layout/CenteredIconLabelDescriptionList"/>
    <dgm:cxn modelId="{DFB5DD55-0B43-40EC-9CB4-5E607C8D2C85}" type="presOf" srcId="{D8C9D4B1-FE4F-428A-B4C3-F99D893D0E30}" destId="{C666552A-5039-463D-A25E-5D3B79F21204}" srcOrd="0" destOrd="0" presId="urn:microsoft.com/office/officeart/2018/5/layout/CenteredIconLabelDescriptionList"/>
    <dgm:cxn modelId="{9A8730EE-8B8C-4897-9881-81B0896EB98D}" srcId="{6C37F488-391B-484E-8E28-8380B21727EA}" destId="{D8C9D4B1-FE4F-428A-B4C3-F99D893D0E30}" srcOrd="0" destOrd="0" parTransId="{72757F96-0185-4A37-A3A5-DD83E1FB2C25}" sibTransId="{E33AD3EE-38FA-4AFF-98E7-2AC0C3E912CA}"/>
    <dgm:cxn modelId="{7974C8D1-845B-42A9-A6A6-B8BB497C1B29}" type="presParOf" srcId="{877BA46C-FCB6-4348-9614-969ADF149EFB}" destId="{20602E20-BFD3-4B9F-B988-4991D114A9D2}" srcOrd="0" destOrd="0" presId="urn:microsoft.com/office/officeart/2018/5/layout/CenteredIconLabelDescriptionList"/>
    <dgm:cxn modelId="{4433818E-A25C-4DC5-BA46-7046FEE379E6}" type="presParOf" srcId="{20602E20-BFD3-4B9F-B988-4991D114A9D2}" destId="{B94198BC-12D5-40BF-9347-AACDB5174D9B}" srcOrd="0" destOrd="0" presId="urn:microsoft.com/office/officeart/2018/5/layout/CenteredIconLabelDescriptionList"/>
    <dgm:cxn modelId="{74E4F98E-82DB-4074-A533-24C2FA4A32CC}" type="presParOf" srcId="{20602E20-BFD3-4B9F-B988-4991D114A9D2}" destId="{ED138059-BC68-48BB-9B87-B5B4F5A057FC}" srcOrd="1" destOrd="0" presId="urn:microsoft.com/office/officeart/2018/5/layout/CenteredIconLabelDescriptionList"/>
    <dgm:cxn modelId="{0E3043FB-39CE-423B-999D-0197FE18EA13}" type="presParOf" srcId="{20602E20-BFD3-4B9F-B988-4991D114A9D2}" destId="{C666552A-5039-463D-A25E-5D3B79F21204}" srcOrd="2" destOrd="0" presId="urn:microsoft.com/office/officeart/2018/5/layout/CenteredIconLabelDescriptionList"/>
    <dgm:cxn modelId="{CD0ACCB0-EB2B-4DE8-872B-EA7AC734DAA1}" type="presParOf" srcId="{20602E20-BFD3-4B9F-B988-4991D114A9D2}" destId="{E0315B40-66EE-421C-AACA-C6678A87C841}" srcOrd="3" destOrd="0" presId="urn:microsoft.com/office/officeart/2018/5/layout/CenteredIconLabelDescriptionList"/>
    <dgm:cxn modelId="{1BE133C5-5242-4015-BD4D-CC73BEE69882}" type="presParOf" srcId="{20602E20-BFD3-4B9F-B988-4991D114A9D2}" destId="{3871DEBF-E6AF-4920-8F4B-70EDA425F534}" srcOrd="4" destOrd="0" presId="urn:microsoft.com/office/officeart/2018/5/layout/CenteredIconLabelDescriptionList"/>
    <dgm:cxn modelId="{AFE10C7A-9DF0-4CF3-A8D4-2ED87791B176}" type="presParOf" srcId="{877BA46C-FCB6-4348-9614-969ADF149EFB}" destId="{4F225C22-5276-4ADA-866C-D800BE5DFD0A}" srcOrd="1" destOrd="0" presId="urn:microsoft.com/office/officeart/2018/5/layout/CenteredIconLabelDescriptionList"/>
    <dgm:cxn modelId="{09A8B6B1-ADA5-431A-A0B4-8CC949E71B78}" type="presParOf" srcId="{877BA46C-FCB6-4348-9614-969ADF149EFB}" destId="{63FBB904-B30D-4FC2-A256-10C63183E16E}" srcOrd="2" destOrd="0" presId="urn:microsoft.com/office/officeart/2018/5/layout/CenteredIconLabelDescriptionList"/>
    <dgm:cxn modelId="{55828722-E726-4573-BCD3-703C73E3F536}" type="presParOf" srcId="{63FBB904-B30D-4FC2-A256-10C63183E16E}" destId="{AC6EBF9E-9041-4345-9282-0E8CFFC0E83F}" srcOrd="0" destOrd="0" presId="urn:microsoft.com/office/officeart/2018/5/layout/CenteredIconLabelDescriptionList"/>
    <dgm:cxn modelId="{5082FEBD-4861-421E-BED3-B2CEABA80397}" type="presParOf" srcId="{63FBB904-B30D-4FC2-A256-10C63183E16E}" destId="{D3734E6F-E489-46FC-8D6A-AF9514476436}" srcOrd="1" destOrd="0" presId="urn:microsoft.com/office/officeart/2018/5/layout/CenteredIconLabelDescriptionList"/>
    <dgm:cxn modelId="{D50D7942-C3AA-4696-8C9C-63FDDA845845}" type="presParOf" srcId="{63FBB904-B30D-4FC2-A256-10C63183E16E}" destId="{08C4F2F7-5478-47A0-9416-D89D3B512F3E}" srcOrd="2" destOrd="0" presId="urn:microsoft.com/office/officeart/2018/5/layout/CenteredIconLabelDescriptionList"/>
    <dgm:cxn modelId="{9BE2D4C8-B55E-48E9-8C44-7ABACEA2BFF0}" type="presParOf" srcId="{63FBB904-B30D-4FC2-A256-10C63183E16E}" destId="{A3CB4747-E504-4EBB-8155-13AB2DFCBD24}" srcOrd="3" destOrd="0" presId="urn:microsoft.com/office/officeart/2018/5/layout/CenteredIconLabelDescriptionList"/>
    <dgm:cxn modelId="{8EED66BA-864F-49DF-B9F5-BED888FEEC02}" type="presParOf" srcId="{63FBB904-B30D-4FC2-A256-10C63183E16E}" destId="{BEBA30DE-B656-4CFA-89D5-E7493EF93E8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EBF9E-9041-4345-9282-0E8CFFC0E83F}">
      <dsp:nvSpPr>
        <dsp:cNvPr id="0" name=""/>
        <dsp:cNvSpPr/>
      </dsp:nvSpPr>
      <dsp:spPr>
        <a:xfrm>
          <a:off x="1092273" y="1323389"/>
          <a:ext cx="1169437" cy="1169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4F2F7-5478-47A0-9416-D89D3B512F3E}">
      <dsp:nvSpPr>
        <dsp:cNvPr id="0" name=""/>
        <dsp:cNvSpPr/>
      </dsp:nvSpPr>
      <dsp:spPr>
        <a:xfrm>
          <a:off x="6367" y="2585945"/>
          <a:ext cx="3341249" cy="501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Grouping &amp; Selection Panel</a:t>
          </a:r>
          <a:endParaRPr lang="en-US" sz="2100" kern="1200"/>
        </a:p>
      </dsp:txBody>
      <dsp:txXfrm>
        <a:off x="6367" y="2585945"/>
        <a:ext cx="3341249" cy="501187"/>
      </dsp:txXfrm>
    </dsp:sp>
    <dsp:sp modelId="{BEBA30DE-B656-4CFA-89D5-E7493EF93E86}">
      <dsp:nvSpPr>
        <dsp:cNvPr id="0" name=""/>
        <dsp:cNvSpPr/>
      </dsp:nvSpPr>
      <dsp:spPr>
        <a:xfrm>
          <a:off x="6367" y="3130443"/>
          <a:ext cx="3341249" cy="358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198BC-12D5-40BF-9347-AACDB5174D9B}">
      <dsp:nvSpPr>
        <dsp:cNvPr id="0" name=""/>
        <dsp:cNvSpPr/>
      </dsp:nvSpPr>
      <dsp:spPr>
        <a:xfrm>
          <a:off x="5018242" y="1323389"/>
          <a:ext cx="1169437" cy="1169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6552A-5039-463D-A25E-5D3B79F21204}">
      <dsp:nvSpPr>
        <dsp:cNvPr id="0" name=""/>
        <dsp:cNvSpPr/>
      </dsp:nvSpPr>
      <dsp:spPr>
        <a:xfrm>
          <a:off x="3932336" y="2585945"/>
          <a:ext cx="3341249" cy="501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Bookmark &amp; Bookmark Panel</a:t>
          </a:r>
          <a:endParaRPr lang="en-US" sz="2100" kern="1200"/>
        </a:p>
      </dsp:txBody>
      <dsp:txXfrm>
        <a:off x="3932336" y="2585945"/>
        <a:ext cx="3341249" cy="501187"/>
      </dsp:txXfrm>
    </dsp:sp>
    <dsp:sp modelId="{3871DEBF-E6AF-4920-8F4B-70EDA425F534}">
      <dsp:nvSpPr>
        <dsp:cNvPr id="0" name=""/>
        <dsp:cNvSpPr/>
      </dsp:nvSpPr>
      <dsp:spPr>
        <a:xfrm>
          <a:off x="3932336" y="3130443"/>
          <a:ext cx="3341249" cy="358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0DF6B-D7BA-45E0-941B-69704910517B}">
      <dsp:nvSpPr>
        <dsp:cNvPr id="0" name=""/>
        <dsp:cNvSpPr/>
      </dsp:nvSpPr>
      <dsp:spPr>
        <a:xfrm>
          <a:off x="8944211" y="1323389"/>
          <a:ext cx="1169437" cy="1169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D2DEE-60FB-4F1F-A813-9F8A664C5779}">
      <dsp:nvSpPr>
        <dsp:cNvPr id="0" name=""/>
        <dsp:cNvSpPr/>
      </dsp:nvSpPr>
      <dsp:spPr>
        <a:xfrm>
          <a:off x="7858304" y="2585945"/>
          <a:ext cx="3341249" cy="501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Button Action</a:t>
          </a:r>
          <a:endParaRPr lang="en-US" sz="2100" kern="1200"/>
        </a:p>
      </dsp:txBody>
      <dsp:txXfrm>
        <a:off x="7858304" y="2585945"/>
        <a:ext cx="3341249" cy="501187"/>
      </dsp:txXfrm>
    </dsp:sp>
    <dsp:sp modelId="{038A126C-C1BE-463D-B295-307CF8D2C93F}">
      <dsp:nvSpPr>
        <dsp:cNvPr id="0" name=""/>
        <dsp:cNvSpPr/>
      </dsp:nvSpPr>
      <dsp:spPr>
        <a:xfrm>
          <a:off x="7858304" y="3130443"/>
          <a:ext cx="3341249" cy="358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198BC-12D5-40BF-9347-AACDB5174D9B}">
      <dsp:nvSpPr>
        <dsp:cNvPr id="0" name=""/>
        <dsp:cNvSpPr/>
      </dsp:nvSpPr>
      <dsp:spPr>
        <a:xfrm>
          <a:off x="1092273" y="1064476"/>
          <a:ext cx="1169437" cy="1169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6552A-5039-463D-A25E-5D3B79F21204}">
      <dsp:nvSpPr>
        <dsp:cNvPr id="0" name=""/>
        <dsp:cNvSpPr/>
      </dsp:nvSpPr>
      <dsp:spPr>
        <a:xfrm>
          <a:off x="6367" y="2349299"/>
          <a:ext cx="3341249" cy="125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Bookmark «Data» State</a:t>
          </a:r>
          <a:endParaRPr lang="en-US" sz="2400" kern="1200"/>
        </a:p>
      </dsp:txBody>
      <dsp:txXfrm>
        <a:off x="6367" y="2349299"/>
        <a:ext cx="3341249" cy="1252968"/>
      </dsp:txXfrm>
    </dsp:sp>
    <dsp:sp modelId="{3871DEBF-E6AF-4920-8F4B-70EDA425F534}">
      <dsp:nvSpPr>
        <dsp:cNvPr id="0" name=""/>
        <dsp:cNvSpPr/>
      </dsp:nvSpPr>
      <dsp:spPr>
        <a:xfrm>
          <a:off x="6367" y="3655935"/>
          <a:ext cx="3341249" cy="9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EBF9E-9041-4345-9282-0E8CFFC0E83F}">
      <dsp:nvSpPr>
        <dsp:cNvPr id="0" name=""/>
        <dsp:cNvSpPr/>
      </dsp:nvSpPr>
      <dsp:spPr>
        <a:xfrm>
          <a:off x="5018242" y="1064476"/>
          <a:ext cx="1169437" cy="1169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4F2F7-5478-47A0-9416-D89D3B512F3E}">
      <dsp:nvSpPr>
        <dsp:cNvPr id="0" name=""/>
        <dsp:cNvSpPr/>
      </dsp:nvSpPr>
      <dsp:spPr>
        <a:xfrm>
          <a:off x="3932336" y="2349299"/>
          <a:ext cx="3341249" cy="125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Bookmark’s Option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Selected Visual / All Visual</a:t>
          </a:r>
          <a:endParaRPr lang="en-US" sz="2400" kern="1200"/>
        </a:p>
      </dsp:txBody>
      <dsp:txXfrm>
        <a:off x="3932336" y="2349299"/>
        <a:ext cx="3341249" cy="1252968"/>
      </dsp:txXfrm>
    </dsp:sp>
    <dsp:sp modelId="{BEBA30DE-B656-4CFA-89D5-E7493EF93E86}">
      <dsp:nvSpPr>
        <dsp:cNvPr id="0" name=""/>
        <dsp:cNvSpPr/>
      </dsp:nvSpPr>
      <dsp:spPr>
        <a:xfrm>
          <a:off x="3932336" y="3655935"/>
          <a:ext cx="3341249" cy="9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0DF6B-D7BA-45E0-941B-69704910517B}">
      <dsp:nvSpPr>
        <dsp:cNvPr id="0" name=""/>
        <dsp:cNvSpPr/>
      </dsp:nvSpPr>
      <dsp:spPr>
        <a:xfrm>
          <a:off x="8944211" y="1064476"/>
          <a:ext cx="1169437" cy="1169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D2DEE-60FB-4F1F-A813-9F8A664C5779}">
      <dsp:nvSpPr>
        <dsp:cNvPr id="0" name=""/>
        <dsp:cNvSpPr/>
      </dsp:nvSpPr>
      <dsp:spPr>
        <a:xfrm>
          <a:off x="7858304" y="2349299"/>
          <a:ext cx="3341249" cy="125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Button Hover</a:t>
          </a:r>
          <a:endParaRPr lang="en-US" sz="2100" kern="1200"/>
        </a:p>
      </dsp:txBody>
      <dsp:txXfrm>
        <a:off x="7858304" y="2349299"/>
        <a:ext cx="3341249" cy="1252968"/>
      </dsp:txXfrm>
    </dsp:sp>
    <dsp:sp modelId="{038A126C-C1BE-463D-B295-307CF8D2C93F}">
      <dsp:nvSpPr>
        <dsp:cNvPr id="0" name=""/>
        <dsp:cNvSpPr/>
      </dsp:nvSpPr>
      <dsp:spPr>
        <a:xfrm>
          <a:off x="7858304" y="3655935"/>
          <a:ext cx="3341249" cy="9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198BC-12D5-40BF-9347-AACDB5174D9B}">
      <dsp:nvSpPr>
        <dsp:cNvPr id="0" name=""/>
        <dsp:cNvSpPr/>
      </dsp:nvSpPr>
      <dsp:spPr>
        <a:xfrm>
          <a:off x="2308961" y="118275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6552A-5039-463D-A25E-5D3B79F21204}">
      <dsp:nvSpPr>
        <dsp:cNvPr id="0" name=""/>
        <dsp:cNvSpPr/>
      </dsp:nvSpPr>
      <dsp:spPr>
        <a:xfrm>
          <a:off x="904961" y="27999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Visual Tooltip Property</a:t>
          </a:r>
          <a:endParaRPr lang="en-US" sz="2400" kern="1200"/>
        </a:p>
      </dsp:txBody>
      <dsp:txXfrm>
        <a:off x="904961" y="2799968"/>
        <a:ext cx="4320000" cy="648000"/>
      </dsp:txXfrm>
    </dsp:sp>
    <dsp:sp modelId="{3871DEBF-E6AF-4920-8F4B-70EDA425F534}">
      <dsp:nvSpPr>
        <dsp:cNvPr id="0" name=""/>
        <dsp:cNvSpPr/>
      </dsp:nvSpPr>
      <dsp:spPr>
        <a:xfrm>
          <a:off x="904961" y="3496904"/>
          <a:ext cx="4320000" cy="13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EBF9E-9041-4345-9282-0E8CFFC0E83F}">
      <dsp:nvSpPr>
        <dsp:cNvPr id="0" name=""/>
        <dsp:cNvSpPr/>
      </dsp:nvSpPr>
      <dsp:spPr>
        <a:xfrm>
          <a:off x="7384961" y="118275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4F2F7-5478-47A0-9416-D89D3B512F3E}">
      <dsp:nvSpPr>
        <dsp:cNvPr id="0" name=""/>
        <dsp:cNvSpPr/>
      </dsp:nvSpPr>
      <dsp:spPr>
        <a:xfrm>
          <a:off x="5980961" y="27999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Report Page as a Tooltip</a:t>
          </a:r>
          <a:endParaRPr lang="en-US" sz="2400" kern="1200"/>
        </a:p>
      </dsp:txBody>
      <dsp:txXfrm>
        <a:off x="5980961" y="2799968"/>
        <a:ext cx="4320000" cy="648000"/>
      </dsp:txXfrm>
    </dsp:sp>
    <dsp:sp modelId="{BEBA30DE-B656-4CFA-89D5-E7493EF93E86}">
      <dsp:nvSpPr>
        <dsp:cNvPr id="0" name=""/>
        <dsp:cNvSpPr/>
      </dsp:nvSpPr>
      <dsp:spPr>
        <a:xfrm>
          <a:off x="5980961" y="3496904"/>
          <a:ext cx="4320000" cy="13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B4F2F9-ABBA-4453-AB3F-3902579DA5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3ED53-B4D5-4175-8AE1-50EDE5950A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870-6082-40ED-90B6-CD6CD16C587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5AAD9-BE09-4869-BA17-54936C113E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AB48E-6079-462C-AD8F-80AF2E8CCE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02BF-D1C8-4328-8A63-0CEB42B6B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98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F30D-A0A3-4BE5-AA70-391BE8FE0309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836AA-0E17-4F49-AD03-FFE864DA9E4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60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Buongiorno a tutti e grazie di essere presenti a questa sessione che ha lo scopo di presentarvi alcuni degli effetti che è possibile creare con 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PowerBI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che possono migliorare la user 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experience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dell’utente finale.</a:t>
            </a:r>
            <a:endParaRPr lang="en-US" b="0" i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it-IT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b="0" i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Io sono Laura, Senior Consultant in Insight. Faccio parte della 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Practice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App &amp; Data 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Modernisation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il cui scopo è quello di aiutare i clienti a modernizzare le proprie applicazioni e i dati. Vengo dal mondo dello sviluppo, ma da qualche anno ho scoperto la bellezza del mondo dei dati. Power BI è diventato uno strumento di lavoro quotidiano.</a:t>
            </a:r>
          </a:p>
          <a:p>
            <a:pPr algn="l" rtl="0" fontAlgn="base"/>
            <a:endParaRPr lang="it-IT" sz="12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Invece io sono Riccardo, collega di Laura, e anche io come lei vengo dal mondo applicativo e aiuto i nostri clienti ad adottare al meglio il cloud 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spesso li affianco nella migrazione e modernizzazione dei loro 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workload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verso il Azure. </a:t>
            </a:r>
          </a:p>
          <a:p>
            <a:pPr algn="l" rtl="0" fontAlgn="base"/>
            <a:r>
              <a:rPr lang="it-IT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 mi sono avvicinato da molto al mondo Power BI quindi spesso devo chiedere aiuto a Laura per affiancarmi nella creazione di Report che accompagnano nelle mie attività con i clienti, come la visualizzazione dei consumi o altre informazioni.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Però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in poco tempo e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grazie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a Laura,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sono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riuscito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a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prenderne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dimestichezza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Rimanete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fino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alla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fine se vi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volete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fare due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risate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quando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vi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mostrerò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io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alcuni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passaggi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1200" b="0" i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66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65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2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  <a:p>
            <a:r>
              <a:rPr lang="it-IT"/>
              <a:t>Di default </a:t>
            </a:r>
            <a:r>
              <a:rPr lang="it-IT" err="1"/>
              <a:t>PowerBI</a:t>
            </a:r>
            <a:r>
              <a:rPr lang="it-IT"/>
              <a:t> ha una gestione automatica dei </a:t>
            </a:r>
            <a:r>
              <a:rPr lang="it-IT" err="1"/>
              <a:t>tooltip</a:t>
            </a:r>
            <a:r>
              <a:rPr lang="it-IT"/>
              <a:t>, una sorta di call-out che visualizza le proprietà dei field presente in ogni </a:t>
            </a:r>
            <a:r>
              <a:rPr lang="it-IT" err="1"/>
              <a:t>datapoint</a:t>
            </a:r>
            <a:r>
              <a:rPr lang="it-IT"/>
              <a:t>.</a:t>
            </a:r>
          </a:p>
          <a:p>
            <a:r>
              <a:rPr lang="it-IT"/>
              <a:t>Spesso e volentieri si vogliono arricchire o creare una modalità diversa di visualizzazione e per questo si usano i Report Page, dove possiamo inserire i visual e tutti gli altri elementi che riteniamo necessario.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906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  <a:p>
            <a:r>
              <a:rPr lang="it-IT"/>
              <a:t>Visual (componente grafico che sta all’interno del report)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74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80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06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33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Riccardo ringrazia gli sponsor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17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Cosa vedremo in questa sessione: come fare un pop-up con delle informazioni di dettaglio, un pannello di filtri a scomparsa, e un page report tooltip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94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2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54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 Current Page sostituito da Action -&gt; Page Navigation</a:t>
            </a:r>
          </a:p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92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08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3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36AA-0E17-4F49-AD03-FFE864DA9E4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19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solidFill>
                  <a:srgbClr val="EB3C00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>
                <a:solidFill>
                  <a:srgbClr val="EB3C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B3C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6" y="315671"/>
            <a:ext cx="1217928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17277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/>
              <a:t>#MS365DAY</a:t>
            </a:r>
            <a:endParaRPr lang="it-IT" b="1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084826D9-5EA5-4641-B44B-A09B2423B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F7532826-A90F-4A15-92C0-E68B4CE074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EB3C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DFE6F32A-6AA0-4ED2-8119-89D7F1494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9FED687-C35A-413A-88A9-F146AD6B46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2541864"/>
            <a:ext cx="12845177" cy="43161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u="none">
                <a:solidFill>
                  <a:srgbClr val="EB3C00"/>
                </a:solidFill>
              </a:rPr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524EE8DA-661F-4DFE-AE7A-3A3224164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>
                <a:solidFill>
                  <a:srgbClr val="EB3C00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73864" y="1111831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9273864" y="3531474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solidFill>
                  <a:srgbClr val="EB3C00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B3C00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EB3C00"/>
                </a:solidFill>
              </a:defRPr>
            </a:lvl1pPr>
            <a:lvl2pPr>
              <a:defRPr sz="2400">
                <a:solidFill>
                  <a:srgbClr val="EB3C00"/>
                </a:solidFill>
              </a:defRPr>
            </a:lvl2pPr>
            <a:lvl3pPr>
              <a:defRPr sz="2400">
                <a:solidFill>
                  <a:srgbClr val="EB3C00"/>
                </a:solidFill>
              </a:defRPr>
            </a:lvl3pPr>
            <a:lvl4pPr>
              <a:defRPr sz="2400">
                <a:solidFill>
                  <a:srgbClr val="EB3C00"/>
                </a:solidFill>
              </a:defRPr>
            </a:lvl4pPr>
            <a:lvl5pPr>
              <a:defRPr sz="2400">
                <a:solidFill>
                  <a:srgbClr val="EB3C00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58A93-7028-417F-97BB-43811F21A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B3C00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EB3C00"/>
                </a:solidFill>
              </a:defRPr>
            </a:lvl1pPr>
            <a:lvl2pPr>
              <a:defRPr sz="2400">
                <a:solidFill>
                  <a:srgbClr val="EB3C00"/>
                </a:solidFill>
              </a:defRPr>
            </a:lvl2pPr>
            <a:lvl3pPr>
              <a:defRPr sz="2400">
                <a:solidFill>
                  <a:srgbClr val="EB3C00"/>
                </a:solidFill>
              </a:defRPr>
            </a:lvl3pPr>
            <a:lvl4pPr>
              <a:defRPr sz="2400">
                <a:solidFill>
                  <a:srgbClr val="EB3C00"/>
                </a:solidFill>
              </a:defRPr>
            </a:lvl4pPr>
            <a:lvl5pPr>
              <a:defRPr sz="2400">
                <a:solidFill>
                  <a:srgbClr val="EB3C00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737B0B4-9FA8-4A6E-914D-4AD9F7DB821F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C1EA60E-8CBB-4DD4-A84B-E8A7D65D9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28E804F-4F65-48BF-B1E5-0DA04E482966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9DBF7686-B67C-4683-A403-A4EE6BF11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B3C00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EB3C00"/>
                </a:solidFill>
              </a:defRPr>
            </a:lvl1pPr>
            <a:lvl2pPr>
              <a:defRPr sz="2400">
                <a:solidFill>
                  <a:srgbClr val="EB3C00"/>
                </a:solidFill>
              </a:defRPr>
            </a:lvl2pPr>
            <a:lvl3pPr>
              <a:defRPr sz="2400">
                <a:solidFill>
                  <a:srgbClr val="EB3C00"/>
                </a:solidFill>
              </a:defRPr>
            </a:lvl3pPr>
            <a:lvl4pPr>
              <a:defRPr sz="2400">
                <a:solidFill>
                  <a:srgbClr val="EB3C00"/>
                </a:solidFill>
              </a:defRPr>
            </a:lvl4pPr>
            <a:lvl5pPr>
              <a:defRPr sz="2400">
                <a:solidFill>
                  <a:srgbClr val="EB3C00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42" y="316559"/>
            <a:ext cx="1061005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CA3C4-9B93-4BE4-ADCF-72FCF17F1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it-IT"/>
              <a:t>#MS365DAY</a:t>
            </a:r>
            <a:endParaRPr lang="it-IT" sz="16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endParaRPr lang="it-IT">
              <a:solidFill>
                <a:srgbClr val="EB3C00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EB3C00"/>
                </a:solidFill>
                <a:latin typeface="+mn-lt"/>
              </a:defRPr>
            </a:lvl1pPr>
          </a:lstStyle>
          <a:p>
            <a:r>
              <a:rPr lang="it-IT" err="1"/>
              <a:t>Question</a:t>
            </a:r>
            <a:r>
              <a:rPr lang="it-IT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20473-4313-4F77-A7E2-0941868DDC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873" y="5024582"/>
            <a:ext cx="1331768" cy="13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6" y="315671"/>
            <a:ext cx="1217928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>
                <a:solidFill>
                  <a:srgbClr val="EB3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A0488-CFCE-40AF-BBCA-4AAD86E110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2" y="120337"/>
            <a:ext cx="1331768" cy="13317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92F4E7-6D6E-4A98-B468-5358C0C8A5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6" y="1518726"/>
            <a:ext cx="4953000" cy="24765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9A29C8-42DE-4469-B76C-B1BC5646A5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82" y="4202394"/>
            <a:ext cx="3296204" cy="16481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AE0697C-A91E-4576-92D4-009CAA32AD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1565106"/>
            <a:ext cx="4953000" cy="2476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6CA3BF-D491-4C05-BD48-F884827C307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99" y="4202394"/>
            <a:ext cx="3296204" cy="164810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6E852FD-65D0-4520-850C-744BFB37128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6" y="4202394"/>
            <a:ext cx="3296204" cy="16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314" y="316559"/>
            <a:ext cx="1028738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5314" y="1314157"/>
            <a:ext cx="1028738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3C00"/>
                </a:solidFill>
              </a:defRPr>
            </a:lvl1pPr>
          </a:lstStyle>
          <a:p>
            <a:r>
              <a:rPr lang="it-IT"/>
              <a:t>#MS365DAY</a:t>
            </a:r>
            <a:endParaRPr lang="it-IT">
              <a:solidFill>
                <a:srgbClr val="EB3C0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5314" y="6356350"/>
            <a:ext cx="900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67455C9-D330-4148-98AF-72D5524BF341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DC6C088-CE67-43BA-9D96-86BF3985AB6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B3C00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B3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B3C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3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3C00"/>
                </a:solidFill>
              </a:defRPr>
            </a:lvl1pPr>
          </a:lstStyle>
          <a:p>
            <a:r>
              <a:rPr lang="it-IT"/>
              <a:t>#MS365DAY</a:t>
            </a:r>
            <a:endParaRPr lang="it-IT">
              <a:solidFill>
                <a:srgbClr val="EB3C0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10C7351-9A53-48DE-9C4D-904AD339903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" y="104947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B3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B3C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3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4165-12B0-4645-BAC0-75855C66DE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8" y="142887"/>
            <a:ext cx="959448" cy="959448"/>
          </a:xfrm>
          <a:prstGeom prst="rect">
            <a:avLst/>
          </a:prstGeom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8" y="316559"/>
            <a:ext cx="1035193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768" y="1314157"/>
            <a:ext cx="10351929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3C00"/>
                </a:solidFill>
              </a:defRPr>
            </a:lvl1pPr>
          </a:lstStyle>
          <a:p>
            <a:r>
              <a:rPr lang="it-IT"/>
              <a:t>#MS365DAY</a:t>
            </a:r>
            <a:endParaRPr lang="it-IT">
              <a:solidFill>
                <a:srgbClr val="EB3C0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B3C00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B3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B3C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3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5" r:id="rId7"/>
    <p:sldLayoutId id="2147483704" r:id="rId8"/>
    <p:sldLayoutId id="2147483707" r:id="rId9"/>
    <p:sldLayoutId id="2147483706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www.pngall.com/wow-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02014-B7E0-4BF1-945B-88872B75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154" y="1921787"/>
            <a:ext cx="8285346" cy="3688400"/>
          </a:xfrm>
        </p:spPr>
        <p:txBody>
          <a:bodyPr/>
          <a:lstStyle/>
          <a:p>
            <a:r>
              <a:rPr lang="it-IT"/>
              <a:t>Effetti             in Power BI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7F5EBED-1D0B-454D-8ACF-ECBF37179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74072" y="2954220"/>
            <a:ext cx="2868239" cy="1817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1EA3A-E513-497E-B736-D3B7E1D73332}"/>
              </a:ext>
            </a:extLst>
          </p:cNvPr>
          <p:cNvSpPr txBox="1"/>
          <p:nvPr/>
        </p:nvSpPr>
        <p:spPr>
          <a:xfrm>
            <a:off x="6602464" y="5227277"/>
            <a:ext cx="4925703" cy="1631216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it-IT" sz="2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Laura Villa</a:t>
            </a:r>
            <a:br>
              <a:rPr lang="it-IT" sz="2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endParaRPr lang="it-IT" sz="200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fontAlgn="base"/>
            <a:r>
              <a:rPr lang="it-IT" sz="200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Consultant CDCT – DI @</a:t>
            </a:r>
            <a:r>
              <a:rPr lang="en-US" sz="200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</a:t>
            </a:r>
          </a:p>
          <a:p>
            <a:pPr fontAlgn="base"/>
            <a:endParaRPr lang="en-US" sz="200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it-IT" sz="200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​​</a:t>
            </a:r>
            <a:endParaRPr lang="it-IT" sz="200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A49D8B-F6BE-4F55-BB44-D5D3B849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73" y="5647131"/>
            <a:ext cx="1419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E0A30-9CF3-4EED-B2DA-7418D8F37A28}"/>
              </a:ext>
            </a:extLst>
          </p:cNvPr>
          <p:cNvSpPr txBox="1"/>
          <p:nvPr/>
        </p:nvSpPr>
        <p:spPr>
          <a:xfrm>
            <a:off x="1160921" y="5228023"/>
            <a:ext cx="5228041" cy="1631216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it-IT" sz="2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Riccardo Cappello</a:t>
            </a:r>
            <a:br>
              <a:rPr lang="it-IT" sz="2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endParaRPr lang="it-IT" sz="200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fontAlgn="base"/>
            <a:r>
              <a:rPr lang="it-IT" sz="200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Consultant CDCT – DI @</a:t>
            </a:r>
            <a:r>
              <a:rPr lang="en-US" sz="200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</a:t>
            </a:r>
          </a:p>
          <a:p>
            <a:pPr fontAlgn="base"/>
            <a:endParaRPr lang="en-US" sz="240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it-IT" sz="160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​​Microsoft Azure MVP | Intel Software Innovator</a:t>
            </a:r>
            <a:r>
              <a:rPr lang="it-IT" sz="1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​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8A6FDC0-1564-461A-B03A-C65C8148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5653109"/>
            <a:ext cx="1419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62A58B8D-8A34-49F5-8D4E-67D37ECB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70" y="6276333"/>
            <a:ext cx="322045" cy="50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6046762" cy="4812324"/>
          </a:xfrm>
        </p:spPr>
        <p:txBody>
          <a:bodyPr/>
          <a:lstStyle/>
          <a:p>
            <a:r>
              <a:rPr lang="it-IT"/>
              <a:t>Si tratta di un’opzione del bookmark che permette di salvare lo </a:t>
            </a:r>
            <a:r>
              <a:rPr lang="it-IT" b="1"/>
              <a:t>stato dei dati </a:t>
            </a:r>
            <a:r>
              <a:rPr lang="it-IT"/>
              <a:t>dei visual oggetto del Bookmark</a:t>
            </a:r>
          </a:p>
          <a:p>
            <a:r>
              <a:rPr lang="it-IT"/>
              <a:t>Utile se devo impostare il valore di un filtro</a:t>
            </a:r>
          </a:p>
          <a:p>
            <a:r>
              <a:rPr lang="it-IT"/>
              <a:t>Si abilita selezionando «Data»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Filter Panel a scomparsa</a:t>
            </a:r>
            <a:br>
              <a:rPr lang="it-IT"/>
            </a:br>
            <a:r>
              <a:rPr lang="it-IT" sz="3100"/>
              <a:t>Bookmark Data State</a:t>
            </a:r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1F40E-F6A9-4076-9984-95E51511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33" y="1447599"/>
            <a:ext cx="5048932" cy="45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9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6269501" cy="4812324"/>
          </a:xfrm>
        </p:spPr>
        <p:txBody>
          <a:bodyPr/>
          <a:lstStyle/>
          <a:p>
            <a:r>
              <a:rPr lang="it-IT"/>
              <a:t>Si tratta di un’opzione del bookmark che permette di salvare lo stato di tutti i visual oppure di una specifica selezione di visual</a:t>
            </a:r>
          </a:p>
          <a:p>
            <a:r>
              <a:rPr lang="it-IT"/>
              <a:t>Maggior controllo sul Bookmark</a:t>
            </a:r>
          </a:p>
          <a:p>
            <a:r>
              <a:rPr lang="it-IT"/>
              <a:t>Per questo motivo, preferire «Selected Visual»</a:t>
            </a:r>
          </a:p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Filter Panel a scomparsa</a:t>
            </a:r>
            <a:br>
              <a:rPr lang="it-IT"/>
            </a:br>
            <a:r>
              <a:rPr lang="it-IT" sz="3100"/>
              <a:t>Bookmark’s option «Selected Visual» / «All visuals»</a:t>
            </a:r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33D24-59B9-43A9-B280-DB223772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131" y="1314157"/>
            <a:ext cx="4787363" cy="52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5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59802B-78C2-4DF9-AFD3-28C888463990}"/>
              </a:ext>
            </a:extLst>
          </p:cNvPr>
          <p:cNvSpPr/>
          <p:nvPr/>
        </p:nvSpPr>
        <p:spPr>
          <a:xfrm>
            <a:off x="515100" y="3821723"/>
            <a:ext cx="6331178" cy="416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B3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6269501" cy="4812324"/>
          </a:xfrm>
        </p:spPr>
        <p:txBody>
          <a:bodyPr>
            <a:normAutofit/>
          </a:bodyPr>
          <a:lstStyle/>
          <a:p>
            <a:r>
              <a:rPr lang="it-IT"/>
              <a:t>Le opzioni di formattazione presenti nel panel Format del Button possono essere applicate a uno specifico stato del controllo</a:t>
            </a:r>
          </a:p>
          <a:p>
            <a:r>
              <a:rPr lang="it-IT"/>
              <a:t>Gli stati supportati sono:</a:t>
            </a:r>
          </a:p>
          <a:p>
            <a:pPr lvl="1"/>
            <a:r>
              <a:rPr lang="it-IT"/>
              <a:t>Default</a:t>
            </a:r>
          </a:p>
          <a:p>
            <a:pPr lvl="1"/>
            <a:r>
              <a:rPr lang="it-IT"/>
              <a:t>On hover</a:t>
            </a:r>
          </a:p>
          <a:p>
            <a:pPr lvl="1"/>
            <a:r>
              <a:rPr lang="it-IT"/>
              <a:t>On press</a:t>
            </a:r>
          </a:p>
          <a:p>
            <a:pPr lvl="1"/>
            <a:r>
              <a:rPr lang="it-IT"/>
              <a:t>Disabled</a:t>
            </a:r>
          </a:p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Filter Panel a scomparsa</a:t>
            </a:r>
            <a:br>
              <a:rPr lang="it-IT"/>
            </a:br>
            <a:r>
              <a:rPr lang="it-IT" sz="3100"/>
              <a:t>Button Hover</a:t>
            </a:r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93F4D-5E6D-414E-AFC8-D19C52DA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269" y="1511887"/>
            <a:ext cx="2155054" cy="46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egnaposto contenuto 5">
            <a:extLst>
              <a:ext uri="{FF2B5EF4-FFF2-40B4-BE49-F238E27FC236}">
                <a16:creationId xmlns:a16="http://schemas.microsoft.com/office/drawing/2014/main" id="{8168C5B2-437A-4B00-AC3F-2A0531AF4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395700"/>
              </p:ext>
            </p:extLst>
          </p:nvPr>
        </p:nvGraphicFramePr>
        <p:xfrm>
          <a:off x="576775" y="1832632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Page Report Tooltip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C4AB239-CA10-4504-AF42-92E9C22A8D16}"/>
              </a:ext>
            </a:extLst>
          </p:cNvPr>
          <p:cNvSpPr txBox="1">
            <a:spLocks/>
          </p:cNvSpPr>
          <p:nvPr/>
        </p:nvSpPr>
        <p:spPr>
          <a:xfrm>
            <a:off x="682042" y="1466557"/>
            <a:ext cx="10582989" cy="9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B3C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/>
              <a:t>«Come si può arricchire il tooltip di default?»</a:t>
            </a:r>
          </a:p>
          <a:p>
            <a:pPr marL="0" indent="0" algn="ctr">
              <a:buNone/>
            </a:pPr>
            <a:r>
              <a:rPr lang="it-IT" sz="2400"/>
              <a:t>SOLUZIONE: Creando un Page Report Tooltip!</a:t>
            </a:r>
          </a:p>
        </p:txBody>
      </p:sp>
    </p:spTree>
    <p:extLst>
      <p:ext uri="{BB962C8B-B14F-4D97-AF65-F5344CB8AC3E}">
        <p14:creationId xmlns:p14="http://schemas.microsoft.com/office/powerpoint/2010/main" val="29730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8848578" cy="4812324"/>
          </a:xfrm>
        </p:spPr>
        <p:txBody>
          <a:bodyPr/>
          <a:lstStyle/>
          <a:p>
            <a:r>
              <a:rPr lang="it-IT"/>
              <a:t>Il Tooltip permette di fornire informazioni interessanti relativamente a un data point presente in un visual</a:t>
            </a:r>
          </a:p>
          <a:p>
            <a:r>
              <a:rPr lang="it-IT"/>
              <a:t>Di default viene presentato un callout box che visualizza i dati principali del datapoint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Il Tooltip è personalizzabile dal pannello Format del visual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Page Report Tooltip</a:t>
            </a:r>
            <a:br>
              <a:rPr lang="it-IT"/>
            </a:br>
            <a:r>
              <a:rPr lang="it-IT" sz="3100"/>
              <a:t>Visual Tooltip Property</a:t>
            </a:r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F50FD-ED2B-4F2A-9909-E8BB8CC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199" y="1314157"/>
            <a:ext cx="1724025" cy="534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B18D6-D0CD-4B37-A3D4-421D4CD8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044" y="3238829"/>
            <a:ext cx="4776036" cy="14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314157"/>
            <a:ext cx="11205921" cy="4812324"/>
          </a:xfrm>
        </p:spPr>
        <p:txBody>
          <a:bodyPr/>
          <a:lstStyle/>
          <a:p>
            <a:r>
              <a:rPr lang="it-IT"/>
              <a:t>Oltre alla visualizzazione di default, è possibile selezionare anche l’opzione «Report Page» per sostituire il callout con una pagina di report creata ad hoc</a:t>
            </a:r>
          </a:p>
          <a:p>
            <a:r>
              <a:rPr lang="it-IT"/>
              <a:t>La pagina del Report deve avere la proprietà Tooltip = ON per poter apparire nell’elenco delle selezionabili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Page Report Tooltip</a:t>
            </a:r>
            <a:br>
              <a:rPr lang="it-IT"/>
            </a:br>
            <a:r>
              <a:rPr lang="it-IT" sz="3100"/>
              <a:t>Report Page as a Tooltip</a:t>
            </a:r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20AA5-4032-4407-AF8D-C33F6BAF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63" y="3895777"/>
            <a:ext cx="6318738" cy="29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90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Questions time!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DF1A9-DC37-40DD-8BA5-91D4654C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58" y="1389175"/>
            <a:ext cx="2362200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B04D4-FCF6-4949-B447-5648BF6DC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49" y="1389175"/>
            <a:ext cx="2375449" cy="2375449"/>
          </a:xfrm>
          <a:prstGeom prst="rect">
            <a:avLst/>
          </a:prstGeom>
        </p:spPr>
      </p:pic>
      <p:pic>
        <p:nvPicPr>
          <p:cNvPr id="17" name="Picture 1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E057CA9-CDF8-41CB-BFD3-9C1CBC44B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87" y="4187054"/>
            <a:ext cx="1434171" cy="1434171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29969BF8-8779-4BAB-B49C-E1FFE0E0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6" y="4187054"/>
            <a:ext cx="1438003" cy="1438003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/>
              <a:t>Thank </a:t>
            </a:r>
            <a:r>
              <a:rPr lang="it-IT" sz="8000" b="1" err="1"/>
              <a:t>You</a:t>
            </a:r>
            <a:r>
              <a:rPr lang="it-IT" sz="8000" b="1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34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EF4F0-1B6D-4CB6-92BF-7CD8104A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80746"/>
            <a:ext cx="10162903" cy="4351338"/>
          </a:xfrm>
        </p:spPr>
        <p:txBody>
          <a:bodyPr/>
          <a:lstStyle/>
          <a:p>
            <a:r>
              <a:rPr lang="it-IT"/>
              <a:t>Creare un pop-up informativo</a:t>
            </a:r>
          </a:p>
          <a:p>
            <a:r>
              <a:rPr lang="it-IT"/>
              <a:t>Filter panel a scomparsa</a:t>
            </a:r>
          </a:p>
          <a:p>
            <a:r>
              <a:rPr lang="it-IT"/>
              <a:t>Page Report Tooltip</a:t>
            </a:r>
          </a:p>
        </p:txBody>
      </p:sp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egnaposto contenuto 5">
            <a:extLst>
              <a:ext uri="{FF2B5EF4-FFF2-40B4-BE49-F238E27FC236}">
                <a16:creationId xmlns:a16="http://schemas.microsoft.com/office/drawing/2014/main" id="{8168C5B2-437A-4B00-AC3F-2A0531AF4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234500"/>
              </p:ext>
            </p:extLst>
          </p:nvPr>
        </p:nvGraphicFramePr>
        <p:xfrm>
          <a:off x="576775" y="1832632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Creare un pop-up informativo</a:t>
            </a:r>
          </a:p>
        </p:txBody>
      </p:sp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8CED1359-7A09-4971-BD31-9D30D50FA775}"/>
              </a:ext>
            </a:extLst>
          </p:cNvPr>
          <p:cNvSpPr txBox="1">
            <a:spLocks/>
          </p:cNvSpPr>
          <p:nvPr/>
        </p:nvSpPr>
        <p:spPr>
          <a:xfrm>
            <a:off x="675009" y="1433460"/>
            <a:ext cx="10582989" cy="9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B3C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/>
              <a:t>«Come dare informazioni di dettaglio nello stesso report?»</a:t>
            </a:r>
          </a:p>
          <a:p>
            <a:pPr marL="0" indent="0" algn="ctr">
              <a:buNone/>
            </a:pPr>
            <a:r>
              <a:rPr lang="it-IT" sz="2400"/>
              <a:t>SOLUZIONE: Inserire un pop-up di dettaglio con informazione aggiuntive!</a:t>
            </a:r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Il pannello di Selection consente di visualizzare l’elenco di tutti gli oggetti della pagina corrente, permettendo di agire su visibilità e ordinamento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Per visualizzare il pannello di selezione, scegliere dal menù </a:t>
            </a:r>
            <a:r>
              <a:rPr lang="it-IT" b="1"/>
              <a:t>View &gt; Selection</a:t>
            </a:r>
            <a:r>
              <a:rPr lang="it-IT"/>
              <a:t>:</a:t>
            </a:r>
          </a:p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Creare un pop-up informativo</a:t>
            </a:r>
            <a:br>
              <a:rPr lang="it-IT"/>
            </a:br>
            <a:r>
              <a:rPr lang="it-IT" sz="3100"/>
              <a:t>Grouping &amp; Selection Panel</a:t>
            </a:r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4967B-5294-4912-810A-672749DE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6" y="4743450"/>
            <a:ext cx="10775842" cy="2114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9604A0-F59C-4BEB-BCB7-67307799C101}"/>
              </a:ext>
            </a:extLst>
          </p:cNvPr>
          <p:cNvSpPr/>
          <p:nvPr/>
        </p:nvSpPr>
        <p:spPr>
          <a:xfrm>
            <a:off x="3963683" y="5073071"/>
            <a:ext cx="961534" cy="53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7A9E7F-501B-4285-97E3-592DF2705D35}"/>
              </a:ext>
            </a:extLst>
          </p:cNvPr>
          <p:cNvSpPr/>
          <p:nvPr/>
        </p:nvSpPr>
        <p:spPr>
          <a:xfrm>
            <a:off x="10609473" y="5509206"/>
            <a:ext cx="743145" cy="10322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8086A7-2B87-4BF5-B79F-517526351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339" y="2315820"/>
            <a:ext cx="4020434" cy="13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 Bookmark sono degli strumenti che permettono di salvare lo stato di un report in termini di:</a:t>
            </a:r>
          </a:p>
          <a:p>
            <a:pPr lvl="1"/>
            <a:r>
              <a:rPr lang="it-IT" b="1"/>
              <a:t>Dati</a:t>
            </a:r>
            <a:r>
              <a:rPr lang="it-IT"/>
              <a:t>: salva le proprietà dei dati, filtri e filtri dei dati</a:t>
            </a:r>
          </a:p>
          <a:p>
            <a:pPr lvl="1"/>
            <a:r>
              <a:rPr lang="it-IT" b="1"/>
              <a:t>Display</a:t>
            </a:r>
            <a:r>
              <a:rPr lang="it-IT"/>
              <a:t>: salva le proprietà di visualizzazione</a:t>
            </a:r>
          </a:p>
          <a:p>
            <a:pPr lvl="1"/>
            <a:r>
              <a:rPr lang="it-IT" b="1"/>
              <a:t>Current Page</a:t>
            </a:r>
            <a:r>
              <a:rPr lang="it-IT"/>
              <a:t>: salva la pagina che era visibile al momento della creazione del segnalibro</a:t>
            </a:r>
          </a:p>
          <a:p>
            <a:r>
              <a:rPr lang="it-IT"/>
              <a:t>Richiamabile con un click, può essere usato nella proprietà Action dei Button</a:t>
            </a:r>
          </a:p>
          <a:p>
            <a:r>
              <a:rPr lang="it-IT"/>
              <a:t>Il pannello dei Bookmark è visualizzabile da </a:t>
            </a:r>
            <a:r>
              <a:rPr lang="it-IT" b="1"/>
              <a:t>View &gt; Bookmarks</a:t>
            </a:r>
            <a:r>
              <a:rPr lang="it-IT"/>
              <a:t>:</a:t>
            </a:r>
          </a:p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Creare un pop-up informativo</a:t>
            </a:r>
            <a:br>
              <a:rPr lang="it-IT"/>
            </a:br>
            <a:r>
              <a:rPr lang="it-IT" sz="3100"/>
              <a:t>Bookmark &amp; Bookmark Panel</a:t>
            </a:r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955B9-9654-49C1-931F-5837C2D7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1" y="5124218"/>
            <a:ext cx="10671279" cy="1730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F5C306-1C1C-48B5-904D-F2ABF05F4609}"/>
              </a:ext>
            </a:extLst>
          </p:cNvPr>
          <p:cNvSpPr/>
          <p:nvPr/>
        </p:nvSpPr>
        <p:spPr>
          <a:xfrm>
            <a:off x="3555719" y="5354425"/>
            <a:ext cx="961534" cy="53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340172-BA00-4954-840D-96DAFB46659C}"/>
              </a:ext>
            </a:extLst>
          </p:cNvPr>
          <p:cNvSpPr/>
          <p:nvPr/>
        </p:nvSpPr>
        <p:spPr>
          <a:xfrm>
            <a:off x="8706561" y="5623089"/>
            <a:ext cx="743145" cy="10322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9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1BDC2D-02A7-423D-873E-4BD68182C31E}"/>
              </a:ext>
            </a:extLst>
          </p:cNvPr>
          <p:cNvSpPr/>
          <p:nvPr/>
        </p:nvSpPr>
        <p:spPr>
          <a:xfrm>
            <a:off x="409302" y="3036277"/>
            <a:ext cx="11373395" cy="416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B3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La proprietà Action del controllo di tipo «Button» permette di compiere diverse tipologie di azione:</a:t>
            </a:r>
          </a:p>
          <a:p>
            <a:pPr marL="0" indent="0">
              <a:buNone/>
            </a:pPr>
            <a:endParaRPr lang="it-IT"/>
          </a:p>
          <a:p>
            <a:pPr lvl="1"/>
            <a:r>
              <a:rPr lang="it-IT" b="1"/>
              <a:t>Back</a:t>
            </a:r>
            <a:r>
              <a:rPr lang="it-IT"/>
              <a:t>: porta alla pagina precedente (es. drill through)</a:t>
            </a:r>
          </a:p>
          <a:p>
            <a:pPr lvl="1"/>
            <a:r>
              <a:rPr lang="it-IT" b="1"/>
              <a:t>Bookmark</a:t>
            </a:r>
            <a:r>
              <a:rPr lang="it-IT"/>
              <a:t>: chiama un bookmark precedentemente impostato</a:t>
            </a:r>
          </a:p>
          <a:p>
            <a:pPr lvl="1"/>
            <a:r>
              <a:rPr lang="it-IT" b="1"/>
              <a:t>Drill through</a:t>
            </a:r>
            <a:r>
              <a:rPr lang="it-IT"/>
              <a:t>: porta a una pagina di dettaglio impostando filtri e selezioni della pagina precedente</a:t>
            </a:r>
          </a:p>
          <a:p>
            <a:pPr lvl="1"/>
            <a:r>
              <a:rPr lang="it-IT" b="1"/>
              <a:t>Page navigation</a:t>
            </a:r>
            <a:r>
              <a:rPr lang="it-IT"/>
              <a:t>: naviga a una specifica pagina di report</a:t>
            </a:r>
          </a:p>
          <a:p>
            <a:pPr lvl="1"/>
            <a:r>
              <a:rPr lang="it-IT" b="1"/>
              <a:t>Q&amp;A</a:t>
            </a:r>
            <a:r>
              <a:rPr lang="it-IT"/>
              <a:t>: apre il pannello Q&amp;A</a:t>
            </a:r>
          </a:p>
          <a:p>
            <a:pPr lvl="1"/>
            <a:r>
              <a:rPr lang="it-IT" b="1"/>
              <a:t>Web Url</a:t>
            </a:r>
            <a:r>
              <a:rPr lang="it-IT"/>
              <a:t>: apre una pagina di browser</a:t>
            </a:r>
          </a:p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Creare un pop-up informativo</a:t>
            </a:r>
            <a:br>
              <a:rPr lang="it-IT"/>
            </a:br>
            <a:r>
              <a:rPr lang="it-IT" sz="3100"/>
              <a:t>Button Action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4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34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egnaposto contenuto 5">
            <a:extLst>
              <a:ext uri="{FF2B5EF4-FFF2-40B4-BE49-F238E27FC236}">
                <a16:creationId xmlns:a16="http://schemas.microsoft.com/office/drawing/2014/main" id="{8168C5B2-437A-4B00-AC3F-2A0531AF4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82253"/>
              </p:ext>
            </p:extLst>
          </p:nvPr>
        </p:nvGraphicFramePr>
        <p:xfrm>
          <a:off x="576775" y="1832632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Filter Panel a scomparsa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C4AB239-CA10-4504-AF42-92E9C22A8D16}"/>
              </a:ext>
            </a:extLst>
          </p:cNvPr>
          <p:cNvSpPr txBox="1">
            <a:spLocks/>
          </p:cNvSpPr>
          <p:nvPr/>
        </p:nvSpPr>
        <p:spPr>
          <a:xfrm>
            <a:off x="682042" y="1466557"/>
            <a:ext cx="10582989" cy="9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B3C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B3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/>
              <a:t>«Ho troppi filtri! Come posso recuperare spazio nel report?»</a:t>
            </a:r>
          </a:p>
          <a:p>
            <a:pPr marL="0" indent="0" algn="ctr">
              <a:buNone/>
            </a:pPr>
            <a:r>
              <a:rPr lang="it-IT" sz="2400"/>
              <a:t>SOLUZIONE: Creare un filter panel a scomparsa!</a:t>
            </a:r>
          </a:p>
        </p:txBody>
      </p:sp>
    </p:spTree>
    <p:extLst>
      <p:ext uri="{BB962C8B-B14F-4D97-AF65-F5344CB8AC3E}">
        <p14:creationId xmlns:p14="http://schemas.microsoft.com/office/powerpoint/2010/main" val="13956232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18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1_Tema di Office</vt:lpstr>
      <vt:lpstr>4_Tema di Office</vt:lpstr>
      <vt:lpstr>3_Tema di Office</vt:lpstr>
      <vt:lpstr>Personalizza struttura</vt:lpstr>
      <vt:lpstr>Effetti             in Power BI</vt:lpstr>
      <vt:lpstr>PowerPoint Presentation</vt:lpstr>
      <vt:lpstr>AGENDA</vt:lpstr>
      <vt:lpstr>Creare un pop-up informativo</vt:lpstr>
      <vt:lpstr>Creare un pop-up informativo Grouping &amp; Selection Panel</vt:lpstr>
      <vt:lpstr>Creare un pop-up informativo Bookmark &amp; Bookmark Panel</vt:lpstr>
      <vt:lpstr>Creare un pop-up informativo Button Action</vt:lpstr>
      <vt:lpstr>PowerPoint Presentation</vt:lpstr>
      <vt:lpstr>Filter Panel a scomparsa</vt:lpstr>
      <vt:lpstr>Filter Panel a scomparsa Bookmark Data State</vt:lpstr>
      <vt:lpstr>Filter Panel a scomparsa Bookmark’s option «Selected Visual» / «All visuals»</vt:lpstr>
      <vt:lpstr>Filter Panel a scomparsa Button Hover</vt:lpstr>
      <vt:lpstr>PowerPoint Presentation</vt:lpstr>
      <vt:lpstr>Page Report Tooltip</vt:lpstr>
      <vt:lpstr>Page Report Tooltip Visual Tooltip Property</vt:lpstr>
      <vt:lpstr>Page Report Tooltip Report Page as a Tooltip</vt:lpstr>
      <vt:lpstr>PowerPoint Presentation</vt:lpstr>
      <vt:lpstr>Questions time!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revision>1</cp:revision>
  <dcterms:created xsi:type="dcterms:W3CDTF">2019-05-12T19:24:58Z</dcterms:created>
  <dcterms:modified xsi:type="dcterms:W3CDTF">2021-11-19T09:08:21Z</dcterms:modified>
</cp:coreProperties>
</file>