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6" r:id="rId3"/>
    <p:sldId id="267" r:id="rId4"/>
    <p:sldId id="272" r:id="rId5"/>
    <p:sldId id="283" r:id="rId6"/>
    <p:sldId id="284" r:id="rId7"/>
    <p:sldId id="285" r:id="rId8"/>
    <p:sldId id="286" r:id="rId9"/>
    <p:sldId id="287" r:id="rId10"/>
    <p:sldId id="288" r:id="rId11"/>
    <p:sldId id="296" r:id="rId12"/>
    <p:sldId id="289" r:id="rId13"/>
    <p:sldId id="291" r:id="rId14"/>
    <p:sldId id="292" r:id="rId15"/>
    <p:sldId id="299" r:id="rId16"/>
    <p:sldId id="298" r:id="rId17"/>
    <p:sldId id="300" r:id="rId18"/>
    <p:sldId id="295" r:id="rId19"/>
    <p:sldId id="294" r:id="rId20"/>
    <p:sldId id="293" r:id="rId21"/>
    <p:sldId id="297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42CB4-05CD-4162-99F2-881B4C7EA249}" v="795" dt="2022-12-16T13:04:52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54" autoAdjust="0"/>
  </p:normalViewPr>
  <p:slideViewPr>
    <p:cSldViewPr snapToGrid="0">
      <p:cViewPr varScale="1">
        <p:scale>
          <a:sx n="100" d="100"/>
          <a:sy n="100" d="100"/>
        </p:scale>
        <p:origin x="1152" y="77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Cappello" userId="51e7bb18-7c18-4a87-a49d-a9d68c7de145" providerId="ADAL" clId="{6ED42CB4-05CD-4162-99F2-881B4C7EA249}"/>
    <pc:docChg chg="custSel modSld">
      <pc:chgData name="Riccardo Cappello" userId="51e7bb18-7c18-4a87-a49d-a9d68c7de145" providerId="ADAL" clId="{6ED42CB4-05CD-4162-99F2-881B4C7EA249}" dt="2022-12-16T13:36:21.812" v="231" actId="6549"/>
      <pc:docMkLst>
        <pc:docMk/>
      </pc:docMkLst>
      <pc:sldChg chg="addSp delSp modSp mod">
        <pc:chgData name="Riccardo Cappello" userId="51e7bb18-7c18-4a87-a49d-a9d68c7de145" providerId="ADAL" clId="{6ED42CB4-05CD-4162-99F2-881B4C7EA249}" dt="2022-12-16T13:25:31.952" v="208" actId="20577"/>
        <pc:sldMkLst>
          <pc:docMk/>
          <pc:sldMk cId="2985604571" sldId="266"/>
        </pc:sldMkLst>
        <pc:spChg chg="mod">
          <ac:chgData name="Riccardo Cappello" userId="51e7bb18-7c18-4a87-a49d-a9d68c7de145" providerId="ADAL" clId="{6ED42CB4-05CD-4162-99F2-881B4C7EA249}" dt="2022-12-16T13:25:31.952" v="208" actId="20577"/>
          <ac:spMkLst>
            <pc:docMk/>
            <pc:sldMk cId="2985604571" sldId="266"/>
            <ac:spMk id="2" creationId="{BC3CE789-B9C8-46C6-B31B-E6AD9330C276}"/>
          </ac:spMkLst>
        </pc:spChg>
        <pc:spChg chg="mod">
          <ac:chgData name="Riccardo Cappello" userId="51e7bb18-7c18-4a87-a49d-a9d68c7de145" providerId="ADAL" clId="{6ED42CB4-05CD-4162-99F2-881B4C7EA249}" dt="2022-12-13T08:10:41.156" v="29" actId="6549"/>
          <ac:spMkLst>
            <pc:docMk/>
            <pc:sldMk cId="2985604571" sldId="266"/>
            <ac:spMk id="5" creationId="{BC15647F-4102-B594-0770-65D2D7603F80}"/>
          </ac:spMkLst>
        </pc:spChg>
        <pc:picChg chg="add mod">
          <ac:chgData name="Riccardo Cappello" userId="51e7bb18-7c18-4a87-a49d-a9d68c7de145" providerId="ADAL" clId="{6ED42CB4-05CD-4162-99F2-881B4C7EA249}" dt="2022-12-13T08:10:47.302" v="47" actId="1035"/>
          <ac:picMkLst>
            <pc:docMk/>
            <pc:sldMk cId="2985604571" sldId="266"/>
            <ac:picMk id="3" creationId="{FAD819B7-C4E6-73F4-0EE7-0D4138AF37E4}"/>
          </ac:picMkLst>
        </pc:picChg>
        <pc:picChg chg="mod">
          <ac:chgData name="Riccardo Cappello" userId="51e7bb18-7c18-4a87-a49d-a9d68c7de145" providerId="ADAL" clId="{6ED42CB4-05CD-4162-99F2-881B4C7EA249}" dt="2022-12-12T20:03:18.396" v="2" actId="1076"/>
          <ac:picMkLst>
            <pc:docMk/>
            <pc:sldMk cId="2985604571" sldId="266"/>
            <ac:picMk id="7" creationId="{2D22B182-D4FC-D12C-7FDC-1BA9741ACB9F}"/>
          </ac:picMkLst>
        </pc:picChg>
        <pc:picChg chg="del">
          <ac:chgData name="Riccardo Cappello" userId="51e7bb18-7c18-4a87-a49d-a9d68c7de145" providerId="ADAL" clId="{6ED42CB4-05CD-4162-99F2-881B4C7EA249}" dt="2022-12-12T17:40:33.011" v="0" actId="478"/>
          <ac:picMkLst>
            <pc:docMk/>
            <pc:sldMk cId="2985604571" sldId="266"/>
            <ac:picMk id="8" creationId="{A22286CB-F755-686D-C8E4-789CA2D4C115}"/>
          </ac:picMkLst>
        </pc:picChg>
      </pc:sldChg>
      <pc:sldChg chg="modSp mod modNotesTx">
        <pc:chgData name="Riccardo Cappello" userId="51e7bb18-7c18-4a87-a49d-a9d68c7de145" providerId="ADAL" clId="{6ED42CB4-05CD-4162-99F2-881B4C7EA249}" dt="2022-12-16T13:36:21.812" v="231" actId="6549"/>
        <pc:sldMkLst>
          <pc:docMk/>
          <pc:sldMk cId="2841249808" sldId="272"/>
        </pc:sldMkLst>
        <pc:spChg chg="mod">
          <ac:chgData name="Riccardo Cappello" userId="51e7bb18-7c18-4a87-a49d-a9d68c7de145" providerId="ADAL" clId="{6ED42CB4-05CD-4162-99F2-881B4C7EA249}" dt="2022-12-16T13:21:04.029" v="207" actId="255"/>
          <ac:spMkLst>
            <pc:docMk/>
            <pc:sldMk cId="2841249808" sldId="272"/>
            <ac:spMk id="9" creationId="{275A87A9-E85E-E53F-73BB-0EB1A4ADA23A}"/>
          </ac:spMkLst>
        </pc:spChg>
        <pc:spChg chg="mod">
          <ac:chgData name="Riccardo Cappello" userId="51e7bb18-7c18-4a87-a49d-a9d68c7de145" providerId="ADAL" clId="{6ED42CB4-05CD-4162-99F2-881B4C7EA249}" dt="2022-12-16T13:20:27.621" v="156" actId="20577"/>
          <ac:spMkLst>
            <pc:docMk/>
            <pc:sldMk cId="2841249808" sldId="272"/>
            <ac:spMk id="11" creationId="{9A54311D-CAF3-3D06-57C7-B5AD0266A6E8}"/>
          </ac:spMkLst>
        </pc:spChg>
        <pc:spChg chg="mod">
          <ac:chgData name="Riccardo Cappello" userId="51e7bb18-7c18-4a87-a49d-a9d68c7de145" providerId="ADAL" clId="{6ED42CB4-05CD-4162-99F2-881B4C7EA249}" dt="2022-12-16T13:20:21.906" v="145" actId="255"/>
          <ac:spMkLst>
            <pc:docMk/>
            <pc:sldMk cId="2841249808" sldId="272"/>
            <ac:spMk id="13" creationId="{71645ED0-5054-A8B2-931B-009138CFBFFC}"/>
          </ac:spMkLst>
        </pc:spChg>
        <pc:spChg chg="mod">
          <ac:chgData name="Riccardo Cappello" userId="51e7bb18-7c18-4a87-a49d-a9d68c7de145" providerId="ADAL" clId="{6ED42CB4-05CD-4162-99F2-881B4C7EA249}" dt="2022-12-16T13:20:34.901" v="174" actId="20577"/>
          <ac:spMkLst>
            <pc:docMk/>
            <pc:sldMk cId="2841249808" sldId="272"/>
            <ac:spMk id="15" creationId="{3CFFAF0B-E679-2496-E6F0-7EA1F111383D}"/>
          </ac:spMkLst>
        </pc:spChg>
        <pc:spChg chg="mod">
          <ac:chgData name="Riccardo Cappello" userId="51e7bb18-7c18-4a87-a49d-a9d68c7de145" providerId="ADAL" clId="{6ED42CB4-05CD-4162-99F2-881B4C7EA249}" dt="2022-12-16T13:20:45.083" v="191" actId="20577"/>
          <ac:spMkLst>
            <pc:docMk/>
            <pc:sldMk cId="2841249808" sldId="272"/>
            <ac:spMk id="17" creationId="{94EE18DA-82E5-A3E9-2992-D2AA80D76B73}"/>
          </ac:spMkLst>
        </pc:spChg>
        <pc:spChg chg="mod">
          <ac:chgData name="Riccardo Cappello" userId="51e7bb18-7c18-4a87-a49d-a9d68c7de145" providerId="ADAL" clId="{6ED42CB4-05CD-4162-99F2-881B4C7EA249}" dt="2022-12-16T13:20:49.028" v="205" actId="20577"/>
          <ac:spMkLst>
            <pc:docMk/>
            <pc:sldMk cId="2841249808" sldId="272"/>
            <ac:spMk id="19" creationId="{5825E8CC-DAE9-7311-B385-FCFD58591FFA}"/>
          </ac:spMkLst>
        </pc:spChg>
      </pc:sldChg>
      <pc:sldChg chg="modSp mod">
        <pc:chgData name="Riccardo Cappello" userId="51e7bb18-7c18-4a87-a49d-a9d68c7de145" providerId="ADAL" clId="{6ED42CB4-05CD-4162-99F2-881B4C7EA249}" dt="2022-12-16T13:27:47.895" v="214" actId="20577"/>
        <pc:sldMkLst>
          <pc:docMk/>
          <pc:sldMk cId="1680122628" sldId="292"/>
        </pc:sldMkLst>
        <pc:spChg chg="mod">
          <ac:chgData name="Riccardo Cappello" userId="51e7bb18-7c18-4a87-a49d-a9d68c7de145" providerId="ADAL" clId="{6ED42CB4-05CD-4162-99F2-881B4C7EA249}" dt="2022-12-16T13:27:47.895" v="214" actId="20577"/>
          <ac:spMkLst>
            <pc:docMk/>
            <pc:sldMk cId="1680122628" sldId="292"/>
            <ac:spMk id="4" creationId="{57470FFA-240B-22CB-266E-4866518998C0}"/>
          </ac:spMkLst>
        </pc:spChg>
      </pc:sldChg>
      <pc:sldChg chg="modSp">
        <pc:chgData name="Riccardo Cappello" userId="51e7bb18-7c18-4a87-a49d-a9d68c7de145" providerId="ADAL" clId="{6ED42CB4-05CD-4162-99F2-881B4C7EA249}" dt="2022-12-12T20:55:30.623" v="7" actId="1076"/>
        <pc:sldMkLst>
          <pc:docMk/>
          <pc:sldMk cId="3734367384" sldId="298"/>
        </pc:sldMkLst>
        <pc:spChg chg="mod">
          <ac:chgData name="Riccardo Cappello" userId="51e7bb18-7c18-4a87-a49d-a9d68c7de145" providerId="ADAL" clId="{6ED42CB4-05CD-4162-99F2-881B4C7EA249}" dt="2022-12-12T20:55:30.623" v="7" actId="1076"/>
          <ac:spMkLst>
            <pc:docMk/>
            <pc:sldMk cId="3734367384" sldId="298"/>
            <ac:spMk id="3" creationId="{79FFC24F-2B32-7A82-6CBB-D7BC7D535DB4}"/>
          </ac:spMkLst>
        </pc:spChg>
        <pc:spChg chg="mod">
          <ac:chgData name="Riccardo Cappello" userId="51e7bb18-7c18-4a87-a49d-a9d68c7de145" providerId="ADAL" clId="{6ED42CB4-05CD-4162-99F2-881B4C7EA249}" dt="2022-12-12T20:55:30.623" v="7" actId="1076"/>
          <ac:spMkLst>
            <pc:docMk/>
            <pc:sldMk cId="3734367384" sldId="298"/>
            <ac:spMk id="5" creationId="{8219776D-FD2C-9991-A2C7-E4408AD9305C}"/>
          </ac:spMkLst>
        </pc:spChg>
        <pc:spChg chg="mod">
          <ac:chgData name="Riccardo Cappello" userId="51e7bb18-7c18-4a87-a49d-a9d68c7de145" providerId="ADAL" clId="{6ED42CB4-05CD-4162-99F2-881B4C7EA249}" dt="2022-12-12T20:55:30.623" v="7" actId="1076"/>
          <ac:spMkLst>
            <pc:docMk/>
            <pc:sldMk cId="3734367384" sldId="298"/>
            <ac:spMk id="8" creationId="{4009ADA9-9D2C-E1ED-003A-6B579CF85CAC}"/>
          </ac:spMkLst>
        </pc:spChg>
        <pc:spChg chg="mod">
          <ac:chgData name="Riccardo Cappello" userId="51e7bb18-7c18-4a87-a49d-a9d68c7de145" providerId="ADAL" clId="{6ED42CB4-05CD-4162-99F2-881B4C7EA249}" dt="2022-12-12T20:55:30.623" v="7" actId="1076"/>
          <ac:spMkLst>
            <pc:docMk/>
            <pc:sldMk cId="3734367384" sldId="298"/>
            <ac:spMk id="9" creationId="{EEC4B3F0-DC22-920A-D610-24B91216AA61}"/>
          </ac:spMkLst>
        </pc:spChg>
        <pc:picChg chg="mod">
          <ac:chgData name="Riccardo Cappello" userId="51e7bb18-7c18-4a87-a49d-a9d68c7de145" providerId="ADAL" clId="{6ED42CB4-05CD-4162-99F2-881B4C7EA249}" dt="2022-12-12T20:55:30.623" v="7" actId="1076"/>
          <ac:picMkLst>
            <pc:docMk/>
            <pc:sldMk cId="3734367384" sldId="298"/>
            <ac:picMk id="4" creationId="{384D088B-F05F-955B-F12B-A19A155E5E0D}"/>
          </ac:picMkLst>
        </pc:picChg>
        <pc:cxnChg chg="mod">
          <ac:chgData name="Riccardo Cappello" userId="51e7bb18-7c18-4a87-a49d-a9d68c7de145" providerId="ADAL" clId="{6ED42CB4-05CD-4162-99F2-881B4C7EA249}" dt="2022-12-12T20:55:30.623" v="7" actId="1076"/>
          <ac:cxnSpMkLst>
            <pc:docMk/>
            <pc:sldMk cId="3734367384" sldId="298"/>
            <ac:cxnSpMk id="7" creationId="{47E997E2-760E-204E-7F5D-EFA9C020F89B}"/>
          </ac:cxnSpMkLst>
        </pc:cxnChg>
      </pc:sldChg>
      <pc:sldChg chg="modSp mod">
        <pc:chgData name="Riccardo Cappello" userId="51e7bb18-7c18-4a87-a49d-a9d68c7de145" providerId="ADAL" clId="{6ED42CB4-05CD-4162-99F2-881B4C7EA249}" dt="2022-12-16T13:29:08.511" v="228" actId="20577"/>
        <pc:sldMkLst>
          <pc:docMk/>
          <pc:sldMk cId="2171681886" sldId="299"/>
        </pc:sldMkLst>
        <pc:spChg chg="mod">
          <ac:chgData name="Riccardo Cappello" userId="51e7bb18-7c18-4a87-a49d-a9d68c7de145" providerId="ADAL" clId="{6ED42CB4-05CD-4162-99F2-881B4C7EA249}" dt="2022-12-16T13:29:08.511" v="228" actId="20577"/>
          <ac:spMkLst>
            <pc:docMk/>
            <pc:sldMk cId="2171681886" sldId="299"/>
            <ac:spMk id="7" creationId="{43DE05DC-316B-0A88-DACA-CAB24561C39B}"/>
          </ac:spMkLst>
        </pc:spChg>
        <pc:cxnChg chg="mod">
          <ac:chgData name="Riccardo Cappello" userId="51e7bb18-7c18-4a87-a49d-a9d68c7de145" providerId="ADAL" clId="{6ED42CB4-05CD-4162-99F2-881B4C7EA249}" dt="2022-12-16T13:28:57.180" v="225" actId="14100"/>
          <ac:cxnSpMkLst>
            <pc:docMk/>
            <pc:sldMk cId="2171681886" sldId="299"/>
            <ac:cxnSpMk id="5" creationId="{E4F08835-65B6-63B7-9AEE-11FF5FE4D7DF}"/>
          </ac:cxnSpMkLst>
        </pc:cxnChg>
      </pc:sldChg>
    </pc:docChg>
  </pc:docChgLst>
  <pc:docChgLst>
    <pc:chgData name="Villa, Laura" userId="85c95f35-5d73-4ebb-ab02-67e6fdc2856c" providerId="ADAL" clId="{54E3E525-7B73-4253-9E26-13AC065E2601}"/>
    <pc:docChg chg="undo custSel addSld delSld modSld sldOrd">
      <pc:chgData name="Villa, Laura" userId="85c95f35-5d73-4ebb-ab02-67e6fdc2856c" providerId="ADAL" clId="{54E3E525-7B73-4253-9E26-13AC065E2601}" dt="2022-12-12T08:25:21.659" v="1337" actId="20577"/>
      <pc:docMkLst>
        <pc:docMk/>
      </pc:docMkLst>
      <pc:sldChg chg="del">
        <pc:chgData name="Villa, Laura" userId="85c95f35-5d73-4ebb-ab02-67e6fdc2856c" providerId="ADAL" clId="{54E3E525-7B73-4253-9E26-13AC065E2601}" dt="2022-12-06T12:13:17.258" v="129" actId="47"/>
        <pc:sldMkLst>
          <pc:docMk/>
          <pc:sldMk cId="4030039664" sldId="257"/>
        </pc:sldMkLst>
      </pc:sldChg>
      <pc:sldChg chg="del">
        <pc:chgData name="Villa, Laura" userId="85c95f35-5d73-4ebb-ab02-67e6fdc2856c" providerId="ADAL" clId="{54E3E525-7B73-4253-9E26-13AC065E2601}" dt="2022-12-06T12:13:17.258" v="129" actId="47"/>
        <pc:sldMkLst>
          <pc:docMk/>
          <pc:sldMk cId="665140032" sldId="260"/>
        </pc:sldMkLst>
      </pc:sldChg>
      <pc:sldChg chg="del">
        <pc:chgData name="Villa, Laura" userId="85c95f35-5d73-4ebb-ab02-67e6fdc2856c" providerId="ADAL" clId="{54E3E525-7B73-4253-9E26-13AC065E2601}" dt="2022-12-06T12:13:17.258" v="129" actId="47"/>
        <pc:sldMkLst>
          <pc:docMk/>
          <pc:sldMk cId="3246016498" sldId="262"/>
        </pc:sldMkLst>
      </pc:sldChg>
      <pc:sldChg chg="del">
        <pc:chgData name="Villa, Laura" userId="85c95f35-5d73-4ebb-ab02-67e6fdc2856c" providerId="ADAL" clId="{54E3E525-7B73-4253-9E26-13AC065E2601}" dt="2022-12-06T12:13:17.258" v="129" actId="47"/>
        <pc:sldMkLst>
          <pc:docMk/>
          <pc:sldMk cId="1911003121" sldId="264"/>
        </pc:sldMkLst>
      </pc:sldChg>
      <pc:sldChg chg="addSp delSp modSp mod">
        <pc:chgData name="Villa, Laura" userId="85c95f35-5d73-4ebb-ab02-67e6fdc2856c" providerId="ADAL" clId="{54E3E525-7B73-4253-9E26-13AC065E2601}" dt="2022-12-06T12:12:08.850" v="127" actId="20577"/>
        <pc:sldMkLst>
          <pc:docMk/>
          <pc:sldMk cId="2985604571" sldId="266"/>
        </pc:sldMkLst>
        <pc:spChg chg="mod">
          <ac:chgData name="Villa, Laura" userId="85c95f35-5d73-4ebb-ab02-67e6fdc2856c" providerId="ADAL" clId="{54E3E525-7B73-4253-9E26-13AC065E2601}" dt="2022-12-06T12:10:15.841" v="55" actId="20577"/>
          <ac:spMkLst>
            <pc:docMk/>
            <pc:sldMk cId="2985604571" sldId="266"/>
            <ac:spMk id="2" creationId="{BC3CE789-B9C8-46C6-B31B-E6AD9330C276}"/>
          </ac:spMkLst>
        </pc:spChg>
        <pc:spChg chg="del">
          <ac:chgData name="Villa, Laura" userId="85c95f35-5d73-4ebb-ab02-67e6fdc2856c" providerId="ADAL" clId="{54E3E525-7B73-4253-9E26-13AC065E2601}" dt="2022-12-06T12:11:20.509" v="57" actId="478"/>
          <ac:spMkLst>
            <pc:docMk/>
            <pc:sldMk cId="2985604571" sldId="266"/>
            <ac:spMk id="3" creationId="{D0B4AFB7-0047-468D-BE92-BDFE0A623E1F}"/>
          </ac:spMkLst>
        </pc:spChg>
        <pc:spChg chg="add mod">
          <ac:chgData name="Villa, Laura" userId="85c95f35-5d73-4ebb-ab02-67e6fdc2856c" providerId="ADAL" clId="{54E3E525-7B73-4253-9E26-13AC065E2601}" dt="2022-12-06T12:12:08.850" v="127" actId="20577"/>
          <ac:spMkLst>
            <pc:docMk/>
            <pc:sldMk cId="2985604571" sldId="266"/>
            <ac:spMk id="4" creationId="{C4B8A253-BDD4-8D8C-747A-67DCD7BBC183}"/>
          </ac:spMkLst>
        </pc:spChg>
        <pc:spChg chg="add mod">
          <ac:chgData name="Villa, Laura" userId="85c95f35-5d73-4ebb-ab02-67e6fdc2856c" providerId="ADAL" clId="{54E3E525-7B73-4253-9E26-13AC065E2601}" dt="2022-12-06T12:11:49.948" v="117" actId="20577"/>
          <ac:spMkLst>
            <pc:docMk/>
            <pc:sldMk cId="2985604571" sldId="266"/>
            <ac:spMk id="5" creationId="{BC15647F-4102-B594-0770-65D2D7603F80}"/>
          </ac:spMkLst>
        </pc:spChg>
        <pc:picChg chg="add del mod">
          <ac:chgData name="Villa, Laura" userId="85c95f35-5d73-4ebb-ab02-67e6fdc2856c" providerId="ADAL" clId="{54E3E525-7B73-4253-9E26-13AC065E2601}" dt="2022-12-06T12:11:34.807" v="82" actId="478"/>
          <ac:picMkLst>
            <pc:docMk/>
            <pc:sldMk cId="2985604571" sldId="266"/>
            <ac:picMk id="6" creationId="{542500C0-74D2-C22D-D4A1-AED6CF36458A}"/>
          </ac:picMkLst>
        </pc:picChg>
        <pc:picChg chg="add mod">
          <ac:chgData name="Villa, Laura" userId="85c95f35-5d73-4ebb-ab02-67e6fdc2856c" providerId="ADAL" clId="{54E3E525-7B73-4253-9E26-13AC065E2601}" dt="2022-12-06T12:11:15.454" v="56"/>
          <ac:picMkLst>
            <pc:docMk/>
            <pc:sldMk cId="2985604571" sldId="266"/>
            <ac:picMk id="7" creationId="{2D22B182-D4FC-D12C-7FDC-1BA9741ACB9F}"/>
          </ac:picMkLst>
        </pc:picChg>
        <pc:picChg chg="add mod">
          <ac:chgData name="Villa, Laura" userId="85c95f35-5d73-4ebb-ab02-67e6fdc2856c" providerId="ADAL" clId="{54E3E525-7B73-4253-9E26-13AC065E2601}" dt="2022-12-06T12:11:15.454" v="56"/>
          <ac:picMkLst>
            <pc:docMk/>
            <pc:sldMk cId="2985604571" sldId="266"/>
            <ac:picMk id="8" creationId="{A22286CB-F755-686D-C8E4-789CA2D4C115}"/>
          </ac:picMkLst>
        </pc:picChg>
        <pc:picChg chg="add mod">
          <ac:chgData name="Villa, Laura" userId="85c95f35-5d73-4ebb-ab02-67e6fdc2856c" providerId="ADAL" clId="{54E3E525-7B73-4253-9E26-13AC065E2601}" dt="2022-12-06T12:11:15.454" v="56"/>
          <ac:picMkLst>
            <pc:docMk/>
            <pc:sldMk cId="2985604571" sldId="266"/>
            <ac:picMk id="9" creationId="{17D0BE7B-8B1D-14F6-8B43-A6995EA4F86D}"/>
          </ac:picMkLst>
        </pc:picChg>
        <pc:picChg chg="add mod">
          <ac:chgData name="Villa, Laura" userId="85c95f35-5d73-4ebb-ab02-67e6fdc2856c" providerId="ADAL" clId="{54E3E525-7B73-4253-9E26-13AC065E2601}" dt="2022-12-06T12:11:15.454" v="56"/>
          <ac:picMkLst>
            <pc:docMk/>
            <pc:sldMk cId="2985604571" sldId="266"/>
            <ac:picMk id="10" creationId="{83ECCDB4-4B37-46AF-5DB7-9916A7E7B865}"/>
          </ac:picMkLst>
        </pc:picChg>
      </pc:sldChg>
      <pc:sldChg chg="del">
        <pc:chgData name="Villa, Laura" userId="85c95f35-5d73-4ebb-ab02-67e6fdc2856c" providerId="ADAL" clId="{54E3E525-7B73-4253-9E26-13AC065E2601}" dt="2022-12-06T12:13:17.258" v="129" actId="47"/>
        <pc:sldMkLst>
          <pc:docMk/>
          <pc:sldMk cId="977166620" sldId="268"/>
        </pc:sldMkLst>
      </pc:sldChg>
      <pc:sldChg chg="add">
        <pc:chgData name="Villa, Laura" userId="85c95f35-5d73-4ebb-ab02-67e6fdc2856c" providerId="ADAL" clId="{54E3E525-7B73-4253-9E26-13AC065E2601}" dt="2022-12-06T12:12:51.538" v="128"/>
        <pc:sldMkLst>
          <pc:docMk/>
          <pc:sldMk cId="2841249808" sldId="272"/>
        </pc:sldMkLst>
      </pc:sldChg>
      <pc:sldChg chg="add">
        <pc:chgData name="Villa, Laura" userId="85c95f35-5d73-4ebb-ab02-67e6fdc2856c" providerId="ADAL" clId="{54E3E525-7B73-4253-9E26-13AC065E2601}" dt="2022-12-06T12:12:51.538" v="128"/>
        <pc:sldMkLst>
          <pc:docMk/>
          <pc:sldMk cId="2164179815" sldId="283"/>
        </pc:sldMkLst>
      </pc:sldChg>
      <pc:sldChg chg="modSp add mod">
        <pc:chgData name="Villa, Laura" userId="85c95f35-5d73-4ebb-ab02-67e6fdc2856c" providerId="ADAL" clId="{54E3E525-7B73-4253-9E26-13AC065E2601}" dt="2022-12-07T09:46:19.174" v="246" actId="20577"/>
        <pc:sldMkLst>
          <pc:docMk/>
          <pc:sldMk cId="1102948005" sldId="284"/>
        </pc:sldMkLst>
        <pc:spChg chg="mod">
          <ac:chgData name="Villa, Laura" userId="85c95f35-5d73-4ebb-ab02-67e6fdc2856c" providerId="ADAL" clId="{54E3E525-7B73-4253-9E26-13AC065E2601}" dt="2022-12-07T09:46:19.174" v="246" actId="20577"/>
          <ac:spMkLst>
            <pc:docMk/>
            <pc:sldMk cId="1102948005" sldId="284"/>
            <ac:spMk id="4" creationId="{D90ED508-F93B-D1D4-D204-E2376D890077}"/>
          </ac:spMkLst>
        </pc:spChg>
      </pc:sldChg>
      <pc:sldChg chg="modSp add mod modNotesTx">
        <pc:chgData name="Villa, Laura" userId="85c95f35-5d73-4ebb-ab02-67e6fdc2856c" providerId="ADAL" clId="{54E3E525-7B73-4253-9E26-13AC065E2601}" dt="2022-12-12T08:25:21.659" v="1337" actId="20577"/>
        <pc:sldMkLst>
          <pc:docMk/>
          <pc:sldMk cId="3908826639" sldId="285"/>
        </pc:sldMkLst>
        <pc:spChg chg="mod">
          <ac:chgData name="Villa, Laura" userId="85c95f35-5d73-4ebb-ab02-67e6fdc2856c" providerId="ADAL" clId="{54E3E525-7B73-4253-9E26-13AC065E2601}" dt="2022-12-12T08:25:21.659" v="1337" actId="20577"/>
          <ac:spMkLst>
            <pc:docMk/>
            <pc:sldMk cId="3908826639" sldId="285"/>
            <ac:spMk id="21" creationId="{AD8F5521-7ADC-5A8D-53E0-6010EF408D53}"/>
          </ac:spMkLst>
        </pc:spChg>
      </pc:sldChg>
      <pc:sldChg chg="add">
        <pc:chgData name="Villa, Laura" userId="85c95f35-5d73-4ebb-ab02-67e6fdc2856c" providerId="ADAL" clId="{54E3E525-7B73-4253-9E26-13AC065E2601}" dt="2022-12-06T12:12:51.538" v="128"/>
        <pc:sldMkLst>
          <pc:docMk/>
          <pc:sldMk cId="173453842" sldId="286"/>
        </pc:sldMkLst>
      </pc:sldChg>
      <pc:sldChg chg="modSp add mod modNotesTx">
        <pc:chgData name="Villa, Laura" userId="85c95f35-5d73-4ebb-ab02-67e6fdc2856c" providerId="ADAL" clId="{54E3E525-7B73-4253-9E26-13AC065E2601}" dt="2022-12-07T14:39:14.406" v="739" actId="20577"/>
        <pc:sldMkLst>
          <pc:docMk/>
          <pc:sldMk cId="1651005141" sldId="287"/>
        </pc:sldMkLst>
        <pc:spChg chg="mod">
          <ac:chgData name="Villa, Laura" userId="85c95f35-5d73-4ebb-ab02-67e6fdc2856c" providerId="ADAL" clId="{54E3E525-7B73-4253-9E26-13AC065E2601}" dt="2022-12-07T14:39:14.406" v="739" actId="20577"/>
          <ac:spMkLst>
            <pc:docMk/>
            <pc:sldMk cId="1651005141" sldId="287"/>
            <ac:spMk id="6" creationId="{84F8903C-D2F0-2CB5-C2B7-7CF340294949}"/>
          </ac:spMkLst>
        </pc:spChg>
      </pc:sldChg>
      <pc:sldChg chg="add">
        <pc:chgData name="Villa, Laura" userId="85c95f35-5d73-4ebb-ab02-67e6fdc2856c" providerId="ADAL" clId="{54E3E525-7B73-4253-9E26-13AC065E2601}" dt="2022-12-06T12:12:51.538" v="128"/>
        <pc:sldMkLst>
          <pc:docMk/>
          <pc:sldMk cId="2811256136" sldId="288"/>
        </pc:sldMkLst>
      </pc:sldChg>
      <pc:sldChg chg="addSp delSp modSp add mod">
        <pc:chgData name="Villa, Laura" userId="85c95f35-5d73-4ebb-ab02-67e6fdc2856c" providerId="ADAL" clId="{54E3E525-7B73-4253-9E26-13AC065E2601}" dt="2022-12-11T14:44:13.917" v="1235" actId="1076"/>
        <pc:sldMkLst>
          <pc:docMk/>
          <pc:sldMk cId="1557028208" sldId="289"/>
        </pc:sldMkLst>
        <pc:spChg chg="mod">
          <ac:chgData name="Villa, Laura" userId="85c95f35-5d73-4ebb-ab02-67e6fdc2856c" providerId="ADAL" clId="{54E3E525-7B73-4253-9E26-13AC065E2601}" dt="2022-12-11T14:44:00.201" v="1234" actId="14100"/>
          <ac:spMkLst>
            <pc:docMk/>
            <pc:sldMk cId="1557028208" sldId="289"/>
            <ac:spMk id="3" creationId="{B1BDC069-AAF4-5B56-7F82-E5FE29EC6AE8}"/>
          </ac:spMkLst>
        </pc:spChg>
        <pc:spChg chg="add del mod">
          <ac:chgData name="Villa, Laura" userId="85c95f35-5d73-4ebb-ab02-67e6fdc2856c" providerId="ADAL" clId="{54E3E525-7B73-4253-9E26-13AC065E2601}" dt="2022-12-11T14:43:00.511" v="1214" actId="478"/>
          <ac:spMkLst>
            <pc:docMk/>
            <pc:sldMk cId="1557028208" sldId="289"/>
            <ac:spMk id="4" creationId="{359A27BA-EBCF-8EB1-920C-FE6B3F48C9C9}"/>
          </ac:spMkLst>
        </pc:spChg>
        <pc:spChg chg="add del mod">
          <ac:chgData name="Villa, Laura" userId="85c95f35-5d73-4ebb-ab02-67e6fdc2856c" providerId="ADAL" clId="{54E3E525-7B73-4253-9E26-13AC065E2601}" dt="2022-12-11T14:43:00.511" v="1214" actId="478"/>
          <ac:spMkLst>
            <pc:docMk/>
            <pc:sldMk cId="1557028208" sldId="289"/>
            <ac:spMk id="5" creationId="{2A49DABF-F4A5-DE42-9885-C1EEB57BD857}"/>
          </ac:spMkLst>
        </pc:spChg>
        <pc:spChg chg="add del mod ord">
          <ac:chgData name="Villa, Laura" userId="85c95f35-5d73-4ebb-ab02-67e6fdc2856c" providerId="ADAL" clId="{54E3E525-7B73-4253-9E26-13AC065E2601}" dt="2022-12-11T14:43:00.511" v="1214" actId="478"/>
          <ac:spMkLst>
            <pc:docMk/>
            <pc:sldMk cId="1557028208" sldId="289"/>
            <ac:spMk id="6" creationId="{03C6336B-8292-BB1B-C1A8-9F5607F1819F}"/>
          </ac:spMkLst>
        </pc:spChg>
        <pc:spChg chg="add del mod">
          <ac:chgData name="Villa, Laura" userId="85c95f35-5d73-4ebb-ab02-67e6fdc2856c" providerId="ADAL" clId="{54E3E525-7B73-4253-9E26-13AC065E2601}" dt="2022-12-11T14:43:00.511" v="1214" actId="478"/>
          <ac:spMkLst>
            <pc:docMk/>
            <pc:sldMk cId="1557028208" sldId="289"/>
            <ac:spMk id="7" creationId="{24DDD540-7203-A1A4-07FD-EC7B0FC1AF22}"/>
          </ac:spMkLst>
        </pc:spChg>
        <pc:spChg chg="add mod">
          <ac:chgData name="Villa, Laura" userId="85c95f35-5d73-4ebb-ab02-67e6fdc2856c" providerId="ADAL" clId="{54E3E525-7B73-4253-9E26-13AC065E2601}" dt="2022-12-11T14:43:54.685" v="1233" actId="1076"/>
          <ac:spMkLst>
            <pc:docMk/>
            <pc:sldMk cId="1557028208" sldId="289"/>
            <ac:spMk id="8" creationId="{77020138-2CBE-402A-8F17-FAB8D7CAE43D}"/>
          </ac:spMkLst>
        </pc:spChg>
        <pc:picChg chg="mod">
          <ac:chgData name="Villa, Laura" userId="85c95f35-5d73-4ebb-ab02-67e6fdc2856c" providerId="ADAL" clId="{54E3E525-7B73-4253-9E26-13AC065E2601}" dt="2022-12-11T14:44:13.917" v="1235" actId="1076"/>
          <ac:picMkLst>
            <pc:docMk/>
            <pc:sldMk cId="1557028208" sldId="289"/>
            <ac:picMk id="1026" creationId="{58EE1583-76DB-432B-C756-FE6CD34ECDDA}"/>
          </ac:picMkLst>
        </pc:picChg>
      </pc:sldChg>
      <pc:sldChg chg="add">
        <pc:chgData name="Villa, Laura" userId="85c95f35-5d73-4ebb-ab02-67e6fdc2856c" providerId="ADAL" clId="{54E3E525-7B73-4253-9E26-13AC065E2601}" dt="2022-12-06T12:12:51.538" v="128"/>
        <pc:sldMkLst>
          <pc:docMk/>
          <pc:sldMk cId="2797078657" sldId="291"/>
        </pc:sldMkLst>
      </pc:sldChg>
      <pc:sldChg chg="add modNotesTx">
        <pc:chgData name="Villa, Laura" userId="85c95f35-5d73-4ebb-ab02-67e6fdc2856c" providerId="ADAL" clId="{54E3E525-7B73-4253-9E26-13AC065E2601}" dt="2022-12-06T12:29:19.034" v="239" actId="6549"/>
        <pc:sldMkLst>
          <pc:docMk/>
          <pc:sldMk cId="1680122628" sldId="292"/>
        </pc:sldMkLst>
      </pc:sldChg>
      <pc:sldChg chg="modSp add mod">
        <pc:chgData name="Villa, Laura" userId="85c95f35-5d73-4ebb-ab02-67e6fdc2856c" providerId="ADAL" clId="{54E3E525-7B73-4253-9E26-13AC065E2601}" dt="2022-12-06T12:17:14.406" v="184" actId="20577"/>
        <pc:sldMkLst>
          <pc:docMk/>
          <pc:sldMk cId="2187631071" sldId="293"/>
        </pc:sldMkLst>
        <pc:spChg chg="mod">
          <ac:chgData name="Villa, Laura" userId="85c95f35-5d73-4ebb-ab02-67e6fdc2856c" providerId="ADAL" clId="{54E3E525-7B73-4253-9E26-13AC065E2601}" dt="2022-12-06T12:16:59.244" v="139" actId="20577"/>
          <ac:spMkLst>
            <pc:docMk/>
            <pc:sldMk cId="2187631071" sldId="293"/>
            <ac:spMk id="2" creationId="{8862458C-2322-6137-DE0A-8B93E68FD391}"/>
          </ac:spMkLst>
        </pc:spChg>
        <pc:spChg chg="mod">
          <ac:chgData name="Villa, Laura" userId="85c95f35-5d73-4ebb-ab02-67e6fdc2856c" providerId="ADAL" clId="{54E3E525-7B73-4253-9E26-13AC065E2601}" dt="2022-12-06T12:17:14.406" v="184" actId="20577"/>
          <ac:spMkLst>
            <pc:docMk/>
            <pc:sldMk cId="2187631071" sldId="293"/>
            <ac:spMk id="3" creationId="{B6D948EA-D41A-8BE7-2600-BA82A49DE418}"/>
          </ac:spMkLst>
        </pc:spChg>
      </pc:sldChg>
      <pc:sldChg chg="add">
        <pc:chgData name="Villa, Laura" userId="85c95f35-5d73-4ebb-ab02-67e6fdc2856c" providerId="ADAL" clId="{54E3E525-7B73-4253-9E26-13AC065E2601}" dt="2022-12-06T12:12:51.538" v="128"/>
        <pc:sldMkLst>
          <pc:docMk/>
          <pc:sldMk cId="3526264023" sldId="294"/>
        </pc:sldMkLst>
      </pc:sldChg>
      <pc:sldChg chg="addSp delSp modSp add mod">
        <pc:chgData name="Villa, Laura" userId="85c95f35-5d73-4ebb-ab02-67e6fdc2856c" providerId="ADAL" clId="{54E3E525-7B73-4253-9E26-13AC065E2601}" dt="2022-12-11T14:41:42.185" v="1149" actId="1076"/>
        <pc:sldMkLst>
          <pc:docMk/>
          <pc:sldMk cId="2297943158" sldId="295"/>
        </pc:sldMkLst>
        <pc:spChg chg="del">
          <ac:chgData name="Villa, Laura" userId="85c95f35-5d73-4ebb-ab02-67e6fdc2856c" providerId="ADAL" clId="{54E3E525-7B73-4253-9E26-13AC065E2601}" dt="2022-12-11T14:36:09.055" v="1122" actId="478"/>
          <ac:spMkLst>
            <pc:docMk/>
            <pc:sldMk cId="2297943158" sldId="295"/>
            <ac:spMk id="4" creationId="{57470FFA-240B-22CB-266E-4866518998C0}"/>
          </ac:spMkLst>
        </pc:spChg>
        <pc:spChg chg="add mod">
          <ac:chgData name="Villa, Laura" userId="85c95f35-5d73-4ebb-ab02-67e6fdc2856c" providerId="ADAL" clId="{54E3E525-7B73-4253-9E26-13AC065E2601}" dt="2022-12-11T14:41:42.185" v="1149" actId="1076"/>
          <ac:spMkLst>
            <pc:docMk/>
            <pc:sldMk cId="2297943158" sldId="295"/>
            <ac:spMk id="5" creationId="{9457747A-D8D9-CD29-D1F2-8ED358828199}"/>
          </ac:spMkLst>
        </pc:spChg>
        <pc:spChg chg="add del mod">
          <ac:chgData name="Villa, Laura" userId="85c95f35-5d73-4ebb-ab02-67e6fdc2856c" providerId="ADAL" clId="{54E3E525-7B73-4253-9E26-13AC065E2601}" dt="2022-12-11T14:36:10.756" v="1123" actId="478"/>
          <ac:spMkLst>
            <pc:docMk/>
            <pc:sldMk cId="2297943158" sldId="295"/>
            <ac:spMk id="7" creationId="{BDCBCBED-8B85-5246-AF36-BAC10A54CF82}"/>
          </ac:spMkLst>
        </pc:spChg>
        <pc:spChg chg="add mod ord">
          <ac:chgData name="Villa, Laura" userId="85c95f35-5d73-4ebb-ab02-67e6fdc2856c" providerId="ADAL" clId="{54E3E525-7B73-4253-9E26-13AC065E2601}" dt="2022-12-11T14:37:08.138" v="1132" actId="207"/>
          <ac:spMkLst>
            <pc:docMk/>
            <pc:sldMk cId="2297943158" sldId="295"/>
            <ac:spMk id="9" creationId="{1781BFB3-5014-6A2C-A71F-26730A8F3AFC}"/>
          </ac:spMkLst>
        </pc:spChg>
        <pc:picChg chg="add mod ord">
          <ac:chgData name="Villa, Laura" userId="85c95f35-5d73-4ebb-ab02-67e6fdc2856c" providerId="ADAL" clId="{54E3E525-7B73-4253-9E26-13AC065E2601}" dt="2022-12-11T14:36:56.545" v="1130" actId="1076"/>
          <ac:picMkLst>
            <pc:docMk/>
            <pc:sldMk cId="2297943158" sldId="295"/>
            <ac:picMk id="3" creationId="{E65ED495-5B11-E10A-15B7-D1548AF3237C}"/>
          </ac:picMkLst>
        </pc:picChg>
        <pc:picChg chg="del">
          <ac:chgData name="Villa, Laura" userId="85c95f35-5d73-4ebb-ab02-67e6fdc2856c" providerId="ADAL" clId="{54E3E525-7B73-4253-9E26-13AC065E2601}" dt="2022-12-11T14:35:26.059" v="1109" actId="478"/>
          <ac:picMkLst>
            <pc:docMk/>
            <pc:sldMk cId="2297943158" sldId="295"/>
            <ac:picMk id="8" creationId="{67E49A08-6954-A371-A69E-8BFBA51379F3}"/>
          </ac:picMkLst>
        </pc:picChg>
      </pc:sldChg>
      <pc:sldChg chg="modSp add mod">
        <pc:chgData name="Villa, Laura" userId="85c95f35-5d73-4ebb-ab02-67e6fdc2856c" providerId="ADAL" clId="{54E3E525-7B73-4253-9E26-13AC065E2601}" dt="2022-12-07T09:48:54.843" v="247" actId="113"/>
        <pc:sldMkLst>
          <pc:docMk/>
          <pc:sldMk cId="485519950" sldId="296"/>
        </pc:sldMkLst>
        <pc:spChg chg="mod">
          <ac:chgData name="Villa, Laura" userId="85c95f35-5d73-4ebb-ab02-67e6fdc2856c" providerId="ADAL" clId="{54E3E525-7B73-4253-9E26-13AC065E2601}" dt="2022-12-07T09:48:54.843" v="247" actId="113"/>
          <ac:spMkLst>
            <pc:docMk/>
            <pc:sldMk cId="485519950" sldId="296"/>
            <ac:spMk id="4" creationId="{57470FFA-240B-22CB-266E-4866518998C0}"/>
          </ac:spMkLst>
        </pc:spChg>
      </pc:sldChg>
      <pc:sldChg chg="add">
        <pc:chgData name="Villa, Laura" userId="85c95f35-5d73-4ebb-ab02-67e6fdc2856c" providerId="ADAL" clId="{54E3E525-7B73-4253-9E26-13AC065E2601}" dt="2022-12-06T12:12:51.538" v="128"/>
        <pc:sldMkLst>
          <pc:docMk/>
          <pc:sldMk cId="284912171" sldId="297"/>
        </pc:sldMkLst>
      </pc:sldChg>
      <pc:sldChg chg="addSp delSp modSp mod">
        <pc:chgData name="Villa, Laura" userId="85c95f35-5d73-4ebb-ab02-67e6fdc2856c" providerId="ADAL" clId="{54E3E525-7B73-4253-9E26-13AC065E2601}" dt="2022-12-11T14:30:39.321" v="828" actId="1076"/>
        <pc:sldMkLst>
          <pc:docMk/>
          <pc:sldMk cId="3734367384" sldId="298"/>
        </pc:sldMkLst>
        <pc:spChg chg="add mod">
          <ac:chgData name="Villa, Laura" userId="85c95f35-5d73-4ebb-ab02-67e6fdc2856c" providerId="ADAL" clId="{54E3E525-7B73-4253-9E26-13AC065E2601}" dt="2022-12-11T14:28:52.567" v="772" actId="1076"/>
          <ac:spMkLst>
            <pc:docMk/>
            <pc:sldMk cId="3734367384" sldId="298"/>
            <ac:spMk id="3" creationId="{79FFC24F-2B32-7A82-6CBB-D7BC7D535DB4}"/>
          </ac:spMkLst>
        </pc:spChg>
        <pc:spChg chg="add del mod">
          <ac:chgData name="Villa, Laura" userId="85c95f35-5d73-4ebb-ab02-67e6fdc2856c" providerId="ADAL" clId="{54E3E525-7B73-4253-9E26-13AC065E2601}" dt="2022-12-11T14:30:04.676" v="775"/>
          <ac:spMkLst>
            <pc:docMk/>
            <pc:sldMk cId="3734367384" sldId="298"/>
            <ac:spMk id="6" creationId="{C655ECD1-44E6-9643-F9D7-602535EFAC41}"/>
          </ac:spMkLst>
        </pc:spChg>
        <pc:spChg chg="add mod">
          <ac:chgData name="Villa, Laura" userId="85c95f35-5d73-4ebb-ab02-67e6fdc2856c" providerId="ADAL" clId="{54E3E525-7B73-4253-9E26-13AC065E2601}" dt="2022-12-11T14:30:39.321" v="828" actId="1076"/>
          <ac:spMkLst>
            <pc:docMk/>
            <pc:sldMk cId="3734367384" sldId="298"/>
            <ac:spMk id="8" creationId="{4009ADA9-9D2C-E1ED-003A-6B579CF85CAC}"/>
          </ac:spMkLst>
        </pc:spChg>
        <pc:spChg chg="del">
          <ac:chgData name="Villa, Laura" userId="85c95f35-5d73-4ebb-ab02-67e6fdc2856c" providerId="ADAL" clId="{54E3E525-7B73-4253-9E26-13AC065E2601}" dt="2022-12-11T14:29:31.535" v="773" actId="478"/>
          <ac:spMkLst>
            <pc:docMk/>
            <pc:sldMk cId="3734367384" sldId="298"/>
            <ac:spMk id="10" creationId="{78B0A79A-36C2-3F9A-E0EC-BF082454BB01}"/>
          </ac:spMkLst>
        </pc:spChg>
        <pc:picChg chg="mod">
          <ac:chgData name="Villa, Laura" userId="85c95f35-5d73-4ebb-ab02-67e6fdc2856c" providerId="ADAL" clId="{54E3E525-7B73-4253-9E26-13AC065E2601}" dt="2022-12-11T14:30:10.052" v="779" actId="1076"/>
          <ac:picMkLst>
            <pc:docMk/>
            <pc:sldMk cId="3734367384" sldId="298"/>
            <ac:picMk id="4" creationId="{384D088B-F05F-955B-F12B-A19A155E5E0D}"/>
          </ac:picMkLst>
        </pc:picChg>
        <pc:cxnChg chg="del">
          <ac:chgData name="Villa, Laura" userId="85c95f35-5d73-4ebb-ab02-67e6fdc2856c" providerId="ADAL" clId="{54E3E525-7B73-4253-9E26-13AC065E2601}" dt="2022-12-11T14:29:31.535" v="773" actId="478"/>
          <ac:cxnSpMkLst>
            <pc:docMk/>
            <pc:sldMk cId="3734367384" sldId="298"/>
            <ac:cxnSpMk id="12" creationId="{78859690-E891-C48D-F356-4573DFFE2761}"/>
          </ac:cxnSpMkLst>
        </pc:cxnChg>
      </pc:sldChg>
      <pc:sldChg chg="addSp delSp modSp new mod ord">
        <pc:chgData name="Villa, Laura" userId="85c95f35-5d73-4ebb-ab02-67e6fdc2856c" providerId="ADAL" clId="{54E3E525-7B73-4253-9E26-13AC065E2601}" dt="2022-12-12T08:24:45.119" v="1329" actId="1076"/>
        <pc:sldMkLst>
          <pc:docMk/>
          <pc:sldMk cId="717159468" sldId="300"/>
        </pc:sldMkLst>
        <pc:spChg chg="mod">
          <ac:chgData name="Villa, Laura" userId="85c95f35-5d73-4ebb-ab02-67e6fdc2856c" providerId="ADAL" clId="{54E3E525-7B73-4253-9E26-13AC065E2601}" dt="2022-12-11T14:32:15.295" v="873" actId="20577"/>
          <ac:spMkLst>
            <pc:docMk/>
            <pc:sldMk cId="717159468" sldId="300"/>
            <ac:spMk id="2" creationId="{406821F7-782E-FC5F-CB7C-9C1BEF7D261C}"/>
          </ac:spMkLst>
        </pc:spChg>
        <pc:spChg chg="mod">
          <ac:chgData name="Villa, Laura" userId="85c95f35-5d73-4ebb-ab02-67e6fdc2856c" providerId="ADAL" clId="{54E3E525-7B73-4253-9E26-13AC065E2601}" dt="2022-12-12T08:22:38.295" v="1317" actId="962"/>
          <ac:spMkLst>
            <pc:docMk/>
            <pc:sldMk cId="717159468" sldId="300"/>
            <ac:spMk id="3" creationId="{F0978874-F2F0-D779-E559-637281F15784}"/>
          </ac:spMkLst>
        </pc:spChg>
        <pc:spChg chg="add del mod">
          <ac:chgData name="Villa, Laura" userId="85c95f35-5d73-4ebb-ab02-67e6fdc2856c" providerId="ADAL" clId="{54E3E525-7B73-4253-9E26-13AC065E2601}" dt="2022-12-11T14:40:21.413" v="1137" actId="478"/>
          <ac:spMkLst>
            <pc:docMk/>
            <pc:sldMk cId="717159468" sldId="300"/>
            <ac:spMk id="8" creationId="{956E2EC5-AEC2-0957-C8B9-32D6A9170322}"/>
          </ac:spMkLst>
        </pc:spChg>
        <pc:spChg chg="add del mod">
          <ac:chgData name="Villa, Laura" userId="85c95f35-5d73-4ebb-ab02-67e6fdc2856c" providerId="ADAL" clId="{54E3E525-7B73-4253-9E26-13AC065E2601}" dt="2022-12-11T14:40:59.110" v="1141" actId="478"/>
          <ac:spMkLst>
            <pc:docMk/>
            <pc:sldMk cId="717159468" sldId="300"/>
            <ac:spMk id="11" creationId="{498795A7-E116-BC23-74E3-6259D6FD9827}"/>
          </ac:spMkLst>
        </pc:spChg>
        <pc:spChg chg="add del mod">
          <ac:chgData name="Villa, Laura" userId="85c95f35-5d73-4ebb-ab02-67e6fdc2856c" providerId="ADAL" clId="{54E3E525-7B73-4253-9E26-13AC065E2601}" dt="2022-12-12T08:22:40.326" v="1318" actId="478"/>
          <ac:spMkLst>
            <pc:docMk/>
            <pc:sldMk cId="717159468" sldId="300"/>
            <ac:spMk id="14" creationId="{5A7A7D66-52A7-1DEB-2C0A-BCD256F38075}"/>
          </ac:spMkLst>
        </pc:spChg>
        <pc:spChg chg="add del mod">
          <ac:chgData name="Villa, Laura" userId="85c95f35-5d73-4ebb-ab02-67e6fdc2856c" providerId="ADAL" clId="{54E3E525-7B73-4253-9E26-13AC065E2601}" dt="2022-12-12T08:24:27.403" v="1324" actId="478"/>
          <ac:spMkLst>
            <pc:docMk/>
            <pc:sldMk cId="717159468" sldId="300"/>
            <ac:spMk id="17" creationId="{8A57D8B6-5D29-D42D-5914-5310DE0D1852}"/>
          </ac:spMkLst>
        </pc:spChg>
        <pc:picChg chg="add del mod">
          <ac:chgData name="Villa, Laura" userId="85c95f35-5d73-4ebb-ab02-67e6fdc2856c" providerId="ADAL" clId="{54E3E525-7B73-4253-9E26-13AC065E2601}" dt="2022-12-11T14:37:14.512" v="1133" actId="478"/>
          <ac:picMkLst>
            <pc:docMk/>
            <pc:sldMk cId="717159468" sldId="300"/>
            <ac:picMk id="5" creationId="{69CB6FB0-3710-20A1-BACB-7F541214E04C}"/>
          </ac:picMkLst>
        </pc:picChg>
        <pc:picChg chg="add mod">
          <ac:chgData name="Villa, Laura" userId="85c95f35-5d73-4ebb-ab02-67e6fdc2856c" providerId="ADAL" clId="{54E3E525-7B73-4253-9E26-13AC065E2601}" dt="2022-12-11T14:41:24.991" v="1148" actId="1076"/>
          <ac:picMkLst>
            <pc:docMk/>
            <pc:sldMk cId="717159468" sldId="300"/>
            <ac:picMk id="7" creationId="{BF12F4A1-07BD-6366-76A2-188EF1C26F1D}"/>
          </ac:picMkLst>
        </pc:picChg>
        <pc:picChg chg="add del mod ord">
          <ac:chgData name="Villa, Laura" userId="85c95f35-5d73-4ebb-ab02-67e6fdc2856c" providerId="ADAL" clId="{54E3E525-7B73-4253-9E26-13AC065E2601}" dt="2022-12-11T14:41:17.019" v="1147" actId="478"/>
          <ac:picMkLst>
            <pc:docMk/>
            <pc:sldMk cId="717159468" sldId="300"/>
            <ac:picMk id="10" creationId="{4C6371B3-AD6C-2DE7-6CEC-057F6D692BCE}"/>
          </ac:picMkLst>
        </pc:picChg>
        <pc:picChg chg="add mod">
          <ac:chgData name="Villa, Laura" userId="85c95f35-5d73-4ebb-ab02-67e6fdc2856c" providerId="ADAL" clId="{54E3E525-7B73-4253-9E26-13AC065E2601}" dt="2022-12-12T08:24:45.119" v="1329" actId="1076"/>
          <ac:picMkLst>
            <pc:docMk/>
            <pc:sldMk cId="717159468" sldId="300"/>
            <ac:picMk id="13" creationId="{22672A46-1E82-FA3F-8E03-013E04384725}"/>
          </ac:picMkLst>
        </pc:picChg>
        <pc:picChg chg="add del mod ord">
          <ac:chgData name="Villa, Laura" userId="85c95f35-5d73-4ebb-ab02-67e6fdc2856c" providerId="ADAL" clId="{54E3E525-7B73-4253-9E26-13AC065E2601}" dt="2022-12-12T08:24:34.805" v="1327" actId="478"/>
          <ac:picMkLst>
            <pc:docMk/>
            <pc:sldMk cId="717159468" sldId="300"/>
            <ac:picMk id="16" creationId="{7AAC7006-E279-5065-9A0E-73A84D25A86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04208-68D5-4293-8A96-BAEB424DBE22}" type="datetimeFigureOut">
              <a:rPr lang="it-IT" smtClean="0"/>
              <a:t>16/12/2022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EF2A8-726E-492C-BD3F-9F05ED974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149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earn.microsoft.com/en-us/dotnet/api/system.collections.generic.ienumerable-1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Riccardo</a:t>
            </a:r>
          </a:p>
          <a:p>
            <a:endParaRPr lang="it-IT" dirty="0"/>
          </a:p>
          <a:p>
            <a:r>
              <a:rPr lang="it-IT" dirty="0"/>
              <a:t>Questi che vedete sono i principi che Microsoft adotta per un uso consapevole e responsabile dell’AI.</a:t>
            </a:r>
          </a:p>
          <a:p>
            <a:r>
              <a:rPr lang="it-IT" dirty="0"/>
              <a:t>Abbiamo posto la sessione ovviamente in modo scherzoso, allo stesso modo è doveroso rispettare quello che chiamiamo</a:t>
            </a:r>
          </a:p>
          <a:p>
            <a:pPr marL="171450" indent="-171450">
              <a:buFontTx/>
              <a:buChar char="-"/>
            </a:pPr>
            <a:r>
              <a:rPr lang="it-IT"/>
              <a:t>Equità</a:t>
            </a:r>
            <a:r>
              <a:rPr lang="it-IT" dirty="0"/>
              <a:t>. Ovvero trattare tutte le persone in modo equo. A tutti i bambini daremo i dolcetti, ad alcuni il carbone, il tutto a scopo scherzoso ed educativo.</a:t>
            </a:r>
          </a:p>
          <a:p>
            <a:pPr marL="171450" indent="-171450">
              <a:buFontTx/>
              <a:buChar char="-"/>
            </a:pPr>
            <a:r>
              <a:rPr lang="it-IT" dirty="0"/>
              <a:t>Inclusività: I sistemi di intelligenza artificiale dovrebbero responsabilizzare tutti e coinvolgere le persone.</a:t>
            </a:r>
          </a:p>
          <a:p>
            <a:pPr marL="171450" indent="-171450">
              <a:buFontTx/>
              <a:buChar char="-"/>
            </a:pPr>
            <a:r>
              <a:rPr lang="it-IT" dirty="0"/>
              <a:t>Affidabilità e sicurezza: I sistemi di intelligenza artificiale dovrebbero funzionare in modo affidabile e sicuro.</a:t>
            </a:r>
          </a:p>
          <a:p>
            <a:pPr marL="171450" indent="-171450">
              <a:buFontTx/>
              <a:buChar char="-"/>
            </a:pPr>
            <a:r>
              <a:rPr lang="it-IT" dirty="0"/>
              <a:t>Trasparenza: I sistemi di intelligenza artificiale dovrebbero essere comprensibili.</a:t>
            </a:r>
          </a:p>
          <a:p>
            <a:pPr marL="171450" indent="-171450">
              <a:buFontTx/>
              <a:buChar char="-"/>
            </a:pPr>
            <a:r>
              <a:rPr lang="it-IT" dirty="0"/>
              <a:t>Privacy e sicurezza: I sistemi di intelligenza artificiale dovrebbero essere sicuri e rispettare la privacy.  </a:t>
            </a:r>
          </a:p>
          <a:p>
            <a:pPr marL="171450" indent="-171450">
              <a:buFontTx/>
              <a:buChar char="-"/>
            </a:pPr>
            <a:r>
              <a:rPr lang="it-IT" dirty="0"/>
              <a:t>Responsabilità: Le persone dovrebbero essere responsabili dei sistemi di intelligenza artificiale.</a:t>
            </a:r>
          </a:p>
          <a:p>
            <a:pPr marL="171450" indent="-171450">
              <a:buFontTx/>
              <a:buChar char="-"/>
            </a:pPr>
            <a:endParaRPr lang="it-IT" dirty="0"/>
          </a:p>
          <a:p>
            <a:pPr marL="0" indent="0">
              <a:buFontTx/>
              <a:buNone/>
            </a:pPr>
            <a:r>
              <a:rPr lang="it-IT" dirty="0"/>
              <a:t>Laura, veniamo ora ad illustrare l’idea che abbiamo portato alla Befana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99F9-200C-49E5-9FC3-8E56F1899DA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268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La ROC ci dà l’idea di come varia le performance al variare della soglia decisionale</a:t>
            </a:r>
          </a:p>
          <a:p>
            <a:r>
              <a:rPr lang="it-IT"/>
              <a:t>Come cambia l’equilibrio tra errori e casi correttamente classificati.</a:t>
            </a:r>
          </a:p>
          <a:p>
            <a:r>
              <a:rPr lang="it-IT"/>
              <a:t>Il valore sulle ordinate sono le RECALL</a:t>
            </a:r>
          </a:p>
          <a:p>
            <a:endParaRPr lang="it-IT"/>
          </a:p>
          <a:p>
            <a:r>
              <a:rPr lang="it-IT"/>
              <a:t>AUC &gt; 0,5 al di sotto è da buttare</a:t>
            </a:r>
          </a:p>
          <a:p>
            <a:r>
              <a:rPr lang="it-IT"/>
              <a:t>Misura l’area sotto la curva creata </a:t>
            </a:r>
          </a:p>
          <a:p>
            <a:endParaRPr lang="it-IT"/>
          </a:p>
          <a:p>
            <a:r>
              <a:rPr lang="it-IT"/>
              <a:t>Gli estremi sono:</a:t>
            </a:r>
          </a:p>
          <a:p>
            <a:pPr marL="171450" indent="-171450">
              <a:buFontTx/>
              <a:buChar char="-"/>
            </a:pPr>
            <a:r>
              <a:rPr lang="it-IT"/>
              <a:t>Nessuna predizione</a:t>
            </a:r>
          </a:p>
          <a:p>
            <a:pPr marL="171450" indent="-171450">
              <a:buFontTx/>
              <a:buChar char="-"/>
            </a:pPr>
            <a:r>
              <a:rPr lang="it-IT"/>
              <a:t>Predizioni tutte positive</a:t>
            </a:r>
          </a:p>
          <a:p>
            <a:pPr marL="171450" indent="-171450">
              <a:buFontTx/>
              <a:buChar char="-"/>
            </a:pPr>
            <a:endParaRPr lang="it-IT"/>
          </a:p>
          <a:p>
            <a:pPr marL="0" indent="0">
              <a:buFontTx/>
              <a:buNone/>
            </a:pPr>
            <a:r>
              <a:rPr lang="it-IT"/>
              <a:t>Bisogna tendere verso la stella, maggiore è l’area sotto la curva rispetto al modello random, meglio è</a:t>
            </a:r>
          </a:p>
          <a:p>
            <a:pPr marL="0" indent="0">
              <a:buFontTx/>
              <a:buNone/>
            </a:pPr>
            <a:endParaRPr lang="it-IT"/>
          </a:p>
          <a:p>
            <a:pPr marL="0" indent="0">
              <a:buFontTx/>
              <a:buNone/>
            </a:pP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EF2A8-726E-492C-BD3F-9F05ED9741D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5911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Crisp-dm framework agnostico per i progetti di data science, utilizzato per il data mining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- </a:t>
            </a:r>
            <a:r>
              <a:rPr lang="en-US"/>
              <a:t>https://www.montecarlodata.com/blog-why-production-machine-learning-fails-and-how-to-fix-it/</a:t>
            </a:r>
          </a:p>
          <a:p>
            <a:r>
              <a:rPr lang="it-IT"/>
              <a:t>Gartner: solo il 53% dei progetti di AI arriva in produzione</a:t>
            </a:r>
          </a:p>
          <a:p>
            <a:r>
              <a:rPr lang="it-IT"/>
              <a:t>1 – disallineamento con il business</a:t>
            </a:r>
          </a:p>
          <a:p>
            <a:r>
              <a:rPr lang="it-IT"/>
              <a:t>2 – problemi con l’interpretazioni dei dataset</a:t>
            </a:r>
          </a:p>
          <a:p>
            <a:r>
              <a:rPr lang="it-IT"/>
              <a:t>3 – test e validazione</a:t>
            </a:r>
          </a:p>
          <a:p>
            <a:r>
              <a:rPr lang="it-IT"/>
              <a:t>4 – problemi con il rilascio e consumo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99F9-200C-49E5-9FC3-8E56F1899DA1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239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/>
              <a:t>Spiegare differenze tra le features (predittori) e la variabile target</a:t>
            </a:r>
          </a:p>
          <a:p>
            <a:pPr marL="171450" indent="-171450">
              <a:buFontTx/>
              <a:buChar char="-"/>
            </a:pPr>
            <a:r>
              <a:rPr lang="it-IT"/>
              <a:t>Dipendono tanto dall’obiettivo che mi pongo, devono essere coerenti. Più bravo sono a prepare le varibili più bravo sarà il mio modello</a:t>
            </a:r>
          </a:p>
          <a:p>
            <a:pPr marL="171450" indent="-171450">
              <a:buFontTx/>
              <a:buChar char="-"/>
            </a:pPr>
            <a:r>
              <a:rPr lang="it-IT"/>
              <a:t>Feature engineering: non sempre le variabili sono già pronte per l’uso. A volte mi devo fare indicatori</a:t>
            </a:r>
          </a:p>
          <a:p>
            <a:pPr marL="171450" indent="-171450">
              <a:buFontTx/>
              <a:buChar char="-"/>
            </a:pPr>
            <a:r>
              <a:rPr lang="it-IT"/>
              <a:t>Trovare quelle che avranno correlazione con la variabile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EF2A8-726E-492C-BD3F-9F05ED9741D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2475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/>
              <a:t>Semi supervisionato</a:t>
            </a:r>
          </a:p>
          <a:p>
            <a:pPr marL="171450" indent="-171450">
              <a:buFontTx/>
              <a:buChar char="-"/>
            </a:pPr>
            <a:r>
              <a:rPr lang="it-IT"/>
              <a:t>Reinforcement learning</a:t>
            </a:r>
          </a:p>
          <a:p>
            <a:pPr marL="171450" indent="-171450">
              <a:buFontTx/>
              <a:buChar char="-"/>
            </a:pPr>
            <a:endParaRPr lang="it-IT"/>
          </a:p>
          <a:p>
            <a:pPr marL="171450" indent="-171450">
              <a:buFontTx/>
              <a:buChar char="-"/>
            </a:pP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EF2A8-726E-492C-BD3F-9F05ED9741D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016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* Some algorithms can be used with both regression and classification problems</a:t>
            </a:r>
            <a:endParaRPr lang="it-IT" sz="1200"/>
          </a:p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99F9-200C-49E5-9FC3-8E56F1899DA1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515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P = P (1-P) ovvero probabilità successo / probabilità di fallimento</a:t>
            </a:r>
          </a:p>
          <a:p>
            <a:r>
              <a:rPr lang="it-IT"/>
              <a:t>Applicando il logaritmo a questa funzione e invertendola, otteniamo esattamente la curva della funzione che ci aiuta</a:t>
            </a:r>
          </a:p>
          <a:p>
            <a:r>
              <a:rPr lang="it-IT"/>
              <a:t>Probabilità che accada (0,1)</a:t>
            </a:r>
          </a:p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99F9-200C-49E5-9FC3-8E56F1899DA1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0421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24292F"/>
                </a:solidFill>
                <a:effectLst/>
                <a:latin typeface="-apple-system"/>
              </a:rPr>
              <a:t>The </a:t>
            </a:r>
            <a:r>
              <a:rPr lang="en-US" b="0" i="0" err="1">
                <a:solidFill>
                  <a:srgbClr val="24292F"/>
                </a:solidFill>
                <a:effectLst/>
                <a:latin typeface="-apple-system"/>
              </a:rPr>
              <a:t>langauge</a:t>
            </a:r>
            <a:r>
              <a:rPr lang="en-US" b="0" i="0">
                <a:solidFill>
                  <a:srgbClr val="24292F"/>
                </a:solidFill>
                <a:effectLst/>
                <a:latin typeface="-apple-system"/>
              </a:rPr>
              <a:t> is derived from a similar idiom in </a:t>
            </a:r>
            <a:r>
              <a:rPr lang="en-US" b="0" i="0" u="none" strike="noStrike">
                <a:effectLst/>
                <a:latin typeface="-apple-system"/>
                <a:hlinkClick r:id="rId3"/>
              </a:rPr>
              <a:t>Spark</a:t>
            </a:r>
            <a:r>
              <a:rPr lang="en-US" b="0" i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endParaRPr lang="en-US" b="0" i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input and output of Query Operators (Transforms). This is the fundamental data pipeline type, comparable to </a:t>
            </a:r>
            <a:r>
              <a:rPr lang="en-US" b="0" i="0" u="none" strike="noStrike" err="1">
                <a:effectLst/>
                <a:latin typeface="Segoe UI" panose="020B0502040204020203" pitchFamily="34" charset="0"/>
                <a:hlinkClick r:id="rId4"/>
              </a:rPr>
              <a:t>IEnumerable</a:t>
            </a:r>
            <a:r>
              <a:rPr lang="en-US" b="0" i="0" u="none" strike="noStrike">
                <a:effectLst/>
                <a:latin typeface="Segoe UI" panose="020B0502040204020203" pitchFamily="34" charset="0"/>
                <a:hlinkClick r:id="rId4"/>
              </a:rPr>
              <a:t>&lt;T&gt;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for LINQ.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Rappresentano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una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copia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virtuale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dei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dati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Sono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read only,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ogni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volta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che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avviene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qualcosa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sui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suoi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dati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viene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fondamentalmente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create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una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nuova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view.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Sono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disegnate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per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trattare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una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mole di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dati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piuttosto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grande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proprio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perché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dovranno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gestire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molti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dati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Supporta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I tipi di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dati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base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quali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testo, Boolean, single e double, signed unsigned int, datetime timespan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ecc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 </a:t>
            </a:r>
          </a:p>
          <a:p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dati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sono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elaborati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in lazy computation</a:t>
            </a:r>
          </a:p>
          <a:p>
            <a:endParaRPr lang="en-US" b="0" i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estimator (in Spark terminology) is an 'untrained transformer'. It needs to 'fit' on the data to manufacture a transformer.</a:t>
            </a:r>
          </a:p>
          <a:p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transformer is a component that transforms data.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Permette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di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creare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un prediction engine.</a:t>
            </a:r>
          </a:p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EF2A8-726E-492C-BD3F-9F05ED9741D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33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https://learn.microsoft.com/en-us/dotnet/machine-learning/resources/metrics</a:t>
            </a:r>
          </a:p>
          <a:p>
            <a:endParaRPr lang="it-IT" dirty="0"/>
          </a:p>
          <a:p>
            <a:r>
              <a:rPr lang="it-IT" dirty="0"/>
              <a:t>F1 (media armonica della </a:t>
            </a:r>
            <a:r>
              <a:rPr lang="it-IT" dirty="0" err="1"/>
              <a:t>precision</a:t>
            </a:r>
            <a:r>
              <a:rPr lang="it-IT" dirty="0"/>
              <a:t> e recall), quando il modello cerca un bilanciamento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EF2A8-726E-492C-BD3F-9F05ED9741D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138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https://learn.microsoft.com/en-us/dotnet/machine-learning/resources/metrics</a:t>
            </a:r>
          </a:p>
          <a:p>
            <a:endParaRPr lang="it-IT" dirty="0"/>
          </a:p>
          <a:p>
            <a:r>
              <a:rPr lang="it-IT" dirty="0"/>
              <a:t>F1 (media armonica della </a:t>
            </a:r>
            <a:r>
              <a:rPr lang="it-IT" dirty="0" err="1"/>
              <a:t>precision</a:t>
            </a:r>
            <a:r>
              <a:rPr lang="it-IT" dirty="0"/>
              <a:t> e recall), quando il modello cerca un bilanciamento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EF2A8-726E-492C-BD3F-9F05ED9741D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94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">
            <a:extLst>
              <a:ext uri="{FF2B5EF4-FFF2-40B4-BE49-F238E27FC236}">
                <a16:creationId xmlns:a16="http://schemas.microsoft.com/office/drawing/2014/main" id="{8EA15267-CF58-D6E3-2729-57336C8AF2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A539AF-D29A-CB4B-A262-5335E4BF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7124700" cy="365125"/>
          </a:xfrm>
        </p:spPr>
        <p:txBody>
          <a:bodyPr/>
          <a:lstStyle/>
          <a:p>
            <a:r>
              <a:rPr lang="en-US" err="1"/>
              <a:t>www.xmasdev.net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AB0333-ECE9-134A-8863-FF8C8626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8E7DEE1-CD19-31BB-6F8D-B516C527C5F6}"/>
              </a:ext>
            </a:extLst>
          </p:cNvPr>
          <p:cNvSpPr txBox="1"/>
          <p:nvPr userDrawn="1"/>
        </p:nvSpPr>
        <p:spPr>
          <a:xfrm>
            <a:off x="0" y="5302845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5400" b="1">
                <a:solidFill>
                  <a:srgbClr val="C00000"/>
                </a:solidFill>
                <a:latin typeface="Bebas Neue" panose="020B0606020202050201" pitchFamily="34" charset="0"/>
              </a:rPr>
              <a:t>XMAS DEV 2022 </a:t>
            </a:r>
            <a:endParaRPr lang="en-GB" sz="5400" b="1">
              <a:solidFill>
                <a:srgbClr val="C00000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4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A9304B-B9CC-4D41-87AB-BB7E52F9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DEF98E-B99B-F147-BE7D-EC97EE9F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6" y="6356350"/>
            <a:ext cx="5908964" cy="365125"/>
          </a:xfrm>
        </p:spPr>
        <p:txBody>
          <a:bodyPr/>
          <a:lstStyle/>
          <a:p>
            <a:r>
              <a:rPr lang="en-US" err="1"/>
              <a:t>www.xmasdev.net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7D15F86-5A03-9343-AF22-C5403206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361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4793560-2FBF-ED4A-AE1B-7F2B5FFD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2144" y="6356350"/>
            <a:ext cx="5881255" cy="365125"/>
          </a:xfrm>
        </p:spPr>
        <p:txBody>
          <a:bodyPr/>
          <a:lstStyle/>
          <a:p>
            <a:r>
              <a:rPr lang="en-US" err="1"/>
              <a:t>www.xmasdev.net</a:t>
            </a:r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CE4FC5-A13F-354F-8C77-A5D71FEB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2117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F9302E-C0BE-FF44-B795-6726BB52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018" y="457200"/>
            <a:ext cx="432832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53925E-00C3-CF43-8F43-31F0EF6FB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755" y="987425"/>
            <a:ext cx="4233632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372670-9514-014F-B63E-E00F58059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89018" y="2057400"/>
            <a:ext cx="432832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0A6857-D8E5-C642-A325-5D9D4C75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9018" y="6356350"/>
            <a:ext cx="5964382" cy="365125"/>
          </a:xfrm>
        </p:spPr>
        <p:txBody>
          <a:bodyPr/>
          <a:lstStyle/>
          <a:p>
            <a:r>
              <a:rPr lang="en-US" err="1"/>
              <a:t>www.xmasdev.net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727B93-993F-404C-95D4-57879E51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5287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77F630-7678-1147-B591-63D5C83D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745" y="457200"/>
            <a:ext cx="47472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2C62C1C-A289-5742-95B8-2B208F83D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343453" y="987425"/>
            <a:ext cx="401193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AECB42-35FC-7849-B2C8-29447AB6E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19745" y="2057400"/>
            <a:ext cx="47472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32AD69-85ED-BA49-B365-F92A8AD1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9745" y="6356350"/>
            <a:ext cx="5937503" cy="365125"/>
          </a:xfrm>
        </p:spPr>
        <p:txBody>
          <a:bodyPr/>
          <a:lstStyle/>
          <a:p>
            <a:r>
              <a:rPr lang="en-US" err="1"/>
              <a:t>www.xmasdev.net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BA05DE-7C04-5D44-BBF9-8DDC28E4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285" y="6356350"/>
            <a:ext cx="2042513" cy="365125"/>
          </a:xfrm>
        </p:spPr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9658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8AFC9E-C3D0-EC4C-819F-B9897FB2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ED1E33-82AB-1C47-AD66-3C17A9705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6AE962-3CC7-514B-A7E0-A4896053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6" y="6356350"/>
            <a:ext cx="6576835" cy="365125"/>
          </a:xfrm>
        </p:spPr>
        <p:txBody>
          <a:bodyPr/>
          <a:lstStyle/>
          <a:p>
            <a:r>
              <a:rPr lang="en-US" err="1"/>
              <a:t>www.xmasdev.net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CD7985-233F-664F-81E9-92691A12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9469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6D5C0A-DDA3-0247-ABBD-EA281F51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DB55914-D685-B249-895F-F2B1F40D3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313708" y="365125"/>
            <a:ext cx="6258791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7C6043-8888-FE45-8438-E4381ECD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3708" y="6356350"/>
            <a:ext cx="6258792" cy="365125"/>
          </a:xfrm>
        </p:spPr>
        <p:txBody>
          <a:bodyPr/>
          <a:lstStyle/>
          <a:p>
            <a:r>
              <a:rPr lang="en-US" err="1"/>
              <a:t>www.xmasdev.net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101684-9446-AD4E-9B19-B1B163A7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72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Unikey">
            <a:extLst>
              <a:ext uri="{FF2B5EF4-FFF2-40B4-BE49-F238E27FC236}">
                <a16:creationId xmlns:a16="http://schemas.microsoft.com/office/drawing/2014/main" id="{7B151699-46F2-42E6-A8AB-5B22744418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572" y="3376948"/>
            <a:ext cx="1586363" cy="15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0D1C8260-E5A3-4D40-9C43-E053A41C24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20" y="825182"/>
            <a:ext cx="4401929" cy="220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vanade">
            <a:extLst>
              <a:ext uri="{FF2B5EF4-FFF2-40B4-BE49-F238E27FC236}">
                <a16:creationId xmlns:a16="http://schemas.microsoft.com/office/drawing/2014/main" id="{B3D3FBFD-6459-49A5-9458-2480BBF8C3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705" y="824948"/>
            <a:ext cx="4401929" cy="220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A539AF-D29A-CB4B-A262-5335E4BF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7124700" cy="365125"/>
          </a:xfrm>
        </p:spPr>
        <p:txBody>
          <a:bodyPr/>
          <a:lstStyle/>
          <a:p>
            <a:r>
              <a:rPr lang="en-US" err="1"/>
              <a:t>www.xmasdev.net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AB0333-ECE9-134A-8863-FF8C8626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B7B9443-D6D8-4569-BFF9-86DCE6B54072}"/>
              </a:ext>
            </a:extLst>
          </p:cNvPr>
          <p:cNvSpPr txBox="1"/>
          <p:nvPr userDrawn="1"/>
        </p:nvSpPr>
        <p:spPr>
          <a:xfrm>
            <a:off x="-1480" y="406515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i="0">
                <a:solidFill>
                  <a:srgbClr val="808080"/>
                </a:solidFill>
                <a:effectLst/>
                <a:latin typeface="Open Sans" panose="020B0606030504020204" pitchFamily="34" charset="0"/>
              </a:rPr>
              <a:t>Platinum</a:t>
            </a:r>
            <a:r>
              <a:rPr lang="it-IT" sz="2400" b="1" i="0">
                <a:solidFill>
                  <a:srgbClr val="E02B20"/>
                </a:solidFill>
                <a:effectLst/>
                <a:latin typeface="Open Sans" panose="020B0606030504020204" pitchFamily="34" charset="0"/>
              </a:rPr>
              <a:t> Sponsor</a:t>
            </a:r>
            <a:endParaRPr lang="it-IT" sz="240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391975D-3A9F-4269-A8E4-FE8243E91A61}"/>
              </a:ext>
            </a:extLst>
          </p:cNvPr>
          <p:cNvSpPr txBox="1"/>
          <p:nvPr userDrawn="1"/>
        </p:nvSpPr>
        <p:spPr>
          <a:xfrm>
            <a:off x="1018297" y="3082346"/>
            <a:ext cx="5927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i="0">
                <a:solidFill>
                  <a:srgbClr val="808080"/>
                </a:solidFill>
                <a:effectLst/>
                <a:latin typeface="Open Sans" panose="020B0606030504020204" pitchFamily="34" charset="0"/>
              </a:rPr>
              <a:t>Gold</a:t>
            </a:r>
            <a:r>
              <a:rPr lang="it-IT" sz="2400" b="1" i="0">
                <a:solidFill>
                  <a:srgbClr val="E02B20"/>
                </a:solidFill>
                <a:effectLst/>
                <a:latin typeface="Open Sans" panose="020B0606030504020204" pitchFamily="34" charset="0"/>
              </a:rPr>
              <a:t> Sponsor</a:t>
            </a:r>
            <a:endParaRPr lang="it-IT" sz="240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E1D9CB3-A60F-487A-B15C-67FC667BE159}"/>
              </a:ext>
            </a:extLst>
          </p:cNvPr>
          <p:cNvSpPr txBox="1"/>
          <p:nvPr userDrawn="1"/>
        </p:nvSpPr>
        <p:spPr>
          <a:xfrm>
            <a:off x="8151507" y="3077388"/>
            <a:ext cx="39304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i="0">
                <a:solidFill>
                  <a:srgbClr val="808080"/>
                </a:solidFill>
                <a:effectLst/>
                <a:latin typeface="Open Sans" panose="020B0606030504020204" pitchFamily="34" charset="0"/>
              </a:rPr>
              <a:t>Technical</a:t>
            </a:r>
            <a:r>
              <a:rPr lang="it-IT" sz="2400" b="1" i="0">
                <a:solidFill>
                  <a:srgbClr val="E02B20"/>
                </a:solidFill>
                <a:effectLst/>
                <a:latin typeface="Open Sans" panose="020B0606030504020204" pitchFamily="34" charset="0"/>
              </a:rPr>
              <a:t> Sponsor</a:t>
            </a:r>
            <a:endParaRPr lang="it-IT" sz="2400"/>
          </a:p>
        </p:txBody>
      </p:sp>
      <p:pic>
        <p:nvPicPr>
          <p:cNvPr id="1036" name="Picture 12" descr="DotNetCode">
            <a:extLst>
              <a:ext uri="{FF2B5EF4-FFF2-40B4-BE49-F238E27FC236}">
                <a16:creationId xmlns:a16="http://schemas.microsoft.com/office/drawing/2014/main" id="{EDDFB929-D7C1-414F-8E90-E3331180EE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298" y="4988931"/>
            <a:ext cx="932998" cy="93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53CC83D-4434-6B43-01C0-F262265A28E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196875" y="4855595"/>
            <a:ext cx="2689471" cy="134473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802044E-478E-2E1D-ACF2-C3D294EE5BB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49207" y="3563330"/>
            <a:ext cx="2689471" cy="134473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75DC4AC-03AC-F48C-96C4-AEBCD7E97D1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132234" y="3645308"/>
            <a:ext cx="2689471" cy="134473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1F084A0-0CBE-CE95-2E2F-3D3AA814BED6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18297" y="4800717"/>
            <a:ext cx="2689471" cy="134473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8221B00-060C-66C4-8804-7D9A3B944921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718953" y="4691010"/>
            <a:ext cx="1450619" cy="1450619"/>
          </a:xfrm>
          <a:prstGeom prst="rect">
            <a:avLst/>
          </a:prstGeom>
        </p:spPr>
      </p:pic>
      <p:pic>
        <p:nvPicPr>
          <p:cNvPr id="1032" name="Picture 8" descr="JetBrains">
            <a:extLst>
              <a:ext uri="{FF2B5EF4-FFF2-40B4-BE49-F238E27FC236}">
                <a16:creationId xmlns:a16="http://schemas.microsoft.com/office/drawing/2014/main" id="{BEB1668B-28C7-4089-8EA4-58DFAF163C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445" y="3429000"/>
            <a:ext cx="1586363" cy="15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36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6CFC133-75CD-4631-9D8C-DC664D1643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20" name="Titolo 1">
            <a:extLst>
              <a:ext uri="{FF2B5EF4-FFF2-40B4-BE49-F238E27FC236}">
                <a16:creationId xmlns:a16="http://schemas.microsoft.com/office/drawing/2014/main" id="{51912CBA-87F2-456F-ADC1-903AC1E07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999470"/>
            <a:ext cx="12192000" cy="803275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Session Title</a:t>
            </a: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A2418920-6165-400E-9618-02294986FB5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0" y="5980545"/>
            <a:ext cx="12192000" cy="803275"/>
          </a:xfrm>
        </p:spPr>
        <p:txBody>
          <a:bodyPr/>
          <a:lstStyle>
            <a:lvl1pPr marL="0" indent="0">
              <a:buNone/>
              <a:defRPr/>
            </a:lvl1pPr>
            <a:lvl2pPr>
              <a:defRPr sz="2000">
                <a:solidFill>
                  <a:srgbClr val="C00000"/>
                </a:solidFill>
                <a:latin typeface="Raleway" panose="020B0503030101060003" pitchFamily="34" charset="77"/>
              </a:defRPr>
            </a:lvl2pPr>
            <a:lvl3pPr>
              <a:defRPr sz="1800">
                <a:solidFill>
                  <a:srgbClr val="C00000"/>
                </a:solidFill>
                <a:latin typeface="Raleway" panose="020B0503030101060003" pitchFamily="34" charset="77"/>
              </a:defRPr>
            </a:lvl3pPr>
            <a:lvl4pPr>
              <a:defRPr sz="1600">
                <a:solidFill>
                  <a:srgbClr val="C00000"/>
                </a:solidFill>
                <a:latin typeface="Raleway" panose="020B0503030101060003" pitchFamily="34" charset="77"/>
              </a:defRPr>
            </a:lvl4pPr>
            <a:lvl5pPr>
              <a:defRPr sz="1400">
                <a:solidFill>
                  <a:srgbClr val="C00000"/>
                </a:solidFill>
                <a:latin typeface="Raleway" panose="020B0503030101060003" pitchFamily="34" charset="77"/>
              </a:defRPr>
            </a:lvl5pPr>
          </a:lstStyle>
          <a:p>
            <a:r>
              <a:rPr lang="it-IT"/>
              <a:t>Session sub </a:t>
            </a:r>
            <a:r>
              <a:rPr lang="it-IT" err="1"/>
              <a:t>title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475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6CFC133-75CD-4631-9D8C-DC664D1643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20" name="Titolo 1">
            <a:extLst>
              <a:ext uri="{FF2B5EF4-FFF2-40B4-BE49-F238E27FC236}">
                <a16:creationId xmlns:a16="http://schemas.microsoft.com/office/drawing/2014/main" id="{51912CBA-87F2-456F-ADC1-903AC1E07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999470"/>
            <a:ext cx="12192000" cy="1858530"/>
          </a:xfrm>
        </p:spPr>
        <p:txBody>
          <a:bodyPr anchor="ctr">
            <a:normAutofit/>
          </a:bodyPr>
          <a:lstStyle>
            <a:lvl1pPr algn="ctr">
              <a:defRPr sz="7200" b="1"/>
            </a:lvl1pPr>
          </a:lstStyle>
          <a:p>
            <a:r>
              <a:rPr lang="it-IT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4795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6CFC133-75CD-4631-9D8C-DC664D1643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20" name="Titolo 1">
            <a:extLst>
              <a:ext uri="{FF2B5EF4-FFF2-40B4-BE49-F238E27FC236}">
                <a16:creationId xmlns:a16="http://schemas.microsoft.com/office/drawing/2014/main" id="{51912CBA-87F2-456F-ADC1-903AC1E0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99470"/>
            <a:ext cx="12192000" cy="1858530"/>
          </a:xfrm>
        </p:spPr>
        <p:txBody>
          <a:bodyPr anchor="ctr">
            <a:normAutofit/>
          </a:bodyPr>
          <a:lstStyle>
            <a:lvl1pPr algn="ctr">
              <a:defRPr sz="7200" b="1"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6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3E6C1-AE1B-7547-ADBB-F33ABA0F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A3638A-A027-834F-8315-532816415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>
                <a:solidFill>
                  <a:srgbClr val="C00000"/>
                </a:solidFill>
                <a:latin typeface="Raleway" panose="020B0503030101060003" pitchFamily="34" charset="77"/>
              </a:defRPr>
            </a:lvl2pPr>
            <a:lvl3pPr>
              <a:defRPr sz="1800">
                <a:solidFill>
                  <a:srgbClr val="C00000"/>
                </a:solidFill>
                <a:latin typeface="Raleway" panose="020B0503030101060003" pitchFamily="34" charset="77"/>
              </a:defRPr>
            </a:lvl3pPr>
            <a:lvl4pPr>
              <a:defRPr sz="1600">
                <a:solidFill>
                  <a:srgbClr val="C00000"/>
                </a:solidFill>
                <a:latin typeface="Raleway" panose="020B0503030101060003" pitchFamily="34" charset="77"/>
              </a:defRPr>
            </a:lvl4pPr>
            <a:lvl5pPr>
              <a:defRPr sz="1400">
                <a:solidFill>
                  <a:srgbClr val="C00000"/>
                </a:solidFill>
                <a:latin typeface="Raleway" panose="020B0503030101060003" pitchFamily="34" charset="77"/>
              </a:defRPr>
            </a:lvl5pPr>
          </a:lstStyle>
          <a:p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6278D3-6E45-6142-9109-39E186DB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6" y="6356350"/>
            <a:ext cx="5908964" cy="365125"/>
          </a:xfrm>
        </p:spPr>
        <p:txBody>
          <a:bodyPr/>
          <a:lstStyle/>
          <a:p>
            <a:r>
              <a:rPr lang="en-US" err="1"/>
              <a:t>www.xmasdev.net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8DC965-7067-A44F-AACE-FF9FB065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231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0584C-6DEB-B046-9B45-DC7B3B73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6" y="1709739"/>
            <a:ext cx="9103013" cy="229748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501F3E-0DD9-494C-A04E-F72AA6FCF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4436" y="4365813"/>
            <a:ext cx="9103013" cy="171470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86E1D4-6E8F-D748-8D0B-E42FFC90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6" y="6356350"/>
            <a:ext cx="5908964" cy="365125"/>
          </a:xfrm>
        </p:spPr>
        <p:txBody>
          <a:bodyPr/>
          <a:lstStyle/>
          <a:p>
            <a:r>
              <a:rPr lang="en-US" err="1"/>
              <a:t>www.xmasdev.net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5B36BB-0C2F-2946-9AD8-A8D51D00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507" y="6356350"/>
            <a:ext cx="2097291" cy="365125"/>
          </a:xfrm>
        </p:spPr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488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27AA29-F078-004B-8E28-7F92255E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4524EF-65AE-1644-B953-91EE71ABD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44435" y="1425388"/>
            <a:ext cx="4426525" cy="4751575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CE46FF-F4CE-7A4E-8A96-4EAD8FFC5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7273" y="1425388"/>
            <a:ext cx="4426526" cy="4751575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905C2B-E6F7-E94F-AFF2-F3D9C5B0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5" y="6356350"/>
            <a:ext cx="6772564" cy="365125"/>
          </a:xfrm>
        </p:spPr>
        <p:txBody>
          <a:bodyPr/>
          <a:lstStyle/>
          <a:p>
            <a:r>
              <a:rPr lang="en-US" err="1"/>
              <a:t>www.xmasdev.net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A4EC58-54F2-8144-A2B5-8F369669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2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EDBBBC-BE17-A24C-9C84-A04D2079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65125"/>
            <a:ext cx="9221787" cy="12395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3943BD-D6E2-E646-AFB8-FDC1C0A8F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1" y="1681162"/>
            <a:ext cx="4423479" cy="1747837"/>
          </a:xfrm>
        </p:spPr>
        <p:txBody>
          <a:bodyPr anchor="b">
            <a:no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9F4CA54-39D9-BC40-9A28-25340CE4C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33600" y="3619500"/>
            <a:ext cx="4423479" cy="2570162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FACC5BB-4745-2F48-9D3C-96D95302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08535" y="1681163"/>
            <a:ext cx="4445263" cy="1747836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C12EEE-2654-BD4D-A3B2-A7E8054A6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31909" y="3619499"/>
            <a:ext cx="4423479" cy="2570163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690D294-EF83-E94E-95E1-CCE5FFD4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3600" y="6356350"/>
            <a:ext cx="6019799" cy="365125"/>
          </a:xfrm>
        </p:spPr>
        <p:txBody>
          <a:bodyPr/>
          <a:lstStyle/>
          <a:p>
            <a:r>
              <a:rPr lang="en-US" err="1"/>
              <a:t>www.xmasdev.net</a:t>
            </a:r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FB5D25-F2D6-754B-85F7-26CF50BE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0733" y="6356350"/>
            <a:ext cx="2073066" cy="365125"/>
          </a:xfrm>
        </p:spPr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471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50BB7A-A5FD-4D0C-A3BA-84D415793FB5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-1628" y="0"/>
            <a:ext cx="1950720" cy="685800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FD701C37-F76E-416D-A1CC-CB0381EA3AD7}"/>
              </a:ext>
            </a:extLst>
          </p:cNvPr>
          <p:cNvSpPr/>
          <p:nvPr userDrawn="1"/>
        </p:nvSpPr>
        <p:spPr>
          <a:xfrm>
            <a:off x="1971" y="3429000"/>
            <a:ext cx="1952277" cy="32924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1113162-F337-9448-AD18-D8D9B0EA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6" y="365125"/>
            <a:ext cx="9109364" cy="803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108949-3D32-A044-B8E1-2D8D0CADF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4436" y="1346200"/>
            <a:ext cx="9109364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C603CA-4C5E-914A-B191-8600360AC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44435" y="6356350"/>
            <a:ext cx="5908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err="1"/>
              <a:t>www.xmasdev.net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0421B7-0C2A-2C49-B5E3-DE988B208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6289" y="6356350"/>
            <a:ext cx="2207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522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C00000"/>
          </a:solidFill>
          <a:latin typeface="Bebas Neue" panose="020B0606020202050201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rgbClr val="C00000"/>
          </a:solidFill>
          <a:latin typeface="Raleway" panose="020B05030301010600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ans-soapbox.com/2012/03/24/lans-soapbox-subscriber-comments/9468898-cartoon-of-mean-old-woman-with-a-rolling-pin-isolated-on-white/" TargetMode="External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blog.cookaround.com/ormedellanima/ti-regalo/" TargetMode="External"/><Relationship Id="rId4" Type="http://schemas.openxmlformats.org/officeDocument/2006/relationships/image" Target="../media/image48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sepercrescere.it/disegno-di-befana-divertente/" TargetMode="External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machine-learning/resources/metrics" TargetMode="External"/><Relationship Id="rId2" Type="http://schemas.openxmlformats.org/officeDocument/2006/relationships/hyperlink" Target="https://learn.microsoft.com/en-us/dotnet/machine-learning/resources/tasks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villalaura/xmasdev2022.DolcettoCarbone" TargetMode="External"/><Relationship Id="rId4" Type="http://schemas.openxmlformats.org/officeDocument/2006/relationships/hyperlink" Target="https://www.microsoft.com/en-us/ai/our-approach?activetab=pivot1%3aprimaryr5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jpeg"/><Relationship Id="rId5" Type="http://schemas.openxmlformats.org/officeDocument/2006/relationships/image" Target="../media/image51.jpe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onokia.blogspot.com/2014/01/wallpaper-arriva-la-befana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svg"/><Relationship Id="rId5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60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70FFA-240B-22CB-266E-486651899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Il supervised learning risolve due tipologie di problemi: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6CA6-BF0F-BA55-CDA1-30A06332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Fase 4 – MODELING 3/4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1AE24-74DE-B838-84F3-48B9ED02069A}"/>
              </a:ext>
            </a:extLst>
          </p:cNvPr>
          <p:cNvSpPr txBox="1">
            <a:spLocks/>
          </p:cNvSpPr>
          <p:nvPr/>
        </p:nvSpPr>
        <p:spPr>
          <a:xfrm>
            <a:off x="2469068" y="1877766"/>
            <a:ext cx="8627443" cy="3383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Raleway" panose="020B0503030101060003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Raleway" panose="020B0503030101060003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Raleway" panose="020B0503030101060003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C00000"/>
                </a:solidFill>
                <a:latin typeface="Raleway" panose="020B0503030101060003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/>
          </a:p>
        </p:txBody>
      </p:sp>
      <p:pic>
        <p:nvPicPr>
          <p:cNvPr id="6" name="Picture 4" descr="Triangle Ruler outline">
            <a:extLst>
              <a:ext uri="{FF2B5EF4-FFF2-40B4-BE49-F238E27FC236}">
                <a16:creationId xmlns:a16="http://schemas.microsoft.com/office/drawing/2014/main" id="{FC5045DC-9D00-F939-1BC7-EC168E950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106706" y="2469467"/>
            <a:ext cx="912106" cy="912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2F722A-19A1-535F-D368-4D7B1274DC0D}"/>
              </a:ext>
            </a:extLst>
          </p:cNvPr>
          <p:cNvSpPr txBox="1"/>
          <p:nvPr/>
        </p:nvSpPr>
        <p:spPr>
          <a:xfrm>
            <a:off x="2469068" y="3521693"/>
            <a:ext cx="406348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Intercetta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le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relazioni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variabili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 panose="020B0604020202020204" pitchFamily="34" charset="0"/>
              </a:rPr>
              <a:t>dipendenti</a:t>
            </a: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 e </a:t>
            </a:r>
            <a:r>
              <a:rPr lang="en-US" sz="1600" err="1">
                <a:solidFill>
                  <a:srgbClr val="000000"/>
                </a:solidFill>
                <a:latin typeface="Arial" panose="020B0604020202020204" pitchFamily="34" charset="0"/>
              </a:rPr>
              <a:t>indipendenti</a:t>
            </a: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en-US" sz="1600" err="1">
                <a:solidFill>
                  <a:srgbClr val="000000"/>
                </a:solidFill>
                <a:latin typeface="Arial" panose="020B0604020202020204" pitchFamily="34" charset="0"/>
              </a:rPr>
              <a:t>Predice</a:t>
            </a: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 panose="020B0604020202020204" pitchFamily="34" charset="0"/>
              </a:rPr>
              <a:t>dei</a:t>
            </a: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 panose="020B0604020202020204" pitchFamily="34" charset="0"/>
              </a:rPr>
              <a:t>valori</a:t>
            </a: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 panose="020B0604020202020204" pitchFamily="34" charset="0"/>
              </a:rPr>
              <a:t>numerici</a:t>
            </a: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 panose="020B0604020202020204" pitchFamily="34" charset="0"/>
              </a:rPr>
              <a:t>basati</a:t>
            </a: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 panose="020B0604020202020204" pitchFamily="34" charset="0"/>
              </a:rPr>
              <a:t>su</a:t>
            </a: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 data point (es. Revenue, </a:t>
            </a:r>
            <a:r>
              <a:rPr lang="en-US" sz="1600" err="1">
                <a:solidFill>
                  <a:srgbClr val="000000"/>
                </a:solidFill>
                <a:latin typeface="Arial" panose="020B0604020202020204" pitchFamily="34" charset="0"/>
              </a:rPr>
              <a:t>proiezioni</a:t>
            </a: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600" err="1">
                <a:solidFill>
                  <a:srgbClr val="000000"/>
                </a:solidFill>
                <a:latin typeface="Arial" panose="020B0604020202020204" pitchFamily="34" charset="0"/>
              </a:rPr>
              <a:t>ecc</a:t>
            </a: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..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 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2000" b="1" err="1">
                <a:solidFill>
                  <a:srgbClr val="C00000"/>
                </a:solidFill>
                <a:latin typeface="Raleway" panose="020B0503030101060003" pitchFamily="34" charset="77"/>
              </a:rPr>
              <a:t>Regressione</a:t>
            </a:r>
            <a:r>
              <a:rPr lang="en-US" sz="2000" b="1">
                <a:solidFill>
                  <a:srgbClr val="C00000"/>
                </a:solidFill>
                <a:latin typeface="Raleway" panose="020B0503030101060003" pitchFamily="34" charset="77"/>
              </a:rPr>
              <a:t> </a:t>
            </a:r>
            <a:r>
              <a:rPr lang="en-US" sz="2000" b="1" err="1">
                <a:solidFill>
                  <a:srgbClr val="C00000"/>
                </a:solidFill>
                <a:latin typeface="Raleway" panose="020B0503030101060003" pitchFamily="34" charset="77"/>
              </a:rPr>
              <a:t>lineare</a:t>
            </a:r>
            <a:r>
              <a:rPr lang="en-US" sz="2000" b="1">
                <a:solidFill>
                  <a:srgbClr val="C00000"/>
                </a:solidFill>
                <a:latin typeface="Raleway" panose="020B0503030101060003" pitchFamily="34" charset="77"/>
              </a:rPr>
              <a:t>, </a:t>
            </a:r>
            <a:r>
              <a:rPr lang="en-US" sz="2000" b="1" err="1">
                <a:solidFill>
                  <a:srgbClr val="C00000"/>
                </a:solidFill>
                <a:latin typeface="Raleway" panose="020B0503030101060003" pitchFamily="34" charset="77"/>
              </a:rPr>
              <a:t>Regressione</a:t>
            </a:r>
            <a:r>
              <a:rPr lang="en-US" sz="2000" b="1">
                <a:solidFill>
                  <a:srgbClr val="C00000"/>
                </a:solidFill>
                <a:latin typeface="Raleway" panose="020B0503030101060003" pitchFamily="34" charset="77"/>
              </a:rPr>
              <a:t> </a:t>
            </a:r>
            <a:r>
              <a:rPr lang="en-US" sz="2000" b="1" err="1">
                <a:solidFill>
                  <a:srgbClr val="C00000"/>
                </a:solidFill>
                <a:latin typeface="Raleway" panose="020B0503030101060003" pitchFamily="34" charset="77"/>
              </a:rPr>
              <a:t>logistica</a:t>
            </a:r>
            <a:r>
              <a:rPr lang="en-US" sz="2000" b="1">
                <a:solidFill>
                  <a:srgbClr val="C00000"/>
                </a:solidFill>
                <a:latin typeface="Raleway" panose="020B0503030101060003" pitchFamily="34" charset="77"/>
              </a:rPr>
              <a:t>, </a:t>
            </a:r>
            <a:r>
              <a:rPr lang="en-US" sz="2000" b="1" err="1">
                <a:solidFill>
                  <a:srgbClr val="C00000"/>
                </a:solidFill>
                <a:latin typeface="Raleway" panose="020B0503030101060003" pitchFamily="34" charset="77"/>
              </a:rPr>
              <a:t>Regressione</a:t>
            </a:r>
            <a:r>
              <a:rPr lang="en-US" sz="2000" b="1">
                <a:solidFill>
                  <a:srgbClr val="C00000"/>
                </a:solidFill>
                <a:latin typeface="Raleway" panose="020B0503030101060003" pitchFamily="34" charset="77"/>
              </a:rPr>
              <a:t> </a:t>
            </a:r>
            <a:r>
              <a:rPr lang="en-US" sz="2000" b="1" err="1">
                <a:solidFill>
                  <a:srgbClr val="C00000"/>
                </a:solidFill>
                <a:latin typeface="Raleway" panose="020B0503030101060003" pitchFamily="34" charset="77"/>
              </a:rPr>
              <a:t>polinomiale</a:t>
            </a:r>
            <a:endParaRPr lang="en-US" sz="2000" b="1">
              <a:solidFill>
                <a:srgbClr val="C00000"/>
              </a:solidFill>
              <a:latin typeface="Raleway" panose="020B0503030101060003" pitchFamily="34" charset="77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C24FC9-224F-DD6B-88C4-49902743B64E}"/>
              </a:ext>
            </a:extLst>
          </p:cNvPr>
          <p:cNvCxnSpPr>
            <a:cxnSpLocks/>
          </p:cNvCxnSpPr>
          <p:nvPr/>
        </p:nvCxnSpPr>
        <p:spPr>
          <a:xfrm>
            <a:off x="6532550" y="2369267"/>
            <a:ext cx="0" cy="2343150"/>
          </a:xfrm>
          <a:prstGeom prst="line">
            <a:avLst/>
          </a:prstGeom>
          <a:ln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763FE9D-CF30-7443-7B83-FB18AADA821A}"/>
              </a:ext>
            </a:extLst>
          </p:cNvPr>
          <p:cNvSpPr txBox="1"/>
          <p:nvPr/>
        </p:nvSpPr>
        <p:spPr>
          <a:xfrm>
            <a:off x="6772699" y="3473083"/>
            <a:ext cx="4100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Assegna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una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categoria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 un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dato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(es.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Separare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mele o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pere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sentiment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positivo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negativo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ecc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..)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err="1">
                <a:solidFill>
                  <a:srgbClr val="C00000"/>
                </a:solidFill>
                <a:latin typeface="Raleway" panose="020B0503030101060003" pitchFamily="34" charset="77"/>
              </a:rPr>
              <a:t>Classificatori</a:t>
            </a:r>
            <a:r>
              <a:rPr lang="en-US" sz="2000" b="1">
                <a:solidFill>
                  <a:srgbClr val="C00000"/>
                </a:solidFill>
                <a:latin typeface="Raleway" panose="020B0503030101060003" pitchFamily="34" charset="77"/>
              </a:rPr>
              <a:t> </a:t>
            </a:r>
            <a:r>
              <a:rPr lang="en-US" sz="2000" b="1" err="1">
                <a:solidFill>
                  <a:srgbClr val="C00000"/>
                </a:solidFill>
                <a:latin typeface="Raleway" panose="020B0503030101060003" pitchFamily="34" charset="77"/>
              </a:rPr>
              <a:t>lineari</a:t>
            </a:r>
            <a:r>
              <a:rPr lang="en-US" sz="2000" b="1">
                <a:solidFill>
                  <a:srgbClr val="C00000"/>
                </a:solidFill>
                <a:latin typeface="Raleway" panose="020B0503030101060003" pitchFamily="34" charset="77"/>
              </a:rPr>
              <a:t>, support vector machines (SVM), decision trees, random forest</a:t>
            </a:r>
          </a:p>
        </p:txBody>
      </p:sp>
      <p:pic>
        <p:nvPicPr>
          <p:cNvPr id="10" name="Picture 9" descr="Tag outline">
            <a:extLst>
              <a:ext uri="{FF2B5EF4-FFF2-40B4-BE49-F238E27FC236}">
                <a16:creationId xmlns:a16="http://schemas.microsoft.com/office/drawing/2014/main" id="{E5BC80A4-B3A9-86AB-8954-8C510A8B9B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370520" y="2369267"/>
            <a:ext cx="1062652" cy="10626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18BD62-A0AF-ACAD-4BEC-3275670FF777}"/>
              </a:ext>
            </a:extLst>
          </p:cNvPr>
          <p:cNvSpPr txBox="1"/>
          <p:nvPr/>
        </p:nvSpPr>
        <p:spPr>
          <a:xfrm>
            <a:off x="3719565" y="2130913"/>
            <a:ext cx="15532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rgbClr val="C00000"/>
                </a:solidFill>
                <a:latin typeface="Raleway" panose="020B0503030101060003" pitchFamily="34" charset="77"/>
              </a:rPr>
              <a:t>Regression</a:t>
            </a:r>
            <a:endParaRPr lang="it-IT" sz="2000" b="1">
              <a:solidFill>
                <a:srgbClr val="C00000"/>
              </a:solidFill>
              <a:latin typeface="Raleway" panose="020B0503030101060003" pitchFamily="34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9DE39-2490-4F32-26D8-7E7BA28F09DE}"/>
              </a:ext>
            </a:extLst>
          </p:cNvPr>
          <p:cNvSpPr txBox="1"/>
          <p:nvPr/>
        </p:nvSpPr>
        <p:spPr>
          <a:xfrm>
            <a:off x="7873598" y="2130913"/>
            <a:ext cx="2056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rgbClr val="C00000"/>
                </a:solidFill>
                <a:latin typeface="Raleway" panose="020B0503030101060003" pitchFamily="34" charset="77"/>
              </a:rPr>
              <a:t>Classification</a:t>
            </a:r>
            <a:endParaRPr lang="it-IT" sz="2000" b="1">
              <a:solidFill>
                <a:srgbClr val="C00000"/>
              </a:solidFill>
              <a:latin typeface="Raleway" panose="020B050303010106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1125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70FFA-240B-22CB-266E-486651899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Il nostro use case riguarda la </a:t>
            </a:r>
            <a:r>
              <a:rPr lang="it-IT" b="1"/>
              <a:t>Binary classification</a:t>
            </a:r>
            <a:r>
              <a:rPr lang="it-IT"/>
              <a:t>, ovvero la scelta tra A o B (esempi: churn / no churn, spam no spam, positive negative)</a:t>
            </a:r>
          </a:p>
          <a:p>
            <a:r>
              <a:rPr lang="it-IT"/>
              <a:t>Useremo l’algoritmo di Logistic regression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6CA6-BF0F-BA55-CDA1-30A06332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Fase 4 – MODELING 4/4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F7DD32-3D2F-631C-4F9D-3D9792C1597E}"/>
              </a:ext>
            </a:extLst>
          </p:cNvPr>
          <p:cNvCxnSpPr>
            <a:cxnSpLocks/>
          </p:cNvCxnSpPr>
          <p:nvPr/>
        </p:nvCxnSpPr>
        <p:spPr>
          <a:xfrm>
            <a:off x="2244436" y="5658522"/>
            <a:ext cx="3550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4836EA-3406-CA53-8FDC-F28E7AD55DEC}"/>
              </a:ext>
            </a:extLst>
          </p:cNvPr>
          <p:cNvCxnSpPr>
            <a:cxnSpLocks/>
          </p:cNvCxnSpPr>
          <p:nvPr/>
        </p:nvCxnSpPr>
        <p:spPr>
          <a:xfrm flipV="1">
            <a:off x="2396836" y="3259567"/>
            <a:ext cx="0" cy="255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00CEB3CB-804A-4E4E-1EC4-B8747756E107}"/>
              </a:ext>
            </a:extLst>
          </p:cNvPr>
          <p:cNvSpPr/>
          <p:nvPr/>
        </p:nvSpPr>
        <p:spPr>
          <a:xfrm>
            <a:off x="3195021" y="4260028"/>
            <a:ext cx="247425" cy="26894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223C0827-9A87-7A4D-1E6C-1A40E1937C66}"/>
              </a:ext>
            </a:extLst>
          </p:cNvPr>
          <p:cNvSpPr/>
          <p:nvPr/>
        </p:nvSpPr>
        <p:spPr>
          <a:xfrm>
            <a:off x="3848223" y="4030521"/>
            <a:ext cx="247425" cy="26894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241BD8BB-289A-335C-F794-F3A2F7592B18}"/>
              </a:ext>
            </a:extLst>
          </p:cNvPr>
          <p:cNvSpPr/>
          <p:nvPr/>
        </p:nvSpPr>
        <p:spPr>
          <a:xfrm>
            <a:off x="3347421" y="4412428"/>
            <a:ext cx="247425" cy="26894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A0A0A6BE-68B0-475C-76D2-F6FE8F0EFC94}"/>
              </a:ext>
            </a:extLst>
          </p:cNvPr>
          <p:cNvSpPr/>
          <p:nvPr/>
        </p:nvSpPr>
        <p:spPr>
          <a:xfrm>
            <a:off x="4498489" y="3761581"/>
            <a:ext cx="247425" cy="26894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CAEE9F3B-B2F8-D6A3-BB1E-8A524413C178}"/>
              </a:ext>
            </a:extLst>
          </p:cNvPr>
          <p:cNvSpPr/>
          <p:nvPr/>
        </p:nvSpPr>
        <p:spPr>
          <a:xfrm>
            <a:off x="4952103" y="3761581"/>
            <a:ext cx="247425" cy="26894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A3D96A7-E568-CD3B-2E5B-44A7E3A1ACE2}"/>
              </a:ext>
            </a:extLst>
          </p:cNvPr>
          <p:cNvSpPr/>
          <p:nvPr/>
        </p:nvSpPr>
        <p:spPr>
          <a:xfrm>
            <a:off x="4853490" y="3429000"/>
            <a:ext cx="247425" cy="26894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965326-72DC-3856-56D8-EFEBBDCEC746}"/>
              </a:ext>
            </a:extLst>
          </p:cNvPr>
          <p:cNvCxnSpPr/>
          <p:nvPr/>
        </p:nvCxnSpPr>
        <p:spPr>
          <a:xfrm flipV="1">
            <a:off x="2151529" y="3429000"/>
            <a:ext cx="3442447" cy="18960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93B7AE-05F6-B98F-4AE4-0E27CF30090A}"/>
              </a:ext>
            </a:extLst>
          </p:cNvPr>
          <p:cNvCxnSpPr>
            <a:cxnSpLocks/>
          </p:cNvCxnSpPr>
          <p:nvPr/>
        </p:nvCxnSpPr>
        <p:spPr>
          <a:xfrm>
            <a:off x="7076413" y="5658522"/>
            <a:ext cx="3550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7049DE-439A-D5FD-7F3F-9BFF2837F16B}"/>
              </a:ext>
            </a:extLst>
          </p:cNvPr>
          <p:cNvCxnSpPr>
            <a:cxnSpLocks/>
          </p:cNvCxnSpPr>
          <p:nvPr/>
        </p:nvCxnSpPr>
        <p:spPr>
          <a:xfrm flipV="1">
            <a:off x="7228813" y="3259567"/>
            <a:ext cx="0" cy="255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A4BCB61A-299B-9417-E970-FD17B05696BD}"/>
              </a:ext>
            </a:extLst>
          </p:cNvPr>
          <p:cNvSpPr/>
          <p:nvPr/>
        </p:nvSpPr>
        <p:spPr>
          <a:xfrm>
            <a:off x="9376433" y="3367891"/>
            <a:ext cx="247425" cy="26894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CA50D20C-E216-1FFD-94AE-2D3A303BA7CF}"/>
              </a:ext>
            </a:extLst>
          </p:cNvPr>
          <p:cNvSpPr/>
          <p:nvPr/>
        </p:nvSpPr>
        <p:spPr>
          <a:xfrm>
            <a:off x="9793046" y="3369684"/>
            <a:ext cx="247425" cy="26894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8BCC9F37-4A9D-F440-8EEE-B660ECABF2FD}"/>
              </a:ext>
            </a:extLst>
          </p:cNvPr>
          <p:cNvSpPr/>
          <p:nvPr/>
        </p:nvSpPr>
        <p:spPr>
          <a:xfrm>
            <a:off x="10040471" y="3367891"/>
            <a:ext cx="247425" cy="26894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92E40CDC-286B-CC55-4F43-07A62A70018F}"/>
              </a:ext>
            </a:extLst>
          </p:cNvPr>
          <p:cNvSpPr/>
          <p:nvPr/>
        </p:nvSpPr>
        <p:spPr>
          <a:xfrm>
            <a:off x="10257090" y="3377883"/>
            <a:ext cx="247425" cy="26894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2ACD092B-B81F-173C-AA0E-4765B4709C22}"/>
              </a:ext>
            </a:extLst>
          </p:cNvPr>
          <p:cNvSpPr/>
          <p:nvPr/>
        </p:nvSpPr>
        <p:spPr>
          <a:xfrm>
            <a:off x="9191184" y="3367125"/>
            <a:ext cx="247425" cy="26894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0AD7AFB1-4264-F652-BB2B-326AF2AD23C1}"/>
              </a:ext>
            </a:extLst>
          </p:cNvPr>
          <p:cNvSpPr/>
          <p:nvPr/>
        </p:nvSpPr>
        <p:spPr>
          <a:xfrm>
            <a:off x="8664185" y="3365780"/>
            <a:ext cx="247425" cy="26894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7DF264C3-E392-4AC7-CE80-6111B7BCDD04}"/>
              </a:ext>
            </a:extLst>
          </p:cNvPr>
          <p:cNvSpPr/>
          <p:nvPr/>
        </p:nvSpPr>
        <p:spPr>
          <a:xfrm>
            <a:off x="5005890" y="3581400"/>
            <a:ext cx="247425" cy="26894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4B8F0AC1-C0BC-3F90-7F18-FEB750C65B0C}"/>
              </a:ext>
            </a:extLst>
          </p:cNvPr>
          <p:cNvSpPr/>
          <p:nvPr/>
        </p:nvSpPr>
        <p:spPr>
          <a:xfrm>
            <a:off x="7327995" y="5364480"/>
            <a:ext cx="247425" cy="26894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91577316-A373-2BC4-8628-FA13FFB1AFDB}"/>
              </a:ext>
            </a:extLst>
          </p:cNvPr>
          <p:cNvSpPr/>
          <p:nvPr/>
        </p:nvSpPr>
        <p:spPr>
          <a:xfrm>
            <a:off x="7544614" y="5371653"/>
            <a:ext cx="247425" cy="26894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911649B4-C01E-FF06-0AB0-EF90747A189A}"/>
              </a:ext>
            </a:extLst>
          </p:cNvPr>
          <p:cNvSpPr/>
          <p:nvPr/>
        </p:nvSpPr>
        <p:spPr>
          <a:xfrm>
            <a:off x="7838861" y="5366273"/>
            <a:ext cx="247425" cy="26894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B0894954-3CC6-91A3-A24C-0A7F2AB4627F}"/>
              </a:ext>
            </a:extLst>
          </p:cNvPr>
          <p:cNvSpPr/>
          <p:nvPr/>
        </p:nvSpPr>
        <p:spPr>
          <a:xfrm>
            <a:off x="8133108" y="5380618"/>
            <a:ext cx="247425" cy="26894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767C17B1-5711-CF26-F662-900D25887177}"/>
              </a:ext>
            </a:extLst>
          </p:cNvPr>
          <p:cNvSpPr/>
          <p:nvPr/>
        </p:nvSpPr>
        <p:spPr>
          <a:xfrm>
            <a:off x="8744947" y="5380615"/>
            <a:ext cx="247425" cy="26894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C77F31AE-CBD2-6BFF-001E-0EAB3F48C24F}"/>
              </a:ext>
            </a:extLst>
          </p:cNvPr>
          <p:cNvSpPr/>
          <p:nvPr/>
        </p:nvSpPr>
        <p:spPr>
          <a:xfrm>
            <a:off x="5158290" y="3733800"/>
            <a:ext cx="247425" cy="26894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9471BA-FF48-C2BB-35B2-7270D8FB4CAC}"/>
              </a:ext>
            </a:extLst>
          </p:cNvPr>
          <p:cNvSpPr txBox="1"/>
          <p:nvPr/>
        </p:nvSpPr>
        <p:spPr>
          <a:xfrm>
            <a:off x="2753346" y="5963322"/>
            <a:ext cx="27889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/>
              <a:t>y = </a:t>
            </a:r>
            <a:r>
              <a:rPr lang="it-IT" sz="3200" b="1"/>
              <a:t>m</a:t>
            </a:r>
            <a:r>
              <a:rPr lang="it-IT" sz="3200"/>
              <a:t>x + </a:t>
            </a:r>
            <a:r>
              <a:rPr lang="it-IT" sz="3200" b="1"/>
              <a:t>b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1041191-D50D-2A53-83F1-CDF5B3EB5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738" y="5756455"/>
            <a:ext cx="2517373" cy="93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C63A454-8CD8-71A5-2F38-15D80AF62BB3}"/>
              </a:ext>
            </a:extLst>
          </p:cNvPr>
          <p:cNvSpPr/>
          <p:nvPr/>
        </p:nvSpPr>
        <p:spPr>
          <a:xfrm>
            <a:off x="7347473" y="3377883"/>
            <a:ext cx="3226010" cy="2103351"/>
          </a:xfrm>
          <a:custGeom>
            <a:avLst/>
            <a:gdLst>
              <a:gd name="connsiteX0" fmla="*/ 0 w 3226010"/>
              <a:gd name="connsiteY0" fmla="*/ 2042401 h 2047993"/>
              <a:gd name="connsiteX1" fmla="*/ 1721223 w 3226010"/>
              <a:gd name="connsiteY1" fmla="*/ 1827248 h 2047993"/>
              <a:gd name="connsiteX2" fmla="*/ 2000922 w 3226010"/>
              <a:gd name="connsiteY2" fmla="*/ 600877 h 2047993"/>
              <a:gd name="connsiteX3" fmla="*/ 3130475 w 3226010"/>
              <a:gd name="connsiteY3" fmla="*/ 41479 h 2047993"/>
              <a:gd name="connsiteX4" fmla="*/ 3087445 w 3226010"/>
              <a:gd name="connsiteY4" fmla="*/ 84510 h 2047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6010" h="2047993">
                <a:moveTo>
                  <a:pt x="0" y="2042401"/>
                </a:moveTo>
                <a:cubicBezTo>
                  <a:pt x="693868" y="2054951"/>
                  <a:pt x="1387736" y="2067502"/>
                  <a:pt x="1721223" y="1827248"/>
                </a:cubicBezTo>
                <a:cubicBezTo>
                  <a:pt x="2054710" y="1586994"/>
                  <a:pt x="1766047" y="898505"/>
                  <a:pt x="2000922" y="600877"/>
                </a:cubicBezTo>
                <a:cubicBezTo>
                  <a:pt x="2235797" y="303249"/>
                  <a:pt x="2949388" y="127540"/>
                  <a:pt x="3130475" y="41479"/>
                </a:cubicBezTo>
                <a:cubicBezTo>
                  <a:pt x="3311562" y="-44582"/>
                  <a:pt x="3199503" y="19964"/>
                  <a:pt x="3087445" y="8451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551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5E62-5F48-86C0-3D5E-0037A8F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ml.net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DC069-AAF4-5B56-7F82-E5FE29EC6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436" y="1967696"/>
            <a:ext cx="9109364" cy="4209267"/>
          </a:xfrm>
        </p:spPr>
        <p:txBody>
          <a:bodyPr/>
          <a:lstStyle/>
          <a:p>
            <a:r>
              <a:rPr lang="it-IT"/>
              <a:t>IDataView</a:t>
            </a:r>
          </a:p>
          <a:p>
            <a:r>
              <a:rPr lang="it-IT"/>
              <a:t>IEstimator</a:t>
            </a:r>
          </a:p>
          <a:p>
            <a:r>
              <a:rPr lang="it-IT"/>
              <a:t>ITransformer</a:t>
            </a:r>
          </a:p>
          <a:p>
            <a:r>
              <a:rPr lang="it-IT"/>
              <a:t>Trainer, ovvero la combinazione di:</a:t>
            </a:r>
          </a:p>
        </p:txBody>
      </p:sp>
      <p:pic>
        <p:nvPicPr>
          <p:cNvPr id="1026" name="Picture 2" descr="Was ist ML.NET, und wie funktioniert es? - ML.NET | Microsoft Learn">
            <a:extLst>
              <a:ext uri="{FF2B5EF4-FFF2-40B4-BE49-F238E27FC236}">
                <a16:creationId xmlns:a16="http://schemas.microsoft.com/office/drawing/2014/main" id="{58EE1583-76DB-432B-C756-FE6CD34EC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282" y="0"/>
            <a:ext cx="5522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020138-2CBE-402A-8F17-FAB8D7CAE43D}"/>
              </a:ext>
            </a:extLst>
          </p:cNvPr>
          <p:cNvSpPr/>
          <p:nvPr/>
        </p:nvSpPr>
        <p:spPr>
          <a:xfrm>
            <a:off x="539353" y="3851534"/>
            <a:ext cx="7464929" cy="92333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Trainer = </a:t>
            </a:r>
            <a:r>
              <a:rPr lang="en-US" sz="5400" b="0" cap="none" spc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Algoritmo</a:t>
            </a:r>
            <a:r>
              <a:rPr lang="en-US" sz="5400" b="0" cap="none" spc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Task</a:t>
            </a:r>
          </a:p>
        </p:txBody>
      </p:sp>
    </p:spTree>
    <p:extLst>
      <p:ext uri="{BB962C8B-B14F-4D97-AF65-F5344CB8AC3E}">
        <p14:creationId xmlns:p14="http://schemas.microsoft.com/office/powerpoint/2010/main" val="1557028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DA8F03-CABA-49A2-A0D0-7DDF3505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97078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70FFA-240B-22CB-266E-486651899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Perché valutare le performance di un algoritmo?</a:t>
            </a:r>
          </a:p>
          <a:p>
            <a:r>
              <a:rPr lang="it-IT" dirty="0"/>
              <a:t>Perché «nessun pranzo è gratis!» (NFL </a:t>
            </a:r>
            <a:r>
              <a:rPr lang="it-IT" dirty="0" err="1"/>
              <a:t>Theorem</a:t>
            </a:r>
            <a:r>
              <a:rPr lang="it-IT" dirty="0"/>
              <a:t>, David </a:t>
            </a:r>
            <a:r>
              <a:rPr lang="it-IT" dirty="0" err="1"/>
              <a:t>Wolpert</a:t>
            </a:r>
            <a:r>
              <a:rPr lang="it-IT" dirty="0"/>
              <a:t>)</a:t>
            </a:r>
          </a:p>
          <a:p>
            <a:r>
              <a:rPr lang="it-IT" dirty="0"/>
              <a:t>In sostanza, non c’è un algoritmo «migliore», perché tutti hanno performance simili valutandoli su un numero possibile di problemi elevato</a:t>
            </a:r>
          </a:p>
          <a:p>
            <a:r>
              <a:rPr lang="it-IT" dirty="0"/>
              <a:t>Bisogna candidare più modelli e scegliere quello più adatto al problema specifico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6CA6-BF0F-BA55-CDA1-30A06332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Fase 5 – evaluation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2AFF3D8-5BFF-16A6-A0BF-591F8344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235" y="3429000"/>
            <a:ext cx="4803727" cy="297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12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70FFA-240B-22CB-266E-486651899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A supporto della valutazione esistono una serie di metriche: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Accuracy</a:t>
            </a:r>
            <a:r>
              <a:rPr lang="it-IT" dirty="0"/>
              <a:t> =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Precision =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Recall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F1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6CA6-BF0F-BA55-CDA1-30A06332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Fase 5 – evaluation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8B5F2B-0686-CEDB-118A-C5F47287C653}"/>
              </a:ext>
            </a:extLst>
          </p:cNvPr>
          <p:cNvGrpSpPr/>
          <p:nvPr/>
        </p:nvGrpSpPr>
        <p:grpSpPr>
          <a:xfrm>
            <a:off x="4151593" y="2171647"/>
            <a:ext cx="5075244" cy="943976"/>
            <a:chOff x="5633152" y="2227094"/>
            <a:chExt cx="5075244" cy="94397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4F08835-65B6-63B7-9AEE-11FF5FE4D7DF}"/>
                </a:ext>
              </a:extLst>
            </p:cNvPr>
            <p:cNvCxnSpPr>
              <a:cxnSpLocks/>
            </p:cNvCxnSpPr>
            <p:nvPr/>
          </p:nvCxnSpPr>
          <p:spPr>
            <a:xfrm>
              <a:off x="5633152" y="2685325"/>
              <a:ext cx="4855247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548E20-34C2-6DEF-DB0A-F3A5D2536C39}"/>
                </a:ext>
              </a:extLst>
            </p:cNvPr>
            <p:cNvSpPr txBox="1"/>
            <p:nvPr/>
          </p:nvSpPr>
          <p:spPr>
            <a:xfrm>
              <a:off x="5752617" y="2227094"/>
              <a:ext cx="40671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>
                  <a:solidFill>
                    <a:srgbClr val="C00000"/>
                  </a:solidFill>
                  <a:latin typeface="Raleway" panose="020B0503030101060003" pitchFamily="34" charset="77"/>
                </a:rPr>
                <a:t>Numero delle predizioni corrette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DE05DC-316B-0A88-DACA-CAB24561C39B}"/>
                </a:ext>
              </a:extLst>
            </p:cNvPr>
            <p:cNvSpPr txBox="1"/>
            <p:nvPr/>
          </p:nvSpPr>
          <p:spPr>
            <a:xfrm>
              <a:off x="5854182" y="2770960"/>
              <a:ext cx="4854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dirty="0">
                  <a:solidFill>
                    <a:srgbClr val="C00000"/>
                  </a:solidFill>
                  <a:latin typeface="Raleway" panose="020B0503030101060003" pitchFamily="34" charset="77"/>
                </a:rPr>
                <a:t>Numero totale delle predizioni (TP +TN)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CE05E-8E73-807E-9E67-627F4949AEF4}"/>
              </a:ext>
            </a:extLst>
          </p:cNvPr>
          <p:cNvGrpSpPr/>
          <p:nvPr/>
        </p:nvGrpSpPr>
        <p:grpSpPr>
          <a:xfrm>
            <a:off x="4082964" y="3236884"/>
            <a:ext cx="4247909" cy="971489"/>
            <a:chOff x="5633152" y="2199581"/>
            <a:chExt cx="4247909" cy="97148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43E7626-5CBE-79DE-6623-C4215D568CBA}"/>
                </a:ext>
              </a:extLst>
            </p:cNvPr>
            <p:cNvCxnSpPr/>
            <p:nvPr/>
          </p:nvCxnSpPr>
          <p:spPr>
            <a:xfrm>
              <a:off x="5633152" y="2685325"/>
              <a:ext cx="424790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4E7D27-E152-2ACC-D0B9-2841AE85F513}"/>
                </a:ext>
              </a:extLst>
            </p:cNvPr>
            <p:cNvSpPr txBox="1"/>
            <p:nvPr/>
          </p:nvSpPr>
          <p:spPr>
            <a:xfrm>
              <a:off x="6783924" y="2199581"/>
              <a:ext cx="17219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>
                  <a:solidFill>
                    <a:srgbClr val="C00000"/>
                  </a:solidFill>
                  <a:latin typeface="Raleway" panose="020B0503030101060003" pitchFamily="34" charset="77"/>
                </a:rPr>
                <a:t>True Positive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BE4022-08E0-56F1-74EF-196B4DC30A78}"/>
                </a:ext>
              </a:extLst>
            </p:cNvPr>
            <p:cNvSpPr txBox="1"/>
            <p:nvPr/>
          </p:nvSpPr>
          <p:spPr>
            <a:xfrm>
              <a:off x="5854182" y="2770960"/>
              <a:ext cx="3581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>
                  <a:solidFill>
                    <a:srgbClr val="C00000"/>
                  </a:solidFill>
                  <a:latin typeface="Raleway" panose="020B0503030101060003" pitchFamily="34" charset="77"/>
                </a:rPr>
                <a:t>True Positive + False Positive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A2727D-7130-7906-4F7C-1825AB19C508}"/>
              </a:ext>
            </a:extLst>
          </p:cNvPr>
          <p:cNvGrpSpPr/>
          <p:nvPr/>
        </p:nvGrpSpPr>
        <p:grpSpPr>
          <a:xfrm>
            <a:off x="4072616" y="4360244"/>
            <a:ext cx="4247909" cy="971489"/>
            <a:chOff x="5633152" y="2199581"/>
            <a:chExt cx="4247909" cy="97148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2987A0-8584-BD1E-CA1B-C232B97BE4CF}"/>
                </a:ext>
              </a:extLst>
            </p:cNvPr>
            <p:cNvCxnSpPr/>
            <p:nvPr/>
          </p:nvCxnSpPr>
          <p:spPr>
            <a:xfrm>
              <a:off x="5633152" y="2685325"/>
              <a:ext cx="424790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8AE09A-F689-E71D-7B70-34BB07397085}"/>
                </a:ext>
              </a:extLst>
            </p:cNvPr>
            <p:cNvSpPr txBox="1"/>
            <p:nvPr/>
          </p:nvSpPr>
          <p:spPr>
            <a:xfrm>
              <a:off x="6783924" y="2199581"/>
              <a:ext cx="17219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>
                  <a:solidFill>
                    <a:srgbClr val="C00000"/>
                  </a:solidFill>
                  <a:latin typeface="Raleway" panose="020B0503030101060003" pitchFamily="34" charset="77"/>
                </a:rPr>
                <a:t>True Positive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0F10EA-CB44-86FC-98A6-322858EBA6D0}"/>
                </a:ext>
              </a:extLst>
            </p:cNvPr>
            <p:cNvSpPr txBox="1"/>
            <p:nvPr/>
          </p:nvSpPr>
          <p:spPr>
            <a:xfrm>
              <a:off x="5854182" y="2770960"/>
              <a:ext cx="3736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>
                  <a:solidFill>
                    <a:srgbClr val="C00000"/>
                  </a:solidFill>
                  <a:latin typeface="Raleway" panose="020B0503030101060003" pitchFamily="34" charset="77"/>
                </a:rPr>
                <a:t>True Positive + False Negative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1681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913D-38C1-160D-B817-594147BF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5" y="365125"/>
            <a:ext cx="9584891" cy="803275"/>
          </a:xfrm>
        </p:spPr>
        <p:txBody>
          <a:bodyPr>
            <a:normAutofit/>
          </a:bodyPr>
          <a:lstStyle/>
          <a:p>
            <a:r>
              <a:rPr lang="it-IT"/>
              <a:t>AUC = equibrio tra errori e casi correttamente classificati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84D088B-F05F-955B-F12B-A19A155E5E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115" y="854543"/>
            <a:ext cx="7268900" cy="566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tar: 5 Points 4">
            <a:extLst>
              <a:ext uri="{FF2B5EF4-FFF2-40B4-BE49-F238E27FC236}">
                <a16:creationId xmlns:a16="http://schemas.microsoft.com/office/drawing/2014/main" id="{8219776D-FD2C-9991-A2C7-E4408AD9305C}"/>
              </a:ext>
            </a:extLst>
          </p:cNvPr>
          <p:cNvSpPr/>
          <p:nvPr/>
        </p:nvSpPr>
        <p:spPr>
          <a:xfrm>
            <a:off x="3954796" y="1368451"/>
            <a:ext cx="671332" cy="57873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E997E2-760E-204E-7F5D-EFA9C020F89B}"/>
              </a:ext>
            </a:extLst>
          </p:cNvPr>
          <p:cNvCxnSpPr>
            <a:cxnSpLocks/>
          </p:cNvCxnSpPr>
          <p:nvPr/>
        </p:nvCxnSpPr>
        <p:spPr>
          <a:xfrm flipV="1">
            <a:off x="3954796" y="1469986"/>
            <a:ext cx="6256599" cy="432893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EEC4B3F0-DC22-920A-D610-24B91216AA61}"/>
              </a:ext>
            </a:extLst>
          </p:cNvPr>
          <p:cNvSpPr/>
          <p:nvPr/>
        </p:nvSpPr>
        <p:spPr>
          <a:xfrm rot="3018078">
            <a:off x="5444287" y="3266649"/>
            <a:ext cx="1226917" cy="2160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FFC24F-2B32-7A82-6CBB-D7BC7D535DB4}"/>
              </a:ext>
            </a:extLst>
          </p:cNvPr>
          <p:cNvSpPr txBox="1"/>
          <p:nvPr/>
        </p:nvSpPr>
        <p:spPr>
          <a:xfrm>
            <a:off x="5656294" y="6440915"/>
            <a:ext cx="285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Errore dovuto ai falsi positivi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9ADA9-9D2C-E1ED-003A-6B579CF85CAC}"/>
              </a:ext>
            </a:extLst>
          </p:cNvPr>
          <p:cNvSpPr txBox="1"/>
          <p:nvPr/>
        </p:nvSpPr>
        <p:spPr>
          <a:xfrm rot="19537602">
            <a:off x="7538547" y="2285895"/>
            <a:ext cx="300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Performance modello random</a:t>
            </a:r>
          </a:p>
        </p:txBody>
      </p:sp>
    </p:spTree>
    <p:extLst>
      <p:ext uri="{BB962C8B-B14F-4D97-AF65-F5344CB8AC3E}">
        <p14:creationId xmlns:p14="http://schemas.microsoft.com/office/powerpoint/2010/main" val="3734367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21F7-782E-FC5F-CB7C-9C1BEF7D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Cosa fare se le performance sono basse?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78874-F2F0-D779-E559-637281F1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Si ritorna indietro nel percorso:</a:t>
            </a:r>
          </a:p>
          <a:p>
            <a:pPr lvl="1"/>
            <a:r>
              <a:rPr lang="it-IT"/>
              <a:t>Provando un altro algoritmo </a:t>
            </a:r>
          </a:p>
          <a:p>
            <a:pPr lvl="1"/>
            <a:r>
              <a:rPr lang="it-IT"/>
              <a:t>Verificare la distribuzione della variabile target (es. In casi di Target Imbalance) e agire di conseguenza</a:t>
            </a:r>
          </a:p>
          <a:p>
            <a:pPr lvl="1"/>
            <a:r>
              <a:rPr lang="it-IT"/>
              <a:t>Lavorare sugli iperparametri</a:t>
            </a:r>
          </a:p>
          <a:p>
            <a:pPr lvl="1"/>
            <a:r>
              <a:rPr lang="it-IT"/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12F4A1-07BD-6366-76A2-188EF1C26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46072" y="2951779"/>
            <a:ext cx="3402984" cy="3402984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22672A46-1E82-FA3F-8E03-013E04384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18208" y="4244195"/>
            <a:ext cx="2321629" cy="214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59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awing of a frog&#10;&#10;Description automatically generated with medium confidence">
            <a:extLst>
              <a:ext uri="{FF2B5EF4-FFF2-40B4-BE49-F238E27FC236}">
                <a16:creationId xmlns:a16="http://schemas.microsoft.com/office/drawing/2014/main" id="{E65ED495-5B11-E10A-15B7-D1548AF32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68886" y="0"/>
            <a:ext cx="8971219" cy="6857999"/>
          </a:xfrm>
          <a:prstGeom prst="rect">
            <a:avLst/>
          </a:prstGeom>
        </p:spPr>
      </p:pic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1781BFB3-5014-6A2C-A71F-26730A8F3AFC}"/>
              </a:ext>
            </a:extLst>
          </p:cNvPr>
          <p:cNvSpPr/>
          <p:nvPr/>
        </p:nvSpPr>
        <p:spPr>
          <a:xfrm>
            <a:off x="1882816" y="1533525"/>
            <a:ext cx="4514127" cy="2749108"/>
          </a:xfrm>
          <a:prstGeom prst="irregularSeal2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6CA6-BF0F-BA55-CDA1-30A06332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Fase 6 – 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57747A-D8D9-CD29-D1F2-8ED358828199}"/>
              </a:ext>
            </a:extLst>
          </p:cNvPr>
          <p:cNvSpPr/>
          <p:nvPr/>
        </p:nvSpPr>
        <p:spPr>
          <a:xfrm>
            <a:off x="2640734" y="2446414"/>
            <a:ext cx="26047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Si </a:t>
            </a:r>
            <a:r>
              <a:rPr lang="en-US" sz="5400" b="1" cap="none" spc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parte</a:t>
            </a:r>
            <a:r>
              <a:rPr 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97943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DA8F03-CABA-49A2-A0D0-7DDF3505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2626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3CE789-B9C8-46C6-B31B-E6AD9330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Dolcetto E carbone? Ml.net in soccorso della befana!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8A253-BDD4-8D8C-747A-67DCD7BBC183}"/>
              </a:ext>
            </a:extLst>
          </p:cNvPr>
          <p:cNvSpPr txBox="1"/>
          <p:nvPr/>
        </p:nvSpPr>
        <p:spPr>
          <a:xfrm>
            <a:off x="6110686" y="5644412"/>
            <a:ext cx="6010844" cy="1252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  <a:lvl1pPr indent="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100">
                <a:solidFill>
                  <a:srgbClr val="C00000"/>
                </a:solidFill>
                <a:latin typeface="Raleway" panose="020B0503030101060003" pitchFamily="34" charset="7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C00000"/>
                </a:solidFill>
                <a:latin typeface="Raleway" panose="020B0503030101060003" pitchFamily="34" charset="77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C00000"/>
                </a:solidFill>
                <a:latin typeface="Raleway" panose="020B0503030101060003" pitchFamily="34" charset="77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C00000"/>
                </a:solidFill>
                <a:latin typeface="Raleway" panose="020B0503030101060003" pitchFamily="34" charset="77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C00000"/>
                </a:solidFill>
                <a:latin typeface="Raleway" panose="020B0503030101060003" pitchFamily="34" charset="7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sz="1400" b="1"/>
              <a:t>Laura Villa</a:t>
            </a:r>
            <a:br>
              <a:rPr lang="it-IT"/>
            </a:br>
            <a:br>
              <a:rPr lang="it-IT"/>
            </a:br>
            <a:r>
              <a:rPr lang="it-IT"/>
              <a:t>Data Solution Architect  @</a:t>
            </a:r>
            <a:r>
              <a:rPr lang="en-US"/>
              <a:t>​</a:t>
            </a:r>
          </a:p>
          <a:p>
            <a:endParaRPr lang="en-US"/>
          </a:p>
          <a:p>
            <a:r>
              <a:rPr lang="it-IT"/>
              <a:t>​​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5647F-4102-B594-0770-65D2D7603F80}"/>
              </a:ext>
            </a:extLst>
          </p:cNvPr>
          <p:cNvSpPr txBox="1"/>
          <p:nvPr/>
        </p:nvSpPr>
        <p:spPr>
          <a:xfrm>
            <a:off x="85156" y="5644412"/>
            <a:ext cx="6010844" cy="1243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2000">
                <a:solidFill>
                  <a:srgbClr val="C00000"/>
                </a:solidFill>
                <a:latin typeface="Raleway" panose="020B0503030101060003" pitchFamily="34" charset="7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C00000"/>
                </a:solidFill>
                <a:latin typeface="Raleway" panose="020B0503030101060003" pitchFamily="34" charset="77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C00000"/>
                </a:solidFill>
                <a:latin typeface="Raleway" panose="020B0503030101060003" pitchFamily="34" charset="77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C00000"/>
                </a:solidFill>
                <a:latin typeface="Raleway" panose="020B0503030101060003" pitchFamily="34" charset="77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C00000"/>
                </a:solidFill>
                <a:latin typeface="Raleway" panose="020B0503030101060003" pitchFamily="34" charset="7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sz="1400" b="1"/>
              <a:t>Riccardo Cappello</a:t>
            </a:r>
            <a:br>
              <a:rPr lang="it-IT" sz="1100"/>
            </a:br>
            <a:br>
              <a:rPr lang="it-IT" sz="1100"/>
            </a:br>
            <a:r>
              <a:rPr lang="it-IT" sz="1100"/>
              <a:t>Technology Consulting @</a:t>
            </a:r>
            <a:r>
              <a:rPr lang="en-US" sz="1100"/>
              <a:t>​ </a:t>
            </a:r>
            <a:r>
              <a:rPr lang="it-IT" sz="1100"/>
              <a:t>​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D22B182-D4FC-D12C-7FDC-1BA9741AC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687" y="5900669"/>
            <a:ext cx="786986" cy="33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D0BE7B-8B1D-14F6-8B43-A6995EA4F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434" y="5555297"/>
            <a:ext cx="1296000" cy="129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ECCDB4-4B37-46AF-5DB7-9916A7E7B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590" y="5555297"/>
            <a:ext cx="1296000" cy="1296000"/>
          </a:xfrm>
          <a:prstGeom prst="rect">
            <a:avLst/>
          </a:prstGeom>
        </p:spPr>
      </p:pic>
      <p:pic>
        <p:nvPicPr>
          <p:cNvPr id="3" name="Picture 2" descr="Microsoft Logo">
            <a:extLst>
              <a:ext uri="{FF2B5EF4-FFF2-40B4-BE49-F238E27FC236}">
                <a16:creationId xmlns:a16="http://schemas.microsoft.com/office/drawing/2014/main" id="{FAD819B7-C4E6-73F4-0EE7-0D4138AF3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253" y="5987581"/>
            <a:ext cx="1097280" cy="266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5604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458C-2322-6137-DE0A-8B93E68F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948EA-D41A-8BE7-2600-BA82A49DE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Machine learning Tasks with ML.NET</a:t>
            </a:r>
          </a:p>
          <a:p>
            <a:r>
              <a:rPr lang="en-US">
                <a:hlinkClick r:id="rId2"/>
              </a:rPr>
              <a:t>Machine learning tasks - ML.NET | Microsoft Learn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err="1"/>
              <a:t>Metriche</a:t>
            </a:r>
            <a:r>
              <a:rPr lang="en-US"/>
              <a:t> di </a:t>
            </a:r>
            <a:r>
              <a:rPr lang="en-US" err="1"/>
              <a:t>valutazione</a:t>
            </a:r>
            <a:r>
              <a:rPr lang="en-US"/>
              <a:t> </a:t>
            </a:r>
            <a:r>
              <a:rPr lang="en-US" err="1"/>
              <a:t>dei</a:t>
            </a:r>
            <a:r>
              <a:rPr lang="en-US"/>
              <a:t> </a:t>
            </a:r>
            <a:r>
              <a:rPr lang="en-US" err="1"/>
              <a:t>modelli</a:t>
            </a:r>
            <a:r>
              <a:rPr lang="en-US"/>
              <a:t> ML.NET</a:t>
            </a:r>
          </a:p>
          <a:p>
            <a:r>
              <a:rPr lang="it-IT">
                <a:hlinkClick r:id="rId3"/>
              </a:rPr>
              <a:t>ML.NET metrics - ML.NET | Microsoft </a:t>
            </a:r>
            <a:r>
              <a:rPr lang="it-IT" err="1">
                <a:hlinkClick r:id="rId3"/>
              </a:rPr>
              <a:t>Learn</a:t>
            </a:r>
            <a:endParaRPr lang="it-IT"/>
          </a:p>
          <a:p>
            <a:pPr marL="0" indent="0">
              <a:buNone/>
            </a:pPr>
            <a:endParaRPr lang="en-US"/>
          </a:p>
          <a:p>
            <a:r>
              <a:rPr lang="en-US"/>
              <a:t>Putting principles into practice at Microsoft</a:t>
            </a:r>
            <a:endParaRPr lang="it-IT"/>
          </a:p>
          <a:p>
            <a:r>
              <a:rPr lang="en-US">
                <a:hlinkClick r:id="rId4"/>
              </a:rPr>
              <a:t>Our approach to responsible AI at Microsoft</a:t>
            </a:r>
            <a:r>
              <a:rPr lang="it-IT"/>
              <a:t> </a:t>
            </a:r>
          </a:p>
          <a:p>
            <a:endParaRPr lang="it-IT"/>
          </a:p>
          <a:p>
            <a:r>
              <a:rPr lang="it-IT"/>
              <a:t>Repo GIT</a:t>
            </a:r>
          </a:p>
          <a:p>
            <a:r>
              <a:rPr lang="en-US" err="1">
                <a:hlinkClick r:id="rId5"/>
              </a:rPr>
              <a:t>villalaura</a:t>
            </a:r>
            <a:r>
              <a:rPr lang="en-US">
                <a:hlinkClick r:id="rId5"/>
              </a:rPr>
              <a:t>/xmasdev2022.DolcettoCarbone (github.com)</a:t>
            </a:r>
            <a:endParaRPr lang="it-IT"/>
          </a:p>
          <a:p>
            <a:endParaRPr lang="it-IT"/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631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DOMANDE E RISPOSTE</a:t>
            </a:r>
          </a:p>
        </p:txBody>
      </p:sp>
      <p:pic>
        <p:nvPicPr>
          <p:cNvPr id="6" name="Segnaposto contenuto 4">
            <a:extLst>
              <a:ext uri="{FF2B5EF4-FFF2-40B4-BE49-F238E27FC236}">
                <a16:creationId xmlns:a16="http://schemas.microsoft.com/office/drawing/2014/main" id="{5871FABF-E3EA-B24E-9306-9425D0342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381" y="4614415"/>
            <a:ext cx="1801091" cy="207467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D1E6A-2EB4-45FA-BB30-61E1C63B5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62" y="1683717"/>
            <a:ext cx="2415381" cy="2415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C823F8-1910-4BE7-98F2-24A68DB0C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118" y="1737136"/>
            <a:ext cx="2308543" cy="2308543"/>
          </a:xfrm>
          <a:prstGeom prst="rect">
            <a:avLst/>
          </a:prstGeom>
        </p:spPr>
      </p:pic>
      <p:pic>
        <p:nvPicPr>
          <p:cNvPr id="8" name="Picture 7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AA67EFC-6E26-4216-A765-2BFC3C5558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303" y="4271779"/>
            <a:ext cx="1434171" cy="1434171"/>
          </a:xfrm>
          <a:prstGeom prst="ellipse">
            <a:avLst/>
          </a:prstGeom>
          <a:ln w="63500" cap="rnd">
            <a:solidFill>
              <a:srgbClr val="C0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700B69C5-A549-414A-81C0-0AA5521287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250" y="4267947"/>
            <a:ext cx="1438003" cy="1438003"/>
          </a:xfrm>
          <a:prstGeom prst="ellipse">
            <a:avLst/>
          </a:prstGeom>
          <a:ln w="63500" cap="rnd">
            <a:solidFill>
              <a:srgbClr val="C0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491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15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7C6128-2691-2EA0-880A-2425FB43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Prima di iniziare, un piccolo disclaimer...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28EC3-5572-C8E7-EC0C-CE6D1394E3EC}"/>
              </a:ext>
            </a:extLst>
          </p:cNvPr>
          <p:cNvSpPr txBox="1"/>
          <p:nvPr/>
        </p:nvSpPr>
        <p:spPr>
          <a:xfrm>
            <a:off x="3645705" y="6123543"/>
            <a:ext cx="609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https://www.microsoft.com/en-us/ai/our-approach</a:t>
            </a:r>
          </a:p>
        </p:txBody>
      </p:sp>
      <p:pic>
        <p:nvPicPr>
          <p:cNvPr id="8" name="Graphic 7" descr="Group of men with solid fill">
            <a:extLst>
              <a:ext uri="{FF2B5EF4-FFF2-40B4-BE49-F238E27FC236}">
                <a16:creationId xmlns:a16="http://schemas.microsoft.com/office/drawing/2014/main" id="{111C7555-8A24-E9B0-717D-46F2A0CD9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5451" y="1971339"/>
            <a:ext cx="914400" cy="9144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275A87A9-E85E-E53F-73BB-0EB1A4ADA23A}"/>
              </a:ext>
            </a:extLst>
          </p:cNvPr>
          <p:cNvSpPr txBox="1">
            <a:spLocks/>
          </p:cNvSpPr>
          <p:nvPr/>
        </p:nvSpPr>
        <p:spPr>
          <a:xfrm>
            <a:off x="3133859" y="2997473"/>
            <a:ext cx="1357583" cy="803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C00000"/>
                </a:solidFill>
                <a:latin typeface="Bebas Neue" panose="020B0606020202050201" pitchFamily="34" charset="77"/>
                <a:ea typeface="+mj-ea"/>
                <a:cs typeface="+mj-cs"/>
              </a:defRPr>
            </a:lvl1pPr>
          </a:lstStyle>
          <a:p>
            <a:pPr algn="ctr"/>
            <a:r>
              <a:rPr lang="it-IT" sz="3100" dirty="0"/>
              <a:t>Equità</a:t>
            </a:r>
          </a:p>
        </p:txBody>
      </p:sp>
      <p:pic>
        <p:nvPicPr>
          <p:cNvPr id="10" name="Graphic 9" descr="Person in wheelchair with solid fill">
            <a:extLst>
              <a:ext uri="{FF2B5EF4-FFF2-40B4-BE49-F238E27FC236}">
                <a16:creationId xmlns:a16="http://schemas.microsoft.com/office/drawing/2014/main" id="{94DAB70A-6EA9-9A12-0759-28020FA23B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884718" y="1971339"/>
            <a:ext cx="914400" cy="914400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9A54311D-CAF3-3D06-57C7-B5AD0266A6E8}"/>
              </a:ext>
            </a:extLst>
          </p:cNvPr>
          <p:cNvSpPr txBox="1">
            <a:spLocks/>
          </p:cNvSpPr>
          <p:nvPr/>
        </p:nvSpPr>
        <p:spPr>
          <a:xfrm>
            <a:off x="5260774" y="2950012"/>
            <a:ext cx="2162287" cy="7386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C00000"/>
                </a:solidFill>
                <a:latin typeface="Bebas Neue" panose="020B0606020202050201" pitchFamily="34" charset="77"/>
                <a:ea typeface="+mj-ea"/>
                <a:cs typeface="+mj-cs"/>
              </a:defRPr>
            </a:lvl1pPr>
          </a:lstStyle>
          <a:p>
            <a:pPr algn="ctr"/>
            <a:r>
              <a:rPr lang="it-IT" sz="3100" dirty="0"/>
              <a:t>Inclusività</a:t>
            </a:r>
            <a:endParaRPr lang="it-IT" sz="2400" dirty="0"/>
          </a:p>
        </p:txBody>
      </p:sp>
      <p:pic>
        <p:nvPicPr>
          <p:cNvPr id="12" name="Graphic 11" descr="Construction worker female with solid fill">
            <a:extLst>
              <a:ext uri="{FF2B5EF4-FFF2-40B4-BE49-F238E27FC236}">
                <a16:creationId xmlns:a16="http://schemas.microsoft.com/office/drawing/2014/main" id="{5C380176-D915-1468-9588-5415D7C414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473523" y="1971339"/>
            <a:ext cx="914400" cy="914400"/>
          </a:xfrm>
          <a:prstGeom prst="rect">
            <a:avLst/>
          </a:prstGeom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71645ED0-5054-A8B2-931B-009138CFBFFC}"/>
              </a:ext>
            </a:extLst>
          </p:cNvPr>
          <p:cNvSpPr txBox="1">
            <a:spLocks/>
          </p:cNvSpPr>
          <p:nvPr/>
        </p:nvSpPr>
        <p:spPr>
          <a:xfrm>
            <a:off x="7726270" y="2956821"/>
            <a:ext cx="2322552" cy="10154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C00000"/>
                </a:solidFill>
                <a:latin typeface="Bebas Neue" panose="020B0606020202050201" pitchFamily="34" charset="77"/>
                <a:ea typeface="+mj-ea"/>
                <a:cs typeface="+mj-cs"/>
              </a:defRPr>
            </a:lvl1pPr>
          </a:lstStyle>
          <a:p>
            <a:pPr algn="ctr"/>
            <a:r>
              <a:rPr lang="it-IT" sz="3100" dirty="0"/>
              <a:t>Affidabilità &amp; Sicurezza</a:t>
            </a:r>
          </a:p>
        </p:txBody>
      </p:sp>
      <p:pic>
        <p:nvPicPr>
          <p:cNvPr id="14" name="Graphic 13" descr="Sun with solid fill">
            <a:extLst>
              <a:ext uri="{FF2B5EF4-FFF2-40B4-BE49-F238E27FC236}">
                <a16:creationId xmlns:a16="http://schemas.microsoft.com/office/drawing/2014/main" id="{789E046C-1A2B-D719-4ADB-615E2BB6C0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355450" y="4022852"/>
            <a:ext cx="914400" cy="914400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CFFAF0B-E679-2496-E6F0-7EA1F111383D}"/>
              </a:ext>
            </a:extLst>
          </p:cNvPr>
          <p:cNvSpPr txBox="1">
            <a:spLocks/>
          </p:cNvSpPr>
          <p:nvPr/>
        </p:nvSpPr>
        <p:spPr>
          <a:xfrm>
            <a:off x="2749335" y="5030109"/>
            <a:ext cx="2126630" cy="472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C00000"/>
                </a:solidFill>
                <a:latin typeface="Bebas Neue" panose="020B0606020202050201" pitchFamily="34" charset="77"/>
                <a:ea typeface="+mj-ea"/>
                <a:cs typeface="+mj-cs"/>
              </a:defRPr>
            </a:lvl1pPr>
          </a:lstStyle>
          <a:p>
            <a:pPr algn="ctr"/>
            <a:r>
              <a:rPr lang="it-IT" sz="3100" dirty="0"/>
              <a:t>Trasparenza</a:t>
            </a:r>
          </a:p>
        </p:txBody>
      </p:sp>
      <p:pic>
        <p:nvPicPr>
          <p:cNvPr id="16" name="Graphic 15" descr="Security camera with solid fill">
            <a:extLst>
              <a:ext uri="{FF2B5EF4-FFF2-40B4-BE49-F238E27FC236}">
                <a16:creationId xmlns:a16="http://schemas.microsoft.com/office/drawing/2014/main" id="{2FFCE7BC-4713-C771-6274-2A69D1A3F4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884717" y="4022852"/>
            <a:ext cx="914400" cy="914400"/>
          </a:xfrm>
          <a:prstGeom prst="rect">
            <a:avLst/>
          </a:prstGeom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94EE18DA-82E5-A3E9-2992-D2AA80D76B73}"/>
              </a:ext>
            </a:extLst>
          </p:cNvPr>
          <p:cNvSpPr txBox="1">
            <a:spLocks/>
          </p:cNvSpPr>
          <p:nvPr/>
        </p:nvSpPr>
        <p:spPr>
          <a:xfrm>
            <a:off x="5373728" y="5093627"/>
            <a:ext cx="1936376" cy="8173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C00000"/>
                </a:solidFill>
                <a:latin typeface="Bebas Neue" panose="020B0606020202050201" pitchFamily="34" charset="77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Privacy &amp;</a:t>
            </a:r>
          </a:p>
          <a:p>
            <a:pPr algn="ctr"/>
            <a:r>
              <a:rPr lang="it-IT" dirty="0"/>
              <a:t>Sicurezza</a:t>
            </a:r>
          </a:p>
        </p:txBody>
      </p:sp>
      <p:pic>
        <p:nvPicPr>
          <p:cNvPr id="18" name="Graphic 17" descr="Captain male with solid fill">
            <a:extLst>
              <a:ext uri="{FF2B5EF4-FFF2-40B4-BE49-F238E27FC236}">
                <a16:creationId xmlns:a16="http://schemas.microsoft.com/office/drawing/2014/main" id="{FDBA5E64-DD4F-74D0-9607-BFD423B138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8473522" y="4022852"/>
            <a:ext cx="914400" cy="914400"/>
          </a:xfrm>
          <a:prstGeom prst="rect">
            <a:avLst/>
          </a:prstGeom>
        </p:spPr>
      </p:pic>
      <p:sp>
        <p:nvSpPr>
          <p:cNvPr id="19" name="Title 3">
            <a:extLst>
              <a:ext uri="{FF2B5EF4-FFF2-40B4-BE49-F238E27FC236}">
                <a16:creationId xmlns:a16="http://schemas.microsoft.com/office/drawing/2014/main" id="{5825E8CC-DAE9-7311-B385-FCFD58591FFA}"/>
              </a:ext>
            </a:extLst>
          </p:cNvPr>
          <p:cNvSpPr txBox="1">
            <a:spLocks/>
          </p:cNvSpPr>
          <p:nvPr/>
        </p:nvSpPr>
        <p:spPr>
          <a:xfrm>
            <a:off x="7726270" y="5079370"/>
            <a:ext cx="2236202" cy="1015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C00000"/>
                </a:solidFill>
                <a:latin typeface="Bebas Neue" panose="020B0606020202050201" pitchFamily="34" charset="77"/>
                <a:ea typeface="+mj-ea"/>
                <a:cs typeface="+mj-cs"/>
              </a:defRPr>
            </a:lvl1pPr>
          </a:lstStyle>
          <a:p>
            <a:pPr algn="ctr"/>
            <a:r>
              <a:rPr lang="it-IT" sz="3100" dirty="0"/>
              <a:t>Responsabilità</a:t>
            </a:r>
          </a:p>
        </p:txBody>
      </p:sp>
    </p:spTree>
    <p:extLst>
      <p:ext uri="{BB962C8B-B14F-4D97-AF65-F5344CB8AC3E}">
        <p14:creationId xmlns:p14="http://schemas.microsoft.com/office/powerpoint/2010/main" val="284124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85FA-7D4C-530E-C942-0AADB385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Crisp-dm – framework data science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BBF0DB-F3AB-4AB6-AD33-A223CC30A6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242" y="1365156"/>
            <a:ext cx="4794661" cy="479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17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6CA6-BF0F-BA55-CDA1-30A06332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Fase 1 – business understanding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AC9D702C-2156-ADEE-36B0-71582E415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39897" y="600336"/>
            <a:ext cx="4242995" cy="5657327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4DB2C7-18C3-682E-6A12-A59CC808CE6A}"/>
              </a:ext>
            </a:extLst>
          </p:cNvPr>
          <p:cNvSpPr txBox="1">
            <a:spLocks/>
          </p:cNvSpPr>
          <p:nvPr/>
        </p:nvSpPr>
        <p:spPr>
          <a:xfrm>
            <a:off x="2681501" y="2119240"/>
            <a:ext cx="4397031" cy="2351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/>
              <a:t>Obiettivi</a:t>
            </a:r>
          </a:p>
          <a:p>
            <a:r>
              <a:rPr lang="it-IT"/>
              <a:t>Capire l’as-is</a:t>
            </a:r>
          </a:p>
          <a:p>
            <a:r>
              <a:rPr lang="it-IT"/>
              <a:t>Determinare l’obiettivo di business</a:t>
            </a:r>
          </a:p>
          <a:p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ED508-F93B-D1D4-D204-E2376D890077}"/>
              </a:ext>
            </a:extLst>
          </p:cNvPr>
          <p:cNvSpPr txBox="1"/>
          <p:nvPr/>
        </p:nvSpPr>
        <p:spPr>
          <a:xfrm>
            <a:off x="613188" y="4843165"/>
            <a:ext cx="60942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b="1">
                <a:solidFill>
                  <a:srgbClr val="FF0000"/>
                </a:solidFill>
              </a:rPr>
              <a:t>«Posso capire se un bambino si è comportato da ricevere i dolcetti e anche il carbone?»</a:t>
            </a:r>
          </a:p>
        </p:txBody>
      </p:sp>
    </p:spTree>
    <p:extLst>
      <p:ext uri="{BB962C8B-B14F-4D97-AF65-F5344CB8AC3E}">
        <p14:creationId xmlns:p14="http://schemas.microsoft.com/office/powerpoint/2010/main" val="110294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6CA6-BF0F-BA55-CDA1-30A06332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Fase 2 e 3 – data understanding / data preparation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9F63E-366A-81DA-BC34-68ABAD083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012" y="1335442"/>
            <a:ext cx="9109364" cy="4830763"/>
          </a:xfrm>
        </p:spPr>
        <p:txBody>
          <a:bodyPr/>
          <a:lstStyle/>
          <a:p>
            <a:r>
              <a:rPr lang="it-IT"/>
              <a:t>In queste fasi:</a:t>
            </a:r>
          </a:p>
          <a:p>
            <a:pPr lvl="1"/>
            <a:r>
              <a:rPr lang="it-IT"/>
              <a:t>Comprendiamo i dati (e scopriamo se possiamo rispondere al business)</a:t>
            </a:r>
          </a:p>
          <a:p>
            <a:pPr lvl="1"/>
            <a:r>
              <a:rPr lang="it-IT"/>
              <a:t>Recuperiamo i dati per il dataset</a:t>
            </a:r>
          </a:p>
          <a:p>
            <a:pPr lvl="1"/>
            <a:r>
              <a:rPr lang="it-IT"/>
              <a:t>Troviamo le correlazioni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145D63-1EA7-A870-D320-71B6C298C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006" y="4400550"/>
            <a:ext cx="4905375" cy="2457450"/>
          </a:xfrm>
          <a:prstGeom prst="rect">
            <a:avLst/>
          </a:prstGeom>
        </p:spPr>
      </p:pic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4859B8FB-6AA6-8E44-4C50-A7C1200F7C11}"/>
              </a:ext>
            </a:extLst>
          </p:cNvPr>
          <p:cNvSpPr/>
          <p:nvPr/>
        </p:nvSpPr>
        <p:spPr>
          <a:xfrm>
            <a:off x="730624" y="3591877"/>
            <a:ext cx="1301675" cy="14884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DB</a:t>
            </a:r>
          </a:p>
          <a:p>
            <a:pPr algn="ctr"/>
            <a:r>
              <a:rPr lang="it-IT"/>
              <a:t>Scuola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39B80-D56E-C1D7-06EB-E9DE4C229484}"/>
              </a:ext>
            </a:extLst>
          </p:cNvPr>
          <p:cNvSpPr txBox="1"/>
          <p:nvPr/>
        </p:nvSpPr>
        <p:spPr>
          <a:xfrm>
            <a:off x="243554" y="5310706"/>
            <a:ext cx="3785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SELECT BIMBOID SUM(NOTE) AS NOTE</a:t>
            </a:r>
          </a:p>
          <a:p>
            <a:r>
              <a:rPr lang="it-IT"/>
              <a:t>FROM REGISTRO WHERE YEAR = 2021</a:t>
            </a:r>
          </a:p>
          <a:p>
            <a:r>
              <a:rPr lang="it-IT"/>
              <a:t>GROUP BY BIMBOID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57EC0-9CF8-A367-AD3A-A2FB46FA1A05}"/>
              </a:ext>
            </a:extLst>
          </p:cNvPr>
          <p:cNvSpPr txBox="1"/>
          <p:nvPr/>
        </p:nvSpPr>
        <p:spPr>
          <a:xfrm>
            <a:off x="2444459" y="3289158"/>
            <a:ext cx="4354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SELECT BIMBOID, AVG(VOTO) AS MEDIAVOTI</a:t>
            </a:r>
          </a:p>
          <a:p>
            <a:r>
              <a:rPr lang="it-IT"/>
              <a:t>FROM COMPITICLASSE WHERE YEAR = 2021</a:t>
            </a:r>
          </a:p>
          <a:p>
            <a:r>
              <a:rPr lang="it-IT"/>
              <a:t>GROUP BY BIMBOID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AB25A56E-5C96-9EDD-912F-2686CDC5977B}"/>
              </a:ext>
            </a:extLst>
          </p:cNvPr>
          <p:cNvSpPr/>
          <p:nvPr/>
        </p:nvSpPr>
        <p:spPr>
          <a:xfrm>
            <a:off x="10553821" y="2345783"/>
            <a:ext cx="1301675" cy="14884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DB</a:t>
            </a:r>
          </a:p>
          <a:p>
            <a:pPr algn="ctr"/>
            <a:r>
              <a:rPr lang="it-IT"/>
              <a:t>Befana Storico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5B9A7-D5F3-2700-79F5-9A743861623B}"/>
              </a:ext>
            </a:extLst>
          </p:cNvPr>
          <p:cNvSpPr txBox="1"/>
          <p:nvPr/>
        </p:nvSpPr>
        <p:spPr>
          <a:xfrm>
            <a:off x="7309621" y="2273234"/>
            <a:ext cx="3153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SELECT BIMBOID, FLAGREGALO </a:t>
            </a:r>
          </a:p>
          <a:p>
            <a:r>
              <a:rPr lang="it-IT"/>
              <a:t>FROM CONSEGNE WHERE</a:t>
            </a:r>
          </a:p>
          <a:p>
            <a:r>
              <a:rPr lang="it-IT"/>
              <a:t>YEAR = 2021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DBCDB6-3CB6-918B-8726-68CD654CA44A}"/>
              </a:ext>
            </a:extLst>
          </p:cNvPr>
          <p:cNvCxnSpPr/>
          <p:nvPr/>
        </p:nvCxnSpPr>
        <p:spPr>
          <a:xfrm>
            <a:off x="3334871" y="4212488"/>
            <a:ext cx="4797910" cy="70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B79C63-2D7C-725F-9D12-A0AE6598610D}"/>
              </a:ext>
            </a:extLst>
          </p:cNvPr>
          <p:cNvCxnSpPr>
            <a:cxnSpLocks/>
          </p:cNvCxnSpPr>
          <p:nvPr/>
        </p:nvCxnSpPr>
        <p:spPr>
          <a:xfrm flipV="1">
            <a:off x="2940751" y="5189362"/>
            <a:ext cx="2286215" cy="58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F4BA58-C836-BB53-CCAF-3F1E74CEB23E}"/>
              </a:ext>
            </a:extLst>
          </p:cNvPr>
          <p:cNvCxnSpPr/>
          <p:nvPr/>
        </p:nvCxnSpPr>
        <p:spPr>
          <a:xfrm flipH="1">
            <a:off x="8886559" y="3834223"/>
            <a:ext cx="1903361" cy="100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AD8F5521-7ADC-5A8D-53E0-6010EF408D53}"/>
              </a:ext>
            </a:extLst>
          </p:cNvPr>
          <p:cNvSpPr/>
          <p:nvPr/>
        </p:nvSpPr>
        <p:spPr>
          <a:xfrm>
            <a:off x="10356761" y="5189362"/>
            <a:ext cx="1301675" cy="14884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DB</a:t>
            </a:r>
          </a:p>
          <a:p>
            <a:pPr algn="ctr"/>
            <a:r>
              <a:rPr lang="it-IT"/>
              <a:t>Genitori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90A28A-2137-5C66-AA8B-79C71CB7E8F9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6648226" y="5522558"/>
            <a:ext cx="3708535" cy="41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82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70FFA-240B-22CB-266E-486651899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Ora siamo pronti a costruire il modello. Ma di cosa si tratta?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6CA6-BF0F-BA55-CDA1-30A06332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Fase 4 – MODELING 1/4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8653FF-6873-E503-22DB-E6CB93C9A5E9}"/>
              </a:ext>
            </a:extLst>
          </p:cNvPr>
          <p:cNvSpPr/>
          <p:nvPr/>
        </p:nvSpPr>
        <p:spPr>
          <a:xfrm>
            <a:off x="4970032" y="3004960"/>
            <a:ext cx="3098203" cy="1513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/>
              <a:t>AI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ED9760-D172-584D-DE59-F90203BB3989}"/>
              </a:ext>
            </a:extLst>
          </p:cNvPr>
          <p:cNvSpPr/>
          <p:nvPr/>
        </p:nvSpPr>
        <p:spPr>
          <a:xfrm>
            <a:off x="2673274" y="3359938"/>
            <a:ext cx="1602891" cy="803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B692E8-DA67-A4A3-5A84-ECEF6F8552BC}"/>
              </a:ext>
            </a:extLst>
          </p:cNvPr>
          <p:cNvCxnSpPr>
            <a:stCxn id="6" idx="3"/>
          </p:cNvCxnSpPr>
          <p:nvPr/>
        </p:nvCxnSpPr>
        <p:spPr>
          <a:xfrm flipV="1">
            <a:off x="4276165" y="3761575"/>
            <a:ext cx="693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38FF02-136E-919B-CCE4-32694237A69A}"/>
              </a:ext>
            </a:extLst>
          </p:cNvPr>
          <p:cNvSpPr/>
          <p:nvPr/>
        </p:nvSpPr>
        <p:spPr>
          <a:xfrm>
            <a:off x="8762101" y="3346490"/>
            <a:ext cx="1602891" cy="803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Prediction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24167B-574B-E7E7-4896-B39C968A2ED5}"/>
              </a:ext>
            </a:extLst>
          </p:cNvPr>
          <p:cNvCxnSpPr/>
          <p:nvPr/>
        </p:nvCxnSpPr>
        <p:spPr>
          <a:xfrm flipV="1">
            <a:off x="8068234" y="3761573"/>
            <a:ext cx="693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Head with gears with solid fill">
            <a:extLst>
              <a:ext uri="{FF2B5EF4-FFF2-40B4-BE49-F238E27FC236}">
                <a16:creationId xmlns:a16="http://schemas.microsoft.com/office/drawing/2014/main" id="{D01908CB-5813-4DCF-45EB-58586561F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6888" y="2500216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9133021-1B71-108A-7C36-A8FDFF3226E6}"/>
              </a:ext>
            </a:extLst>
          </p:cNvPr>
          <p:cNvSpPr/>
          <p:nvPr/>
        </p:nvSpPr>
        <p:spPr>
          <a:xfrm>
            <a:off x="4970032" y="4679576"/>
            <a:ext cx="3098203" cy="7315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73453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70FFA-240B-22CB-266E-486651899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Esistono diverse tipologie di algoritmi: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6CA6-BF0F-BA55-CDA1-30A06332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Fase 4 – MODELING 2/4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2390C-A922-DBAB-08A5-BA3915BBE3E9}"/>
              </a:ext>
            </a:extLst>
          </p:cNvPr>
          <p:cNvSpPr txBox="1"/>
          <p:nvPr/>
        </p:nvSpPr>
        <p:spPr>
          <a:xfrm>
            <a:off x="3472092" y="2143860"/>
            <a:ext cx="1501201" cy="843233"/>
          </a:xfrm>
          <a:prstGeom prst="rect">
            <a:avLst/>
          </a:prstGeom>
          <a:noFill/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68580" rIns="68580" bIns="34978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u="none" strike="noStrike" cap="none" spc="0" normalizeH="0" baseline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502040204020203" pitchFamily="34" charset="0"/>
                <a:ea typeface="Segoe UI Semibold" charset="0"/>
                <a:cs typeface="Segoe UI Semibold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C00000"/>
                </a:solidFill>
                <a:latin typeface="Bebas Neue" panose="020B0606020202050201" pitchFamily="34" charset="77"/>
                <a:ea typeface="+mj-ea"/>
                <a:cs typeface="+mj-cs"/>
              </a:rPr>
              <a:t>Supervised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7E499-335E-12AA-EFAC-F4D9B1665BF5}"/>
              </a:ext>
            </a:extLst>
          </p:cNvPr>
          <p:cNvSpPr txBox="1"/>
          <p:nvPr/>
        </p:nvSpPr>
        <p:spPr>
          <a:xfrm>
            <a:off x="5519755" y="2143860"/>
            <a:ext cx="1625346" cy="843233"/>
          </a:xfrm>
          <a:prstGeom prst="rect">
            <a:avLst/>
          </a:prstGeom>
          <a:noFill/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68580" rIns="68580" bIns="34978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u="none" strike="noStrike" cap="none" spc="0" normalizeH="0" baseline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502040204020203" pitchFamily="34" charset="0"/>
                <a:ea typeface="Segoe UI Semibold" charset="0"/>
                <a:cs typeface="Segoe UI Semibold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C00000"/>
                </a:solidFill>
                <a:latin typeface="Bebas Neue" panose="020B0606020202050201" pitchFamily="34" charset="77"/>
                <a:ea typeface="+mj-ea"/>
                <a:cs typeface="+mj-cs"/>
              </a:rPr>
              <a:t>Unsupervised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8903C-D2F0-2CB5-C2B7-7CF340294949}"/>
              </a:ext>
            </a:extLst>
          </p:cNvPr>
          <p:cNvSpPr txBox="1"/>
          <p:nvPr/>
        </p:nvSpPr>
        <p:spPr>
          <a:xfrm>
            <a:off x="7569118" y="2143860"/>
            <a:ext cx="1877998" cy="843233"/>
          </a:xfrm>
          <a:prstGeom prst="rect">
            <a:avLst/>
          </a:prstGeom>
          <a:noFill/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68580" rIns="68580" bIns="34978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u="none" strike="noStrike" cap="none" spc="0" normalizeH="0" baseline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502040204020203" pitchFamily="34" charset="0"/>
                <a:ea typeface="Segoe UI Semibold" charset="0"/>
                <a:cs typeface="Segoe UI Semibold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C00000"/>
                </a:solidFill>
                <a:latin typeface="Bebas Neue" panose="020B0606020202050201" pitchFamily="34" charset="77"/>
                <a:ea typeface="+mj-ea"/>
                <a:cs typeface="+mj-cs"/>
              </a:rPr>
              <a:t>Reinforcement Learning e </a:t>
            </a:r>
            <a:r>
              <a:rPr lang="en-US" sz="2400" err="1">
                <a:solidFill>
                  <a:srgbClr val="C00000"/>
                </a:solidFill>
                <a:latin typeface="Bebas Neue" panose="020B0606020202050201" pitchFamily="34" charset="77"/>
                <a:ea typeface="+mj-ea"/>
                <a:cs typeface="+mj-cs"/>
              </a:rPr>
              <a:t>altro</a:t>
            </a:r>
            <a:endParaRPr lang="en-US" sz="2400">
              <a:solidFill>
                <a:srgbClr val="C00000"/>
              </a:solidFill>
              <a:latin typeface="Bebas Neue" panose="020B0606020202050201" pitchFamily="34" charset="77"/>
              <a:ea typeface="+mj-ea"/>
              <a:cs typeface="+mj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324656E-2E14-40BE-FAC6-B056178FA838}"/>
              </a:ext>
            </a:extLst>
          </p:cNvPr>
          <p:cNvSpPr/>
          <p:nvPr/>
        </p:nvSpPr>
        <p:spPr>
          <a:xfrm>
            <a:off x="3472092" y="4197407"/>
            <a:ext cx="1663991" cy="968074"/>
          </a:xfrm>
          <a:custGeom>
            <a:avLst/>
            <a:gdLst>
              <a:gd name="connsiteX0" fmla="*/ 0 w 2784904"/>
              <a:gd name="connsiteY0" fmla="*/ 0 h 1670942"/>
              <a:gd name="connsiteX1" fmla="*/ 2784904 w 2784904"/>
              <a:gd name="connsiteY1" fmla="*/ 0 h 1670942"/>
              <a:gd name="connsiteX2" fmla="*/ 2784904 w 2784904"/>
              <a:gd name="connsiteY2" fmla="*/ 1670942 h 1670942"/>
              <a:gd name="connsiteX3" fmla="*/ 0 w 2784904"/>
              <a:gd name="connsiteY3" fmla="*/ 1670942 h 1670942"/>
              <a:gd name="connsiteX4" fmla="*/ 0 w 2784904"/>
              <a:gd name="connsiteY4" fmla="*/ 0 h 167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4904" h="1670942">
                <a:moveTo>
                  <a:pt x="0" y="0"/>
                </a:moveTo>
                <a:lnTo>
                  <a:pt x="2784904" y="0"/>
                </a:lnTo>
                <a:lnTo>
                  <a:pt x="2784904" y="1670942"/>
                </a:lnTo>
                <a:lnTo>
                  <a:pt x="0" y="1670942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870" tIns="137160" rIns="102870" bIns="137160" numCol="1" spcCol="1270" anchor="t" anchorCtr="0">
            <a:noAutofit/>
          </a:bodyPr>
          <a:lstStyle/>
          <a:p>
            <a:pPr marL="0" lvl="1" algn="ctr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defRPr/>
            </a:pPr>
            <a:r>
              <a:rPr lang="en-US" sz="14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</a:t>
            </a:r>
            <a:r>
              <a:rPr lang="en-US" sz="140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dati</a:t>
            </a:r>
            <a:r>
              <a:rPr lang="en-US" sz="14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</a:t>
            </a:r>
            <a:r>
              <a:rPr lang="en-US" sz="14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vengono</a:t>
            </a:r>
            <a:r>
              <a:rPr lang="en-US" sz="14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usati</a:t>
            </a:r>
            <a:r>
              <a:rPr lang="en-US" sz="14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per </a:t>
            </a:r>
            <a:r>
              <a:rPr lang="en-US" sz="140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allenare</a:t>
            </a:r>
            <a:r>
              <a:rPr lang="en-US" sz="14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il </a:t>
            </a:r>
            <a:r>
              <a:rPr lang="en-US" sz="140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modello</a:t>
            </a:r>
            <a:r>
              <a:rPr lang="en-US" sz="14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contengono</a:t>
            </a:r>
            <a:r>
              <a:rPr lang="en-US" sz="14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anche</a:t>
            </a:r>
            <a:r>
              <a:rPr lang="en-US" sz="14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l’informazione</a:t>
            </a:r>
            <a:r>
              <a:rPr lang="en-US" sz="14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en-US" sz="140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risposta</a:t>
            </a:r>
            <a:r>
              <a:rPr lang="en-US" sz="14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40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variabile</a:t>
            </a:r>
            <a:r>
              <a:rPr lang="en-US" sz="14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target)</a:t>
            </a:r>
          </a:p>
        </p:txBody>
      </p:sp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84D102C1-54BC-9380-4BC2-EAF69DEB9909}"/>
              </a:ext>
            </a:extLst>
          </p:cNvPr>
          <p:cNvSpPr/>
          <p:nvPr/>
        </p:nvSpPr>
        <p:spPr>
          <a:xfrm>
            <a:off x="5460400" y="4197407"/>
            <a:ext cx="2011680" cy="769242"/>
          </a:xfrm>
          <a:custGeom>
            <a:avLst/>
            <a:gdLst>
              <a:gd name="connsiteX0" fmla="*/ 0 w 2784904"/>
              <a:gd name="connsiteY0" fmla="*/ 0 h 1670942"/>
              <a:gd name="connsiteX1" fmla="*/ 2784904 w 2784904"/>
              <a:gd name="connsiteY1" fmla="*/ 0 h 1670942"/>
              <a:gd name="connsiteX2" fmla="*/ 2784904 w 2784904"/>
              <a:gd name="connsiteY2" fmla="*/ 1670942 h 1670942"/>
              <a:gd name="connsiteX3" fmla="*/ 0 w 2784904"/>
              <a:gd name="connsiteY3" fmla="*/ 1670942 h 1670942"/>
              <a:gd name="connsiteX4" fmla="*/ 0 w 2784904"/>
              <a:gd name="connsiteY4" fmla="*/ 0 h 167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4904" h="1670942">
                <a:moveTo>
                  <a:pt x="0" y="0"/>
                </a:moveTo>
                <a:lnTo>
                  <a:pt x="2784904" y="0"/>
                </a:lnTo>
                <a:lnTo>
                  <a:pt x="2784904" y="1670942"/>
                </a:lnTo>
                <a:lnTo>
                  <a:pt x="0" y="1670942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870" tIns="137160" rIns="102870" bIns="137160" numCol="1" spcCol="1270" anchor="t" anchorCtr="0">
            <a:noAutofit/>
          </a:bodyPr>
          <a:lstStyle/>
          <a:p>
            <a:pPr marL="0" lvl="1" algn="ctr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defRPr/>
            </a:pPr>
            <a:r>
              <a:rPr lang="it-IT" sz="14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dati utilizzati per allenare il modello non contengono la risposta. E’ la macchina / l’algoritmo che deve trovare il pattern.</a:t>
            </a:r>
            <a:endParaRPr lang="en-US" sz="140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Freeform: Shape 10">
            <a:extLst>
              <a:ext uri="{FF2B5EF4-FFF2-40B4-BE49-F238E27FC236}">
                <a16:creationId xmlns:a16="http://schemas.microsoft.com/office/drawing/2014/main" id="{7A1D17A2-044C-3FC6-503C-35A0CD8CAF41}"/>
              </a:ext>
            </a:extLst>
          </p:cNvPr>
          <p:cNvSpPr/>
          <p:nvPr/>
        </p:nvSpPr>
        <p:spPr>
          <a:xfrm>
            <a:off x="7639098" y="4197407"/>
            <a:ext cx="2037010" cy="580965"/>
          </a:xfrm>
          <a:custGeom>
            <a:avLst/>
            <a:gdLst>
              <a:gd name="connsiteX0" fmla="*/ 0 w 2784904"/>
              <a:gd name="connsiteY0" fmla="*/ 0 h 1670942"/>
              <a:gd name="connsiteX1" fmla="*/ 2784904 w 2784904"/>
              <a:gd name="connsiteY1" fmla="*/ 0 h 1670942"/>
              <a:gd name="connsiteX2" fmla="*/ 2784904 w 2784904"/>
              <a:gd name="connsiteY2" fmla="*/ 1670942 h 1670942"/>
              <a:gd name="connsiteX3" fmla="*/ 0 w 2784904"/>
              <a:gd name="connsiteY3" fmla="*/ 1670942 h 1670942"/>
              <a:gd name="connsiteX4" fmla="*/ 0 w 2784904"/>
              <a:gd name="connsiteY4" fmla="*/ 0 h 167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4904" h="1670942">
                <a:moveTo>
                  <a:pt x="0" y="0"/>
                </a:moveTo>
                <a:lnTo>
                  <a:pt x="2784904" y="0"/>
                </a:lnTo>
                <a:lnTo>
                  <a:pt x="2784904" y="1670942"/>
                </a:lnTo>
                <a:lnTo>
                  <a:pt x="0" y="1670942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870" tIns="137160" rIns="102870" bIns="137160" numCol="1" spcCol="1270" anchor="t" anchorCtr="0">
            <a:noAutofit/>
          </a:bodyPr>
          <a:lstStyle/>
          <a:p>
            <a:pPr marL="0" lvl="1" algn="ctr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defRPr/>
            </a:pPr>
            <a:r>
              <a:rPr lang="en-CA" sz="14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lang="en-CA" sz="140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questo</a:t>
            </a:r>
            <a:r>
              <a:rPr lang="en-CA" sz="14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140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caso</a:t>
            </a:r>
            <a:r>
              <a:rPr lang="en-CA" sz="14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140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l’obiettivo</a:t>
            </a:r>
            <a:r>
              <a:rPr lang="en-CA" sz="14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è </a:t>
            </a:r>
            <a:r>
              <a:rPr lang="en-CA" sz="140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fissato</a:t>
            </a:r>
            <a:r>
              <a:rPr lang="en-CA" sz="14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ma </a:t>
            </a:r>
            <a:r>
              <a:rPr lang="en-CA" sz="140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l’algoritmo</a:t>
            </a:r>
            <a:r>
              <a:rPr lang="en-CA" sz="14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140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CA" sz="14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140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passare</a:t>
            </a:r>
            <a:r>
              <a:rPr lang="en-CA" sz="14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140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attraverso</a:t>
            </a:r>
            <a:r>
              <a:rPr lang="en-CA" sz="14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</a:t>
            </a:r>
            <a:r>
              <a:rPr lang="en-CA" sz="140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percorso</a:t>
            </a:r>
            <a:r>
              <a:rPr lang="en-CA" sz="14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CA" sz="140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apprendimenti</a:t>
            </a:r>
            <a:r>
              <a:rPr lang="en-CA" sz="14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trial end error e a un </a:t>
            </a:r>
            <a:r>
              <a:rPr lang="en-CA" sz="140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sistema</a:t>
            </a:r>
            <a:r>
              <a:rPr lang="en-CA" sz="14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 recompense.</a:t>
            </a:r>
            <a:endParaRPr lang="en-US" sz="140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Graphic 9" descr="Glasses with solid fill">
            <a:extLst>
              <a:ext uri="{FF2B5EF4-FFF2-40B4-BE49-F238E27FC236}">
                <a16:creationId xmlns:a16="http://schemas.microsoft.com/office/drawing/2014/main" id="{38ADD8C7-0473-C89C-4173-021578B7B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6303" y="3185925"/>
            <a:ext cx="914400" cy="914400"/>
          </a:xfrm>
          <a:prstGeom prst="rect">
            <a:avLst/>
          </a:prstGeom>
        </p:spPr>
      </p:pic>
      <p:pic>
        <p:nvPicPr>
          <p:cNvPr id="11" name="Graphic 10" descr="Head with Gears">
            <a:extLst>
              <a:ext uri="{FF2B5EF4-FFF2-40B4-BE49-F238E27FC236}">
                <a16:creationId xmlns:a16="http://schemas.microsoft.com/office/drawing/2014/main" id="{AF64767F-C017-A67E-6A5B-C324073C8F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06089" y="3185925"/>
            <a:ext cx="914400" cy="914400"/>
          </a:xfrm>
          <a:prstGeom prst="rect">
            <a:avLst/>
          </a:prstGeom>
        </p:spPr>
      </p:pic>
      <p:pic>
        <p:nvPicPr>
          <p:cNvPr id="12" name="Graphic 11" descr="Robot">
            <a:extLst>
              <a:ext uri="{FF2B5EF4-FFF2-40B4-BE49-F238E27FC236}">
                <a16:creationId xmlns:a16="http://schemas.microsoft.com/office/drawing/2014/main" id="{85D81822-10F1-1452-DE4C-4B97F3C2B2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1778" y="31859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05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c637512-c417-4e78-9d62-b61258e4b619}" enabled="0" method="" siteId="{6c637512-c417-4e78-9d62-b61258e4b61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1322</Words>
  <Application>Microsoft Office PowerPoint</Application>
  <PresentationFormat>Widescreen</PresentationFormat>
  <Paragraphs>186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-apple-system</vt:lpstr>
      <vt:lpstr>Arial</vt:lpstr>
      <vt:lpstr>Bebas Neue</vt:lpstr>
      <vt:lpstr>Calibri</vt:lpstr>
      <vt:lpstr>Open Sans</vt:lpstr>
      <vt:lpstr>Raleway</vt:lpstr>
      <vt:lpstr>Segoe UI</vt:lpstr>
      <vt:lpstr>Tema di Office</vt:lpstr>
      <vt:lpstr>PowerPoint Presentation</vt:lpstr>
      <vt:lpstr>Dolcetto E carbone? Ml.net in soccorso della befana!</vt:lpstr>
      <vt:lpstr>PowerPoint Presentation</vt:lpstr>
      <vt:lpstr>Prima di iniziare, un piccolo disclaimer...</vt:lpstr>
      <vt:lpstr>Crisp-dm – framework data science</vt:lpstr>
      <vt:lpstr>Fase 1 – business understanding</vt:lpstr>
      <vt:lpstr>Fase 2 e 3 – data understanding / data preparation</vt:lpstr>
      <vt:lpstr>Fase 4 – MODELING 1/4</vt:lpstr>
      <vt:lpstr>Fase 4 – MODELING 2/4</vt:lpstr>
      <vt:lpstr>Fase 4 – MODELING 3/4</vt:lpstr>
      <vt:lpstr>Fase 4 – MODELING 4/4</vt:lpstr>
      <vt:lpstr>ml.net</vt:lpstr>
      <vt:lpstr>DEMO</vt:lpstr>
      <vt:lpstr>Fase 5 – evaluation</vt:lpstr>
      <vt:lpstr>Fase 5 – evaluation</vt:lpstr>
      <vt:lpstr>AUC = equibrio tra errori e casi correttamente classificati</vt:lpstr>
      <vt:lpstr>Cosa fare se le performance sono basse?</vt:lpstr>
      <vt:lpstr>Fase 6 – deployment</vt:lpstr>
      <vt:lpstr>DEMO</vt:lpstr>
      <vt:lpstr>References</vt:lpstr>
      <vt:lpstr>DOMANDE E RISPOSTE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Carmine Alfano</dc:creator>
  <cp:lastModifiedBy>Riccardo Cappello</cp:lastModifiedBy>
  <cp:revision>1</cp:revision>
  <dcterms:created xsi:type="dcterms:W3CDTF">2018-11-12T16:34:34Z</dcterms:created>
  <dcterms:modified xsi:type="dcterms:W3CDTF">2022-12-16T13:36:28Z</dcterms:modified>
</cp:coreProperties>
</file>