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46" r:id="rId6"/>
    <p:sldId id="347" r:id="rId7"/>
    <p:sldId id="348" r:id="rId8"/>
    <p:sldId id="350" r:id="rId9"/>
    <p:sldId id="349" r:id="rId10"/>
    <p:sldId id="268" r:id="rId11"/>
    <p:sldId id="269" r:id="rId12"/>
    <p:sldId id="261" r:id="rId13"/>
    <p:sldId id="271" r:id="rId14"/>
    <p:sldId id="270" r:id="rId15"/>
    <p:sldId id="266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076BC"/>
    <a:srgbClr val="163555"/>
    <a:srgbClr val="235689"/>
    <a:srgbClr val="262626"/>
    <a:srgbClr val="054F8C"/>
    <a:srgbClr val="1C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nerva" userId="4af1190e2b3b463e" providerId="LiveId" clId="{952E6B02-1085-4289-A2DA-6F68A0810F3F}"/>
    <pc:docChg chg="undo custSel addSld delSld modSld sldOrd">
      <pc:chgData name="Marco Minerva" userId="4af1190e2b3b463e" providerId="LiveId" clId="{952E6B02-1085-4289-A2DA-6F68A0810F3F}" dt="2018-06-06T10:03:15.838" v="428" actId="2696"/>
      <pc:docMkLst>
        <pc:docMk/>
      </pc:docMkLst>
      <pc:sldChg chg="modSp">
        <pc:chgData name="Marco Minerva" userId="4af1190e2b3b463e" providerId="LiveId" clId="{952E6B02-1085-4289-A2DA-6F68A0810F3F}" dt="2018-06-04T20:55:32.512" v="9" actId="20577"/>
        <pc:sldMkLst>
          <pc:docMk/>
          <pc:sldMk cId="472508337" sldId="256"/>
        </pc:sldMkLst>
        <pc:spChg chg="mod">
          <ac:chgData name="Marco Minerva" userId="4af1190e2b3b463e" providerId="LiveId" clId="{952E6B02-1085-4289-A2DA-6F68A0810F3F}" dt="2018-06-04T20:55:32.512" v="9" actId="20577"/>
          <ac:spMkLst>
            <pc:docMk/>
            <pc:sldMk cId="472508337" sldId="256"/>
            <ac:spMk id="5" creationId="{64FBA201-B293-4810-975A-86B84AD10EB9}"/>
          </ac:spMkLst>
        </pc:spChg>
      </pc:sldChg>
      <pc:sldChg chg="del">
        <pc:chgData name="Marco Minerva" userId="4af1190e2b3b463e" providerId="LiveId" clId="{952E6B02-1085-4289-A2DA-6F68A0810F3F}" dt="2018-06-06T10:03:15.835" v="427" actId="2696"/>
        <pc:sldMkLst>
          <pc:docMk/>
          <pc:sldMk cId="1875457816" sldId="260"/>
        </pc:sldMkLst>
      </pc:sldChg>
      <pc:sldChg chg="del">
        <pc:chgData name="Marco Minerva" userId="4af1190e2b3b463e" providerId="LiveId" clId="{952E6B02-1085-4289-A2DA-6F68A0810F3F}" dt="2018-06-06T10:03:15.829" v="425" actId="2696"/>
        <pc:sldMkLst>
          <pc:docMk/>
          <pc:sldMk cId="1639311449" sldId="262"/>
        </pc:sldMkLst>
      </pc:sldChg>
      <pc:sldChg chg="del">
        <pc:chgData name="Marco Minerva" userId="4af1190e2b3b463e" providerId="LiveId" clId="{952E6B02-1085-4289-A2DA-6F68A0810F3F}" dt="2018-06-06T10:03:15.829" v="424" actId="2696"/>
        <pc:sldMkLst>
          <pc:docMk/>
          <pc:sldMk cId="3477835391" sldId="263"/>
        </pc:sldMkLst>
      </pc:sldChg>
      <pc:sldChg chg="del">
        <pc:chgData name="Marco Minerva" userId="4af1190e2b3b463e" providerId="LiveId" clId="{952E6B02-1085-4289-A2DA-6F68A0810F3F}" dt="2018-06-06T10:03:15.829" v="423" actId="2696"/>
        <pc:sldMkLst>
          <pc:docMk/>
          <pc:sldMk cId="1664093183" sldId="264"/>
        </pc:sldMkLst>
      </pc:sldChg>
      <pc:sldChg chg="del">
        <pc:chgData name="Marco Minerva" userId="4af1190e2b3b463e" providerId="LiveId" clId="{952E6B02-1085-4289-A2DA-6F68A0810F3F}" dt="2018-06-06T10:03:15.835" v="426" actId="2696"/>
        <pc:sldMkLst>
          <pc:docMk/>
          <pc:sldMk cId="1516923671" sldId="265"/>
        </pc:sldMkLst>
      </pc:sldChg>
      <pc:sldChg chg="modSp">
        <pc:chgData name="Marco Minerva" userId="4af1190e2b3b463e" providerId="LiveId" clId="{952E6B02-1085-4289-A2DA-6F68A0810F3F}" dt="2018-06-06T09:31:22.135" v="130" actId="20577"/>
        <pc:sldMkLst>
          <pc:docMk/>
          <pc:sldMk cId="3414698579" sldId="266"/>
        </pc:sldMkLst>
        <pc:spChg chg="mod">
          <ac:chgData name="Marco Minerva" userId="4af1190e2b3b463e" providerId="LiveId" clId="{952E6B02-1085-4289-A2DA-6F68A0810F3F}" dt="2018-06-06T09:31:22.135" v="130" actId="20577"/>
          <ac:spMkLst>
            <pc:docMk/>
            <pc:sldMk cId="3414698579" sldId="266"/>
            <ac:spMk id="3" creationId="{0C23B14A-E425-477B-BAD3-C4521888E61F}"/>
          </ac:spMkLst>
        </pc:spChg>
      </pc:sldChg>
      <pc:sldChg chg="del ord">
        <pc:chgData name="Marco Minerva" userId="4af1190e2b3b463e" providerId="LiveId" clId="{952E6B02-1085-4289-A2DA-6F68A0810F3F}" dt="2018-06-06T10:03:15.838" v="428" actId="2696"/>
        <pc:sldMkLst>
          <pc:docMk/>
          <pc:sldMk cId="3265152132" sldId="267"/>
        </pc:sldMkLst>
      </pc:sldChg>
      <pc:sldChg chg="ord">
        <pc:chgData name="Marco Minerva" userId="4af1190e2b3b463e" providerId="LiveId" clId="{952E6B02-1085-4289-A2DA-6F68A0810F3F}" dt="2018-06-04T21:09:31.704" v="18" actId="6549"/>
        <pc:sldMkLst>
          <pc:docMk/>
          <pc:sldMk cId="1595821706" sldId="268"/>
        </pc:sldMkLst>
      </pc:sldChg>
      <pc:sldChg chg="ord">
        <pc:chgData name="Marco Minerva" userId="4af1190e2b3b463e" providerId="LiveId" clId="{952E6B02-1085-4289-A2DA-6F68A0810F3F}" dt="2018-06-04T21:09:36.090" v="19" actId="6549"/>
        <pc:sldMkLst>
          <pc:docMk/>
          <pc:sldMk cId="1658372091" sldId="269"/>
        </pc:sldMkLst>
      </pc:sldChg>
      <pc:sldChg chg="add">
        <pc:chgData name="Marco Minerva" userId="4af1190e2b3b463e" providerId="LiveId" clId="{952E6B02-1085-4289-A2DA-6F68A0810F3F}" dt="2018-06-04T21:09:04.726" v="10" actId="6549"/>
        <pc:sldMkLst>
          <pc:docMk/>
          <pc:sldMk cId="287982228" sldId="346"/>
        </pc:sldMkLst>
      </pc:sldChg>
      <pc:sldChg chg="add">
        <pc:chgData name="Marco Minerva" userId="4af1190e2b3b463e" providerId="LiveId" clId="{952E6B02-1085-4289-A2DA-6F68A0810F3F}" dt="2018-06-04T21:09:04.726" v="10" actId="6549"/>
        <pc:sldMkLst>
          <pc:docMk/>
          <pc:sldMk cId="796490148" sldId="347"/>
        </pc:sldMkLst>
      </pc:sldChg>
      <pc:sldChg chg="modSp add">
        <pc:chgData name="Marco Minerva" userId="4af1190e2b3b463e" providerId="LiveId" clId="{952E6B02-1085-4289-A2DA-6F68A0810F3F}" dt="2018-06-04T21:10:29.370" v="32" actId="1035"/>
        <pc:sldMkLst>
          <pc:docMk/>
          <pc:sldMk cId="1778736779" sldId="348"/>
        </pc:sldMkLst>
        <pc:spChg chg="mod">
          <ac:chgData name="Marco Minerva" userId="4af1190e2b3b463e" providerId="LiveId" clId="{952E6B02-1085-4289-A2DA-6F68A0810F3F}" dt="2018-06-04T21:10:29.370" v="32" actId="1035"/>
          <ac:spMkLst>
            <pc:docMk/>
            <pc:sldMk cId="1778736779" sldId="348"/>
            <ac:spMk id="2" creationId="{8A51D056-95E3-43FD-9FEC-F9404F0ACBA3}"/>
          </ac:spMkLst>
        </pc:spChg>
        <pc:grpChg chg="mod">
          <ac:chgData name="Marco Minerva" userId="4af1190e2b3b463e" providerId="LiveId" clId="{952E6B02-1085-4289-A2DA-6F68A0810F3F}" dt="2018-06-04T21:09:11.572" v="12" actId="1076"/>
          <ac:grpSpMkLst>
            <pc:docMk/>
            <pc:sldMk cId="1778736779" sldId="348"/>
            <ac:grpSpMk id="51" creationId="{24BFE5E4-4E64-407D-8735-AB7F96A7B154}"/>
          </ac:grpSpMkLst>
        </pc:grpChg>
      </pc:sldChg>
      <pc:sldChg chg="modSp add">
        <pc:chgData name="Marco Minerva" userId="4af1190e2b3b463e" providerId="LiveId" clId="{952E6B02-1085-4289-A2DA-6F68A0810F3F}" dt="2018-06-04T21:17:43.361" v="36" actId="20577"/>
        <pc:sldMkLst>
          <pc:docMk/>
          <pc:sldMk cId="2528570371" sldId="349"/>
        </pc:sldMkLst>
        <pc:spChg chg="mod">
          <ac:chgData name="Marco Minerva" userId="4af1190e2b3b463e" providerId="LiveId" clId="{952E6B02-1085-4289-A2DA-6F68A0810F3F}" dt="2018-06-04T21:17:43.361" v="36" actId="20577"/>
          <ac:spMkLst>
            <pc:docMk/>
            <pc:sldMk cId="2528570371" sldId="349"/>
            <ac:spMk id="3" creationId="{865686C2-481C-4528-8DB9-F3DD56CB98A8}"/>
          </ac:spMkLst>
        </pc:spChg>
      </pc:sldChg>
      <pc:sldChg chg="addSp delSp modSp add">
        <pc:chgData name="Marco Minerva" userId="4af1190e2b3b463e" providerId="LiveId" clId="{952E6B02-1085-4289-A2DA-6F68A0810F3F}" dt="2018-06-06T10:02:48.886" v="422" actId="1076"/>
        <pc:sldMkLst>
          <pc:docMk/>
          <pc:sldMk cId="2615956291" sldId="350"/>
        </pc:sldMkLst>
        <pc:spChg chg="mod">
          <ac:chgData name="Marco Minerva" userId="4af1190e2b3b463e" providerId="LiveId" clId="{952E6B02-1085-4289-A2DA-6F68A0810F3F}" dt="2018-06-06T09:41:15.029" v="205" actId="20577"/>
          <ac:spMkLst>
            <pc:docMk/>
            <pc:sldMk cId="2615956291" sldId="350"/>
            <ac:spMk id="2" creationId="{D2B19FF2-C5F3-4F37-98DF-168AF2DB510C}"/>
          </ac:spMkLst>
        </pc:spChg>
        <pc:spChg chg="mod">
          <ac:chgData name="Marco Minerva" userId="4af1190e2b3b463e" providerId="LiveId" clId="{952E6B02-1085-4289-A2DA-6F68A0810F3F}" dt="2018-06-06T09:42:35.194" v="289" actId="1076"/>
          <ac:spMkLst>
            <pc:docMk/>
            <pc:sldMk cId="2615956291" sldId="350"/>
            <ac:spMk id="3" creationId="{0C23B14A-E425-477B-BAD3-C4521888E61F}"/>
          </ac:spMkLst>
        </pc:spChg>
        <pc:spChg chg="add del">
          <ac:chgData name="Marco Minerva" userId="4af1190e2b3b463e" providerId="LiveId" clId="{952E6B02-1085-4289-A2DA-6F68A0810F3F}" dt="2018-06-06T09:45:10.612" v="291" actId="478"/>
          <ac:spMkLst>
            <pc:docMk/>
            <pc:sldMk cId="2615956291" sldId="350"/>
            <ac:spMk id="4" creationId="{CA6D01E6-DDE2-431C-8E5B-02B38C72604B}"/>
          </ac:spMkLst>
        </pc:spChg>
        <pc:spChg chg="add mod">
          <ac:chgData name="Marco Minerva" userId="4af1190e2b3b463e" providerId="LiveId" clId="{952E6B02-1085-4289-A2DA-6F68A0810F3F}" dt="2018-06-06T10:00:33.586" v="407" actId="1076"/>
          <ac:spMkLst>
            <pc:docMk/>
            <pc:sldMk cId="2615956291" sldId="350"/>
            <ac:spMk id="8" creationId="{E90ADAE0-6B69-4947-9C2A-0CE8449AC48A}"/>
          </ac:spMkLst>
        </pc:spChg>
        <pc:spChg chg="add mod">
          <ac:chgData name="Marco Minerva" userId="4af1190e2b3b463e" providerId="LiveId" clId="{952E6B02-1085-4289-A2DA-6F68A0810F3F}" dt="2018-06-06T10:00:38.526" v="409" actId="1076"/>
          <ac:spMkLst>
            <pc:docMk/>
            <pc:sldMk cId="2615956291" sldId="350"/>
            <ac:spMk id="11" creationId="{CBEAC054-30F2-4438-B589-D5007030113D}"/>
          </ac:spMkLst>
        </pc:spChg>
        <pc:spChg chg="add mod">
          <ac:chgData name="Marco Minerva" userId="4af1190e2b3b463e" providerId="LiveId" clId="{952E6B02-1085-4289-A2DA-6F68A0810F3F}" dt="2018-06-06T10:01:07.856" v="412" actId="1076"/>
          <ac:spMkLst>
            <pc:docMk/>
            <pc:sldMk cId="2615956291" sldId="350"/>
            <ac:spMk id="14" creationId="{03C33C5A-E089-4741-A3F3-3CDDD63AAE22}"/>
          </ac:spMkLst>
        </pc:spChg>
        <pc:spChg chg="add mod">
          <ac:chgData name="Marco Minerva" userId="4af1190e2b3b463e" providerId="LiveId" clId="{952E6B02-1085-4289-A2DA-6F68A0810F3F}" dt="2018-06-06T10:01:52.246" v="418" actId="1076"/>
          <ac:spMkLst>
            <pc:docMk/>
            <pc:sldMk cId="2615956291" sldId="350"/>
            <ac:spMk id="17" creationId="{FEC627D8-B36A-49C9-985C-227F44E6F37C}"/>
          </ac:spMkLst>
        </pc:spChg>
        <pc:picChg chg="add mod">
          <ac:chgData name="Marco Minerva" userId="4af1190e2b3b463e" providerId="LiveId" clId="{952E6B02-1085-4289-A2DA-6F68A0810F3F}" dt="2018-06-06T10:02:40.966" v="421" actId="1076"/>
          <ac:picMkLst>
            <pc:docMk/>
            <pc:sldMk cId="2615956291" sldId="350"/>
            <ac:picMk id="6" creationId="{FD9E22C8-C15E-472A-BAFF-F7D8F761379B}"/>
          </ac:picMkLst>
        </pc:picChg>
        <pc:picChg chg="add mod">
          <ac:chgData name="Marco Minerva" userId="4af1190e2b3b463e" providerId="LiveId" clId="{952E6B02-1085-4289-A2DA-6F68A0810F3F}" dt="2018-06-06T10:02:35.957" v="420" actId="1076"/>
          <ac:picMkLst>
            <pc:docMk/>
            <pc:sldMk cId="2615956291" sldId="350"/>
            <ac:picMk id="9" creationId="{1D33B91C-E645-4F5A-967E-0AE7565EF716}"/>
          </ac:picMkLst>
        </pc:picChg>
        <pc:picChg chg="add mod">
          <ac:chgData name="Marco Minerva" userId="4af1190e2b3b463e" providerId="LiveId" clId="{952E6B02-1085-4289-A2DA-6F68A0810F3F}" dt="2018-06-06T10:02:48.886" v="422" actId="1076"/>
          <ac:picMkLst>
            <pc:docMk/>
            <pc:sldMk cId="2615956291" sldId="350"/>
            <ac:picMk id="12" creationId="{1B75913A-829F-4434-8B20-A65E8E8A34D2}"/>
          </ac:picMkLst>
        </pc:picChg>
        <pc:picChg chg="add del mod">
          <ac:chgData name="Marco Minerva" userId="4af1190e2b3b463e" providerId="LiveId" clId="{952E6B02-1085-4289-A2DA-6F68A0810F3F}" dt="2018-06-06T09:41:38.352" v="213"/>
          <ac:picMkLst>
            <pc:docMk/>
            <pc:sldMk cId="2615956291" sldId="350"/>
            <ac:picMk id="1026" creationId="{AA1B48C4-A8A6-42C6-B37D-5482DDF2F17E}"/>
          </ac:picMkLst>
        </pc:picChg>
        <pc:picChg chg="add mod">
          <ac:chgData name="Marco Minerva" userId="4af1190e2b3b463e" providerId="LiveId" clId="{952E6B02-1085-4289-A2DA-6F68A0810F3F}" dt="2018-06-06T09:41:47.006" v="217" actId="1076"/>
          <ac:picMkLst>
            <pc:docMk/>
            <pc:sldMk cId="2615956291" sldId="350"/>
            <ac:picMk id="1028" creationId="{79316F38-DAB3-4CEE-9842-1951245009D1}"/>
          </ac:picMkLst>
        </pc:picChg>
        <pc:picChg chg="add mod">
          <ac:chgData name="Marco Minerva" userId="4af1190e2b3b463e" providerId="LiveId" clId="{952E6B02-1085-4289-A2DA-6F68A0810F3F}" dt="2018-06-06T10:00:27.456" v="406" actId="1076"/>
          <ac:picMkLst>
            <pc:docMk/>
            <pc:sldMk cId="2615956291" sldId="350"/>
            <ac:picMk id="1032" creationId="{FE6E7277-E1E6-4760-921F-499AE9976D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B8BCC-AD52-490D-8166-7B5EC141EDBF}" type="datetimeFigureOut">
              <a:rPr lang="it-IT" smtClean="0"/>
              <a:t>06/06/2018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9802-CBD5-46AC-A9B4-B02AB2329F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59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6/6/2018 11:38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98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6/6/2018 11:38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67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6/6/2018 11:38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3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26521C-D9A5-44F2-9729-31AEB308F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-793023"/>
            <a:ext cx="9719999" cy="606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2030F1-4E27-460F-AAAD-BDB0E0222A0C}"/>
              </a:ext>
            </a:extLst>
          </p:cNvPr>
          <p:cNvSpPr/>
          <p:nvPr userDrawn="1"/>
        </p:nvSpPr>
        <p:spPr>
          <a:xfrm>
            <a:off x="1776000" y="0"/>
            <a:ext cx="10416000" cy="6858000"/>
          </a:xfrm>
          <a:prstGeom prst="rect">
            <a:avLst/>
          </a:prstGeom>
          <a:solidFill>
            <a:srgbClr val="23568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B415-2AFB-46BC-936A-BB0B4018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599000"/>
            <a:ext cx="9144000" cy="1352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A6B4-DCEC-4A8C-ACB5-9BC3EFE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5994000"/>
            <a:ext cx="9144000" cy="641636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B8511-5FFF-4742-9851-69AD6CEB92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000" y="549000"/>
            <a:ext cx="105861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6000" y="1584000"/>
            <a:ext cx="11520000" cy="4995000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Consolas" panose="020B0609020204030204" pitchFamily="49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25774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5750-FBC5-4CB3-B5B9-3AD61159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0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4005-A062-4ABC-BA70-595D129C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0"/>
            <a:ext cx="5580000" cy="945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4E2F2-78D6-47A6-9A39-44E22257F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6000" y="324000"/>
            <a:ext cx="5580000" cy="6209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5550B-2EAD-4232-A994-C63274DA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000" y="1539000"/>
            <a:ext cx="5580000" cy="4995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95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5289397-00E1-42AA-8577-7E469339DA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6002" y="2259000"/>
            <a:ext cx="4679998" cy="1615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2BFE4-A0A1-48E5-B3BC-F4E4D64538E1}"/>
              </a:ext>
            </a:extLst>
          </p:cNvPr>
          <p:cNvSpPr txBox="1"/>
          <p:nvPr userDrawn="1"/>
        </p:nvSpPr>
        <p:spPr>
          <a:xfrm>
            <a:off x="3936000" y="4014000"/>
            <a:ext cx="43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00" baseline="0" dirty="0">
                <a:solidFill>
                  <a:srgbClr val="F2F2F2"/>
                </a:solidFill>
              </a:rPr>
              <a:t>Insider Dev Tour</a:t>
            </a:r>
          </a:p>
        </p:txBody>
      </p:sp>
    </p:spTree>
    <p:extLst>
      <p:ext uri="{BB962C8B-B14F-4D97-AF65-F5344CB8AC3E}">
        <p14:creationId xmlns:p14="http://schemas.microsoft.com/office/powerpoint/2010/main" val="28166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 slide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F42743-FCB6-4A78-8650-8E6FD589062C}"/>
              </a:ext>
            </a:extLst>
          </p:cNvPr>
          <p:cNvGrpSpPr/>
          <p:nvPr userDrawn="1"/>
        </p:nvGrpSpPr>
        <p:grpSpPr>
          <a:xfrm>
            <a:off x="0" y="3429000"/>
            <a:ext cx="12192000" cy="3429000"/>
            <a:chOff x="0" y="3429000"/>
            <a:chExt cx="12192000" cy="3429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1FC54-1FF9-4918-BFB9-811E998F545B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63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5F7C655E-9DC3-42DD-BEC6-0DDF80694D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DFAA6E-44F7-49BA-9E49-6AB9A10A10B9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337F59-92A8-439F-AAA4-2FE0EBDB96C2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A7FC4-69AC-4A78-A71B-8EC8418181FB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46DA2-8688-4642-9A34-596ADF0F96C2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D8E9DE-C1AC-48CC-B8C9-C6D1EFE6AD3B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E87F4173-C921-4892-988A-21E0E466BC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E93315E-4E29-4881-B162-153F6D8DED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[Next session presenter]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AEBD194-8656-4F12-A18F-0749897E1905}"/>
              </a:ext>
            </a:extLst>
          </p:cNvPr>
          <p:cNvSpPr txBox="1">
            <a:spLocks/>
          </p:cNvSpPr>
          <p:nvPr userDrawn="1"/>
        </p:nvSpPr>
        <p:spPr>
          <a:xfrm>
            <a:off x="336000" y="3744000"/>
            <a:ext cx="9144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076BC"/>
                </a:solidFill>
              </a:rPr>
              <a:t>Next up…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65FA69-6764-4ECA-AD8A-4F3399354AD0}"/>
              </a:ext>
            </a:extLst>
          </p:cNvPr>
          <p:cNvSpPr txBox="1">
            <a:spLocks/>
          </p:cNvSpPr>
          <p:nvPr userDrawn="1"/>
        </p:nvSpPr>
        <p:spPr>
          <a:xfrm>
            <a:off x="336000" y="1269000"/>
            <a:ext cx="9189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 b="1" spc="-100" baseline="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Thanks!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0FCE637-E5A5-4EE0-972E-7EEDBBA29513}"/>
              </a:ext>
            </a:extLst>
          </p:cNvPr>
          <p:cNvSpPr txBox="1">
            <a:spLocks/>
          </p:cNvSpPr>
          <p:nvPr userDrawn="1"/>
        </p:nvSpPr>
        <p:spPr>
          <a:xfrm>
            <a:off x="336000" y="1989000"/>
            <a:ext cx="9144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don’t forget to complete the survey!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03F7C4A-F52D-4A7A-821D-78986052A3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86000" y="144000"/>
            <a:ext cx="3163696" cy="3165497"/>
          </a:xfrm>
        </p:spPr>
        <p:txBody>
          <a:bodyPr/>
          <a:lstStyle>
            <a:lvl1pPr marL="0" indent="0" algn="ctr">
              <a:buNone/>
              <a:defRPr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131244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  <p:bldP spid="14" grpId="0"/>
      <p:bldP spid="1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2999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6ED66-E95C-499D-A357-00B71AD727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6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B231-B42B-45E8-BC51-7F29536E1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550" y="126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AC052E-0B08-4391-BA33-B683EF5C43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1000" y="126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C8A4268-959A-4CFE-A595-E2AFBD11CC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6550" y="19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37028A8-3D16-4E81-9F55-87ADDE8881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1000" y="19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1784B64-93E3-4C58-8F71-3BCF2FE744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6550" y="270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E5F81B-63C3-49E7-87D8-AB3BF4B4E4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81000" y="270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AACC181-770F-4C3B-AB9E-EDDCA9BA95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6550" y="342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7D4DB09-5691-44F1-B73C-F525155B76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1000" y="342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CD0FD60-9724-4C7C-B7F9-425D37A8B5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550" y="414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C92CEE-CAE5-42F3-9E2A-F9F7ABFA30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1000" y="414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D9BBFEE-6DBB-44F1-A2C7-8125B75DB3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6550" y="4868999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A13A669-1B38-461E-9927-0058B872B7A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81000" y="4869000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11D1179-1E3C-4B82-94A4-B2FD40DFE2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66550" y="126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6723640-A36E-4558-97DD-568CD39F9C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11000" y="126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155134E-9ACB-4818-B411-4AA8F50B58B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66550" y="19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9240262-EFFF-4ACC-A914-FC5C72F66E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311000" y="19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45DAD2F-3C4C-431F-A64E-544FD417A3A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66550" y="270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BFD6B20-654B-4021-AFCD-6BFB92C3A67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311000" y="270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2367E3E-C41A-4BBA-8583-D0063644E0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66550" y="342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60A0AAC-56E8-443C-B236-7081EEC2BBF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311000" y="342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0E61B97-7B83-4C1A-886B-6BD80475E71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66550" y="414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C526012-D06A-48B0-A774-AC140D12606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11000" y="414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6839FFE6-C37F-4BD2-8546-76E45178968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66550" y="4868999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AF0B808-896C-4563-AAD9-31C8E62D710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11000" y="4869000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FB6A00-E88F-4EAB-85A3-8801802AA4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414000"/>
            <a:ext cx="5490000" cy="535531"/>
          </a:xfr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[Agenda title]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B3FADF42-9387-487F-ABE7-6601A98238C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366550" y="414001"/>
            <a:ext cx="5490000" cy="539999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3200" b="1" spc="-100" dirty="0">
                <a:solidFill>
                  <a:srgbClr val="F2F2F2"/>
                </a:solidFill>
              </a:defRPr>
            </a:lvl1pPr>
          </a:lstStyle>
          <a:p>
            <a:pPr marL="228600" lvl="0" indent="-4572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[Agenda title]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473D5B8-0062-4AF1-BAAD-F0245BBCB05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36550" y="55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4F7CD9-BE7E-44F2-B91D-FBB7E33008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281000" y="55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A96BE73-CA7E-487E-A3CB-25863266F21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366550" y="55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00:00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341FF20-985B-4A9C-9ECE-655A7E239E7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11000" y="55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 dirty="0"/>
              <a:t>[Description]</a:t>
            </a:r>
          </a:p>
        </p:txBody>
      </p:sp>
    </p:spTree>
    <p:extLst>
      <p:ext uri="{BB962C8B-B14F-4D97-AF65-F5344CB8AC3E}">
        <p14:creationId xmlns:p14="http://schemas.microsoft.com/office/powerpoint/2010/main" val="14087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2FD-0ED6-42E3-999D-A81EDC7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6A26-B0C3-4374-B2D3-86D61C5A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rgbClr val="16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530CD-2927-405B-8540-946D84B92B32}"/>
              </a:ext>
            </a:extLst>
          </p:cNvPr>
          <p:cNvGrpSpPr/>
          <p:nvPr userDrawn="1"/>
        </p:nvGrpSpPr>
        <p:grpSpPr>
          <a:xfrm>
            <a:off x="516000" y="1584000"/>
            <a:ext cx="3218788" cy="3030457"/>
            <a:chOff x="3761921" y="345947"/>
            <a:chExt cx="3218788" cy="303045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171C49-DA46-43BC-BA65-48D139B65357}"/>
                </a:ext>
              </a:extLst>
            </p:cNvPr>
            <p:cNvSpPr/>
            <p:nvPr/>
          </p:nvSpPr>
          <p:spPr>
            <a:xfrm>
              <a:off x="4941297" y="2294351"/>
              <a:ext cx="667727" cy="479394"/>
            </a:xfrm>
            <a:custGeom>
              <a:avLst/>
              <a:gdLst>
                <a:gd name="connsiteX0" fmla="*/ 206349 w 667727"/>
                <a:gd name="connsiteY0" fmla="*/ 393205 h 479394"/>
                <a:gd name="connsiteX1" fmla="*/ 245042 w 667727"/>
                <a:gd name="connsiteY1" fmla="*/ 432071 h 479394"/>
                <a:gd name="connsiteX2" fmla="*/ 432006 w 667727"/>
                <a:gd name="connsiteY2" fmla="*/ 432071 h 479394"/>
                <a:gd name="connsiteX3" fmla="*/ 470700 w 667727"/>
                <a:gd name="connsiteY3" fmla="*/ 393205 h 479394"/>
                <a:gd name="connsiteX4" fmla="*/ 615374 w 667727"/>
                <a:gd name="connsiteY4" fmla="*/ 248702 h 479394"/>
                <a:gd name="connsiteX5" fmla="*/ 615374 w 667727"/>
                <a:gd name="connsiteY5" fmla="*/ 61738 h 479394"/>
                <a:gd name="connsiteX6" fmla="*/ 615374 w 667727"/>
                <a:gd name="connsiteY6" fmla="*/ 61738 h 479394"/>
                <a:gd name="connsiteX7" fmla="*/ 521892 w 667727"/>
                <a:gd name="connsiteY7" fmla="*/ 23044 h 479394"/>
                <a:gd name="connsiteX8" fmla="*/ 155156 w 667727"/>
                <a:gd name="connsiteY8" fmla="*/ 23044 h 479394"/>
                <a:gd name="connsiteX9" fmla="*/ 61846 w 667727"/>
                <a:gd name="connsiteY9" fmla="*/ 61738 h 479394"/>
                <a:gd name="connsiteX10" fmla="*/ 61846 w 667727"/>
                <a:gd name="connsiteY10" fmla="*/ 61738 h 479394"/>
                <a:gd name="connsiteX11" fmla="*/ 61572 w 667727"/>
                <a:gd name="connsiteY11" fmla="*/ 248428 h 479394"/>
                <a:gd name="connsiteX12" fmla="*/ 61846 w 667727"/>
                <a:gd name="connsiteY12" fmla="*/ 248702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727" h="479394">
                  <a:moveTo>
                    <a:pt x="206349" y="393205"/>
                  </a:moveTo>
                  <a:lnTo>
                    <a:pt x="245042" y="432071"/>
                  </a:lnTo>
                  <a:cubicBezTo>
                    <a:pt x="296697" y="483623"/>
                    <a:pt x="380351" y="483623"/>
                    <a:pt x="432006" y="432071"/>
                  </a:cubicBezTo>
                  <a:lnTo>
                    <a:pt x="470700" y="393205"/>
                  </a:lnTo>
                  <a:lnTo>
                    <a:pt x="615374" y="248702"/>
                  </a:lnTo>
                  <a:cubicBezTo>
                    <a:pt x="666926" y="197047"/>
                    <a:pt x="666926" y="113393"/>
                    <a:pt x="615374" y="61738"/>
                  </a:cubicBezTo>
                  <a:lnTo>
                    <a:pt x="615374" y="61738"/>
                  </a:lnTo>
                  <a:cubicBezTo>
                    <a:pt x="590549" y="36998"/>
                    <a:pt x="556940" y="23096"/>
                    <a:pt x="521892" y="23044"/>
                  </a:cubicBezTo>
                  <a:lnTo>
                    <a:pt x="155156" y="23044"/>
                  </a:lnTo>
                  <a:cubicBezTo>
                    <a:pt x="120160" y="23096"/>
                    <a:pt x="86603" y="37015"/>
                    <a:pt x="61846" y="61738"/>
                  </a:cubicBezTo>
                  <a:lnTo>
                    <a:pt x="61846" y="61738"/>
                  </a:lnTo>
                  <a:cubicBezTo>
                    <a:pt x="10225" y="113205"/>
                    <a:pt x="10088" y="196791"/>
                    <a:pt x="61572" y="248428"/>
                  </a:cubicBezTo>
                  <a:cubicBezTo>
                    <a:pt x="61657" y="248514"/>
                    <a:pt x="61760" y="248617"/>
                    <a:pt x="61846" y="248702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1EEE446-1301-4D3F-99D2-C4E33545148F}"/>
                </a:ext>
              </a:extLst>
            </p:cNvPr>
            <p:cNvSpPr/>
            <p:nvPr/>
          </p:nvSpPr>
          <p:spPr>
            <a:xfrm>
              <a:off x="4509436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2999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C266F5-3238-471E-A266-415C76AF5011}"/>
                </a:ext>
              </a:extLst>
            </p:cNvPr>
            <p:cNvSpPr/>
            <p:nvPr/>
          </p:nvSpPr>
          <p:spPr>
            <a:xfrm>
              <a:off x="5630533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3000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6BAD0C-0046-4F32-B998-A9C095E49C2E}"/>
                </a:ext>
              </a:extLst>
            </p:cNvPr>
            <p:cNvSpPr/>
            <p:nvPr/>
          </p:nvSpPr>
          <p:spPr>
            <a:xfrm>
              <a:off x="3761921" y="345947"/>
              <a:ext cx="3218788" cy="3030457"/>
            </a:xfrm>
            <a:custGeom>
              <a:avLst/>
              <a:gdLst>
                <a:gd name="connsiteX0" fmla="*/ 176453 w 3218787"/>
                <a:gd name="connsiteY0" fmla="*/ 2455808 h 3030456"/>
                <a:gd name="connsiteX1" fmla="*/ 352288 w 3218787"/>
                <a:gd name="connsiteY1" fmla="*/ 2682835 h 3030456"/>
                <a:gd name="connsiteX2" fmla="*/ 580000 w 3218787"/>
                <a:gd name="connsiteY2" fmla="*/ 2858670 h 3030456"/>
                <a:gd name="connsiteX3" fmla="*/ 847947 w 3218787"/>
                <a:gd name="connsiteY3" fmla="*/ 2972526 h 3030456"/>
                <a:gd name="connsiteX4" fmla="*/ 1144144 w 3218787"/>
                <a:gd name="connsiteY4" fmla="*/ 3012761 h 3030456"/>
                <a:gd name="connsiteX5" fmla="*/ 1344975 w 3218787"/>
                <a:gd name="connsiteY5" fmla="*/ 2975437 h 3030456"/>
                <a:gd name="connsiteX6" fmla="*/ 1517900 w 3218787"/>
                <a:gd name="connsiteY6" fmla="*/ 2868087 h 3030456"/>
                <a:gd name="connsiteX7" fmla="*/ 1690824 w 3218787"/>
                <a:gd name="connsiteY7" fmla="*/ 2975437 h 3030456"/>
                <a:gd name="connsiteX8" fmla="*/ 1891656 w 3218787"/>
                <a:gd name="connsiteY8" fmla="*/ 3012761 h 3030456"/>
                <a:gd name="connsiteX9" fmla="*/ 2188024 w 3218787"/>
                <a:gd name="connsiteY9" fmla="*/ 2972526 h 3030456"/>
                <a:gd name="connsiteX10" fmla="*/ 2455800 w 3218787"/>
                <a:gd name="connsiteY10" fmla="*/ 2859355 h 3030456"/>
                <a:gd name="connsiteX11" fmla="*/ 2683170 w 3218787"/>
                <a:gd name="connsiteY11" fmla="*/ 2683520 h 3030456"/>
                <a:gd name="connsiteX12" fmla="*/ 2859004 w 3218787"/>
                <a:gd name="connsiteY12" fmla="*/ 2455808 h 3030456"/>
                <a:gd name="connsiteX13" fmla="*/ 2972860 w 3218787"/>
                <a:gd name="connsiteY13" fmla="*/ 2187860 h 3030456"/>
                <a:gd name="connsiteX14" fmla="*/ 3013095 w 3218787"/>
                <a:gd name="connsiteY14" fmla="*/ 1891492 h 3030456"/>
                <a:gd name="connsiteX15" fmla="*/ 3013095 w 3218787"/>
                <a:gd name="connsiteY15" fmla="*/ 1853654 h 3030456"/>
                <a:gd name="connsiteX16" fmla="*/ 2825960 w 3218787"/>
                <a:gd name="connsiteY16" fmla="*/ 1666690 h 3030456"/>
                <a:gd name="connsiteX17" fmla="*/ 2825960 w 3218787"/>
                <a:gd name="connsiteY17" fmla="*/ 1144151 h 3030456"/>
                <a:gd name="connsiteX18" fmla="*/ 2826988 w 3218787"/>
                <a:gd name="connsiteY18" fmla="*/ 1144151 h 3030456"/>
                <a:gd name="connsiteX19" fmla="*/ 2944782 w 3218787"/>
                <a:gd name="connsiteY19" fmla="*/ 1428534 h 3030456"/>
                <a:gd name="connsiteX20" fmla="*/ 3064955 w 3218787"/>
                <a:gd name="connsiteY20" fmla="*/ 1483622 h 3030456"/>
                <a:gd name="connsiteX21" fmla="*/ 3120051 w 3218787"/>
                <a:gd name="connsiteY21" fmla="*/ 1363443 h 3030456"/>
                <a:gd name="connsiteX22" fmla="*/ 3117363 w 3218787"/>
                <a:gd name="connsiteY22" fmla="*/ 1356967 h 3030456"/>
                <a:gd name="connsiteX23" fmla="*/ 2992207 w 3218787"/>
                <a:gd name="connsiteY23" fmla="*/ 1054949 h 3030456"/>
                <a:gd name="connsiteX24" fmla="*/ 3171124 w 3218787"/>
                <a:gd name="connsiteY24" fmla="*/ 876032 h 3030456"/>
                <a:gd name="connsiteX25" fmla="*/ 3176500 w 3218787"/>
                <a:gd name="connsiteY25" fmla="*/ 743938 h 3030456"/>
                <a:gd name="connsiteX26" fmla="*/ 3044410 w 3218787"/>
                <a:gd name="connsiteY26" fmla="*/ 738557 h 3030456"/>
                <a:gd name="connsiteX27" fmla="*/ 3038948 w 3218787"/>
                <a:gd name="connsiteY27" fmla="*/ 744027 h 3030456"/>
                <a:gd name="connsiteX28" fmla="*/ 2825960 w 3218787"/>
                <a:gd name="connsiteY28" fmla="*/ 957015 h 3030456"/>
                <a:gd name="connsiteX29" fmla="*/ 2825960 w 3218787"/>
                <a:gd name="connsiteY29" fmla="*/ 316510 h 3030456"/>
                <a:gd name="connsiteX30" fmla="*/ 2803189 w 3218787"/>
                <a:gd name="connsiteY30" fmla="*/ 201798 h 3030456"/>
                <a:gd name="connsiteX31" fmla="*/ 2532503 w 3218787"/>
                <a:gd name="connsiteY31" fmla="*/ 23053 h 3030456"/>
                <a:gd name="connsiteX32" fmla="*/ 2421557 w 3218787"/>
                <a:gd name="connsiteY32" fmla="*/ 45653 h 3030456"/>
                <a:gd name="connsiteX33" fmla="*/ 2328076 w 3218787"/>
                <a:gd name="connsiteY33" fmla="*/ 108659 h 3030456"/>
                <a:gd name="connsiteX34" fmla="*/ 1853647 w 3218787"/>
                <a:gd name="connsiteY34" fmla="*/ 583602 h 3030456"/>
                <a:gd name="connsiteX35" fmla="*/ 1182153 w 3218787"/>
                <a:gd name="connsiteY35" fmla="*/ 583602 h 3030456"/>
                <a:gd name="connsiteX36" fmla="*/ 707724 w 3218787"/>
                <a:gd name="connsiteY36" fmla="*/ 108659 h 3030456"/>
                <a:gd name="connsiteX37" fmla="*/ 613557 w 3218787"/>
                <a:gd name="connsiteY37" fmla="*/ 45139 h 3030456"/>
                <a:gd name="connsiteX38" fmla="*/ 503297 w 3218787"/>
                <a:gd name="connsiteY38" fmla="*/ 23053 h 3030456"/>
                <a:gd name="connsiteX39" fmla="*/ 296130 w 3218787"/>
                <a:gd name="connsiteY39" fmla="*/ 108659 h 3030456"/>
                <a:gd name="connsiteX40" fmla="*/ 233295 w 3218787"/>
                <a:gd name="connsiteY40" fmla="*/ 201285 h 3030456"/>
                <a:gd name="connsiteX41" fmla="*/ 210010 w 3218787"/>
                <a:gd name="connsiteY41" fmla="*/ 315826 h 3030456"/>
                <a:gd name="connsiteX42" fmla="*/ 210010 w 3218787"/>
                <a:gd name="connsiteY42" fmla="*/ 957358 h 3030456"/>
                <a:gd name="connsiteX43" fmla="*/ 120614 w 3218787"/>
                <a:gd name="connsiteY43" fmla="*/ 1054754 h 3030456"/>
                <a:gd name="connsiteX44" fmla="*/ 210010 w 3218787"/>
                <a:gd name="connsiteY44" fmla="*/ 1144151 h 3030456"/>
                <a:gd name="connsiteX45" fmla="*/ 210010 w 3218787"/>
                <a:gd name="connsiteY45" fmla="*/ 1666690 h 3030456"/>
                <a:gd name="connsiteX46" fmla="*/ 23047 w 3218787"/>
                <a:gd name="connsiteY46" fmla="*/ 1853654 h 3030456"/>
                <a:gd name="connsiteX47" fmla="*/ 23047 w 3218787"/>
                <a:gd name="connsiteY47" fmla="*/ 1891492 h 3030456"/>
                <a:gd name="connsiteX48" fmla="*/ 63624 w 3218787"/>
                <a:gd name="connsiteY48" fmla="*/ 2188716 h 3030456"/>
                <a:gd name="connsiteX49" fmla="*/ 176453 w 3218787"/>
                <a:gd name="connsiteY49" fmla="*/ 2455808 h 3030456"/>
                <a:gd name="connsiteX50" fmla="*/ 396803 w 3218787"/>
                <a:gd name="connsiteY50" fmla="*/ 315654 h 3030456"/>
                <a:gd name="connsiteX51" fmla="*/ 428135 w 3218787"/>
                <a:gd name="connsiteY51" fmla="*/ 240492 h 3030456"/>
                <a:gd name="connsiteX52" fmla="*/ 503297 w 3218787"/>
                <a:gd name="connsiteY52" fmla="*/ 210530 h 3030456"/>
                <a:gd name="connsiteX53" fmla="*/ 574863 w 3218787"/>
                <a:gd name="connsiteY53" fmla="*/ 241177 h 3030456"/>
                <a:gd name="connsiteX54" fmla="*/ 1105621 w 3218787"/>
                <a:gd name="connsiteY54" fmla="*/ 771935 h 3030456"/>
                <a:gd name="connsiteX55" fmla="*/ 1929836 w 3218787"/>
                <a:gd name="connsiteY55" fmla="*/ 771935 h 3030456"/>
                <a:gd name="connsiteX56" fmla="*/ 2459567 w 3218787"/>
                <a:gd name="connsiteY56" fmla="*/ 243574 h 3030456"/>
                <a:gd name="connsiteX57" fmla="*/ 2493809 w 3218787"/>
                <a:gd name="connsiteY57" fmla="*/ 220118 h 3030456"/>
                <a:gd name="connsiteX58" fmla="*/ 2533188 w 3218787"/>
                <a:gd name="connsiteY58" fmla="*/ 211386 h 3030456"/>
                <a:gd name="connsiteX59" fmla="*/ 2608350 w 3218787"/>
                <a:gd name="connsiteY59" fmla="*/ 242033 h 3030456"/>
                <a:gd name="connsiteX60" fmla="*/ 2639682 w 3218787"/>
                <a:gd name="connsiteY60" fmla="*/ 318051 h 3030456"/>
                <a:gd name="connsiteX61" fmla="*/ 2639682 w 3218787"/>
                <a:gd name="connsiteY61" fmla="*/ 957187 h 3030456"/>
                <a:gd name="connsiteX62" fmla="*/ 396803 w 3218787"/>
                <a:gd name="connsiteY62" fmla="*/ 957187 h 3030456"/>
                <a:gd name="connsiteX63" fmla="*/ 396803 w 3218787"/>
                <a:gd name="connsiteY63" fmla="*/ 1744763 h 3030456"/>
                <a:gd name="connsiteX64" fmla="*/ 396803 w 3218787"/>
                <a:gd name="connsiteY64" fmla="*/ 1145520 h 3030456"/>
                <a:gd name="connsiteX65" fmla="*/ 2639682 w 3218787"/>
                <a:gd name="connsiteY65" fmla="*/ 1145520 h 3030456"/>
                <a:gd name="connsiteX66" fmla="*/ 2639682 w 3218787"/>
                <a:gd name="connsiteY66" fmla="*/ 1744763 h 3030456"/>
                <a:gd name="connsiteX67" fmla="*/ 2825104 w 3218787"/>
                <a:gd name="connsiteY67" fmla="*/ 1930186 h 3030456"/>
                <a:gd name="connsiteX68" fmla="*/ 2790006 w 3218787"/>
                <a:gd name="connsiteY68" fmla="*/ 2148482 h 3030456"/>
                <a:gd name="connsiteX69" fmla="*/ 2706112 w 3218787"/>
                <a:gd name="connsiteY69" fmla="*/ 2349827 h 3030456"/>
                <a:gd name="connsiteX70" fmla="*/ 2577703 w 3218787"/>
                <a:gd name="connsiteY70" fmla="*/ 2526518 h 3030456"/>
                <a:gd name="connsiteX71" fmla="*/ 2409059 w 3218787"/>
                <a:gd name="connsiteY71" fmla="*/ 2670336 h 3030456"/>
                <a:gd name="connsiteX72" fmla="*/ 1892341 w 3218787"/>
                <a:gd name="connsiteY72" fmla="*/ 2826482 h 3030456"/>
                <a:gd name="connsiteX73" fmla="*/ 1767527 w 3218787"/>
                <a:gd name="connsiteY73" fmla="*/ 2806793 h 3030456"/>
                <a:gd name="connsiteX74" fmla="*/ 1671819 w 3218787"/>
                <a:gd name="connsiteY74" fmla="*/ 2753546 h 3030456"/>
                <a:gd name="connsiteX75" fmla="*/ 1593062 w 3218787"/>
                <a:gd name="connsiteY75" fmla="*/ 2673932 h 3030456"/>
                <a:gd name="connsiteX76" fmla="*/ 1534507 w 3218787"/>
                <a:gd name="connsiteY76" fmla="*/ 2597058 h 3030456"/>
                <a:gd name="connsiteX77" fmla="*/ 1501806 w 3218787"/>
                <a:gd name="connsiteY77" fmla="*/ 2597058 h 3030456"/>
                <a:gd name="connsiteX78" fmla="*/ 1443251 w 3218787"/>
                <a:gd name="connsiteY78" fmla="*/ 2673932 h 3030456"/>
                <a:gd name="connsiteX79" fmla="*/ 1364494 w 3218787"/>
                <a:gd name="connsiteY79" fmla="*/ 2753546 h 3030456"/>
                <a:gd name="connsiteX80" fmla="*/ 1268786 w 3218787"/>
                <a:gd name="connsiteY80" fmla="*/ 2806793 h 3030456"/>
                <a:gd name="connsiteX81" fmla="*/ 1143972 w 3218787"/>
                <a:gd name="connsiteY81" fmla="*/ 2826482 h 3030456"/>
                <a:gd name="connsiteX82" fmla="*/ 459124 w 3218787"/>
                <a:gd name="connsiteY82" fmla="*/ 2526518 h 3030456"/>
                <a:gd name="connsiteX83" fmla="*/ 330715 w 3218787"/>
                <a:gd name="connsiteY83" fmla="*/ 2349827 h 3030456"/>
                <a:gd name="connsiteX84" fmla="*/ 246821 w 3218787"/>
                <a:gd name="connsiteY84" fmla="*/ 2148482 h 3030456"/>
                <a:gd name="connsiteX85" fmla="*/ 211722 w 3218787"/>
                <a:gd name="connsiteY85" fmla="*/ 1930186 h 303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218787" h="3030456">
                  <a:moveTo>
                    <a:pt x="176453" y="2455808"/>
                  </a:moveTo>
                  <a:cubicBezTo>
                    <a:pt x="224906" y="2538828"/>
                    <a:pt x="284020" y="2615155"/>
                    <a:pt x="352288" y="2682835"/>
                  </a:cubicBezTo>
                  <a:cubicBezTo>
                    <a:pt x="420581" y="2750687"/>
                    <a:pt x="497077" y="2809755"/>
                    <a:pt x="580000" y="2858670"/>
                  </a:cubicBezTo>
                  <a:cubicBezTo>
                    <a:pt x="663967" y="2908150"/>
                    <a:pt x="754047" y="2946416"/>
                    <a:pt x="847947" y="2972526"/>
                  </a:cubicBezTo>
                  <a:cubicBezTo>
                    <a:pt x="944373" y="2999441"/>
                    <a:pt x="1044036" y="3012967"/>
                    <a:pt x="1144144" y="3012761"/>
                  </a:cubicBezTo>
                  <a:cubicBezTo>
                    <a:pt x="1212834" y="3013001"/>
                    <a:pt x="1280959" y="3000331"/>
                    <a:pt x="1344975" y="2975437"/>
                  </a:cubicBezTo>
                  <a:cubicBezTo>
                    <a:pt x="1408735" y="2950594"/>
                    <a:pt x="1467341" y="2914194"/>
                    <a:pt x="1517900" y="2868087"/>
                  </a:cubicBezTo>
                  <a:cubicBezTo>
                    <a:pt x="1568459" y="2914194"/>
                    <a:pt x="1627065" y="2950594"/>
                    <a:pt x="1690824" y="2975437"/>
                  </a:cubicBezTo>
                  <a:cubicBezTo>
                    <a:pt x="1754840" y="3000331"/>
                    <a:pt x="1822965" y="3012984"/>
                    <a:pt x="1891656" y="3012761"/>
                  </a:cubicBezTo>
                  <a:cubicBezTo>
                    <a:pt x="1991815" y="3012984"/>
                    <a:pt x="2091546" y="2999441"/>
                    <a:pt x="2188024" y="2972526"/>
                  </a:cubicBezTo>
                  <a:cubicBezTo>
                    <a:pt x="2281797" y="2946502"/>
                    <a:pt x="2371803" y="2908476"/>
                    <a:pt x="2455800" y="2859355"/>
                  </a:cubicBezTo>
                  <a:cubicBezTo>
                    <a:pt x="2538941" y="2810919"/>
                    <a:pt x="2615387" y="2751816"/>
                    <a:pt x="2683170" y="2683520"/>
                  </a:cubicBezTo>
                  <a:cubicBezTo>
                    <a:pt x="2751021" y="2615223"/>
                    <a:pt x="2810089" y="2538726"/>
                    <a:pt x="2859004" y="2455808"/>
                  </a:cubicBezTo>
                  <a:cubicBezTo>
                    <a:pt x="2908485" y="2371845"/>
                    <a:pt x="2946751" y="2281753"/>
                    <a:pt x="2972860" y="2187860"/>
                  </a:cubicBezTo>
                  <a:cubicBezTo>
                    <a:pt x="2999860" y="2091399"/>
                    <a:pt x="3013403" y="1991668"/>
                    <a:pt x="3013095" y="1891492"/>
                  </a:cubicBezTo>
                  <a:lnTo>
                    <a:pt x="3013095" y="1853654"/>
                  </a:lnTo>
                  <a:lnTo>
                    <a:pt x="2825960" y="1666690"/>
                  </a:lnTo>
                  <a:lnTo>
                    <a:pt x="2825960" y="1144151"/>
                  </a:lnTo>
                  <a:lnTo>
                    <a:pt x="2826988" y="1144151"/>
                  </a:lnTo>
                  <a:lnTo>
                    <a:pt x="2944782" y="1428534"/>
                  </a:lnTo>
                  <a:cubicBezTo>
                    <a:pt x="2962759" y="1476932"/>
                    <a:pt x="3016571" y="1501595"/>
                    <a:pt x="3064955" y="1483622"/>
                  </a:cubicBezTo>
                  <a:cubicBezTo>
                    <a:pt x="3113357" y="1465646"/>
                    <a:pt x="3138029" y="1411841"/>
                    <a:pt x="3120051" y="1363443"/>
                  </a:cubicBezTo>
                  <a:cubicBezTo>
                    <a:pt x="3119230" y="1361251"/>
                    <a:pt x="3118340" y="1359090"/>
                    <a:pt x="3117363" y="1356967"/>
                  </a:cubicBezTo>
                  <a:lnTo>
                    <a:pt x="2992207" y="1054949"/>
                  </a:lnTo>
                  <a:lnTo>
                    <a:pt x="3171124" y="876032"/>
                  </a:lnTo>
                  <a:cubicBezTo>
                    <a:pt x="3209082" y="841041"/>
                    <a:pt x="3211496" y="781901"/>
                    <a:pt x="3176500" y="743938"/>
                  </a:cubicBezTo>
                  <a:cubicBezTo>
                    <a:pt x="3141521" y="705976"/>
                    <a:pt x="3082368" y="703567"/>
                    <a:pt x="3044410" y="738557"/>
                  </a:cubicBezTo>
                  <a:cubicBezTo>
                    <a:pt x="3042510" y="740305"/>
                    <a:pt x="3040695" y="742129"/>
                    <a:pt x="3038948" y="744027"/>
                  </a:cubicBezTo>
                  <a:lnTo>
                    <a:pt x="2825960" y="957015"/>
                  </a:lnTo>
                  <a:lnTo>
                    <a:pt x="2825960" y="316510"/>
                  </a:lnTo>
                  <a:cubicBezTo>
                    <a:pt x="2826286" y="277120"/>
                    <a:pt x="2818530" y="238078"/>
                    <a:pt x="2803189" y="201798"/>
                  </a:cubicBezTo>
                  <a:cubicBezTo>
                    <a:pt x="2757595" y="92800"/>
                    <a:pt x="2650639" y="22174"/>
                    <a:pt x="2532503" y="23053"/>
                  </a:cubicBezTo>
                  <a:cubicBezTo>
                    <a:pt x="2494357" y="22872"/>
                    <a:pt x="2456588" y="30566"/>
                    <a:pt x="2421557" y="45653"/>
                  </a:cubicBezTo>
                  <a:cubicBezTo>
                    <a:pt x="2386665" y="60488"/>
                    <a:pt x="2354922" y="81876"/>
                    <a:pt x="2328076" y="108659"/>
                  </a:cubicBezTo>
                  <a:lnTo>
                    <a:pt x="1853647" y="583602"/>
                  </a:lnTo>
                  <a:lnTo>
                    <a:pt x="1182153" y="583602"/>
                  </a:lnTo>
                  <a:lnTo>
                    <a:pt x="707724" y="108659"/>
                  </a:lnTo>
                  <a:cubicBezTo>
                    <a:pt x="680763" y="81565"/>
                    <a:pt x="648777" y="59989"/>
                    <a:pt x="613557" y="45139"/>
                  </a:cubicBezTo>
                  <a:cubicBezTo>
                    <a:pt x="578681" y="30376"/>
                    <a:pt x="541167" y="22862"/>
                    <a:pt x="503297" y="23053"/>
                  </a:cubicBezTo>
                  <a:cubicBezTo>
                    <a:pt x="425560" y="22671"/>
                    <a:pt x="350923" y="53513"/>
                    <a:pt x="296130" y="108659"/>
                  </a:cubicBezTo>
                  <a:cubicBezTo>
                    <a:pt x="269493" y="135263"/>
                    <a:pt x="248167" y="166698"/>
                    <a:pt x="233295" y="201285"/>
                  </a:cubicBezTo>
                  <a:cubicBezTo>
                    <a:pt x="217600" y="237414"/>
                    <a:pt x="209666" y="276436"/>
                    <a:pt x="210010" y="315826"/>
                  </a:cubicBezTo>
                  <a:lnTo>
                    <a:pt x="210010" y="957358"/>
                  </a:lnTo>
                  <a:cubicBezTo>
                    <a:pt x="158429" y="959567"/>
                    <a:pt x="118405" y="1003173"/>
                    <a:pt x="120614" y="1054754"/>
                  </a:cubicBezTo>
                  <a:cubicBezTo>
                    <a:pt x="122690" y="1103239"/>
                    <a:pt x="161525" y="1142074"/>
                    <a:pt x="210010" y="1144151"/>
                  </a:cubicBezTo>
                  <a:lnTo>
                    <a:pt x="210010" y="1666690"/>
                  </a:lnTo>
                  <a:lnTo>
                    <a:pt x="23047" y="1853654"/>
                  </a:lnTo>
                  <a:lnTo>
                    <a:pt x="23047" y="1891492"/>
                  </a:lnTo>
                  <a:cubicBezTo>
                    <a:pt x="22843" y="1991959"/>
                    <a:pt x="36497" y="2091981"/>
                    <a:pt x="63624" y="2188716"/>
                  </a:cubicBezTo>
                  <a:cubicBezTo>
                    <a:pt x="89629" y="2282216"/>
                    <a:pt x="127549" y="2371982"/>
                    <a:pt x="176453" y="2455808"/>
                  </a:cubicBezTo>
                  <a:close/>
                  <a:moveTo>
                    <a:pt x="396803" y="315654"/>
                  </a:moveTo>
                  <a:cubicBezTo>
                    <a:pt x="396087" y="287286"/>
                    <a:pt x="407481" y="259954"/>
                    <a:pt x="428135" y="240492"/>
                  </a:cubicBezTo>
                  <a:cubicBezTo>
                    <a:pt x="448230" y="220941"/>
                    <a:pt x="475262" y="210165"/>
                    <a:pt x="503297" y="210530"/>
                  </a:cubicBezTo>
                  <a:cubicBezTo>
                    <a:pt x="530362" y="210417"/>
                    <a:pt x="556268" y="221512"/>
                    <a:pt x="574863" y="241177"/>
                  </a:cubicBezTo>
                  <a:lnTo>
                    <a:pt x="1105621" y="771935"/>
                  </a:lnTo>
                  <a:lnTo>
                    <a:pt x="1929836" y="771935"/>
                  </a:lnTo>
                  <a:lnTo>
                    <a:pt x="2459567" y="243574"/>
                  </a:lnTo>
                  <a:cubicBezTo>
                    <a:pt x="2469531" y="233823"/>
                    <a:pt x="2481122" y="225886"/>
                    <a:pt x="2493809" y="220118"/>
                  </a:cubicBezTo>
                  <a:cubicBezTo>
                    <a:pt x="2506136" y="214345"/>
                    <a:pt x="2519576" y="211364"/>
                    <a:pt x="2533188" y="211386"/>
                  </a:cubicBezTo>
                  <a:cubicBezTo>
                    <a:pt x="2561352" y="211011"/>
                    <a:pt x="2588472" y="222068"/>
                    <a:pt x="2608350" y="242033"/>
                  </a:cubicBezTo>
                  <a:cubicBezTo>
                    <a:pt x="2628930" y="261906"/>
                    <a:pt x="2640281" y="289455"/>
                    <a:pt x="2639682" y="318051"/>
                  </a:cubicBezTo>
                  <a:lnTo>
                    <a:pt x="2639682" y="957187"/>
                  </a:lnTo>
                  <a:lnTo>
                    <a:pt x="396803" y="957187"/>
                  </a:lnTo>
                  <a:close/>
                  <a:moveTo>
                    <a:pt x="396803" y="1744763"/>
                  </a:moveTo>
                  <a:lnTo>
                    <a:pt x="396803" y="1145520"/>
                  </a:lnTo>
                  <a:lnTo>
                    <a:pt x="2639682" y="1145520"/>
                  </a:lnTo>
                  <a:lnTo>
                    <a:pt x="2639682" y="1744763"/>
                  </a:lnTo>
                  <a:lnTo>
                    <a:pt x="2825104" y="1930186"/>
                  </a:lnTo>
                  <a:cubicBezTo>
                    <a:pt x="2822399" y="2004115"/>
                    <a:pt x="2810603" y="2077428"/>
                    <a:pt x="2790006" y="2148482"/>
                  </a:cubicBezTo>
                  <a:cubicBezTo>
                    <a:pt x="2769837" y="2218593"/>
                    <a:pt x="2741690" y="2286136"/>
                    <a:pt x="2706112" y="2349827"/>
                  </a:cubicBezTo>
                  <a:cubicBezTo>
                    <a:pt x="2670654" y="2413724"/>
                    <a:pt x="2627526" y="2473049"/>
                    <a:pt x="2577703" y="2526518"/>
                  </a:cubicBezTo>
                  <a:cubicBezTo>
                    <a:pt x="2527230" y="2580810"/>
                    <a:pt x="2470644" y="2629075"/>
                    <a:pt x="2409059" y="2670336"/>
                  </a:cubicBezTo>
                  <a:cubicBezTo>
                    <a:pt x="2409059" y="2670336"/>
                    <a:pt x="2208912" y="2826482"/>
                    <a:pt x="1892341" y="2826482"/>
                  </a:cubicBezTo>
                  <a:cubicBezTo>
                    <a:pt x="1849897" y="2827373"/>
                    <a:pt x="1807625" y="2820712"/>
                    <a:pt x="1767527" y="2806793"/>
                  </a:cubicBezTo>
                  <a:cubicBezTo>
                    <a:pt x="1732994" y="2794243"/>
                    <a:pt x="1700686" y="2776283"/>
                    <a:pt x="1671819" y="2753546"/>
                  </a:cubicBezTo>
                  <a:cubicBezTo>
                    <a:pt x="1642645" y="2730055"/>
                    <a:pt x="1616227" y="2703363"/>
                    <a:pt x="1593062" y="2673932"/>
                  </a:cubicBezTo>
                  <a:cubicBezTo>
                    <a:pt x="1573886" y="2649791"/>
                    <a:pt x="1554368" y="2623938"/>
                    <a:pt x="1534507" y="2597058"/>
                  </a:cubicBezTo>
                  <a:lnTo>
                    <a:pt x="1501806" y="2597058"/>
                  </a:lnTo>
                  <a:cubicBezTo>
                    <a:pt x="1482117" y="2623938"/>
                    <a:pt x="1462427" y="2649791"/>
                    <a:pt x="1443251" y="2673932"/>
                  </a:cubicBezTo>
                  <a:cubicBezTo>
                    <a:pt x="1420138" y="2703398"/>
                    <a:pt x="1393703" y="2730107"/>
                    <a:pt x="1364494" y="2753546"/>
                  </a:cubicBezTo>
                  <a:cubicBezTo>
                    <a:pt x="1335627" y="2776283"/>
                    <a:pt x="1303320" y="2794243"/>
                    <a:pt x="1268786" y="2806793"/>
                  </a:cubicBezTo>
                  <a:cubicBezTo>
                    <a:pt x="1228688" y="2820712"/>
                    <a:pt x="1186416" y="2827373"/>
                    <a:pt x="1143972" y="2826482"/>
                  </a:cubicBezTo>
                  <a:cubicBezTo>
                    <a:pt x="883850" y="2826362"/>
                    <a:pt x="635594" y="2717625"/>
                    <a:pt x="459124" y="2526518"/>
                  </a:cubicBezTo>
                  <a:cubicBezTo>
                    <a:pt x="409407" y="2472963"/>
                    <a:pt x="366296" y="2413655"/>
                    <a:pt x="330715" y="2349827"/>
                  </a:cubicBezTo>
                  <a:cubicBezTo>
                    <a:pt x="295206" y="2286102"/>
                    <a:pt x="267060" y="2218559"/>
                    <a:pt x="246821" y="2148482"/>
                  </a:cubicBezTo>
                  <a:cubicBezTo>
                    <a:pt x="226222" y="2077428"/>
                    <a:pt x="214434" y="2004115"/>
                    <a:pt x="211722" y="1930186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9D11E-D54A-4FEA-A857-0CBE30FAFB5E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944E4-DFBD-4D80-8BE9-4B7D8273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89000"/>
            <a:ext cx="10755000" cy="14399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dirty="0">
                <a:solidFill>
                  <a:srgbClr val="F2F2F2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F090-7C54-404E-810B-772A9C7A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229000"/>
            <a:ext cx="10755000" cy="72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solidFill>
                  <a:srgbClr val="F2F2F2"/>
                </a:solidFill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558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 help">
    <p:bg>
      <p:bgPr>
        <a:solidFill>
          <a:srgbClr val="16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7">
            <a:extLst>
              <a:ext uri="{FF2B5EF4-FFF2-40B4-BE49-F238E27FC236}">
                <a16:creationId xmlns:a16="http://schemas.microsoft.com/office/drawing/2014/main" id="{BF5C1753-E4EB-43D1-9A2D-C0B39538E02E}"/>
              </a:ext>
            </a:extLst>
          </p:cNvPr>
          <p:cNvGrpSpPr/>
          <p:nvPr/>
        </p:nvGrpSpPr>
        <p:grpSpPr>
          <a:xfrm>
            <a:off x="4161000" y="639000"/>
            <a:ext cx="960268" cy="3241835"/>
            <a:chOff x="4248083" y="906078"/>
            <a:chExt cx="1003531" cy="33878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73B85F3-DF57-46C1-A4CD-2B9A76EB58E4}"/>
                </a:ext>
              </a:extLst>
            </p:cNvPr>
            <p:cNvSpPr/>
            <p:nvPr/>
          </p:nvSpPr>
          <p:spPr>
            <a:xfrm>
              <a:off x="4248083" y="906078"/>
              <a:ext cx="1003531" cy="3387890"/>
            </a:xfrm>
            <a:custGeom>
              <a:avLst/>
              <a:gdLst>
                <a:gd name="connsiteX0" fmla="*/ 973464 w 1003530"/>
                <a:gd name="connsiteY0" fmla="*/ 3385444 h 3387889"/>
                <a:gd name="connsiteX1" fmla="*/ 22366 w 1003530"/>
                <a:gd name="connsiteY1" fmla="*/ 3385444 h 3387889"/>
                <a:gd name="connsiteX2" fmla="*/ 2917 w 1003530"/>
                <a:gd name="connsiteY2" fmla="*/ 3365996 h 3387889"/>
                <a:gd name="connsiteX3" fmla="*/ 5990 w 1003530"/>
                <a:gd name="connsiteY3" fmla="*/ 887819 h 3387889"/>
                <a:gd name="connsiteX4" fmla="*/ 11436 w 1003530"/>
                <a:gd name="connsiteY4" fmla="*/ 831185 h 3387889"/>
                <a:gd name="connsiteX5" fmla="*/ 19020 w 1003530"/>
                <a:gd name="connsiteY5" fmla="*/ 668637 h 3387889"/>
                <a:gd name="connsiteX6" fmla="*/ 18670 w 1003530"/>
                <a:gd name="connsiteY6" fmla="*/ 660857 h 3387889"/>
                <a:gd name="connsiteX7" fmla="*/ 83978 w 1003530"/>
                <a:gd name="connsiteY7" fmla="*/ 310555 h 3387889"/>
                <a:gd name="connsiteX8" fmla="*/ 125286 w 1003530"/>
                <a:gd name="connsiteY8" fmla="*/ 299158 h 3387889"/>
                <a:gd name="connsiteX9" fmla="*/ 169550 w 1003530"/>
                <a:gd name="connsiteY9" fmla="*/ 106037 h 3387889"/>
                <a:gd name="connsiteX10" fmla="*/ 321247 w 1003530"/>
                <a:gd name="connsiteY10" fmla="*/ 29489 h 3387889"/>
                <a:gd name="connsiteX11" fmla="*/ 412926 w 1003530"/>
                <a:gd name="connsiteY11" fmla="*/ 86628 h 3387889"/>
                <a:gd name="connsiteX12" fmla="*/ 508572 w 1003530"/>
                <a:gd name="connsiteY12" fmla="*/ 12413 h 3387889"/>
                <a:gd name="connsiteX13" fmla="*/ 685902 w 1003530"/>
                <a:gd name="connsiteY13" fmla="*/ 37073 h 3387889"/>
                <a:gd name="connsiteX14" fmla="*/ 835692 w 1003530"/>
                <a:gd name="connsiteY14" fmla="*/ 294374 h 3387889"/>
                <a:gd name="connsiteX15" fmla="*/ 992679 w 1003530"/>
                <a:gd name="connsiteY15" fmla="*/ 515112 h 3387889"/>
                <a:gd name="connsiteX16" fmla="*/ 973230 w 1003530"/>
                <a:gd name="connsiteY16" fmla="*/ 850673 h 3387889"/>
                <a:gd name="connsiteX17" fmla="*/ 962456 w 1003530"/>
                <a:gd name="connsiteY17" fmla="*/ 913218 h 3387889"/>
                <a:gd name="connsiteX18" fmla="*/ 979259 w 1003530"/>
                <a:gd name="connsiteY18" fmla="*/ 1023101 h 3387889"/>
                <a:gd name="connsiteX19" fmla="*/ 1000847 w 1003530"/>
                <a:gd name="connsiteY19" fmla="*/ 1200664 h 3387889"/>
                <a:gd name="connsiteX20" fmla="*/ 993068 w 1003530"/>
                <a:gd name="connsiteY20" fmla="*/ 3366074 h 3387889"/>
                <a:gd name="connsiteX21" fmla="*/ 973541 w 1003530"/>
                <a:gd name="connsiteY21" fmla="*/ 3385444 h 3387889"/>
                <a:gd name="connsiteX22" fmla="*/ 973464 w 1003530"/>
                <a:gd name="connsiteY22" fmla="*/ 3385444 h 3387889"/>
                <a:gd name="connsiteX23" fmla="*/ 41814 w 1003530"/>
                <a:gd name="connsiteY23" fmla="*/ 3346548 h 3387889"/>
                <a:gd name="connsiteX24" fmla="*/ 954093 w 1003530"/>
                <a:gd name="connsiteY24" fmla="*/ 3346548 h 3387889"/>
                <a:gd name="connsiteX25" fmla="*/ 961872 w 1003530"/>
                <a:gd name="connsiteY25" fmla="*/ 1200392 h 3387889"/>
                <a:gd name="connsiteX26" fmla="*/ 940946 w 1003530"/>
                <a:gd name="connsiteY26" fmla="*/ 1030258 h 3387889"/>
                <a:gd name="connsiteX27" fmla="*/ 923598 w 1003530"/>
                <a:gd name="connsiteY27" fmla="*/ 916174 h 3387889"/>
                <a:gd name="connsiteX28" fmla="*/ 935267 w 1003530"/>
                <a:gd name="connsiteY28" fmla="*/ 841960 h 3387889"/>
                <a:gd name="connsiteX29" fmla="*/ 954327 w 1003530"/>
                <a:gd name="connsiteY29" fmla="*/ 521141 h 3387889"/>
                <a:gd name="connsiteX30" fmla="*/ 815271 w 1003530"/>
                <a:gd name="connsiteY30" fmla="*/ 330548 h 3387889"/>
                <a:gd name="connsiteX31" fmla="*/ 801308 w 1003530"/>
                <a:gd name="connsiteY31" fmla="*/ 323974 h 3387889"/>
                <a:gd name="connsiteX32" fmla="*/ 796407 w 1003530"/>
                <a:gd name="connsiteY32" fmla="*/ 309233 h 3387889"/>
                <a:gd name="connsiteX33" fmla="*/ 667387 w 1003530"/>
                <a:gd name="connsiteY33" fmla="*/ 71302 h 3387889"/>
                <a:gd name="connsiteX34" fmla="*/ 521525 w 1003530"/>
                <a:gd name="connsiteY34" fmla="*/ 49092 h 3387889"/>
                <a:gd name="connsiteX35" fmla="*/ 428173 w 1003530"/>
                <a:gd name="connsiteY35" fmla="*/ 136376 h 3387889"/>
                <a:gd name="connsiteX36" fmla="*/ 402548 w 1003530"/>
                <a:gd name="connsiteY36" fmla="*/ 146369 h 3387889"/>
                <a:gd name="connsiteX37" fmla="*/ 391494 w 1003530"/>
                <a:gd name="connsiteY37" fmla="*/ 133265 h 3387889"/>
                <a:gd name="connsiteX38" fmla="*/ 318485 w 1003530"/>
                <a:gd name="connsiteY38" fmla="*/ 68191 h 3387889"/>
                <a:gd name="connsiteX39" fmla="*/ 201990 w 1003530"/>
                <a:gd name="connsiteY39" fmla="*/ 127391 h 3387889"/>
                <a:gd name="connsiteX40" fmla="*/ 169433 w 1003530"/>
                <a:gd name="connsiteY40" fmla="*/ 317012 h 3387889"/>
                <a:gd name="connsiteX41" fmla="*/ 160976 w 1003530"/>
                <a:gd name="connsiteY41" fmla="*/ 343183 h 3387889"/>
                <a:gd name="connsiteX42" fmla="*/ 143995 w 1003530"/>
                <a:gd name="connsiteY42" fmla="*/ 343539 h 3387889"/>
                <a:gd name="connsiteX43" fmla="*/ 105643 w 1003530"/>
                <a:gd name="connsiteY43" fmla="*/ 342761 h 3387889"/>
                <a:gd name="connsiteX44" fmla="*/ 57567 w 1003530"/>
                <a:gd name="connsiteY44" fmla="*/ 659146 h 3387889"/>
                <a:gd name="connsiteX45" fmla="*/ 57878 w 1003530"/>
                <a:gd name="connsiteY45" fmla="*/ 667159 h 3387889"/>
                <a:gd name="connsiteX46" fmla="*/ 49865 w 1003530"/>
                <a:gd name="connsiteY46" fmla="*/ 837253 h 3387889"/>
                <a:gd name="connsiteX47" fmla="*/ 44887 w 1003530"/>
                <a:gd name="connsiteY47" fmla="*/ 887819 h 3387889"/>
                <a:gd name="connsiteX48" fmla="*/ 41814 w 1003530"/>
                <a:gd name="connsiteY48" fmla="*/ 3346548 h 338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03530" h="3387889">
                  <a:moveTo>
                    <a:pt x="973464" y="3385444"/>
                  </a:moveTo>
                  <a:lnTo>
                    <a:pt x="22366" y="3385444"/>
                  </a:lnTo>
                  <a:cubicBezTo>
                    <a:pt x="11625" y="3385444"/>
                    <a:pt x="2917" y="3376735"/>
                    <a:pt x="2917" y="3365996"/>
                  </a:cubicBezTo>
                  <a:cubicBezTo>
                    <a:pt x="2917" y="3345303"/>
                    <a:pt x="5990" y="1294677"/>
                    <a:pt x="5990" y="887819"/>
                  </a:cubicBezTo>
                  <a:cubicBezTo>
                    <a:pt x="6181" y="868822"/>
                    <a:pt x="8003" y="849871"/>
                    <a:pt x="11436" y="831185"/>
                  </a:cubicBezTo>
                  <a:cubicBezTo>
                    <a:pt x="16375" y="800068"/>
                    <a:pt x="22521" y="761172"/>
                    <a:pt x="19020" y="668637"/>
                  </a:cubicBezTo>
                  <a:lnTo>
                    <a:pt x="18670" y="660857"/>
                  </a:lnTo>
                  <a:cubicBezTo>
                    <a:pt x="10269" y="460229"/>
                    <a:pt x="31623" y="345795"/>
                    <a:pt x="83978" y="310555"/>
                  </a:cubicBezTo>
                  <a:cubicBezTo>
                    <a:pt x="96129" y="302338"/>
                    <a:pt x="110640" y="298334"/>
                    <a:pt x="125286" y="299158"/>
                  </a:cubicBezTo>
                  <a:cubicBezTo>
                    <a:pt x="118907" y="246920"/>
                    <a:pt x="130770" y="164771"/>
                    <a:pt x="169550" y="106037"/>
                  </a:cubicBezTo>
                  <a:cubicBezTo>
                    <a:pt x="205529" y="51582"/>
                    <a:pt x="257884" y="25054"/>
                    <a:pt x="321247" y="29489"/>
                  </a:cubicBezTo>
                  <a:cubicBezTo>
                    <a:pt x="369556" y="32873"/>
                    <a:pt x="397562" y="61695"/>
                    <a:pt x="412926" y="86628"/>
                  </a:cubicBezTo>
                  <a:cubicBezTo>
                    <a:pt x="430974" y="61267"/>
                    <a:pt x="462091" y="28399"/>
                    <a:pt x="508572" y="12413"/>
                  </a:cubicBezTo>
                  <a:cubicBezTo>
                    <a:pt x="561860" y="-5946"/>
                    <a:pt x="621372" y="2339"/>
                    <a:pt x="685902" y="37073"/>
                  </a:cubicBezTo>
                  <a:cubicBezTo>
                    <a:pt x="821339" y="110199"/>
                    <a:pt x="835303" y="245131"/>
                    <a:pt x="835692" y="294374"/>
                  </a:cubicBezTo>
                  <a:cubicBezTo>
                    <a:pt x="875911" y="303709"/>
                    <a:pt x="965723" y="343695"/>
                    <a:pt x="992679" y="515112"/>
                  </a:cubicBezTo>
                  <a:cubicBezTo>
                    <a:pt x="1016016" y="663736"/>
                    <a:pt x="989178" y="780737"/>
                    <a:pt x="973230" y="850673"/>
                  </a:cubicBezTo>
                  <a:cubicBezTo>
                    <a:pt x="966968" y="877900"/>
                    <a:pt x="961561" y="901472"/>
                    <a:pt x="962456" y="913218"/>
                  </a:cubicBezTo>
                  <a:cubicBezTo>
                    <a:pt x="965023" y="946903"/>
                    <a:pt x="971947" y="983932"/>
                    <a:pt x="979259" y="1023101"/>
                  </a:cubicBezTo>
                  <a:cubicBezTo>
                    <a:pt x="990072" y="1080901"/>
                    <a:pt x="1001197" y="1140646"/>
                    <a:pt x="1000847" y="1200664"/>
                  </a:cubicBezTo>
                  <a:cubicBezTo>
                    <a:pt x="998785" y="1539064"/>
                    <a:pt x="993068" y="3347754"/>
                    <a:pt x="993068" y="3366074"/>
                  </a:cubicBezTo>
                  <a:cubicBezTo>
                    <a:pt x="993025" y="3376813"/>
                    <a:pt x="984285" y="3385487"/>
                    <a:pt x="973541" y="3385444"/>
                  </a:cubicBezTo>
                  <a:cubicBezTo>
                    <a:pt x="973514" y="3385444"/>
                    <a:pt x="973491" y="3385444"/>
                    <a:pt x="973464" y="3385444"/>
                  </a:cubicBezTo>
                  <a:close/>
                  <a:moveTo>
                    <a:pt x="41814" y="3346548"/>
                  </a:moveTo>
                  <a:lnTo>
                    <a:pt x="954093" y="3346548"/>
                  </a:lnTo>
                  <a:cubicBezTo>
                    <a:pt x="954716" y="3149420"/>
                    <a:pt x="959850" y="1519849"/>
                    <a:pt x="961872" y="1200392"/>
                  </a:cubicBezTo>
                  <a:cubicBezTo>
                    <a:pt x="962223" y="1144147"/>
                    <a:pt x="951409" y="1086230"/>
                    <a:pt x="940946" y="1030258"/>
                  </a:cubicBezTo>
                  <a:cubicBezTo>
                    <a:pt x="933439" y="990000"/>
                    <a:pt x="926321" y="951998"/>
                    <a:pt x="923598" y="916174"/>
                  </a:cubicBezTo>
                  <a:cubicBezTo>
                    <a:pt x="922237" y="898515"/>
                    <a:pt x="927721" y="874788"/>
                    <a:pt x="935267" y="841960"/>
                  </a:cubicBezTo>
                  <a:cubicBezTo>
                    <a:pt x="951720" y="770429"/>
                    <a:pt x="976575" y="662336"/>
                    <a:pt x="954327" y="521141"/>
                  </a:cubicBezTo>
                  <a:cubicBezTo>
                    <a:pt x="925310" y="336577"/>
                    <a:pt x="819745" y="330548"/>
                    <a:pt x="815271" y="330548"/>
                  </a:cubicBezTo>
                  <a:cubicBezTo>
                    <a:pt x="809915" y="330354"/>
                    <a:pt x="804870" y="327979"/>
                    <a:pt x="801308" y="323974"/>
                  </a:cubicBezTo>
                  <a:cubicBezTo>
                    <a:pt x="797698" y="319954"/>
                    <a:pt x="795920" y="314614"/>
                    <a:pt x="796407" y="309233"/>
                  </a:cubicBezTo>
                  <a:cubicBezTo>
                    <a:pt x="796951" y="302737"/>
                    <a:pt x="808659" y="147540"/>
                    <a:pt x="667387" y="71302"/>
                  </a:cubicBezTo>
                  <a:cubicBezTo>
                    <a:pt x="613126" y="42052"/>
                    <a:pt x="564039" y="34545"/>
                    <a:pt x="521525" y="49092"/>
                  </a:cubicBezTo>
                  <a:cubicBezTo>
                    <a:pt x="457812" y="70836"/>
                    <a:pt x="428406" y="135715"/>
                    <a:pt x="428173" y="136376"/>
                  </a:cubicBezTo>
                  <a:cubicBezTo>
                    <a:pt x="423856" y="146212"/>
                    <a:pt x="412385" y="150686"/>
                    <a:pt x="402548" y="146369"/>
                  </a:cubicBezTo>
                  <a:cubicBezTo>
                    <a:pt x="397033" y="143949"/>
                    <a:pt x="392952" y="139109"/>
                    <a:pt x="391494" y="133265"/>
                  </a:cubicBezTo>
                  <a:cubicBezTo>
                    <a:pt x="390871" y="130853"/>
                    <a:pt x="375040" y="72158"/>
                    <a:pt x="318485" y="68191"/>
                  </a:cubicBezTo>
                  <a:cubicBezTo>
                    <a:pt x="269281" y="64768"/>
                    <a:pt x="230190" y="84605"/>
                    <a:pt x="201990" y="127391"/>
                  </a:cubicBezTo>
                  <a:cubicBezTo>
                    <a:pt x="159787" y="191337"/>
                    <a:pt x="155547" y="289979"/>
                    <a:pt x="169433" y="317012"/>
                  </a:cubicBezTo>
                  <a:cubicBezTo>
                    <a:pt x="174325" y="326574"/>
                    <a:pt x="170539" y="338292"/>
                    <a:pt x="160976" y="343183"/>
                  </a:cubicBezTo>
                  <a:cubicBezTo>
                    <a:pt x="155669" y="345898"/>
                    <a:pt x="149411" y="346030"/>
                    <a:pt x="143995" y="343539"/>
                  </a:cubicBezTo>
                  <a:cubicBezTo>
                    <a:pt x="122991" y="333854"/>
                    <a:pt x="112022" y="338483"/>
                    <a:pt x="105643" y="342761"/>
                  </a:cubicBezTo>
                  <a:cubicBezTo>
                    <a:pt x="83316" y="357737"/>
                    <a:pt x="47298" y="418688"/>
                    <a:pt x="57567" y="659146"/>
                  </a:cubicBezTo>
                  <a:lnTo>
                    <a:pt x="57878" y="667159"/>
                  </a:lnTo>
                  <a:cubicBezTo>
                    <a:pt x="61534" y="763389"/>
                    <a:pt x="55039" y="804347"/>
                    <a:pt x="49865" y="837253"/>
                  </a:cubicBezTo>
                  <a:cubicBezTo>
                    <a:pt x="46750" y="853932"/>
                    <a:pt x="45084" y="870852"/>
                    <a:pt x="44887" y="887819"/>
                  </a:cubicBezTo>
                  <a:cubicBezTo>
                    <a:pt x="44887" y="1273361"/>
                    <a:pt x="42164" y="3134834"/>
                    <a:pt x="41814" y="3346548"/>
                  </a:cubicBezTo>
                  <a:close/>
                </a:path>
              </a:pathLst>
            </a:custGeom>
            <a:solidFill>
              <a:srgbClr val="FFFFFF"/>
            </a:solidFill>
            <a:ln w="1143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F1B1D0-C833-4DD6-8487-8432961C38D8}"/>
                </a:ext>
              </a:extLst>
            </p:cNvPr>
            <p:cNvSpPr/>
            <p:nvPr/>
          </p:nvSpPr>
          <p:spPr>
            <a:xfrm>
              <a:off x="4750820" y="1139686"/>
              <a:ext cx="140101" cy="241104"/>
            </a:xfrm>
            <a:custGeom>
              <a:avLst/>
              <a:gdLst>
                <a:gd name="connsiteX0" fmla="*/ 167372 w 167255"/>
                <a:gd name="connsiteY0" fmla="*/ 144656 h 287834"/>
                <a:gd name="connsiteX1" fmla="*/ 85145 w 167255"/>
                <a:gd name="connsiteY1" fmla="*/ 286395 h 287834"/>
                <a:gd name="connsiteX2" fmla="*/ 2917 w 167255"/>
                <a:gd name="connsiteY2" fmla="*/ 144656 h 287834"/>
                <a:gd name="connsiteX3" fmla="*/ 85145 w 167255"/>
                <a:gd name="connsiteY3" fmla="*/ 2917 h 287834"/>
                <a:gd name="connsiteX4" fmla="*/ 167372 w 167255"/>
                <a:gd name="connsiteY4" fmla="*/ 144656 h 28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55" h="287834">
                  <a:moveTo>
                    <a:pt x="167372" y="144656"/>
                  </a:moveTo>
                  <a:cubicBezTo>
                    <a:pt x="167372" y="222937"/>
                    <a:pt x="130557" y="286395"/>
                    <a:pt x="85145" y="286395"/>
                  </a:cubicBezTo>
                  <a:cubicBezTo>
                    <a:pt x="39732" y="286395"/>
                    <a:pt x="2917" y="222937"/>
                    <a:pt x="2917" y="144656"/>
                  </a:cubicBezTo>
                  <a:cubicBezTo>
                    <a:pt x="2917" y="66376"/>
                    <a:pt x="39732" y="2917"/>
                    <a:pt x="85145" y="2917"/>
                  </a:cubicBezTo>
                  <a:cubicBezTo>
                    <a:pt x="130557" y="2917"/>
                    <a:pt x="167372" y="66376"/>
                    <a:pt x="167372" y="144656"/>
                  </a:cubicBezTo>
                  <a:close/>
                </a:path>
              </a:pathLst>
            </a:custGeom>
            <a:solidFill>
              <a:srgbClr val="FFFFFF"/>
            </a:solidFill>
            <a:ln w="127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88D7C4-2DAB-48BA-AFB0-EB9EA0112A93}"/>
                </a:ext>
              </a:extLst>
            </p:cNvPr>
            <p:cNvSpPr/>
            <p:nvPr/>
          </p:nvSpPr>
          <p:spPr>
            <a:xfrm>
              <a:off x="4981555" y="1370373"/>
              <a:ext cx="126850" cy="253701"/>
            </a:xfrm>
            <a:custGeom>
              <a:avLst/>
              <a:gdLst>
                <a:gd name="connsiteX0" fmla="*/ 144967 w 147806"/>
                <a:gd name="connsiteY0" fmla="*/ 149324 h 295613"/>
                <a:gd name="connsiteX1" fmla="*/ 73942 w 147806"/>
                <a:gd name="connsiteY1" fmla="*/ 295730 h 295613"/>
                <a:gd name="connsiteX2" fmla="*/ 2917 w 147806"/>
                <a:gd name="connsiteY2" fmla="*/ 149324 h 295613"/>
                <a:gd name="connsiteX3" fmla="*/ 73942 w 147806"/>
                <a:gd name="connsiteY3" fmla="*/ 2917 h 295613"/>
                <a:gd name="connsiteX4" fmla="*/ 144967 w 147806"/>
                <a:gd name="connsiteY4" fmla="*/ 149324 h 2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06" h="295613">
                  <a:moveTo>
                    <a:pt x="144967" y="149324"/>
                  </a:moveTo>
                  <a:cubicBezTo>
                    <a:pt x="144967" y="230182"/>
                    <a:pt x="113168" y="295730"/>
                    <a:pt x="73942" y="295730"/>
                  </a:cubicBezTo>
                  <a:cubicBezTo>
                    <a:pt x="34716" y="295730"/>
                    <a:pt x="2917" y="230182"/>
                    <a:pt x="2917" y="149324"/>
                  </a:cubicBezTo>
                  <a:cubicBezTo>
                    <a:pt x="2917" y="68466"/>
                    <a:pt x="34716" y="2917"/>
                    <a:pt x="73942" y="2917"/>
                  </a:cubicBezTo>
                  <a:cubicBezTo>
                    <a:pt x="113168" y="2917"/>
                    <a:pt x="144967" y="68466"/>
                    <a:pt x="144967" y="149324"/>
                  </a:cubicBezTo>
                  <a:close/>
                </a:path>
              </a:pathLst>
            </a:custGeom>
            <a:solidFill>
              <a:srgbClr val="FFFFFF"/>
            </a:solidFill>
            <a:ln w="127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CB5E16-0059-4887-A46C-F414DDF41573}"/>
                </a:ext>
              </a:extLst>
            </p:cNvPr>
            <p:cNvSpPr/>
            <p:nvPr/>
          </p:nvSpPr>
          <p:spPr>
            <a:xfrm>
              <a:off x="4558582" y="1139686"/>
              <a:ext cx="130930" cy="230686"/>
            </a:xfrm>
            <a:custGeom>
              <a:avLst/>
              <a:gdLst>
                <a:gd name="connsiteX0" fmla="*/ 163871 w 163365"/>
                <a:gd name="connsiteY0" fmla="*/ 144034 h 287834"/>
                <a:gd name="connsiteX1" fmla="*/ 83394 w 163365"/>
                <a:gd name="connsiteY1" fmla="*/ 285151 h 287834"/>
                <a:gd name="connsiteX2" fmla="*/ 2917 w 163365"/>
                <a:gd name="connsiteY2" fmla="*/ 144034 h 287834"/>
                <a:gd name="connsiteX3" fmla="*/ 83394 w 163365"/>
                <a:gd name="connsiteY3" fmla="*/ 2917 h 287834"/>
                <a:gd name="connsiteX4" fmla="*/ 163871 w 163365"/>
                <a:gd name="connsiteY4" fmla="*/ 144034 h 28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65" h="287834">
                  <a:moveTo>
                    <a:pt x="163871" y="144034"/>
                  </a:moveTo>
                  <a:cubicBezTo>
                    <a:pt x="163871" y="221971"/>
                    <a:pt x="127840" y="285151"/>
                    <a:pt x="83394" y="285151"/>
                  </a:cubicBezTo>
                  <a:cubicBezTo>
                    <a:pt x="38948" y="285151"/>
                    <a:pt x="2917" y="221971"/>
                    <a:pt x="2917" y="144034"/>
                  </a:cubicBezTo>
                  <a:cubicBezTo>
                    <a:pt x="2917" y="66097"/>
                    <a:pt x="38948" y="2917"/>
                    <a:pt x="83394" y="2917"/>
                  </a:cubicBezTo>
                  <a:cubicBezTo>
                    <a:pt x="127840" y="2917"/>
                    <a:pt x="163871" y="66097"/>
                    <a:pt x="163871" y="144034"/>
                  </a:cubicBezTo>
                  <a:close/>
                </a:path>
              </a:pathLst>
            </a:custGeom>
            <a:solidFill>
              <a:srgbClr val="FFFFFF"/>
            </a:solidFill>
            <a:ln w="127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7FEA5B-E755-4741-BE3A-E76BABA88D14}"/>
                </a:ext>
              </a:extLst>
            </p:cNvPr>
            <p:cNvSpPr/>
            <p:nvPr/>
          </p:nvSpPr>
          <p:spPr>
            <a:xfrm>
              <a:off x="4404791" y="1370373"/>
              <a:ext cx="143917" cy="256717"/>
            </a:xfrm>
            <a:custGeom>
              <a:avLst/>
              <a:gdLst>
                <a:gd name="connsiteX0" fmla="*/ 142322 w 143917"/>
                <a:gd name="connsiteY0" fmla="*/ 128864 h 256717"/>
                <a:gd name="connsiteX1" fmla="*/ 72620 w 143917"/>
                <a:gd name="connsiteY1" fmla="*/ 254811 h 256717"/>
                <a:gd name="connsiteX2" fmla="*/ 2917 w 143917"/>
                <a:gd name="connsiteY2" fmla="*/ 128864 h 256717"/>
                <a:gd name="connsiteX3" fmla="*/ 72620 w 143917"/>
                <a:gd name="connsiteY3" fmla="*/ 2917 h 256717"/>
                <a:gd name="connsiteX4" fmla="*/ 142322 w 143917"/>
                <a:gd name="connsiteY4" fmla="*/ 128864 h 25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7" h="256717">
                  <a:moveTo>
                    <a:pt x="142322" y="128864"/>
                  </a:moveTo>
                  <a:cubicBezTo>
                    <a:pt x="142322" y="198423"/>
                    <a:pt x="111116" y="254811"/>
                    <a:pt x="72620" y="254811"/>
                  </a:cubicBezTo>
                  <a:cubicBezTo>
                    <a:pt x="34124" y="254811"/>
                    <a:pt x="2917" y="198423"/>
                    <a:pt x="2917" y="128864"/>
                  </a:cubicBezTo>
                  <a:cubicBezTo>
                    <a:pt x="2917" y="59306"/>
                    <a:pt x="34124" y="2917"/>
                    <a:pt x="72620" y="2917"/>
                  </a:cubicBezTo>
                  <a:cubicBezTo>
                    <a:pt x="111116" y="2917"/>
                    <a:pt x="142322" y="59306"/>
                    <a:pt x="142322" y="128864"/>
                  </a:cubicBezTo>
                  <a:close/>
                </a:path>
              </a:pathLst>
            </a:custGeom>
            <a:solidFill>
              <a:srgbClr val="FFFFFF"/>
            </a:solidFill>
            <a:ln w="127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59EEEC-C861-408A-9229-E65B8B533A41}"/>
                </a:ext>
              </a:extLst>
            </p:cNvPr>
            <p:cNvSpPr/>
            <p:nvPr/>
          </p:nvSpPr>
          <p:spPr>
            <a:xfrm rot="21138252">
              <a:off x="4547231" y="1439834"/>
              <a:ext cx="421576" cy="375755"/>
            </a:xfrm>
            <a:custGeom>
              <a:avLst/>
              <a:gdLst>
                <a:gd name="connsiteX0" fmla="*/ 292350 w 536772"/>
                <a:gd name="connsiteY0" fmla="*/ 2917 h 478427"/>
                <a:gd name="connsiteX1" fmla="*/ 416002 w 536772"/>
                <a:gd name="connsiteY1" fmla="*/ 202340 h 478427"/>
                <a:gd name="connsiteX2" fmla="*/ 535026 w 536772"/>
                <a:gd name="connsiteY2" fmla="*/ 349758 h 478427"/>
                <a:gd name="connsiteX3" fmla="*/ 468046 w 536772"/>
                <a:gd name="connsiteY3" fmla="*/ 476210 h 478427"/>
                <a:gd name="connsiteX4" fmla="*/ 376833 w 536772"/>
                <a:gd name="connsiteY4" fmla="*/ 430196 h 478427"/>
                <a:gd name="connsiteX5" fmla="*/ 257966 w 536772"/>
                <a:gd name="connsiteY5" fmla="*/ 461313 h 478427"/>
                <a:gd name="connsiteX6" fmla="*/ 162319 w 536772"/>
                <a:gd name="connsiteY6" fmla="*/ 382664 h 478427"/>
                <a:gd name="connsiteX7" fmla="*/ 67528 w 536772"/>
                <a:gd name="connsiteY7" fmla="*/ 443071 h 478427"/>
                <a:gd name="connsiteX8" fmla="*/ 3388 w 536772"/>
                <a:gd name="connsiteY8" fmla="*/ 317590 h 478427"/>
                <a:gd name="connsiteX9" fmla="*/ 121322 w 536772"/>
                <a:gd name="connsiteY9" fmla="*/ 180947 h 478427"/>
                <a:gd name="connsiteX10" fmla="*/ 292350 w 536772"/>
                <a:gd name="connsiteY10" fmla="*/ 2917 h 478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6772" h="478427">
                  <a:moveTo>
                    <a:pt x="292350" y="2917"/>
                  </a:moveTo>
                  <a:cubicBezTo>
                    <a:pt x="384379" y="2917"/>
                    <a:pt x="383446" y="162393"/>
                    <a:pt x="416002" y="202340"/>
                  </a:cubicBezTo>
                  <a:cubicBezTo>
                    <a:pt x="448559" y="242287"/>
                    <a:pt x="529891" y="299270"/>
                    <a:pt x="535026" y="349758"/>
                  </a:cubicBezTo>
                  <a:cubicBezTo>
                    <a:pt x="539615" y="395111"/>
                    <a:pt x="525535" y="476210"/>
                    <a:pt x="468046" y="476210"/>
                  </a:cubicBezTo>
                  <a:cubicBezTo>
                    <a:pt x="423431" y="476210"/>
                    <a:pt x="376833" y="430196"/>
                    <a:pt x="376833" y="430196"/>
                  </a:cubicBezTo>
                  <a:cubicBezTo>
                    <a:pt x="376833" y="430196"/>
                    <a:pt x="318489" y="470143"/>
                    <a:pt x="257966" y="461313"/>
                  </a:cubicBezTo>
                  <a:cubicBezTo>
                    <a:pt x="197443" y="452484"/>
                    <a:pt x="162319" y="382664"/>
                    <a:pt x="162319" y="382664"/>
                  </a:cubicBezTo>
                  <a:cubicBezTo>
                    <a:pt x="162319" y="382664"/>
                    <a:pt x="123422" y="445793"/>
                    <a:pt x="67528" y="443071"/>
                  </a:cubicBezTo>
                  <a:cubicBezTo>
                    <a:pt x="29410" y="441204"/>
                    <a:pt x="-1280" y="387293"/>
                    <a:pt x="3388" y="317590"/>
                  </a:cubicBezTo>
                  <a:cubicBezTo>
                    <a:pt x="6733" y="266052"/>
                    <a:pt x="100085" y="217198"/>
                    <a:pt x="121322" y="180947"/>
                  </a:cubicBezTo>
                  <a:cubicBezTo>
                    <a:pt x="142560" y="144695"/>
                    <a:pt x="200321" y="2995"/>
                    <a:pt x="292350" y="2917"/>
                  </a:cubicBezTo>
                  <a:close/>
                </a:path>
              </a:pathLst>
            </a:custGeom>
            <a:solidFill>
              <a:srgbClr val="FFFFFF"/>
            </a:solidFill>
            <a:ln w="127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530CD-2927-405B-8540-946D84B92B32}"/>
              </a:ext>
            </a:extLst>
          </p:cNvPr>
          <p:cNvGrpSpPr/>
          <p:nvPr userDrawn="1"/>
        </p:nvGrpSpPr>
        <p:grpSpPr>
          <a:xfrm>
            <a:off x="516000" y="1584000"/>
            <a:ext cx="3218788" cy="3030457"/>
            <a:chOff x="3761921" y="345947"/>
            <a:chExt cx="3218788" cy="303045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171C49-DA46-43BC-BA65-48D139B65357}"/>
                </a:ext>
              </a:extLst>
            </p:cNvPr>
            <p:cNvSpPr/>
            <p:nvPr/>
          </p:nvSpPr>
          <p:spPr>
            <a:xfrm>
              <a:off x="4941297" y="2294351"/>
              <a:ext cx="667727" cy="479394"/>
            </a:xfrm>
            <a:custGeom>
              <a:avLst/>
              <a:gdLst>
                <a:gd name="connsiteX0" fmla="*/ 206349 w 667727"/>
                <a:gd name="connsiteY0" fmla="*/ 393205 h 479394"/>
                <a:gd name="connsiteX1" fmla="*/ 245042 w 667727"/>
                <a:gd name="connsiteY1" fmla="*/ 432071 h 479394"/>
                <a:gd name="connsiteX2" fmla="*/ 432006 w 667727"/>
                <a:gd name="connsiteY2" fmla="*/ 432071 h 479394"/>
                <a:gd name="connsiteX3" fmla="*/ 470700 w 667727"/>
                <a:gd name="connsiteY3" fmla="*/ 393205 h 479394"/>
                <a:gd name="connsiteX4" fmla="*/ 615374 w 667727"/>
                <a:gd name="connsiteY4" fmla="*/ 248702 h 479394"/>
                <a:gd name="connsiteX5" fmla="*/ 615374 w 667727"/>
                <a:gd name="connsiteY5" fmla="*/ 61738 h 479394"/>
                <a:gd name="connsiteX6" fmla="*/ 615374 w 667727"/>
                <a:gd name="connsiteY6" fmla="*/ 61738 h 479394"/>
                <a:gd name="connsiteX7" fmla="*/ 521892 w 667727"/>
                <a:gd name="connsiteY7" fmla="*/ 23044 h 479394"/>
                <a:gd name="connsiteX8" fmla="*/ 155156 w 667727"/>
                <a:gd name="connsiteY8" fmla="*/ 23044 h 479394"/>
                <a:gd name="connsiteX9" fmla="*/ 61846 w 667727"/>
                <a:gd name="connsiteY9" fmla="*/ 61738 h 479394"/>
                <a:gd name="connsiteX10" fmla="*/ 61846 w 667727"/>
                <a:gd name="connsiteY10" fmla="*/ 61738 h 479394"/>
                <a:gd name="connsiteX11" fmla="*/ 61572 w 667727"/>
                <a:gd name="connsiteY11" fmla="*/ 248428 h 479394"/>
                <a:gd name="connsiteX12" fmla="*/ 61846 w 667727"/>
                <a:gd name="connsiteY12" fmla="*/ 248702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727" h="479394">
                  <a:moveTo>
                    <a:pt x="206349" y="393205"/>
                  </a:moveTo>
                  <a:lnTo>
                    <a:pt x="245042" y="432071"/>
                  </a:lnTo>
                  <a:cubicBezTo>
                    <a:pt x="296697" y="483623"/>
                    <a:pt x="380351" y="483623"/>
                    <a:pt x="432006" y="432071"/>
                  </a:cubicBezTo>
                  <a:lnTo>
                    <a:pt x="470700" y="393205"/>
                  </a:lnTo>
                  <a:lnTo>
                    <a:pt x="615374" y="248702"/>
                  </a:lnTo>
                  <a:cubicBezTo>
                    <a:pt x="666926" y="197047"/>
                    <a:pt x="666926" y="113393"/>
                    <a:pt x="615374" y="61738"/>
                  </a:cubicBezTo>
                  <a:lnTo>
                    <a:pt x="615374" y="61738"/>
                  </a:lnTo>
                  <a:cubicBezTo>
                    <a:pt x="590549" y="36998"/>
                    <a:pt x="556940" y="23096"/>
                    <a:pt x="521892" y="23044"/>
                  </a:cubicBezTo>
                  <a:lnTo>
                    <a:pt x="155156" y="23044"/>
                  </a:lnTo>
                  <a:cubicBezTo>
                    <a:pt x="120160" y="23096"/>
                    <a:pt x="86603" y="37015"/>
                    <a:pt x="61846" y="61738"/>
                  </a:cubicBezTo>
                  <a:lnTo>
                    <a:pt x="61846" y="61738"/>
                  </a:lnTo>
                  <a:cubicBezTo>
                    <a:pt x="10225" y="113205"/>
                    <a:pt x="10088" y="196791"/>
                    <a:pt x="61572" y="248428"/>
                  </a:cubicBezTo>
                  <a:cubicBezTo>
                    <a:pt x="61657" y="248514"/>
                    <a:pt x="61760" y="248617"/>
                    <a:pt x="61846" y="248702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1EEE446-1301-4D3F-99D2-C4E33545148F}"/>
                </a:ext>
              </a:extLst>
            </p:cNvPr>
            <p:cNvSpPr/>
            <p:nvPr/>
          </p:nvSpPr>
          <p:spPr>
            <a:xfrm>
              <a:off x="4509436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2999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C266F5-3238-471E-A266-415C76AF5011}"/>
                </a:ext>
              </a:extLst>
            </p:cNvPr>
            <p:cNvSpPr/>
            <p:nvPr/>
          </p:nvSpPr>
          <p:spPr>
            <a:xfrm>
              <a:off x="5630533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3000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6BAD0C-0046-4F32-B998-A9C095E49C2E}"/>
                </a:ext>
              </a:extLst>
            </p:cNvPr>
            <p:cNvSpPr/>
            <p:nvPr/>
          </p:nvSpPr>
          <p:spPr>
            <a:xfrm>
              <a:off x="3761921" y="345947"/>
              <a:ext cx="3218788" cy="3030457"/>
            </a:xfrm>
            <a:custGeom>
              <a:avLst/>
              <a:gdLst>
                <a:gd name="connsiteX0" fmla="*/ 176453 w 3218787"/>
                <a:gd name="connsiteY0" fmla="*/ 2455808 h 3030456"/>
                <a:gd name="connsiteX1" fmla="*/ 352288 w 3218787"/>
                <a:gd name="connsiteY1" fmla="*/ 2682835 h 3030456"/>
                <a:gd name="connsiteX2" fmla="*/ 580000 w 3218787"/>
                <a:gd name="connsiteY2" fmla="*/ 2858670 h 3030456"/>
                <a:gd name="connsiteX3" fmla="*/ 847947 w 3218787"/>
                <a:gd name="connsiteY3" fmla="*/ 2972526 h 3030456"/>
                <a:gd name="connsiteX4" fmla="*/ 1144144 w 3218787"/>
                <a:gd name="connsiteY4" fmla="*/ 3012761 h 3030456"/>
                <a:gd name="connsiteX5" fmla="*/ 1344975 w 3218787"/>
                <a:gd name="connsiteY5" fmla="*/ 2975437 h 3030456"/>
                <a:gd name="connsiteX6" fmla="*/ 1517900 w 3218787"/>
                <a:gd name="connsiteY6" fmla="*/ 2868087 h 3030456"/>
                <a:gd name="connsiteX7" fmla="*/ 1690824 w 3218787"/>
                <a:gd name="connsiteY7" fmla="*/ 2975437 h 3030456"/>
                <a:gd name="connsiteX8" fmla="*/ 1891656 w 3218787"/>
                <a:gd name="connsiteY8" fmla="*/ 3012761 h 3030456"/>
                <a:gd name="connsiteX9" fmla="*/ 2188024 w 3218787"/>
                <a:gd name="connsiteY9" fmla="*/ 2972526 h 3030456"/>
                <a:gd name="connsiteX10" fmla="*/ 2455800 w 3218787"/>
                <a:gd name="connsiteY10" fmla="*/ 2859355 h 3030456"/>
                <a:gd name="connsiteX11" fmla="*/ 2683170 w 3218787"/>
                <a:gd name="connsiteY11" fmla="*/ 2683520 h 3030456"/>
                <a:gd name="connsiteX12" fmla="*/ 2859004 w 3218787"/>
                <a:gd name="connsiteY12" fmla="*/ 2455808 h 3030456"/>
                <a:gd name="connsiteX13" fmla="*/ 2972860 w 3218787"/>
                <a:gd name="connsiteY13" fmla="*/ 2187860 h 3030456"/>
                <a:gd name="connsiteX14" fmla="*/ 3013095 w 3218787"/>
                <a:gd name="connsiteY14" fmla="*/ 1891492 h 3030456"/>
                <a:gd name="connsiteX15" fmla="*/ 3013095 w 3218787"/>
                <a:gd name="connsiteY15" fmla="*/ 1853654 h 3030456"/>
                <a:gd name="connsiteX16" fmla="*/ 2825960 w 3218787"/>
                <a:gd name="connsiteY16" fmla="*/ 1666690 h 3030456"/>
                <a:gd name="connsiteX17" fmla="*/ 2825960 w 3218787"/>
                <a:gd name="connsiteY17" fmla="*/ 1144151 h 3030456"/>
                <a:gd name="connsiteX18" fmla="*/ 2826988 w 3218787"/>
                <a:gd name="connsiteY18" fmla="*/ 1144151 h 3030456"/>
                <a:gd name="connsiteX19" fmla="*/ 2944782 w 3218787"/>
                <a:gd name="connsiteY19" fmla="*/ 1428534 h 3030456"/>
                <a:gd name="connsiteX20" fmla="*/ 3064955 w 3218787"/>
                <a:gd name="connsiteY20" fmla="*/ 1483622 h 3030456"/>
                <a:gd name="connsiteX21" fmla="*/ 3120051 w 3218787"/>
                <a:gd name="connsiteY21" fmla="*/ 1363443 h 3030456"/>
                <a:gd name="connsiteX22" fmla="*/ 3117363 w 3218787"/>
                <a:gd name="connsiteY22" fmla="*/ 1356967 h 3030456"/>
                <a:gd name="connsiteX23" fmla="*/ 2992207 w 3218787"/>
                <a:gd name="connsiteY23" fmla="*/ 1054949 h 3030456"/>
                <a:gd name="connsiteX24" fmla="*/ 3171124 w 3218787"/>
                <a:gd name="connsiteY24" fmla="*/ 876032 h 3030456"/>
                <a:gd name="connsiteX25" fmla="*/ 3176500 w 3218787"/>
                <a:gd name="connsiteY25" fmla="*/ 743938 h 3030456"/>
                <a:gd name="connsiteX26" fmla="*/ 3044410 w 3218787"/>
                <a:gd name="connsiteY26" fmla="*/ 738557 h 3030456"/>
                <a:gd name="connsiteX27" fmla="*/ 3038948 w 3218787"/>
                <a:gd name="connsiteY27" fmla="*/ 744027 h 3030456"/>
                <a:gd name="connsiteX28" fmla="*/ 2825960 w 3218787"/>
                <a:gd name="connsiteY28" fmla="*/ 957015 h 3030456"/>
                <a:gd name="connsiteX29" fmla="*/ 2825960 w 3218787"/>
                <a:gd name="connsiteY29" fmla="*/ 316510 h 3030456"/>
                <a:gd name="connsiteX30" fmla="*/ 2803189 w 3218787"/>
                <a:gd name="connsiteY30" fmla="*/ 201798 h 3030456"/>
                <a:gd name="connsiteX31" fmla="*/ 2532503 w 3218787"/>
                <a:gd name="connsiteY31" fmla="*/ 23053 h 3030456"/>
                <a:gd name="connsiteX32" fmla="*/ 2421557 w 3218787"/>
                <a:gd name="connsiteY32" fmla="*/ 45653 h 3030456"/>
                <a:gd name="connsiteX33" fmla="*/ 2328076 w 3218787"/>
                <a:gd name="connsiteY33" fmla="*/ 108659 h 3030456"/>
                <a:gd name="connsiteX34" fmla="*/ 1853647 w 3218787"/>
                <a:gd name="connsiteY34" fmla="*/ 583602 h 3030456"/>
                <a:gd name="connsiteX35" fmla="*/ 1182153 w 3218787"/>
                <a:gd name="connsiteY35" fmla="*/ 583602 h 3030456"/>
                <a:gd name="connsiteX36" fmla="*/ 707724 w 3218787"/>
                <a:gd name="connsiteY36" fmla="*/ 108659 h 3030456"/>
                <a:gd name="connsiteX37" fmla="*/ 613557 w 3218787"/>
                <a:gd name="connsiteY37" fmla="*/ 45139 h 3030456"/>
                <a:gd name="connsiteX38" fmla="*/ 503297 w 3218787"/>
                <a:gd name="connsiteY38" fmla="*/ 23053 h 3030456"/>
                <a:gd name="connsiteX39" fmla="*/ 296130 w 3218787"/>
                <a:gd name="connsiteY39" fmla="*/ 108659 h 3030456"/>
                <a:gd name="connsiteX40" fmla="*/ 233295 w 3218787"/>
                <a:gd name="connsiteY40" fmla="*/ 201285 h 3030456"/>
                <a:gd name="connsiteX41" fmla="*/ 210010 w 3218787"/>
                <a:gd name="connsiteY41" fmla="*/ 315826 h 3030456"/>
                <a:gd name="connsiteX42" fmla="*/ 210010 w 3218787"/>
                <a:gd name="connsiteY42" fmla="*/ 957358 h 3030456"/>
                <a:gd name="connsiteX43" fmla="*/ 120614 w 3218787"/>
                <a:gd name="connsiteY43" fmla="*/ 1054754 h 3030456"/>
                <a:gd name="connsiteX44" fmla="*/ 210010 w 3218787"/>
                <a:gd name="connsiteY44" fmla="*/ 1144151 h 3030456"/>
                <a:gd name="connsiteX45" fmla="*/ 210010 w 3218787"/>
                <a:gd name="connsiteY45" fmla="*/ 1666690 h 3030456"/>
                <a:gd name="connsiteX46" fmla="*/ 23047 w 3218787"/>
                <a:gd name="connsiteY46" fmla="*/ 1853654 h 3030456"/>
                <a:gd name="connsiteX47" fmla="*/ 23047 w 3218787"/>
                <a:gd name="connsiteY47" fmla="*/ 1891492 h 3030456"/>
                <a:gd name="connsiteX48" fmla="*/ 63624 w 3218787"/>
                <a:gd name="connsiteY48" fmla="*/ 2188716 h 3030456"/>
                <a:gd name="connsiteX49" fmla="*/ 176453 w 3218787"/>
                <a:gd name="connsiteY49" fmla="*/ 2455808 h 3030456"/>
                <a:gd name="connsiteX50" fmla="*/ 396803 w 3218787"/>
                <a:gd name="connsiteY50" fmla="*/ 315654 h 3030456"/>
                <a:gd name="connsiteX51" fmla="*/ 428135 w 3218787"/>
                <a:gd name="connsiteY51" fmla="*/ 240492 h 3030456"/>
                <a:gd name="connsiteX52" fmla="*/ 503297 w 3218787"/>
                <a:gd name="connsiteY52" fmla="*/ 210530 h 3030456"/>
                <a:gd name="connsiteX53" fmla="*/ 574863 w 3218787"/>
                <a:gd name="connsiteY53" fmla="*/ 241177 h 3030456"/>
                <a:gd name="connsiteX54" fmla="*/ 1105621 w 3218787"/>
                <a:gd name="connsiteY54" fmla="*/ 771935 h 3030456"/>
                <a:gd name="connsiteX55" fmla="*/ 1929836 w 3218787"/>
                <a:gd name="connsiteY55" fmla="*/ 771935 h 3030456"/>
                <a:gd name="connsiteX56" fmla="*/ 2459567 w 3218787"/>
                <a:gd name="connsiteY56" fmla="*/ 243574 h 3030456"/>
                <a:gd name="connsiteX57" fmla="*/ 2493809 w 3218787"/>
                <a:gd name="connsiteY57" fmla="*/ 220118 h 3030456"/>
                <a:gd name="connsiteX58" fmla="*/ 2533188 w 3218787"/>
                <a:gd name="connsiteY58" fmla="*/ 211386 h 3030456"/>
                <a:gd name="connsiteX59" fmla="*/ 2608350 w 3218787"/>
                <a:gd name="connsiteY59" fmla="*/ 242033 h 3030456"/>
                <a:gd name="connsiteX60" fmla="*/ 2639682 w 3218787"/>
                <a:gd name="connsiteY60" fmla="*/ 318051 h 3030456"/>
                <a:gd name="connsiteX61" fmla="*/ 2639682 w 3218787"/>
                <a:gd name="connsiteY61" fmla="*/ 957187 h 3030456"/>
                <a:gd name="connsiteX62" fmla="*/ 396803 w 3218787"/>
                <a:gd name="connsiteY62" fmla="*/ 957187 h 3030456"/>
                <a:gd name="connsiteX63" fmla="*/ 396803 w 3218787"/>
                <a:gd name="connsiteY63" fmla="*/ 1744763 h 3030456"/>
                <a:gd name="connsiteX64" fmla="*/ 396803 w 3218787"/>
                <a:gd name="connsiteY64" fmla="*/ 1145520 h 3030456"/>
                <a:gd name="connsiteX65" fmla="*/ 2639682 w 3218787"/>
                <a:gd name="connsiteY65" fmla="*/ 1145520 h 3030456"/>
                <a:gd name="connsiteX66" fmla="*/ 2639682 w 3218787"/>
                <a:gd name="connsiteY66" fmla="*/ 1744763 h 3030456"/>
                <a:gd name="connsiteX67" fmla="*/ 2825104 w 3218787"/>
                <a:gd name="connsiteY67" fmla="*/ 1930186 h 3030456"/>
                <a:gd name="connsiteX68" fmla="*/ 2790006 w 3218787"/>
                <a:gd name="connsiteY68" fmla="*/ 2148482 h 3030456"/>
                <a:gd name="connsiteX69" fmla="*/ 2706112 w 3218787"/>
                <a:gd name="connsiteY69" fmla="*/ 2349827 h 3030456"/>
                <a:gd name="connsiteX70" fmla="*/ 2577703 w 3218787"/>
                <a:gd name="connsiteY70" fmla="*/ 2526518 h 3030456"/>
                <a:gd name="connsiteX71" fmla="*/ 2409059 w 3218787"/>
                <a:gd name="connsiteY71" fmla="*/ 2670336 h 3030456"/>
                <a:gd name="connsiteX72" fmla="*/ 1892341 w 3218787"/>
                <a:gd name="connsiteY72" fmla="*/ 2826482 h 3030456"/>
                <a:gd name="connsiteX73" fmla="*/ 1767527 w 3218787"/>
                <a:gd name="connsiteY73" fmla="*/ 2806793 h 3030456"/>
                <a:gd name="connsiteX74" fmla="*/ 1671819 w 3218787"/>
                <a:gd name="connsiteY74" fmla="*/ 2753546 h 3030456"/>
                <a:gd name="connsiteX75" fmla="*/ 1593062 w 3218787"/>
                <a:gd name="connsiteY75" fmla="*/ 2673932 h 3030456"/>
                <a:gd name="connsiteX76" fmla="*/ 1534507 w 3218787"/>
                <a:gd name="connsiteY76" fmla="*/ 2597058 h 3030456"/>
                <a:gd name="connsiteX77" fmla="*/ 1501806 w 3218787"/>
                <a:gd name="connsiteY77" fmla="*/ 2597058 h 3030456"/>
                <a:gd name="connsiteX78" fmla="*/ 1443251 w 3218787"/>
                <a:gd name="connsiteY78" fmla="*/ 2673932 h 3030456"/>
                <a:gd name="connsiteX79" fmla="*/ 1364494 w 3218787"/>
                <a:gd name="connsiteY79" fmla="*/ 2753546 h 3030456"/>
                <a:gd name="connsiteX80" fmla="*/ 1268786 w 3218787"/>
                <a:gd name="connsiteY80" fmla="*/ 2806793 h 3030456"/>
                <a:gd name="connsiteX81" fmla="*/ 1143972 w 3218787"/>
                <a:gd name="connsiteY81" fmla="*/ 2826482 h 3030456"/>
                <a:gd name="connsiteX82" fmla="*/ 459124 w 3218787"/>
                <a:gd name="connsiteY82" fmla="*/ 2526518 h 3030456"/>
                <a:gd name="connsiteX83" fmla="*/ 330715 w 3218787"/>
                <a:gd name="connsiteY83" fmla="*/ 2349827 h 3030456"/>
                <a:gd name="connsiteX84" fmla="*/ 246821 w 3218787"/>
                <a:gd name="connsiteY84" fmla="*/ 2148482 h 3030456"/>
                <a:gd name="connsiteX85" fmla="*/ 211722 w 3218787"/>
                <a:gd name="connsiteY85" fmla="*/ 1930186 h 303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218787" h="3030456">
                  <a:moveTo>
                    <a:pt x="176453" y="2455808"/>
                  </a:moveTo>
                  <a:cubicBezTo>
                    <a:pt x="224906" y="2538828"/>
                    <a:pt x="284020" y="2615155"/>
                    <a:pt x="352288" y="2682835"/>
                  </a:cubicBezTo>
                  <a:cubicBezTo>
                    <a:pt x="420581" y="2750687"/>
                    <a:pt x="497077" y="2809755"/>
                    <a:pt x="580000" y="2858670"/>
                  </a:cubicBezTo>
                  <a:cubicBezTo>
                    <a:pt x="663967" y="2908150"/>
                    <a:pt x="754047" y="2946416"/>
                    <a:pt x="847947" y="2972526"/>
                  </a:cubicBezTo>
                  <a:cubicBezTo>
                    <a:pt x="944373" y="2999441"/>
                    <a:pt x="1044036" y="3012967"/>
                    <a:pt x="1144144" y="3012761"/>
                  </a:cubicBezTo>
                  <a:cubicBezTo>
                    <a:pt x="1212834" y="3013001"/>
                    <a:pt x="1280959" y="3000331"/>
                    <a:pt x="1344975" y="2975437"/>
                  </a:cubicBezTo>
                  <a:cubicBezTo>
                    <a:pt x="1408735" y="2950594"/>
                    <a:pt x="1467341" y="2914194"/>
                    <a:pt x="1517900" y="2868087"/>
                  </a:cubicBezTo>
                  <a:cubicBezTo>
                    <a:pt x="1568459" y="2914194"/>
                    <a:pt x="1627065" y="2950594"/>
                    <a:pt x="1690824" y="2975437"/>
                  </a:cubicBezTo>
                  <a:cubicBezTo>
                    <a:pt x="1754840" y="3000331"/>
                    <a:pt x="1822965" y="3012984"/>
                    <a:pt x="1891656" y="3012761"/>
                  </a:cubicBezTo>
                  <a:cubicBezTo>
                    <a:pt x="1991815" y="3012984"/>
                    <a:pt x="2091546" y="2999441"/>
                    <a:pt x="2188024" y="2972526"/>
                  </a:cubicBezTo>
                  <a:cubicBezTo>
                    <a:pt x="2281797" y="2946502"/>
                    <a:pt x="2371803" y="2908476"/>
                    <a:pt x="2455800" y="2859355"/>
                  </a:cubicBezTo>
                  <a:cubicBezTo>
                    <a:pt x="2538941" y="2810919"/>
                    <a:pt x="2615387" y="2751816"/>
                    <a:pt x="2683170" y="2683520"/>
                  </a:cubicBezTo>
                  <a:cubicBezTo>
                    <a:pt x="2751021" y="2615223"/>
                    <a:pt x="2810089" y="2538726"/>
                    <a:pt x="2859004" y="2455808"/>
                  </a:cubicBezTo>
                  <a:cubicBezTo>
                    <a:pt x="2908485" y="2371845"/>
                    <a:pt x="2946751" y="2281753"/>
                    <a:pt x="2972860" y="2187860"/>
                  </a:cubicBezTo>
                  <a:cubicBezTo>
                    <a:pt x="2999860" y="2091399"/>
                    <a:pt x="3013403" y="1991668"/>
                    <a:pt x="3013095" y="1891492"/>
                  </a:cubicBezTo>
                  <a:lnTo>
                    <a:pt x="3013095" y="1853654"/>
                  </a:lnTo>
                  <a:lnTo>
                    <a:pt x="2825960" y="1666690"/>
                  </a:lnTo>
                  <a:lnTo>
                    <a:pt x="2825960" y="1144151"/>
                  </a:lnTo>
                  <a:lnTo>
                    <a:pt x="2826988" y="1144151"/>
                  </a:lnTo>
                  <a:lnTo>
                    <a:pt x="2944782" y="1428534"/>
                  </a:lnTo>
                  <a:cubicBezTo>
                    <a:pt x="2962759" y="1476932"/>
                    <a:pt x="3016571" y="1501595"/>
                    <a:pt x="3064955" y="1483622"/>
                  </a:cubicBezTo>
                  <a:cubicBezTo>
                    <a:pt x="3113357" y="1465646"/>
                    <a:pt x="3138029" y="1411841"/>
                    <a:pt x="3120051" y="1363443"/>
                  </a:cubicBezTo>
                  <a:cubicBezTo>
                    <a:pt x="3119230" y="1361251"/>
                    <a:pt x="3118340" y="1359090"/>
                    <a:pt x="3117363" y="1356967"/>
                  </a:cubicBezTo>
                  <a:lnTo>
                    <a:pt x="2992207" y="1054949"/>
                  </a:lnTo>
                  <a:lnTo>
                    <a:pt x="3171124" y="876032"/>
                  </a:lnTo>
                  <a:cubicBezTo>
                    <a:pt x="3209082" y="841041"/>
                    <a:pt x="3211496" y="781901"/>
                    <a:pt x="3176500" y="743938"/>
                  </a:cubicBezTo>
                  <a:cubicBezTo>
                    <a:pt x="3141521" y="705976"/>
                    <a:pt x="3082368" y="703567"/>
                    <a:pt x="3044410" y="738557"/>
                  </a:cubicBezTo>
                  <a:cubicBezTo>
                    <a:pt x="3042510" y="740305"/>
                    <a:pt x="3040695" y="742129"/>
                    <a:pt x="3038948" y="744027"/>
                  </a:cubicBezTo>
                  <a:lnTo>
                    <a:pt x="2825960" y="957015"/>
                  </a:lnTo>
                  <a:lnTo>
                    <a:pt x="2825960" y="316510"/>
                  </a:lnTo>
                  <a:cubicBezTo>
                    <a:pt x="2826286" y="277120"/>
                    <a:pt x="2818530" y="238078"/>
                    <a:pt x="2803189" y="201798"/>
                  </a:cubicBezTo>
                  <a:cubicBezTo>
                    <a:pt x="2757595" y="92800"/>
                    <a:pt x="2650639" y="22174"/>
                    <a:pt x="2532503" y="23053"/>
                  </a:cubicBezTo>
                  <a:cubicBezTo>
                    <a:pt x="2494357" y="22872"/>
                    <a:pt x="2456588" y="30566"/>
                    <a:pt x="2421557" y="45653"/>
                  </a:cubicBezTo>
                  <a:cubicBezTo>
                    <a:pt x="2386665" y="60488"/>
                    <a:pt x="2354922" y="81876"/>
                    <a:pt x="2328076" y="108659"/>
                  </a:cubicBezTo>
                  <a:lnTo>
                    <a:pt x="1853647" y="583602"/>
                  </a:lnTo>
                  <a:lnTo>
                    <a:pt x="1182153" y="583602"/>
                  </a:lnTo>
                  <a:lnTo>
                    <a:pt x="707724" y="108659"/>
                  </a:lnTo>
                  <a:cubicBezTo>
                    <a:pt x="680763" y="81565"/>
                    <a:pt x="648777" y="59989"/>
                    <a:pt x="613557" y="45139"/>
                  </a:cubicBezTo>
                  <a:cubicBezTo>
                    <a:pt x="578681" y="30376"/>
                    <a:pt x="541167" y="22862"/>
                    <a:pt x="503297" y="23053"/>
                  </a:cubicBezTo>
                  <a:cubicBezTo>
                    <a:pt x="425560" y="22671"/>
                    <a:pt x="350923" y="53513"/>
                    <a:pt x="296130" y="108659"/>
                  </a:cubicBezTo>
                  <a:cubicBezTo>
                    <a:pt x="269493" y="135263"/>
                    <a:pt x="248167" y="166698"/>
                    <a:pt x="233295" y="201285"/>
                  </a:cubicBezTo>
                  <a:cubicBezTo>
                    <a:pt x="217600" y="237414"/>
                    <a:pt x="209666" y="276436"/>
                    <a:pt x="210010" y="315826"/>
                  </a:cubicBezTo>
                  <a:lnTo>
                    <a:pt x="210010" y="957358"/>
                  </a:lnTo>
                  <a:cubicBezTo>
                    <a:pt x="158429" y="959567"/>
                    <a:pt x="118405" y="1003173"/>
                    <a:pt x="120614" y="1054754"/>
                  </a:cubicBezTo>
                  <a:cubicBezTo>
                    <a:pt x="122690" y="1103239"/>
                    <a:pt x="161525" y="1142074"/>
                    <a:pt x="210010" y="1144151"/>
                  </a:cubicBezTo>
                  <a:lnTo>
                    <a:pt x="210010" y="1666690"/>
                  </a:lnTo>
                  <a:lnTo>
                    <a:pt x="23047" y="1853654"/>
                  </a:lnTo>
                  <a:lnTo>
                    <a:pt x="23047" y="1891492"/>
                  </a:lnTo>
                  <a:cubicBezTo>
                    <a:pt x="22843" y="1991959"/>
                    <a:pt x="36497" y="2091981"/>
                    <a:pt x="63624" y="2188716"/>
                  </a:cubicBezTo>
                  <a:cubicBezTo>
                    <a:pt x="89629" y="2282216"/>
                    <a:pt x="127549" y="2371982"/>
                    <a:pt x="176453" y="2455808"/>
                  </a:cubicBezTo>
                  <a:close/>
                  <a:moveTo>
                    <a:pt x="396803" y="315654"/>
                  </a:moveTo>
                  <a:cubicBezTo>
                    <a:pt x="396087" y="287286"/>
                    <a:pt x="407481" y="259954"/>
                    <a:pt x="428135" y="240492"/>
                  </a:cubicBezTo>
                  <a:cubicBezTo>
                    <a:pt x="448230" y="220941"/>
                    <a:pt x="475262" y="210165"/>
                    <a:pt x="503297" y="210530"/>
                  </a:cubicBezTo>
                  <a:cubicBezTo>
                    <a:pt x="530362" y="210417"/>
                    <a:pt x="556268" y="221512"/>
                    <a:pt x="574863" y="241177"/>
                  </a:cubicBezTo>
                  <a:lnTo>
                    <a:pt x="1105621" y="771935"/>
                  </a:lnTo>
                  <a:lnTo>
                    <a:pt x="1929836" y="771935"/>
                  </a:lnTo>
                  <a:lnTo>
                    <a:pt x="2459567" y="243574"/>
                  </a:lnTo>
                  <a:cubicBezTo>
                    <a:pt x="2469531" y="233823"/>
                    <a:pt x="2481122" y="225886"/>
                    <a:pt x="2493809" y="220118"/>
                  </a:cubicBezTo>
                  <a:cubicBezTo>
                    <a:pt x="2506136" y="214345"/>
                    <a:pt x="2519576" y="211364"/>
                    <a:pt x="2533188" y="211386"/>
                  </a:cubicBezTo>
                  <a:cubicBezTo>
                    <a:pt x="2561352" y="211011"/>
                    <a:pt x="2588472" y="222068"/>
                    <a:pt x="2608350" y="242033"/>
                  </a:cubicBezTo>
                  <a:cubicBezTo>
                    <a:pt x="2628930" y="261906"/>
                    <a:pt x="2640281" y="289455"/>
                    <a:pt x="2639682" y="318051"/>
                  </a:cubicBezTo>
                  <a:lnTo>
                    <a:pt x="2639682" y="957187"/>
                  </a:lnTo>
                  <a:lnTo>
                    <a:pt x="396803" y="957187"/>
                  </a:lnTo>
                  <a:close/>
                  <a:moveTo>
                    <a:pt x="396803" y="1744763"/>
                  </a:moveTo>
                  <a:lnTo>
                    <a:pt x="396803" y="1145520"/>
                  </a:lnTo>
                  <a:lnTo>
                    <a:pt x="2639682" y="1145520"/>
                  </a:lnTo>
                  <a:lnTo>
                    <a:pt x="2639682" y="1744763"/>
                  </a:lnTo>
                  <a:lnTo>
                    <a:pt x="2825104" y="1930186"/>
                  </a:lnTo>
                  <a:cubicBezTo>
                    <a:pt x="2822399" y="2004115"/>
                    <a:pt x="2810603" y="2077428"/>
                    <a:pt x="2790006" y="2148482"/>
                  </a:cubicBezTo>
                  <a:cubicBezTo>
                    <a:pt x="2769837" y="2218593"/>
                    <a:pt x="2741690" y="2286136"/>
                    <a:pt x="2706112" y="2349827"/>
                  </a:cubicBezTo>
                  <a:cubicBezTo>
                    <a:pt x="2670654" y="2413724"/>
                    <a:pt x="2627526" y="2473049"/>
                    <a:pt x="2577703" y="2526518"/>
                  </a:cubicBezTo>
                  <a:cubicBezTo>
                    <a:pt x="2527230" y="2580810"/>
                    <a:pt x="2470644" y="2629075"/>
                    <a:pt x="2409059" y="2670336"/>
                  </a:cubicBezTo>
                  <a:cubicBezTo>
                    <a:pt x="2409059" y="2670336"/>
                    <a:pt x="2208912" y="2826482"/>
                    <a:pt x="1892341" y="2826482"/>
                  </a:cubicBezTo>
                  <a:cubicBezTo>
                    <a:pt x="1849897" y="2827373"/>
                    <a:pt x="1807625" y="2820712"/>
                    <a:pt x="1767527" y="2806793"/>
                  </a:cubicBezTo>
                  <a:cubicBezTo>
                    <a:pt x="1732994" y="2794243"/>
                    <a:pt x="1700686" y="2776283"/>
                    <a:pt x="1671819" y="2753546"/>
                  </a:cubicBezTo>
                  <a:cubicBezTo>
                    <a:pt x="1642645" y="2730055"/>
                    <a:pt x="1616227" y="2703363"/>
                    <a:pt x="1593062" y="2673932"/>
                  </a:cubicBezTo>
                  <a:cubicBezTo>
                    <a:pt x="1573886" y="2649791"/>
                    <a:pt x="1554368" y="2623938"/>
                    <a:pt x="1534507" y="2597058"/>
                  </a:cubicBezTo>
                  <a:lnTo>
                    <a:pt x="1501806" y="2597058"/>
                  </a:lnTo>
                  <a:cubicBezTo>
                    <a:pt x="1482117" y="2623938"/>
                    <a:pt x="1462427" y="2649791"/>
                    <a:pt x="1443251" y="2673932"/>
                  </a:cubicBezTo>
                  <a:cubicBezTo>
                    <a:pt x="1420138" y="2703398"/>
                    <a:pt x="1393703" y="2730107"/>
                    <a:pt x="1364494" y="2753546"/>
                  </a:cubicBezTo>
                  <a:cubicBezTo>
                    <a:pt x="1335627" y="2776283"/>
                    <a:pt x="1303320" y="2794243"/>
                    <a:pt x="1268786" y="2806793"/>
                  </a:cubicBezTo>
                  <a:cubicBezTo>
                    <a:pt x="1228688" y="2820712"/>
                    <a:pt x="1186416" y="2827373"/>
                    <a:pt x="1143972" y="2826482"/>
                  </a:cubicBezTo>
                  <a:cubicBezTo>
                    <a:pt x="883850" y="2826362"/>
                    <a:pt x="635594" y="2717625"/>
                    <a:pt x="459124" y="2526518"/>
                  </a:cubicBezTo>
                  <a:cubicBezTo>
                    <a:pt x="409407" y="2472963"/>
                    <a:pt x="366296" y="2413655"/>
                    <a:pt x="330715" y="2349827"/>
                  </a:cubicBezTo>
                  <a:cubicBezTo>
                    <a:pt x="295206" y="2286102"/>
                    <a:pt x="267060" y="2218559"/>
                    <a:pt x="246821" y="2148482"/>
                  </a:cubicBezTo>
                  <a:cubicBezTo>
                    <a:pt x="226222" y="2077428"/>
                    <a:pt x="214434" y="2004115"/>
                    <a:pt x="211722" y="1930186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9D11E-D54A-4FEA-A857-0CBE30FAFB5E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944E4-DFBD-4D80-8BE9-4B7D8273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89000"/>
            <a:ext cx="10755000" cy="14399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dirty="0">
                <a:solidFill>
                  <a:srgbClr val="F2F2F2"/>
                </a:solidFill>
              </a:defRPr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F090-7C54-404E-810B-772A9C7A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229000"/>
            <a:ext cx="10755000" cy="72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solidFill>
                  <a:srgbClr val="F2F2F2"/>
                </a:solidFill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425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1474-E1D8-49CF-9DDE-DCC2E7D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EEBC-DA39-4A18-AB77-AB656738F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00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2915-A233-45C3-AFFB-646A7643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000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81D0-41C1-4C53-8346-E0BB0765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1" y="1584001"/>
            <a:ext cx="5625000" cy="675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56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1" y="2349000"/>
            <a:ext cx="5625000" cy="423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18350-DF7B-4AF2-B6AD-6CE9F237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1000" y="1584001"/>
            <a:ext cx="5625000" cy="675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56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000" y="2349000"/>
            <a:ext cx="5625000" cy="423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1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31000" y="1584000"/>
            <a:ext cx="5625000" cy="49950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262626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  <a:latin typeface="Consolas" panose="020B0609020204030204" pitchFamily="49" charset="0"/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  <a:latin typeface="Consolas" panose="020B0609020204030204" pitchFamily="49" charset="0"/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  <a:latin typeface="Consolas" panose="020B0609020204030204" pitchFamily="49" charset="0"/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3412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0" y="1584000"/>
            <a:ext cx="11519999" cy="94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6000" y="2709000"/>
            <a:ext cx="11520000" cy="3870000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Consolas" panose="020B0609020204030204" pitchFamily="49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8787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sv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8D74E-3187-41D0-AB8B-F1C0CF7F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4FD7-22A1-4101-98EC-97741081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584000"/>
            <a:ext cx="11520000" cy="499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4E343-EF8D-4E2A-BBB5-B9905CABFAC1}"/>
              </a:ext>
            </a:extLst>
          </p:cNvPr>
          <p:cNvSpPr/>
          <p:nvPr userDrawn="1"/>
        </p:nvSpPr>
        <p:spPr>
          <a:xfrm>
            <a:off x="1776000" y="-711000"/>
            <a:ext cx="720000" cy="315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F3ECC-1004-48B3-BB1B-3A3BAE09AEDC}"/>
              </a:ext>
            </a:extLst>
          </p:cNvPr>
          <p:cNvSpPr/>
          <p:nvPr userDrawn="1"/>
        </p:nvSpPr>
        <p:spPr>
          <a:xfrm>
            <a:off x="1056000" y="-396000"/>
            <a:ext cx="720000" cy="3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1E4AA-0136-4853-A4FF-F85F4D52669F}"/>
              </a:ext>
            </a:extLst>
          </p:cNvPr>
          <p:cNvSpPr/>
          <p:nvPr userDrawn="1"/>
        </p:nvSpPr>
        <p:spPr>
          <a:xfrm>
            <a:off x="2496000" y="-396000"/>
            <a:ext cx="720000" cy="31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D09EA1A-01C7-499C-8D78-0580056AA49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51000" y="-891000"/>
            <a:ext cx="495000" cy="67333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66C5DB2-3EE4-4C6F-BD9B-571CB9690FE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61000" y="-531000"/>
            <a:ext cx="912649" cy="315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E386FFC-9EE6-4482-8E4E-473BC48274D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61000" y="-891000"/>
            <a:ext cx="2569140" cy="726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41C557-EE0F-4931-9188-E65FFDC28ABB}"/>
              </a:ext>
            </a:extLst>
          </p:cNvPr>
          <p:cNvSpPr/>
          <p:nvPr userDrawn="1"/>
        </p:nvSpPr>
        <p:spPr>
          <a:xfrm>
            <a:off x="1056000" y="-711000"/>
            <a:ext cx="720000" cy="315000"/>
          </a:xfrm>
          <a:prstGeom prst="rect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1E93B-7A79-4D1C-845A-D2D5C8CA5748}"/>
              </a:ext>
            </a:extLst>
          </p:cNvPr>
          <p:cNvSpPr/>
          <p:nvPr userDrawn="1"/>
        </p:nvSpPr>
        <p:spPr>
          <a:xfrm>
            <a:off x="2496000" y="-711000"/>
            <a:ext cx="720000" cy="315000"/>
          </a:xfrm>
          <a:prstGeom prst="rect">
            <a:avLst/>
          </a:prstGeom>
          <a:solidFill>
            <a:srgbClr val="16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B6A2B-F7CB-4E7F-A317-A6279D2CF8A8}"/>
              </a:ext>
            </a:extLst>
          </p:cNvPr>
          <p:cNvSpPr/>
          <p:nvPr userDrawn="1"/>
        </p:nvSpPr>
        <p:spPr>
          <a:xfrm>
            <a:off x="1776000" y="-396000"/>
            <a:ext cx="720000" cy="3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090D7-2952-473F-9F45-9F6B406E959F}"/>
              </a:ext>
            </a:extLst>
          </p:cNvPr>
          <p:cNvSpPr/>
          <p:nvPr userDrawn="1"/>
        </p:nvSpPr>
        <p:spPr>
          <a:xfrm>
            <a:off x="336000" y="-711000"/>
            <a:ext cx="720000" cy="6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1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50" r:id="rId3"/>
    <p:sldLayoutId id="2147483667" r:id="rId4"/>
    <p:sldLayoutId id="2147483672" r:id="rId5"/>
    <p:sldLayoutId id="2147483652" r:id="rId6"/>
    <p:sldLayoutId id="2147483653" r:id="rId7"/>
    <p:sldLayoutId id="2147483668" r:id="rId8"/>
    <p:sldLayoutId id="2147483669" r:id="rId9"/>
    <p:sldLayoutId id="2147483670" r:id="rId10"/>
    <p:sldLayoutId id="2147483654" r:id="rId11"/>
    <p:sldLayoutId id="2147483655" r:id="rId12"/>
    <p:sldLayoutId id="2147483657" r:id="rId13"/>
    <p:sldLayoutId id="2147483665" r:id="rId14"/>
    <p:sldLayoutId id="2147483671" r:id="rId15"/>
    <p:sldLayoutId id="214748367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-50" baseline="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800" kern="1200" spc="-50" baseline="0">
          <a:solidFill>
            <a:srgbClr val="262626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-50" baseline="0">
          <a:solidFill>
            <a:srgbClr val="262626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-50" baseline="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-50" baseline="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translator.com/speech-translate.html" TargetMode="External"/><Relationship Id="rId2" Type="http://schemas.openxmlformats.org/officeDocument/2006/relationships/hyperlink" Target="https://www.microsoft.com/en-us/translator/speech.aspx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arcominerva/BabelFish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ortal.azure.com/#create/Microsoft.CognitiveServicesSpeechTranslatio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051579-52C7-4D72-88DE-1436711C3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 more linguistic barriers with Microsoft Translator Speech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1A19BF77-EB67-4DFE-96AF-79942A6D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5994000"/>
            <a:ext cx="3986808" cy="641636"/>
          </a:xfrm>
        </p:spPr>
        <p:txBody>
          <a:bodyPr>
            <a:noAutofit/>
          </a:bodyPr>
          <a:lstStyle/>
          <a:p>
            <a:r>
              <a:rPr lang="en-GB" dirty="0"/>
              <a:t>Marco Minerva</a:t>
            </a:r>
          </a:p>
          <a:p>
            <a:r>
              <a:rPr lang="en-GB" dirty="0"/>
              <a:t>Microsoft MVP Windows Development</a:t>
            </a:r>
            <a:endParaRPr lang="en-US" dirty="0"/>
          </a:p>
        </p:txBody>
      </p:sp>
      <p:sp>
        <p:nvSpPr>
          <p:cNvPr id="5" name="Subtitle 9">
            <a:extLst>
              <a:ext uri="{FF2B5EF4-FFF2-40B4-BE49-F238E27FC236}">
                <a16:creationId xmlns:a16="http://schemas.microsoft.com/office/drawing/2014/main" id="{64FBA201-B293-4810-975A-86B84AD10EB9}"/>
              </a:ext>
            </a:extLst>
          </p:cNvPr>
          <p:cNvSpPr txBox="1">
            <a:spLocks/>
          </p:cNvSpPr>
          <p:nvPr/>
        </p:nvSpPr>
        <p:spPr>
          <a:xfrm>
            <a:off x="7896200" y="5951600"/>
            <a:ext cx="3986808" cy="64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Riccardo Cappello</a:t>
            </a:r>
          </a:p>
          <a:p>
            <a:pPr algn="r"/>
            <a:r>
              <a:rPr lang="en-GB" dirty="0"/>
              <a:t>Microsoft MVP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4725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9AB4-F597-4306-9255-CFCF83DB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Windows 10 IoT Core version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689419-5D05-440F-8AD9-F37FDBB9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8278" y="2079940"/>
            <a:ext cx="2335156" cy="233515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D52DA32-684A-4AC5-BBD6-E6399F353CC3}"/>
              </a:ext>
            </a:extLst>
          </p:cNvPr>
          <p:cNvSpPr txBox="1">
            <a:spLocks/>
          </p:cNvSpPr>
          <p:nvPr/>
        </p:nvSpPr>
        <p:spPr>
          <a:xfrm>
            <a:off x="6950893" y="4782640"/>
            <a:ext cx="2330463" cy="302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USB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Microphone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C536C73-F6E9-45CD-B493-5D3DFA8776B6}"/>
              </a:ext>
            </a:extLst>
          </p:cNvPr>
          <p:cNvSpPr txBox="1">
            <a:spLocks/>
          </p:cNvSpPr>
          <p:nvPr/>
        </p:nvSpPr>
        <p:spPr>
          <a:xfrm>
            <a:off x="4186903" y="4739110"/>
            <a:ext cx="1748103" cy="302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Buttons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C89BA160-1AFA-4B35-9049-F0B3B50375B3}"/>
              </a:ext>
            </a:extLst>
          </p:cNvPr>
          <p:cNvSpPr txBox="1">
            <a:spLocks/>
          </p:cNvSpPr>
          <p:nvPr/>
        </p:nvSpPr>
        <p:spPr>
          <a:xfrm>
            <a:off x="9778648" y="4739110"/>
            <a:ext cx="1748103" cy="302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Speaker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BE36943-B1A1-44EB-93F4-1473BC0F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03" y="2246810"/>
            <a:ext cx="2290038" cy="2019080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B0005A95-65FA-414E-B626-13C43C436B62}"/>
              </a:ext>
            </a:extLst>
          </p:cNvPr>
          <p:cNvSpPr txBox="1">
            <a:spLocks/>
          </p:cNvSpPr>
          <p:nvPr/>
        </p:nvSpPr>
        <p:spPr>
          <a:xfrm>
            <a:off x="1070552" y="4739110"/>
            <a:ext cx="1807360" cy="3035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Raspberry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Pi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E06A12-2D58-4322-8C9A-BC54F8997B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4" y="2396015"/>
            <a:ext cx="3138468" cy="201908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AC1130C-EFCB-4140-9ECD-C7289ECA59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771" y="2396015"/>
            <a:ext cx="1748103" cy="17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E9AC-6E05-41AC-9CC5-CF90286B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86C2-481C-4528-8DB9-F3DD56CB9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Babel Fish on Windows 10 IoT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9FF2-C5F3-4F37-98DF-168AF2D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B14A-E425-477B-BAD3-C4521888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https://www.microsoft.com/en-us/translator/speech.aspx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https://docs.microsofttranslator.com/speech-translate.html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https://github.com/marcominerva/BabelFish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B5B4-9D22-47D2-B64D-6B63C23C1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Productive Apps with Office 365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0CEA85B-B48B-42D4-9044-3C635214F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Giancarlo Lelli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0F9263-31FB-4C01-B01A-C78962DF06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4102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7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1" y="3341339"/>
            <a:ext cx="12191377" cy="351568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" y="972"/>
            <a:ext cx="12190271" cy="33214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1" y="487"/>
            <a:ext cx="12208193" cy="3321948"/>
          </a:xfrm>
          <a:prstGeom prst="rect">
            <a:avLst/>
          </a:prstGeom>
          <a:gradFill>
            <a:gsLst>
              <a:gs pos="13000">
                <a:schemeClr val="tx1">
                  <a:alpha val="0"/>
                </a:schemeClr>
              </a:gs>
              <a:gs pos="83000">
                <a:schemeClr val="tx1"/>
              </a:gs>
            </a:gsLst>
            <a:lin ang="108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36" tIns="140589" rIns="175736" bIns="1405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92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3313059"/>
            <a:ext cx="12191377" cy="0"/>
          </a:xfrm>
          <a:prstGeom prst="line">
            <a:avLst/>
          </a:prstGeom>
          <a:ln w="444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F17D20-2F5A-4851-B595-1D4BBC639D7C}"/>
              </a:ext>
            </a:extLst>
          </p:cNvPr>
          <p:cNvSpPr txBox="1"/>
          <p:nvPr/>
        </p:nvSpPr>
        <p:spPr>
          <a:xfrm>
            <a:off x="9896997" y="3982337"/>
            <a:ext cx="1919968" cy="2156214"/>
          </a:xfrm>
          <a:prstGeom prst="rect">
            <a:avLst/>
          </a:prstGeom>
          <a:noFill/>
        </p:spPr>
        <p:txBody>
          <a:bodyPr wrap="square" lIns="179208" tIns="143367" rIns="179208" bIns="143367" rtlCol="0" anchor="t">
            <a:spAutoFit/>
          </a:bodyPr>
          <a:lstStyle/>
          <a:p>
            <a:pPr algn="ctr"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b="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Labs</a:t>
            </a:r>
            <a:endParaRPr lang="en-US" sz="2307" b="1" dirty="0">
              <a:gradFill>
                <a:gsLst>
                  <a:gs pos="64545">
                    <a:srgbClr val="353535"/>
                  </a:gs>
                  <a:gs pos="40000">
                    <a:srgbClr val="353535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An early look at emerging Cognitive Services technologies: discover, try &amp; give feedback on new technologies before general availability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20F9EF-3ECE-4922-B5C5-E83DCFEAAEB2}"/>
              </a:ext>
            </a:extLst>
          </p:cNvPr>
          <p:cNvSpPr/>
          <p:nvPr/>
        </p:nvSpPr>
        <p:spPr>
          <a:xfrm>
            <a:off x="320250" y="1105448"/>
            <a:ext cx="7294166" cy="10698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altLang="en-US" sz="4313" dirty="0">
                <a:gradFill>
                  <a:gsLst>
                    <a:gs pos="12727">
                      <a:srgbClr val="FFFFFF"/>
                    </a:gs>
                    <a:gs pos="52000">
                      <a:srgbClr val="FFFFFF"/>
                    </a:gs>
                  </a:gsLst>
                  <a:lin ang="10800000" scaled="0"/>
                </a:gradFill>
                <a:latin typeface="Segoe UI Light"/>
              </a:rPr>
              <a:t>Microsoft Cognitive Services</a:t>
            </a:r>
          </a:p>
          <a:p>
            <a:pPr defTabSz="895870">
              <a:lnSpc>
                <a:spcPct val="90000"/>
              </a:lnSpc>
              <a:spcAft>
                <a:spcPts val="1440"/>
              </a:spcAft>
              <a:defRPr/>
            </a:pPr>
            <a:r>
              <a:rPr lang="en-US" sz="2745" dirty="0">
                <a:gradFill>
                  <a:gsLst>
                    <a:gs pos="12727">
                      <a:srgbClr val="FFFFFF"/>
                    </a:gs>
                    <a:gs pos="52000">
                      <a:srgbClr val="FFFFFF"/>
                    </a:gs>
                  </a:gsLst>
                  <a:lin ang="10800000" scaled="0"/>
                </a:gradFill>
                <a:latin typeface="Segoe UI Semilight"/>
              </a:rPr>
              <a:t>Give your apps a human side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31891-CD1C-4FB8-AC91-34670C52B4AF}"/>
              </a:ext>
            </a:extLst>
          </p:cNvPr>
          <p:cNvSpPr txBox="1"/>
          <p:nvPr/>
        </p:nvSpPr>
        <p:spPr>
          <a:xfrm>
            <a:off x="6046225" y="3982337"/>
            <a:ext cx="1919968" cy="1586330"/>
          </a:xfrm>
          <a:prstGeom prst="rect">
            <a:avLst/>
          </a:prstGeom>
          <a:noFill/>
        </p:spPr>
        <p:txBody>
          <a:bodyPr wrap="square" lIns="179208" tIns="143367" rIns="179208" bIns="143367" rtlCol="0" anchor="t">
            <a:spAutoFit/>
          </a:bodyPr>
          <a:lstStyle/>
          <a:p>
            <a:pPr algn="ctr"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b="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Knowledge</a:t>
            </a:r>
          </a:p>
          <a:p>
            <a:pPr algn="ctr" defTabSz="914139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Tap into rich knowledge amassed from the web, academia, or your </a:t>
            </a:r>
            <a:b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own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E4749-D0CB-462D-8C1B-676EAFAC136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6886" y="2870431"/>
            <a:ext cx="1138644" cy="1142839"/>
          </a:xfrm>
          <a:prstGeom prst="ellipse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74DB6C-D485-4533-A9F9-B16C2241F6EF}"/>
              </a:ext>
            </a:extLst>
          </p:cNvPr>
          <p:cNvSpPr txBox="1"/>
          <p:nvPr/>
        </p:nvSpPr>
        <p:spPr>
          <a:xfrm>
            <a:off x="4120839" y="3982337"/>
            <a:ext cx="1919968" cy="1396367"/>
          </a:xfrm>
          <a:prstGeom prst="rect">
            <a:avLst/>
          </a:prstGeom>
          <a:noFill/>
        </p:spPr>
        <p:txBody>
          <a:bodyPr wrap="square" lIns="179208" tIns="143367" rIns="179208" bIns="143367" rtlCol="0" anchor="t">
            <a:spAutoFit/>
          </a:bodyPr>
          <a:lstStyle/>
          <a:p>
            <a:pPr algn="ctr"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b="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</a:p>
          <a:p>
            <a:pPr algn="ctr" defTabSz="914139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Process text and </a:t>
            </a:r>
            <a:b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learn how to recognize what users want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969B4-DCE3-49D1-A283-CE851767DA4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1500" y="2870429"/>
            <a:ext cx="1138644" cy="1142838"/>
          </a:xfrm>
          <a:prstGeom prst="ellipse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FCF29-AE15-44DB-8239-E086782C646E}"/>
              </a:ext>
            </a:extLst>
          </p:cNvPr>
          <p:cNvSpPr txBox="1"/>
          <p:nvPr/>
        </p:nvSpPr>
        <p:spPr>
          <a:xfrm>
            <a:off x="7971611" y="3982337"/>
            <a:ext cx="1919968" cy="1612146"/>
          </a:xfrm>
          <a:prstGeom prst="rect">
            <a:avLst/>
          </a:prstGeom>
          <a:noFill/>
        </p:spPr>
        <p:txBody>
          <a:bodyPr wrap="square" lIns="179208" tIns="143367" rIns="179208" bIns="143367" rtlCol="0" anchor="t">
            <a:spAutoFit/>
          </a:bodyPr>
          <a:lstStyle/>
          <a:p>
            <a:pPr algn="ctr"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b="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  <a:p>
            <a:pPr algn="ctr" defTabSz="914139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Access billions of web pages, images, videos, and news with the power of Bing APIs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1F6ADD-863C-4CC8-82F7-5FDED46E706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2272" y="2870430"/>
            <a:ext cx="1138644" cy="1142838"/>
          </a:xfrm>
          <a:prstGeom prst="ellips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9D354F-DFE1-4D1A-A9BB-EFAB8A8C2EAD}"/>
              </a:ext>
            </a:extLst>
          </p:cNvPr>
          <p:cNvSpPr txBox="1"/>
          <p:nvPr/>
        </p:nvSpPr>
        <p:spPr>
          <a:xfrm>
            <a:off x="270067" y="3982337"/>
            <a:ext cx="1919968" cy="1612146"/>
          </a:xfrm>
          <a:prstGeom prst="rect">
            <a:avLst/>
          </a:prstGeom>
          <a:noFill/>
        </p:spPr>
        <p:txBody>
          <a:bodyPr wrap="square" lIns="179208" tIns="143367" rIns="179208" bIns="143367" rtlCol="0" anchor="t">
            <a:spAutoFit/>
          </a:bodyPr>
          <a:lstStyle/>
          <a:p>
            <a:pPr algn="ctr"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b="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  <a:p>
            <a:pPr algn="ctr" defTabSz="914139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From faces to feelings, allow </a:t>
            </a:r>
            <a:b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your apps to understand </a:t>
            </a:r>
            <a:b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 and video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4BBEA5-3BE7-4A1C-A248-A2437260A70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28" y="2870429"/>
            <a:ext cx="1138644" cy="1142838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5CE148-D382-4CBD-8C97-2A282769FD9D}"/>
              </a:ext>
            </a:extLst>
          </p:cNvPr>
          <p:cNvSpPr txBox="1"/>
          <p:nvPr/>
        </p:nvSpPr>
        <p:spPr>
          <a:xfrm>
            <a:off x="2101192" y="3982336"/>
            <a:ext cx="2108490" cy="1586329"/>
          </a:xfrm>
          <a:prstGeom prst="rect">
            <a:avLst/>
          </a:prstGeom>
          <a:noFill/>
        </p:spPr>
        <p:txBody>
          <a:bodyPr wrap="square" lIns="179208" tIns="143367" rIns="89630" bIns="143367" rtlCol="0" anchor="t">
            <a:spAutoFit/>
          </a:bodyPr>
          <a:lstStyle/>
          <a:p>
            <a:pPr algn="ctr" defTabSz="89587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961" b="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Speech</a:t>
            </a:r>
          </a:p>
          <a:p>
            <a:pPr algn="ctr" defTabSz="914139">
              <a:lnSpc>
                <a:spcPct val="90000"/>
              </a:lnSpc>
              <a:spcAft>
                <a:spcPts val="575"/>
              </a:spcAft>
              <a:defRPr/>
            </a:pP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Hear and speak </a:t>
            </a:r>
            <a:b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 your users </a:t>
            </a:r>
            <a:b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by filtering noise, identifying speakers, </a:t>
            </a:r>
            <a:b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1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&amp; understanding intent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1DD27C-FFAF-448F-9AD1-E3F708A995D5}"/>
              </a:ext>
            </a:extLst>
          </p:cNvPr>
          <p:cNvPicPr>
            <a:picLocks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5183" y="2870429"/>
            <a:ext cx="1138460" cy="1142838"/>
          </a:xfrm>
          <a:prstGeom prst="ellipse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8A386A5-8712-4774-A469-BBABE6FAF283}"/>
              </a:ext>
            </a:extLst>
          </p:cNvPr>
          <p:cNvGrpSpPr/>
          <p:nvPr/>
        </p:nvGrpSpPr>
        <p:grpSpPr>
          <a:xfrm>
            <a:off x="10288882" y="2883873"/>
            <a:ext cx="1142838" cy="1142838"/>
            <a:chOff x="10495195" y="2941204"/>
            <a:chExt cx="1165754" cy="116575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1065815-C966-4508-BF15-1D5FB037C0A7}"/>
                </a:ext>
              </a:extLst>
            </p:cNvPr>
            <p:cNvSpPr/>
            <p:nvPr/>
          </p:nvSpPr>
          <p:spPr bwMode="auto">
            <a:xfrm>
              <a:off x="10495195" y="2941204"/>
              <a:ext cx="1165754" cy="116575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459919D-F1E7-418D-AF32-705CD6154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3874" y="3277342"/>
              <a:ext cx="428397" cy="493478"/>
            </a:xfrm>
            <a:custGeom>
              <a:avLst/>
              <a:gdLst>
                <a:gd name="T0" fmla="*/ 88 w 329"/>
                <a:gd name="T1" fmla="*/ 0 h 380"/>
                <a:gd name="T2" fmla="*/ 126 w 329"/>
                <a:gd name="T3" fmla="*/ 0 h 380"/>
                <a:gd name="T4" fmla="*/ 126 w 329"/>
                <a:gd name="T5" fmla="*/ 132 h 380"/>
                <a:gd name="T6" fmla="*/ 123 w 329"/>
                <a:gd name="T7" fmla="*/ 146 h 380"/>
                <a:gd name="T8" fmla="*/ 10 w 329"/>
                <a:gd name="T9" fmla="*/ 341 h 380"/>
                <a:gd name="T10" fmla="*/ 32 w 329"/>
                <a:gd name="T11" fmla="*/ 380 h 380"/>
                <a:gd name="T12" fmla="*/ 298 w 329"/>
                <a:gd name="T13" fmla="*/ 380 h 380"/>
                <a:gd name="T14" fmla="*/ 319 w 329"/>
                <a:gd name="T15" fmla="*/ 342 h 380"/>
                <a:gd name="T16" fmla="*/ 206 w 329"/>
                <a:gd name="T17" fmla="*/ 146 h 380"/>
                <a:gd name="T18" fmla="*/ 203 w 329"/>
                <a:gd name="T19" fmla="*/ 132 h 380"/>
                <a:gd name="T20" fmla="*/ 203 w 329"/>
                <a:gd name="T21" fmla="*/ 0 h 380"/>
                <a:gd name="T22" fmla="*/ 241 w 329"/>
                <a:gd name="T23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9" h="380">
                  <a:moveTo>
                    <a:pt x="88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32"/>
                    <a:pt x="126" y="132"/>
                    <a:pt x="126" y="132"/>
                  </a:cubicBezTo>
                  <a:cubicBezTo>
                    <a:pt x="126" y="137"/>
                    <a:pt x="125" y="142"/>
                    <a:pt x="123" y="146"/>
                  </a:cubicBezTo>
                  <a:cubicBezTo>
                    <a:pt x="10" y="341"/>
                    <a:pt x="10" y="341"/>
                    <a:pt x="10" y="341"/>
                  </a:cubicBezTo>
                  <a:cubicBezTo>
                    <a:pt x="0" y="358"/>
                    <a:pt x="12" y="380"/>
                    <a:pt x="32" y="380"/>
                  </a:cubicBezTo>
                  <a:cubicBezTo>
                    <a:pt x="298" y="380"/>
                    <a:pt x="298" y="380"/>
                    <a:pt x="298" y="380"/>
                  </a:cubicBezTo>
                  <a:cubicBezTo>
                    <a:pt x="317" y="380"/>
                    <a:pt x="329" y="358"/>
                    <a:pt x="319" y="342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4" y="142"/>
                    <a:pt x="203" y="137"/>
                    <a:pt x="203" y="132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41" y="0"/>
                    <a:pt x="241" y="0"/>
                    <a:pt x="241" y="0"/>
                  </a:cubicBezTo>
                </a:path>
              </a:pathLst>
            </a:custGeom>
            <a:noFill/>
            <a:ln w="50800" cap="sq">
              <a:solidFill>
                <a:srgbClr val="0063B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1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822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" y="972"/>
            <a:ext cx="12190271" cy="33214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1" y="487"/>
            <a:ext cx="12208193" cy="3321948"/>
          </a:xfrm>
          <a:prstGeom prst="rect">
            <a:avLst/>
          </a:prstGeom>
          <a:gradFill>
            <a:gsLst>
              <a:gs pos="13000">
                <a:schemeClr val="tx1">
                  <a:alpha val="0"/>
                </a:schemeClr>
              </a:gs>
              <a:gs pos="83000">
                <a:schemeClr val="tx1"/>
              </a:gs>
            </a:gsLst>
            <a:lin ang="108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36" tIns="140589" rIns="175736" bIns="1405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92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20F9EF-3ECE-4922-B5C5-E83DCFEAAEB2}"/>
              </a:ext>
            </a:extLst>
          </p:cNvPr>
          <p:cNvSpPr/>
          <p:nvPr/>
        </p:nvSpPr>
        <p:spPr>
          <a:xfrm>
            <a:off x="320250" y="1105448"/>
            <a:ext cx="7294166" cy="10698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altLang="en-US" sz="4313" dirty="0">
                <a:gradFill>
                  <a:gsLst>
                    <a:gs pos="12727">
                      <a:srgbClr val="FFFFFF"/>
                    </a:gs>
                    <a:gs pos="52000">
                      <a:srgbClr val="FFFFFF"/>
                    </a:gs>
                  </a:gsLst>
                  <a:lin ang="10800000" scaled="0"/>
                </a:gradFill>
                <a:latin typeface="Segoe UI Light"/>
              </a:rPr>
              <a:t>Microsoft Cognitive Services</a:t>
            </a:r>
          </a:p>
          <a:p>
            <a:pPr defTabSz="895870">
              <a:lnSpc>
                <a:spcPct val="90000"/>
              </a:lnSpc>
              <a:spcAft>
                <a:spcPts val="1440"/>
              </a:spcAft>
              <a:defRPr/>
            </a:pPr>
            <a:r>
              <a:rPr lang="en-US" sz="2745" dirty="0">
                <a:gradFill>
                  <a:gsLst>
                    <a:gs pos="12727">
                      <a:srgbClr val="FFFFFF"/>
                    </a:gs>
                    <a:gs pos="52000">
                      <a:srgbClr val="FFFFFF"/>
                    </a:gs>
                  </a:gsLst>
                  <a:lin ang="10800000" scaled="0"/>
                </a:gradFill>
                <a:latin typeface="Segoe UI Semilight"/>
              </a:rPr>
              <a:t>Give your apps a human side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271756-23A9-4C1A-8C30-385685E577C9}"/>
              </a:ext>
            </a:extLst>
          </p:cNvPr>
          <p:cNvGrpSpPr/>
          <p:nvPr/>
        </p:nvGrpSpPr>
        <p:grpSpPr>
          <a:xfrm>
            <a:off x="1" y="2870429"/>
            <a:ext cx="12191377" cy="8204638"/>
            <a:chOff x="0" y="2927491"/>
            <a:chExt cx="12435840" cy="8369158"/>
          </a:xfrm>
        </p:grpSpPr>
        <p:sp>
          <p:nvSpPr>
            <p:cNvPr id="40" name="Rectangle 39"/>
            <p:cNvSpPr/>
            <p:nvPr/>
          </p:nvSpPr>
          <p:spPr bwMode="auto">
            <a:xfrm>
              <a:off x="0" y="3407842"/>
              <a:ext cx="12435840" cy="788880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0" y="3378996"/>
              <a:ext cx="12435840" cy="0"/>
            </a:xfrm>
            <a:prstGeom prst="line">
              <a:avLst/>
            </a:prstGeom>
            <a:ln w="444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F17D20-2F5A-4851-B595-1D4BBC639D7C}"/>
                </a:ext>
              </a:extLst>
            </p:cNvPr>
            <p:cNvSpPr txBox="1"/>
            <p:nvPr/>
          </p:nvSpPr>
          <p:spPr>
            <a:xfrm>
              <a:off x="10095452" y="4061694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Labs</a:t>
              </a:r>
              <a:endParaRPr lang="en-US" sz="2307" b="1" dirty="0">
                <a:gradFill>
                  <a:gsLst>
                    <a:gs pos="64545">
                      <a:srgbClr val="353535"/>
                    </a:gs>
                    <a:gs pos="40000">
                      <a:srgbClr val="353535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531891-CD1C-4FB8-AC91-34670C52B4AF}"/>
                </a:ext>
              </a:extLst>
            </p:cNvPr>
            <p:cNvSpPr txBox="1"/>
            <p:nvPr/>
          </p:nvSpPr>
          <p:spPr>
            <a:xfrm>
              <a:off x="6167464" y="4061694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Knowledge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3E4749-D0CB-462D-8C1B-676EAFAC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65959" y="2927492"/>
              <a:ext cx="1161476" cy="1165755"/>
            </a:xfrm>
            <a:prstGeom prst="ellipse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74DB6C-D485-4533-A9F9-B16C2241F6EF}"/>
                </a:ext>
              </a:extLst>
            </p:cNvPr>
            <p:cNvSpPr txBox="1"/>
            <p:nvPr/>
          </p:nvSpPr>
          <p:spPr>
            <a:xfrm>
              <a:off x="4203470" y="4061694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Language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E969B4-DCE3-49D1-A283-CE851767D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01965" y="2927491"/>
              <a:ext cx="1161476" cy="1165754"/>
            </a:xfrm>
            <a:prstGeom prst="ellipse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BFCF29-AE15-44DB-8239-E086782C646E}"/>
                </a:ext>
              </a:extLst>
            </p:cNvPr>
            <p:cNvSpPr txBox="1"/>
            <p:nvPr/>
          </p:nvSpPr>
          <p:spPr>
            <a:xfrm>
              <a:off x="8131458" y="4061694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1F6ADD-863C-4CC8-82F7-5FDED46E7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29953" y="2927492"/>
              <a:ext cx="1161476" cy="1165754"/>
            </a:xfrm>
            <a:prstGeom prst="ellipse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9D354F-DFE1-4D1A-A9BB-EFAB8A8C2EAD}"/>
                </a:ext>
              </a:extLst>
            </p:cNvPr>
            <p:cNvSpPr txBox="1"/>
            <p:nvPr/>
          </p:nvSpPr>
          <p:spPr>
            <a:xfrm>
              <a:off x="275482" y="4061694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Vision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4BBEA5-3BE7-4A1C-A248-A2437260A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977" y="2927491"/>
              <a:ext cx="1161476" cy="1165754"/>
            </a:xfrm>
            <a:prstGeom prst="ellipse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CE148-D382-4CBD-8C97-2A282769FD9D}"/>
                </a:ext>
              </a:extLst>
            </p:cNvPr>
            <p:cNvSpPr txBox="1"/>
            <p:nvPr/>
          </p:nvSpPr>
          <p:spPr>
            <a:xfrm>
              <a:off x="2239476" y="4061694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89630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Speech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41DD27C-FFAF-448F-9AD1-E3F708A995D5}"/>
                </a:ext>
              </a:extLst>
            </p:cNvPr>
            <p:cNvPicPr>
              <a:picLocks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8625" y="2927491"/>
              <a:ext cx="1161288" cy="1165754"/>
            </a:xfrm>
            <a:prstGeom prst="ellipse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A386A5-8712-4774-A469-BBABE6FAF283}"/>
                </a:ext>
              </a:extLst>
            </p:cNvPr>
            <p:cNvGrpSpPr/>
            <p:nvPr/>
          </p:nvGrpSpPr>
          <p:grpSpPr>
            <a:xfrm>
              <a:off x="10495195" y="2941204"/>
              <a:ext cx="1165754" cy="1165754"/>
              <a:chOff x="10495195" y="2941204"/>
              <a:chExt cx="1165754" cy="116575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1065815-C966-4508-BF15-1D5FB037C0A7}"/>
                  </a:ext>
                </a:extLst>
              </p:cNvPr>
              <p:cNvSpPr/>
              <p:nvPr/>
            </p:nvSpPr>
            <p:spPr bwMode="auto">
              <a:xfrm>
                <a:off x="10495195" y="2941204"/>
                <a:ext cx="1165754" cy="116575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cs typeface="Segoe UI" pitchFamily="34" charset="0"/>
                </a:endParaRPr>
              </a:p>
            </p:txBody>
          </p:sp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1459919D-F1E7-418D-AF32-705CD6154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3874" y="3277342"/>
                <a:ext cx="428397" cy="493478"/>
              </a:xfrm>
              <a:custGeom>
                <a:avLst/>
                <a:gdLst>
                  <a:gd name="T0" fmla="*/ 88 w 329"/>
                  <a:gd name="T1" fmla="*/ 0 h 380"/>
                  <a:gd name="T2" fmla="*/ 126 w 329"/>
                  <a:gd name="T3" fmla="*/ 0 h 380"/>
                  <a:gd name="T4" fmla="*/ 126 w 329"/>
                  <a:gd name="T5" fmla="*/ 132 h 380"/>
                  <a:gd name="T6" fmla="*/ 123 w 329"/>
                  <a:gd name="T7" fmla="*/ 146 h 380"/>
                  <a:gd name="T8" fmla="*/ 10 w 329"/>
                  <a:gd name="T9" fmla="*/ 341 h 380"/>
                  <a:gd name="T10" fmla="*/ 32 w 329"/>
                  <a:gd name="T11" fmla="*/ 380 h 380"/>
                  <a:gd name="T12" fmla="*/ 298 w 329"/>
                  <a:gd name="T13" fmla="*/ 380 h 380"/>
                  <a:gd name="T14" fmla="*/ 319 w 329"/>
                  <a:gd name="T15" fmla="*/ 342 h 380"/>
                  <a:gd name="T16" fmla="*/ 206 w 329"/>
                  <a:gd name="T17" fmla="*/ 146 h 380"/>
                  <a:gd name="T18" fmla="*/ 203 w 329"/>
                  <a:gd name="T19" fmla="*/ 132 h 380"/>
                  <a:gd name="T20" fmla="*/ 203 w 329"/>
                  <a:gd name="T21" fmla="*/ 0 h 380"/>
                  <a:gd name="T22" fmla="*/ 241 w 329"/>
                  <a:gd name="T23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9" h="380">
                    <a:moveTo>
                      <a:pt x="88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6" y="137"/>
                      <a:pt x="125" y="142"/>
                      <a:pt x="123" y="146"/>
                    </a:cubicBezTo>
                    <a:cubicBezTo>
                      <a:pt x="10" y="341"/>
                      <a:pt x="10" y="341"/>
                      <a:pt x="10" y="341"/>
                    </a:cubicBezTo>
                    <a:cubicBezTo>
                      <a:pt x="0" y="358"/>
                      <a:pt x="12" y="380"/>
                      <a:pt x="32" y="380"/>
                    </a:cubicBezTo>
                    <a:cubicBezTo>
                      <a:pt x="298" y="380"/>
                      <a:pt x="298" y="380"/>
                      <a:pt x="298" y="380"/>
                    </a:cubicBezTo>
                    <a:cubicBezTo>
                      <a:pt x="317" y="380"/>
                      <a:pt x="329" y="358"/>
                      <a:pt x="319" y="342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4" y="142"/>
                      <a:pt x="203" y="137"/>
                      <a:pt x="203" y="13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41" y="0"/>
                      <a:pt x="241" y="0"/>
                      <a:pt x="241" y="0"/>
                    </a:cubicBezTo>
                  </a:path>
                </a:pathLst>
              </a:custGeom>
              <a:noFill/>
              <a:ln w="50800" cap="sq">
                <a:solidFill>
                  <a:srgbClr val="0063B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>
                  <a:defRPr/>
                </a:pPr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D0527-B5A1-46EA-BF75-DE500132D537}"/>
              </a:ext>
            </a:extLst>
          </p:cNvPr>
          <p:cNvSpPr/>
          <p:nvPr/>
        </p:nvSpPr>
        <p:spPr>
          <a:xfrm>
            <a:off x="204598" y="3094559"/>
            <a:ext cx="2065864" cy="2270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Content Moderator  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Emotion 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Face 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 Indexer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Custom Vision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A98663-CEF7-4FEB-ABD7-903ED71EE06B}"/>
              </a:ext>
            </a:extLst>
          </p:cNvPr>
          <p:cNvSpPr/>
          <p:nvPr/>
        </p:nvSpPr>
        <p:spPr>
          <a:xfrm>
            <a:off x="9896450" y="3094558"/>
            <a:ext cx="2120283" cy="297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Project Prague (gesture)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Project Cuzco (events)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Project Johannesburg (routing)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Project Nanjing (isochrones)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Project Abu Dhabi (distance matrix)</a:t>
            </a:r>
          </a:p>
          <a:p>
            <a:pPr algn="ctr"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Project Wollongong (location)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0CF8F-5F93-4B72-9C19-F0F08B309A74}"/>
              </a:ext>
            </a:extLst>
          </p:cNvPr>
          <p:cNvSpPr txBox="1"/>
          <p:nvPr/>
        </p:nvSpPr>
        <p:spPr>
          <a:xfrm>
            <a:off x="8165724" y="3094557"/>
            <a:ext cx="1726629" cy="24741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 algn="ctr">
              <a:spcAft>
                <a:spcPts val="918"/>
              </a:spcAft>
              <a:defRPr sz="1632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Bing Autosuggest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Bing Image Search 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Bing News Search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Bing Video Search 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Bing Web Search 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Bing Entity Search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Bing Custom Search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AC2F6-60F1-4865-A26A-CE66858E9DB1}"/>
              </a:ext>
            </a:extLst>
          </p:cNvPr>
          <p:cNvSpPr txBox="1"/>
          <p:nvPr/>
        </p:nvSpPr>
        <p:spPr>
          <a:xfrm>
            <a:off x="6064731" y="3094557"/>
            <a:ext cx="2034916" cy="23484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 algn="ctr">
              <a:spcAft>
                <a:spcPts val="918"/>
              </a:spcAft>
              <a:defRPr sz="1632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Academic Knowledge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Entity Linking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Knowledge Exploration 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Recommendations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QnA Maker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Custom Decision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8950C-DFBF-48B3-A7C4-EE908C1491D7}"/>
              </a:ext>
            </a:extLst>
          </p:cNvPr>
          <p:cNvSpPr txBox="1"/>
          <p:nvPr/>
        </p:nvSpPr>
        <p:spPr>
          <a:xfrm>
            <a:off x="4155594" y="3094558"/>
            <a:ext cx="1954183" cy="26778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 algn="ctr">
              <a:spcAft>
                <a:spcPts val="918"/>
              </a:spcAft>
              <a:defRPr sz="1632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Bing Spell Check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Linguistic Analysis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Text Analytics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Translator Text 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Web Language Model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Language Understanding </a:t>
            </a:r>
          </a:p>
          <a:p>
            <a:pPr defTabSz="914139">
              <a:lnSpc>
                <a:spcPct val="90000"/>
              </a:lnSpc>
              <a:spcAft>
                <a:spcPts val="1400"/>
              </a:spcAft>
              <a:defRPr/>
            </a:pPr>
            <a:endParaRPr lang="en-US" sz="147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57DF13-1FA1-49C7-907E-5403C8DF564F}"/>
              </a:ext>
            </a:extLst>
          </p:cNvPr>
          <p:cNvSpPr txBox="1"/>
          <p:nvPr/>
        </p:nvSpPr>
        <p:spPr>
          <a:xfrm>
            <a:off x="2264080" y="3085784"/>
            <a:ext cx="1867140" cy="16985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lvl="0" algn="ctr">
              <a:spcAft>
                <a:spcPts val="918"/>
              </a:spcAft>
              <a:defRPr sz="1632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Bing Speech 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Speaker Recognition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Translator Speech</a:t>
            </a:r>
          </a:p>
          <a:p>
            <a:pPr defTabSz="914139">
              <a:lnSpc>
                <a:spcPct val="90000"/>
              </a:lnSpc>
              <a:spcAft>
                <a:spcPts val="1000"/>
              </a:spcAft>
              <a:defRPr/>
            </a:pPr>
            <a:r>
              <a:rPr lang="en-US" sz="1470" dirty="0"/>
              <a:t>Custom Speech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9F85D-A654-497F-96CE-7C776352D063}"/>
              </a:ext>
            </a:extLst>
          </p:cNvPr>
          <p:cNvSpPr/>
          <p:nvPr/>
        </p:nvSpPr>
        <p:spPr bwMode="auto">
          <a:xfrm>
            <a:off x="0" y="6412415"/>
            <a:ext cx="12192000" cy="97039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90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16000" decel="8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0.00273 -0.1164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12000" decel="86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74E-6 6.44576E-7 L 4.10774E-6 -0.207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2" grpId="0" uiExpand="1"/>
      <p:bldP spid="23" grpId="0" uiExpand="1"/>
      <p:bldP spid="24" grpId="0" uiExpand="1"/>
      <p:bldP spid="25" grpId="0" uiExpand="1"/>
      <p:bldP spid="26" grpId="0" uiExpand="1"/>
      <p:bldP spid="29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" y="972"/>
            <a:ext cx="12190271" cy="33214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1" y="487"/>
            <a:ext cx="12208193" cy="3321948"/>
          </a:xfrm>
          <a:prstGeom prst="rect">
            <a:avLst/>
          </a:prstGeom>
          <a:gradFill>
            <a:gsLst>
              <a:gs pos="13000">
                <a:schemeClr val="tx1">
                  <a:alpha val="0"/>
                </a:schemeClr>
              </a:gs>
              <a:gs pos="83000">
                <a:schemeClr val="tx1"/>
              </a:gs>
            </a:gsLst>
            <a:lin ang="108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36" tIns="140589" rIns="175736" bIns="1405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92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 descr="Up:  Microsoft Cognitive Services Give your apps a human side">
            <a:extLst>
              <a:ext uri="{FF2B5EF4-FFF2-40B4-BE49-F238E27FC236}">
                <a16:creationId xmlns:a16="http://schemas.microsoft.com/office/drawing/2014/main" id="{85389BCE-6F43-444F-9979-D45D2D1F447D}"/>
              </a:ext>
            </a:extLst>
          </p:cNvPr>
          <p:cNvSpPr/>
          <p:nvPr/>
        </p:nvSpPr>
        <p:spPr>
          <a:xfrm>
            <a:off x="286966" y="307084"/>
            <a:ext cx="7294166" cy="10698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95870">
              <a:lnSpc>
                <a:spcPct val="90000"/>
              </a:lnSpc>
              <a:defRPr/>
            </a:pPr>
            <a:r>
              <a:rPr lang="en-US" altLang="en-US" sz="4313" dirty="0">
                <a:gradFill>
                  <a:gsLst>
                    <a:gs pos="12727">
                      <a:srgbClr val="FFFFFF"/>
                    </a:gs>
                    <a:gs pos="52000">
                      <a:srgbClr val="FFFFFF"/>
                    </a:gs>
                  </a:gsLst>
                  <a:lin ang="10800000" scaled="0"/>
                </a:gradFill>
                <a:latin typeface="Segoe UI Light"/>
              </a:rPr>
              <a:t>Microsoft Cognitive Services</a:t>
            </a:r>
          </a:p>
          <a:p>
            <a:pPr defTabSz="895870">
              <a:lnSpc>
                <a:spcPct val="90000"/>
              </a:lnSpc>
              <a:spcAft>
                <a:spcPts val="1440"/>
              </a:spcAft>
              <a:defRPr/>
            </a:pPr>
            <a:r>
              <a:rPr lang="en-US" sz="2745" dirty="0">
                <a:gradFill>
                  <a:gsLst>
                    <a:gs pos="12727">
                      <a:srgbClr val="FFFFFF"/>
                    </a:gs>
                    <a:gs pos="52000">
                      <a:srgbClr val="FFFFFF"/>
                    </a:gs>
                  </a:gsLst>
                  <a:lin ang="10800000" scaled="0"/>
                </a:gradFill>
                <a:latin typeface="Segoe UI Semilight"/>
              </a:rPr>
              <a:t>Give your apps a human side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0E15C0-732F-400D-B489-00BB77BEAC0A}"/>
              </a:ext>
            </a:extLst>
          </p:cNvPr>
          <p:cNvSpPr/>
          <p:nvPr/>
        </p:nvSpPr>
        <p:spPr bwMode="auto">
          <a:xfrm>
            <a:off x="51" y="1915762"/>
            <a:ext cx="12191377" cy="494175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2A5A2D-5090-447C-B9CB-5B09CDA05316}"/>
              </a:ext>
            </a:extLst>
          </p:cNvPr>
          <p:cNvCxnSpPr/>
          <p:nvPr/>
        </p:nvCxnSpPr>
        <p:spPr>
          <a:xfrm>
            <a:off x="51" y="1887483"/>
            <a:ext cx="12191377" cy="0"/>
          </a:xfrm>
          <a:prstGeom prst="line">
            <a:avLst/>
          </a:prstGeom>
          <a:ln w="444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22AA849-641E-4163-9F50-0D445469820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6936" y="1444855"/>
            <a:ext cx="1138644" cy="1142839"/>
          </a:xfrm>
          <a:prstGeom prst="ellipse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09433DD-91B9-4425-8623-F8F3FF66E61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1550" y="1444853"/>
            <a:ext cx="1138644" cy="1142838"/>
          </a:xfrm>
          <a:prstGeom prst="ellipse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99E877-5482-4FC3-85DE-BF13F3D95E2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2322" y="1444854"/>
            <a:ext cx="1138644" cy="1142838"/>
          </a:xfrm>
          <a:prstGeom prst="ellipse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6335806-0638-407E-942D-72C51AF956B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78" y="1444853"/>
            <a:ext cx="1138644" cy="1142838"/>
          </a:xfrm>
          <a:prstGeom prst="ellipse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83981DD-D39B-4D93-82AE-434C3A18E0A6}"/>
              </a:ext>
            </a:extLst>
          </p:cNvPr>
          <p:cNvPicPr>
            <a:picLocks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5233" y="1444853"/>
            <a:ext cx="1138460" cy="1142838"/>
          </a:xfrm>
          <a:prstGeom prst="ellipse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76065532-79C3-45B4-8274-BF555ABA1100}"/>
              </a:ext>
            </a:extLst>
          </p:cNvPr>
          <p:cNvGrpSpPr/>
          <p:nvPr/>
        </p:nvGrpSpPr>
        <p:grpSpPr>
          <a:xfrm>
            <a:off x="10288932" y="1458297"/>
            <a:ext cx="1142838" cy="1142838"/>
            <a:chOff x="10495195" y="2941204"/>
            <a:chExt cx="1165754" cy="116575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E075B93-3B88-4DAE-A448-981C8C964574}"/>
                </a:ext>
              </a:extLst>
            </p:cNvPr>
            <p:cNvSpPr/>
            <p:nvPr/>
          </p:nvSpPr>
          <p:spPr bwMode="auto">
            <a:xfrm>
              <a:off x="10495195" y="2941204"/>
              <a:ext cx="1165754" cy="116575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F535537-DA82-407C-B298-157513230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3874" y="3277342"/>
              <a:ext cx="428397" cy="493478"/>
            </a:xfrm>
            <a:custGeom>
              <a:avLst/>
              <a:gdLst>
                <a:gd name="T0" fmla="*/ 88 w 329"/>
                <a:gd name="T1" fmla="*/ 0 h 380"/>
                <a:gd name="T2" fmla="*/ 126 w 329"/>
                <a:gd name="T3" fmla="*/ 0 h 380"/>
                <a:gd name="T4" fmla="*/ 126 w 329"/>
                <a:gd name="T5" fmla="*/ 132 h 380"/>
                <a:gd name="T6" fmla="*/ 123 w 329"/>
                <a:gd name="T7" fmla="*/ 146 h 380"/>
                <a:gd name="T8" fmla="*/ 10 w 329"/>
                <a:gd name="T9" fmla="*/ 341 h 380"/>
                <a:gd name="T10" fmla="*/ 32 w 329"/>
                <a:gd name="T11" fmla="*/ 380 h 380"/>
                <a:gd name="T12" fmla="*/ 298 w 329"/>
                <a:gd name="T13" fmla="*/ 380 h 380"/>
                <a:gd name="T14" fmla="*/ 319 w 329"/>
                <a:gd name="T15" fmla="*/ 342 h 380"/>
                <a:gd name="T16" fmla="*/ 206 w 329"/>
                <a:gd name="T17" fmla="*/ 146 h 380"/>
                <a:gd name="T18" fmla="*/ 203 w 329"/>
                <a:gd name="T19" fmla="*/ 132 h 380"/>
                <a:gd name="T20" fmla="*/ 203 w 329"/>
                <a:gd name="T21" fmla="*/ 0 h 380"/>
                <a:gd name="T22" fmla="*/ 241 w 329"/>
                <a:gd name="T23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9" h="380">
                  <a:moveTo>
                    <a:pt x="88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32"/>
                    <a:pt x="126" y="132"/>
                    <a:pt x="126" y="132"/>
                  </a:cubicBezTo>
                  <a:cubicBezTo>
                    <a:pt x="126" y="137"/>
                    <a:pt x="125" y="142"/>
                    <a:pt x="123" y="146"/>
                  </a:cubicBezTo>
                  <a:cubicBezTo>
                    <a:pt x="10" y="341"/>
                    <a:pt x="10" y="341"/>
                    <a:pt x="10" y="341"/>
                  </a:cubicBezTo>
                  <a:cubicBezTo>
                    <a:pt x="0" y="358"/>
                    <a:pt x="12" y="380"/>
                    <a:pt x="32" y="380"/>
                  </a:cubicBezTo>
                  <a:cubicBezTo>
                    <a:pt x="298" y="380"/>
                    <a:pt x="298" y="380"/>
                    <a:pt x="298" y="380"/>
                  </a:cubicBezTo>
                  <a:cubicBezTo>
                    <a:pt x="317" y="380"/>
                    <a:pt x="329" y="358"/>
                    <a:pt x="319" y="342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4" y="142"/>
                    <a:pt x="203" y="137"/>
                    <a:pt x="203" y="132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41" y="0"/>
                    <a:pt x="241" y="0"/>
                    <a:pt x="241" y="0"/>
                  </a:cubicBezTo>
                </a:path>
              </a:pathLst>
            </a:custGeom>
            <a:noFill/>
            <a:ln w="50800" cap="sq">
              <a:solidFill>
                <a:srgbClr val="0063B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1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BA3D3B-B155-443E-85BF-463752049EB9}"/>
              </a:ext>
            </a:extLst>
          </p:cNvPr>
          <p:cNvGrpSpPr/>
          <p:nvPr/>
        </p:nvGrpSpPr>
        <p:grpSpPr>
          <a:xfrm>
            <a:off x="204598" y="2556760"/>
            <a:ext cx="11812134" cy="3510728"/>
            <a:chOff x="208700" y="2607532"/>
            <a:chExt cx="12048992" cy="358112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86BE6D-5C2C-40C7-ADB7-2A68904C91D4}"/>
                </a:ext>
              </a:extLst>
            </p:cNvPr>
            <p:cNvSpPr txBox="1"/>
            <p:nvPr/>
          </p:nvSpPr>
          <p:spPr>
            <a:xfrm>
              <a:off x="10095503" y="2607532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Labs</a:t>
              </a:r>
              <a:endParaRPr lang="en-US" sz="2307" b="1" dirty="0">
                <a:gradFill>
                  <a:gsLst>
                    <a:gs pos="64545">
                      <a:srgbClr val="353535"/>
                    </a:gs>
                    <a:gs pos="40000">
                      <a:srgbClr val="353535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42DF21-061F-49ED-BE94-9CA85D9C09B8}"/>
                </a:ext>
              </a:extLst>
            </p:cNvPr>
            <p:cNvSpPr txBox="1"/>
            <p:nvPr/>
          </p:nvSpPr>
          <p:spPr>
            <a:xfrm>
              <a:off x="6167515" y="2607532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Knowledge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377D71-26FC-43DA-96EC-02EDC48452E2}"/>
                </a:ext>
              </a:extLst>
            </p:cNvPr>
            <p:cNvSpPr txBox="1"/>
            <p:nvPr/>
          </p:nvSpPr>
          <p:spPr>
            <a:xfrm>
              <a:off x="4203521" y="2607532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Language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3B22DF-0035-4F3F-ABBB-C297D6F4B793}"/>
                </a:ext>
              </a:extLst>
            </p:cNvPr>
            <p:cNvSpPr txBox="1"/>
            <p:nvPr/>
          </p:nvSpPr>
          <p:spPr>
            <a:xfrm>
              <a:off x="8131509" y="2607532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2DEE93-07F5-4239-B084-9A9D956E882E}"/>
                </a:ext>
              </a:extLst>
            </p:cNvPr>
            <p:cNvSpPr txBox="1"/>
            <p:nvPr/>
          </p:nvSpPr>
          <p:spPr>
            <a:xfrm>
              <a:off x="275533" y="2607532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179208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Vision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D003D6-CBE2-4205-992C-D0511D82137A}"/>
                </a:ext>
              </a:extLst>
            </p:cNvPr>
            <p:cNvSpPr txBox="1"/>
            <p:nvPr/>
          </p:nvSpPr>
          <p:spPr>
            <a:xfrm>
              <a:off x="2239527" y="2607532"/>
              <a:ext cx="1958467" cy="572339"/>
            </a:xfrm>
            <a:prstGeom prst="rect">
              <a:avLst/>
            </a:prstGeom>
            <a:noFill/>
          </p:spPr>
          <p:txBody>
            <a:bodyPr wrap="square" lIns="179208" tIns="143367" rIns="89630" bIns="143367" rtlCol="0" anchor="t">
              <a:spAutoFit/>
            </a:bodyPr>
            <a:lstStyle/>
            <a:p>
              <a:pPr algn="ctr" defTabSz="895870"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1961" b="1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Speech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3D0527-B5A1-46EA-BF75-DE500132D537}"/>
                </a:ext>
              </a:extLst>
            </p:cNvPr>
            <p:cNvSpPr/>
            <p:nvPr/>
          </p:nvSpPr>
          <p:spPr>
            <a:xfrm>
              <a:off x="208700" y="3156114"/>
              <a:ext cx="2107289" cy="2316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Computer Vision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Content Moderator  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Emotion 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Face 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Video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Video Indexer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endParaRPr lang="en-US" sz="147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A98663-CEF7-4FEB-ABD7-903ED71EE06B}"/>
                </a:ext>
              </a:extLst>
            </p:cNvPr>
            <p:cNvSpPr/>
            <p:nvPr/>
          </p:nvSpPr>
          <p:spPr>
            <a:xfrm>
              <a:off x="10094893" y="3156114"/>
              <a:ext cx="2162799" cy="3032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Project Prague (gesture)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Project Cuzco (events)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Project Johannesburg (routing)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Project Nanjing (isochrones)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Project Abu Dhabi (distance matrix)</a:t>
              </a:r>
            </a:p>
            <a:p>
              <a:pPr algn="ctr"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Project Wollongong (location)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30CF8F-5F93-4B72-9C19-F0F08B309A74}"/>
                </a:ext>
              </a:extLst>
            </p:cNvPr>
            <p:cNvSpPr txBox="1"/>
            <p:nvPr/>
          </p:nvSpPr>
          <p:spPr>
            <a:xfrm>
              <a:off x="8329463" y="3156113"/>
              <a:ext cx="1761252" cy="19800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spcAft>
                  <a:spcPts val="918"/>
                </a:spcAft>
                <a:defRPr sz="1632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Bing Autosuggest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Bing Image Search 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Bing News Search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Bing Video Search 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Bing Web Search 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Bing Entity Search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CAC2F6-60F1-4865-A26A-CE66858E9DB1}"/>
                </a:ext>
              </a:extLst>
            </p:cNvPr>
            <p:cNvSpPr txBox="1"/>
            <p:nvPr/>
          </p:nvSpPr>
          <p:spPr>
            <a:xfrm>
              <a:off x="6186341" y="3156113"/>
              <a:ext cx="2075720" cy="18517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spcAft>
                  <a:spcPts val="918"/>
                </a:spcAft>
                <a:defRPr sz="1632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Academic Knowledge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Entity Linking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Knowledge Exploration 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Recommendations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 err="1"/>
                <a:t>QnA</a:t>
              </a:r>
              <a:r>
                <a:rPr lang="en-US" sz="1470" dirty="0"/>
                <a:t> Maker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B8950C-DFBF-48B3-A7C4-EE908C1491D7}"/>
                </a:ext>
              </a:extLst>
            </p:cNvPr>
            <p:cNvSpPr txBox="1"/>
            <p:nvPr/>
          </p:nvSpPr>
          <p:spPr>
            <a:xfrm>
              <a:off x="4238922" y="3156113"/>
              <a:ext cx="1993368" cy="21877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spcAft>
                  <a:spcPts val="918"/>
                </a:spcAft>
                <a:defRPr sz="1632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Bing Spell Check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Linguistic Analysis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Text Analytics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Translator Text 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Web Language Model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57DF13-1FA1-49C7-907E-5403C8DF564F}"/>
                </a:ext>
              </a:extLst>
            </p:cNvPr>
            <p:cNvSpPr txBox="1"/>
            <p:nvPr/>
          </p:nvSpPr>
          <p:spPr>
            <a:xfrm>
              <a:off x="2309479" y="3147163"/>
              <a:ext cx="1904580" cy="118646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spcAft>
                  <a:spcPts val="918"/>
                </a:spcAft>
                <a:defRPr sz="1632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Bing Speech 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Speaker Recognition</a:t>
              </a:r>
            </a:p>
            <a:p>
              <a:pPr defTabSz="914139">
                <a:lnSpc>
                  <a:spcPct val="90000"/>
                </a:lnSpc>
                <a:spcAft>
                  <a:spcPts val="1000"/>
                </a:spcAft>
                <a:defRPr/>
              </a:pPr>
              <a:r>
                <a:rPr lang="en-US" sz="1470" dirty="0"/>
                <a:t>Translator Speech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4BFE5E4-4E64-407D-8735-AB7F96A7B154}"/>
              </a:ext>
            </a:extLst>
          </p:cNvPr>
          <p:cNvGrpSpPr/>
          <p:nvPr/>
        </p:nvGrpSpPr>
        <p:grpSpPr>
          <a:xfrm>
            <a:off x="108" y="5739618"/>
            <a:ext cx="12191029" cy="1126673"/>
            <a:chOff x="-758" y="5739943"/>
            <a:chExt cx="12192759" cy="11268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A90539-C217-41A7-8B44-4DD9984A46A8}"/>
                </a:ext>
              </a:extLst>
            </p:cNvPr>
            <p:cNvSpPr/>
            <p:nvPr/>
          </p:nvSpPr>
          <p:spPr bwMode="auto">
            <a:xfrm>
              <a:off x="-758" y="6105235"/>
              <a:ext cx="12192759" cy="761540"/>
            </a:xfrm>
            <a:prstGeom prst="rect">
              <a:avLst/>
            </a:prstGeom>
            <a:solidFill>
              <a:srgbClr val="0063B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BE0F2A-284A-4A50-BBDC-632EA8813BF9}"/>
                </a:ext>
              </a:extLst>
            </p:cNvPr>
            <p:cNvSpPr/>
            <p:nvPr/>
          </p:nvSpPr>
          <p:spPr>
            <a:xfrm>
              <a:off x="320055" y="6114142"/>
              <a:ext cx="1808220" cy="544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39">
                <a:lnSpc>
                  <a:spcPct val="90000"/>
                </a:lnSpc>
                <a:spcAft>
                  <a:spcPts val="1400"/>
                </a:spcAft>
                <a:defRPr/>
              </a:pPr>
              <a:r>
                <a:rPr lang="en-US" sz="1600" dirty="0">
                  <a:gradFill>
                    <a:gsLst>
                      <a:gs pos="92000">
                        <a:prstClr val="white"/>
                      </a:gs>
                      <a:gs pos="75000">
                        <a:prstClr val="white"/>
                      </a:gs>
                    </a:gsLst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Custom Vision </a:t>
              </a:r>
              <a:br>
                <a:rPr lang="en-US" sz="1600" dirty="0">
                  <a:gradFill>
                    <a:gsLst>
                      <a:gs pos="92000">
                        <a:prstClr val="white"/>
                      </a:gs>
                      <a:gs pos="75000">
                        <a:prstClr val="white"/>
                      </a:gs>
                    </a:gsLst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>
                  <a:gradFill>
                    <a:gsLst>
                      <a:gs pos="92000">
                        <a:prstClr val="white"/>
                      </a:gs>
                      <a:gs pos="75000">
                        <a:prstClr val="white"/>
                      </a:gs>
                    </a:gsLst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2F20AB6-60B1-42DF-9A1B-40DE98C52607}"/>
                </a:ext>
              </a:extLst>
            </p:cNvPr>
            <p:cNvSpPr/>
            <p:nvPr/>
          </p:nvSpPr>
          <p:spPr>
            <a:xfrm>
              <a:off x="2146354" y="6114142"/>
              <a:ext cx="2079636" cy="544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39">
                <a:lnSpc>
                  <a:spcPct val="90000"/>
                </a:lnSpc>
                <a:spcAft>
                  <a:spcPts val="1400"/>
                </a:spcAft>
                <a:defRPr/>
              </a:pPr>
              <a:r>
                <a:rPr lang="en-US" sz="1600">
                  <a:gradFill>
                    <a:gsLst>
                      <a:gs pos="92000">
                        <a:prstClr val="white"/>
                      </a:gs>
                      <a:gs pos="75000">
                        <a:prstClr val="white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Custom Speech</a:t>
              </a:r>
              <a:br>
                <a:rPr lang="en-US" sz="1600">
                  <a:gradFill>
                    <a:gsLst>
                      <a:gs pos="92000">
                        <a:prstClr val="white"/>
                      </a:gs>
                      <a:gs pos="75000">
                        <a:prstClr val="white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>
                  <a:gradFill>
                    <a:gsLst>
                      <a:gs pos="92000">
                        <a:prstClr val="white"/>
                      </a:gs>
                      <a:gs pos="75000">
                        <a:prstClr val="white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B9F254-AB52-42F6-907A-C464509B6948}"/>
                </a:ext>
              </a:extLst>
            </p:cNvPr>
            <p:cNvSpPr/>
            <p:nvPr/>
          </p:nvSpPr>
          <p:spPr>
            <a:xfrm>
              <a:off x="4302438" y="6114142"/>
              <a:ext cx="1634872" cy="544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39">
                <a:lnSpc>
                  <a:spcPct val="90000"/>
                </a:lnSpc>
                <a:spcAft>
                  <a:spcPts val="1400"/>
                </a:spcAft>
                <a:defRPr/>
              </a:pPr>
              <a:r>
                <a:rPr lang="en-US" sz="1600">
                  <a:gradFill>
                    <a:gsLst>
                      <a:gs pos="92000">
                        <a:prstClr val="white"/>
                      </a:gs>
                      <a:gs pos="75000">
                        <a:prstClr val="white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Language Understanding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A3F223-F063-44B9-B195-B1E1F9431404}"/>
                </a:ext>
              </a:extLst>
            </p:cNvPr>
            <p:cNvSpPr/>
            <p:nvPr/>
          </p:nvSpPr>
          <p:spPr>
            <a:xfrm>
              <a:off x="6220865" y="6114142"/>
              <a:ext cx="1696284" cy="544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39">
                <a:lnSpc>
                  <a:spcPct val="90000"/>
                </a:lnSpc>
                <a:spcAft>
                  <a:spcPts val="1400"/>
                </a:spcAft>
                <a:defRPr/>
              </a:pPr>
              <a:r>
                <a:rPr lang="en-US" sz="1600">
                  <a:gradFill>
                    <a:gsLst>
                      <a:gs pos="92000">
                        <a:prstClr val="white"/>
                      </a:gs>
                      <a:gs pos="75000">
                        <a:prstClr val="white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Custom Decision Service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4F59838-3054-495F-9138-A6F4178A5C01}"/>
                </a:ext>
              </a:extLst>
            </p:cNvPr>
            <p:cNvSpPr/>
            <p:nvPr/>
          </p:nvSpPr>
          <p:spPr>
            <a:xfrm>
              <a:off x="8122843" y="6114142"/>
              <a:ext cx="1785752" cy="544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39">
                <a:lnSpc>
                  <a:spcPct val="90000"/>
                </a:lnSpc>
                <a:spcAft>
                  <a:spcPts val="1400"/>
                </a:spcAft>
                <a:defRPr/>
              </a:pPr>
              <a:r>
                <a:rPr lang="en-US" sz="1600" dirty="0">
                  <a:gradFill>
                    <a:gsLst>
                      <a:gs pos="92000">
                        <a:prstClr val="white"/>
                      </a:gs>
                      <a:gs pos="75000">
                        <a:prstClr val="white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Bing Custom Search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86148D9-3A19-44DB-8C74-0A7144B290B4}"/>
                </a:ext>
              </a:extLst>
            </p:cNvPr>
            <p:cNvSpPr/>
            <p:nvPr/>
          </p:nvSpPr>
          <p:spPr>
            <a:xfrm>
              <a:off x="0" y="5739943"/>
              <a:ext cx="2501989" cy="318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139">
                <a:lnSpc>
                  <a:spcPct val="90000"/>
                </a:lnSpc>
                <a:spcAft>
                  <a:spcPts val="1400"/>
                </a:spcAft>
                <a:defRPr/>
              </a:pPr>
              <a:r>
                <a:rPr lang="en-US" sz="1600" b="1" spc="50" dirty="0">
                  <a:solidFill>
                    <a:srgbClr val="0063B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CUSTOMIZATION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A51D056-95E3-43FD-9FEC-F9404F0ACBA3}"/>
              </a:ext>
            </a:extLst>
          </p:cNvPr>
          <p:cNvSpPr/>
          <p:nvPr/>
        </p:nvSpPr>
        <p:spPr bwMode="auto">
          <a:xfrm>
            <a:off x="2190085" y="3645024"/>
            <a:ext cx="2059482" cy="422492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36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16E-6 -2.99591E-7 L 1.1616E-6 -0.037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1.08942E-6 L -2.35129E-6 0.06037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9FF2-C5F3-4F37-98DF-168AF2D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B14A-E425-477B-BAD3-C4521888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8288" y="1683482"/>
            <a:ext cx="3384376" cy="792088"/>
          </a:xfrm>
        </p:spPr>
        <p:txBody>
          <a:bodyPr>
            <a:normAutofit/>
          </a:bodyPr>
          <a:lstStyle/>
          <a:p>
            <a:r>
              <a:rPr lang="en-GB" dirty="0"/>
              <a:t>PowerPoint Presentation Translator</a:t>
            </a:r>
            <a:endParaRPr lang="en-US" dirty="0"/>
          </a:p>
        </p:txBody>
      </p:sp>
      <p:pic>
        <p:nvPicPr>
          <p:cNvPr id="1028" name="Picture 4" descr="https://microsofttranslator.uservoice.com/assets/189097699/start%20subtitles.png">
            <a:extLst>
              <a:ext uri="{FF2B5EF4-FFF2-40B4-BE49-F238E27FC236}">
                <a16:creationId xmlns:a16="http://schemas.microsoft.com/office/drawing/2014/main" id="{79316F38-DAB3-4CEE-9842-19512450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12776"/>
            <a:ext cx="79724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z801952.vo.msecnd.net/uploads/83e88460-dd91-436c-8b09-db27d73f8c33.jpg">
            <a:extLst>
              <a:ext uri="{FF2B5EF4-FFF2-40B4-BE49-F238E27FC236}">
                <a16:creationId xmlns:a16="http://schemas.microsoft.com/office/drawing/2014/main" id="{FE6E7277-E1E6-4760-921F-499AE9976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54" y="2730371"/>
            <a:ext cx="3663068" cy="206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0ADAE0-6B69-4947-9C2A-0CE8449AC48A}"/>
              </a:ext>
            </a:extLst>
          </p:cNvPr>
          <p:cNvSpPr txBox="1">
            <a:spLocks/>
          </p:cNvSpPr>
          <p:nvPr/>
        </p:nvSpPr>
        <p:spPr>
          <a:xfrm>
            <a:off x="8694340" y="3361019"/>
            <a:ext cx="338437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Skype Translator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D9E22C8-C15E-472A-BAFF-F7D8F7613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61" y="4982969"/>
            <a:ext cx="1028571" cy="102857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EAC054-30F2-4438-B589-D5007030113D}"/>
              </a:ext>
            </a:extLst>
          </p:cNvPr>
          <p:cNvSpPr txBox="1">
            <a:spLocks/>
          </p:cNvSpPr>
          <p:nvPr/>
        </p:nvSpPr>
        <p:spPr>
          <a:xfrm>
            <a:off x="191344" y="6031348"/>
            <a:ext cx="338437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Translator for Microsoft Edge</a:t>
            </a:r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D33B91C-E645-4F5A-967E-0AE7565EF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64" y="5083247"/>
            <a:ext cx="762308" cy="76230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C33C5A-E089-4741-A3F3-3CDDD63AAE22}"/>
              </a:ext>
            </a:extLst>
          </p:cNvPr>
          <p:cNvSpPr txBox="1">
            <a:spLocks/>
          </p:cNvSpPr>
          <p:nvPr/>
        </p:nvSpPr>
        <p:spPr>
          <a:xfrm>
            <a:off x="4151784" y="6031348"/>
            <a:ext cx="338437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Translator for Outlook Add-In</a:t>
            </a:r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B75913A-829F-4434-8B20-A65E8E8A3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5026251"/>
            <a:ext cx="876300" cy="8763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EC627D8-B36A-49C9-985C-227F44E6F37C}"/>
              </a:ext>
            </a:extLst>
          </p:cNvPr>
          <p:cNvSpPr txBox="1">
            <a:spLocks/>
          </p:cNvSpPr>
          <p:nvPr/>
        </p:nvSpPr>
        <p:spPr>
          <a:xfrm>
            <a:off x="8976320" y="6031348"/>
            <a:ext cx="338437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Translator app</a:t>
            </a:r>
          </a:p>
        </p:txBody>
      </p:sp>
    </p:spTree>
    <p:extLst>
      <p:ext uri="{BB962C8B-B14F-4D97-AF65-F5344CB8AC3E}">
        <p14:creationId xmlns:p14="http://schemas.microsoft.com/office/powerpoint/2010/main" val="26159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E9AC-6E05-41AC-9CC5-CF90286B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86C2-481C-4528-8DB9-F3DD56CB9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https://www.bing.com/translator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9FF2-C5F3-4F37-98DF-168AF2D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subscription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B14A-E425-477B-BAD3-C4521888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584000"/>
            <a:ext cx="5832008" cy="4994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dirty="0">
                <a:hlinkClick r:id="rId2"/>
              </a:rPr>
              <a:t>https://portal.azure.com/#create/Microsoft.CognitiveServicesSpeechTranslation</a:t>
            </a: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Free up to 10H of audio</a:t>
            </a:r>
          </a:p>
          <a:p>
            <a:pPr>
              <a:lnSpc>
                <a:spcPct val="100000"/>
              </a:lnSpc>
            </a:pP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you go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778394C-EA55-422A-9DF1-E779D7F8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22" y="846613"/>
            <a:ext cx="5976572" cy="567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2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9AB4-F597-4306-9255-CFCF83DB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see some code</a:t>
            </a:r>
            <a:endParaRPr lang="en-US" dirty="0"/>
          </a:p>
        </p:txBody>
      </p:sp>
      <p:pic>
        <p:nvPicPr>
          <p:cNvPr id="6" name="Immagine 5" descr="Ritaglio schermata">
            <a:extLst>
              <a:ext uri="{FF2B5EF4-FFF2-40B4-BE49-F238E27FC236}">
                <a16:creationId xmlns:a16="http://schemas.microsoft.com/office/drawing/2014/main" id="{1C41F04E-59DC-4466-BF61-D5E47E87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2" y="1511302"/>
            <a:ext cx="5745978" cy="2217612"/>
          </a:xfrm>
          <a:prstGeom prst="rect">
            <a:avLst/>
          </a:prstGeom>
        </p:spPr>
      </p:pic>
      <p:pic>
        <p:nvPicPr>
          <p:cNvPr id="7" name="Immagine 6" descr="Ritaglio schermata">
            <a:extLst>
              <a:ext uri="{FF2B5EF4-FFF2-40B4-BE49-F238E27FC236}">
                <a16:creationId xmlns:a16="http://schemas.microsoft.com/office/drawing/2014/main" id="{AEA21DA5-A810-4BFB-8776-3E8783467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842474"/>
            <a:ext cx="7448232" cy="36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7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E9AC-6E05-41AC-9CC5-CF90286B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86C2-481C-4528-8DB9-F3DD56CB9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Babel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ider Dev Tour template v2.potx" id="{536CAC66-6211-48EF-9F6D-C346CAFF24CB}" vid="{CD09C181-CD4D-4D33-ACBD-3EEE9BC8C41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170F48843B4469F4EBAA4989DCF06" ma:contentTypeVersion="10" ma:contentTypeDescription="Create a new document." ma:contentTypeScope="" ma:versionID="2f20f3d5ba0571e0196a57dbb2f3494b">
  <xsd:schema xmlns:xsd="http://www.w3.org/2001/XMLSchema" xmlns:xs="http://www.w3.org/2001/XMLSchema" xmlns:p="http://schemas.microsoft.com/office/2006/metadata/properties" xmlns:ns2="f6ecbb66-529e-4d85-a914-95a490d96b29" xmlns:ns3="c572443e-d5c7-4467-9262-fe356aab5cd9" targetNamespace="http://schemas.microsoft.com/office/2006/metadata/properties" ma:root="true" ma:fieldsID="64b42ee6732b56317aac76118bc80c77" ns2:_="" ns3:_="">
    <xsd:import namespace="f6ecbb66-529e-4d85-a914-95a490d96b29"/>
    <xsd:import namespace="c572443e-d5c7-4467-9262-fe356aab5c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cbb66-529e-4d85-a914-95a490d96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2443e-d5c7-4467-9262-fe356aab5cd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BB3965-280B-49D7-AC99-7866BFFFF2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31BC1-DF2F-4BB2-9295-1D20F8D6B4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cbb66-529e-4d85-a914-95a490d96b29"/>
    <ds:schemaRef ds:uri="c572443e-d5c7-4467-9262-fe356aab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A98A17-1F77-41F2-830B-66EC4469700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Insider Dev Tour template v2</Template>
  <TotalTime>169</TotalTime>
  <Words>554</Words>
  <Application>Microsoft Office PowerPoint</Application>
  <PresentationFormat>Widescreen</PresentationFormat>
  <Paragraphs>149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Segoe UI Semilight</vt:lpstr>
      <vt:lpstr>Tema di Office</vt:lpstr>
      <vt:lpstr>No more linguistic barriers with Microsoft Translator Speech</vt:lpstr>
      <vt:lpstr>Presentazione standard di PowerPoint</vt:lpstr>
      <vt:lpstr>Presentazione standard di PowerPoint</vt:lpstr>
      <vt:lpstr>Presentazione standard di PowerPoint</vt:lpstr>
      <vt:lpstr>Real use cases</vt:lpstr>
      <vt:lpstr>Demo!</vt:lpstr>
      <vt:lpstr>Service subscription</vt:lpstr>
      <vt:lpstr>Let’s see some code</vt:lpstr>
      <vt:lpstr>Demo!</vt:lpstr>
      <vt:lpstr>The Windows 10 IoT Core version</vt:lpstr>
      <vt:lpstr>Demo!</vt:lpstr>
      <vt:lpstr>References</vt:lpstr>
      <vt:lpstr>Create Productive Apps with Office 365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more linguistic barriers with Microsoft Translator Speech</dc:title>
  <dc:creator>Marco Minerva</dc:creator>
  <cp:lastModifiedBy>Marco Minerva</cp:lastModifiedBy>
  <cp:revision>9</cp:revision>
  <dcterms:created xsi:type="dcterms:W3CDTF">2018-06-02T11:43:49Z</dcterms:created>
  <dcterms:modified xsi:type="dcterms:W3CDTF">2018-06-06T10:04:50Z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0x01010034D170F48843B4469F4EBAA4989DCF06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davecraw@microsoft.com</vt:lpwstr>
  </property>
  <property fmtid="{D5CDD505-2E9C-101B-9397-08002B2CF9AE}" pid="6" name="MSIP_Label_f42aa342-8706-4288-bd11-ebb85995028c_SetDate">
    <vt:lpwstr>2018-05-01T01:13:38.2343500Z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