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9" r:id="rId4"/>
    <p:sldId id="258" r:id="rId5"/>
    <p:sldId id="263" r:id="rId6"/>
    <p:sldId id="265" r:id="rId7"/>
    <p:sldId id="269" r:id="rId8"/>
    <p:sldId id="266" r:id="rId9"/>
    <p:sldId id="270" r:id="rId10"/>
    <p:sldId id="272" r:id="rId11"/>
    <p:sldId id="267" r:id="rId12"/>
    <p:sldId id="268" r:id="rId13"/>
    <p:sldId id="264" r:id="rId14"/>
    <p:sldId id="27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CAPPELLO" initials="RC" lastIdx="1" clrIdx="0">
    <p:extLst>
      <p:ext uri="{19B8F6BF-5375-455C-9EA6-DF929625EA0E}">
        <p15:presenceInfo xmlns:p15="http://schemas.microsoft.com/office/powerpoint/2012/main" userId="S-1-5-21-2346172643-988803912-3779244660-1202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E6D"/>
    <a:srgbClr val="0072C6"/>
    <a:srgbClr val="A60054"/>
    <a:srgbClr val="B9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76112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C3AE6-C5A3-494F-BDEE-E3BA6616282E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566BF-A79B-49D1-8E0A-E19200107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2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66BF-A79B-49D1-8E0A-E192001072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7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72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Organizzazione</a:t>
            </a:r>
            <a:r>
              <a:rPr lang="en-GB" dirty="0"/>
              <a:t> VSTS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Progetto</a:t>
            </a:r>
            <a:r>
              <a:rPr lang="en-GB" dirty="0"/>
              <a:t> Agile</a:t>
            </a:r>
          </a:p>
          <a:p>
            <a:pPr marL="171450" indent="-171450">
              <a:buFontTx/>
              <a:buChar char="-"/>
            </a:pPr>
            <a:r>
              <a:rPr lang="en-GB" dirty="0"/>
              <a:t>Repo Git</a:t>
            </a:r>
          </a:p>
          <a:p>
            <a:pPr marL="171450" indent="-171450">
              <a:buFontTx/>
              <a:buChar char="-"/>
            </a:pPr>
            <a:r>
              <a:rPr lang="en-GB" dirty="0"/>
              <a:t>Branches</a:t>
            </a:r>
          </a:p>
          <a:p>
            <a:pPr marL="171450" indent="-171450">
              <a:buFontTx/>
              <a:buChar char="-"/>
            </a:pPr>
            <a:r>
              <a:rPr lang="en-GB" dirty="0"/>
              <a:t>Branches </a:t>
            </a:r>
            <a:r>
              <a:rPr lang="en-GB" dirty="0" err="1"/>
              <a:t>progetti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66BF-A79B-49D1-8E0A-E192001072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5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Fare Task per Marco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Accettare</a:t>
            </a:r>
            <a:r>
              <a:rPr lang="en-GB" dirty="0"/>
              <a:t> pull request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Build Android</a:t>
            </a:r>
          </a:p>
          <a:p>
            <a:pPr marL="171450" indent="-171450">
              <a:buFontTx/>
              <a:buChar char="-"/>
            </a:pPr>
            <a:r>
              <a:rPr lang="en-GB" dirty="0"/>
              <a:t>Release Android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-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Build iOS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Relese</a:t>
            </a:r>
            <a:r>
              <a:rPr lang="en-GB" dirty="0"/>
              <a:t> iOS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66BF-A79B-49D1-8E0A-E192001072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9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C6C-52B6-4E07-AF4B-BCE03D5BF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F10E5-6018-48B1-8F6E-D8C869BA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4" y="3209419"/>
            <a:ext cx="7241254" cy="241765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A8B857-E54B-4719-B417-573FBCA09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14" y="5679729"/>
            <a:ext cx="8361259" cy="365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DB79D-DD5D-4B61-9D09-807DFAAE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AD407-F6D7-4480-AF76-C7517308718F}" type="datetimeFigureOut">
              <a:rPr lang="it-IT" smtClean="0"/>
              <a:pPr/>
              <a:t>04/07/2018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0F50CE-F136-4E73-81DA-6136D73D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543EC-FB7B-44F9-A540-EC31C5CF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F69274-B2D5-4F87-8FC1-091C68E6A0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59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059B5F-5C35-43C5-B3D2-3A702D42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2A1BD1-6BF2-4DFF-84EF-824BC556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D407-F6D7-4480-AF76-C7517308718F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7E01BF-F7C5-4798-887B-CFF72A0A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4A9557-B761-4368-B45A-1694C5EB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274-B2D5-4F87-8FC1-091C68E6A0A0}" type="slidenum">
              <a:rPr lang="it-IT" smtClean="0"/>
              <a:t>‹#›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CFABCF-1E8D-4B2D-9C2B-1A98964A3B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654" y="5153237"/>
            <a:ext cx="2624166" cy="12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CB2686-952B-4B8F-91EB-DE7A7C4E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D407-F6D7-4480-AF76-C7517308718F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C0FA3F-D2A4-4727-9BFC-92081630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3B1C3D-6AD5-44E9-9F0E-CE6300DA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9274-B2D5-4F87-8FC1-091C68E6A0A0}" type="slidenum">
              <a:rPr lang="it-IT" smtClean="0"/>
              <a:t>‹#›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01C33C-BF2D-405C-BF12-ADCFCE430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654" y="5153237"/>
            <a:ext cx="2624166" cy="12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C05-879B-44F2-A6FA-8CF2836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586-C824-4695-91B3-E032DE97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FD9-E376-47B8-88CA-192DCC5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B3C2-A456-4EA3-90A7-9F328B4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BC66-C4CD-4ED2-91B6-87F18507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3717E4-55CD-4D9D-B523-AE6D22B7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47CE46-443C-405C-A71B-9B6FB1C4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DEDC0C-290D-4797-A5E7-38B3C6044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D407-F6D7-4480-AF76-C7517308718F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2638E-4959-4F23-96BF-D41136212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03C2E-BCCD-4CDC-B056-37533C7DB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9274-B2D5-4F87-8FC1-091C68E6A0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1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center.ms/" TargetMode="External"/><Relationship Id="rId2" Type="http://schemas.openxmlformats.org/officeDocument/2006/relationships/hyperlink" Target="https://visualstudio.microsoft.com/team-serv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flu.lund/automated-angular-unit-testing-on-visual-studio-team-services-22c03497265c" TargetMode="External"/><Relationship Id="rId4" Type="http://schemas.openxmlformats.org/officeDocument/2006/relationships/hyperlink" Target="https://docs.microsoft.com/en-us/appcenter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22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3.svg"/><Relationship Id="rId19" Type="http://schemas.openxmlformats.org/officeDocument/2006/relationships/image" Target="../media/image1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24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CE7E5-9205-4101-BF18-19566911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3" y="3209419"/>
            <a:ext cx="7634991" cy="2417658"/>
          </a:xfrm>
        </p:spPr>
        <p:txBody>
          <a:bodyPr>
            <a:normAutofit fontScale="90000"/>
          </a:bodyPr>
          <a:lstStyle/>
          <a:p>
            <a:r>
              <a:rPr lang="it-IT" dirty="0"/>
              <a:t>ALM con Visual Studio </a:t>
            </a:r>
            <a:r>
              <a:rPr lang="it-IT"/>
              <a:t>Team Services… </a:t>
            </a:r>
            <a:r>
              <a:rPr lang="it-IT" dirty="0"/>
              <a:t>e non solo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D5B5F1-CB49-4648-B417-79A3002EB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14" y="5695960"/>
            <a:ext cx="9144000" cy="977402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Riccardo Cappello – </a:t>
            </a:r>
            <a:r>
              <a:rPr lang="it-IT" sz="1800" dirty="0"/>
              <a:t>Operative Manager @ ALTEN Italia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rcappello</a:t>
            </a:r>
            <a:r>
              <a:rPr lang="it-IT" dirty="0"/>
              <a:t> </a:t>
            </a:r>
            <a:r>
              <a:rPr lang="it-IT" sz="1800" dirty="0"/>
              <a:t>| Microsoft </a:t>
            </a:r>
            <a:r>
              <a:rPr lang="it-IT" sz="1800" dirty="0" err="1"/>
              <a:t>Azure</a:t>
            </a:r>
            <a:r>
              <a:rPr lang="it-IT" sz="1800" dirty="0"/>
              <a:t> MVP | Intel Software Innovator</a:t>
            </a:r>
            <a:endParaRPr lang="it-IT" dirty="0"/>
          </a:p>
        </p:txBody>
      </p:sp>
      <p:pic>
        <p:nvPicPr>
          <p:cNvPr id="6" name="Immagine 3">
            <a:extLst>
              <a:ext uri="{FF2B5EF4-FFF2-40B4-BE49-F238E27FC236}">
                <a16:creationId xmlns:a16="http://schemas.microsoft.com/office/drawing/2014/main" id="{ACB0ACEF-C007-45DF-ABA8-E5BB7109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651" y="5090259"/>
            <a:ext cx="939062" cy="1479344"/>
          </a:xfrm>
          <a:prstGeom prst="rect">
            <a:avLst/>
          </a:prstGeom>
        </p:spPr>
      </p:pic>
      <p:pic>
        <p:nvPicPr>
          <p:cNvPr id="1026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40B11FB0-B41E-499C-9892-11A016F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33" y="5090258"/>
            <a:ext cx="1204961" cy="146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5FE7F-751D-4F05-B710-C42B59F64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914" y="5090258"/>
            <a:ext cx="1460317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9DD1C-2C25-43D9-9893-FF52F6B3B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56" y="0"/>
            <a:ext cx="385762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6DE4A-F014-40A6-9BF3-CDE0A0BC1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78" y="0"/>
            <a:ext cx="316896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5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2FA504-4530-4564-A92F-F93BC457C948}"/>
              </a:ext>
            </a:extLst>
          </p:cNvPr>
          <p:cNvSpPr txBox="1">
            <a:spLocks/>
          </p:cNvSpPr>
          <p:nvPr/>
        </p:nvSpPr>
        <p:spPr>
          <a:xfrm>
            <a:off x="534370" y="3209419"/>
            <a:ext cx="10839646" cy="241765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DEMO – Distribuzione </a:t>
            </a:r>
            <a:r>
              <a:rPr lang="it-IT" dirty="0" err="1">
                <a:solidFill>
                  <a:schemeClr val="bg1"/>
                </a:solidFill>
              </a:rPr>
              <a:t>Apps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72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1AED-FA22-429A-A0E4-839CAFF7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1B4E97B-BE47-4165-81BD-40A4E82C6DA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29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  <a:hlinkClick r:id="rId2"/>
              </a:rPr>
              <a:t>https://visualstudio.microsoft.com/team-services/</a:t>
            </a: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  <a:hlinkClick r:id="rId3"/>
              </a:rPr>
              <a:t>https://appcenter.ms</a:t>
            </a:r>
            <a:r>
              <a:rPr lang="it-IT" sz="3200" dirty="0">
                <a:latin typeface="+mn-lt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  <a:hlinkClick r:id="rId4"/>
              </a:rPr>
              <a:t>https://docs.microsoft.com/en-us/appcenter/</a:t>
            </a:r>
            <a:r>
              <a:rPr lang="it-IT" sz="3200" dirty="0">
                <a:latin typeface="+mn-lt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  <a:hlinkClick r:id="rId5"/>
              </a:rPr>
              <a:t>https://medium.com/@flu.lund/automated-angular-unit-testing-on-visual-studio-team-services-22c03497265c</a:t>
            </a:r>
            <a:r>
              <a:rPr lang="it-IT" sz="2400" dirty="0">
                <a:latin typeface="+mn-lt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4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03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EADB-F9FA-4365-B637-40925A9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52" y="365125"/>
            <a:ext cx="10229147" cy="1325563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 are the instructions?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https://aka.ms/ms-docs 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DC1-6DA2-49C7-AACD-8725C261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19"/>
            <a:ext cx="10229146" cy="1641685"/>
          </a:xfrm>
        </p:spPr>
        <p:txBody>
          <a:bodyPr>
            <a:normAutofit/>
          </a:bodyPr>
          <a:lstStyle/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Docs.microsoft.com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is new the platform hosting Microsoft technical documentation. Content is 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Open Source</a:t>
            </a:r>
            <a:r>
              <a:rPr lang="en-US" sz="12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(*)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Hosted on GitHub, </a:t>
            </a:r>
            <a:r>
              <a:rPr lang="en-US" sz="1800" b="1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Community-enabled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+ in your own language!</a:t>
            </a: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Help the Community improve Docs, and </a:t>
            </a:r>
            <a:r>
              <a:rPr lang="en-US" sz="18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grow your reputation online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!! </a:t>
            </a:r>
            <a:endParaRPr lang="en-US" sz="16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6" lvl="1" indent="0" defTabSz="914367">
              <a:spcBef>
                <a:spcPct val="20000"/>
              </a:spcBef>
              <a:buSzPct val="90000"/>
              <a:buNone/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Discover how here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https://aka.ms/intldocs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744824-F8EE-4794-BBE0-9C5B3276298C}"/>
              </a:ext>
            </a:extLst>
          </p:cNvPr>
          <p:cNvCxnSpPr/>
          <p:nvPr/>
        </p:nvCxnSpPr>
        <p:spPr>
          <a:xfrm>
            <a:off x="279918" y="3429000"/>
            <a:ext cx="11457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68F2E8C1-8175-41AE-8A6A-EA5F2E53355A}"/>
              </a:ext>
            </a:extLst>
          </p:cNvPr>
          <p:cNvSpPr txBox="1">
            <a:spLocks/>
          </p:cNvSpPr>
          <p:nvPr/>
        </p:nvSpPr>
        <p:spPr>
          <a:xfrm>
            <a:off x="1124652" y="3462887"/>
            <a:ext cx="1022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you like Open Source?</a:t>
            </a:r>
            <a:br>
              <a:rPr lang="en-US" sz="4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  </a:t>
            </a:r>
            <a:endParaRPr lang="en-US" sz="4700" u="sng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FF550A-73A5-45B4-A1B1-A55FC832616D}"/>
              </a:ext>
            </a:extLst>
          </p:cNvPr>
          <p:cNvSpPr txBox="1">
            <a:spLocks/>
          </p:cNvSpPr>
          <p:nvPr/>
        </p:nvSpPr>
        <p:spPr>
          <a:xfrm>
            <a:off x="2257809" y="4990494"/>
            <a:ext cx="3976244" cy="14797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u="sng">
                <a:solidFill>
                  <a:schemeClr val="bg1"/>
                </a:solidFill>
              </a:rPr>
              <a:t>in your language,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 today!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68B4ED-201A-4A7D-B605-0813717E3834}"/>
              </a:ext>
            </a:extLst>
          </p:cNvPr>
          <p:cNvGrpSpPr/>
          <p:nvPr/>
        </p:nvGrpSpPr>
        <p:grpSpPr>
          <a:xfrm>
            <a:off x="8543995" y="3597823"/>
            <a:ext cx="3351307" cy="738664"/>
            <a:chOff x="8543995" y="3597824"/>
            <a:chExt cx="3351307" cy="853648"/>
          </a:xfrm>
        </p:grpSpPr>
        <p:pic>
          <p:nvPicPr>
            <p:cNvPr id="10" name="Picture 2" descr="Risultato immagine per vscode logo">
              <a:extLst>
                <a:ext uri="{FF2B5EF4-FFF2-40B4-BE49-F238E27FC236}">
                  <a16:creationId xmlns:a16="http://schemas.microsoft.com/office/drawing/2014/main" id="{F410ECFE-DD49-4E30-986E-42AA3D7A4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26" y="3633667"/>
              <a:ext cx="1060976" cy="70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384F1E-4838-435E-B189-7A4AD15E4EC9}"/>
                </a:ext>
              </a:extLst>
            </p:cNvPr>
            <p:cNvSpPr txBox="1"/>
            <p:nvPr/>
          </p:nvSpPr>
          <p:spPr>
            <a:xfrm>
              <a:off x="8543995" y="3597824"/>
              <a:ext cx="1906291" cy="85364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VS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6F025-504C-4AFE-A153-A6E92C9D6D97}"/>
              </a:ext>
            </a:extLst>
          </p:cNvPr>
          <p:cNvGrpSpPr/>
          <p:nvPr/>
        </p:nvGrpSpPr>
        <p:grpSpPr>
          <a:xfrm>
            <a:off x="7213599" y="4243377"/>
            <a:ext cx="4809717" cy="1258806"/>
            <a:chOff x="7213599" y="4392665"/>
            <a:chExt cx="4809717" cy="1258806"/>
          </a:xfrm>
        </p:grpSpPr>
        <p:pic>
          <p:nvPicPr>
            <p:cNvPr id="12" name="Picture 4" descr="https://img-prod-cms-rt-microsoft-com.akamaized.net/cms/api/am/imageFileData/RE1I4Dx">
              <a:extLst>
                <a:ext uri="{FF2B5EF4-FFF2-40B4-BE49-F238E27FC236}">
                  <a16:creationId xmlns:a16="http://schemas.microsoft.com/office/drawing/2014/main" id="{389ECA9C-8B17-47AA-9886-909EE0FAB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041" y="4452743"/>
              <a:ext cx="1438275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43B6D-73ED-4F60-A7BA-110C8CD96E8B}"/>
                </a:ext>
              </a:extLst>
            </p:cNvPr>
            <p:cNvSpPr txBox="1"/>
            <p:nvPr/>
          </p:nvSpPr>
          <p:spPr>
            <a:xfrm>
              <a:off x="7213599" y="4392665"/>
              <a:ext cx="3371441" cy="12588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on Linux</a:t>
              </a:r>
            </a:p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Ops Studio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79C8DC-3914-4ED4-AD09-A7F5D8FD1CEF}"/>
              </a:ext>
            </a:extLst>
          </p:cNvPr>
          <p:cNvGrpSpPr/>
          <p:nvPr/>
        </p:nvGrpSpPr>
        <p:grpSpPr>
          <a:xfrm>
            <a:off x="6257043" y="5336060"/>
            <a:ext cx="5639681" cy="742335"/>
            <a:chOff x="6257043" y="5661403"/>
            <a:chExt cx="5639681" cy="816569"/>
          </a:xfrm>
        </p:grpSpPr>
        <p:pic>
          <p:nvPicPr>
            <p:cNvPr id="14" name="Picture 6" descr="https://marketplace.eclipse.org/sites/default/files/styles/ds_medium/public/BrandVisualStudioTeamServices2017RTW_64x.png">
              <a:extLst>
                <a:ext uri="{FF2B5EF4-FFF2-40B4-BE49-F238E27FC236}">
                  <a16:creationId xmlns:a16="http://schemas.microsoft.com/office/drawing/2014/main" id="{44CD0C35-B007-42E4-856E-6A4EBD825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724" y="566140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D923E-3AAF-4AC1-B28C-4D317302FC22}"/>
                </a:ext>
              </a:extLst>
            </p:cNvPr>
            <p:cNvSpPr txBox="1"/>
            <p:nvPr/>
          </p:nvSpPr>
          <p:spPr>
            <a:xfrm>
              <a:off x="6257043" y="5665441"/>
              <a:ext cx="4810303" cy="8125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Team Explorer Everywhere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37B2B2-A433-4BCB-B51F-8D5414FBC351}"/>
              </a:ext>
            </a:extLst>
          </p:cNvPr>
          <p:cNvSpPr txBox="1"/>
          <p:nvPr/>
        </p:nvSpPr>
        <p:spPr>
          <a:xfrm>
            <a:off x="9426566" y="6009015"/>
            <a:ext cx="279653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… and more!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1B0FBD-247B-4ECB-8008-61F2603E0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" y="4990493"/>
            <a:ext cx="1685131" cy="1685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075BED-FF6C-44D7-A0CF-A38DC2CDB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14" y="208195"/>
            <a:ext cx="1639421" cy="163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E625C-7E34-4171-8E66-887C2E99F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" y="543894"/>
            <a:ext cx="968022" cy="968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E2826E-25F0-4367-832F-999A82B5F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" y="3648622"/>
            <a:ext cx="921161" cy="1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B98A-511B-45EF-BECC-78E2F8F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8558-97AB-4823-8D10-9E827A36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3600" dirty="0"/>
              <a:t>https://github.com/AltenITALIA/ContosoSpareParts</a:t>
            </a:r>
          </a:p>
        </p:txBody>
      </p:sp>
    </p:spTree>
    <p:extLst>
      <p:ext uri="{BB962C8B-B14F-4D97-AF65-F5344CB8AC3E}">
        <p14:creationId xmlns:p14="http://schemas.microsoft.com/office/powerpoint/2010/main" val="22857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8"/>
          <p:cNvGrpSpPr>
            <a:grpSpLocks/>
          </p:cNvGrpSpPr>
          <p:nvPr/>
        </p:nvGrpSpPr>
        <p:grpSpPr bwMode="auto">
          <a:xfrm>
            <a:off x="3768487" y="1717158"/>
            <a:ext cx="4007554" cy="4861169"/>
            <a:chOff x="653" y="976"/>
            <a:chExt cx="2169" cy="2631"/>
          </a:xfrm>
        </p:grpSpPr>
        <p:sp>
          <p:nvSpPr>
            <p:cNvPr id="87" name="Freeform 4"/>
            <p:cNvSpPr>
              <a:spLocks/>
            </p:cNvSpPr>
            <p:nvPr/>
          </p:nvSpPr>
          <p:spPr bwMode="auto">
            <a:xfrm>
              <a:off x="653" y="976"/>
              <a:ext cx="2169" cy="2322"/>
            </a:xfrm>
            <a:custGeom>
              <a:avLst/>
              <a:gdLst>
                <a:gd name="T0" fmla="*/ 200 w 12122"/>
                <a:gd name="T1" fmla="*/ 3333 h 13897"/>
                <a:gd name="T2" fmla="*/ 0 w 12122"/>
                <a:gd name="T3" fmla="*/ 1729 h 13897"/>
                <a:gd name="T4" fmla="*/ 651 w 12122"/>
                <a:gd name="T5" fmla="*/ 1660 h 13897"/>
                <a:gd name="T6" fmla="*/ 590 w 12122"/>
                <a:gd name="T7" fmla="*/ 913 h 13897"/>
                <a:gd name="T8" fmla="*/ 1724 w 12122"/>
                <a:gd name="T9" fmla="*/ 822 h 13897"/>
                <a:gd name="T10" fmla="*/ 2667 w 12122"/>
                <a:gd name="T11" fmla="*/ 889 h 13897"/>
                <a:gd name="T12" fmla="*/ 2748 w 12122"/>
                <a:gd name="T13" fmla="*/ 1285 h 13897"/>
                <a:gd name="T14" fmla="*/ 3031 w 12122"/>
                <a:gd name="T15" fmla="*/ 498 h 13897"/>
                <a:gd name="T16" fmla="*/ 3429 w 12122"/>
                <a:gd name="T17" fmla="*/ 777 h 13897"/>
                <a:gd name="T18" fmla="*/ 3967 w 12122"/>
                <a:gd name="T19" fmla="*/ 871 h 13897"/>
                <a:gd name="T20" fmla="*/ 4333 w 12122"/>
                <a:gd name="T21" fmla="*/ 274 h 13897"/>
                <a:gd name="T22" fmla="*/ 5791 w 12122"/>
                <a:gd name="T23" fmla="*/ 0 h 13897"/>
                <a:gd name="T24" fmla="*/ 6441 w 12122"/>
                <a:gd name="T25" fmla="*/ 694 h 13897"/>
                <a:gd name="T26" fmla="*/ 7483 w 12122"/>
                <a:gd name="T27" fmla="*/ 936 h 13897"/>
                <a:gd name="T28" fmla="*/ 7611 w 12122"/>
                <a:gd name="T29" fmla="*/ 1890 h 13897"/>
                <a:gd name="T30" fmla="*/ 7444 w 12122"/>
                <a:gd name="T31" fmla="*/ 2419 h 13897"/>
                <a:gd name="T32" fmla="*/ 6996 w 12122"/>
                <a:gd name="T33" fmla="*/ 2062 h 13897"/>
                <a:gd name="T34" fmla="*/ 6319 w 12122"/>
                <a:gd name="T35" fmla="*/ 2415 h 13897"/>
                <a:gd name="T36" fmla="*/ 6046 w 12122"/>
                <a:gd name="T37" fmla="*/ 3213 h 13897"/>
                <a:gd name="T38" fmla="*/ 5598 w 12122"/>
                <a:gd name="T39" fmla="*/ 3526 h 13897"/>
                <a:gd name="T40" fmla="*/ 5841 w 12122"/>
                <a:gd name="T41" fmla="*/ 3645 h 13897"/>
                <a:gd name="T42" fmla="*/ 6624 w 12122"/>
                <a:gd name="T43" fmla="*/ 4996 h 13897"/>
                <a:gd name="T44" fmla="*/ 7381 w 12122"/>
                <a:gd name="T45" fmla="*/ 6541 h 13897"/>
                <a:gd name="T46" fmla="*/ 8523 w 12122"/>
                <a:gd name="T47" fmla="*/ 7939 h 13897"/>
                <a:gd name="T48" fmla="*/ 9683 w 12122"/>
                <a:gd name="T49" fmla="*/ 8251 h 13897"/>
                <a:gd name="T50" fmla="*/ 10328 w 12122"/>
                <a:gd name="T51" fmla="*/ 9286 h 13897"/>
                <a:gd name="T52" fmla="*/ 11612 w 12122"/>
                <a:gd name="T53" fmla="*/ 10005 h 13897"/>
                <a:gd name="T54" fmla="*/ 12008 w 12122"/>
                <a:gd name="T55" fmla="*/ 11071 h 13897"/>
                <a:gd name="T56" fmla="*/ 11528 w 12122"/>
                <a:gd name="T57" fmla="*/ 10897 h 13897"/>
                <a:gd name="T58" fmla="*/ 11032 w 12122"/>
                <a:gd name="T59" fmla="*/ 10531 h 13897"/>
                <a:gd name="T60" fmla="*/ 10343 w 12122"/>
                <a:gd name="T61" fmla="*/ 10188 h 13897"/>
                <a:gd name="T62" fmla="*/ 9845 w 12122"/>
                <a:gd name="T63" fmla="*/ 11124 h 13897"/>
                <a:gd name="T64" fmla="*/ 10297 w 12122"/>
                <a:gd name="T65" fmla="*/ 11586 h 13897"/>
                <a:gd name="T66" fmla="*/ 10283 w 12122"/>
                <a:gd name="T67" fmla="*/ 12456 h 13897"/>
                <a:gd name="T68" fmla="*/ 9832 w 12122"/>
                <a:gd name="T69" fmla="*/ 13188 h 13897"/>
                <a:gd name="T70" fmla="*/ 8793 w 12122"/>
                <a:gd name="T71" fmla="*/ 13897 h 13897"/>
                <a:gd name="T72" fmla="*/ 9021 w 12122"/>
                <a:gd name="T73" fmla="*/ 13206 h 13897"/>
                <a:gd name="T74" fmla="*/ 9488 w 12122"/>
                <a:gd name="T75" fmla="*/ 12706 h 13897"/>
                <a:gd name="T76" fmla="*/ 9076 w 12122"/>
                <a:gd name="T77" fmla="*/ 11496 h 13897"/>
                <a:gd name="T78" fmla="*/ 8718 w 12122"/>
                <a:gd name="T79" fmla="*/ 10801 h 13897"/>
                <a:gd name="T80" fmla="*/ 8176 w 12122"/>
                <a:gd name="T81" fmla="*/ 10158 h 13897"/>
                <a:gd name="T82" fmla="*/ 7621 w 12122"/>
                <a:gd name="T83" fmla="*/ 9621 h 13897"/>
                <a:gd name="T84" fmla="*/ 7041 w 12122"/>
                <a:gd name="T85" fmla="*/ 8917 h 13897"/>
                <a:gd name="T86" fmla="*/ 6466 w 12122"/>
                <a:gd name="T87" fmla="*/ 8706 h 13897"/>
                <a:gd name="T88" fmla="*/ 5716 w 12122"/>
                <a:gd name="T89" fmla="*/ 8329 h 13897"/>
                <a:gd name="T90" fmla="*/ 4531 w 12122"/>
                <a:gd name="T91" fmla="*/ 6844 h 13897"/>
                <a:gd name="T92" fmla="*/ 4261 w 12122"/>
                <a:gd name="T93" fmla="*/ 6736 h 13897"/>
                <a:gd name="T94" fmla="*/ 3900 w 12122"/>
                <a:gd name="T95" fmla="*/ 5929 h 13897"/>
                <a:gd name="T96" fmla="*/ 3586 w 12122"/>
                <a:gd name="T97" fmla="*/ 4893 h 13897"/>
                <a:gd name="T98" fmla="*/ 2810 w 12122"/>
                <a:gd name="T99" fmla="*/ 3762 h 13897"/>
                <a:gd name="T100" fmla="*/ 1869 w 12122"/>
                <a:gd name="T101" fmla="*/ 3522 h 13897"/>
                <a:gd name="T102" fmla="*/ 1068 w 12122"/>
                <a:gd name="T103" fmla="*/ 4184 h 13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122" h="13897">
                  <a:moveTo>
                    <a:pt x="659" y="4171"/>
                  </a:moveTo>
                  <a:lnTo>
                    <a:pt x="755" y="3667"/>
                  </a:lnTo>
                  <a:lnTo>
                    <a:pt x="353" y="3513"/>
                  </a:lnTo>
                  <a:lnTo>
                    <a:pt x="200" y="3333"/>
                  </a:lnTo>
                  <a:lnTo>
                    <a:pt x="155" y="2943"/>
                  </a:lnTo>
                  <a:lnTo>
                    <a:pt x="371" y="2728"/>
                  </a:lnTo>
                  <a:lnTo>
                    <a:pt x="381" y="2515"/>
                  </a:lnTo>
                  <a:lnTo>
                    <a:pt x="0" y="1729"/>
                  </a:lnTo>
                  <a:lnTo>
                    <a:pt x="42" y="1635"/>
                  </a:lnTo>
                  <a:lnTo>
                    <a:pt x="336" y="1816"/>
                  </a:lnTo>
                  <a:lnTo>
                    <a:pt x="585" y="1800"/>
                  </a:lnTo>
                  <a:lnTo>
                    <a:pt x="651" y="1660"/>
                  </a:lnTo>
                  <a:lnTo>
                    <a:pt x="681" y="1561"/>
                  </a:lnTo>
                  <a:lnTo>
                    <a:pt x="635" y="1369"/>
                  </a:lnTo>
                  <a:lnTo>
                    <a:pt x="510" y="1132"/>
                  </a:lnTo>
                  <a:lnTo>
                    <a:pt x="590" y="913"/>
                  </a:lnTo>
                  <a:lnTo>
                    <a:pt x="873" y="961"/>
                  </a:lnTo>
                  <a:lnTo>
                    <a:pt x="1034" y="889"/>
                  </a:lnTo>
                  <a:lnTo>
                    <a:pt x="1500" y="879"/>
                  </a:lnTo>
                  <a:lnTo>
                    <a:pt x="1724" y="822"/>
                  </a:lnTo>
                  <a:lnTo>
                    <a:pt x="2223" y="343"/>
                  </a:lnTo>
                  <a:lnTo>
                    <a:pt x="2354" y="388"/>
                  </a:lnTo>
                  <a:lnTo>
                    <a:pt x="2330" y="603"/>
                  </a:lnTo>
                  <a:lnTo>
                    <a:pt x="2667" y="889"/>
                  </a:lnTo>
                  <a:lnTo>
                    <a:pt x="2561" y="1140"/>
                  </a:lnTo>
                  <a:lnTo>
                    <a:pt x="2598" y="1330"/>
                  </a:lnTo>
                  <a:lnTo>
                    <a:pt x="2679" y="1339"/>
                  </a:lnTo>
                  <a:lnTo>
                    <a:pt x="2748" y="1285"/>
                  </a:lnTo>
                  <a:lnTo>
                    <a:pt x="2738" y="1050"/>
                  </a:lnTo>
                  <a:lnTo>
                    <a:pt x="2949" y="912"/>
                  </a:lnTo>
                  <a:lnTo>
                    <a:pt x="3008" y="732"/>
                  </a:lnTo>
                  <a:lnTo>
                    <a:pt x="3031" y="498"/>
                  </a:lnTo>
                  <a:lnTo>
                    <a:pt x="3093" y="439"/>
                  </a:lnTo>
                  <a:lnTo>
                    <a:pt x="3201" y="439"/>
                  </a:lnTo>
                  <a:lnTo>
                    <a:pt x="3289" y="741"/>
                  </a:lnTo>
                  <a:lnTo>
                    <a:pt x="3429" y="777"/>
                  </a:lnTo>
                  <a:lnTo>
                    <a:pt x="3573" y="700"/>
                  </a:lnTo>
                  <a:lnTo>
                    <a:pt x="3733" y="811"/>
                  </a:lnTo>
                  <a:lnTo>
                    <a:pt x="3931" y="928"/>
                  </a:lnTo>
                  <a:lnTo>
                    <a:pt x="3967" y="871"/>
                  </a:lnTo>
                  <a:lnTo>
                    <a:pt x="3931" y="660"/>
                  </a:lnTo>
                  <a:lnTo>
                    <a:pt x="4012" y="463"/>
                  </a:lnTo>
                  <a:lnTo>
                    <a:pt x="4272" y="534"/>
                  </a:lnTo>
                  <a:lnTo>
                    <a:pt x="4333" y="274"/>
                  </a:lnTo>
                  <a:lnTo>
                    <a:pt x="4461" y="184"/>
                  </a:lnTo>
                  <a:lnTo>
                    <a:pt x="4641" y="256"/>
                  </a:lnTo>
                  <a:lnTo>
                    <a:pt x="4786" y="133"/>
                  </a:lnTo>
                  <a:lnTo>
                    <a:pt x="5791" y="0"/>
                  </a:lnTo>
                  <a:lnTo>
                    <a:pt x="5959" y="45"/>
                  </a:lnTo>
                  <a:lnTo>
                    <a:pt x="5842" y="180"/>
                  </a:lnTo>
                  <a:lnTo>
                    <a:pt x="6196" y="690"/>
                  </a:lnTo>
                  <a:lnTo>
                    <a:pt x="6441" y="694"/>
                  </a:lnTo>
                  <a:lnTo>
                    <a:pt x="6592" y="814"/>
                  </a:lnTo>
                  <a:lnTo>
                    <a:pt x="6888" y="829"/>
                  </a:lnTo>
                  <a:lnTo>
                    <a:pt x="7221" y="952"/>
                  </a:lnTo>
                  <a:lnTo>
                    <a:pt x="7483" y="936"/>
                  </a:lnTo>
                  <a:lnTo>
                    <a:pt x="7639" y="963"/>
                  </a:lnTo>
                  <a:lnTo>
                    <a:pt x="7366" y="1243"/>
                  </a:lnTo>
                  <a:lnTo>
                    <a:pt x="7461" y="1597"/>
                  </a:lnTo>
                  <a:lnTo>
                    <a:pt x="7611" y="1890"/>
                  </a:lnTo>
                  <a:lnTo>
                    <a:pt x="7954" y="2253"/>
                  </a:lnTo>
                  <a:lnTo>
                    <a:pt x="7833" y="2581"/>
                  </a:lnTo>
                  <a:lnTo>
                    <a:pt x="7629" y="2508"/>
                  </a:lnTo>
                  <a:lnTo>
                    <a:pt x="7444" y="2419"/>
                  </a:lnTo>
                  <a:lnTo>
                    <a:pt x="7486" y="2280"/>
                  </a:lnTo>
                  <a:lnTo>
                    <a:pt x="7357" y="2106"/>
                  </a:lnTo>
                  <a:lnTo>
                    <a:pt x="7200" y="2145"/>
                  </a:lnTo>
                  <a:lnTo>
                    <a:pt x="6996" y="2062"/>
                  </a:lnTo>
                  <a:lnTo>
                    <a:pt x="6831" y="2130"/>
                  </a:lnTo>
                  <a:lnTo>
                    <a:pt x="6826" y="2296"/>
                  </a:lnTo>
                  <a:lnTo>
                    <a:pt x="6543" y="2310"/>
                  </a:lnTo>
                  <a:lnTo>
                    <a:pt x="6319" y="2415"/>
                  </a:lnTo>
                  <a:lnTo>
                    <a:pt x="5991" y="2400"/>
                  </a:lnTo>
                  <a:lnTo>
                    <a:pt x="5851" y="2713"/>
                  </a:lnTo>
                  <a:lnTo>
                    <a:pt x="5956" y="2899"/>
                  </a:lnTo>
                  <a:lnTo>
                    <a:pt x="6046" y="3213"/>
                  </a:lnTo>
                  <a:lnTo>
                    <a:pt x="5869" y="3375"/>
                  </a:lnTo>
                  <a:lnTo>
                    <a:pt x="5881" y="3538"/>
                  </a:lnTo>
                  <a:lnTo>
                    <a:pt x="5761" y="3585"/>
                  </a:lnTo>
                  <a:lnTo>
                    <a:pt x="5598" y="3526"/>
                  </a:lnTo>
                  <a:lnTo>
                    <a:pt x="5521" y="3628"/>
                  </a:lnTo>
                  <a:lnTo>
                    <a:pt x="5628" y="3682"/>
                  </a:lnTo>
                  <a:lnTo>
                    <a:pt x="5767" y="3694"/>
                  </a:lnTo>
                  <a:lnTo>
                    <a:pt x="5841" y="3645"/>
                  </a:lnTo>
                  <a:lnTo>
                    <a:pt x="5851" y="3897"/>
                  </a:lnTo>
                  <a:lnTo>
                    <a:pt x="5944" y="4225"/>
                  </a:lnTo>
                  <a:lnTo>
                    <a:pt x="6096" y="4575"/>
                  </a:lnTo>
                  <a:lnTo>
                    <a:pt x="6624" y="4996"/>
                  </a:lnTo>
                  <a:lnTo>
                    <a:pt x="7113" y="5478"/>
                  </a:lnTo>
                  <a:lnTo>
                    <a:pt x="7327" y="6016"/>
                  </a:lnTo>
                  <a:lnTo>
                    <a:pt x="7335" y="6319"/>
                  </a:lnTo>
                  <a:lnTo>
                    <a:pt x="7381" y="6541"/>
                  </a:lnTo>
                  <a:lnTo>
                    <a:pt x="7548" y="7012"/>
                  </a:lnTo>
                  <a:lnTo>
                    <a:pt x="8244" y="7723"/>
                  </a:lnTo>
                  <a:lnTo>
                    <a:pt x="8401" y="7830"/>
                  </a:lnTo>
                  <a:lnTo>
                    <a:pt x="8523" y="7939"/>
                  </a:lnTo>
                  <a:lnTo>
                    <a:pt x="8703" y="8019"/>
                  </a:lnTo>
                  <a:lnTo>
                    <a:pt x="9009" y="8076"/>
                  </a:lnTo>
                  <a:lnTo>
                    <a:pt x="9632" y="8040"/>
                  </a:lnTo>
                  <a:lnTo>
                    <a:pt x="9683" y="8251"/>
                  </a:lnTo>
                  <a:lnTo>
                    <a:pt x="9437" y="8494"/>
                  </a:lnTo>
                  <a:lnTo>
                    <a:pt x="9406" y="8617"/>
                  </a:lnTo>
                  <a:lnTo>
                    <a:pt x="9593" y="8796"/>
                  </a:lnTo>
                  <a:lnTo>
                    <a:pt x="10328" y="9286"/>
                  </a:lnTo>
                  <a:lnTo>
                    <a:pt x="10513" y="9331"/>
                  </a:lnTo>
                  <a:lnTo>
                    <a:pt x="11000" y="9723"/>
                  </a:lnTo>
                  <a:lnTo>
                    <a:pt x="11471" y="9993"/>
                  </a:lnTo>
                  <a:lnTo>
                    <a:pt x="11612" y="10005"/>
                  </a:lnTo>
                  <a:lnTo>
                    <a:pt x="11708" y="10176"/>
                  </a:lnTo>
                  <a:lnTo>
                    <a:pt x="12005" y="10491"/>
                  </a:lnTo>
                  <a:lnTo>
                    <a:pt x="12122" y="10879"/>
                  </a:lnTo>
                  <a:lnTo>
                    <a:pt x="12008" y="11071"/>
                  </a:lnTo>
                  <a:lnTo>
                    <a:pt x="11993" y="11326"/>
                  </a:lnTo>
                  <a:lnTo>
                    <a:pt x="11582" y="11131"/>
                  </a:lnTo>
                  <a:lnTo>
                    <a:pt x="11588" y="11016"/>
                  </a:lnTo>
                  <a:lnTo>
                    <a:pt x="11528" y="10897"/>
                  </a:lnTo>
                  <a:lnTo>
                    <a:pt x="11573" y="10741"/>
                  </a:lnTo>
                  <a:lnTo>
                    <a:pt x="11452" y="10593"/>
                  </a:lnTo>
                  <a:lnTo>
                    <a:pt x="11275" y="10486"/>
                  </a:lnTo>
                  <a:lnTo>
                    <a:pt x="11032" y="10531"/>
                  </a:lnTo>
                  <a:lnTo>
                    <a:pt x="10822" y="10429"/>
                  </a:lnTo>
                  <a:lnTo>
                    <a:pt x="10772" y="10222"/>
                  </a:lnTo>
                  <a:lnTo>
                    <a:pt x="10612" y="10171"/>
                  </a:lnTo>
                  <a:lnTo>
                    <a:pt x="10343" y="10188"/>
                  </a:lnTo>
                  <a:lnTo>
                    <a:pt x="10067" y="10656"/>
                  </a:lnTo>
                  <a:lnTo>
                    <a:pt x="9964" y="10786"/>
                  </a:lnTo>
                  <a:lnTo>
                    <a:pt x="9952" y="11014"/>
                  </a:lnTo>
                  <a:lnTo>
                    <a:pt x="9845" y="11124"/>
                  </a:lnTo>
                  <a:lnTo>
                    <a:pt x="9828" y="11299"/>
                  </a:lnTo>
                  <a:lnTo>
                    <a:pt x="9904" y="11478"/>
                  </a:lnTo>
                  <a:lnTo>
                    <a:pt x="10117" y="11566"/>
                  </a:lnTo>
                  <a:lnTo>
                    <a:pt x="10297" y="11586"/>
                  </a:lnTo>
                  <a:lnTo>
                    <a:pt x="10522" y="11827"/>
                  </a:lnTo>
                  <a:lnTo>
                    <a:pt x="10568" y="12412"/>
                  </a:lnTo>
                  <a:lnTo>
                    <a:pt x="10502" y="12558"/>
                  </a:lnTo>
                  <a:lnTo>
                    <a:pt x="10283" y="12456"/>
                  </a:lnTo>
                  <a:lnTo>
                    <a:pt x="10175" y="12480"/>
                  </a:lnTo>
                  <a:lnTo>
                    <a:pt x="10052" y="12573"/>
                  </a:lnTo>
                  <a:lnTo>
                    <a:pt x="9813" y="12772"/>
                  </a:lnTo>
                  <a:lnTo>
                    <a:pt x="9832" y="13188"/>
                  </a:lnTo>
                  <a:lnTo>
                    <a:pt x="9286" y="13650"/>
                  </a:lnTo>
                  <a:lnTo>
                    <a:pt x="9256" y="13875"/>
                  </a:lnTo>
                  <a:lnTo>
                    <a:pt x="8992" y="13848"/>
                  </a:lnTo>
                  <a:lnTo>
                    <a:pt x="8793" y="13897"/>
                  </a:lnTo>
                  <a:lnTo>
                    <a:pt x="8721" y="13531"/>
                  </a:lnTo>
                  <a:lnTo>
                    <a:pt x="8827" y="13444"/>
                  </a:lnTo>
                  <a:lnTo>
                    <a:pt x="9001" y="13356"/>
                  </a:lnTo>
                  <a:lnTo>
                    <a:pt x="9021" y="13206"/>
                  </a:lnTo>
                  <a:lnTo>
                    <a:pt x="9045" y="13081"/>
                  </a:lnTo>
                  <a:lnTo>
                    <a:pt x="9016" y="12876"/>
                  </a:lnTo>
                  <a:lnTo>
                    <a:pt x="9283" y="12742"/>
                  </a:lnTo>
                  <a:lnTo>
                    <a:pt x="9488" y="12706"/>
                  </a:lnTo>
                  <a:lnTo>
                    <a:pt x="9488" y="12487"/>
                  </a:lnTo>
                  <a:lnTo>
                    <a:pt x="9353" y="12292"/>
                  </a:lnTo>
                  <a:lnTo>
                    <a:pt x="9272" y="11767"/>
                  </a:lnTo>
                  <a:lnTo>
                    <a:pt x="9076" y="11496"/>
                  </a:lnTo>
                  <a:lnTo>
                    <a:pt x="9107" y="11304"/>
                  </a:lnTo>
                  <a:lnTo>
                    <a:pt x="8979" y="10894"/>
                  </a:lnTo>
                  <a:lnTo>
                    <a:pt x="8880" y="10794"/>
                  </a:lnTo>
                  <a:lnTo>
                    <a:pt x="8718" y="10801"/>
                  </a:lnTo>
                  <a:lnTo>
                    <a:pt x="8587" y="10845"/>
                  </a:lnTo>
                  <a:lnTo>
                    <a:pt x="8199" y="10507"/>
                  </a:lnTo>
                  <a:lnTo>
                    <a:pt x="8103" y="10366"/>
                  </a:lnTo>
                  <a:lnTo>
                    <a:pt x="8176" y="10158"/>
                  </a:lnTo>
                  <a:lnTo>
                    <a:pt x="8017" y="9787"/>
                  </a:lnTo>
                  <a:lnTo>
                    <a:pt x="7590" y="9813"/>
                  </a:lnTo>
                  <a:lnTo>
                    <a:pt x="7548" y="9711"/>
                  </a:lnTo>
                  <a:lnTo>
                    <a:pt x="7621" y="9621"/>
                  </a:lnTo>
                  <a:lnTo>
                    <a:pt x="7560" y="9576"/>
                  </a:lnTo>
                  <a:lnTo>
                    <a:pt x="7402" y="9588"/>
                  </a:lnTo>
                  <a:lnTo>
                    <a:pt x="7245" y="9516"/>
                  </a:lnTo>
                  <a:lnTo>
                    <a:pt x="7041" y="8917"/>
                  </a:lnTo>
                  <a:lnTo>
                    <a:pt x="6934" y="8836"/>
                  </a:lnTo>
                  <a:lnTo>
                    <a:pt x="6816" y="8809"/>
                  </a:lnTo>
                  <a:lnTo>
                    <a:pt x="6591" y="8820"/>
                  </a:lnTo>
                  <a:lnTo>
                    <a:pt x="6466" y="8706"/>
                  </a:lnTo>
                  <a:lnTo>
                    <a:pt x="6334" y="8730"/>
                  </a:lnTo>
                  <a:lnTo>
                    <a:pt x="6214" y="8766"/>
                  </a:lnTo>
                  <a:lnTo>
                    <a:pt x="6094" y="8524"/>
                  </a:lnTo>
                  <a:lnTo>
                    <a:pt x="5716" y="8329"/>
                  </a:lnTo>
                  <a:lnTo>
                    <a:pt x="5328" y="7807"/>
                  </a:lnTo>
                  <a:lnTo>
                    <a:pt x="4986" y="7504"/>
                  </a:lnTo>
                  <a:lnTo>
                    <a:pt x="4672" y="6948"/>
                  </a:lnTo>
                  <a:lnTo>
                    <a:pt x="4531" y="6844"/>
                  </a:lnTo>
                  <a:lnTo>
                    <a:pt x="4392" y="6826"/>
                  </a:lnTo>
                  <a:lnTo>
                    <a:pt x="4350" y="6907"/>
                  </a:lnTo>
                  <a:lnTo>
                    <a:pt x="4290" y="6846"/>
                  </a:lnTo>
                  <a:lnTo>
                    <a:pt x="4261" y="6736"/>
                  </a:lnTo>
                  <a:lnTo>
                    <a:pt x="4341" y="6658"/>
                  </a:lnTo>
                  <a:lnTo>
                    <a:pt x="4363" y="6588"/>
                  </a:lnTo>
                  <a:lnTo>
                    <a:pt x="3946" y="6118"/>
                  </a:lnTo>
                  <a:lnTo>
                    <a:pt x="3900" y="5929"/>
                  </a:lnTo>
                  <a:lnTo>
                    <a:pt x="3690" y="5886"/>
                  </a:lnTo>
                  <a:lnTo>
                    <a:pt x="3769" y="5512"/>
                  </a:lnTo>
                  <a:lnTo>
                    <a:pt x="3516" y="5113"/>
                  </a:lnTo>
                  <a:lnTo>
                    <a:pt x="3586" y="4893"/>
                  </a:lnTo>
                  <a:lnTo>
                    <a:pt x="3571" y="4488"/>
                  </a:lnTo>
                  <a:lnTo>
                    <a:pt x="3450" y="4294"/>
                  </a:lnTo>
                  <a:lnTo>
                    <a:pt x="2993" y="3982"/>
                  </a:lnTo>
                  <a:lnTo>
                    <a:pt x="2810" y="3762"/>
                  </a:lnTo>
                  <a:lnTo>
                    <a:pt x="2501" y="3670"/>
                  </a:lnTo>
                  <a:lnTo>
                    <a:pt x="2457" y="3489"/>
                  </a:lnTo>
                  <a:lnTo>
                    <a:pt x="2106" y="3420"/>
                  </a:lnTo>
                  <a:lnTo>
                    <a:pt x="1869" y="3522"/>
                  </a:lnTo>
                  <a:lnTo>
                    <a:pt x="1698" y="3730"/>
                  </a:lnTo>
                  <a:lnTo>
                    <a:pt x="1508" y="3861"/>
                  </a:lnTo>
                  <a:lnTo>
                    <a:pt x="1406" y="4053"/>
                  </a:lnTo>
                  <a:lnTo>
                    <a:pt x="1068" y="4184"/>
                  </a:lnTo>
                  <a:lnTo>
                    <a:pt x="817" y="4183"/>
                  </a:lnTo>
                  <a:lnTo>
                    <a:pt x="659" y="417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5"/>
            <p:cNvSpPr>
              <a:spLocks/>
            </p:cNvSpPr>
            <p:nvPr/>
          </p:nvSpPr>
          <p:spPr bwMode="auto">
            <a:xfrm>
              <a:off x="750" y="2343"/>
              <a:ext cx="331" cy="555"/>
            </a:xfrm>
            <a:custGeom>
              <a:avLst/>
              <a:gdLst>
                <a:gd name="T0" fmla="*/ 45 w 370"/>
                <a:gd name="T1" fmla="*/ 617 h 665"/>
                <a:gd name="T2" fmla="*/ 10 w 370"/>
                <a:gd name="T3" fmla="*/ 573 h 665"/>
                <a:gd name="T4" fmla="*/ 6 w 370"/>
                <a:gd name="T5" fmla="*/ 551 h 665"/>
                <a:gd name="T6" fmla="*/ 37 w 370"/>
                <a:gd name="T7" fmla="*/ 432 h 665"/>
                <a:gd name="T8" fmla="*/ 58 w 370"/>
                <a:gd name="T9" fmla="*/ 393 h 665"/>
                <a:gd name="T10" fmla="*/ 69 w 370"/>
                <a:gd name="T11" fmla="*/ 353 h 665"/>
                <a:gd name="T12" fmla="*/ 49 w 370"/>
                <a:gd name="T13" fmla="*/ 362 h 665"/>
                <a:gd name="T14" fmla="*/ 43 w 370"/>
                <a:gd name="T15" fmla="*/ 383 h 665"/>
                <a:gd name="T16" fmla="*/ 33 w 370"/>
                <a:gd name="T17" fmla="*/ 369 h 665"/>
                <a:gd name="T18" fmla="*/ 33 w 370"/>
                <a:gd name="T19" fmla="*/ 336 h 665"/>
                <a:gd name="T20" fmla="*/ 45 w 370"/>
                <a:gd name="T21" fmla="*/ 315 h 665"/>
                <a:gd name="T22" fmla="*/ 60 w 370"/>
                <a:gd name="T23" fmla="*/ 308 h 665"/>
                <a:gd name="T24" fmla="*/ 60 w 370"/>
                <a:gd name="T25" fmla="*/ 249 h 665"/>
                <a:gd name="T26" fmla="*/ 46 w 370"/>
                <a:gd name="T27" fmla="*/ 236 h 665"/>
                <a:gd name="T28" fmla="*/ 48 w 370"/>
                <a:gd name="T29" fmla="*/ 152 h 665"/>
                <a:gd name="T30" fmla="*/ 24 w 370"/>
                <a:gd name="T31" fmla="*/ 155 h 665"/>
                <a:gd name="T32" fmla="*/ 0 w 370"/>
                <a:gd name="T33" fmla="*/ 147 h 665"/>
                <a:gd name="T34" fmla="*/ 22 w 370"/>
                <a:gd name="T35" fmla="*/ 108 h 665"/>
                <a:gd name="T36" fmla="*/ 24 w 370"/>
                <a:gd name="T37" fmla="*/ 74 h 665"/>
                <a:gd name="T38" fmla="*/ 49 w 370"/>
                <a:gd name="T39" fmla="*/ 63 h 665"/>
                <a:gd name="T40" fmla="*/ 60 w 370"/>
                <a:gd name="T41" fmla="*/ 77 h 665"/>
                <a:gd name="T42" fmla="*/ 121 w 370"/>
                <a:gd name="T43" fmla="*/ 102 h 665"/>
                <a:gd name="T44" fmla="*/ 145 w 370"/>
                <a:gd name="T45" fmla="*/ 74 h 665"/>
                <a:gd name="T46" fmla="*/ 183 w 370"/>
                <a:gd name="T47" fmla="*/ 74 h 665"/>
                <a:gd name="T48" fmla="*/ 204 w 370"/>
                <a:gd name="T49" fmla="*/ 51 h 665"/>
                <a:gd name="T50" fmla="*/ 228 w 370"/>
                <a:gd name="T51" fmla="*/ 47 h 665"/>
                <a:gd name="T52" fmla="*/ 226 w 370"/>
                <a:gd name="T53" fmla="*/ 24 h 665"/>
                <a:gd name="T54" fmla="*/ 268 w 370"/>
                <a:gd name="T55" fmla="*/ 18 h 665"/>
                <a:gd name="T56" fmla="*/ 277 w 370"/>
                <a:gd name="T57" fmla="*/ 3 h 665"/>
                <a:gd name="T58" fmla="*/ 297 w 370"/>
                <a:gd name="T59" fmla="*/ 0 h 665"/>
                <a:gd name="T60" fmla="*/ 303 w 370"/>
                <a:gd name="T61" fmla="*/ 15 h 665"/>
                <a:gd name="T62" fmla="*/ 325 w 370"/>
                <a:gd name="T63" fmla="*/ 23 h 665"/>
                <a:gd name="T64" fmla="*/ 328 w 370"/>
                <a:gd name="T65" fmla="*/ 63 h 665"/>
                <a:gd name="T66" fmla="*/ 339 w 370"/>
                <a:gd name="T67" fmla="*/ 81 h 665"/>
                <a:gd name="T68" fmla="*/ 340 w 370"/>
                <a:gd name="T69" fmla="*/ 104 h 665"/>
                <a:gd name="T70" fmla="*/ 360 w 370"/>
                <a:gd name="T71" fmla="*/ 90 h 665"/>
                <a:gd name="T72" fmla="*/ 367 w 370"/>
                <a:gd name="T73" fmla="*/ 101 h 665"/>
                <a:gd name="T74" fmla="*/ 342 w 370"/>
                <a:gd name="T75" fmla="*/ 120 h 665"/>
                <a:gd name="T76" fmla="*/ 367 w 370"/>
                <a:gd name="T77" fmla="*/ 138 h 665"/>
                <a:gd name="T78" fmla="*/ 370 w 370"/>
                <a:gd name="T79" fmla="*/ 245 h 665"/>
                <a:gd name="T80" fmla="*/ 360 w 370"/>
                <a:gd name="T81" fmla="*/ 275 h 665"/>
                <a:gd name="T82" fmla="*/ 334 w 370"/>
                <a:gd name="T83" fmla="*/ 287 h 665"/>
                <a:gd name="T84" fmla="*/ 322 w 370"/>
                <a:gd name="T85" fmla="*/ 327 h 665"/>
                <a:gd name="T86" fmla="*/ 339 w 370"/>
                <a:gd name="T87" fmla="*/ 354 h 665"/>
                <a:gd name="T88" fmla="*/ 316 w 370"/>
                <a:gd name="T89" fmla="*/ 404 h 665"/>
                <a:gd name="T90" fmla="*/ 316 w 370"/>
                <a:gd name="T91" fmla="*/ 462 h 665"/>
                <a:gd name="T92" fmla="*/ 270 w 370"/>
                <a:gd name="T93" fmla="*/ 638 h 665"/>
                <a:gd name="T94" fmla="*/ 252 w 370"/>
                <a:gd name="T95" fmla="*/ 633 h 665"/>
                <a:gd name="T96" fmla="*/ 247 w 370"/>
                <a:gd name="T97" fmla="*/ 608 h 665"/>
                <a:gd name="T98" fmla="*/ 154 w 370"/>
                <a:gd name="T99" fmla="*/ 596 h 665"/>
                <a:gd name="T100" fmla="*/ 144 w 370"/>
                <a:gd name="T101" fmla="*/ 630 h 665"/>
                <a:gd name="T102" fmla="*/ 114 w 370"/>
                <a:gd name="T103" fmla="*/ 665 h 665"/>
                <a:gd name="T104" fmla="*/ 91 w 370"/>
                <a:gd name="T105" fmla="*/ 650 h 665"/>
                <a:gd name="T106" fmla="*/ 78 w 370"/>
                <a:gd name="T107" fmla="*/ 665 h 665"/>
                <a:gd name="T108" fmla="*/ 42 w 370"/>
                <a:gd name="T109" fmla="*/ 657 h 665"/>
                <a:gd name="T110" fmla="*/ 39 w 370"/>
                <a:gd name="T111" fmla="*/ 639 h 665"/>
                <a:gd name="T112" fmla="*/ 45 w 370"/>
                <a:gd name="T113" fmla="*/ 617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0" h="665">
                  <a:moveTo>
                    <a:pt x="45" y="617"/>
                  </a:moveTo>
                  <a:lnTo>
                    <a:pt x="10" y="573"/>
                  </a:lnTo>
                  <a:lnTo>
                    <a:pt x="6" y="551"/>
                  </a:lnTo>
                  <a:lnTo>
                    <a:pt x="37" y="432"/>
                  </a:lnTo>
                  <a:lnTo>
                    <a:pt x="58" y="393"/>
                  </a:lnTo>
                  <a:lnTo>
                    <a:pt x="69" y="353"/>
                  </a:lnTo>
                  <a:lnTo>
                    <a:pt x="49" y="362"/>
                  </a:lnTo>
                  <a:lnTo>
                    <a:pt x="43" y="383"/>
                  </a:lnTo>
                  <a:lnTo>
                    <a:pt x="33" y="369"/>
                  </a:lnTo>
                  <a:lnTo>
                    <a:pt x="33" y="336"/>
                  </a:lnTo>
                  <a:lnTo>
                    <a:pt x="45" y="315"/>
                  </a:lnTo>
                  <a:lnTo>
                    <a:pt x="60" y="308"/>
                  </a:lnTo>
                  <a:lnTo>
                    <a:pt x="60" y="249"/>
                  </a:lnTo>
                  <a:lnTo>
                    <a:pt x="46" y="236"/>
                  </a:lnTo>
                  <a:lnTo>
                    <a:pt x="48" y="152"/>
                  </a:lnTo>
                  <a:lnTo>
                    <a:pt x="24" y="155"/>
                  </a:lnTo>
                  <a:lnTo>
                    <a:pt x="0" y="147"/>
                  </a:lnTo>
                  <a:lnTo>
                    <a:pt x="22" y="108"/>
                  </a:lnTo>
                  <a:lnTo>
                    <a:pt x="24" y="74"/>
                  </a:lnTo>
                  <a:lnTo>
                    <a:pt x="49" y="63"/>
                  </a:lnTo>
                  <a:lnTo>
                    <a:pt x="60" y="77"/>
                  </a:lnTo>
                  <a:lnTo>
                    <a:pt x="121" y="102"/>
                  </a:lnTo>
                  <a:lnTo>
                    <a:pt x="145" y="74"/>
                  </a:lnTo>
                  <a:lnTo>
                    <a:pt x="183" y="74"/>
                  </a:lnTo>
                  <a:lnTo>
                    <a:pt x="204" y="51"/>
                  </a:lnTo>
                  <a:lnTo>
                    <a:pt x="228" y="47"/>
                  </a:lnTo>
                  <a:lnTo>
                    <a:pt x="226" y="24"/>
                  </a:lnTo>
                  <a:lnTo>
                    <a:pt x="268" y="18"/>
                  </a:lnTo>
                  <a:lnTo>
                    <a:pt x="277" y="3"/>
                  </a:lnTo>
                  <a:lnTo>
                    <a:pt x="297" y="0"/>
                  </a:lnTo>
                  <a:lnTo>
                    <a:pt x="303" y="15"/>
                  </a:lnTo>
                  <a:lnTo>
                    <a:pt x="325" y="23"/>
                  </a:lnTo>
                  <a:lnTo>
                    <a:pt x="328" y="63"/>
                  </a:lnTo>
                  <a:lnTo>
                    <a:pt x="339" y="81"/>
                  </a:lnTo>
                  <a:lnTo>
                    <a:pt x="340" y="104"/>
                  </a:lnTo>
                  <a:lnTo>
                    <a:pt x="360" y="90"/>
                  </a:lnTo>
                  <a:lnTo>
                    <a:pt x="367" y="101"/>
                  </a:lnTo>
                  <a:lnTo>
                    <a:pt x="342" y="120"/>
                  </a:lnTo>
                  <a:lnTo>
                    <a:pt x="367" y="138"/>
                  </a:lnTo>
                  <a:lnTo>
                    <a:pt x="370" y="245"/>
                  </a:lnTo>
                  <a:lnTo>
                    <a:pt x="360" y="275"/>
                  </a:lnTo>
                  <a:lnTo>
                    <a:pt x="334" y="287"/>
                  </a:lnTo>
                  <a:lnTo>
                    <a:pt x="322" y="327"/>
                  </a:lnTo>
                  <a:lnTo>
                    <a:pt x="339" y="354"/>
                  </a:lnTo>
                  <a:lnTo>
                    <a:pt x="316" y="404"/>
                  </a:lnTo>
                  <a:lnTo>
                    <a:pt x="316" y="462"/>
                  </a:lnTo>
                  <a:lnTo>
                    <a:pt x="270" y="638"/>
                  </a:lnTo>
                  <a:lnTo>
                    <a:pt x="252" y="633"/>
                  </a:lnTo>
                  <a:lnTo>
                    <a:pt x="247" y="608"/>
                  </a:lnTo>
                  <a:lnTo>
                    <a:pt x="154" y="596"/>
                  </a:lnTo>
                  <a:lnTo>
                    <a:pt x="144" y="630"/>
                  </a:lnTo>
                  <a:lnTo>
                    <a:pt x="114" y="665"/>
                  </a:lnTo>
                  <a:lnTo>
                    <a:pt x="91" y="650"/>
                  </a:lnTo>
                  <a:lnTo>
                    <a:pt x="78" y="665"/>
                  </a:lnTo>
                  <a:lnTo>
                    <a:pt x="42" y="657"/>
                  </a:lnTo>
                  <a:lnTo>
                    <a:pt x="39" y="639"/>
                  </a:lnTo>
                  <a:lnTo>
                    <a:pt x="45" y="617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1552" y="3194"/>
              <a:ext cx="663" cy="413"/>
            </a:xfrm>
            <a:custGeom>
              <a:avLst/>
              <a:gdLst>
                <a:gd name="T0" fmla="*/ 741 w 741"/>
                <a:gd name="T1" fmla="*/ 13 h 495"/>
                <a:gd name="T2" fmla="*/ 724 w 741"/>
                <a:gd name="T3" fmla="*/ 7 h 495"/>
                <a:gd name="T4" fmla="*/ 684 w 741"/>
                <a:gd name="T5" fmla="*/ 36 h 495"/>
                <a:gd name="T6" fmla="*/ 642 w 741"/>
                <a:gd name="T7" fmla="*/ 31 h 495"/>
                <a:gd name="T8" fmla="*/ 621 w 741"/>
                <a:gd name="T9" fmla="*/ 52 h 495"/>
                <a:gd name="T10" fmla="*/ 597 w 741"/>
                <a:gd name="T11" fmla="*/ 34 h 495"/>
                <a:gd name="T12" fmla="*/ 549 w 741"/>
                <a:gd name="T13" fmla="*/ 34 h 495"/>
                <a:gd name="T14" fmla="*/ 496 w 741"/>
                <a:gd name="T15" fmla="*/ 60 h 495"/>
                <a:gd name="T16" fmla="*/ 415 w 741"/>
                <a:gd name="T17" fmla="*/ 76 h 495"/>
                <a:gd name="T18" fmla="*/ 360 w 741"/>
                <a:gd name="T19" fmla="*/ 64 h 495"/>
                <a:gd name="T20" fmla="*/ 318 w 741"/>
                <a:gd name="T21" fmla="*/ 64 h 495"/>
                <a:gd name="T22" fmla="*/ 277 w 741"/>
                <a:gd name="T23" fmla="*/ 76 h 495"/>
                <a:gd name="T24" fmla="*/ 244 w 741"/>
                <a:gd name="T25" fmla="*/ 27 h 495"/>
                <a:gd name="T26" fmla="*/ 177 w 741"/>
                <a:gd name="T27" fmla="*/ 0 h 495"/>
                <a:gd name="T28" fmla="*/ 148 w 741"/>
                <a:gd name="T29" fmla="*/ 4 h 495"/>
                <a:gd name="T30" fmla="*/ 132 w 741"/>
                <a:gd name="T31" fmla="*/ 28 h 495"/>
                <a:gd name="T32" fmla="*/ 96 w 741"/>
                <a:gd name="T33" fmla="*/ 25 h 495"/>
                <a:gd name="T34" fmla="*/ 51 w 741"/>
                <a:gd name="T35" fmla="*/ 0 h 495"/>
                <a:gd name="T36" fmla="*/ 13 w 741"/>
                <a:gd name="T37" fmla="*/ 22 h 495"/>
                <a:gd name="T38" fmla="*/ 0 w 741"/>
                <a:gd name="T39" fmla="*/ 111 h 495"/>
                <a:gd name="T40" fmla="*/ 36 w 741"/>
                <a:gd name="T41" fmla="*/ 154 h 495"/>
                <a:gd name="T42" fmla="*/ 99 w 741"/>
                <a:gd name="T43" fmla="*/ 160 h 495"/>
                <a:gd name="T44" fmla="*/ 114 w 741"/>
                <a:gd name="T45" fmla="*/ 189 h 495"/>
                <a:gd name="T46" fmla="*/ 154 w 741"/>
                <a:gd name="T47" fmla="*/ 207 h 495"/>
                <a:gd name="T48" fmla="*/ 174 w 741"/>
                <a:gd name="T49" fmla="*/ 237 h 495"/>
                <a:gd name="T50" fmla="*/ 231 w 741"/>
                <a:gd name="T51" fmla="*/ 259 h 495"/>
                <a:gd name="T52" fmla="*/ 277 w 741"/>
                <a:gd name="T53" fmla="*/ 319 h 495"/>
                <a:gd name="T54" fmla="*/ 300 w 741"/>
                <a:gd name="T55" fmla="*/ 318 h 495"/>
                <a:gd name="T56" fmla="*/ 346 w 741"/>
                <a:gd name="T57" fmla="*/ 334 h 495"/>
                <a:gd name="T58" fmla="*/ 399 w 741"/>
                <a:gd name="T59" fmla="*/ 334 h 495"/>
                <a:gd name="T60" fmla="*/ 393 w 741"/>
                <a:gd name="T61" fmla="*/ 355 h 495"/>
                <a:gd name="T62" fmla="*/ 411 w 741"/>
                <a:gd name="T63" fmla="*/ 357 h 495"/>
                <a:gd name="T64" fmla="*/ 444 w 741"/>
                <a:gd name="T65" fmla="*/ 402 h 495"/>
                <a:gd name="T66" fmla="*/ 451 w 741"/>
                <a:gd name="T67" fmla="*/ 426 h 495"/>
                <a:gd name="T68" fmla="*/ 544 w 741"/>
                <a:gd name="T69" fmla="*/ 478 h 495"/>
                <a:gd name="T70" fmla="*/ 588 w 741"/>
                <a:gd name="T71" fmla="*/ 483 h 495"/>
                <a:gd name="T72" fmla="*/ 607 w 741"/>
                <a:gd name="T73" fmla="*/ 495 h 495"/>
                <a:gd name="T74" fmla="*/ 618 w 741"/>
                <a:gd name="T75" fmla="*/ 474 h 495"/>
                <a:gd name="T76" fmla="*/ 598 w 741"/>
                <a:gd name="T77" fmla="*/ 451 h 495"/>
                <a:gd name="T78" fmla="*/ 618 w 741"/>
                <a:gd name="T79" fmla="*/ 430 h 495"/>
                <a:gd name="T80" fmla="*/ 624 w 741"/>
                <a:gd name="T81" fmla="*/ 405 h 495"/>
                <a:gd name="T82" fmla="*/ 651 w 741"/>
                <a:gd name="T83" fmla="*/ 388 h 495"/>
                <a:gd name="T84" fmla="*/ 627 w 741"/>
                <a:gd name="T85" fmla="*/ 339 h 495"/>
                <a:gd name="T86" fmla="*/ 628 w 741"/>
                <a:gd name="T87" fmla="*/ 309 h 495"/>
                <a:gd name="T88" fmla="*/ 609 w 741"/>
                <a:gd name="T89" fmla="*/ 265 h 495"/>
                <a:gd name="T90" fmla="*/ 615 w 741"/>
                <a:gd name="T91" fmla="*/ 237 h 495"/>
                <a:gd name="T92" fmla="*/ 628 w 741"/>
                <a:gd name="T93" fmla="*/ 205 h 495"/>
                <a:gd name="T94" fmla="*/ 628 w 741"/>
                <a:gd name="T95" fmla="*/ 171 h 495"/>
                <a:gd name="T96" fmla="*/ 652 w 741"/>
                <a:gd name="T97" fmla="*/ 147 h 495"/>
                <a:gd name="T98" fmla="*/ 666 w 741"/>
                <a:gd name="T99" fmla="*/ 112 h 495"/>
                <a:gd name="T100" fmla="*/ 723 w 741"/>
                <a:gd name="T101" fmla="*/ 66 h 495"/>
                <a:gd name="T102" fmla="*/ 720 w 741"/>
                <a:gd name="T103" fmla="*/ 40 h 495"/>
                <a:gd name="T104" fmla="*/ 741 w 741"/>
                <a:gd name="T105" fmla="*/ 1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1" h="495">
                  <a:moveTo>
                    <a:pt x="741" y="13"/>
                  </a:moveTo>
                  <a:lnTo>
                    <a:pt x="724" y="7"/>
                  </a:lnTo>
                  <a:lnTo>
                    <a:pt x="684" y="36"/>
                  </a:lnTo>
                  <a:lnTo>
                    <a:pt x="642" y="31"/>
                  </a:lnTo>
                  <a:lnTo>
                    <a:pt x="621" y="52"/>
                  </a:lnTo>
                  <a:lnTo>
                    <a:pt x="597" y="34"/>
                  </a:lnTo>
                  <a:lnTo>
                    <a:pt x="549" y="34"/>
                  </a:lnTo>
                  <a:lnTo>
                    <a:pt x="496" y="60"/>
                  </a:lnTo>
                  <a:lnTo>
                    <a:pt x="415" y="76"/>
                  </a:lnTo>
                  <a:lnTo>
                    <a:pt x="360" y="64"/>
                  </a:lnTo>
                  <a:lnTo>
                    <a:pt x="318" y="64"/>
                  </a:lnTo>
                  <a:lnTo>
                    <a:pt x="277" y="76"/>
                  </a:lnTo>
                  <a:lnTo>
                    <a:pt x="244" y="27"/>
                  </a:lnTo>
                  <a:lnTo>
                    <a:pt x="177" y="0"/>
                  </a:lnTo>
                  <a:lnTo>
                    <a:pt x="148" y="4"/>
                  </a:lnTo>
                  <a:lnTo>
                    <a:pt x="132" y="28"/>
                  </a:lnTo>
                  <a:lnTo>
                    <a:pt x="96" y="25"/>
                  </a:lnTo>
                  <a:lnTo>
                    <a:pt x="51" y="0"/>
                  </a:lnTo>
                  <a:lnTo>
                    <a:pt x="13" y="22"/>
                  </a:lnTo>
                  <a:lnTo>
                    <a:pt x="0" y="111"/>
                  </a:lnTo>
                  <a:lnTo>
                    <a:pt x="36" y="154"/>
                  </a:lnTo>
                  <a:lnTo>
                    <a:pt x="99" y="160"/>
                  </a:lnTo>
                  <a:lnTo>
                    <a:pt x="114" y="189"/>
                  </a:lnTo>
                  <a:lnTo>
                    <a:pt x="154" y="207"/>
                  </a:lnTo>
                  <a:lnTo>
                    <a:pt x="174" y="237"/>
                  </a:lnTo>
                  <a:lnTo>
                    <a:pt x="231" y="259"/>
                  </a:lnTo>
                  <a:lnTo>
                    <a:pt x="277" y="319"/>
                  </a:lnTo>
                  <a:lnTo>
                    <a:pt x="300" y="318"/>
                  </a:lnTo>
                  <a:lnTo>
                    <a:pt x="346" y="334"/>
                  </a:lnTo>
                  <a:lnTo>
                    <a:pt x="399" y="334"/>
                  </a:lnTo>
                  <a:lnTo>
                    <a:pt x="393" y="355"/>
                  </a:lnTo>
                  <a:lnTo>
                    <a:pt x="411" y="357"/>
                  </a:lnTo>
                  <a:lnTo>
                    <a:pt x="444" y="402"/>
                  </a:lnTo>
                  <a:lnTo>
                    <a:pt x="451" y="426"/>
                  </a:lnTo>
                  <a:lnTo>
                    <a:pt x="544" y="478"/>
                  </a:lnTo>
                  <a:lnTo>
                    <a:pt x="588" y="483"/>
                  </a:lnTo>
                  <a:lnTo>
                    <a:pt x="607" y="495"/>
                  </a:lnTo>
                  <a:lnTo>
                    <a:pt x="618" y="474"/>
                  </a:lnTo>
                  <a:lnTo>
                    <a:pt x="598" y="451"/>
                  </a:lnTo>
                  <a:lnTo>
                    <a:pt x="618" y="430"/>
                  </a:lnTo>
                  <a:lnTo>
                    <a:pt x="624" y="405"/>
                  </a:lnTo>
                  <a:lnTo>
                    <a:pt x="651" y="388"/>
                  </a:lnTo>
                  <a:lnTo>
                    <a:pt x="627" y="339"/>
                  </a:lnTo>
                  <a:lnTo>
                    <a:pt x="628" y="309"/>
                  </a:lnTo>
                  <a:lnTo>
                    <a:pt x="609" y="265"/>
                  </a:lnTo>
                  <a:lnTo>
                    <a:pt x="615" y="237"/>
                  </a:lnTo>
                  <a:lnTo>
                    <a:pt x="628" y="205"/>
                  </a:lnTo>
                  <a:lnTo>
                    <a:pt x="628" y="171"/>
                  </a:lnTo>
                  <a:lnTo>
                    <a:pt x="652" y="147"/>
                  </a:lnTo>
                  <a:lnTo>
                    <a:pt x="666" y="112"/>
                  </a:lnTo>
                  <a:lnTo>
                    <a:pt x="723" y="66"/>
                  </a:lnTo>
                  <a:lnTo>
                    <a:pt x="720" y="40"/>
                  </a:lnTo>
                  <a:lnTo>
                    <a:pt x="741" y="1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2073" y="3157"/>
              <a:ext cx="22" cy="20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5 h 24"/>
                <a:gd name="T4" fmla="*/ 19 w 24"/>
                <a:gd name="T5" fmla="*/ 0 h 24"/>
                <a:gd name="T6" fmla="*/ 0 w 24"/>
                <a:gd name="T7" fmla="*/ 3 h 24"/>
                <a:gd name="T8" fmla="*/ 12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lnTo>
                    <a:pt x="24" y="15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2048" y="3120"/>
              <a:ext cx="18" cy="14"/>
            </a:xfrm>
            <a:custGeom>
              <a:avLst/>
              <a:gdLst>
                <a:gd name="T0" fmla="*/ 8 w 20"/>
                <a:gd name="T1" fmla="*/ 17 h 17"/>
                <a:gd name="T2" fmla="*/ 20 w 20"/>
                <a:gd name="T3" fmla="*/ 8 h 17"/>
                <a:gd name="T4" fmla="*/ 15 w 20"/>
                <a:gd name="T5" fmla="*/ 2 h 17"/>
                <a:gd name="T6" fmla="*/ 0 w 20"/>
                <a:gd name="T7" fmla="*/ 0 h 17"/>
                <a:gd name="T8" fmla="*/ 8 w 2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8" y="17"/>
                  </a:moveTo>
                  <a:lnTo>
                    <a:pt x="20" y="8"/>
                  </a:lnTo>
                  <a:lnTo>
                    <a:pt x="15" y="2"/>
                  </a:lnTo>
                  <a:lnTo>
                    <a:pt x="0" y="0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2071" y="3130"/>
              <a:ext cx="18" cy="17"/>
            </a:xfrm>
            <a:custGeom>
              <a:avLst/>
              <a:gdLst>
                <a:gd name="T0" fmla="*/ 3 w 20"/>
                <a:gd name="T1" fmla="*/ 15 h 21"/>
                <a:gd name="T2" fmla="*/ 11 w 20"/>
                <a:gd name="T3" fmla="*/ 21 h 21"/>
                <a:gd name="T4" fmla="*/ 20 w 20"/>
                <a:gd name="T5" fmla="*/ 8 h 21"/>
                <a:gd name="T6" fmla="*/ 15 w 20"/>
                <a:gd name="T7" fmla="*/ 2 h 21"/>
                <a:gd name="T8" fmla="*/ 0 w 20"/>
                <a:gd name="T9" fmla="*/ 0 h 21"/>
                <a:gd name="T10" fmla="*/ 3 w 20"/>
                <a:gd name="T11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1">
                  <a:moveTo>
                    <a:pt x="3" y="15"/>
                  </a:moveTo>
                  <a:lnTo>
                    <a:pt x="11" y="21"/>
                  </a:lnTo>
                  <a:lnTo>
                    <a:pt x="20" y="8"/>
                  </a:lnTo>
                  <a:lnTo>
                    <a:pt x="15" y="2"/>
                  </a:lnTo>
                  <a:lnTo>
                    <a:pt x="0" y="0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1999" y="3119"/>
              <a:ext cx="14" cy="15"/>
            </a:xfrm>
            <a:custGeom>
              <a:avLst/>
              <a:gdLst>
                <a:gd name="T0" fmla="*/ 4 w 16"/>
                <a:gd name="T1" fmla="*/ 18 h 18"/>
                <a:gd name="T2" fmla="*/ 16 w 16"/>
                <a:gd name="T3" fmla="*/ 9 h 18"/>
                <a:gd name="T4" fmla="*/ 11 w 16"/>
                <a:gd name="T5" fmla="*/ 0 h 18"/>
                <a:gd name="T6" fmla="*/ 0 w 16"/>
                <a:gd name="T7" fmla="*/ 1 h 18"/>
                <a:gd name="T8" fmla="*/ 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4" y="18"/>
                  </a:moveTo>
                  <a:lnTo>
                    <a:pt x="16" y="9"/>
                  </a:lnTo>
                  <a:lnTo>
                    <a:pt x="11" y="0"/>
                  </a:lnTo>
                  <a:lnTo>
                    <a:pt x="0" y="1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2121" y="3067"/>
              <a:ext cx="15" cy="13"/>
            </a:xfrm>
            <a:custGeom>
              <a:avLst/>
              <a:gdLst>
                <a:gd name="T0" fmla="*/ 6 w 16"/>
                <a:gd name="T1" fmla="*/ 15 h 15"/>
                <a:gd name="T2" fmla="*/ 16 w 16"/>
                <a:gd name="T3" fmla="*/ 9 h 15"/>
                <a:gd name="T4" fmla="*/ 11 w 16"/>
                <a:gd name="T5" fmla="*/ 0 h 15"/>
                <a:gd name="T6" fmla="*/ 0 w 16"/>
                <a:gd name="T7" fmla="*/ 1 h 15"/>
                <a:gd name="T8" fmla="*/ 6 w 1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6" y="15"/>
                  </a:moveTo>
                  <a:lnTo>
                    <a:pt x="16" y="9"/>
                  </a:lnTo>
                  <a:lnTo>
                    <a:pt x="11" y="0"/>
                  </a:lnTo>
                  <a:lnTo>
                    <a:pt x="0" y="1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1721" y="2440"/>
              <a:ext cx="25" cy="17"/>
            </a:xfrm>
            <a:custGeom>
              <a:avLst/>
              <a:gdLst>
                <a:gd name="T0" fmla="*/ 8 w 27"/>
                <a:gd name="T1" fmla="*/ 21 h 21"/>
                <a:gd name="T2" fmla="*/ 19 w 27"/>
                <a:gd name="T3" fmla="*/ 21 h 21"/>
                <a:gd name="T4" fmla="*/ 27 w 27"/>
                <a:gd name="T5" fmla="*/ 15 h 21"/>
                <a:gd name="T6" fmla="*/ 18 w 27"/>
                <a:gd name="T7" fmla="*/ 0 h 21"/>
                <a:gd name="T8" fmla="*/ 0 w 27"/>
                <a:gd name="T9" fmla="*/ 4 h 21"/>
                <a:gd name="T10" fmla="*/ 8 w 2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1">
                  <a:moveTo>
                    <a:pt x="8" y="21"/>
                  </a:moveTo>
                  <a:lnTo>
                    <a:pt x="19" y="21"/>
                  </a:lnTo>
                  <a:lnTo>
                    <a:pt x="27" y="15"/>
                  </a:lnTo>
                  <a:lnTo>
                    <a:pt x="18" y="0"/>
                  </a:lnTo>
                  <a:lnTo>
                    <a:pt x="0" y="4"/>
                  </a:lnTo>
                  <a:lnTo>
                    <a:pt x="8" y="2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>
              <a:off x="1822" y="2451"/>
              <a:ext cx="26" cy="19"/>
            </a:xfrm>
            <a:custGeom>
              <a:avLst/>
              <a:gdLst>
                <a:gd name="T0" fmla="*/ 3 w 29"/>
                <a:gd name="T1" fmla="*/ 23 h 23"/>
                <a:gd name="T2" fmla="*/ 29 w 29"/>
                <a:gd name="T3" fmla="*/ 2 h 23"/>
                <a:gd name="T4" fmla="*/ 12 w 29"/>
                <a:gd name="T5" fmla="*/ 0 h 23"/>
                <a:gd name="T6" fmla="*/ 0 w 29"/>
                <a:gd name="T7" fmla="*/ 13 h 23"/>
                <a:gd name="T8" fmla="*/ 3 w 29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3">
                  <a:moveTo>
                    <a:pt x="3" y="23"/>
                  </a:moveTo>
                  <a:lnTo>
                    <a:pt x="29" y="2"/>
                  </a:lnTo>
                  <a:lnTo>
                    <a:pt x="12" y="0"/>
                  </a:lnTo>
                  <a:lnTo>
                    <a:pt x="0" y="13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1228" y="1981"/>
              <a:ext cx="70" cy="41"/>
            </a:xfrm>
            <a:custGeom>
              <a:avLst/>
              <a:gdLst>
                <a:gd name="T0" fmla="*/ 69 w 79"/>
                <a:gd name="T1" fmla="*/ 49 h 49"/>
                <a:gd name="T2" fmla="*/ 39 w 79"/>
                <a:gd name="T3" fmla="*/ 37 h 49"/>
                <a:gd name="T4" fmla="*/ 6 w 79"/>
                <a:gd name="T5" fmla="*/ 28 h 49"/>
                <a:gd name="T6" fmla="*/ 0 w 79"/>
                <a:gd name="T7" fmla="*/ 21 h 49"/>
                <a:gd name="T8" fmla="*/ 12 w 79"/>
                <a:gd name="T9" fmla="*/ 6 h 49"/>
                <a:gd name="T10" fmla="*/ 31 w 79"/>
                <a:gd name="T11" fmla="*/ 9 h 49"/>
                <a:gd name="T12" fmla="*/ 57 w 79"/>
                <a:gd name="T13" fmla="*/ 7 h 49"/>
                <a:gd name="T14" fmla="*/ 70 w 79"/>
                <a:gd name="T15" fmla="*/ 0 h 49"/>
                <a:gd name="T16" fmla="*/ 79 w 79"/>
                <a:gd name="T17" fmla="*/ 4 h 49"/>
                <a:gd name="T18" fmla="*/ 64 w 79"/>
                <a:gd name="T19" fmla="*/ 33 h 49"/>
                <a:gd name="T20" fmla="*/ 76 w 79"/>
                <a:gd name="T21" fmla="*/ 43 h 49"/>
                <a:gd name="T22" fmla="*/ 69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69" y="49"/>
                  </a:moveTo>
                  <a:lnTo>
                    <a:pt x="39" y="37"/>
                  </a:lnTo>
                  <a:lnTo>
                    <a:pt x="6" y="28"/>
                  </a:lnTo>
                  <a:lnTo>
                    <a:pt x="0" y="21"/>
                  </a:lnTo>
                  <a:lnTo>
                    <a:pt x="12" y="6"/>
                  </a:lnTo>
                  <a:lnTo>
                    <a:pt x="31" y="9"/>
                  </a:lnTo>
                  <a:lnTo>
                    <a:pt x="57" y="7"/>
                  </a:lnTo>
                  <a:lnTo>
                    <a:pt x="70" y="0"/>
                  </a:lnTo>
                  <a:lnTo>
                    <a:pt x="79" y="4"/>
                  </a:lnTo>
                  <a:lnTo>
                    <a:pt x="64" y="33"/>
                  </a:lnTo>
                  <a:lnTo>
                    <a:pt x="76" y="43"/>
                  </a:lnTo>
                  <a:lnTo>
                    <a:pt x="69" y="4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1438" y="3535"/>
              <a:ext cx="31" cy="25"/>
            </a:xfrm>
            <a:custGeom>
              <a:avLst/>
              <a:gdLst>
                <a:gd name="T0" fmla="*/ 11 w 35"/>
                <a:gd name="T1" fmla="*/ 21 h 30"/>
                <a:gd name="T2" fmla="*/ 23 w 35"/>
                <a:gd name="T3" fmla="*/ 30 h 30"/>
                <a:gd name="T4" fmla="*/ 35 w 35"/>
                <a:gd name="T5" fmla="*/ 13 h 30"/>
                <a:gd name="T6" fmla="*/ 18 w 35"/>
                <a:gd name="T7" fmla="*/ 0 h 30"/>
                <a:gd name="T8" fmla="*/ 0 w 35"/>
                <a:gd name="T9" fmla="*/ 6 h 30"/>
                <a:gd name="T10" fmla="*/ 11 w 35"/>
                <a:gd name="T11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11" y="21"/>
                  </a:moveTo>
                  <a:lnTo>
                    <a:pt x="23" y="30"/>
                  </a:lnTo>
                  <a:lnTo>
                    <a:pt x="35" y="13"/>
                  </a:lnTo>
                  <a:lnTo>
                    <a:pt x="18" y="0"/>
                  </a:lnTo>
                  <a:lnTo>
                    <a:pt x="0" y="6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742" y="2846"/>
              <a:ext cx="29" cy="41"/>
            </a:xfrm>
            <a:custGeom>
              <a:avLst/>
              <a:gdLst>
                <a:gd name="T0" fmla="*/ 4 w 33"/>
                <a:gd name="T1" fmla="*/ 49 h 49"/>
                <a:gd name="T2" fmla="*/ 33 w 33"/>
                <a:gd name="T3" fmla="*/ 39 h 49"/>
                <a:gd name="T4" fmla="*/ 33 w 33"/>
                <a:gd name="T5" fmla="*/ 13 h 49"/>
                <a:gd name="T6" fmla="*/ 16 w 33"/>
                <a:gd name="T7" fmla="*/ 0 h 49"/>
                <a:gd name="T8" fmla="*/ 0 w 33"/>
                <a:gd name="T9" fmla="*/ 16 h 49"/>
                <a:gd name="T10" fmla="*/ 4 w 33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9">
                  <a:moveTo>
                    <a:pt x="4" y="49"/>
                  </a:moveTo>
                  <a:lnTo>
                    <a:pt x="33" y="39"/>
                  </a:lnTo>
                  <a:lnTo>
                    <a:pt x="33" y="13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713" y="2811"/>
              <a:ext cx="21" cy="30"/>
            </a:xfrm>
            <a:custGeom>
              <a:avLst/>
              <a:gdLst>
                <a:gd name="T0" fmla="*/ 11 w 23"/>
                <a:gd name="T1" fmla="*/ 36 h 36"/>
                <a:gd name="T2" fmla="*/ 23 w 23"/>
                <a:gd name="T3" fmla="*/ 18 h 36"/>
                <a:gd name="T4" fmla="*/ 11 w 23"/>
                <a:gd name="T5" fmla="*/ 0 h 36"/>
                <a:gd name="T6" fmla="*/ 0 w 23"/>
                <a:gd name="T7" fmla="*/ 13 h 36"/>
                <a:gd name="T8" fmla="*/ 11 w 2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1" y="36"/>
                  </a:moveTo>
                  <a:lnTo>
                    <a:pt x="23" y="18"/>
                  </a:lnTo>
                  <a:lnTo>
                    <a:pt x="11" y="0"/>
                  </a:lnTo>
                  <a:lnTo>
                    <a:pt x="0" y="13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  <a:extLst/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9B75CC-C330-4B17-9EA3-CCE92EBA6F66}"/>
              </a:ext>
            </a:extLst>
          </p:cNvPr>
          <p:cNvGrpSpPr/>
          <p:nvPr/>
        </p:nvGrpSpPr>
        <p:grpSpPr>
          <a:xfrm>
            <a:off x="2536987" y="2919187"/>
            <a:ext cx="1691619" cy="356728"/>
            <a:chOff x="2536987" y="2919187"/>
            <a:chExt cx="1691619" cy="356728"/>
          </a:xfrm>
        </p:grpSpPr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4101953" y="2924303"/>
              <a:ext cx="126653" cy="1266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536987" y="2919187"/>
              <a:ext cx="1330317" cy="35672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218707">
                <a:defRPr/>
              </a:pPr>
              <a:r>
                <a:rPr lang="en-US" altLang="zh-CN" sz="1600" b="1" kern="0" dirty="0" err="1">
                  <a:solidFill>
                    <a:sysClr val="windowText" lastClr="000000"/>
                  </a:solidFill>
                </a:rPr>
                <a:t>Taggia</a:t>
              </a:r>
              <a:endParaRPr lang="en-US" altLang="zh-CN" sz="16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肘形连接符 57"/>
            <p:cNvCxnSpPr>
              <a:cxnSpLocks/>
              <a:stCxn id="52" idx="3"/>
              <a:endCxn id="48" idx="4"/>
            </p:cNvCxnSpPr>
            <p:nvPr/>
          </p:nvCxnSpPr>
          <p:spPr>
            <a:xfrm flipV="1">
              <a:off x="3867304" y="3050957"/>
              <a:ext cx="297976" cy="46595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A269AE-9952-4179-9B47-564FE7090070}"/>
              </a:ext>
            </a:extLst>
          </p:cNvPr>
          <p:cNvGrpSpPr/>
          <p:nvPr/>
        </p:nvGrpSpPr>
        <p:grpSpPr>
          <a:xfrm>
            <a:off x="5385865" y="3043159"/>
            <a:ext cx="2538547" cy="501454"/>
            <a:chOff x="5322805" y="3043159"/>
            <a:chExt cx="2538547" cy="501454"/>
          </a:xfrm>
        </p:grpSpPr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5322805" y="3043159"/>
              <a:ext cx="126653" cy="1266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531035" y="3187885"/>
              <a:ext cx="1330317" cy="35672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218707">
                <a:defRPr/>
              </a:pPr>
              <a:r>
                <a:rPr lang="en-US" altLang="zh-CN" sz="1600" b="1" kern="0" dirty="0">
                  <a:solidFill>
                    <a:sysClr val="windowText" lastClr="000000"/>
                  </a:solidFill>
                </a:rPr>
                <a:t>Firenze</a:t>
              </a:r>
            </a:p>
          </p:txBody>
        </p:sp>
        <p:cxnSp>
          <p:nvCxnSpPr>
            <p:cNvPr id="64" name="肘形连接符 57"/>
            <p:cNvCxnSpPr>
              <a:cxnSpLocks/>
              <a:stCxn id="46" idx="4"/>
              <a:endCxn id="58" idx="1"/>
            </p:cNvCxnSpPr>
            <p:nvPr/>
          </p:nvCxnSpPr>
          <p:spPr>
            <a:xfrm rot="16200000" flipH="1">
              <a:off x="5870811" y="2706024"/>
              <a:ext cx="144985" cy="1175463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0E6B9E-8666-452C-8D0C-64906A4D4E11}"/>
              </a:ext>
            </a:extLst>
          </p:cNvPr>
          <p:cNvGrpSpPr/>
          <p:nvPr/>
        </p:nvGrpSpPr>
        <p:grpSpPr>
          <a:xfrm>
            <a:off x="4659415" y="1413890"/>
            <a:ext cx="2516171" cy="1008082"/>
            <a:chOff x="4659415" y="1413890"/>
            <a:chExt cx="2516171" cy="1008082"/>
          </a:xfrm>
        </p:grpSpPr>
        <p:sp>
          <p:nvSpPr>
            <p:cNvPr id="47" name="Oval 25"/>
            <p:cNvSpPr>
              <a:spLocks noChangeArrowheads="1"/>
            </p:cNvSpPr>
            <p:nvPr/>
          </p:nvSpPr>
          <p:spPr bwMode="gray">
            <a:xfrm>
              <a:off x="4659415" y="2295319"/>
              <a:ext cx="126653" cy="1266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845269" y="1413890"/>
              <a:ext cx="1330317" cy="35672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218707">
                <a:defRPr/>
              </a:pPr>
              <a:r>
                <a:rPr lang="en-US" altLang="zh-CN" sz="1600" b="1" kern="0" dirty="0">
                  <a:solidFill>
                    <a:sysClr val="windowText" lastClr="000000"/>
                  </a:solidFill>
                </a:rPr>
                <a:t>Milano</a:t>
              </a:r>
            </a:p>
          </p:txBody>
        </p:sp>
        <p:cxnSp>
          <p:nvCxnSpPr>
            <p:cNvPr id="65" name="肘形连接符 64"/>
            <p:cNvCxnSpPr>
              <a:cxnSpLocks/>
              <a:stCxn id="47" idx="0"/>
              <a:endCxn id="54" idx="1"/>
            </p:cNvCxnSpPr>
            <p:nvPr/>
          </p:nvCxnSpPr>
          <p:spPr>
            <a:xfrm rot="5400000" flipH="1" flipV="1">
              <a:off x="4932473" y="1382525"/>
              <a:ext cx="703067" cy="1122525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</p:cxnSp>
      </p:grpSp>
      <p:grpSp>
        <p:nvGrpSpPr>
          <p:cNvPr id="67" name="组合 66"/>
          <p:cNvGrpSpPr/>
          <p:nvPr/>
        </p:nvGrpSpPr>
        <p:grpSpPr>
          <a:xfrm>
            <a:off x="8898688" y="2473983"/>
            <a:ext cx="2927444" cy="3291376"/>
            <a:chOff x="6353002" y="2342528"/>
            <a:chExt cx="2188092" cy="2827949"/>
          </a:xfrm>
        </p:grpSpPr>
        <p:sp>
          <p:nvSpPr>
            <p:cNvPr id="81" name="圆角矩形 80"/>
            <p:cNvSpPr/>
            <p:nvPr/>
          </p:nvSpPr>
          <p:spPr>
            <a:xfrm>
              <a:off x="6353002" y="2552918"/>
              <a:ext cx="2188092" cy="2617559"/>
            </a:xfrm>
            <a:prstGeom prst="roundRect">
              <a:avLst>
                <a:gd name="adj" fmla="val 8396"/>
              </a:avLst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707"/>
              <a:endParaRPr lang="zh-CN" altLang="en-US" sz="1600" kern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732240" y="2342528"/>
              <a:ext cx="1477322" cy="42078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t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kern="0" dirty="0">
                  <a:solidFill>
                    <a:schemeClr val="bg1"/>
                  </a:solidFill>
                  <a:latin typeface="+mj-lt"/>
                </a:rPr>
                <a:t>Contoso TEAM</a:t>
              </a:r>
            </a:p>
          </p:txBody>
        </p:sp>
        <p:sp>
          <p:nvSpPr>
            <p:cNvPr id="84" name="Text Box 16"/>
            <p:cNvSpPr txBox="1">
              <a:spLocks noChangeArrowheads="1"/>
            </p:cNvSpPr>
            <p:nvPr/>
          </p:nvSpPr>
          <p:spPr bwMode="auto">
            <a:xfrm>
              <a:off x="6419723" y="2857439"/>
              <a:ext cx="2092750" cy="1983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56629" indent="-156629">
                <a:lnSpc>
                  <a:spcPct val="150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600" dirty="0">
                  <a:latin typeface="Calibri" pitchFamily="34" charset="0"/>
                  <a:cs typeface="Calibri" pitchFamily="34" charset="0"/>
                </a:rPr>
                <a:t>Cristian (Brescia)</a:t>
              </a:r>
            </a:p>
            <a:p>
              <a:pPr marL="156629" indent="-156629">
                <a:lnSpc>
                  <a:spcPct val="150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600" dirty="0">
                  <a:latin typeface="Calibri" pitchFamily="34" charset="0"/>
                  <a:cs typeface="Calibri" pitchFamily="34" charset="0"/>
                </a:rPr>
                <a:t>Marco L. (Firenze)</a:t>
              </a:r>
            </a:p>
            <a:p>
              <a:pPr marL="156629" indent="-156629">
                <a:lnSpc>
                  <a:spcPct val="150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600" dirty="0">
                  <a:latin typeface="Calibri" pitchFamily="34" charset="0"/>
                  <a:cs typeface="Calibri" pitchFamily="34" charset="0"/>
                </a:rPr>
                <a:t>Marco M. (</a:t>
              </a:r>
              <a:r>
                <a:rPr lang="en-US" altLang="zh-CN" sz="1600" dirty="0" err="1">
                  <a:latin typeface="Calibri" pitchFamily="34" charset="0"/>
                  <a:cs typeface="Calibri" pitchFamily="34" charset="0"/>
                </a:rPr>
                <a:t>Taggia</a:t>
              </a:r>
              <a:r>
                <a:rPr lang="en-US" altLang="zh-CN" sz="1600" dirty="0">
                  <a:latin typeface="Calibri" pitchFamily="34" charset="0"/>
                  <a:cs typeface="Calibri" pitchFamily="34" charset="0"/>
                </a:rPr>
                <a:t>)</a:t>
              </a:r>
            </a:p>
            <a:p>
              <a:pPr marL="156629" indent="-156629">
                <a:lnSpc>
                  <a:spcPct val="150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600" dirty="0">
                  <a:latin typeface="Calibri" pitchFamily="34" charset="0"/>
                  <a:cs typeface="Calibri" pitchFamily="34" charset="0"/>
                </a:rPr>
                <a:t>Riccardo (Firenze)</a:t>
              </a:r>
            </a:p>
            <a:p>
              <a:pPr marL="156629" indent="-156629">
                <a:lnSpc>
                  <a:spcPct val="150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600" dirty="0">
                  <a:latin typeface="Calibri" pitchFamily="34" charset="0"/>
                  <a:cs typeface="Calibri" pitchFamily="34" charset="0"/>
                </a:rPr>
                <a:t>Marco DP (Viareggio)</a:t>
              </a:r>
            </a:p>
            <a:p>
              <a:pPr marL="156629" indent="-156629">
                <a:lnSpc>
                  <a:spcPct val="150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600" dirty="0">
                  <a:latin typeface="Calibri" pitchFamily="34" charset="0"/>
                  <a:cs typeface="Calibri" pitchFamily="34" charset="0"/>
                </a:rPr>
                <a:t>Marta &amp; Lucrezia (Milano)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06D849-864B-49A5-98F9-16183AEA6FF8}"/>
              </a:ext>
            </a:extLst>
          </p:cNvPr>
          <p:cNvGrpSpPr/>
          <p:nvPr/>
        </p:nvGrpSpPr>
        <p:grpSpPr>
          <a:xfrm>
            <a:off x="5084849" y="2243607"/>
            <a:ext cx="2899983" cy="356728"/>
            <a:chOff x="5084849" y="2243607"/>
            <a:chExt cx="2899983" cy="356728"/>
          </a:xfrm>
        </p:grpSpPr>
        <p:sp>
          <p:nvSpPr>
            <p:cNvPr id="57" name="圆角矩形 56"/>
            <p:cNvSpPr/>
            <p:nvPr/>
          </p:nvSpPr>
          <p:spPr>
            <a:xfrm>
              <a:off x="6654515" y="2243607"/>
              <a:ext cx="1330317" cy="35672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218707">
                <a:defRPr/>
              </a:pPr>
              <a:r>
                <a:rPr lang="en-US" altLang="zh-CN" sz="1600" b="1" kern="0" dirty="0">
                  <a:solidFill>
                    <a:sysClr val="windowText" lastClr="000000"/>
                  </a:solidFill>
                </a:rPr>
                <a:t>Brescia</a:t>
              </a:r>
            </a:p>
          </p:txBody>
        </p:sp>
        <p:cxnSp>
          <p:nvCxnSpPr>
            <p:cNvPr id="66" name="肘形连接符 57"/>
            <p:cNvCxnSpPr>
              <a:cxnSpLocks/>
              <a:stCxn id="70" idx="6"/>
              <a:endCxn id="57" idx="1"/>
            </p:cNvCxnSpPr>
            <p:nvPr/>
          </p:nvCxnSpPr>
          <p:spPr>
            <a:xfrm>
              <a:off x="5211502" y="2410358"/>
              <a:ext cx="1443013" cy="1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0" name="Oval 25"/>
            <p:cNvSpPr>
              <a:spLocks noChangeArrowheads="1"/>
            </p:cNvSpPr>
            <p:nvPr/>
          </p:nvSpPr>
          <p:spPr bwMode="gray">
            <a:xfrm>
              <a:off x="5084849" y="2347031"/>
              <a:ext cx="126653" cy="1266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4D8EB-6CE3-4CCC-98A6-9B1E3C778E1C}"/>
              </a:ext>
            </a:extLst>
          </p:cNvPr>
          <p:cNvGrpSpPr/>
          <p:nvPr/>
        </p:nvGrpSpPr>
        <p:grpSpPr>
          <a:xfrm>
            <a:off x="3018016" y="3149262"/>
            <a:ext cx="1981607" cy="1107047"/>
            <a:chOff x="3018016" y="3149262"/>
            <a:chExt cx="1981607" cy="1107047"/>
          </a:xfrm>
        </p:grpSpPr>
        <p:sp>
          <p:nvSpPr>
            <p:cNvPr id="53" name="圆角矩形 52"/>
            <p:cNvSpPr/>
            <p:nvPr/>
          </p:nvSpPr>
          <p:spPr>
            <a:xfrm>
              <a:off x="3018016" y="3899581"/>
              <a:ext cx="1330317" cy="35672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218707">
                <a:defRPr/>
              </a:pPr>
              <a:r>
                <a:rPr lang="en-US" altLang="zh-CN" sz="1600" b="1" kern="0" dirty="0">
                  <a:solidFill>
                    <a:sysClr val="windowText" lastClr="000000"/>
                  </a:solidFill>
                </a:rPr>
                <a:t>Viareggio</a:t>
              </a:r>
            </a:p>
          </p:txBody>
        </p:sp>
        <p:cxnSp>
          <p:nvCxnSpPr>
            <p:cNvPr id="62" name="肘形连接符 57"/>
            <p:cNvCxnSpPr>
              <a:cxnSpLocks/>
              <a:stCxn id="53" idx="3"/>
              <a:endCxn id="68" idx="4"/>
            </p:cNvCxnSpPr>
            <p:nvPr/>
          </p:nvCxnSpPr>
          <p:spPr>
            <a:xfrm flipV="1">
              <a:off x="4348333" y="3275915"/>
              <a:ext cx="587964" cy="802031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8" name="Oval 25">
              <a:extLst>
                <a:ext uri="{FF2B5EF4-FFF2-40B4-BE49-F238E27FC236}">
                  <a16:creationId xmlns:a16="http://schemas.microsoft.com/office/drawing/2014/main" id="{DCA46953-5C79-43B6-801A-9B1E50C5EC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72970" y="3149262"/>
              <a:ext cx="126653" cy="1266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71" name="Titolo 1">
            <a:extLst>
              <a:ext uri="{FF2B5EF4-FFF2-40B4-BE49-F238E27FC236}">
                <a16:creationId xmlns:a16="http://schemas.microsoft.com/office/drawing/2014/main" id="{D6B27270-8D56-4273-BA38-0A8669DA8D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Geodistribuzione</a:t>
            </a:r>
            <a:r>
              <a:rPr lang="it-IT" dirty="0"/>
              <a:t> del TEAM</a:t>
            </a:r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gray">
          <a:xfrm>
            <a:off x="5344795" y="3094611"/>
            <a:ext cx="126653" cy="12665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1AED-FA22-429A-A0E4-839CAFF7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obiettivi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1B4E97B-BE47-4165-81BD-40A4E82C6DAB}"/>
              </a:ext>
            </a:extLst>
          </p:cNvPr>
          <p:cNvSpPr txBox="1">
            <a:spLocks/>
          </p:cNvSpPr>
          <p:nvPr/>
        </p:nvSpPr>
        <p:spPr>
          <a:xfrm>
            <a:off x="838200" y="1432193"/>
            <a:ext cx="10515600" cy="3767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Coordinare il team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Gestione iniziale del VSTS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Creazione Features, User Stories e Task iniziali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Fare aprire i task dal team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Fare associare i task ai </a:t>
            </a:r>
            <a:r>
              <a:rPr lang="it-IT" sz="3200" dirty="0" err="1">
                <a:latin typeface="+mn-lt"/>
              </a:rPr>
              <a:t>checkin</a:t>
            </a:r>
            <a:endParaRPr lang="it-IT" sz="3200" dirty="0">
              <a:latin typeface="+mn-lt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Rilasciare le API (in parte grazie a Cristian)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Rilasciare in Q/A e Produzione il Front-End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+mn-lt"/>
              </a:rPr>
              <a:t>Rilasciare in Q/A e Produzione le </a:t>
            </a:r>
            <a:r>
              <a:rPr lang="it-IT" sz="3200" dirty="0" err="1">
                <a:latin typeface="+mn-lt"/>
              </a:rPr>
              <a:t>Apps</a:t>
            </a: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9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2FA504-4530-4564-A92F-F93BC457C948}"/>
              </a:ext>
            </a:extLst>
          </p:cNvPr>
          <p:cNvSpPr txBox="1">
            <a:spLocks/>
          </p:cNvSpPr>
          <p:nvPr/>
        </p:nvSpPr>
        <p:spPr>
          <a:xfrm>
            <a:off x="534370" y="3209419"/>
            <a:ext cx="7241254" cy="241765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DEMO – Organizzazione VSTS</a:t>
            </a:r>
          </a:p>
        </p:txBody>
      </p:sp>
    </p:spTree>
    <p:extLst>
      <p:ext uri="{BB962C8B-B14F-4D97-AF65-F5344CB8AC3E}">
        <p14:creationId xmlns:p14="http://schemas.microsoft.com/office/powerpoint/2010/main" val="260238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53B3-F846-4888-B447-7E66690547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Contoso</a:t>
            </a:r>
            <a:r>
              <a:rPr lang="it-IT" dirty="0"/>
              <a:t> </a:t>
            </a:r>
            <a:r>
              <a:rPr lang="it-IT" dirty="0" err="1"/>
              <a:t>Spare</a:t>
            </a:r>
            <a:r>
              <a:rPr lang="it-IT" dirty="0"/>
              <a:t> </a:t>
            </a:r>
            <a:r>
              <a:rPr lang="it-IT" dirty="0" err="1"/>
              <a:t>Parts</a:t>
            </a:r>
            <a:endParaRPr lang="it-IT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7B4D9E-AB15-405C-8910-202B0FBC7167}"/>
              </a:ext>
            </a:extLst>
          </p:cNvPr>
          <p:cNvSpPr/>
          <p:nvPr/>
        </p:nvSpPr>
        <p:spPr>
          <a:xfrm>
            <a:off x="951722" y="1035698"/>
            <a:ext cx="3539003" cy="4292082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AAE7F54-9AB6-4A48-98FA-0ACC03E5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40" y="3698655"/>
            <a:ext cx="392400" cy="3924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9877730-B0A9-49BF-80D3-DD14BAEF9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846" y="2985573"/>
            <a:ext cx="392332" cy="392332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0181A08-4C10-44E9-B169-E82B0DD21532}"/>
              </a:ext>
            </a:extLst>
          </p:cNvPr>
          <p:cNvSpPr/>
          <p:nvPr/>
        </p:nvSpPr>
        <p:spPr>
          <a:xfrm>
            <a:off x="7188305" y="1030328"/>
            <a:ext cx="4418981" cy="1996504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F01F4EE-FD65-47A0-AF8A-5AFC5761E675}"/>
              </a:ext>
            </a:extLst>
          </p:cNvPr>
          <p:cNvSpPr/>
          <p:nvPr/>
        </p:nvSpPr>
        <p:spPr>
          <a:xfrm>
            <a:off x="7188304" y="3331276"/>
            <a:ext cx="4418981" cy="1996504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7C2A9627-C11F-4753-B583-E0C72BAFD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9496" y="4894563"/>
            <a:ext cx="482509" cy="482509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60A6F80-0389-4FD0-8FD9-4B9E13D6D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2508" y="1027906"/>
            <a:ext cx="957942" cy="95794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0A7D908-0A7D-42ED-AD6E-9F87ED1578EE}"/>
              </a:ext>
            </a:extLst>
          </p:cNvPr>
          <p:cNvSpPr txBox="1"/>
          <p:nvPr/>
        </p:nvSpPr>
        <p:spPr>
          <a:xfrm>
            <a:off x="11009043" y="868306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Q/A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B98E3-8400-4106-BC28-24CFDE59EDE9}"/>
              </a:ext>
            </a:extLst>
          </p:cNvPr>
          <p:cNvSpPr txBox="1"/>
          <p:nvPr/>
        </p:nvSpPr>
        <p:spPr>
          <a:xfrm>
            <a:off x="10359571" y="3146610"/>
            <a:ext cx="1298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55F31B-2CB1-4963-B177-C07BFC3E77E0}"/>
              </a:ext>
            </a:extLst>
          </p:cNvPr>
          <p:cNvSpPr txBox="1"/>
          <p:nvPr/>
        </p:nvSpPr>
        <p:spPr>
          <a:xfrm>
            <a:off x="3038036" y="886093"/>
            <a:ext cx="15506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3E38FF82-4035-4828-88CD-26FE296F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8778" y="2315451"/>
            <a:ext cx="391062" cy="3910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28092B0-A765-4E71-A732-8D06160D8BB7}"/>
              </a:ext>
            </a:extLst>
          </p:cNvPr>
          <p:cNvSpPr txBox="1"/>
          <p:nvPr/>
        </p:nvSpPr>
        <p:spPr>
          <a:xfrm>
            <a:off x="1557400" y="164938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30CC8D-1B36-442F-AE72-44505812B7C4}"/>
              </a:ext>
            </a:extLst>
          </p:cNvPr>
          <p:cNvSpPr txBox="1"/>
          <p:nvPr/>
        </p:nvSpPr>
        <p:spPr>
          <a:xfrm>
            <a:off x="1557400" y="2351752"/>
            <a:ext cx="97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7D742E-38BF-4C65-A971-DC6F6E0121CF}"/>
              </a:ext>
            </a:extLst>
          </p:cNvPr>
          <p:cNvSpPr txBox="1"/>
          <p:nvPr/>
        </p:nvSpPr>
        <p:spPr>
          <a:xfrm>
            <a:off x="1557400" y="303718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Apps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21BACA-B827-4B87-8FF5-9462E6E892CC}"/>
              </a:ext>
            </a:extLst>
          </p:cNvPr>
          <p:cNvSpPr txBox="1"/>
          <p:nvPr/>
        </p:nvSpPr>
        <p:spPr>
          <a:xfrm>
            <a:off x="1557400" y="37492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9162D9-60EA-4007-9384-D361864B6951}"/>
              </a:ext>
            </a:extLst>
          </p:cNvPr>
          <p:cNvSpPr txBox="1"/>
          <p:nvPr/>
        </p:nvSpPr>
        <p:spPr>
          <a:xfrm>
            <a:off x="1557400" y="444192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</a:t>
            </a:r>
            <a:endParaRPr lang="en-GB" sz="14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60CC7D-656A-4614-BE06-E0771377094C}"/>
              </a:ext>
            </a:extLst>
          </p:cNvPr>
          <p:cNvGrpSpPr/>
          <p:nvPr/>
        </p:nvGrpSpPr>
        <p:grpSpPr>
          <a:xfrm>
            <a:off x="7623051" y="1245666"/>
            <a:ext cx="2917888" cy="310440"/>
            <a:chOff x="7623051" y="1245666"/>
            <a:chExt cx="2917888" cy="310440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91D1540-4958-4210-9CEF-5296175B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051" y="1245666"/>
              <a:ext cx="301902" cy="301902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D06B935-0726-4B65-A5D2-AA75AE183002}"/>
                </a:ext>
              </a:extLst>
            </p:cNvPr>
            <p:cNvSpPr txBox="1"/>
            <p:nvPr/>
          </p:nvSpPr>
          <p:spPr>
            <a:xfrm>
              <a:off x="7948883" y="1248329"/>
              <a:ext cx="2592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 Spare Parts API Mock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78EA31-0EB8-45C7-8923-7E5CDC0CB9A4}"/>
              </a:ext>
            </a:extLst>
          </p:cNvPr>
          <p:cNvGrpSpPr/>
          <p:nvPr/>
        </p:nvGrpSpPr>
        <p:grpSpPr>
          <a:xfrm>
            <a:off x="7577437" y="3444270"/>
            <a:ext cx="2427369" cy="310440"/>
            <a:chOff x="7577437" y="3444270"/>
            <a:chExt cx="2427369" cy="310440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7726D3F-4233-4A95-ACA8-285CF4F6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437" y="3444270"/>
              <a:ext cx="301902" cy="301902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F7A236-122B-4146-8699-AA3D5EE26F5E}"/>
                </a:ext>
              </a:extLst>
            </p:cNvPr>
            <p:cNvSpPr txBox="1"/>
            <p:nvPr/>
          </p:nvSpPr>
          <p:spPr>
            <a:xfrm>
              <a:off x="7903269" y="3446933"/>
              <a:ext cx="2101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 Spare Parts API</a:t>
              </a:r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F533CD5-6713-4A63-99F3-B1FDC226DB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8" y="1679181"/>
            <a:ext cx="392400" cy="335605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2D60B2F7-715E-47E6-9FF6-442B109AFD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440" y="4435641"/>
            <a:ext cx="392400" cy="3924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0256C3F-87E6-43CB-A6B2-648C984E69A5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 flipV="1">
            <a:off x="2482653" y="1506877"/>
            <a:ext cx="2939855" cy="296396"/>
          </a:xfrm>
          <a:prstGeom prst="bentConnector3">
            <a:avLst/>
          </a:prstGeom>
          <a:ln w="19050">
            <a:solidFill>
              <a:srgbClr val="A60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076C4BC-C833-49E3-8CB0-CA0378B6BB70}"/>
              </a:ext>
            </a:extLst>
          </p:cNvPr>
          <p:cNvCxnSpPr>
            <a:cxnSpLocks/>
            <a:stCxn id="58" idx="3"/>
            <a:endCxn id="86" idx="1"/>
          </p:cNvCxnSpPr>
          <p:nvPr/>
        </p:nvCxnSpPr>
        <p:spPr>
          <a:xfrm flipV="1">
            <a:off x="6380450" y="1396617"/>
            <a:ext cx="1242601" cy="110260"/>
          </a:xfrm>
          <a:prstGeom prst="bentConnector3">
            <a:avLst>
              <a:gd name="adj1" fmla="val 16194"/>
            </a:avLst>
          </a:prstGeom>
          <a:ln w="19050">
            <a:solidFill>
              <a:srgbClr val="00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A7DEE1-3848-4CB7-A90F-F45CD238AAAC}"/>
              </a:ext>
            </a:extLst>
          </p:cNvPr>
          <p:cNvCxnSpPr>
            <a:cxnSpLocks/>
          </p:cNvCxnSpPr>
          <p:nvPr/>
        </p:nvCxnSpPr>
        <p:spPr>
          <a:xfrm>
            <a:off x="6369433" y="1506877"/>
            <a:ext cx="1196987" cy="2088344"/>
          </a:xfrm>
          <a:prstGeom prst="bentConnector3">
            <a:avLst>
              <a:gd name="adj1" fmla="val 18040"/>
            </a:avLst>
          </a:prstGeom>
          <a:ln w="19050">
            <a:solidFill>
              <a:srgbClr val="00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2FA504-4530-4564-A92F-F93BC457C948}"/>
              </a:ext>
            </a:extLst>
          </p:cNvPr>
          <p:cNvSpPr txBox="1">
            <a:spLocks/>
          </p:cNvSpPr>
          <p:nvPr/>
        </p:nvSpPr>
        <p:spPr>
          <a:xfrm>
            <a:off x="534370" y="3209419"/>
            <a:ext cx="7241254" cy="241765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DEMO – Distribuzione API</a:t>
            </a:r>
          </a:p>
        </p:txBody>
      </p:sp>
    </p:spTree>
    <p:extLst>
      <p:ext uri="{BB962C8B-B14F-4D97-AF65-F5344CB8AC3E}">
        <p14:creationId xmlns:p14="http://schemas.microsoft.com/office/powerpoint/2010/main" val="323248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53B3-F846-4888-B447-7E66690547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Contoso</a:t>
            </a:r>
            <a:r>
              <a:rPr lang="it-IT" dirty="0"/>
              <a:t> </a:t>
            </a:r>
            <a:r>
              <a:rPr lang="it-IT" dirty="0" err="1"/>
              <a:t>Spare</a:t>
            </a:r>
            <a:r>
              <a:rPr lang="it-IT" dirty="0"/>
              <a:t> </a:t>
            </a:r>
            <a:r>
              <a:rPr lang="it-IT" dirty="0" err="1"/>
              <a:t>Parts</a:t>
            </a:r>
            <a:endParaRPr lang="it-IT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7B4D9E-AB15-405C-8910-202B0FBC7167}"/>
              </a:ext>
            </a:extLst>
          </p:cNvPr>
          <p:cNvSpPr/>
          <p:nvPr/>
        </p:nvSpPr>
        <p:spPr>
          <a:xfrm>
            <a:off x="951722" y="1035698"/>
            <a:ext cx="3539003" cy="4292082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AAE7F54-9AB6-4A48-98FA-0ACC03E5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40" y="3698655"/>
            <a:ext cx="392400" cy="3924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9877730-B0A9-49BF-80D3-DD14BAEF9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846" y="2985573"/>
            <a:ext cx="392332" cy="392332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0181A08-4C10-44E9-B169-E82B0DD21532}"/>
              </a:ext>
            </a:extLst>
          </p:cNvPr>
          <p:cNvSpPr/>
          <p:nvPr/>
        </p:nvSpPr>
        <p:spPr>
          <a:xfrm>
            <a:off x="7188305" y="1030328"/>
            <a:ext cx="4418981" cy="1996504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F01F4EE-FD65-47A0-AF8A-5AFC5761E675}"/>
              </a:ext>
            </a:extLst>
          </p:cNvPr>
          <p:cNvSpPr/>
          <p:nvPr/>
        </p:nvSpPr>
        <p:spPr>
          <a:xfrm>
            <a:off x="7188304" y="3331276"/>
            <a:ext cx="4418981" cy="1996504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7C2A9627-C11F-4753-B583-E0C72BAFD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9496" y="4894563"/>
            <a:ext cx="482509" cy="482509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60A6F80-0389-4FD0-8FD9-4B9E13D6D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2508" y="1027906"/>
            <a:ext cx="957942" cy="95794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0A7D908-0A7D-42ED-AD6E-9F87ED1578EE}"/>
              </a:ext>
            </a:extLst>
          </p:cNvPr>
          <p:cNvSpPr txBox="1"/>
          <p:nvPr/>
        </p:nvSpPr>
        <p:spPr>
          <a:xfrm>
            <a:off x="11009043" y="868306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Q/A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B98E3-8400-4106-BC28-24CFDE59EDE9}"/>
              </a:ext>
            </a:extLst>
          </p:cNvPr>
          <p:cNvSpPr txBox="1"/>
          <p:nvPr/>
        </p:nvSpPr>
        <p:spPr>
          <a:xfrm>
            <a:off x="10359571" y="3146610"/>
            <a:ext cx="1298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55F31B-2CB1-4963-B177-C07BFC3E77E0}"/>
              </a:ext>
            </a:extLst>
          </p:cNvPr>
          <p:cNvSpPr txBox="1"/>
          <p:nvPr/>
        </p:nvSpPr>
        <p:spPr>
          <a:xfrm>
            <a:off x="3038036" y="886093"/>
            <a:ext cx="15506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3E38FF82-4035-4828-88CD-26FE296F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8778" y="2315451"/>
            <a:ext cx="391062" cy="3910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28092B0-A765-4E71-A732-8D06160D8BB7}"/>
              </a:ext>
            </a:extLst>
          </p:cNvPr>
          <p:cNvSpPr txBox="1"/>
          <p:nvPr/>
        </p:nvSpPr>
        <p:spPr>
          <a:xfrm>
            <a:off x="1557400" y="164938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30CC8D-1B36-442F-AE72-44505812B7C4}"/>
              </a:ext>
            </a:extLst>
          </p:cNvPr>
          <p:cNvSpPr txBox="1"/>
          <p:nvPr/>
        </p:nvSpPr>
        <p:spPr>
          <a:xfrm>
            <a:off x="1557400" y="2351752"/>
            <a:ext cx="97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7D742E-38BF-4C65-A971-DC6F6E0121CF}"/>
              </a:ext>
            </a:extLst>
          </p:cNvPr>
          <p:cNvSpPr txBox="1"/>
          <p:nvPr/>
        </p:nvSpPr>
        <p:spPr>
          <a:xfrm>
            <a:off x="1557400" y="303718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Apps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21BACA-B827-4B87-8FF5-9462E6E892CC}"/>
              </a:ext>
            </a:extLst>
          </p:cNvPr>
          <p:cNvSpPr txBox="1"/>
          <p:nvPr/>
        </p:nvSpPr>
        <p:spPr>
          <a:xfrm>
            <a:off x="1557400" y="37492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9162D9-60EA-4007-9384-D361864B6951}"/>
              </a:ext>
            </a:extLst>
          </p:cNvPr>
          <p:cNvSpPr txBox="1"/>
          <p:nvPr/>
        </p:nvSpPr>
        <p:spPr>
          <a:xfrm>
            <a:off x="1557400" y="444192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</a:t>
            </a:r>
            <a:endParaRPr lang="en-GB" sz="14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91D1540-4958-4210-9CEF-5296175B76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51" y="1245666"/>
            <a:ext cx="301902" cy="30190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D06B935-0726-4B65-A5D2-AA75AE183002}"/>
              </a:ext>
            </a:extLst>
          </p:cNvPr>
          <p:cNvSpPr txBox="1"/>
          <p:nvPr/>
        </p:nvSpPr>
        <p:spPr>
          <a:xfrm>
            <a:off x="7948883" y="1248329"/>
            <a:ext cx="2592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Contoso Spare Parts API Mock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585CFF-D34D-4054-B97E-47297E547F01}"/>
              </a:ext>
            </a:extLst>
          </p:cNvPr>
          <p:cNvGrpSpPr/>
          <p:nvPr/>
        </p:nvGrpSpPr>
        <p:grpSpPr>
          <a:xfrm>
            <a:off x="7626772" y="1695460"/>
            <a:ext cx="2493092" cy="310440"/>
            <a:chOff x="7626772" y="1695460"/>
            <a:chExt cx="2493092" cy="31044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4FB8010-807D-449F-A1A1-FFEFF87B3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772" y="1695460"/>
              <a:ext cx="301902" cy="301902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BE4148-B08F-4EB9-ABE1-BD85BE061144}"/>
                </a:ext>
              </a:extLst>
            </p:cNvPr>
            <p:cNvSpPr txBox="1"/>
            <p:nvPr/>
          </p:nvSpPr>
          <p:spPr>
            <a:xfrm>
              <a:off x="7952604" y="1698123"/>
              <a:ext cx="216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 Spare Parts DEV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B7726D3F-4233-4A95-ACA8-285CF4F69F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37" y="3444270"/>
            <a:ext cx="301902" cy="30190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9F7A236-122B-4146-8699-AA3D5EE26F5E}"/>
              </a:ext>
            </a:extLst>
          </p:cNvPr>
          <p:cNvSpPr txBox="1"/>
          <p:nvPr/>
        </p:nvSpPr>
        <p:spPr>
          <a:xfrm>
            <a:off x="7903269" y="3446933"/>
            <a:ext cx="210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Contoso Spare Parts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0E623-9492-4D3B-B569-95FF7F7709D5}"/>
              </a:ext>
            </a:extLst>
          </p:cNvPr>
          <p:cNvGrpSpPr/>
          <p:nvPr/>
        </p:nvGrpSpPr>
        <p:grpSpPr>
          <a:xfrm>
            <a:off x="7581158" y="3894064"/>
            <a:ext cx="2113181" cy="310440"/>
            <a:chOff x="7581158" y="3894064"/>
            <a:chExt cx="2113181" cy="31044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2C9CCDF-5073-4916-9346-109C28B0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158" y="3894064"/>
              <a:ext cx="301902" cy="30190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12AAD5D-1837-4D6B-8177-545247B84A8D}"/>
                </a:ext>
              </a:extLst>
            </p:cNvPr>
            <p:cNvSpPr txBox="1"/>
            <p:nvPr/>
          </p:nvSpPr>
          <p:spPr>
            <a:xfrm>
              <a:off x="7906990" y="3896727"/>
              <a:ext cx="1787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 Spare Parts</a:t>
              </a:r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F533CD5-6713-4A63-99F3-B1FDC226DB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8" y="1679181"/>
            <a:ext cx="392400" cy="335605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2D60B2F7-715E-47E6-9FF6-442B109AFD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440" y="4435641"/>
            <a:ext cx="392400" cy="392400"/>
          </a:xfrm>
          <a:prstGeom prst="rect">
            <a:avLst/>
          </a:prstGeom>
        </p:spPr>
      </p:pic>
      <p:pic>
        <p:nvPicPr>
          <p:cNvPr id="1032" name="Picture 8" descr="Risultati immagini per visual studio team services">
            <a:extLst>
              <a:ext uri="{FF2B5EF4-FFF2-40B4-BE49-F238E27FC236}">
                <a16:creationId xmlns:a16="http://schemas.microsoft.com/office/drawing/2014/main" id="{DB071CF7-85EA-4CC4-A4DB-2D94026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48" y="2351752"/>
            <a:ext cx="1023502" cy="102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0256C3F-87E6-43CB-A6B2-648C984E69A5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 flipV="1">
            <a:off x="2482653" y="1506877"/>
            <a:ext cx="2939855" cy="296396"/>
          </a:xfrm>
          <a:prstGeom prst="bentConnector3">
            <a:avLst/>
          </a:prstGeom>
          <a:ln w="19050">
            <a:solidFill>
              <a:srgbClr val="A60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32A321D-24E2-4D25-AE07-51C95CB0C3DA}"/>
              </a:ext>
            </a:extLst>
          </p:cNvPr>
          <p:cNvCxnSpPr>
            <a:cxnSpLocks/>
            <a:stCxn id="80" idx="3"/>
            <a:endCxn id="1032" idx="1"/>
          </p:cNvCxnSpPr>
          <p:nvPr/>
        </p:nvCxnSpPr>
        <p:spPr>
          <a:xfrm>
            <a:off x="2531577" y="2505641"/>
            <a:ext cx="2825371" cy="357862"/>
          </a:xfrm>
          <a:prstGeom prst="bentConnector3">
            <a:avLst/>
          </a:prstGeom>
          <a:ln w="19050">
            <a:solidFill>
              <a:srgbClr val="A60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AACFDF1-AD41-4242-8CE6-163BBC457123}"/>
              </a:ext>
            </a:extLst>
          </p:cNvPr>
          <p:cNvCxnSpPr>
            <a:cxnSpLocks/>
            <a:stCxn id="1032" idx="3"/>
            <a:endCxn id="88" idx="1"/>
          </p:cNvCxnSpPr>
          <p:nvPr/>
        </p:nvCxnSpPr>
        <p:spPr>
          <a:xfrm flipV="1">
            <a:off x="6380450" y="1846411"/>
            <a:ext cx="1246322" cy="1017092"/>
          </a:xfrm>
          <a:prstGeom prst="bentConnector3">
            <a:avLst>
              <a:gd name="adj1" fmla="val 3053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076C4BC-C833-49E3-8CB0-CA0378B6BB70}"/>
              </a:ext>
            </a:extLst>
          </p:cNvPr>
          <p:cNvCxnSpPr>
            <a:cxnSpLocks/>
            <a:stCxn id="58" idx="3"/>
            <a:endCxn id="86" idx="1"/>
          </p:cNvCxnSpPr>
          <p:nvPr/>
        </p:nvCxnSpPr>
        <p:spPr>
          <a:xfrm flipV="1">
            <a:off x="6380450" y="1396617"/>
            <a:ext cx="1242601" cy="110260"/>
          </a:xfrm>
          <a:prstGeom prst="bentConnector3">
            <a:avLst>
              <a:gd name="adj1" fmla="val 16961"/>
            </a:avLst>
          </a:prstGeom>
          <a:ln w="19050">
            <a:solidFill>
              <a:srgbClr val="00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A7DEE1-3848-4CB7-A90F-F45CD238AAAC}"/>
              </a:ext>
            </a:extLst>
          </p:cNvPr>
          <p:cNvCxnSpPr>
            <a:cxnSpLocks/>
            <a:stCxn id="58" idx="3"/>
            <a:endCxn id="94" idx="1"/>
          </p:cNvCxnSpPr>
          <p:nvPr/>
        </p:nvCxnSpPr>
        <p:spPr>
          <a:xfrm>
            <a:off x="6380450" y="1506877"/>
            <a:ext cx="1196987" cy="2088344"/>
          </a:xfrm>
          <a:prstGeom prst="bentConnector3">
            <a:avLst>
              <a:gd name="adj1" fmla="val 18040"/>
            </a:avLst>
          </a:prstGeom>
          <a:ln w="19050">
            <a:solidFill>
              <a:srgbClr val="00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FA32A5F-B734-4F60-A5E1-7C47CD1A5607}"/>
              </a:ext>
            </a:extLst>
          </p:cNvPr>
          <p:cNvCxnSpPr>
            <a:cxnSpLocks/>
            <a:stCxn id="1032" idx="3"/>
            <a:endCxn id="96" idx="1"/>
          </p:cNvCxnSpPr>
          <p:nvPr/>
        </p:nvCxnSpPr>
        <p:spPr>
          <a:xfrm>
            <a:off x="6380450" y="2863503"/>
            <a:ext cx="1200708" cy="1181512"/>
          </a:xfrm>
          <a:prstGeom prst="bentConnector3">
            <a:avLst>
              <a:gd name="adj1" fmla="val 3135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2FA504-4530-4564-A92F-F93BC457C948}"/>
              </a:ext>
            </a:extLst>
          </p:cNvPr>
          <p:cNvSpPr txBox="1">
            <a:spLocks/>
          </p:cNvSpPr>
          <p:nvPr/>
        </p:nvSpPr>
        <p:spPr>
          <a:xfrm>
            <a:off x="534369" y="3209419"/>
            <a:ext cx="11119565" cy="241765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DEMO – Distribuzione Front-End</a:t>
            </a:r>
          </a:p>
        </p:txBody>
      </p:sp>
    </p:spTree>
    <p:extLst>
      <p:ext uri="{BB962C8B-B14F-4D97-AF65-F5344CB8AC3E}">
        <p14:creationId xmlns:p14="http://schemas.microsoft.com/office/powerpoint/2010/main" val="10030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53B3-F846-4888-B447-7E66690547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Contoso</a:t>
            </a:r>
            <a:r>
              <a:rPr lang="it-IT" dirty="0"/>
              <a:t> </a:t>
            </a:r>
            <a:r>
              <a:rPr lang="it-IT" dirty="0" err="1"/>
              <a:t>Spare</a:t>
            </a:r>
            <a:r>
              <a:rPr lang="it-IT" dirty="0"/>
              <a:t> </a:t>
            </a:r>
            <a:r>
              <a:rPr lang="it-IT" dirty="0" err="1"/>
              <a:t>Parts</a:t>
            </a:r>
            <a:endParaRPr lang="it-IT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7B4D9E-AB15-405C-8910-202B0FBC7167}"/>
              </a:ext>
            </a:extLst>
          </p:cNvPr>
          <p:cNvSpPr/>
          <p:nvPr/>
        </p:nvSpPr>
        <p:spPr>
          <a:xfrm>
            <a:off x="951722" y="1035698"/>
            <a:ext cx="3539003" cy="4292082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AAE7F54-9AB6-4A48-98FA-0ACC03E5F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40" y="3698655"/>
            <a:ext cx="392400" cy="3924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9877730-B0A9-49BF-80D3-DD14BAEF9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846" y="2985573"/>
            <a:ext cx="392332" cy="392332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0181A08-4C10-44E9-B169-E82B0DD21532}"/>
              </a:ext>
            </a:extLst>
          </p:cNvPr>
          <p:cNvSpPr/>
          <p:nvPr/>
        </p:nvSpPr>
        <p:spPr>
          <a:xfrm>
            <a:off x="7188305" y="1030328"/>
            <a:ext cx="4418981" cy="1996504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F01F4EE-FD65-47A0-AF8A-5AFC5761E675}"/>
              </a:ext>
            </a:extLst>
          </p:cNvPr>
          <p:cNvSpPr/>
          <p:nvPr/>
        </p:nvSpPr>
        <p:spPr>
          <a:xfrm>
            <a:off x="7188304" y="3331276"/>
            <a:ext cx="4418981" cy="1996504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7C2A9627-C11F-4753-B583-E0C72BAFD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9496" y="4894563"/>
            <a:ext cx="482509" cy="482509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60A6F80-0389-4FD0-8FD9-4B9E13D6D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2508" y="1027906"/>
            <a:ext cx="957942" cy="95794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0A7D908-0A7D-42ED-AD6E-9F87ED1578EE}"/>
              </a:ext>
            </a:extLst>
          </p:cNvPr>
          <p:cNvSpPr txBox="1"/>
          <p:nvPr/>
        </p:nvSpPr>
        <p:spPr>
          <a:xfrm>
            <a:off x="11009043" y="868306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Q/A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B98E3-8400-4106-BC28-24CFDE59EDE9}"/>
              </a:ext>
            </a:extLst>
          </p:cNvPr>
          <p:cNvSpPr txBox="1"/>
          <p:nvPr/>
        </p:nvSpPr>
        <p:spPr>
          <a:xfrm>
            <a:off x="10359571" y="3146610"/>
            <a:ext cx="1298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55F31B-2CB1-4963-B177-C07BFC3E77E0}"/>
              </a:ext>
            </a:extLst>
          </p:cNvPr>
          <p:cNvSpPr txBox="1"/>
          <p:nvPr/>
        </p:nvSpPr>
        <p:spPr>
          <a:xfrm>
            <a:off x="3038036" y="886093"/>
            <a:ext cx="15506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9B6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8A5601-5C0D-4BDB-9F17-56FB0F78487D}"/>
              </a:ext>
            </a:extLst>
          </p:cNvPr>
          <p:cNvGrpSpPr/>
          <p:nvPr/>
        </p:nvGrpSpPr>
        <p:grpSpPr>
          <a:xfrm>
            <a:off x="7638167" y="2629437"/>
            <a:ext cx="1247620" cy="307777"/>
            <a:chOff x="7638167" y="2629437"/>
            <a:chExt cx="1247620" cy="30777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04B0A9F-807E-4742-8940-E33D8566B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8167" y="2644916"/>
              <a:ext cx="285750" cy="28575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9CE81-9B24-4802-A099-9F846F16B2B5}"/>
                </a:ext>
              </a:extLst>
            </p:cNvPr>
            <p:cNvSpPr txBox="1"/>
            <p:nvPr/>
          </p:nvSpPr>
          <p:spPr>
            <a:xfrm>
              <a:off x="7950146" y="2629437"/>
              <a:ext cx="935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TestFlight</a:t>
              </a:r>
              <a:endPara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FB511D-5340-4F70-BD75-4251A92D0587}"/>
              </a:ext>
            </a:extLst>
          </p:cNvPr>
          <p:cNvGrpSpPr/>
          <p:nvPr/>
        </p:nvGrpSpPr>
        <p:grpSpPr>
          <a:xfrm>
            <a:off x="7638167" y="2131091"/>
            <a:ext cx="1783225" cy="317649"/>
            <a:chOff x="7638167" y="2131091"/>
            <a:chExt cx="1783225" cy="317649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2CE1C1E-5F32-416D-94E5-DDF30CD1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638167" y="2162990"/>
              <a:ext cx="285750" cy="28575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3049E0-DCEA-46AF-A5FE-864B58E9092D}"/>
                </a:ext>
              </a:extLst>
            </p:cNvPr>
            <p:cNvSpPr txBox="1"/>
            <p:nvPr/>
          </p:nvSpPr>
          <p:spPr>
            <a:xfrm>
              <a:off x="7947847" y="2131091"/>
              <a:ext cx="1473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Play Store Alpha</a:t>
              </a:r>
            </a:p>
          </p:txBody>
        </p:sp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3E38FF82-4035-4828-88CD-26FE296FF6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8778" y="2315451"/>
            <a:ext cx="391062" cy="3910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28092B0-A765-4E71-A732-8D06160D8BB7}"/>
              </a:ext>
            </a:extLst>
          </p:cNvPr>
          <p:cNvSpPr txBox="1"/>
          <p:nvPr/>
        </p:nvSpPr>
        <p:spPr>
          <a:xfrm>
            <a:off x="1557400" y="164938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30CC8D-1B36-442F-AE72-44505812B7C4}"/>
              </a:ext>
            </a:extLst>
          </p:cNvPr>
          <p:cNvSpPr txBox="1"/>
          <p:nvPr/>
        </p:nvSpPr>
        <p:spPr>
          <a:xfrm>
            <a:off x="1557400" y="2351752"/>
            <a:ext cx="97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7D742E-38BF-4C65-A971-DC6F6E0121CF}"/>
              </a:ext>
            </a:extLst>
          </p:cNvPr>
          <p:cNvSpPr txBox="1"/>
          <p:nvPr/>
        </p:nvSpPr>
        <p:spPr>
          <a:xfrm>
            <a:off x="1557400" y="303718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Apps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21BACA-B827-4B87-8FF5-9462E6E892CC}"/>
              </a:ext>
            </a:extLst>
          </p:cNvPr>
          <p:cNvSpPr txBox="1"/>
          <p:nvPr/>
        </p:nvSpPr>
        <p:spPr>
          <a:xfrm>
            <a:off x="1557400" y="37492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9162D9-60EA-4007-9384-D361864B6951}"/>
              </a:ext>
            </a:extLst>
          </p:cNvPr>
          <p:cNvSpPr txBox="1"/>
          <p:nvPr/>
        </p:nvSpPr>
        <p:spPr>
          <a:xfrm>
            <a:off x="1557400" y="444192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</a:t>
            </a:r>
            <a:endParaRPr lang="en-GB" sz="14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91D1540-4958-4210-9CEF-5296175B76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51" y="1245666"/>
            <a:ext cx="301902" cy="30190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D06B935-0726-4B65-A5D2-AA75AE183002}"/>
              </a:ext>
            </a:extLst>
          </p:cNvPr>
          <p:cNvSpPr txBox="1"/>
          <p:nvPr/>
        </p:nvSpPr>
        <p:spPr>
          <a:xfrm>
            <a:off x="7948883" y="1248329"/>
            <a:ext cx="2592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Contoso Spare Parts API Mock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4FB8010-807D-449F-A1A1-FFEFF87B3A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72" y="1695460"/>
            <a:ext cx="301902" cy="30190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9BE4148-B08F-4EB9-ABE1-BD85BE061144}"/>
              </a:ext>
            </a:extLst>
          </p:cNvPr>
          <p:cNvSpPr txBox="1"/>
          <p:nvPr/>
        </p:nvSpPr>
        <p:spPr>
          <a:xfrm>
            <a:off x="7952604" y="1698123"/>
            <a:ext cx="216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Contoso Spare Parts DEV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4CE52-C8FF-4AEA-909C-7004F0293908}"/>
              </a:ext>
            </a:extLst>
          </p:cNvPr>
          <p:cNvGrpSpPr/>
          <p:nvPr/>
        </p:nvGrpSpPr>
        <p:grpSpPr>
          <a:xfrm>
            <a:off x="7592553" y="4828041"/>
            <a:ext cx="1283783" cy="307777"/>
            <a:chOff x="7592553" y="4828041"/>
            <a:chExt cx="1283783" cy="307777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308841C0-977C-4A58-9F86-FBD784EA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592553" y="4843520"/>
              <a:ext cx="285750" cy="28575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9FAE480-D570-4889-8BEF-0CB2ABD852E9}"/>
                </a:ext>
              </a:extLst>
            </p:cNvPr>
            <p:cNvSpPr txBox="1"/>
            <p:nvPr/>
          </p:nvSpPr>
          <p:spPr>
            <a:xfrm>
              <a:off x="7904532" y="4828041"/>
              <a:ext cx="971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 Store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F79B49-FDA2-4537-8AB9-502E57F303AB}"/>
              </a:ext>
            </a:extLst>
          </p:cNvPr>
          <p:cNvGrpSpPr/>
          <p:nvPr/>
        </p:nvGrpSpPr>
        <p:grpSpPr>
          <a:xfrm>
            <a:off x="7592553" y="4329695"/>
            <a:ext cx="1276676" cy="317649"/>
            <a:chOff x="7592553" y="4329695"/>
            <a:chExt cx="1276676" cy="317649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21C3FCB-D961-491C-AE4D-67E2EFE0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592553" y="4361594"/>
              <a:ext cx="285750" cy="2857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D30CBC3-801E-4484-8DCB-23EDD927B736}"/>
                </a:ext>
              </a:extLst>
            </p:cNvPr>
            <p:cNvSpPr txBox="1"/>
            <p:nvPr/>
          </p:nvSpPr>
          <p:spPr>
            <a:xfrm>
              <a:off x="7902233" y="4329695"/>
              <a:ext cx="966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Play Store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B7726D3F-4233-4A95-ACA8-285CF4F69F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37" y="3444270"/>
            <a:ext cx="301902" cy="30190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9F7A236-122B-4146-8699-AA3D5EE26F5E}"/>
              </a:ext>
            </a:extLst>
          </p:cNvPr>
          <p:cNvSpPr txBox="1"/>
          <p:nvPr/>
        </p:nvSpPr>
        <p:spPr>
          <a:xfrm>
            <a:off x="7903269" y="3446933"/>
            <a:ext cx="210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Contoso Spare Parts API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2C9CCDF-5073-4916-9346-109C28B039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58" y="3894064"/>
            <a:ext cx="301902" cy="30190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2AAD5D-1837-4D6B-8177-545247B84A8D}"/>
              </a:ext>
            </a:extLst>
          </p:cNvPr>
          <p:cNvSpPr txBox="1"/>
          <p:nvPr/>
        </p:nvSpPr>
        <p:spPr>
          <a:xfrm>
            <a:off x="7906990" y="3896727"/>
            <a:ext cx="17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Contoso Spare Parts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F533CD5-6713-4A63-99F3-B1FDC226DB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8" y="1679181"/>
            <a:ext cx="392400" cy="335605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2D60B2F7-715E-47E6-9FF6-442B109AFD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7440" y="4435641"/>
            <a:ext cx="392400" cy="392400"/>
          </a:xfrm>
          <a:prstGeom prst="rect">
            <a:avLst/>
          </a:prstGeom>
        </p:spPr>
      </p:pic>
      <p:pic>
        <p:nvPicPr>
          <p:cNvPr id="1030" name="Picture 6" descr="Risultati immagini per visual studio app center icon">
            <a:extLst>
              <a:ext uri="{FF2B5EF4-FFF2-40B4-BE49-F238E27FC236}">
                <a16:creationId xmlns:a16="http://schemas.microsoft.com/office/drawing/2014/main" id="{E0FD9D81-3F85-4AB2-908E-EEF369776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48" y="3988610"/>
            <a:ext cx="1024695" cy="10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visual studio team services">
            <a:extLst>
              <a:ext uri="{FF2B5EF4-FFF2-40B4-BE49-F238E27FC236}">
                <a16:creationId xmlns:a16="http://schemas.microsoft.com/office/drawing/2014/main" id="{DB071CF7-85EA-4CC4-A4DB-2D94026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48" y="2351752"/>
            <a:ext cx="1023502" cy="102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0256C3F-87E6-43CB-A6B2-648C984E69A5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 flipV="1">
            <a:off x="2482653" y="1506877"/>
            <a:ext cx="2939855" cy="296396"/>
          </a:xfrm>
          <a:prstGeom prst="bentConnector3">
            <a:avLst/>
          </a:prstGeom>
          <a:ln w="19050">
            <a:solidFill>
              <a:srgbClr val="A60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32A321D-24E2-4D25-AE07-51C95CB0C3DA}"/>
              </a:ext>
            </a:extLst>
          </p:cNvPr>
          <p:cNvCxnSpPr>
            <a:cxnSpLocks/>
            <a:stCxn id="80" idx="3"/>
            <a:endCxn id="1032" idx="1"/>
          </p:cNvCxnSpPr>
          <p:nvPr/>
        </p:nvCxnSpPr>
        <p:spPr>
          <a:xfrm>
            <a:off x="2531577" y="2505641"/>
            <a:ext cx="2825371" cy="357862"/>
          </a:xfrm>
          <a:prstGeom prst="bentConnector3">
            <a:avLst/>
          </a:prstGeom>
          <a:ln w="19050">
            <a:solidFill>
              <a:srgbClr val="A60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AACFDF1-AD41-4242-8CE6-163BBC457123}"/>
              </a:ext>
            </a:extLst>
          </p:cNvPr>
          <p:cNvCxnSpPr>
            <a:cxnSpLocks/>
            <a:stCxn id="1032" idx="3"/>
            <a:endCxn id="88" idx="1"/>
          </p:cNvCxnSpPr>
          <p:nvPr/>
        </p:nvCxnSpPr>
        <p:spPr>
          <a:xfrm flipV="1">
            <a:off x="6380450" y="1846411"/>
            <a:ext cx="1246322" cy="1017092"/>
          </a:xfrm>
          <a:prstGeom prst="bentConnector3">
            <a:avLst>
              <a:gd name="adj1" fmla="val 3053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FA32A5F-B734-4F60-A5E1-7C47CD1A5607}"/>
              </a:ext>
            </a:extLst>
          </p:cNvPr>
          <p:cNvCxnSpPr>
            <a:cxnSpLocks/>
            <a:stCxn id="1032" idx="3"/>
            <a:endCxn id="96" idx="1"/>
          </p:cNvCxnSpPr>
          <p:nvPr/>
        </p:nvCxnSpPr>
        <p:spPr>
          <a:xfrm>
            <a:off x="6380450" y="2863503"/>
            <a:ext cx="1200708" cy="1181512"/>
          </a:xfrm>
          <a:prstGeom prst="bentConnector3">
            <a:avLst>
              <a:gd name="adj1" fmla="val 3135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076C4BC-C833-49E3-8CB0-CA0378B6BB70}"/>
              </a:ext>
            </a:extLst>
          </p:cNvPr>
          <p:cNvCxnSpPr>
            <a:cxnSpLocks/>
            <a:stCxn id="58" idx="3"/>
            <a:endCxn id="86" idx="1"/>
          </p:cNvCxnSpPr>
          <p:nvPr/>
        </p:nvCxnSpPr>
        <p:spPr>
          <a:xfrm flipV="1">
            <a:off x="6380450" y="1396617"/>
            <a:ext cx="1242601" cy="110260"/>
          </a:xfrm>
          <a:prstGeom prst="bentConnector3">
            <a:avLst>
              <a:gd name="adj1" fmla="val 16961"/>
            </a:avLst>
          </a:prstGeom>
          <a:ln w="19050">
            <a:solidFill>
              <a:srgbClr val="00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A7DEE1-3848-4CB7-A90F-F45CD238AAAC}"/>
              </a:ext>
            </a:extLst>
          </p:cNvPr>
          <p:cNvCxnSpPr>
            <a:cxnSpLocks/>
            <a:stCxn id="58" idx="3"/>
            <a:endCxn id="94" idx="1"/>
          </p:cNvCxnSpPr>
          <p:nvPr/>
        </p:nvCxnSpPr>
        <p:spPr>
          <a:xfrm>
            <a:off x="6380450" y="1506877"/>
            <a:ext cx="1196987" cy="2088344"/>
          </a:xfrm>
          <a:prstGeom prst="bentConnector3">
            <a:avLst>
              <a:gd name="adj1" fmla="val 18040"/>
            </a:avLst>
          </a:prstGeom>
          <a:ln w="19050">
            <a:solidFill>
              <a:srgbClr val="00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6BCD4C-772D-450D-9651-7FCDAFA0777E}"/>
              </a:ext>
            </a:extLst>
          </p:cNvPr>
          <p:cNvCxnSpPr>
            <a:cxnSpLocks/>
            <a:stCxn id="81" idx="3"/>
            <a:endCxn id="1030" idx="1"/>
          </p:cNvCxnSpPr>
          <p:nvPr/>
        </p:nvCxnSpPr>
        <p:spPr>
          <a:xfrm>
            <a:off x="2750355" y="3191073"/>
            <a:ext cx="2606593" cy="1309885"/>
          </a:xfrm>
          <a:prstGeom prst="bentConnector3">
            <a:avLst/>
          </a:prstGeom>
          <a:ln w="19050">
            <a:solidFill>
              <a:srgbClr val="A60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FE5C091-69D9-423F-B689-29BE89A7C35E}"/>
              </a:ext>
            </a:extLst>
          </p:cNvPr>
          <p:cNvCxnSpPr>
            <a:cxnSpLocks/>
            <a:stCxn id="1030" idx="3"/>
            <a:endCxn id="90" idx="1"/>
          </p:cNvCxnSpPr>
          <p:nvPr/>
        </p:nvCxnSpPr>
        <p:spPr>
          <a:xfrm>
            <a:off x="6381643" y="4500958"/>
            <a:ext cx="1210910" cy="3511"/>
          </a:xfrm>
          <a:prstGeom prst="bentConnector3">
            <a:avLst>
              <a:gd name="adj1" fmla="val 50000"/>
            </a:avLst>
          </a:prstGeom>
          <a:ln w="19050">
            <a:solidFill>
              <a:srgbClr val="CB2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05E1618-5B30-4ACA-AEE5-92F5393A9377}"/>
              </a:ext>
            </a:extLst>
          </p:cNvPr>
          <p:cNvCxnSpPr>
            <a:cxnSpLocks/>
            <a:stCxn id="1030" idx="3"/>
            <a:endCxn id="91" idx="1"/>
          </p:cNvCxnSpPr>
          <p:nvPr/>
        </p:nvCxnSpPr>
        <p:spPr>
          <a:xfrm>
            <a:off x="6381643" y="4500958"/>
            <a:ext cx="1210910" cy="485437"/>
          </a:xfrm>
          <a:prstGeom prst="bentConnector3">
            <a:avLst>
              <a:gd name="adj1" fmla="val 51541"/>
            </a:avLst>
          </a:prstGeom>
          <a:ln w="19050">
            <a:solidFill>
              <a:srgbClr val="CB2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0F168FA-44C6-41E6-8623-271FA792BAB0}"/>
              </a:ext>
            </a:extLst>
          </p:cNvPr>
          <p:cNvCxnSpPr>
            <a:cxnSpLocks/>
            <a:stCxn id="1030" idx="3"/>
            <a:endCxn id="21" idx="1"/>
          </p:cNvCxnSpPr>
          <p:nvPr/>
        </p:nvCxnSpPr>
        <p:spPr>
          <a:xfrm flipV="1">
            <a:off x="6381643" y="2305865"/>
            <a:ext cx="1256524" cy="2195093"/>
          </a:xfrm>
          <a:prstGeom prst="bentConnector3">
            <a:avLst>
              <a:gd name="adj1" fmla="val 50000"/>
            </a:avLst>
          </a:prstGeom>
          <a:ln w="19050">
            <a:solidFill>
              <a:srgbClr val="CB2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779B776-2FA8-4AB6-8F68-D471C517A4E6}"/>
              </a:ext>
            </a:extLst>
          </p:cNvPr>
          <p:cNvCxnSpPr>
            <a:cxnSpLocks/>
            <a:stCxn id="1030" idx="3"/>
            <a:endCxn id="23" idx="1"/>
          </p:cNvCxnSpPr>
          <p:nvPr/>
        </p:nvCxnSpPr>
        <p:spPr>
          <a:xfrm flipV="1">
            <a:off x="6381643" y="2787791"/>
            <a:ext cx="1256524" cy="1713167"/>
          </a:xfrm>
          <a:prstGeom prst="bentConnector3">
            <a:avLst>
              <a:gd name="adj1" fmla="val 50000"/>
            </a:avLst>
          </a:prstGeom>
          <a:ln w="19050">
            <a:solidFill>
              <a:srgbClr val="CB2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397</Words>
  <Application>Microsoft Office PowerPoint</Application>
  <PresentationFormat>Widescreen</PresentationFormat>
  <Paragraphs>120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等线</vt:lpstr>
      <vt:lpstr>微软雅黑</vt:lpstr>
      <vt:lpstr>宋体</vt:lpstr>
      <vt:lpstr>Arial</vt:lpstr>
      <vt:lpstr>Calibri</vt:lpstr>
      <vt:lpstr>Calibri Light</vt:lpstr>
      <vt:lpstr>Lucida Console</vt:lpstr>
      <vt:lpstr>Segoe UI</vt:lpstr>
      <vt:lpstr>Segoe UI Light</vt:lpstr>
      <vt:lpstr>Wingdings</vt:lpstr>
      <vt:lpstr>Tema di Office</vt:lpstr>
      <vt:lpstr>ALM con Visual Studio Team Services… e non solo </vt:lpstr>
      <vt:lpstr>PowerPoint Presentation</vt:lpstr>
      <vt:lpstr>Gli obiettivi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Riferimenti</vt:lpstr>
      <vt:lpstr>Where are the instructions? https://aka.ms/ms-docs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Leoncini Marco</dc:creator>
  <cp:lastModifiedBy>Riccardo CAPPELLO</cp:lastModifiedBy>
  <cp:revision>43</cp:revision>
  <dcterms:created xsi:type="dcterms:W3CDTF">2018-06-20T09:10:13Z</dcterms:created>
  <dcterms:modified xsi:type="dcterms:W3CDTF">2018-07-04T15:29:18Z</dcterms:modified>
</cp:coreProperties>
</file>