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269" r:id="rId5"/>
    <p:sldId id="264" r:id="rId6"/>
    <p:sldId id="1586" r:id="rId7"/>
    <p:sldId id="1587" r:id="rId8"/>
    <p:sldId id="1588" r:id="rId9"/>
    <p:sldId id="1589" r:id="rId10"/>
    <p:sldId id="1590" r:id="rId11"/>
    <p:sldId id="1591" r:id="rId12"/>
    <p:sldId id="1592" r:id="rId13"/>
    <p:sldId id="271" r:id="rId14"/>
    <p:sldId id="1584" r:id="rId15"/>
    <p:sldId id="270" r:id="rId16"/>
    <p:sldId id="263" r:id="rId17"/>
    <p:sldId id="159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CBC"/>
    <a:srgbClr val="CB2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1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Cappello" userId="97d54fbffe06a6e0" providerId="LiveId" clId="{F9F51A13-A0B2-45E6-8B63-0A973D49D51D}"/>
    <pc:docChg chg="undo redo custSel addSld delSld modSld sldOrd delMainMaster">
      <pc:chgData name="Riccardo Cappello" userId="97d54fbffe06a6e0" providerId="LiveId" clId="{F9F51A13-A0B2-45E6-8B63-0A973D49D51D}" dt="2018-11-27T22:38:32.358" v="578" actId="6549"/>
      <pc:docMkLst>
        <pc:docMk/>
      </pc:docMkLst>
      <pc:sldChg chg="addSp delSp modSp">
        <pc:chgData name="Riccardo Cappello" userId="97d54fbffe06a6e0" providerId="LiveId" clId="{F9F51A13-A0B2-45E6-8B63-0A973D49D51D}" dt="2018-11-27T22:36:55.630" v="573" actId="20577"/>
        <pc:sldMkLst>
          <pc:docMk/>
          <pc:sldMk cId="2351569714" sldId="264"/>
        </pc:sldMkLst>
        <pc:spChg chg="add del">
          <ac:chgData name="Riccardo Cappello" userId="97d54fbffe06a6e0" providerId="LiveId" clId="{F9F51A13-A0B2-45E6-8B63-0A973D49D51D}" dt="2018-11-13T17:42:27.858" v="345" actId="2710"/>
          <ac:spMkLst>
            <pc:docMk/>
            <pc:sldMk cId="2351569714" sldId="264"/>
            <ac:spMk id="2" creationId="{21098500-AD40-4AA8-8ADC-9B6F184DA274}"/>
          </ac:spMkLst>
        </pc:spChg>
        <pc:spChg chg="mod">
          <ac:chgData name="Riccardo Cappello" userId="97d54fbffe06a6e0" providerId="LiveId" clId="{F9F51A13-A0B2-45E6-8B63-0A973D49D51D}" dt="2018-11-17T09:33:42.383" v="483" actId="5793"/>
          <ac:spMkLst>
            <pc:docMk/>
            <pc:sldMk cId="2351569714" sldId="264"/>
            <ac:spMk id="6" creationId="{00000000-0000-0000-0000-000000000000}"/>
          </ac:spMkLst>
        </pc:spChg>
        <pc:spChg chg="mod">
          <ac:chgData name="Riccardo Cappello" userId="97d54fbffe06a6e0" providerId="LiveId" clId="{F9F51A13-A0B2-45E6-8B63-0A973D49D51D}" dt="2018-11-27T22:36:55.630" v="573" actId="20577"/>
          <ac:spMkLst>
            <pc:docMk/>
            <pc:sldMk cId="2351569714" sldId="264"/>
            <ac:spMk id="7" creationId="{00000000-0000-0000-0000-000000000000}"/>
          </ac:spMkLst>
        </pc:spChg>
        <pc:graphicFrameChg chg="add del mod">
          <ac:chgData name="Riccardo Cappello" userId="97d54fbffe06a6e0" providerId="LiveId" clId="{F9F51A13-A0B2-45E6-8B63-0A973D49D51D}" dt="2018-11-13T17:43:01.542" v="347" actId="2710"/>
          <ac:graphicFrameMkLst>
            <pc:docMk/>
            <pc:sldMk cId="2351569714" sldId="264"/>
            <ac:graphicFrameMk id="3" creationId="{86441161-586D-4E1C-8C81-5127465D802E}"/>
          </ac:graphicFrameMkLst>
        </pc:graphicFrameChg>
        <pc:picChg chg="add mod ord">
          <ac:chgData name="Riccardo Cappello" userId="97d54fbffe06a6e0" providerId="LiveId" clId="{F9F51A13-A0B2-45E6-8B63-0A973D49D51D}" dt="2018-11-13T17:41:20.826" v="343" actId="1038"/>
          <ac:picMkLst>
            <pc:docMk/>
            <pc:sldMk cId="2351569714" sldId="264"/>
            <ac:picMk id="8" creationId="{7A658ABD-FF26-4F37-89F0-26941FD41694}"/>
          </ac:picMkLst>
        </pc:picChg>
        <pc:picChg chg="add mod ord">
          <ac:chgData name="Riccardo Cappello" userId="97d54fbffe06a6e0" providerId="LiveId" clId="{F9F51A13-A0B2-45E6-8B63-0A973D49D51D}" dt="2018-11-13T17:37:35.138" v="195" actId="1037"/>
          <ac:picMkLst>
            <pc:docMk/>
            <pc:sldMk cId="2351569714" sldId="264"/>
            <ac:picMk id="9" creationId="{5E8EF3BB-24BC-44F2-9F51-B6E276FB730C}"/>
          </ac:picMkLst>
        </pc:picChg>
        <pc:picChg chg="add mod">
          <ac:chgData name="Riccardo Cappello" userId="97d54fbffe06a6e0" providerId="LiveId" clId="{F9F51A13-A0B2-45E6-8B63-0A973D49D51D}" dt="2018-11-13T17:37:31.046" v="190" actId="1037"/>
          <ac:picMkLst>
            <pc:docMk/>
            <pc:sldMk cId="2351569714" sldId="264"/>
            <ac:picMk id="10" creationId="{06ED9B78-F926-4228-840C-4F9D0CCA3F51}"/>
          </ac:picMkLst>
        </pc:picChg>
        <pc:picChg chg="add del mod">
          <ac:chgData name="Riccardo Cappello" userId="97d54fbffe06a6e0" providerId="LiveId" clId="{F9F51A13-A0B2-45E6-8B63-0A973D49D51D}" dt="2018-11-13T17:44:47.506" v="352" actId="478"/>
          <ac:picMkLst>
            <pc:docMk/>
            <pc:sldMk cId="2351569714" sldId="264"/>
            <ac:picMk id="12" creationId="{CD7A52E2-7DFB-43B0-AF16-563FF77F9EBB}"/>
          </ac:picMkLst>
        </pc:picChg>
        <pc:picChg chg="add mod">
          <ac:chgData name="Riccardo Cappello" userId="97d54fbffe06a6e0" providerId="LiveId" clId="{F9F51A13-A0B2-45E6-8B63-0A973D49D51D}" dt="2018-11-17T09:33:48.552" v="484" actId="1076"/>
          <ac:picMkLst>
            <pc:docMk/>
            <pc:sldMk cId="2351569714" sldId="264"/>
            <ac:picMk id="14" creationId="{BF985442-2A9C-4216-8931-67FE6E5C9AA0}"/>
          </ac:picMkLst>
        </pc:picChg>
      </pc:sldChg>
      <pc:sldChg chg="del">
        <pc:chgData name="Riccardo Cappello" userId="97d54fbffe06a6e0" providerId="LiveId" clId="{F9F51A13-A0B2-45E6-8B63-0A973D49D51D}" dt="2018-11-27T19:06:20.187" v="549" actId="2696"/>
        <pc:sldMkLst>
          <pc:docMk/>
          <pc:sldMk cId="1933115134" sldId="265"/>
        </pc:sldMkLst>
      </pc:sldChg>
      <pc:sldChg chg="ord modTransition">
        <pc:chgData name="Riccardo Cappello" userId="97d54fbffe06a6e0" providerId="LiveId" clId="{F9F51A13-A0B2-45E6-8B63-0A973D49D51D}" dt="2018-11-13T17:36:25.010" v="156" actId="1036"/>
        <pc:sldMkLst>
          <pc:docMk/>
          <pc:sldMk cId="821421983" sldId="270"/>
        </pc:sldMkLst>
      </pc:sldChg>
      <pc:sldChg chg="modSp ord">
        <pc:chgData name="Riccardo Cappello" userId="97d54fbffe06a6e0" providerId="LiveId" clId="{F9F51A13-A0B2-45E6-8B63-0A973D49D51D}" dt="2018-11-13T17:48:19.093" v="371" actId="1036"/>
        <pc:sldMkLst>
          <pc:docMk/>
          <pc:sldMk cId="2174387602" sldId="271"/>
        </pc:sldMkLst>
        <pc:spChg chg="mod">
          <ac:chgData name="Riccardo Cappello" userId="97d54fbffe06a6e0" providerId="LiveId" clId="{F9F51A13-A0B2-45E6-8B63-0A973D49D51D}" dt="2018-11-13T17:36:04.217" v="154" actId="20577"/>
          <ac:spMkLst>
            <pc:docMk/>
            <pc:sldMk cId="2174387602" sldId="271"/>
            <ac:spMk id="2" creationId="{E968F580-1B26-4BCD-B370-13A6DA62D414}"/>
          </ac:spMkLst>
        </pc:spChg>
      </pc:sldChg>
      <pc:sldChg chg="add ord">
        <pc:chgData name="Riccardo Cappello" userId="97d54fbffe06a6e0" providerId="LiveId" clId="{F9F51A13-A0B2-45E6-8B63-0A973D49D51D}" dt="2018-11-13T17:32:00.839" v="124" actId="1036"/>
        <pc:sldMkLst>
          <pc:docMk/>
          <pc:sldMk cId="2874894115" sldId="1584"/>
        </pc:sldMkLst>
      </pc:sldChg>
      <pc:sldChg chg="addSp delSp modSp">
        <pc:chgData name="Riccardo Cappello" userId="97d54fbffe06a6e0" providerId="LiveId" clId="{F9F51A13-A0B2-45E6-8B63-0A973D49D51D}" dt="2018-11-21T20:25:13.773" v="547" actId="2696"/>
        <pc:sldMkLst>
          <pc:docMk/>
          <pc:sldMk cId="2043109359" sldId="1586"/>
        </pc:sldMkLst>
        <pc:spChg chg="add del">
          <ac:chgData name="Riccardo Cappello" userId="97d54fbffe06a6e0" providerId="LiveId" clId="{F9F51A13-A0B2-45E6-8B63-0A973D49D51D}" dt="2018-11-21T20:21:21.496" v="505" actId="478"/>
          <ac:spMkLst>
            <pc:docMk/>
            <pc:sldMk cId="2043109359" sldId="1586"/>
            <ac:spMk id="15" creationId="{BD960039-4D0E-43AB-AA95-F0E6D43912AE}"/>
          </ac:spMkLst>
        </pc:spChg>
        <pc:spChg chg="mod">
          <ac:chgData name="Riccardo Cappello" userId="97d54fbffe06a6e0" providerId="LiveId" clId="{F9F51A13-A0B2-45E6-8B63-0A973D49D51D}" dt="2018-11-21T20:24:52.398" v="546" actId="1076"/>
          <ac:spMkLst>
            <pc:docMk/>
            <pc:sldMk cId="2043109359" sldId="1586"/>
            <ac:spMk id="171" creationId="{00000000-0000-0000-0000-000000000000}"/>
          </ac:spMkLst>
        </pc:spChg>
        <pc:grpChg chg="add del mod">
          <ac:chgData name="Riccardo Cappello" userId="97d54fbffe06a6e0" providerId="LiveId" clId="{F9F51A13-A0B2-45E6-8B63-0A973D49D51D}" dt="2018-11-21T20:22:26.290" v="522" actId="165"/>
          <ac:grpSpMkLst>
            <pc:docMk/>
            <pc:sldMk cId="2043109359" sldId="1586"/>
            <ac:grpSpMk id="2" creationId="{AD672DC4-AFB9-4376-BFC5-5EA0F279A102}"/>
          </ac:grpSpMkLst>
        </pc:grpChg>
        <pc:grpChg chg="add del mod">
          <ac:chgData name="Riccardo Cappello" userId="97d54fbffe06a6e0" providerId="LiveId" clId="{F9F51A13-A0B2-45E6-8B63-0A973D49D51D}" dt="2018-11-21T20:22:44.933" v="524" actId="165"/>
          <ac:grpSpMkLst>
            <pc:docMk/>
            <pc:sldMk cId="2043109359" sldId="1586"/>
            <ac:grpSpMk id="3" creationId="{92CD48F6-C62C-45D1-9A3B-91201D455EE6}"/>
          </ac:grpSpMkLst>
        </pc:grpChg>
        <pc:grpChg chg="add mod">
          <ac:chgData name="Riccardo Cappello" userId="97d54fbffe06a6e0" providerId="LiveId" clId="{F9F51A13-A0B2-45E6-8B63-0A973D49D51D}" dt="2018-11-21T20:25:13.773" v="547" actId="2696"/>
          <ac:grpSpMkLst>
            <pc:docMk/>
            <pc:sldMk cId="2043109359" sldId="1586"/>
            <ac:grpSpMk id="4" creationId="{3E619F47-418F-484C-BD28-2BEEFD59B9E5}"/>
          </ac:grpSpMkLst>
        </pc:grpChg>
        <pc:grpChg chg="add del mod topLvl">
          <ac:chgData name="Riccardo Cappello" userId="97d54fbffe06a6e0" providerId="LiveId" clId="{F9F51A13-A0B2-45E6-8B63-0A973D49D51D}" dt="2018-11-21T20:22:48.293" v="525" actId="338"/>
          <ac:grpSpMkLst>
            <pc:docMk/>
            <pc:sldMk cId="2043109359" sldId="1586"/>
            <ac:grpSpMk id="8" creationId="{4A3E1A7A-5837-4C8C-8F95-D276852BE4B5}"/>
          </ac:grpSpMkLst>
        </pc:grpChg>
        <pc:picChg chg="add del">
          <ac:chgData name="Riccardo Cappello" userId="97d54fbffe06a6e0" providerId="LiveId" clId="{F9F51A13-A0B2-45E6-8B63-0A973D49D51D}" dt="2018-11-21T20:20:08.291" v="487" actId="2696"/>
          <ac:picMkLst>
            <pc:docMk/>
            <pc:sldMk cId="2043109359" sldId="1586"/>
            <ac:picMk id="6" creationId="{C5F5B1AB-1AC9-4F22-814F-940853DA979F}"/>
          </ac:picMkLst>
        </pc:picChg>
        <pc:picChg chg="add del mod topLvl">
          <ac:chgData name="Riccardo Cappello" userId="97d54fbffe06a6e0" providerId="LiveId" clId="{F9F51A13-A0B2-45E6-8B63-0A973D49D51D}" dt="2018-11-21T20:23:59.937" v="533" actId="478"/>
          <ac:picMkLst>
            <pc:docMk/>
            <pc:sldMk cId="2043109359" sldId="1586"/>
            <ac:picMk id="7" creationId="{68C974FB-69AC-4E1E-B65D-631F297593AA}"/>
          </ac:picMkLst>
        </pc:picChg>
        <pc:picChg chg="mod">
          <ac:chgData name="Riccardo Cappello" userId="97d54fbffe06a6e0" providerId="LiveId" clId="{F9F51A13-A0B2-45E6-8B63-0A973D49D51D}" dt="2018-11-21T20:24:37.999" v="544" actId="1076"/>
          <ac:picMkLst>
            <pc:docMk/>
            <pc:sldMk cId="2043109359" sldId="1586"/>
            <ac:picMk id="9" creationId="{CF184E25-891F-4488-B607-6E607E9AB5C4}"/>
          </ac:picMkLst>
        </pc:picChg>
        <pc:picChg chg="mod">
          <ac:chgData name="Riccardo Cappello" userId="97d54fbffe06a6e0" providerId="LiveId" clId="{F9F51A13-A0B2-45E6-8B63-0A973D49D51D}" dt="2018-11-21T20:24:37.999" v="544" actId="1076"/>
          <ac:picMkLst>
            <pc:docMk/>
            <pc:sldMk cId="2043109359" sldId="1586"/>
            <ac:picMk id="10" creationId="{138A6D01-927D-44C6-995C-440C405A0E7F}"/>
          </ac:picMkLst>
        </pc:picChg>
        <pc:picChg chg="mod">
          <ac:chgData name="Riccardo Cappello" userId="97d54fbffe06a6e0" providerId="LiveId" clId="{F9F51A13-A0B2-45E6-8B63-0A973D49D51D}" dt="2018-11-21T20:23:57.116" v="532" actId="2696"/>
          <ac:picMkLst>
            <pc:docMk/>
            <pc:sldMk cId="2043109359" sldId="1586"/>
            <ac:picMk id="11" creationId="{3B8627B7-68C3-4E86-BBD9-FD4E12DFA7E8}"/>
          </ac:picMkLst>
        </pc:picChg>
        <pc:picChg chg="mod">
          <ac:chgData name="Riccardo Cappello" userId="97d54fbffe06a6e0" providerId="LiveId" clId="{F9F51A13-A0B2-45E6-8B63-0A973D49D51D}" dt="2018-11-21T20:23:57.116" v="532" actId="2696"/>
          <ac:picMkLst>
            <pc:docMk/>
            <pc:sldMk cId="2043109359" sldId="1586"/>
            <ac:picMk id="12" creationId="{857DC401-97CA-4696-933F-1432F510A031}"/>
          </ac:picMkLst>
        </pc:picChg>
        <pc:picChg chg="mod">
          <ac:chgData name="Riccardo Cappello" userId="97d54fbffe06a6e0" providerId="LiveId" clId="{F9F51A13-A0B2-45E6-8B63-0A973D49D51D}" dt="2018-11-21T20:23:57.116" v="532" actId="2696"/>
          <ac:picMkLst>
            <pc:docMk/>
            <pc:sldMk cId="2043109359" sldId="1586"/>
            <ac:picMk id="13" creationId="{C4413F50-ABF1-4936-B400-07FE053F1F13}"/>
          </ac:picMkLst>
        </pc:picChg>
        <pc:picChg chg="add del">
          <ac:chgData name="Riccardo Cappello" userId="97d54fbffe06a6e0" providerId="LiveId" clId="{F9F51A13-A0B2-45E6-8B63-0A973D49D51D}" dt="2018-11-21T20:21:18.321" v="503" actId="478"/>
          <ac:picMkLst>
            <pc:docMk/>
            <pc:sldMk cId="2043109359" sldId="1586"/>
            <ac:picMk id="14" creationId="{A7F222CC-50AE-4007-B93A-7CC047A32A82}"/>
          </ac:picMkLst>
        </pc:picChg>
        <pc:picChg chg="add mod topLvl">
          <ac:chgData name="Riccardo Cappello" userId="97d54fbffe06a6e0" providerId="LiveId" clId="{F9F51A13-A0B2-45E6-8B63-0A973D49D51D}" dt="2018-11-21T20:24:37.999" v="544" actId="1076"/>
          <ac:picMkLst>
            <pc:docMk/>
            <pc:sldMk cId="2043109359" sldId="1586"/>
            <ac:picMk id="16" creationId="{31852F13-3D65-42A5-8BE7-342964B1881B}"/>
          </ac:picMkLst>
        </pc:picChg>
        <pc:picChg chg="mod">
          <ac:chgData name="Riccardo Cappello" userId="97d54fbffe06a6e0" providerId="LiveId" clId="{F9F51A13-A0B2-45E6-8B63-0A973D49D51D}" dt="2018-11-21T20:24:20.191" v="540" actId="1076"/>
          <ac:picMkLst>
            <pc:docMk/>
            <pc:sldMk cId="2043109359" sldId="1586"/>
            <ac:picMk id="170" creationId="{00000000-0000-0000-0000-000000000000}"/>
          </ac:picMkLst>
        </pc:picChg>
      </pc:sldChg>
      <pc:sldChg chg="addSp del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1112708011" sldId="1587"/>
        </pc:sldMkLst>
        <pc:spChg chg="mod">
          <ac:chgData name="Riccardo Cappello" userId="97d54fbffe06a6e0" providerId="LiveId" clId="{F9F51A13-A0B2-45E6-8B63-0A973D49D51D}" dt="2018-11-15T21:48:40.513" v="458" actId="14100"/>
          <ac:spMkLst>
            <pc:docMk/>
            <pc:sldMk cId="1112708011" sldId="1587"/>
            <ac:spMk id="185" creationId="{00000000-0000-0000-0000-000000000000}"/>
          </ac:spMkLst>
        </pc:spChg>
        <pc:spChg chg="add del">
          <ac:chgData name="Riccardo Cappello" userId="97d54fbffe06a6e0" providerId="LiveId" clId="{F9F51A13-A0B2-45E6-8B63-0A973D49D51D}" dt="2018-11-21T20:21:07.881" v="496" actId="478"/>
          <ac:spMkLst>
            <pc:docMk/>
            <pc:sldMk cId="1112708011" sldId="1587"/>
            <ac:spMk id="186" creationId="{00000000-0000-0000-0000-000000000000}"/>
          </ac:spMkLst>
        </pc:spChg>
        <pc:picChg chg="add mod ord">
          <ac:chgData name="Riccardo Cappello" userId="97d54fbffe06a6e0" providerId="LiveId" clId="{F9F51A13-A0B2-45E6-8B63-0A973D49D51D}" dt="2018-11-13T17:52:38.040" v="384" actId="14100"/>
          <ac:picMkLst>
            <pc:docMk/>
            <pc:sldMk cId="1112708011" sldId="1587"/>
            <ac:picMk id="2" creationId="{54050ADB-5907-4112-B0D7-5B8C608D41D0}"/>
          </ac:picMkLst>
        </pc:picChg>
        <pc:picChg chg="add del">
          <ac:chgData name="Riccardo Cappello" userId="97d54fbffe06a6e0" providerId="LiveId" clId="{F9F51A13-A0B2-45E6-8B63-0A973D49D51D}" dt="2018-11-21T20:21:11.498" v="500" actId="2696"/>
          <ac:picMkLst>
            <pc:docMk/>
            <pc:sldMk cId="1112708011" sldId="1587"/>
            <ac:picMk id="13" creationId="{7807974F-CB33-4CEC-B4DA-5D43E391F75B}"/>
          </ac:picMkLst>
        </pc:picChg>
        <pc:picChg chg="add del">
          <ac:chgData name="Riccardo Cappello" userId="97d54fbffe06a6e0" providerId="LiveId" clId="{F9F51A13-A0B2-45E6-8B63-0A973D49D51D}" dt="2018-11-21T20:21:09.045" v="497" actId="2696"/>
          <ac:picMkLst>
            <pc:docMk/>
            <pc:sldMk cId="1112708011" sldId="1587"/>
            <ac:picMk id="14" creationId="{17AA2826-8E42-4AA3-BEF8-9FB2180CC287}"/>
          </ac:picMkLst>
        </pc:picChg>
        <pc:picChg chg="mod">
          <ac:chgData name="Riccardo Cappello" userId="97d54fbffe06a6e0" providerId="LiveId" clId="{F9F51A13-A0B2-45E6-8B63-0A973D49D51D}" dt="2018-11-15T21:48:09.266" v="454" actId="1076"/>
          <ac:picMkLst>
            <pc:docMk/>
            <pc:sldMk cId="1112708011" sldId="1587"/>
            <ac:picMk id="177" creationId="{00000000-0000-0000-0000-000000000000}"/>
          </ac:picMkLst>
        </pc:picChg>
        <pc:picChg chg="add del">
          <ac:chgData name="Riccardo Cappello" userId="97d54fbffe06a6e0" providerId="LiveId" clId="{F9F51A13-A0B2-45E6-8B63-0A973D49D51D}" dt="2018-11-21T20:21:10.008" v="498" actId="478"/>
          <ac:picMkLst>
            <pc:docMk/>
            <pc:sldMk cId="1112708011" sldId="1587"/>
            <ac:picMk id="184" creationId="{00000000-0000-0000-0000-000000000000}"/>
          </ac:picMkLst>
        </pc:picChg>
      </pc:sldChg>
      <pc:sldChg chg="add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4079129372" sldId="1588"/>
        </pc:sldMkLst>
        <pc:spChg chg="mod">
          <ac:chgData name="Riccardo Cappello" userId="97d54fbffe06a6e0" providerId="LiveId" clId="{F9F51A13-A0B2-45E6-8B63-0A973D49D51D}" dt="2018-11-15T21:48:49.929" v="460" actId="14100"/>
          <ac:spMkLst>
            <pc:docMk/>
            <pc:sldMk cId="4079129372" sldId="1588"/>
            <ac:spMk id="13" creationId="{4863CD0B-5518-B54E-A9FD-EF0E5D35BFF2}"/>
          </ac:spMkLst>
        </pc:spChg>
        <pc:picChg chg="add ord">
          <ac:chgData name="Riccardo Cappello" userId="97d54fbffe06a6e0" providerId="LiveId" clId="{F9F51A13-A0B2-45E6-8B63-0A973D49D51D}" dt="2018-11-13T17:52:50.090" v="386" actId="167"/>
          <ac:picMkLst>
            <pc:docMk/>
            <pc:sldMk cId="4079129372" sldId="1588"/>
            <ac:picMk id="14" creationId="{0A3AAB80-02DA-45E0-923F-659427A9666A}"/>
          </ac:picMkLst>
        </pc:picChg>
      </pc:sldChg>
      <pc:sldChg chg="addSp del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3969252034" sldId="1589"/>
        </pc:sldMkLst>
        <pc:spChg chg="del mod">
          <ac:chgData name="Riccardo Cappello" userId="97d54fbffe06a6e0" providerId="LiveId" clId="{F9F51A13-A0B2-45E6-8B63-0A973D49D51D}" dt="2018-11-13T17:53:53.058" v="417" actId="478"/>
          <ac:spMkLst>
            <pc:docMk/>
            <pc:sldMk cId="3969252034" sldId="1589"/>
            <ac:spMk id="20" creationId="{57B8BE49-8A8D-2043-A05C-136B258743FB}"/>
          </ac:spMkLst>
        </pc:spChg>
        <pc:spChg chg="add mod">
          <ac:chgData name="Riccardo Cappello" userId="97d54fbffe06a6e0" providerId="LiveId" clId="{F9F51A13-A0B2-45E6-8B63-0A973D49D51D}" dt="2018-11-15T21:48:27.631" v="456" actId="14100"/>
          <ac:spMkLst>
            <pc:docMk/>
            <pc:sldMk cId="3969252034" sldId="1589"/>
            <ac:spMk id="22" creationId="{61976BD8-642D-4E89-A8BE-44BB5C80F7F5}"/>
          </ac:spMkLst>
        </pc:spChg>
        <pc:grpChg chg="mod">
          <ac:chgData name="Riccardo Cappello" userId="97d54fbffe06a6e0" providerId="LiveId" clId="{F9F51A13-A0B2-45E6-8B63-0A973D49D51D}" dt="2018-11-13T17:55:31.714" v="452" actId="1036"/>
          <ac:grpSpMkLst>
            <pc:docMk/>
            <pc:sldMk cId="3969252034" sldId="1589"/>
            <ac:grpSpMk id="218" creationId="{00000000-0000-0000-0000-000000000000}"/>
          </ac:grpSpMkLst>
        </pc:grpChg>
        <pc:picChg chg="add ord">
          <ac:chgData name="Riccardo Cappello" userId="97d54fbffe06a6e0" providerId="LiveId" clId="{F9F51A13-A0B2-45E6-8B63-0A973D49D51D}" dt="2018-11-13T17:52:57.011" v="388" actId="167"/>
          <ac:picMkLst>
            <pc:docMk/>
            <pc:sldMk cId="3969252034" sldId="1589"/>
            <ac:picMk id="21" creationId="{A82B3BF7-2080-4358-8A94-CF5C5BFDA1E8}"/>
          </ac:picMkLst>
        </pc:picChg>
        <pc:cxnChg chg="mod">
          <ac:chgData name="Riccardo Cappello" userId="97d54fbffe06a6e0" providerId="LiveId" clId="{F9F51A13-A0B2-45E6-8B63-0A973D49D51D}" dt="2018-11-13T17:55:22.845" v="437" actId="1036"/>
          <ac:cxnSpMkLst>
            <pc:docMk/>
            <pc:sldMk cId="3969252034" sldId="1589"/>
            <ac:cxnSpMk id="217" creationId="{00000000-0000-0000-0000-000000000000}"/>
          </ac:cxnSpMkLst>
        </pc:cxnChg>
      </pc:sldChg>
      <pc:sldChg chg="addSp del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2323877647" sldId="1590"/>
        </pc:sldMkLst>
        <pc:spChg chg="del">
          <ac:chgData name="Riccardo Cappello" userId="97d54fbffe06a6e0" providerId="LiveId" clId="{F9F51A13-A0B2-45E6-8B63-0A973D49D51D}" dt="2018-11-13T17:54:02.634" v="419" actId="478"/>
          <ac:spMkLst>
            <pc:docMk/>
            <pc:sldMk cId="2323877647" sldId="1590"/>
            <ac:spMk id="12" creationId="{E6ECF91C-1BAE-514A-A8FB-2CA2EB3782E7}"/>
          </ac:spMkLst>
        </pc:spChg>
        <pc:spChg chg="add mod">
          <ac:chgData name="Riccardo Cappello" userId="97d54fbffe06a6e0" providerId="LiveId" clId="{F9F51A13-A0B2-45E6-8B63-0A973D49D51D}" dt="2018-11-15T21:49:00.101" v="462" actId="14100"/>
          <ac:spMkLst>
            <pc:docMk/>
            <pc:sldMk cId="2323877647" sldId="1590"/>
            <ac:spMk id="14" creationId="{BB7151BC-32C8-4F0F-94E3-421E1DCAC042}"/>
          </ac:spMkLst>
        </pc:spChg>
        <pc:picChg chg="add ord">
          <ac:chgData name="Riccardo Cappello" userId="97d54fbffe06a6e0" providerId="LiveId" clId="{F9F51A13-A0B2-45E6-8B63-0A973D49D51D}" dt="2018-11-13T17:53:01.516" v="390" actId="167"/>
          <ac:picMkLst>
            <pc:docMk/>
            <pc:sldMk cId="2323877647" sldId="1590"/>
            <ac:picMk id="13" creationId="{23CCDF8F-EE1E-4C37-9691-437B7AF6BD14}"/>
          </ac:picMkLst>
        </pc:picChg>
      </pc:sldChg>
      <pc:sldChg chg="addSp del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902167863" sldId="1591"/>
        </pc:sldMkLst>
        <pc:spChg chg="del">
          <ac:chgData name="Riccardo Cappello" userId="97d54fbffe06a6e0" providerId="LiveId" clId="{F9F51A13-A0B2-45E6-8B63-0A973D49D51D}" dt="2018-11-13T17:54:09.537" v="421" actId="478"/>
          <ac:spMkLst>
            <pc:docMk/>
            <pc:sldMk cId="902167863" sldId="1591"/>
            <ac:spMk id="12" creationId="{B778CC2D-7FAF-0745-AFA9-12466F59004F}"/>
          </ac:spMkLst>
        </pc:spChg>
        <pc:spChg chg="add mod">
          <ac:chgData name="Riccardo Cappello" userId="97d54fbffe06a6e0" providerId="LiveId" clId="{F9F51A13-A0B2-45E6-8B63-0A973D49D51D}" dt="2018-11-15T21:49:08.886" v="464" actId="14100"/>
          <ac:spMkLst>
            <pc:docMk/>
            <pc:sldMk cId="902167863" sldId="1591"/>
            <ac:spMk id="14" creationId="{D77B5165-277D-4836-BCDC-11247A019A39}"/>
          </ac:spMkLst>
        </pc:spChg>
        <pc:picChg chg="add ord">
          <ac:chgData name="Riccardo Cappello" userId="97d54fbffe06a6e0" providerId="LiveId" clId="{F9F51A13-A0B2-45E6-8B63-0A973D49D51D}" dt="2018-11-13T17:53:04.522" v="392" actId="167"/>
          <ac:picMkLst>
            <pc:docMk/>
            <pc:sldMk cId="902167863" sldId="1591"/>
            <ac:picMk id="13" creationId="{951C9CFA-996E-40EC-A7FD-6F7A191FFC4B}"/>
          </ac:picMkLst>
        </pc:picChg>
      </pc:sldChg>
      <pc:sldChg chg="addSp delSp modSp modTransition">
        <pc:chgData name="Riccardo Cappello" userId="97d54fbffe06a6e0" providerId="LiveId" clId="{F9F51A13-A0B2-45E6-8B63-0A973D49D51D}" dt="2018-11-21T20:25:31.042" v="548" actId="2696"/>
        <pc:sldMkLst>
          <pc:docMk/>
          <pc:sldMk cId="1715299870" sldId="1592"/>
        </pc:sldMkLst>
        <pc:spChg chg="del">
          <ac:chgData name="Riccardo Cappello" userId="97d54fbffe06a6e0" providerId="LiveId" clId="{F9F51A13-A0B2-45E6-8B63-0A973D49D51D}" dt="2018-11-13T17:54:13.482" v="423" actId="478"/>
          <ac:spMkLst>
            <pc:docMk/>
            <pc:sldMk cId="1715299870" sldId="1592"/>
            <ac:spMk id="12" creationId="{BDD75E5D-A88E-F242-8280-7BC9FF86B829}"/>
          </ac:spMkLst>
        </pc:spChg>
        <pc:spChg chg="add mod">
          <ac:chgData name="Riccardo Cappello" userId="97d54fbffe06a6e0" providerId="LiveId" clId="{F9F51A13-A0B2-45E6-8B63-0A973D49D51D}" dt="2018-11-15T21:49:17.547" v="466" actId="14100"/>
          <ac:spMkLst>
            <pc:docMk/>
            <pc:sldMk cId="1715299870" sldId="1592"/>
            <ac:spMk id="14" creationId="{A154D822-7F09-4D07-925B-4CE686FB93A1}"/>
          </ac:spMkLst>
        </pc:spChg>
        <pc:picChg chg="add mod ord">
          <ac:chgData name="Riccardo Cappello" userId="97d54fbffe06a6e0" providerId="LiveId" clId="{F9F51A13-A0B2-45E6-8B63-0A973D49D51D}" dt="2018-11-13T17:53:12.759" v="395" actId="14100"/>
          <ac:picMkLst>
            <pc:docMk/>
            <pc:sldMk cId="1715299870" sldId="1592"/>
            <ac:picMk id="13" creationId="{FC21B1B5-D464-4D91-B2E0-6DCB9FAA2E67}"/>
          </ac:picMkLst>
        </pc:picChg>
      </pc:sldChg>
      <pc:sldChg chg="modSp add">
        <pc:chgData name="Riccardo Cappello" userId="97d54fbffe06a6e0" providerId="LiveId" clId="{F9F51A13-A0B2-45E6-8B63-0A973D49D51D}" dt="2018-11-27T22:38:32.358" v="578" actId="6549"/>
        <pc:sldMkLst>
          <pc:docMk/>
          <pc:sldMk cId="1574412234" sldId="1593"/>
        </pc:sldMkLst>
        <pc:spChg chg="mod">
          <ac:chgData name="Riccardo Cappello" userId="97d54fbffe06a6e0" providerId="LiveId" clId="{F9F51A13-A0B2-45E6-8B63-0A973D49D51D}" dt="2018-11-27T22:38:32.358" v="578" actId="6549"/>
          <ac:spMkLst>
            <pc:docMk/>
            <pc:sldMk cId="1574412234" sldId="159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WPC2018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918B-9BA6-4966-8E4A-41DE7549666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www.wpc2018.it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05BB-3CCB-46C5-92E3-769B638F08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5155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WPC2018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B2A08-AC2E-410E-A1D2-FE5D601323B9}" type="datetimeFigureOut">
              <a:rPr lang="it-IT" smtClean="0"/>
              <a:t>28/11/2018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www.wpc2018.it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EECE-E3D4-449E-AE31-39F495620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737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C1989-2179-4B79-A5EF-54E9E4AABBD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57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7474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/>
              <a:t>R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53105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/>
              <a:t>R</a:t>
            </a:r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380488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/>
              <a:t>R</a:t>
            </a:r>
          </a:p>
          <a:p>
            <a:pPr lvl="0" rtl="0">
              <a:spcBef>
                <a:spcPts val="0"/>
              </a:spcBef>
              <a:buNone/>
            </a:pPr>
            <a:endParaRPr lang="en-GB" sz="1400" dirty="0"/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60314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/>
              <a:t>M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13424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/>
              <a:t>M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4712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R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5580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Highlight zero cost of entry, pay-as-you-go, pay-for-only-what you use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11/28/2018 11:42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3049" y="4324060"/>
            <a:ext cx="5998536" cy="80991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/>
              <a:t>Nome cognome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5353049" y="981075"/>
            <a:ext cx="5998536" cy="31623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dirty="0"/>
              <a:t>Titolo Sessione</a:t>
            </a:r>
          </a:p>
        </p:txBody>
      </p:sp>
    </p:spTree>
    <p:extLst>
      <p:ext uri="{BB962C8B-B14F-4D97-AF65-F5344CB8AC3E}">
        <p14:creationId xmlns:p14="http://schemas.microsoft.com/office/powerpoint/2010/main" val="38500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869A-46B7-4A09-9FA4-C954CDE846C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A2F9-F2DE-4E7B-A734-D9673C9A407E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39" y="5259746"/>
            <a:ext cx="19737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1870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4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1" y="981075"/>
            <a:ext cx="11369038" cy="942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1" y="2076450"/>
            <a:ext cx="11369038" cy="4232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97F07-351B-4F05-8C7D-B9B18798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614318"/>
            <a:ext cx="2472271" cy="215230"/>
          </a:xfrm>
        </p:spPr>
        <p:txBody>
          <a:bodyPr/>
          <a:lstStyle/>
          <a:p>
            <a:fld id="{CB3D1195-9253-4E02-AE55-B4B887F3C816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67083-1B05-4CC3-93E7-9A4769BF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614318"/>
            <a:ext cx="4822804" cy="215230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E51DB-17C2-4AEE-AC6A-AD52482E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614318"/>
            <a:ext cx="1312025" cy="21523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sm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D78-019F-407B-8EC2-DCBE2B70EE29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  <p:pic>
        <p:nvPicPr>
          <p:cNvPr id="13" name="Immagine 12" descr="Logo WPC2018 ">
            <a:extLst>
              <a:ext uri="{FF2B5EF4-FFF2-40B4-BE49-F238E27FC236}">
                <a16:creationId xmlns:a16="http://schemas.microsoft.com/office/drawing/2014/main" id="{9A88FD21-3BD8-4CFD-BEAE-95C8BAF302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5600" y="675503"/>
            <a:ext cx="11409680" cy="106185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821885"/>
            <a:ext cx="55473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669608"/>
            <a:ext cx="5547360" cy="3721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21885"/>
            <a:ext cx="55473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669608"/>
            <a:ext cx="5547360" cy="3721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6F4B-99FB-46A9-82FC-F5784FA64403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5600" y="675503"/>
            <a:ext cx="11409680" cy="106185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1838960"/>
            <a:ext cx="5547360" cy="455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38960"/>
            <a:ext cx="5547360" cy="455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FC8E-A0BD-4EB1-8857-01000DED43FB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7533-DF20-4140-84EA-7D132E55C131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E524-1581-4868-9010-D234378FD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8371D-BD26-444E-AF3D-2E684BCEA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1F79-A629-495F-9FBB-3ECF861B4D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1C4AB8-68A5-49B5-BDA1-04A40833B9B3}" type="datetime1">
              <a:rPr lang="en-US" smtClean="0"/>
              <a:t>11/28/2018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73321" y="0"/>
            <a:ext cx="3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263"/>
            <a:ext cx="2562814" cy="2032096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731520"/>
            <a:ext cx="75590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62814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F3C708-1149-4D6F-B07B-6F15CFBE84F9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03" y="268443"/>
            <a:ext cx="1318763" cy="360000"/>
          </a:xfrm>
          <a:prstGeom prst="rect">
            <a:avLst/>
          </a:prstGeom>
        </p:spPr>
      </p:pic>
      <p:pic>
        <p:nvPicPr>
          <p:cNvPr id="13" name="Immagine 12" descr="Logo WPC2018 ">
            <a:extLst>
              <a:ext uri="{FF2B5EF4-FFF2-40B4-BE49-F238E27FC236}">
                <a16:creationId xmlns:a16="http://schemas.microsoft.com/office/drawing/2014/main" id="{03B03D37-0103-430B-93FB-8F2A56961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F5D5-E102-4409-AC46-2173222F864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1" y="832023"/>
            <a:ext cx="11369038" cy="9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826826"/>
            <a:ext cx="11369038" cy="44825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4318"/>
            <a:ext cx="4822804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WPC2018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4318"/>
            <a:ext cx="1312025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97" y="243682"/>
            <a:ext cx="1318763" cy="36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4318"/>
            <a:ext cx="2472271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fld id="{294B67BE-C2E1-4A2D-A16C-2B8D79E7D92A}" type="datetime1">
              <a:rPr lang="en-US" smtClean="0"/>
              <a:pPr/>
              <a:t>11/28/2018</a:t>
            </a:fld>
            <a:endParaRPr lang="en-US" dirty="0"/>
          </a:p>
        </p:txBody>
      </p:sp>
      <p:pic>
        <p:nvPicPr>
          <p:cNvPr id="12" name="Immagine 11" descr="Logo WPC2018 ">
            <a:extLst>
              <a:ext uri="{FF2B5EF4-FFF2-40B4-BE49-F238E27FC236}">
                <a16:creationId xmlns:a16="http://schemas.microsoft.com/office/drawing/2014/main" id="{EB6A34CC-E520-4AAE-B337-1A266E65464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7840" y="153682"/>
            <a:ext cx="176470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5" r:id="rId4"/>
    <p:sldLayoutId id="2147483734" r:id="rId5"/>
    <p:sldLayoutId id="2147483726" r:id="rId6"/>
    <p:sldLayoutId id="2147483733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5" r:id="rId13"/>
    <p:sldLayoutId id="2147483743" r:id="rId1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8368" indent="-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694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9270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hyperlink" Target="http://www.overneteducation.it/" TargetMode="External"/><Relationship Id="rId7" Type="http://schemas.openxmlformats.org/officeDocument/2006/relationships/image" Target="../media/image39.jpeg"/><Relationship Id="rId2" Type="http://schemas.openxmlformats.org/officeDocument/2006/relationships/hyperlink" Target="mailto:Info@OverNetEducation.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10" Type="http://schemas.openxmlformats.org/officeDocument/2006/relationships/image" Target="../media/image42.jpg"/><Relationship Id="rId4" Type="http://schemas.openxmlformats.org/officeDocument/2006/relationships/hyperlink" Target="http://www.wpc-overneteducation.it/" TargetMode="External"/><Relationship Id="rId9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297C202-94C2-4924-8E10-C9ABA0C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0E2C0-7FF9-4351-947E-B6673557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F580-1B26-4BCD-B370-13A6DA6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appcenter.ms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91FF-D7D1-4ACA-A857-DC41D61FD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9CF8E-3911-4D25-AF7B-FFDB821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04EE-7ECB-40D1-866B-0496F713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8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978180" y="4772806"/>
            <a:ext cx="3158173" cy="344779"/>
          </a:xfrm>
          <a:prstGeom prst="rect">
            <a:avLst/>
          </a:prstGeom>
          <a:solidFill>
            <a:srgbClr val="CB2E6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rgbClr val="E6E6E6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23500" y="4772806"/>
            <a:ext cx="3158173" cy="344779"/>
          </a:xfrm>
          <a:prstGeom prst="rect">
            <a:avLst/>
          </a:prstGeom>
          <a:solidFill>
            <a:srgbClr val="CB2E6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rgbClr val="E6E6E6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89502" y="4772806"/>
            <a:ext cx="3158173" cy="344779"/>
          </a:xfrm>
          <a:prstGeom prst="rect">
            <a:avLst/>
          </a:prstGeom>
          <a:solidFill>
            <a:srgbClr val="CB2E6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rgbClr val="E6E6E6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5" y="1128549"/>
            <a:ext cx="10130900" cy="3423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292" y="4705323"/>
            <a:ext cx="3130591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solidFill>
                  <a:srgbClr val="E6E6E6"/>
                </a:solidFill>
                <a:latin typeface="Segoe UI"/>
              </a:rPr>
              <a:t>Run unlimited, faster builds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290" y="4705323"/>
            <a:ext cx="3130591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solidFill>
                  <a:srgbClr val="E6E6E6"/>
                </a:solidFill>
                <a:latin typeface="Segoe UI"/>
              </a:rPr>
              <a:t>Test your app in the 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0596" y="4705323"/>
            <a:ext cx="3213338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solidFill>
                  <a:srgbClr val="E6E6E6"/>
                </a:solidFill>
                <a:latin typeface="Segoe UI"/>
              </a:rPr>
              <a:t>Target additional audience 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3650" y="5050102"/>
            <a:ext cx="3309876" cy="107112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Ship your app faster with multiple builds running in parallel.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Each paid build comes with unlimited build time, ensuring all builds run and complete.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3169" y="5050101"/>
            <a:ext cx="3392624" cy="123406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Run UI tests on thousands of real devices and hundreds of configurations.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Each device concurrency comes with 30 device hours per month, with an upgrade option for unlimited hours.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2329" y="5050102"/>
            <a:ext cx="3530532" cy="107112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Engage your audience with targeted messaging at the right time.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Pay per number of monthly active devices for targeting more than 5 audience segments.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3" y="5960314"/>
            <a:ext cx="2758230" cy="730163"/>
          </a:xfrm>
          <a:prstGeom prst="rect">
            <a:avLst/>
          </a:prstGeom>
          <a:noFill/>
        </p:spPr>
        <p:txBody>
          <a:bodyPr wrap="square" lIns="179285" tIns="143428" rIns="0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rgbClr val="CB2E62"/>
                </a:solidFill>
                <a:latin typeface="Segoe UI"/>
              </a:rPr>
              <a:t>+$40/month</a:t>
            </a:r>
          </a:p>
          <a:p>
            <a:pPr algn="r" defTabSz="914367">
              <a:lnSpc>
                <a:spcPct val="5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per build concurrency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9652" y="5960314"/>
            <a:ext cx="2758230" cy="728543"/>
          </a:xfrm>
          <a:prstGeom prst="rect">
            <a:avLst/>
          </a:prstGeom>
          <a:noFill/>
        </p:spPr>
        <p:txBody>
          <a:bodyPr wrap="square" lIns="179285" tIns="143428" rIns="0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rgbClr val="CB2E62"/>
                </a:solidFill>
                <a:latin typeface="Segoe UI"/>
              </a:rPr>
              <a:t>+$99/month</a:t>
            </a:r>
          </a:p>
          <a:p>
            <a:pPr algn="r" defTabSz="914367">
              <a:lnSpc>
                <a:spcPct val="5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per test device concurrency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5704" y="5960314"/>
            <a:ext cx="2758230" cy="730163"/>
          </a:xfrm>
          <a:prstGeom prst="rect">
            <a:avLst/>
          </a:prstGeom>
          <a:noFill/>
        </p:spPr>
        <p:txBody>
          <a:bodyPr wrap="square" lIns="179285" tIns="143428" rIns="0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rgbClr val="CB2E62"/>
                </a:solidFill>
                <a:latin typeface="Segoe UI"/>
              </a:rPr>
              <a:t>+$10/month</a:t>
            </a:r>
          </a:p>
          <a:p>
            <a:pPr algn="r" defTabSz="914367">
              <a:lnSpc>
                <a:spcPct val="50000"/>
              </a:lnSpc>
              <a:spcAft>
                <a:spcPts val="588"/>
              </a:spcAft>
            </a:pPr>
            <a:r>
              <a:rPr lang="en-US" sz="1372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 Semilight" charset="0"/>
                <a:ea typeface="Segoe UI Semilight" charset="0"/>
                <a:cs typeface="Segoe UI Semilight" charset="0"/>
              </a:rPr>
              <a:t>per 100k active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0FC06-B0B7-4E7C-B8BF-06B629B0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DB89-13E5-4214-8AFC-85C537F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F934-E315-49DA-9D93-6556B7A1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64EC2-27BE-4862-ADAF-E280097F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12B7-9E0B-4F66-8942-D628033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2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Q&amp;A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800" dirty="0"/>
          </a:p>
          <a:p>
            <a:endParaRPr lang="it-IT" sz="4800" dirty="0"/>
          </a:p>
          <a:p>
            <a:r>
              <a:rPr lang="it-IT" sz="4800" dirty="0"/>
              <a:t>Domande e risposte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353050" y="1498737"/>
            <a:ext cx="5998536" cy="2577963"/>
          </a:xfrm>
        </p:spPr>
        <p:txBody>
          <a:bodyPr/>
          <a:lstStyle/>
          <a:p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WPC055 – </a:t>
            </a:r>
            <a:b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Visual Studio </a:t>
            </a:r>
            <a:r>
              <a:rPr lang="it-IT" dirty="0" err="1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Center Deep Dive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5353049" y="4324060"/>
            <a:ext cx="5998536" cy="809915"/>
          </a:xfrm>
        </p:spPr>
        <p:txBody>
          <a:bodyPr>
            <a:noAutofit/>
          </a:bodyPr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RICCARDO CAPPELLO</a:t>
            </a: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it-IT" sz="18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</a:t>
            </a:r>
            <a:endParaRPr lang="it-IT" sz="1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rcappello@outlook.com</a:t>
            </a:r>
          </a:p>
          <a:p>
            <a:pPr>
              <a:lnSpc>
                <a:spcPct val="150000"/>
              </a:lnSpc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Operative manager @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alten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italia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Intel Software Innovator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D9B78-F926-4228-840C-4F9D0CC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3999"/>
            <a:ext cx="1312025" cy="1312025"/>
          </a:xfrm>
          <a:prstGeom prst="rect">
            <a:avLst/>
          </a:prstGeom>
        </p:spPr>
      </p:pic>
      <p:pic>
        <p:nvPicPr>
          <p:cNvPr id="9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E8EF3BB-24BC-44F2-9F51-B6E276FB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1" y="5207786"/>
            <a:ext cx="1033069" cy="12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3">
            <a:extLst>
              <a:ext uri="{FF2B5EF4-FFF2-40B4-BE49-F238E27FC236}">
                <a16:creationId xmlns:a16="http://schemas.microsoft.com/office/drawing/2014/main" id="{7A658ABD-FF26-4F37-89F0-26941FD4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86" y="5302125"/>
            <a:ext cx="736076" cy="11595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F985442-2A9C-4216-8931-67FE6E5C9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8987" y="2167119"/>
            <a:ext cx="1241198" cy="12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Contatti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3990975" y="1404360"/>
            <a:ext cx="7385436" cy="385294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it-IT" sz="4000" dirty="0"/>
              <a:t>OverNet Education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2"/>
              </a:rPr>
              <a:t>Info@OverNetEducation.it</a:t>
            </a:r>
            <a:r>
              <a:rPr lang="it-IT" dirty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it-IT" dirty="0">
                <a:hlinkClick r:id="rId3"/>
              </a:rPr>
              <a:t>www.OverNetEducation.it</a:t>
            </a:r>
            <a:r>
              <a:rPr lang="it-IT" dirty="0"/>
              <a:t> 	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Rozzano (MI)	+39  02   365738</a:t>
            </a:r>
          </a:p>
          <a:p>
            <a:pPr>
              <a:spcBef>
                <a:spcPts val="600"/>
              </a:spcBef>
              <a:defRPr/>
            </a:pPr>
            <a:r>
              <a:rPr lang="it-IT" dirty="0"/>
              <a:t>Bologna		+39 051  269911</a:t>
            </a:r>
          </a:p>
          <a:p>
            <a:pPr>
              <a:spcBef>
                <a:spcPts val="600"/>
              </a:spcBef>
              <a:defRPr/>
            </a:pPr>
            <a:endParaRPr lang="it-IT" dirty="0"/>
          </a:p>
          <a:p>
            <a:pPr>
              <a:spcBef>
                <a:spcPct val="50000"/>
              </a:spcBef>
              <a:defRPr/>
            </a:pPr>
            <a:r>
              <a:rPr lang="it-IT" dirty="0">
                <a:hlinkClick r:id="rId4"/>
              </a:rPr>
              <a:t>www.wpc-overneteducation.it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/>
              <a:t>ROZZANO (MI) BOLOGNA  </a:t>
            </a:r>
            <a:br>
              <a:rPr lang="it-IT" sz="1600" dirty="0"/>
            </a:br>
            <a:r>
              <a:rPr lang="it-IT" sz="1600" dirty="0"/>
              <a:t>ROMA </a:t>
            </a:r>
            <a:br>
              <a:rPr lang="it-IT" sz="1600" dirty="0"/>
            </a:br>
            <a:r>
              <a:rPr lang="it-IT" sz="1600" dirty="0"/>
              <a:t>GENOVA  </a:t>
            </a:r>
            <a:br>
              <a:rPr lang="it-IT" sz="1600" dirty="0"/>
            </a:br>
            <a:r>
              <a:rPr lang="it-IT" sz="1600" dirty="0"/>
              <a:t>TORINO</a:t>
            </a:r>
            <a:br>
              <a:rPr lang="it-IT" sz="1600" dirty="0"/>
            </a:br>
            <a:r>
              <a:rPr lang="it-IT" sz="1600" dirty="0"/>
              <a:t>NAPOLI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2" y="5257309"/>
            <a:ext cx="720000" cy="72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36" y="5173205"/>
            <a:ext cx="936000" cy="936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33" y="5257309"/>
            <a:ext cx="720000" cy="72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64" y="5257309"/>
            <a:ext cx="720000" cy="72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836" y="5257309"/>
            <a:ext cx="720000" cy="7200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85" y="525730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353050" y="1498737"/>
            <a:ext cx="5998536" cy="2577963"/>
          </a:xfrm>
        </p:spPr>
        <p:txBody>
          <a:bodyPr/>
          <a:lstStyle/>
          <a:p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WPC055 – </a:t>
            </a:r>
            <a:b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Visual Studio </a:t>
            </a:r>
            <a:r>
              <a:rPr lang="it-IT" dirty="0" err="1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it-IT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Center Deep Dive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5353049" y="4324060"/>
            <a:ext cx="5998536" cy="809915"/>
          </a:xfrm>
        </p:spPr>
        <p:txBody>
          <a:bodyPr>
            <a:noAutofit/>
          </a:bodyPr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RICCARDO CAPPELLO</a:t>
            </a: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it-IT" sz="18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</a:t>
            </a:r>
            <a:endParaRPr lang="it-IT" sz="1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rcappello@outlook.com</a:t>
            </a:r>
          </a:p>
          <a:p>
            <a:pPr>
              <a:lnSpc>
                <a:spcPct val="150000"/>
              </a:lnSpc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Operative manager @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alten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italia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it-I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 MVP</a:t>
            </a:r>
            <a:b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Intel Software Innovator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D9B78-F926-4228-840C-4F9D0CC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3999"/>
            <a:ext cx="1312025" cy="1312025"/>
          </a:xfrm>
          <a:prstGeom prst="rect">
            <a:avLst/>
          </a:prstGeom>
        </p:spPr>
      </p:pic>
      <p:pic>
        <p:nvPicPr>
          <p:cNvPr id="9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5E8EF3BB-24BC-44F2-9F51-B6E276FB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1" y="5207786"/>
            <a:ext cx="1033069" cy="12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3">
            <a:extLst>
              <a:ext uri="{FF2B5EF4-FFF2-40B4-BE49-F238E27FC236}">
                <a16:creationId xmlns:a16="http://schemas.microsoft.com/office/drawing/2014/main" id="{7A658ABD-FF26-4F37-89F0-26941FD4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86" y="5302125"/>
            <a:ext cx="736076" cy="115957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F985442-2A9C-4216-8931-67FE6E5C9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8987" y="2167119"/>
            <a:ext cx="1241198" cy="12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399" y="304801"/>
            <a:ext cx="6335197" cy="732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t="661" b="661"/>
          <a:stretch/>
        </p:blipFill>
        <p:spPr>
          <a:xfrm>
            <a:off x="234297" y="555700"/>
            <a:ext cx="8235835" cy="57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8565703" y="1644600"/>
            <a:ext cx="3392000" cy="178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</a:t>
            </a:r>
          </a:p>
          <a:p>
            <a:pPr defTabSz="1219170"/>
            <a:r>
              <a:rPr lang="en" sz="4000" kern="0" dirty="0">
                <a:solidFill>
                  <a:srgbClr val="CB2E62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App Center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49533" y="5878068"/>
            <a:ext cx="3300800" cy="4740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appcenter.ms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19F47-418F-484C-BD28-2BEEFD59B9E5}"/>
              </a:ext>
            </a:extLst>
          </p:cNvPr>
          <p:cNvGrpSpPr/>
          <p:nvPr/>
        </p:nvGrpSpPr>
        <p:grpSpPr>
          <a:xfrm>
            <a:off x="8690300" y="3411234"/>
            <a:ext cx="2341334" cy="1312899"/>
            <a:chOff x="6917211" y="4640050"/>
            <a:chExt cx="3727882" cy="2090404"/>
          </a:xfrm>
        </p:grpSpPr>
        <p:grpSp>
          <p:nvGrpSpPr>
            <p:cNvPr id="8" name="Shape 178">
              <a:extLst>
                <a:ext uri="{FF2B5EF4-FFF2-40B4-BE49-F238E27FC236}">
                  <a16:creationId xmlns:a16="http://schemas.microsoft.com/office/drawing/2014/main" id="{4A3E1A7A-5837-4C8C-8F95-D276852BE4B5}"/>
                </a:ext>
              </a:extLst>
            </p:cNvPr>
            <p:cNvGrpSpPr/>
            <p:nvPr/>
          </p:nvGrpSpPr>
          <p:grpSpPr>
            <a:xfrm>
              <a:off x="6917211" y="4640050"/>
              <a:ext cx="3727882" cy="2090404"/>
              <a:chOff x="4885905" y="3300747"/>
              <a:chExt cx="2795912" cy="1567804"/>
            </a:xfrm>
          </p:grpSpPr>
          <p:pic>
            <p:nvPicPr>
              <p:cNvPr id="9" name="Shape 179">
                <a:extLst>
                  <a:ext uri="{FF2B5EF4-FFF2-40B4-BE49-F238E27FC236}">
                    <a16:creationId xmlns:a16="http://schemas.microsoft.com/office/drawing/2014/main" id="{CF184E25-891F-4488-B607-6E607E9AB5C4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  <a:duotone>
                  <a:prstClr val="black"/>
                  <a:srgbClr val="CB2E6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124012" y="3308525"/>
                <a:ext cx="255801" cy="533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Shape 180">
                <a:extLst>
                  <a:ext uri="{FF2B5EF4-FFF2-40B4-BE49-F238E27FC236}">
                    <a16:creationId xmlns:a16="http://schemas.microsoft.com/office/drawing/2014/main" id="{138A6D01-927D-44C6-995C-440C405A0E7F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  <a:duotone>
                  <a:prstClr val="black"/>
                  <a:srgbClr val="CB2E6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7061361" y="3300747"/>
                <a:ext cx="620456" cy="544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181">
                <a:extLst>
                  <a:ext uri="{FF2B5EF4-FFF2-40B4-BE49-F238E27FC236}">
                    <a16:creationId xmlns:a16="http://schemas.microsoft.com/office/drawing/2014/main" id="{3B8627B7-68C3-4E86-BBD9-FD4E12DFA7E8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  <a:duotone>
                  <a:prstClr val="black"/>
                  <a:srgbClr val="CB2E6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885905" y="4310298"/>
                <a:ext cx="489833" cy="533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182">
                <a:extLst>
                  <a:ext uri="{FF2B5EF4-FFF2-40B4-BE49-F238E27FC236}">
                    <a16:creationId xmlns:a16="http://schemas.microsoft.com/office/drawing/2014/main" id="{857DC401-97CA-4696-933F-1432F510A031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  <a:duotone>
                  <a:prstClr val="black"/>
                  <a:srgbClr val="CB2E6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7212146" y="4318073"/>
                <a:ext cx="293900" cy="522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Shape 183">
                <a:extLst>
                  <a:ext uri="{FF2B5EF4-FFF2-40B4-BE49-F238E27FC236}">
                    <a16:creationId xmlns:a16="http://schemas.microsoft.com/office/drawing/2014/main" id="{C4413F50-ABF1-4936-B400-07FE053F1F13}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  <a:duotone>
                  <a:prstClr val="black"/>
                  <a:srgbClr val="CB2E62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5956906" y="4302522"/>
                <a:ext cx="571471" cy="5660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Shape 194">
              <a:extLst>
                <a:ext uri="{FF2B5EF4-FFF2-40B4-BE49-F238E27FC236}">
                  <a16:creationId xmlns:a16="http://schemas.microsoft.com/office/drawing/2014/main" id="{31852F13-3D65-42A5-8BE7-342964B1881B}"/>
                </a:ext>
              </a:extLst>
            </p:cNvPr>
            <p:cNvPicPr preferRelativeResize="0"/>
            <p:nvPr/>
          </p:nvPicPr>
          <p:blipFill>
            <a:blip r:embed="rId10">
              <a:alphaModFix/>
              <a:duotone>
                <a:prstClr val="black"/>
                <a:srgbClr val="CB2E62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054358" y="4650418"/>
              <a:ext cx="413635" cy="7111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431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50ADB-5907-4112-B0D7-5B8C608D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56521" cy="1268228"/>
          </a:xfrm>
          <a:prstGeom prst="rect">
            <a:avLst/>
          </a:prstGeom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46336"/>
            <a:ext cx="12192000" cy="5196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178"/>
          <p:cNvGrpSpPr/>
          <p:nvPr/>
        </p:nvGrpSpPr>
        <p:grpSpPr>
          <a:xfrm>
            <a:off x="2092825" y="5700921"/>
            <a:ext cx="7915237" cy="892081"/>
            <a:chOff x="1569618" y="4199490"/>
            <a:chExt cx="5936428" cy="669061"/>
          </a:xfrm>
        </p:grpSpPr>
        <p:pic>
          <p:nvPicPr>
            <p:cNvPr id="179" name="Shape 1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68070" y="4310298"/>
              <a:ext cx="255801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5419" y="4302522"/>
              <a:ext cx="620455" cy="544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85905" y="4310298"/>
              <a:ext cx="489833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2146" y="4318073"/>
              <a:ext cx="293900" cy="522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56906" y="4302522"/>
              <a:ext cx="571471" cy="566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569618" y="4199490"/>
              <a:ext cx="435407" cy="647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Shape 185"/>
          <p:cNvSpPr txBox="1"/>
          <p:nvPr/>
        </p:nvSpPr>
        <p:spPr>
          <a:xfrm>
            <a:off x="-1" y="422205"/>
            <a:ext cx="12191999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  <p:sp>
        <p:nvSpPr>
          <p:cNvPr id="186" name="Shape 186"/>
          <p:cNvSpPr/>
          <p:nvPr/>
        </p:nvSpPr>
        <p:spPr>
          <a:xfrm>
            <a:off x="1824667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7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3AAB80-02DA-45E0-923F-659427A9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56521" cy="1268228"/>
          </a:xfrm>
          <a:prstGeom prst="rect">
            <a:avLst/>
          </a:prstGeom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46336"/>
            <a:ext cx="12192000" cy="5196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Shape 192"/>
          <p:cNvGrpSpPr/>
          <p:nvPr/>
        </p:nvGrpSpPr>
        <p:grpSpPr>
          <a:xfrm>
            <a:off x="2177097" y="5700921"/>
            <a:ext cx="7830963" cy="892081"/>
            <a:chOff x="1632823" y="4199490"/>
            <a:chExt cx="5873222" cy="669061"/>
          </a:xfrm>
        </p:grpSpPr>
        <p:grpSp>
          <p:nvGrpSpPr>
            <p:cNvPr id="193" name="Shape 193"/>
            <p:cNvGrpSpPr/>
            <p:nvPr/>
          </p:nvGrpSpPr>
          <p:grpSpPr>
            <a:xfrm>
              <a:off x="1632823" y="4302522"/>
              <a:ext cx="5873222" cy="566029"/>
              <a:chOff x="1632823" y="4310298"/>
              <a:chExt cx="5873222" cy="566029"/>
            </a:xfrm>
          </p:grpSpPr>
          <p:pic>
            <p:nvPicPr>
              <p:cNvPr id="194" name="Shape 19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32823" y="4318073"/>
                <a:ext cx="310227" cy="533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Shape 19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05419" y="4310298"/>
                <a:ext cx="620455" cy="544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Shape 19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885905" y="4318073"/>
                <a:ext cx="489833" cy="533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Shape 19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12146" y="4325849"/>
                <a:ext cx="293900" cy="522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Shape 19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956906" y="4310298"/>
                <a:ext cx="571471" cy="5660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" name="Shape 19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683368" y="4199490"/>
              <a:ext cx="435407" cy="647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Shape 200"/>
          <p:cNvSpPr/>
          <p:nvPr/>
        </p:nvSpPr>
        <p:spPr>
          <a:xfrm>
            <a:off x="3307200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85">
            <a:extLst>
              <a:ext uri="{FF2B5EF4-FFF2-40B4-BE49-F238E27FC236}">
                <a16:creationId xmlns:a16="http://schemas.microsoft.com/office/drawing/2014/main" id="{4863CD0B-5518-B54E-A9FD-EF0E5D35BFF2}"/>
              </a:ext>
            </a:extLst>
          </p:cNvPr>
          <p:cNvSpPr txBox="1"/>
          <p:nvPr/>
        </p:nvSpPr>
        <p:spPr>
          <a:xfrm>
            <a:off x="-1" y="422206"/>
            <a:ext cx="12191999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407912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82B3BF7-2080-4358-8A94-CF5C5BFD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56521" cy="1268228"/>
          </a:xfrm>
          <a:prstGeom prst="rect">
            <a:avLst/>
          </a:prstGeom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t="2939" r="-2333" b="-3938"/>
          <a:stretch/>
        </p:blipFill>
        <p:spPr>
          <a:xfrm>
            <a:off x="0" y="795301"/>
            <a:ext cx="7657197" cy="5248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2177097" y="5838297"/>
            <a:ext cx="7830963" cy="754705"/>
            <a:chOff x="1632823" y="4310298"/>
            <a:chExt cx="5873222" cy="566029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2823" y="4318073"/>
              <a:ext cx="310227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Shape 20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68070" y="4318073"/>
              <a:ext cx="255801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Shape 2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85905" y="4318073"/>
              <a:ext cx="489833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Shape 2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2146" y="4325849"/>
              <a:ext cx="293900" cy="522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Shape 2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56906" y="4310298"/>
              <a:ext cx="571471" cy="5660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Shape 2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7029" y="5700920"/>
            <a:ext cx="827273" cy="863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hape 214"/>
          <p:cNvCxnSpPr/>
          <p:nvPr/>
        </p:nvCxnSpPr>
        <p:spPr>
          <a:xfrm>
            <a:off x="7149197" y="3156932"/>
            <a:ext cx="5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5" name="Shape 215"/>
          <p:cNvSpPr/>
          <p:nvPr/>
        </p:nvSpPr>
        <p:spPr>
          <a:xfrm>
            <a:off x="4785667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97000" y="1320812"/>
            <a:ext cx="4301875" cy="45667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Shape 217"/>
          <p:cNvCxnSpPr/>
          <p:nvPr/>
        </p:nvCxnSpPr>
        <p:spPr>
          <a:xfrm>
            <a:off x="7887467" y="1401921"/>
            <a:ext cx="3670000" cy="0"/>
          </a:xfrm>
          <a:prstGeom prst="straightConnector1">
            <a:avLst/>
          </a:prstGeom>
          <a:noFill/>
          <a:ln w="19050" cap="flat" cmpd="sng">
            <a:solidFill>
              <a:srgbClr val="54A4E4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18" name="Shape 218"/>
          <p:cNvGrpSpPr/>
          <p:nvPr/>
        </p:nvGrpSpPr>
        <p:grpSpPr>
          <a:xfrm>
            <a:off x="7860099" y="963168"/>
            <a:ext cx="3817632" cy="369000"/>
            <a:chOff x="5828353" y="500823"/>
            <a:chExt cx="2863224" cy="276750"/>
          </a:xfrm>
        </p:grpSpPr>
        <p:grpSp>
          <p:nvGrpSpPr>
            <p:cNvPr id="219" name="Shape 219"/>
            <p:cNvGrpSpPr/>
            <p:nvPr/>
          </p:nvGrpSpPr>
          <p:grpSpPr>
            <a:xfrm>
              <a:off x="5828353" y="500823"/>
              <a:ext cx="1265963" cy="276750"/>
              <a:chOff x="6335934" y="420958"/>
              <a:chExt cx="1430305" cy="312676"/>
            </a:xfrm>
          </p:grpSpPr>
          <p:pic>
            <p:nvPicPr>
              <p:cNvPr id="220" name="Shape 2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335934" y="420958"/>
                <a:ext cx="312676" cy="3126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Shape 221"/>
              <p:cNvSpPr txBox="1"/>
              <p:nvPr/>
            </p:nvSpPr>
            <p:spPr>
              <a:xfrm>
                <a:off x="6631038" y="476346"/>
                <a:ext cx="1135200" cy="2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defTabSz="1219170"/>
                <a:r>
                  <a:rPr lang="en" sz="1467" b="1" kern="0" dirty="0" err="1">
                    <a:solidFill>
                      <a:srgbClr val="CB2E62"/>
                    </a:solidFill>
                    <a:latin typeface="Segoe UI" panose="020B0502040204020203" pitchFamily="34" charset="0"/>
                    <a:ea typeface="Roboto"/>
                    <a:cs typeface="Segoe UI" panose="020B0502040204020203" pitchFamily="34" charset="0"/>
                    <a:sym typeface="Roboto"/>
                  </a:rPr>
                  <a:t>HockeyApp</a:t>
                </a:r>
                <a:endParaRPr lang="en" sz="1467" b="1" kern="0" dirty="0">
                  <a:solidFill>
                    <a:srgbClr val="CB2E62"/>
                  </a:solidFill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endParaRP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7128577" y="549800"/>
              <a:ext cx="15630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algn="r" defTabSz="1219170"/>
              <a:r>
                <a:rPr lang="en" sz="1467" kern="0">
                  <a:solidFill>
                    <a:srgbClr val="CB2E62"/>
                  </a:solidFill>
                  <a:latin typeface="Segoe UI" panose="020B0502040204020203" pitchFamily="34" charset="0"/>
                  <a:ea typeface="Roboto Light"/>
                  <a:cs typeface="Segoe UI" panose="020B0502040204020203" pitchFamily="34" charset="0"/>
                  <a:sym typeface="Roboto Light"/>
                </a:rPr>
                <a:t>iOS, Android, UWP</a:t>
              </a:r>
            </a:p>
          </p:txBody>
        </p:sp>
      </p:grpSp>
      <p:sp>
        <p:nvSpPr>
          <p:cNvPr id="22" name="Shape 185">
            <a:extLst>
              <a:ext uri="{FF2B5EF4-FFF2-40B4-BE49-F238E27FC236}">
                <a16:creationId xmlns:a16="http://schemas.microsoft.com/office/drawing/2014/main" id="{61976BD8-642D-4E89-A8BE-44BB5C80F7F5}"/>
              </a:ext>
            </a:extLst>
          </p:cNvPr>
          <p:cNvSpPr txBox="1"/>
          <p:nvPr/>
        </p:nvSpPr>
        <p:spPr>
          <a:xfrm>
            <a:off x="0" y="422206"/>
            <a:ext cx="12192000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39692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3CCDF8F-EE1E-4C37-9691-437B7AF6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56521" cy="1268228"/>
          </a:xfrm>
          <a:prstGeom prst="rect">
            <a:avLst/>
          </a:prstGeom>
        </p:spPr>
      </p:pic>
      <p:grpSp>
        <p:nvGrpSpPr>
          <p:cNvPr id="228" name="Shape 228"/>
          <p:cNvGrpSpPr/>
          <p:nvPr/>
        </p:nvGrpSpPr>
        <p:grpSpPr>
          <a:xfrm>
            <a:off x="2177097" y="5700921"/>
            <a:ext cx="7830963" cy="892081"/>
            <a:chOff x="1632823" y="4199490"/>
            <a:chExt cx="5873222" cy="669061"/>
          </a:xfrm>
        </p:grpSpPr>
        <p:pic>
          <p:nvPicPr>
            <p:cNvPr id="229" name="Shape 2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2823" y="4310298"/>
              <a:ext cx="310227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Shape 2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68070" y="4310298"/>
              <a:ext cx="255801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Shape 2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5419" y="4302522"/>
              <a:ext cx="620455" cy="544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12146" y="4318073"/>
              <a:ext cx="293900" cy="522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56906" y="4302522"/>
              <a:ext cx="571471" cy="566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83432" y="4199490"/>
              <a:ext cx="489833" cy="647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Shape 235"/>
          <p:cNvSpPr/>
          <p:nvPr/>
        </p:nvSpPr>
        <p:spPr>
          <a:xfrm>
            <a:off x="6299300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3416" y="646336"/>
            <a:ext cx="12192000" cy="519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85">
            <a:extLst>
              <a:ext uri="{FF2B5EF4-FFF2-40B4-BE49-F238E27FC236}">
                <a16:creationId xmlns:a16="http://schemas.microsoft.com/office/drawing/2014/main" id="{BB7151BC-32C8-4F0F-94E3-421E1DCAC042}"/>
              </a:ext>
            </a:extLst>
          </p:cNvPr>
          <p:cNvSpPr txBox="1"/>
          <p:nvPr/>
        </p:nvSpPr>
        <p:spPr>
          <a:xfrm>
            <a:off x="3416" y="422206"/>
            <a:ext cx="12185168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23238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1C9CFA-996E-40EC-A7FD-6F7A191F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56521" cy="1268228"/>
          </a:xfrm>
          <a:prstGeom prst="rect">
            <a:avLst/>
          </a:prstGeom>
        </p:spPr>
      </p:pic>
      <p:grpSp>
        <p:nvGrpSpPr>
          <p:cNvPr id="242" name="Shape 242"/>
          <p:cNvGrpSpPr/>
          <p:nvPr/>
        </p:nvGrpSpPr>
        <p:grpSpPr>
          <a:xfrm>
            <a:off x="2177097" y="5700921"/>
            <a:ext cx="7830963" cy="907097"/>
            <a:chOff x="1632823" y="4199490"/>
            <a:chExt cx="5873222" cy="680323"/>
          </a:xfrm>
        </p:grpSpPr>
        <p:pic>
          <p:nvPicPr>
            <p:cNvPr id="243" name="Shape 2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2823" y="4310298"/>
              <a:ext cx="310227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68070" y="4310298"/>
              <a:ext cx="255801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Shape 2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5419" y="4302522"/>
              <a:ext cx="620455" cy="544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85905" y="4310298"/>
              <a:ext cx="489833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2146" y="4318073"/>
              <a:ext cx="293900" cy="522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58785" y="4199490"/>
              <a:ext cx="571471" cy="680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Shape 249"/>
          <p:cNvSpPr/>
          <p:nvPr/>
        </p:nvSpPr>
        <p:spPr>
          <a:xfrm>
            <a:off x="7792200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3416" y="646336"/>
            <a:ext cx="12192000" cy="519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85">
            <a:extLst>
              <a:ext uri="{FF2B5EF4-FFF2-40B4-BE49-F238E27FC236}">
                <a16:creationId xmlns:a16="http://schemas.microsoft.com/office/drawing/2014/main" id="{D77B5165-277D-4836-BCDC-11247A019A39}"/>
              </a:ext>
            </a:extLst>
          </p:cNvPr>
          <p:cNvSpPr txBox="1"/>
          <p:nvPr/>
        </p:nvSpPr>
        <p:spPr>
          <a:xfrm>
            <a:off x="-3417" y="422206"/>
            <a:ext cx="12191999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9021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1B1B5-D464-4D91-B2E0-6DCB9FAA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5589639"/>
            <a:ext cx="8662821" cy="1268228"/>
          </a:xfrm>
          <a:prstGeom prst="rect">
            <a:avLst/>
          </a:prstGeom>
        </p:spPr>
      </p:pic>
      <p:grpSp>
        <p:nvGrpSpPr>
          <p:cNvPr id="257" name="Shape 257"/>
          <p:cNvGrpSpPr/>
          <p:nvPr/>
        </p:nvGrpSpPr>
        <p:grpSpPr>
          <a:xfrm>
            <a:off x="2177098" y="5838296"/>
            <a:ext cx="4990553" cy="725677"/>
            <a:chOff x="1632823" y="4378722"/>
            <a:chExt cx="3742915" cy="544258"/>
          </a:xfrm>
        </p:grpSpPr>
        <p:pic>
          <p:nvPicPr>
            <p:cNvPr id="258" name="Shape 2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2823" y="4386498"/>
              <a:ext cx="310227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Shape 2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68070" y="4386498"/>
              <a:ext cx="255801" cy="53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Shape 2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5419" y="4378722"/>
              <a:ext cx="620455" cy="544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Shape 26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85905" y="4386498"/>
              <a:ext cx="489833" cy="533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Shape 262"/>
          <p:cNvSpPr/>
          <p:nvPr/>
        </p:nvSpPr>
        <p:spPr>
          <a:xfrm>
            <a:off x="9243633" y="6769867"/>
            <a:ext cx="1130000" cy="88000"/>
          </a:xfrm>
          <a:prstGeom prst="rect">
            <a:avLst/>
          </a:prstGeom>
          <a:solidFill>
            <a:srgbClr val="CB2E6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18633" y="5682272"/>
            <a:ext cx="599708" cy="89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42542" y="5848665"/>
            <a:ext cx="761961" cy="75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3416" y="646336"/>
            <a:ext cx="12192000" cy="519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85">
            <a:extLst>
              <a:ext uri="{FF2B5EF4-FFF2-40B4-BE49-F238E27FC236}">
                <a16:creationId xmlns:a16="http://schemas.microsoft.com/office/drawing/2014/main" id="{A154D822-7F09-4D07-925B-4CE686FB93A1}"/>
              </a:ext>
            </a:extLst>
          </p:cNvPr>
          <p:cNvSpPr txBox="1"/>
          <p:nvPr/>
        </p:nvSpPr>
        <p:spPr>
          <a:xfrm>
            <a:off x="-3417" y="422206"/>
            <a:ext cx="12191999" cy="442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 defTabSz="1219170"/>
            <a:r>
              <a:rPr lang="en" sz="2400" kern="0" dirty="0">
                <a:solidFill>
                  <a:srgbClr val="CB2E62"/>
                </a:solidFill>
                <a:latin typeface="Segoe UI" panose="020B0502040204020203" pitchFamily="34" charset="0"/>
                <a:ea typeface="Roboto Light"/>
                <a:cs typeface="Segoe UI" panose="020B0502040204020203" pitchFamily="34" charset="0"/>
                <a:sym typeface="Roboto Light"/>
              </a:rPr>
              <a:t>Visual Studio </a:t>
            </a:r>
            <a:r>
              <a:rPr lang="en" sz="2400" b="1" kern="0" dirty="0">
                <a:solidFill>
                  <a:srgbClr val="CB2E62"/>
                </a:solidFill>
                <a:latin typeface="Segoe UI Semibold" panose="020B0502040204020203" pitchFamily="34" charset="0"/>
                <a:ea typeface="Roboto"/>
                <a:cs typeface="Segoe UI Semibold" panose="020B0502040204020203" pitchFamily="34" charset="0"/>
                <a:sym typeface="Roboto"/>
              </a:rPr>
              <a:t>App Center</a:t>
            </a:r>
          </a:p>
        </p:txBody>
      </p:sp>
    </p:spTree>
    <p:extLst>
      <p:ext uri="{BB962C8B-B14F-4D97-AF65-F5344CB8AC3E}">
        <p14:creationId xmlns:p14="http://schemas.microsoft.com/office/powerpoint/2010/main" val="1715299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C00000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C2018_POT.potx" id="{2C9CC38B-EA45-4A66-872E-D9ADDDB6515F}" vid="{D1237A66-3DFE-4D67-B5D1-15AF9642DFE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8DEDE383255E4AA66FFDC701137021" ma:contentTypeVersion="0" ma:contentTypeDescription="Creare un nuovo documento." ma:contentTypeScope="" ma:versionID="100e62c903dfa4803cfefe418482b8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3355e3288c26c8965ba92feaee3b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30DCB-1464-4802-B717-6022815C6A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EDF984-A5FA-48C1-924A-A2BE1818E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F64EE6-50BC-48AD-B06C-2B8602530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Visual Studio App Center Deep Dive</Template>
  <TotalTime>137</TotalTime>
  <Words>288</Words>
  <Application>Microsoft Office PowerPoint</Application>
  <PresentationFormat>Widescreen</PresentationFormat>
  <Paragraphs>78</Paragraphs>
  <Slides>15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Roboto</vt:lpstr>
      <vt:lpstr>Roboto Light</vt:lpstr>
      <vt:lpstr>Segoe UI</vt:lpstr>
      <vt:lpstr>Segoe UI Semibold</vt:lpstr>
      <vt:lpstr>Segoe UI Semilight</vt:lpstr>
      <vt:lpstr>Segoe UI Symbol</vt:lpstr>
      <vt:lpstr>Retrospettivo</vt:lpstr>
      <vt:lpstr>PowerPoint Presentation</vt:lpstr>
      <vt:lpstr>WPC055 –  Visual Studio App Center Deep Dive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appcenter.ms</vt:lpstr>
      <vt:lpstr>PowerPoint Presentation</vt:lpstr>
      <vt:lpstr>PowerPoint Presentation</vt:lpstr>
      <vt:lpstr>Q&amp;A</vt:lpstr>
      <vt:lpstr>WPC055 –  Visual Studio App Center Deep Dive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CAPPELLO</dc:creator>
  <cp:lastModifiedBy>Riccardo CAPPELLO</cp:lastModifiedBy>
  <cp:revision>4</cp:revision>
  <dcterms:created xsi:type="dcterms:W3CDTF">2018-11-13T17:27:27Z</dcterms:created>
  <dcterms:modified xsi:type="dcterms:W3CDTF">2018-11-28T10:42:40Z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0x010100008DEDE383255E4AA66FFDC701137021</vt:lpwstr>
  </property>
</Properties>
</file>