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77" r:id="rId2"/>
    <p:sldMasterId id="2147483710" r:id="rId3"/>
  </p:sldMasterIdLst>
  <p:notesMasterIdLst>
    <p:notesMasterId r:id="rId30"/>
  </p:notesMasterIdLst>
  <p:sldIdLst>
    <p:sldId id="263" r:id="rId4"/>
    <p:sldId id="264" r:id="rId5"/>
    <p:sldId id="262" r:id="rId6"/>
    <p:sldId id="2705" r:id="rId7"/>
    <p:sldId id="2707" r:id="rId8"/>
    <p:sldId id="2706" r:id="rId9"/>
    <p:sldId id="2708" r:id="rId10"/>
    <p:sldId id="2748" r:id="rId11"/>
    <p:sldId id="2709" r:id="rId12"/>
    <p:sldId id="2756" r:id="rId13"/>
    <p:sldId id="2757" r:id="rId14"/>
    <p:sldId id="2751" r:id="rId15"/>
    <p:sldId id="2752" r:id="rId16"/>
    <p:sldId id="2759" r:id="rId17"/>
    <p:sldId id="1819" r:id="rId18"/>
    <p:sldId id="1822" r:id="rId19"/>
    <p:sldId id="1818" r:id="rId20"/>
    <p:sldId id="2753" r:id="rId21"/>
    <p:sldId id="2754" r:id="rId22"/>
    <p:sldId id="2761" r:id="rId23"/>
    <p:sldId id="2767" r:id="rId24"/>
    <p:sldId id="2765" r:id="rId25"/>
    <p:sldId id="2766" r:id="rId26"/>
    <p:sldId id="2758" r:id="rId27"/>
    <p:sldId id="257" r:id="rId28"/>
    <p:sldId id="258" r:id="rId29"/>
  </p:sldIdLst>
  <p:sldSz cx="12192000" cy="6858000"/>
  <p:notesSz cx="6858000" cy="1762125"/>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E"/>
    <a:srgbClr val="0079D6"/>
    <a:srgbClr val="000000"/>
    <a:srgbClr val="007FFF"/>
    <a:srgbClr val="0077FF"/>
    <a:srgbClr val="0079FF"/>
    <a:srgbClr val="0078FF"/>
    <a:srgbClr val="007F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0702" autoAdjust="0"/>
  </p:normalViewPr>
  <p:slideViewPr>
    <p:cSldViewPr snapToGrid="0">
      <p:cViewPr varScale="1">
        <p:scale>
          <a:sx n="69" d="100"/>
          <a:sy n="69" d="100"/>
        </p:scale>
        <p:origin x="1094" y="67"/>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Minerva" userId="4af1190e2b3b463e" providerId="LiveId" clId="{6A60CC8A-EA6E-478E-AE16-532206DEC3A2}"/>
  </pc:docChgLst>
  <pc:docChgLst>
    <pc:chgData name="Riccardo Cappello" userId="97d54fbffe06a6e0" providerId="Windows Live" clId="Web-{014806B2-224B-4B7F-9170-62ECC8545A73}"/>
    <pc:docChg chg="addSld delSld modSld sldOrd">
      <pc:chgData name="Riccardo Cappello" userId="97d54fbffe06a6e0" providerId="Windows Live" clId="Web-{014806B2-224B-4B7F-9170-62ECC8545A73}" dt="2019-02-15T20:41:47.667" v="10"/>
      <pc:docMkLst>
        <pc:docMk/>
      </pc:docMkLst>
      <pc:sldChg chg="modSp">
        <pc:chgData name="Riccardo Cappello" userId="97d54fbffe06a6e0" providerId="Windows Live" clId="Web-{014806B2-224B-4B7F-9170-62ECC8545A73}" dt="2019-02-15T20:27:06.330" v="2" actId="20577"/>
        <pc:sldMkLst>
          <pc:docMk/>
          <pc:sldMk cId="2523472430" sldId="2707"/>
        </pc:sldMkLst>
        <pc:spChg chg="mod">
          <ac:chgData name="Riccardo Cappello" userId="97d54fbffe06a6e0" providerId="Windows Live" clId="Web-{014806B2-224B-4B7F-9170-62ECC8545A73}" dt="2019-02-15T20:27:06.330" v="2" actId="20577"/>
          <ac:spMkLst>
            <pc:docMk/>
            <pc:sldMk cId="2523472430" sldId="2707"/>
            <ac:spMk id="2" creationId="{00000000-0000-0000-0000-000000000000}"/>
          </ac:spMkLst>
        </pc:spChg>
      </pc:sldChg>
      <pc:sldChg chg="addSp delSp modSp add ord replId">
        <pc:chgData name="Riccardo Cappello" userId="97d54fbffe06a6e0" providerId="Windows Live" clId="Web-{014806B2-224B-4B7F-9170-62ECC8545A73}" dt="2019-02-15T20:41:47.667" v="10"/>
        <pc:sldMkLst>
          <pc:docMk/>
          <pc:sldMk cId="2602780012" sldId="2758"/>
        </pc:sldMkLst>
        <pc:picChg chg="add del mod">
          <ac:chgData name="Riccardo Cappello" userId="97d54fbffe06a6e0" providerId="Windows Live" clId="Web-{014806B2-224B-4B7F-9170-62ECC8545A73}" dt="2019-02-15T20:41:47.667" v="10"/>
          <ac:picMkLst>
            <pc:docMk/>
            <pc:sldMk cId="2602780012" sldId="2758"/>
            <ac:picMk id="3" creationId="{CE9BDFD7-933B-43A5-BB69-0520AE23B4A9}"/>
          </ac:picMkLst>
        </pc:picChg>
      </pc:sldChg>
    </pc:docChg>
  </pc:docChgLst>
  <pc:docChgLst>
    <pc:chgData name="Marco Minerva" userId="4af1190e2b3b463e" providerId="LiveId" clId="{1EE882BF-C818-4FAD-9824-C100D490CC5E}"/>
    <pc:docChg chg="undo custSel addSld delSld modSld sldOrd delMainMaster">
      <pc:chgData name="Marco Minerva" userId="4af1190e2b3b463e" providerId="LiveId" clId="{1EE882BF-C818-4FAD-9824-C100D490CC5E}" dt="2019-01-31T11:19:00.306" v="685" actId="1076"/>
      <pc:docMkLst>
        <pc:docMk/>
      </pc:docMkLst>
    </pc:docChg>
  </pc:docChgLst>
  <pc:docChgLst>
    <pc:chgData name="Riccardo Cappello" userId="97d54fbffe06a6e0" providerId="LiveId" clId="{DF1F7C90-C089-4737-A085-9B2C14697526}"/>
    <pc:docChg chg="undo custSel addSld delSld modSld sldOrd">
      <pc:chgData name="Riccardo Cappello" userId="97d54fbffe06a6e0" providerId="LiveId" clId="{DF1F7C90-C089-4737-A085-9B2C14697526}" dt="2019-02-23T09:08:45.450" v="845" actId="20577"/>
      <pc:docMkLst>
        <pc:docMk/>
      </pc:docMkLst>
      <pc:sldChg chg="modSp">
        <pc:chgData name="Riccardo Cappello" userId="97d54fbffe06a6e0" providerId="LiveId" clId="{DF1F7C90-C089-4737-A085-9B2C14697526}" dt="2019-02-16T09:37:33.877" v="843" actId="20577"/>
        <pc:sldMkLst>
          <pc:docMk/>
          <pc:sldMk cId="3880213463" sldId="257"/>
        </pc:sldMkLst>
        <pc:spChg chg="mod">
          <ac:chgData name="Riccardo Cappello" userId="97d54fbffe06a6e0" providerId="LiveId" clId="{DF1F7C90-C089-4737-A085-9B2C14697526}" dt="2019-02-16T09:37:33.877" v="843" actId="20577"/>
          <ac:spMkLst>
            <pc:docMk/>
            <pc:sldMk cId="3880213463" sldId="257"/>
            <ac:spMk id="6" creationId="{CE252EA3-15DC-449C-B669-79EF4C8EA112}"/>
          </ac:spMkLst>
        </pc:spChg>
      </pc:sldChg>
      <pc:sldChg chg="addSp delSp modSp">
        <pc:chgData name="Riccardo Cappello" userId="97d54fbffe06a6e0" providerId="LiveId" clId="{DF1F7C90-C089-4737-A085-9B2C14697526}" dt="2019-02-16T09:21:34.449" v="840" actId="20577"/>
        <pc:sldMkLst>
          <pc:docMk/>
          <pc:sldMk cId="3947886400" sldId="263"/>
        </pc:sldMkLst>
        <pc:spChg chg="mod">
          <ac:chgData name="Riccardo Cappello" userId="97d54fbffe06a6e0" providerId="LiveId" clId="{DF1F7C90-C089-4737-A085-9B2C14697526}" dt="2019-02-16T09:21:31.047" v="839" actId="20577"/>
          <ac:spMkLst>
            <pc:docMk/>
            <pc:sldMk cId="3947886400" sldId="263"/>
            <ac:spMk id="4" creationId="{72C2BF1C-F01E-4AC7-A875-B66CC5ED203E}"/>
          </ac:spMkLst>
        </pc:spChg>
        <pc:spChg chg="mod">
          <ac:chgData name="Riccardo Cappello" userId="97d54fbffe06a6e0" providerId="LiveId" clId="{DF1F7C90-C089-4737-A085-9B2C14697526}" dt="2019-02-16T09:21:34.449" v="840" actId="20577"/>
          <ac:spMkLst>
            <pc:docMk/>
            <pc:sldMk cId="3947886400" sldId="263"/>
            <ac:spMk id="6" creationId="{A2EFD43D-F373-4650-A6D7-E24B8AF7B9AD}"/>
          </ac:spMkLst>
        </pc:spChg>
        <pc:picChg chg="del">
          <ac:chgData name="Riccardo Cappello" userId="97d54fbffe06a6e0" providerId="LiveId" clId="{DF1F7C90-C089-4737-A085-9B2C14697526}" dt="2019-02-16T09:20:27.734" v="781" actId="478"/>
          <ac:picMkLst>
            <pc:docMk/>
            <pc:sldMk cId="3947886400" sldId="263"/>
            <ac:picMk id="5" creationId="{5DA88448-FEEC-4592-A413-1B4C1243372B}"/>
          </ac:picMkLst>
        </pc:picChg>
        <pc:picChg chg="del mod">
          <ac:chgData name="Riccardo Cappello" userId="97d54fbffe06a6e0" providerId="LiveId" clId="{DF1F7C90-C089-4737-A085-9B2C14697526}" dt="2019-02-16T09:20:28.324" v="782" actId="478"/>
          <ac:picMkLst>
            <pc:docMk/>
            <pc:sldMk cId="3947886400" sldId="263"/>
            <ac:picMk id="7" creationId="{9E240CCA-96DE-442C-A292-D95089F81E24}"/>
          </ac:picMkLst>
        </pc:picChg>
        <pc:picChg chg="add del mod">
          <ac:chgData name="Riccardo Cappello" userId="97d54fbffe06a6e0" providerId="LiveId" clId="{DF1F7C90-C089-4737-A085-9B2C14697526}" dt="2019-02-16T09:20:28.731" v="783" actId="478"/>
          <ac:picMkLst>
            <pc:docMk/>
            <pc:sldMk cId="3947886400" sldId="263"/>
            <ac:picMk id="8" creationId="{C4E02E4A-B500-4962-8381-CD51341A19F2}"/>
          </ac:picMkLst>
        </pc:picChg>
        <pc:picChg chg="add mod">
          <ac:chgData name="Riccardo Cappello" userId="97d54fbffe06a6e0" providerId="LiveId" clId="{DF1F7C90-C089-4737-A085-9B2C14697526}" dt="2019-02-16T09:21:06.468" v="785" actId="1076"/>
          <ac:picMkLst>
            <pc:docMk/>
            <pc:sldMk cId="3947886400" sldId="263"/>
            <ac:picMk id="9" creationId="{5B13F8DB-4D23-4C70-BAED-D9A8FC791A55}"/>
          </ac:picMkLst>
        </pc:picChg>
        <pc:picChg chg="add mod">
          <ac:chgData name="Riccardo Cappello" userId="97d54fbffe06a6e0" providerId="LiveId" clId="{DF1F7C90-C089-4737-A085-9B2C14697526}" dt="2019-02-16T09:21:06.468" v="785" actId="1076"/>
          <ac:picMkLst>
            <pc:docMk/>
            <pc:sldMk cId="3947886400" sldId="263"/>
            <ac:picMk id="10" creationId="{20D7A2AA-D6EE-4A64-BD18-67B969F3A839}"/>
          </ac:picMkLst>
        </pc:picChg>
        <pc:picChg chg="add mod">
          <ac:chgData name="Riccardo Cappello" userId="97d54fbffe06a6e0" providerId="LiveId" clId="{DF1F7C90-C089-4737-A085-9B2C14697526}" dt="2019-02-16T09:21:06.468" v="785" actId="1076"/>
          <ac:picMkLst>
            <pc:docMk/>
            <pc:sldMk cId="3947886400" sldId="263"/>
            <ac:picMk id="11" creationId="{DA287F41-25CA-419E-86CC-3B7B8518BAF1}"/>
          </ac:picMkLst>
        </pc:picChg>
      </pc:sldChg>
      <pc:sldChg chg="add">
        <pc:chgData name="Riccardo Cappello" userId="97d54fbffe06a6e0" providerId="LiveId" clId="{DF1F7C90-C089-4737-A085-9B2C14697526}" dt="2019-02-15T20:42:43.823" v="0"/>
        <pc:sldMkLst>
          <pc:docMk/>
          <pc:sldMk cId="3886661238" sldId="1818"/>
        </pc:sldMkLst>
      </pc:sldChg>
      <pc:sldChg chg="addSp delSp modSp add ord modTransition">
        <pc:chgData name="Riccardo Cappello" userId="97d54fbffe06a6e0" providerId="LiveId" clId="{DF1F7C90-C089-4737-A085-9B2C14697526}" dt="2019-02-15T20:54:31.486" v="384"/>
        <pc:sldMkLst>
          <pc:docMk/>
          <pc:sldMk cId="2701260957" sldId="1819"/>
        </pc:sldMkLst>
        <pc:spChg chg="add del mod">
          <ac:chgData name="Riccardo Cappello" userId="97d54fbffe06a6e0" providerId="LiveId" clId="{DF1F7C90-C089-4737-A085-9B2C14697526}" dt="2019-02-15T20:53:09.926" v="380" actId="478"/>
          <ac:spMkLst>
            <pc:docMk/>
            <pc:sldMk cId="2701260957" sldId="1819"/>
            <ac:spMk id="3" creationId="{8CA5B000-BC92-4CAF-932F-F0A2B3085FB1}"/>
          </ac:spMkLst>
        </pc:spChg>
        <pc:spChg chg="mod">
          <ac:chgData name="Riccardo Cappello" userId="97d54fbffe06a6e0" providerId="LiveId" clId="{DF1F7C90-C089-4737-A085-9B2C14697526}" dt="2019-02-15T20:50:49.798" v="259" actId="1076"/>
          <ac:spMkLst>
            <pc:docMk/>
            <pc:sldMk cId="2701260957" sldId="1819"/>
            <ac:spMk id="4" creationId="{3863B99D-108F-4F26-B847-CE017B863235}"/>
          </ac:spMkLst>
        </pc:spChg>
        <pc:spChg chg="add del mod">
          <ac:chgData name="Riccardo Cappello" userId="97d54fbffe06a6e0" providerId="LiveId" clId="{DF1F7C90-C089-4737-A085-9B2C14697526}" dt="2019-02-15T20:53:10.700" v="382"/>
          <ac:spMkLst>
            <pc:docMk/>
            <pc:sldMk cId="2701260957" sldId="1819"/>
            <ac:spMk id="5" creationId="{6FE57A14-FCE9-41B5-B7AD-A7F644A0DDE0}"/>
          </ac:spMkLst>
        </pc:spChg>
        <pc:graphicFrameChg chg="mod">
          <ac:chgData name="Riccardo Cappello" userId="97d54fbffe06a6e0" providerId="LiveId" clId="{DF1F7C90-C089-4737-A085-9B2C14697526}" dt="2019-02-15T20:51:53.817" v="282"/>
          <ac:graphicFrameMkLst>
            <pc:docMk/>
            <pc:sldMk cId="2701260957" sldId="1819"/>
            <ac:graphicFrameMk id="11" creationId="{0E8CEBA9-B03F-4640-BB2A-80C5DE968D64}"/>
          </ac:graphicFrameMkLst>
        </pc:graphicFrameChg>
      </pc:sldChg>
      <pc:sldChg chg="modSp add modTransition">
        <pc:chgData name="Riccardo Cappello" userId="97d54fbffe06a6e0" providerId="LiveId" clId="{DF1F7C90-C089-4737-A085-9B2C14697526}" dt="2019-02-23T09:08:45.450" v="845" actId="20577"/>
        <pc:sldMkLst>
          <pc:docMk/>
          <pc:sldMk cId="333248889" sldId="1822"/>
        </pc:sldMkLst>
        <pc:spChg chg="mod">
          <ac:chgData name="Riccardo Cappello" userId="97d54fbffe06a6e0" providerId="LiveId" clId="{DF1F7C90-C089-4737-A085-9B2C14697526}" dt="2019-02-23T09:08:45.450" v="845" actId="20577"/>
          <ac:spMkLst>
            <pc:docMk/>
            <pc:sldMk cId="333248889" sldId="1822"/>
            <ac:spMk id="2" creationId="{7E01DE50-1BD0-4598-81FD-95A6A586DE3F}"/>
          </ac:spMkLst>
        </pc:spChg>
        <pc:graphicFrameChg chg="mod">
          <ac:chgData name="Riccardo Cappello" userId="97d54fbffe06a6e0" providerId="LiveId" clId="{DF1F7C90-C089-4737-A085-9B2C14697526}" dt="2019-02-15T20:56:49.153" v="460" actId="12100"/>
          <ac:graphicFrameMkLst>
            <pc:docMk/>
            <pc:sldMk cId="333248889" sldId="1822"/>
            <ac:graphicFrameMk id="5" creationId="{3A665531-DAC2-423D-B92C-5E8A56FC7CD1}"/>
          </ac:graphicFrameMkLst>
        </pc:graphicFrameChg>
      </pc:sldChg>
      <pc:sldChg chg="addSp delSp modSp">
        <pc:chgData name="Riccardo Cappello" userId="97d54fbffe06a6e0" providerId="LiveId" clId="{DF1F7C90-C089-4737-A085-9B2C14697526}" dt="2019-02-15T20:54:55.876" v="388" actId="113"/>
        <pc:sldMkLst>
          <pc:docMk/>
          <pc:sldMk cId="4133545191" sldId="2751"/>
        </pc:sldMkLst>
        <pc:spChg chg="mod">
          <ac:chgData name="Riccardo Cappello" userId="97d54fbffe06a6e0" providerId="LiveId" clId="{DF1F7C90-C089-4737-A085-9B2C14697526}" dt="2019-02-15T20:54:55.876" v="388" actId="113"/>
          <ac:spMkLst>
            <pc:docMk/>
            <pc:sldMk cId="4133545191" sldId="2751"/>
            <ac:spMk id="3" creationId="{00000000-0000-0000-0000-000000000000}"/>
          </ac:spMkLst>
        </pc:spChg>
        <pc:spChg chg="add del">
          <ac:chgData name="Riccardo Cappello" userId="97d54fbffe06a6e0" providerId="LiveId" clId="{DF1F7C90-C089-4737-A085-9B2C14697526}" dt="2019-02-15T20:54:44.751" v="386"/>
          <ac:spMkLst>
            <pc:docMk/>
            <pc:sldMk cId="4133545191" sldId="2751"/>
            <ac:spMk id="4" creationId="{2770ECF4-2900-4CD7-A56D-B02AEF94CB79}"/>
          </ac:spMkLst>
        </pc:spChg>
      </pc:sldChg>
      <pc:sldChg chg="modSp">
        <pc:chgData name="Riccardo Cappello" userId="97d54fbffe06a6e0" providerId="LiveId" clId="{DF1F7C90-C089-4737-A085-9B2C14697526}" dt="2019-02-15T20:56:14.494" v="443" actId="207"/>
        <pc:sldMkLst>
          <pc:docMk/>
          <pc:sldMk cId="548991392" sldId="2752"/>
        </pc:sldMkLst>
        <pc:spChg chg="mod">
          <ac:chgData name="Riccardo Cappello" userId="97d54fbffe06a6e0" providerId="LiveId" clId="{DF1F7C90-C089-4737-A085-9B2C14697526}" dt="2019-02-15T20:56:14.494" v="443" actId="207"/>
          <ac:spMkLst>
            <pc:docMk/>
            <pc:sldMk cId="548991392" sldId="2752"/>
            <ac:spMk id="3" creationId="{00000000-0000-0000-0000-000000000000}"/>
          </ac:spMkLst>
        </pc:spChg>
      </pc:sldChg>
      <pc:sldChg chg="modSp">
        <pc:chgData name="Riccardo Cappello" userId="97d54fbffe06a6e0" providerId="LiveId" clId="{DF1F7C90-C089-4737-A085-9B2C14697526}" dt="2019-02-15T20:55:39.638" v="441" actId="20577"/>
        <pc:sldMkLst>
          <pc:docMk/>
          <pc:sldMk cId="3054598584" sldId="2753"/>
        </pc:sldMkLst>
        <pc:spChg chg="mod">
          <ac:chgData name="Riccardo Cappello" userId="97d54fbffe06a6e0" providerId="LiveId" clId="{DF1F7C90-C089-4737-A085-9B2C14697526}" dt="2019-02-15T20:55:39.638" v="441" actId="20577"/>
          <ac:spMkLst>
            <pc:docMk/>
            <pc:sldMk cId="3054598584" sldId="2753"/>
            <ac:spMk id="2" creationId="{00000000-0000-0000-0000-000000000000}"/>
          </ac:spMkLst>
        </pc:spChg>
        <pc:spChg chg="mod">
          <ac:chgData name="Riccardo Cappello" userId="97d54fbffe06a6e0" providerId="LiveId" clId="{DF1F7C90-C089-4737-A085-9B2C14697526}" dt="2019-02-15T20:55:32.609" v="430" actId="20577"/>
          <ac:spMkLst>
            <pc:docMk/>
            <pc:sldMk cId="3054598584" sldId="2753"/>
            <ac:spMk id="3" creationId="{00000000-0000-0000-0000-000000000000}"/>
          </ac:spMkLst>
        </pc:spChg>
      </pc:sldChg>
      <pc:sldChg chg="modSp add modNotesTx">
        <pc:chgData name="Riccardo Cappello" userId="97d54fbffe06a6e0" providerId="LiveId" clId="{DF1F7C90-C089-4737-A085-9B2C14697526}" dt="2019-02-15T20:55:10.877" v="392" actId="113"/>
        <pc:sldMkLst>
          <pc:docMk/>
          <pc:sldMk cId="2629333109" sldId="2759"/>
        </pc:sldMkLst>
        <pc:spChg chg="mod">
          <ac:chgData name="Riccardo Cappello" userId="97d54fbffe06a6e0" providerId="LiveId" clId="{DF1F7C90-C089-4737-A085-9B2C14697526}" dt="2019-02-15T20:52:38.614" v="375" actId="20577"/>
          <ac:spMkLst>
            <pc:docMk/>
            <pc:sldMk cId="2629333109" sldId="2759"/>
            <ac:spMk id="2" creationId="{00000000-0000-0000-0000-000000000000}"/>
          </ac:spMkLst>
        </pc:spChg>
        <pc:spChg chg="mod">
          <ac:chgData name="Riccardo Cappello" userId="97d54fbffe06a6e0" providerId="LiveId" clId="{DF1F7C90-C089-4737-A085-9B2C14697526}" dt="2019-02-15T20:55:10.877" v="392" actId="113"/>
          <ac:spMkLst>
            <pc:docMk/>
            <pc:sldMk cId="2629333109" sldId="2759"/>
            <ac:spMk id="3" creationId="{00000000-0000-0000-0000-000000000000}"/>
          </ac:spMkLst>
        </pc:spChg>
      </pc:sldChg>
      <pc:sldChg chg="modSp add setBg">
        <pc:chgData name="Riccardo Cappello" userId="97d54fbffe06a6e0" providerId="LiveId" clId="{DF1F7C90-C089-4737-A085-9B2C14697526}" dt="2019-02-15T21:27:14.346" v="482" actId="2711"/>
        <pc:sldMkLst>
          <pc:docMk/>
          <pc:sldMk cId="1267085616" sldId="2761"/>
        </pc:sldMkLst>
        <pc:spChg chg="mod">
          <ac:chgData name="Riccardo Cappello" userId="97d54fbffe06a6e0" providerId="LiveId" clId="{DF1F7C90-C089-4737-A085-9B2C14697526}" dt="2019-02-15T21:27:14.346" v="482" actId="2711"/>
          <ac:spMkLst>
            <pc:docMk/>
            <pc:sldMk cId="1267085616" sldId="2761"/>
            <ac:spMk id="2" creationId="{00000000-0000-0000-0000-000000000000}"/>
          </ac:spMkLst>
        </pc:spChg>
      </pc:sldChg>
    </pc:docChg>
  </pc:docChgLst>
  <pc:docChgLst>
    <pc:chgData name="Marco Minerva" userId="4af1190e2b3b463e" providerId="LiveId" clId="{74B4EA25-DDED-42CC-8616-A0BDDC4CE2A1}"/>
    <pc:docChg chg="undo custSel addSld delSld modSld sldOrd">
      <pc:chgData name="Marco Minerva" userId="4af1190e2b3b463e" providerId="LiveId" clId="{74B4EA25-DDED-42CC-8616-A0BDDC4CE2A1}" dt="2019-02-25T16:02:14.708" v="4197" actId="6549"/>
      <pc:docMkLst>
        <pc:docMk/>
      </pc:docMkLst>
      <pc:sldChg chg="addSp delSp modSp add">
        <pc:chgData name="Marco Minerva" userId="4af1190e2b3b463e" providerId="LiveId" clId="{74B4EA25-DDED-42CC-8616-A0BDDC4CE2A1}" dt="2019-02-25T16:02:14.708" v="4197" actId="6549"/>
        <pc:sldMkLst>
          <pc:docMk/>
          <pc:sldMk cId="3880213463" sldId="257"/>
        </pc:sldMkLst>
        <pc:spChg chg="add del mod">
          <ac:chgData name="Marco Minerva" userId="4af1190e2b3b463e" providerId="LiveId" clId="{74B4EA25-DDED-42CC-8616-A0BDDC4CE2A1}" dt="2019-02-15T20:18:01.577" v="2411" actId="478"/>
          <ac:spMkLst>
            <pc:docMk/>
            <pc:sldMk cId="3880213463" sldId="257"/>
            <ac:spMk id="3" creationId="{15874D00-4E2E-4612-A8B0-89822ABFFD80}"/>
          </ac:spMkLst>
        </pc:spChg>
        <pc:spChg chg="add mod">
          <ac:chgData name="Marco Minerva" userId="4af1190e2b3b463e" providerId="LiveId" clId="{74B4EA25-DDED-42CC-8616-A0BDDC4CE2A1}" dt="2019-02-25T16:02:14.708" v="4197" actId="6549"/>
          <ac:spMkLst>
            <pc:docMk/>
            <pc:sldMk cId="3880213463" sldId="257"/>
            <ac:spMk id="6" creationId="{CE252EA3-15DC-449C-B669-79EF4C8EA112}"/>
          </ac:spMkLst>
        </pc:spChg>
        <pc:spChg chg="mod">
          <ac:chgData name="Marco Minerva" userId="4af1190e2b3b463e" providerId="LiveId" clId="{74B4EA25-DDED-42CC-8616-A0BDDC4CE2A1}" dt="2019-02-15T20:17:53.132" v="2409"/>
          <ac:spMkLst>
            <pc:docMk/>
            <pc:sldMk cId="3880213463" sldId="257"/>
            <ac:spMk id="18" creationId="{00000000-0000-0000-0000-000000000000}"/>
          </ac:spMkLst>
        </pc:spChg>
        <pc:spChg chg="del">
          <ac:chgData name="Marco Minerva" userId="4af1190e2b3b463e" providerId="LiveId" clId="{74B4EA25-DDED-42CC-8616-A0BDDC4CE2A1}" dt="2019-02-15T20:17:59.136" v="2410" actId="478"/>
          <ac:spMkLst>
            <pc:docMk/>
            <pc:sldMk cId="3880213463" sldId="257"/>
            <ac:spMk id="19" creationId="{00000000-0000-0000-0000-000000000000}"/>
          </ac:spMkLst>
        </pc:spChg>
      </pc:sldChg>
      <pc:sldChg chg="addSp modSp add">
        <pc:chgData name="Marco Minerva" userId="4af1190e2b3b463e" providerId="LiveId" clId="{74B4EA25-DDED-42CC-8616-A0BDDC4CE2A1}" dt="2019-02-15T20:19:04.553" v="2438" actId="1076"/>
        <pc:sldMkLst>
          <pc:docMk/>
          <pc:sldMk cId="2956876836" sldId="258"/>
        </pc:sldMkLst>
        <pc:spChg chg="add mod">
          <ac:chgData name="Marco Minerva" userId="4af1190e2b3b463e" providerId="LiveId" clId="{74B4EA25-DDED-42CC-8616-A0BDDC4CE2A1}" dt="2019-02-15T20:18:55.225" v="2436" actId="1076"/>
          <ac:spMkLst>
            <pc:docMk/>
            <pc:sldMk cId="2956876836" sldId="258"/>
            <ac:spMk id="3" creationId="{9B4233F0-A0C3-4487-97B9-F279C53BAAC7}"/>
          </ac:spMkLst>
        </pc:spChg>
        <pc:spChg chg="mod">
          <ac:chgData name="Marco Minerva" userId="4af1190e2b3b463e" providerId="LiveId" clId="{74B4EA25-DDED-42CC-8616-A0BDDC4CE2A1}" dt="2019-02-15T20:18:25.545" v="2433" actId="20577"/>
          <ac:spMkLst>
            <pc:docMk/>
            <pc:sldMk cId="2956876836" sldId="258"/>
            <ac:spMk id="4" creationId="{00000000-0000-0000-0000-000000000000}"/>
          </ac:spMkLst>
        </pc:spChg>
        <pc:spChg chg="add mod">
          <ac:chgData name="Marco Minerva" userId="4af1190e2b3b463e" providerId="LiveId" clId="{74B4EA25-DDED-42CC-8616-A0BDDC4CE2A1}" dt="2019-02-15T20:19:04.553" v="2438" actId="1076"/>
          <ac:spMkLst>
            <pc:docMk/>
            <pc:sldMk cId="2956876836" sldId="258"/>
            <ac:spMk id="7" creationId="{4C500BAE-BC0A-4664-B0AB-39F768933FF6}"/>
          </ac:spMkLst>
        </pc:spChg>
        <pc:picChg chg="add mod">
          <ac:chgData name="Marco Minerva" userId="4af1190e2b3b463e" providerId="LiveId" clId="{74B4EA25-DDED-42CC-8616-A0BDDC4CE2A1}" dt="2019-02-15T20:18:55.225" v="2436" actId="1076"/>
          <ac:picMkLst>
            <pc:docMk/>
            <pc:sldMk cId="2956876836" sldId="258"/>
            <ac:picMk id="6" creationId="{B56A0DD4-35DB-4733-955C-81AFDAACB4BE}"/>
          </ac:picMkLst>
        </pc:picChg>
        <pc:picChg chg="add mod">
          <ac:chgData name="Marco Minerva" userId="4af1190e2b3b463e" providerId="LiveId" clId="{74B4EA25-DDED-42CC-8616-A0BDDC4CE2A1}" dt="2019-02-15T20:18:55.225" v="2436" actId="1076"/>
          <ac:picMkLst>
            <pc:docMk/>
            <pc:sldMk cId="2956876836" sldId="258"/>
            <ac:picMk id="8" creationId="{E8A5A5A1-2B39-47B6-B580-F06B502E659D}"/>
          </ac:picMkLst>
        </pc:picChg>
        <pc:cxnChg chg="add mod">
          <ac:chgData name="Marco Minerva" userId="4af1190e2b3b463e" providerId="LiveId" clId="{74B4EA25-DDED-42CC-8616-A0BDDC4CE2A1}" dt="2019-02-15T20:18:55.225" v="2436" actId="1076"/>
          <ac:cxnSpMkLst>
            <pc:docMk/>
            <pc:sldMk cId="2956876836" sldId="258"/>
            <ac:cxnSpMk id="5" creationId="{5444E4F6-8989-4E9C-8E4D-436F6951EED6}"/>
          </ac:cxnSpMkLst>
        </pc:cxnChg>
      </pc:sldChg>
      <pc:sldChg chg="modSp add">
        <pc:chgData name="Marco Minerva" userId="4af1190e2b3b463e" providerId="LiveId" clId="{74B4EA25-DDED-42CC-8616-A0BDDC4CE2A1}" dt="2019-02-15T20:15:55.275" v="2406" actId="20577"/>
        <pc:sldMkLst>
          <pc:docMk/>
          <pc:sldMk cId="148607444" sldId="262"/>
        </pc:sldMkLst>
        <pc:spChg chg="mod">
          <ac:chgData name="Marco Minerva" userId="4af1190e2b3b463e" providerId="LiveId" clId="{74B4EA25-DDED-42CC-8616-A0BDDC4CE2A1}" dt="2019-02-15T20:15:55.275" v="2406" actId="20577"/>
          <ac:spMkLst>
            <pc:docMk/>
            <pc:sldMk cId="148607444" sldId="262"/>
            <ac:spMk id="2" creationId="{00000000-0000-0000-0000-000000000000}"/>
          </ac:spMkLst>
        </pc:spChg>
      </pc:sldChg>
      <pc:sldChg chg="addSp delSp modSp add">
        <pc:chgData name="Marco Minerva" userId="4af1190e2b3b463e" providerId="LiveId" clId="{74B4EA25-DDED-42CC-8616-A0BDDC4CE2A1}" dt="2019-02-18T17:29:24.415" v="3970" actId="6549"/>
        <pc:sldMkLst>
          <pc:docMk/>
          <pc:sldMk cId="3947886400" sldId="263"/>
        </pc:sldMkLst>
        <pc:spChg chg="mod">
          <ac:chgData name="Marco Minerva" userId="4af1190e2b3b463e" providerId="LiveId" clId="{74B4EA25-DDED-42CC-8616-A0BDDC4CE2A1}" dt="2019-02-15T20:15:16.540" v="2388"/>
          <ac:spMkLst>
            <pc:docMk/>
            <pc:sldMk cId="3947886400" sldId="263"/>
            <ac:spMk id="2" creationId="{00000000-0000-0000-0000-000000000000}"/>
          </ac:spMkLst>
        </pc:spChg>
        <pc:spChg chg="del">
          <ac:chgData name="Marco Minerva" userId="4af1190e2b3b463e" providerId="LiveId" clId="{74B4EA25-DDED-42CC-8616-A0BDDC4CE2A1}" dt="2019-02-15T20:14:25.820" v="2376" actId="478"/>
          <ac:spMkLst>
            <pc:docMk/>
            <pc:sldMk cId="3947886400" sldId="263"/>
            <ac:spMk id="3" creationId="{00000000-0000-0000-0000-000000000000}"/>
          </ac:spMkLst>
        </pc:spChg>
        <pc:spChg chg="add mod">
          <ac:chgData name="Marco Minerva" userId="4af1190e2b3b463e" providerId="LiveId" clId="{74B4EA25-DDED-42CC-8616-A0BDDC4CE2A1}" dt="2019-02-18T17:28:31.399" v="3959" actId="2710"/>
          <ac:spMkLst>
            <pc:docMk/>
            <pc:sldMk cId="3947886400" sldId="263"/>
            <ac:spMk id="4" creationId="{72C2BF1C-F01E-4AC7-A875-B66CC5ED203E}"/>
          </ac:spMkLst>
        </pc:spChg>
        <pc:spChg chg="add mod">
          <ac:chgData name="Marco Minerva" userId="4af1190e2b3b463e" providerId="LiveId" clId="{74B4EA25-DDED-42CC-8616-A0BDDC4CE2A1}" dt="2019-02-18T17:29:24.415" v="3970" actId="6549"/>
          <ac:spMkLst>
            <pc:docMk/>
            <pc:sldMk cId="3947886400" sldId="263"/>
            <ac:spMk id="6" creationId="{A2EFD43D-F373-4650-A6D7-E24B8AF7B9AD}"/>
          </ac:spMkLst>
        </pc:spChg>
        <pc:picChg chg="add mod">
          <ac:chgData name="Marco Minerva" userId="4af1190e2b3b463e" providerId="LiveId" clId="{74B4EA25-DDED-42CC-8616-A0BDDC4CE2A1}" dt="2019-02-15T20:15:08.315" v="2386" actId="1076"/>
          <ac:picMkLst>
            <pc:docMk/>
            <pc:sldMk cId="3947886400" sldId="263"/>
            <ac:picMk id="5" creationId="{5DA88448-FEEC-4592-A413-1B4C1243372B}"/>
          </ac:picMkLst>
        </pc:picChg>
        <pc:picChg chg="add mod">
          <ac:chgData name="Marco Minerva" userId="4af1190e2b3b463e" providerId="LiveId" clId="{74B4EA25-DDED-42CC-8616-A0BDDC4CE2A1}" dt="2019-02-15T20:15:09.466" v="2387" actId="1076"/>
          <ac:picMkLst>
            <pc:docMk/>
            <pc:sldMk cId="3947886400" sldId="263"/>
            <ac:picMk id="7" creationId="{9E240CCA-96DE-442C-A292-D95089F81E24}"/>
          </ac:picMkLst>
        </pc:picChg>
      </pc:sldChg>
      <pc:sldChg chg="add del">
        <pc:chgData name="Marco Minerva" userId="4af1190e2b3b463e" providerId="LiveId" clId="{74B4EA25-DDED-42CC-8616-A0BDDC4CE2A1}" dt="2019-02-15T20:15:34.107" v="2392"/>
        <pc:sldMkLst>
          <pc:docMk/>
          <pc:sldMk cId="1873196499" sldId="264"/>
        </pc:sldMkLst>
      </pc:sldChg>
      <pc:sldChg chg="modSp modAnim">
        <pc:chgData name="Marco Minerva" userId="4af1190e2b3b463e" providerId="LiveId" clId="{74B4EA25-DDED-42CC-8616-A0BDDC4CE2A1}" dt="2019-02-20T15:08:17.938" v="4071" actId="20577"/>
        <pc:sldMkLst>
          <pc:docMk/>
          <pc:sldMk cId="3886661238" sldId="1818"/>
        </pc:sldMkLst>
        <pc:spChg chg="mod">
          <ac:chgData name="Marco Minerva" userId="4af1190e2b3b463e" providerId="LiveId" clId="{74B4EA25-DDED-42CC-8616-A0BDDC4CE2A1}" dt="2019-02-20T15:08:17.938" v="4071" actId="20577"/>
          <ac:spMkLst>
            <pc:docMk/>
            <pc:sldMk cId="3886661238" sldId="1818"/>
            <ac:spMk id="3" creationId="{0E0CE301-40EE-49F4-A54D-676301C809D0}"/>
          </ac:spMkLst>
        </pc:spChg>
      </pc:sldChg>
      <pc:sldChg chg="modSp modTransition">
        <pc:chgData name="Marco Minerva" userId="4af1190e2b3b463e" providerId="LiveId" clId="{74B4EA25-DDED-42CC-8616-A0BDDC4CE2A1}" dt="2019-02-18T17:41:42.790" v="3971"/>
        <pc:sldMkLst>
          <pc:docMk/>
          <pc:sldMk cId="2701260957" sldId="1819"/>
        </pc:sldMkLst>
        <pc:graphicFrameChg chg="mod">
          <ac:chgData name="Marco Minerva" userId="4af1190e2b3b463e" providerId="LiveId" clId="{74B4EA25-DDED-42CC-8616-A0BDDC4CE2A1}" dt="2019-02-15T21:59:52.743" v="2824"/>
          <ac:graphicFrameMkLst>
            <pc:docMk/>
            <pc:sldMk cId="2701260957" sldId="1819"/>
            <ac:graphicFrameMk id="11" creationId="{0E8CEBA9-B03F-4640-BB2A-80C5DE968D64}"/>
          </ac:graphicFrameMkLst>
        </pc:graphicFrameChg>
      </pc:sldChg>
      <pc:sldChg chg="addSp delSp modSp modNotesTx">
        <pc:chgData name="Marco Minerva" userId="4af1190e2b3b463e" providerId="LiveId" clId="{74B4EA25-DDED-42CC-8616-A0BDDC4CE2A1}" dt="2019-02-20T15:07:29.103" v="4041" actId="6549"/>
        <pc:sldMkLst>
          <pc:docMk/>
          <pc:sldMk cId="333248889" sldId="1822"/>
        </pc:sldMkLst>
        <pc:spChg chg="mod">
          <ac:chgData name="Marco Minerva" userId="4af1190e2b3b463e" providerId="LiveId" clId="{74B4EA25-DDED-42CC-8616-A0BDDC4CE2A1}" dt="2019-02-20T15:07:29.103" v="4041" actId="6549"/>
          <ac:spMkLst>
            <pc:docMk/>
            <pc:sldMk cId="333248889" sldId="1822"/>
            <ac:spMk id="2" creationId="{7E01DE50-1BD0-4598-81FD-95A6A586DE3F}"/>
          </ac:spMkLst>
        </pc:spChg>
        <pc:spChg chg="mod">
          <ac:chgData name="Marco Minerva" userId="4af1190e2b3b463e" providerId="LiveId" clId="{74B4EA25-DDED-42CC-8616-A0BDDC4CE2A1}" dt="2019-02-17T16:55:45.886" v="3948" actId="1076"/>
          <ac:spMkLst>
            <pc:docMk/>
            <pc:sldMk cId="333248889" sldId="1822"/>
            <ac:spMk id="4" creationId="{BF8B764A-1F39-40EF-9D0F-5567B040CB60}"/>
          </ac:spMkLst>
        </pc:spChg>
        <pc:spChg chg="mod">
          <ac:chgData name="Marco Minerva" userId="4af1190e2b3b463e" providerId="LiveId" clId="{74B4EA25-DDED-42CC-8616-A0BDDC4CE2A1}" dt="2019-02-17T16:55:35.118" v="3946" actId="14100"/>
          <ac:spMkLst>
            <pc:docMk/>
            <pc:sldMk cId="333248889" sldId="1822"/>
            <ac:spMk id="6" creationId="{908DC668-6A70-42BE-B2E6-E6FD269BD043}"/>
          </ac:spMkLst>
        </pc:spChg>
        <pc:spChg chg="mod">
          <ac:chgData name="Marco Minerva" userId="4af1190e2b3b463e" providerId="LiveId" clId="{74B4EA25-DDED-42CC-8616-A0BDDC4CE2A1}" dt="2019-02-17T16:55:48.357" v="3949" actId="1076"/>
          <ac:spMkLst>
            <pc:docMk/>
            <pc:sldMk cId="333248889" sldId="1822"/>
            <ac:spMk id="7" creationId="{C8D9C344-E3CC-4947-80AE-E4272026989E}"/>
          </ac:spMkLst>
        </pc:spChg>
        <pc:spChg chg="mod">
          <ac:chgData name="Marco Minerva" userId="4af1190e2b3b463e" providerId="LiveId" clId="{74B4EA25-DDED-42CC-8616-A0BDDC4CE2A1}" dt="2019-02-17T16:55:41.246" v="3947" actId="255"/>
          <ac:spMkLst>
            <pc:docMk/>
            <pc:sldMk cId="333248889" sldId="1822"/>
            <ac:spMk id="8" creationId="{039B3425-B355-4CC8-896E-13DBFF603F97}"/>
          </ac:spMkLst>
        </pc:spChg>
        <pc:grpChg chg="add del mod">
          <ac:chgData name="Marco Minerva" userId="4af1190e2b3b463e" providerId="LiveId" clId="{74B4EA25-DDED-42CC-8616-A0BDDC4CE2A1}" dt="2019-02-17T16:55:23.238" v="3943" actId="478"/>
          <ac:grpSpMkLst>
            <pc:docMk/>
            <pc:sldMk cId="333248889" sldId="1822"/>
            <ac:grpSpMk id="3" creationId="{E415E13C-1994-4405-AE3F-22710921CDE2}"/>
          </ac:grpSpMkLst>
        </pc:grpChg>
        <pc:graphicFrameChg chg="del mod">
          <ac:chgData name="Marco Minerva" userId="4af1190e2b3b463e" providerId="LiveId" clId="{74B4EA25-DDED-42CC-8616-A0BDDC4CE2A1}" dt="2019-02-17T16:54:58.890" v="3875" actId="18245"/>
          <ac:graphicFrameMkLst>
            <pc:docMk/>
            <pc:sldMk cId="333248889" sldId="1822"/>
            <ac:graphicFrameMk id="5" creationId="{3A665531-DAC2-423D-B92C-5E8A56FC7CD1}"/>
          </ac:graphicFrameMkLst>
        </pc:graphicFrameChg>
      </pc:sldChg>
      <pc:sldChg chg="addSp modSp add del modAnim modNotes modNotesTx">
        <pc:chgData name="Marco Minerva" userId="4af1190e2b3b463e" providerId="LiveId" clId="{74B4EA25-DDED-42CC-8616-A0BDDC4CE2A1}" dt="2019-02-15T21:50:55.951" v="2497" actId="207"/>
        <pc:sldMkLst>
          <pc:docMk/>
          <pc:sldMk cId="2173632767" sldId="2705"/>
        </pc:sldMkLst>
        <pc:spChg chg="mod">
          <ac:chgData name="Marco Minerva" userId="4af1190e2b3b463e" providerId="LiveId" clId="{74B4EA25-DDED-42CC-8616-A0BDDC4CE2A1}" dt="2019-02-15T21:50:55.951" v="2497" actId="207"/>
          <ac:spMkLst>
            <pc:docMk/>
            <pc:sldMk cId="2173632767" sldId="2705"/>
            <ac:spMk id="5" creationId="{8A77A195-84C3-465C-8340-5634BF1EEE55}"/>
          </ac:spMkLst>
        </pc:spChg>
        <pc:spChg chg="mod">
          <ac:chgData name="Marco Minerva" userId="4af1190e2b3b463e" providerId="LiveId" clId="{74B4EA25-DDED-42CC-8616-A0BDDC4CE2A1}" dt="2019-02-15T21:50:55.951" v="2497" actId="207"/>
          <ac:spMkLst>
            <pc:docMk/>
            <pc:sldMk cId="2173632767" sldId="2705"/>
            <ac:spMk id="38" creationId="{B33D9E61-6F8E-4DCE-A51A-C3C13CC7E6F3}"/>
          </ac:spMkLst>
        </pc:spChg>
        <pc:spChg chg="mod">
          <ac:chgData name="Marco Minerva" userId="4af1190e2b3b463e" providerId="LiveId" clId="{74B4EA25-DDED-42CC-8616-A0BDDC4CE2A1}" dt="2019-02-15T21:50:55.951" v="2497" actId="207"/>
          <ac:spMkLst>
            <pc:docMk/>
            <pc:sldMk cId="2173632767" sldId="2705"/>
            <ac:spMk id="56" creationId="{00000000-0000-0000-0000-000000000000}"/>
          </ac:spMkLst>
        </pc:spChg>
        <pc:picChg chg="add">
          <ac:chgData name="Marco Minerva" userId="4af1190e2b3b463e" providerId="LiveId" clId="{74B4EA25-DDED-42CC-8616-A0BDDC4CE2A1}" dt="2019-02-09T10:41:26.782" v="127"/>
          <ac:picMkLst>
            <pc:docMk/>
            <pc:sldMk cId="2173632767" sldId="2705"/>
            <ac:picMk id="40" creationId="{FCD5D020-6A8F-4124-8D61-1036C0024542}"/>
          </ac:picMkLst>
        </pc:picChg>
      </pc:sldChg>
      <pc:sldChg chg="addSp delSp modSp add modTransition modNotesTx">
        <pc:chgData name="Marco Minerva" userId="4af1190e2b3b463e" providerId="LiveId" clId="{74B4EA25-DDED-42CC-8616-A0BDDC4CE2A1}" dt="2019-02-18T18:17:17.968" v="3993"/>
        <pc:sldMkLst>
          <pc:docMk/>
          <pc:sldMk cId="2325322569" sldId="2706"/>
        </pc:sldMkLst>
        <pc:spChg chg="mod">
          <ac:chgData name="Marco Minerva" userId="4af1190e2b3b463e" providerId="LiveId" clId="{74B4EA25-DDED-42CC-8616-A0BDDC4CE2A1}" dt="2019-02-09T11:16:17.719" v="972" actId="6549"/>
          <ac:spMkLst>
            <pc:docMk/>
            <pc:sldMk cId="2325322569" sldId="2706"/>
            <ac:spMk id="2" creationId="{00000000-0000-0000-0000-000000000000}"/>
          </ac:spMkLst>
        </pc:spChg>
        <pc:spChg chg="mod">
          <ac:chgData name="Marco Minerva" userId="4af1190e2b3b463e" providerId="LiveId" clId="{74B4EA25-DDED-42CC-8616-A0BDDC4CE2A1}" dt="2019-02-09T10:50:01.886" v="365" actId="20577"/>
          <ac:spMkLst>
            <pc:docMk/>
            <pc:sldMk cId="2325322569" sldId="2706"/>
            <ac:spMk id="3" creationId="{00000000-0000-0000-0000-000000000000}"/>
          </ac:spMkLst>
        </pc:spChg>
        <pc:picChg chg="add del mod ord">
          <ac:chgData name="Marco Minerva" userId="4af1190e2b3b463e" providerId="LiveId" clId="{74B4EA25-DDED-42CC-8616-A0BDDC4CE2A1}" dt="2019-02-09T10:49:53.629" v="362" actId="478"/>
          <ac:picMkLst>
            <pc:docMk/>
            <pc:sldMk cId="2325322569" sldId="2706"/>
            <ac:picMk id="4" creationId="{AEE9512D-2FF5-459B-8BC0-B0178A0BC86D}"/>
          </ac:picMkLst>
        </pc:picChg>
        <pc:picChg chg="add del mod">
          <ac:chgData name="Marco Minerva" userId="4af1190e2b3b463e" providerId="LiveId" clId="{74B4EA25-DDED-42CC-8616-A0BDDC4CE2A1}" dt="2019-02-09T10:49:58.514" v="364" actId="478"/>
          <ac:picMkLst>
            <pc:docMk/>
            <pc:sldMk cId="2325322569" sldId="2706"/>
            <ac:picMk id="6" creationId="{B872C69B-F8D8-4720-A79C-918FBB726874}"/>
          </ac:picMkLst>
        </pc:picChg>
      </pc:sldChg>
      <pc:sldChg chg="modSp add ord modTransition modNotesTx">
        <pc:chgData name="Marco Minerva" userId="4af1190e2b3b463e" providerId="LiveId" clId="{74B4EA25-DDED-42CC-8616-A0BDDC4CE2A1}" dt="2019-02-18T18:17:15.457" v="3992"/>
        <pc:sldMkLst>
          <pc:docMk/>
          <pc:sldMk cId="2523472430" sldId="2707"/>
        </pc:sldMkLst>
        <pc:spChg chg="mod">
          <ac:chgData name="Marco Minerva" userId="4af1190e2b3b463e" providerId="LiveId" clId="{74B4EA25-DDED-42CC-8616-A0BDDC4CE2A1}" dt="2019-02-09T10:48:02.839" v="297" actId="255"/>
          <ac:spMkLst>
            <pc:docMk/>
            <pc:sldMk cId="2523472430" sldId="2707"/>
            <ac:spMk id="2" creationId="{00000000-0000-0000-0000-000000000000}"/>
          </ac:spMkLst>
        </pc:spChg>
      </pc:sldChg>
      <pc:sldChg chg="addSp delSp modSp add modTransition modAnim">
        <pc:chgData name="Marco Minerva" userId="4af1190e2b3b463e" providerId="LiveId" clId="{74B4EA25-DDED-42CC-8616-A0BDDC4CE2A1}" dt="2019-02-20T15:04:42.032" v="4038" actId="20577"/>
        <pc:sldMkLst>
          <pc:docMk/>
          <pc:sldMk cId="388865180" sldId="2708"/>
        </pc:sldMkLst>
        <pc:spChg chg="mod">
          <ac:chgData name="Marco Minerva" userId="4af1190e2b3b463e" providerId="LiveId" clId="{74B4EA25-DDED-42CC-8616-A0BDDC4CE2A1}" dt="2019-02-20T15:04:42.032" v="4038" actId="20577"/>
          <ac:spMkLst>
            <pc:docMk/>
            <pc:sldMk cId="388865180" sldId="2708"/>
            <ac:spMk id="2" creationId="{00000000-0000-0000-0000-000000000000}"/>
          </ac:spMkLst>
        </pc:spChg>
        <pc:spChg chg="mod">
          <ac:chgData name="Marco Minerva" userId="4af1190e2b3b463e" providerId="LiveId" clId="{74B4EA25-DDED-42CC-8616-A0BDDC4CE2A1}" dt="2019-02-09T10:52:44.216" v="401" actId="20577"/>
          <ac:spMkLst>
            <pc:docMk/>
            <pc:sldMk cId="388865180" sldId="2708"/>
            <ac:spMk id="3" creationId="{00000000-0000-0000-0000-000000000000}"/>
          </ac:spMkLst>
        </pc:spChg>
        <pc:spChg chg="add del">
          <ac:chgData name="Marco Minerva" userId="4af1190e2b3b463e" providerId="LiveId" clId="{74B4EA25-DDED-42CC-8616-A0BDDC4CE2A1}" dt="2019-02-09T11:17:05.957" v="974"/>
          <ac:spMkLst>
            <pc:docMk/>
            <pc:sldMk cId="388865180" sldId="2708"/>
            <ac:spMk id="4" creationId="{6991E94D-4DE7-47EE-8765-15390D171379}"/>
          </ac:spMkLst>
        </pc:spChg>
      </pc:sldChg>
      <pc:sldChg chg="addSp delSp modSp add modTransition">
        <pc:chgData name="Marco Minerva" userId="4af1190e2b3b463e" providerId="LiveId" clId="{74B4EA25-DDED-42CC-8616-A0BDDC4CE2A1}" dt="2019-02-22T14:08:25.066" v="4192" actId="255"/>
        <pc:sldMkLst>
          <pc:docMk/>
          <pc:sldMk cId="2995784070" sldId="2709"/>
        </pc:sldMkLst>
        <pc:spChg chg="mod">
          <ac:chgData name="Marco Minerva" userId="4af1190e2b3b463e" providerId="LiveId" clId="{74B4EA25-DDED-42CC-8616-A0BDDC4CE2A1}" dt="2019-02-22T14:08:25.066" v="4192" actId="255"/>
          <ac:spMkLst>
            <pc:docMk/>
            <pc:sldMk cId="2995784070" sldId="2709"/>
            <ac:spMk id="2" creationId="{00000000-0000-0000-0000-000000000000}"/>
          </ac:spMkLst>
        </pc:spChg>
        <pc:spChg chg="mod">
          <ac:chgData name="Marco Minerva" userId="4af1190e2b3b463e" providerId="LiveId" clId="{74B4EA25-DDED-42CC-8616-A0BDDC4CE2A1}" dt="2019-02-09T11:17:32.099" v="976"/>
          <ac:spMkLst>
            <pc:docMk/>
            <pc:sldMk cId="2995784070" sldId="2709"/>
            <ac:spMk id="3" creationId="{00000000-0000-0000-0000-000000000000}"/>
          </ac:spMkLst>
        </pc:spChg>
        <pc:picChg chg="add del mod">
          <ac:chgData name="Marco Minerva" userId="4af1190e2b3b463e" providerId="LiveId" clId="{74B4EA25-DDED-42CC-8616-A0BDDC4CE2A1}" dt="2019-02-22T14:07:44.946" v="4177" actId="478"/>
          <ac:picMkLst>
            <pc:docMk/>
            <pc:sldMk cId="2995784070" sldId="2709"/>
            <ac:picMk id="4" creationId="{5C8944D0-F58C-45B7-9709-848C3ACDA618}"/>
          </ac:picMkLst>
        </pc:picChg>
        <pc:picChg chg="add mod">
          <ac:chgData name="Marco Minerva" userId="4af1190e2b3b463e" providerId="LiveId" clId="{74B4EA25-DDED-42CC-8616-A0BDDC4CE2A1}" dt="2019-02-22T14:07:47.824" v="4179" actId="1076"/>
          <ac:picMkLst>
            <pc:docMk/>
            <pc:sldMk cId="2995784070" sldId="2709"/>
            <ac:picMk id="5" creationId="{BD7CF1C6-1F73-4EFF-ADA0-0C3BAA06587D}"/>
          </ac:picMkLst>
        </pc:picChg>
      </pc:sldChg>
      <pc:sldChg chg="modSp add modTransition">
        <pc:chgData name="Marco Minerva" userId="4af1190e2b3b463e" providerId="LiveId" clId="{74B4EA25-DDED-42CC-8616-A0BDDC4CE2A1}" dt="2019-02-18T18:17:22.824" v="3995"/>
        <pc:sldMkLst>
          <pc:docMk/>
          <pc:sldMk cId="1655491226" sldId="2748"/>
        </pc:sldMkLst>
        <pc:spChg chg="mod">
          <ac:chgData name="Marco Minerva" userId="4af1190e2b3b463e" providerId="LiveId" clId="{74B4EA25-DDED-42CC-8616-A0BDDC4CE2A1}" dt="2019-02-09T11:38:19.407" v="1729" actId="6549"/>
          <ac:spMkLst>
            <pc:docMk/>
            <pc:sldMk cId="1655491226" sldId="2748"/>
            <ac:spMk id="2" creationId="{00000000-0000-0000-0000-000000000000}"/>
          </ac:spMkLst>
        </pc:spChg>
        <pc:spChg chg="mod">
          <ac:chgData name="Marco Minerva" userId="4af1190e2b3b463e" providerId="LiveId" clId="{74B4EA25-DDED-42CC-8616-A0BDDC4CE2A1}" dt="2019-02-09T11:33:30.794" v="1189" actId="20577"/>
          <ac:spMkLst>
            <pc:docMk/>
            <pc:sldMk cId="1655491226" sldId="2748"/>
            <ac:spMk id="3" creationId="{00000000-0000-0000-0000-000000000000}"/>
          </ac:spMkLst>
        </pc:spChg>
      </pc:sldChg>
      <pc:sldChg chg="addSp delSp modSp add modTransition">
        <pc:chgData name="Marco Minerva" userId="4af1190e2b3b463e" providerId="LiveId" clId="{74B4EA25-DDED-42CC-8616-A0BDDC4CE2A1}" dt="2019-02-18T18:17:30.193" v="3997"/>
        <pc:sldMkLst>
          <pc:docMk/>
          <pc:sldMk cId="4133545191" sldId="2751"/>
        </pc:sldMkLst>
        <pc:spChg chg="mod">
          <ac:chgData name="Marco Minerva" userId="4af1190e2b3b463e" providerId="LiveId" clId="{74B4EA25-DDED-42CC-8616-A0BDDC4CE2A1}" dt="2019-02-15T22:09:09.588" v="3147" actId="255"/>
          <ac:spMkLst>
            <pc:docMk/>
            <pc:sldMk cId="4133545191" sldId="2751"/>
            <ac:spMk id="2" creationId="{00000000-0000-0000-0000-000000000000}"/>
          </ac:spMkLst>
        </pc:spChg>
        <pc:spChg chg="add del mod">
          <ac:chgData name="Marco Minerva" userId="4af1190e2b3b463e" providerId="LiveId" clId="{74B4EA25-DDED-42CC-8616-A0BDDC4CE2A1}" dt="2019-02-15T21:51:26.981" v="2500" actId="478"/>
          <ac:spMkLst>
            <pc:docMk/>
            <pc:sldMk cId="4133545191" sldId="2751"/>
            <ac:spMk id="3" creationId="{00000000-0000-0000-0000-000000000000}"/>
          </ac:spMkLst>
        </pc:spChg>
        <pc:spChg chg="add del mod">
          <ac:chgData name="Marco Minerva" userId="4af1190e2b3b463e" providerId="LiveId" clId="{74B4EA25-DDED-42CC-8616-A0BDDC4CE2A1}" dt="2019-02-15T21:51:26.981" v="2500" actId="478"/>
          <ac:spMkLst>
            <pc:docMk/>
            <pc:sldMk cId="4133545191" sldId="2751"/>
            <ac:spMk id="5" creationId="{C8C4106E-231D-451B-A3F7-2E5A6894EF2B}"/>
          </ac:spMkLst>
        </pc:spChg>
      </pc:sldChg>
      <pc:sldChg chg="addSp delSp modSp add modTransition">
        <pc:chgData name="Marco Minerva" userId="4af1190e2b3b463e" providerId="LiveId" clId="{74B4EA25-DDED-42CC-8616-A0BDDC4CE2A1}" dt="2019-02-18T18:25:42.803" v="4034" actId="1076"/>
        <pc:sldMkLst>
          <pc:docMk/>
          <pc:sldMk cId="548991392" sldId="2752"/>
        </pc:sldMkLst>
        <pc:spChg chg="del mod">
          <ac:chgData name="Marco Minerva" userId="4af1190e2b3b463e" providerId="LiveId" clId="{74B4EA25-DDED-42CC-8616-A0BDDC4CE2A1}" dt="2019-02-09T12:38:32.620" v="2124" actId="478"/>
          <ac:spMkLst>
            <pc:docMk/>
            <pc:sldMk cId="548991392" sldId="2752"/>
            <ac:spMk id="2" creationId="{00000000-0000-0000-0000-000000000000}"/>
          </ac:spMkLst>
        </pc:spChg>
        <pc:spChg chg="mod">
          <ac:chgData name="Marco Minerva" userId="4af1190e2b3b463e" providerId="LiveId" clId="{74B4EA25-DDED-42CC-8616-A0BDDC4CE2A1}" dt="2019-02-09T12:38:19.928" v="2121" actId="20577"/>
          <ac:spMkLst>
            <pc:docMk/>
            <pc:sldMk cId="548991392" sldId="2752"/>
            <ac:spMk id="3" creationId="{00000000-0000-0000-0000-000000000000}"/>
          </ac:spMkLst>
        </pc:spChg>
        <pc:picChg chg="add mod">
          <ac:chgData name="Marco Minerva" userId="4af1190e2b3b463e" providerId="LiveId" clId="{74B4EA25-DDED-42CC-8616-A0BDDC4CE2A1}" dt="2019-02-18T18:14:12.951" v="3989" actId="1076"/>
          <ac:picMkLst>
            <pc:docMk/>
            <pc:sldMk cId="548991392" sldId="2752"/>
            <ac:picMk id="2" creationId="{1D23C71B-6388-4975-B055-A1039A71FEF4}"/>
          </ac:picMkLst>
        </pc:picChg>
        <pc:picChg chg="add del mod">
          <ac:chgData name="Marco Minerva" userId="4af1190e2b3b463e" providerId="LiveId" clId="{74B4EA25-DDED-42CC-8616-A0BDDC4CE2A1}" dt="2019-02-18T18:12:34.366" v="3974" actId="478"/>
          <ac:picMkLst>
            <pc:docMk/>
            <pc:sldMk cId="548991392" sldId="2752"/>
            <ac:picMk id="4" creationId="{A3287112-8C1A-438A-A080-8D26C0493009}"/>
          </ac:picMkLst>
        </pc:picChg>
        <pc:picChg chg="add mod">
          <ac:chgData name="Marco Minerva" userId="4af1190e2b3b463e" providerId="LiveId" clId="{74B4EA25-DDED-42CC-8616-A0BDDC4CE2A1}" dt="2019-02-18T18:25:42.803" v="4034" actId="1076"/>
          <ac:picMkLst>
            <pc:docMk/>
            <pc:sldMk cId="548991392" sldId="2752"/>
            <ac:picMk id="5" creationId="{98E64BCE-343B-4EA9-AEE7-5F8AA9D5994E}"/>
          </ac:picMkLst>
        </pc:picChg>
      </pc:sldChg>
      <pc:sldChg chg="addSp delSp modSp add modTransition modNotesTx">
        <pc:chgData name="Marco Minerva" userId="4af1190e2b3b463e" providerId="LiveId" clId="{74B4EA25-DDED-42CC-8616-A0BDDC4CE2A1}" dt="2019-02-18T18:17:40.728" v="3999"/>
        <pc:sldMkLst>
          <pc:docMk/>
          <pc:sldMk cId="3054598584" sldId="2753"/>
        </pc:sldMkLst>
        <pc:spChg chg="mod">
          <ac:chgData name="Marco Minerva" userId="4af1190e2b3b463e" providerId="LiveId" clId="{74B4EA25-DDED-42CC-8616-A0BDDC4CE2A1}" dt="2019-02-15T22:09:29.525" v="3164" actId="20577"/>
          <ac:spMkLst>
            <pc:docMk/>
            <pc:sldMk cId="3054598584" sldId="2753"/>
            <ac:spMk id="2" creationId="{00000000-0000-0000-0000-000000000000}"/>
          </ac:spMkLst>
        </pc:spChg>
        <pc:spChg chg="mod">
          <ac:chgData name="Marco Minerva" userId="4af1190e2b3b463e" providerId="LiveId" clId="{74B4EA25-DDED-42CC-8616-A0BDDC4CE2A1}" dt="2019-02-09T12:39:54.527" v="2156" actId="20577"/>
          <ac:spMkLst>
            <pc:docMk/>
            <pc:sldMk cId="3054598584" sldId="2753"/>
            <ac:spMk id="3" creationId="{00000000-0000-0000-0000-000000000000}"/>
          </ac:spMkLst>
        </pc:spChg>
        <pc:picChg chg="add del mod">
          <ac:chgData name="Marco Minerva" userId="4af1190e2b3b463e" providerId="LiveId" clId="{74B4EA25-DDED-42CC-8616-A0BDDC4CE2A1}" dt="2019-02-15T22:12:37.603" v="3170" actId="478"/>
          <ac:picMkLst>
            <pc:docMk/>
            <pc:sldMk cId="3054598584" sldId="2753"/>
            <ac:picMk id="5" creationId="{ADB67475-AE3B-4788-96C1-D7CB66D5E496}"/>
          </ac:picMkLst>
        </pc:picChg>
        <pc:picChg chg="add mod">
          <ac:chgData name="Marco Minerva" userId="4af1190e2b3b463e" providerId="LiveId" clId="{74B4EA25-DDED-42CC-8616-A0BDDC4CE2A1}" dt="2019-02-15T22:12:41.164" v="3173" actId="1076"/>
          <ac:picMkLst>
            <pc:docMk/>
            <pc:sldMk cId="3054598584" sldId="2753"/>
            <ac:picMk id="7" creationId="{A6D3F7DA-206F-4FCA-801D-AA60E173E6ED}"/>
          </ac:picMkLst>
        </pc:picChg>
      </pc:sldChg>
      <pc:sldChg chg="addSp modSp add modTransition modAnim modNotesTx">
        <pc:chgData name="Marco Minerva" userId="4af1190e2b3b463e" providerId="LiveId" clId="{74B4EA25-DDED-42CC-8616-A0BDDC4CE2A1}" dt="2019-02-18T18:25:30.731" v="4033" actId="1076"/>
        <pc:sldMkLst>
          <pc:docMk/>
          <pc:sldMk cId="254666463" sldId="2754"/>
        </pc:sldMkLst>
        <pc:spChg chg="mod">
          <ac:chgData name="Marco Minerva" userId="4af1190e2b3b463e" providerId="LiveId" clId="{74B4EA25-DDED-42CC-8616-A0BDDC4CE2A1}" dt="2019-02-17T16:43:51.794" v="3759" actId="20577"/>
          <ac:spMkLst>
            <pc:docMk/>
            <pc:sldMk cId="254666463" sldId="2754"/>
            <ac:spMk id="2" creationId="{00000000-0000-0000-0000-000000000000}"/>
          </ac:spMkLst>
        </pc:spChg>
        <pc:spChg chg="mod">
          <ac:chgData name="Marco Minerva" userId="4af1190e2b3b463e" providerId="LiveId" clId="{74B4EA25-DDED-42CC-8616-A0BDDC4CE2A1}" dt="2019-02-09T12:40:57.588" v="2226" actId="20577"/>
          <ac:spMkLst>
            <pc:docMk/>
            <pc:sldMk cId="254666463" sldId="2754"/>
            <ac:spMk id="3" creationId="{00000000-0000-0000-0000-000000000000}"/>
          </ac:spMkLst>
        </pc:spChg>
        <pc:picChg chg="add mod">
          <ac:chgData name="Marco Minerva" userId="4af1190e2b3b463e" providerId="LiveId" clId="{74B4EA25-DDED-42CC-8616-A0BDDC4CE2A1}" dt="2019-02-18T18:22:58.492" v="4019" actId="1076"/>
          <ac:picMkLst>
            <pc:docMk/>
            <pc:sldMk cId="254666463" sldId="2754"/>
            <ac:picMk id="4" creationId="{A0EFFB4A-2381-4F37-B544-D99DAD7775B4}"/>
          </ac:picMkLst>
        </pc:picChg>
        <pc:picChg chg="add mod">
          <ac:chgData name="Marco Minerva" userId="4af1190e2b3b463e" providerId="LiveId" clId="{74B4EA25-DDED-42CC-8616-A0BDDC4CE2A1}" dt="2019-02-18T18:21:55.660" v="4016" actId="1076"/>
          <ac:picMkLst>
            <pc:docMk/>
            <pc:sldMk cId="254666463" sldId="2754"/>
            <ac:picMk id="5" creationId="{E414D664-2CD2-4C84-B7B7-B9705959EE1D}"/>
          </ac:picMkLst>
        </pc:picChg>
        <pc:picChg chg="add mod">
          <ac:chgData name="Marco Minerva" userId="4af1190e2b3b463e" providerId="LiveId" clId="{74B4EA25-DDED-42CC-8616-A0BDDC4CE2A1}" dt="2019-02-18T18:25:30.731" v="4033" actId="1076"/>
          <ac:picMkLst>
            <pc:docMk/>
            <pc:sldMk cId="254666463" sldId="2754"/>
            <ac:picMk id="6" creationId="{53BA5827-66A0-41D4-8D46-3B76F18EAAE4}"/>
          </ac:picMkLst>
        </pc:picChg>
      </pc:sldChg>
      <pc:sldChg chg="modSp add setBg">
        <pc:chgData name="Marco Minerva" userId="4af1190e2b3b463e" providerId="LiveId" clId="{74B4EA25-DDED-42CC-8616-A0BDDC4CE2A1}" dt="2019-02-15T22:04:36.195" v="3037" actId="20577"/>
        <pc:sldMkLst>
          <pc:docMk/>
          <pc:sldMk cId="1989800162" sldId="2756"/>
        </pc:sldMkLst>
        <pc:spChg chg="mod">
          <ac:chgData name="Marco Minerva" userId="4af1190e2b3b463e" providerId="LiveId" clId="{74B4EA25-DDED-42CC-8616-A0BDDC4CE2A1}" dt="2019-02-15T22:04:36.195" v="3037" actId="20577"/>
          <ac:spMkLst>
            <pc:docMk/>
            <pc:sldMk cId="1989800162" sldId="2756"/>
            <ac:spMk id="2" creationId="{00000000-0000-0000-0000-000000000000}"/>
          </ac:spMkLst>
        </pc:spChg>
      </pc:sldChg>
      <pc:sldChg chg="modSp add setBg">
        <pc:chgData name="Marco Minerva" userId="4af1190e2b3b463e" providerId="LiveId" clId="{74B4EA25-DDED-42CC-8616-A0BDDC4CE2A1}" dt="2019-02-15T21:51:54.622" v="2527"/>
        <pc:sldMkLst>
          <pc:docMk/>
          <pc:sldMk cId="855030485" sldId="2757"/>
        </pc:sldMkLst>
        <pc:spChg chg="mod">
          <ac:chgData name="Marco Minerva" userId="4af1190e2b3b463e" providerId="LiveId" clId="{74B4EA25-DDED-42CC-8616-A0BDDC4CE2A1}" dt="2019-02-15T21:51:54.622" v="2527"/>
          <ac:spMkLst>
            <pc:docMk/>
            <pc:sldMk cId="855030485" sldId="2757"/>
            <ac:spMk id="2" creationId="{00000000-0000-0000-0000-000000000000}"/>
          </ac:spMkLst>
        </pc:spChg>
      </pc:sldChg>
      <pc:sldChg chg="addSp modSp modTransition">
        <pc:chgData name="Marco Minerva" userId="4af1190e2b3b463e" providerId="LiveId" clId="{74B4EA25-DDED-42CC-8616-A0BDDC4CE2A1}" dt="2019-02-20T15:07:03.135" v="4040" actId="20577"/>
        <pc:sldMkLst>
          <pc:docMk/>
          <pc:sldMk cId="2629333109" sldId="2759"/>
        </pc:sldMkLst>
        <pc:spChg chg="mod">
          <ac:chgData name="Marco Minerva" userId="4af1190e2b3b463e" providerId="LiveId" clId="{74B4EA25-DDED-42CC-8616-A0BDDC4CE2A1}" dt="2019-02-20T15:07:03.135" v="4040" actId="20577"/>
          <ac:spMkLst>
            <pc:docMk/>
            <pc:sldMk cId="2629333109" sldId="2759"/>
            <ac:spMk id="2" creationId="{00000000-0000-0000-0000-000000000000}"/>
          </ac:spMkLst>
        </pc:spChg>
        <pc:picChg chg="add mod">
          <ac:chgData name="Marco Minerva" userId="4af1190e2b3b463e" providerId="LiveId" clId="{74B4EA25-DDED-42CC-8616-A0BDDC4CE2A1}" dt="2019-02-15T21:59:12.775" v="2817" actId="1076"/>
          <ac:picMkLst>
            <pc:docMk/>
            <pc:sldMk cId="2629333109" sldId="2759"/>
            <ac:picMk id="4" creationId="{69225B2C-E37B-478C-A38A-BE30FDA0ADEB}"/>
          </ac:picMkLst>
        </pc:picChg>
      </pc:sldChg>
      <pc:sldChg chg="modSp">
        <pc:chgData name="Marco Minerva" userId="4af1190e2b3b463e" providerId="LiveId" clId="{74B4EA25-DDED-42CC-8616-A0BDDC4CE2A1}" dt="2019-02-15T22:12:57.412" v="3200" actId="6549"/>
        <pc:sldMkLst>
          <pc:docMk/>
          <pc:sldMk cId="1267085616" sldId="2761"/>
        </pc:sldMkLst>
        <pc:spChg chg="mod">
          <ac:chgData name="Marco Minerva" userId="4af1190e2b3b463e" providerId="LiveId" clId="{74B4EA25-DDED-42CC-8616-A0BDDC4CE2A1}" dt="2019-02-15T22:12:57.412" v="3200" actId="6549"/>
          <ac:spMkLst>
            <pc:docMk/>
            <pc:sldMk cId="1267085616" sldId="2761"/>
            <ac:spMk id="2" creationId="{00000000-0000-0000-0000-000000000000}"/>
          </ac:spMkLst>
        </pc:spChg>
      </pc:sldChg>
      <pc:sldChg chg="addSp delSp modSp add modTransition delAnim modNotesTx">
        <pc:chgData name="Marco Minerva" userId="4af1190e2b3b463e" providerId="LiveId" clId="{74B4EA25-DDED-42CC-8616-A0BDDC4CE2A1}" dt="2019-02-18T18:18:00.616" v="4002"/>
        <pc:sldMkLst>
          <pc:docMk/>
          <pc:sldMk cId="3323799809" sldId="2765"/>
        </pc:sldMkLst>
        <pc:spChg chg="add del mod">
          <ac:chgData name="Marco Minerva" userId="4af1190e2b3b463e" providerId="LiveId" clId="{74B4EA25-DDED-42CC-8616-A0BDDC4CE2A1}" dt="2019-02-15T22:34:01.710" v="3440" actId="478"/>
          <ac:spMkLst>
            <pc:docMk/>
            <pc:sldMk cId="3323799809" sldId="2765"/>
            <ac:spMk id="2" creationId="{81274DA2-0200-4C16-B858-4C8CC9063088}"/>
          </ac:spMkLst>
        </pc:spChg>
        <pc:spChg chg="mod">
          <ac:chgData name="Marco Minerva" userId="4af1190e2b3b463e" providerId="LiveId" clId="{74B4EA25-DDED-42CC-8616-A0BDDC4CE2A1}" dt="2019-02-15T22:35:52.683" v="3501" actId="20577"/>
          <ac:spMkLst>
            <pc:docMk/>
            <pc:sldMk cId="3323799809" sldId="2765"/>
            <ac:spMk id="3" creationId="{00000000-0000-0000-0000-000000000000}"/>
          </ac:spMkLst>
        </pc:spChg>
        <pc:spChg chg="del">
          <ac:chgData name="Marco Minerva" userId="4af1190e2b3b463e" providerId="LiveId" clId="{74B4EA25-DDED-42CC-8616-A0BDDC4CE2A1}" dt="2019-02-15T22:33:02.736" v="3420" actId="478"/>
          <ac:spMkLst>
            <pc:docMk/>
            <pc:sldMk cId="3323799809" sldId="2765"/>
            <ac:spMk id="9" creationId="{258052E0-300A-4AD4-8D55-C69BEA6BF3C7}"/>
          </ac:spMkLst>
        </pc:spChg>
        <pc:spChg chg="del">
          <ac:chgData name="Marco Minerva" userId="4af1190e2b3b463e" providerId="LiveId" clId="{74B4EA25-DDED-42CC-8616-A0BDDC4CE2A1}" dt="2019-02-15T22:33:01.756" v="3419" actId="478"/>
          <ac:spMkLst>
            <pc:docMk/>
            <pc:sldMk cId="3323799809" sldId="2765"/>
            <ac:spMk id="11" creationId="{A3EE0050-31B5-4D22-B298-B55B63B83F84}"/>
          </ac:spMkLst>
        </pc:spChg>
        <pc:spChg chg="add mod">
          <ac:chgData name="Marco Minerva" userId="4af1190e2b3b463e" providerId="LiveId" clId="{74B4EA25-DDED-42CC-8616-A0BDDC4CE2A1}" dt="2019-02-15T22:34:08.645" v="3443" actId="14100"/>
          <ac:spMkLst>
            <pc:docMk/>
            <pc:sldMk cId="3323799809" sldId="2765"/>
            <ac:spMk id="17" creationId="{CFD98522-3346-43FE-890B-17E9EDA93CBA}"/>
          </ac:spMkLst>
        </pc:spChg>
        <pc:spChg chg="add del mod">
          <ac:chgData name="Marco Minerva" userId="4af1190e2b3b463e" providerId="LiveId" clId="{74B4EA25-DDED-42CC-8616-A0BDDC4CE2A1}" dt="2019-02-15T22:34:19.517" v="3446" actId="478"/>
          <ac:spMkLst>
            <pc:docMk/>
            <pc:sldMk cId="3323799809" sldId="2765"/>
            <ac:spMk id="18" creationId="{FF3F0B61-3B19-4405-8DE7-42037A630599}"/>
          </ac:spMkLst>
        </pc:spChg>
        <pc:spChg chg="add mod">
          <ac:chgData name="Marco Minerva" userId="4af1190e2b3b463e" providerId="LiveId" clId="{74B4EA25-DDED-42CC-8616-A0BDDC4CE2A1}" dt="2019-02-15T22:35:12.323" v="3482" actId="1076"/>
          <ac:spMkLst>
            <pc:docMk/>
            <pc:sldMk cId="3323799809" sldId="2765"/>
            <ac:spMk id="19" creationId="{C207D643-BD23-4046-8B10-9B61E52B5740}"/>
          </ac:spMkLst>
        </pc:spChg>
      </pc:sldChg>
      <pc:sldChg chg="addSp delSp modSp add modTransition delAnim modAnim">
        <pc:chgData name="Marco Minerva" userId="4af1190e2b3b463e" providerId="LiveId" clId="{74B4EA25-DDED-42CC-8616-A0BDDC4CE2A1}" dt="2019-02-18T18:18:02.849" v="4003"/>
        <pc:sldMkLst>
          <pc:docMk/>
          <pc:sldMk cId="822280417" sldId="2766"/>
        </pc:sldMkLst>
        <pc:spChg chg="mod">
          <ac:chgData name="Marco Minerva" userId="4af1190e2b3b463e" providerId="LiveId" clId="{74B4EA25-DDED-42CC-8616-A0BDDC4CE2A1}" dt="2019-02-15T22:35:59.387" v="3516" actId="20577"/>
          <ac:spMkLst>
            <pc:docMk/>
            <pc:sldMk cId="822280417" sldId="2766"/>
            <ac:spMk id="3" creationId="{00000000-0000-0000-0000-000000000000}"/>
          </ac:spMkLst>
        </pc:spChg>
        <pc:spChg chg="mod">
          <ac:chgData name="Marco Minerva" userId="4af1190e2b3b463e" providerId="LiveId" clId="{74B4EA25-DDED-42CC-8616-A0BDDC4CE2A1}" dt="2019-02-15T22:36:03.628" v="3517" actId="14100"/>
          <ac:spMkLst>
            <pc:docMk/>
            <pc:sldMk cId="822280417" sldId="2766"/>
            <ac:spMk id="17" creationId="{CFD98522-3346-43FE-890B-17E9EDA93CBA}"/>
          </ac:spMkLst>
        </pc:spChg>
        <pc:spChg chg="add mod">
          <ac:chgData name="Marco Minerva" userId="4af1190e2b3b463e" providerId="LiveId" clId="{74B4EA25-DDED-42CC-8616-A0BDDC4CE2A1}" dt="2019-02-15T22:36:19.419" v="3521" actId="14100"/>
          <ac:spMkLst>
            <pc:docMk/>
            <pc:sldMk cId="822280417" sldId="2766"/>
            <ac:spMk id="18" creationId="{8E1A6CDE-9357-45C7-8FFB-D7775D2DB178}"/>
          </ac:spMkLst>
        </pc:spChg>
        <pc:spChg chg="mod">
          <ac:chgData name="Marco Minerva" userId="4af1190e2b3b463e" providerId="LiveId" clId="{74B4EA25-DDED-42CC-8616-A0BDDC4CE2A1}" dt="2019-02-15T22:36:07.540" v="3518" actId="1076"/>
          <ac:spMkLst>
            <pc:docMk/>
            <pc:sldMk cId="822280417" sldId="2766"/>
            <ac:spMk id="19" creationId="{C207D643-BD23-4046-8B10-9B61E52B5740}"/>
          </ac:spMkLst>
        </pc:spChg>
        <pc:spChg chg="add mod">
          <ac:chgData name="Marco Minerva" userId="4af1190e2b3b463e" providerId="LiveId" clId="{74B4EA25-DDED-42CC-8616-A0BDDC4CE2A1}" dt="2019-02-15T22:37:59.011" v="3584" actId="1076"/>
          <ac:spMkLst>
            <pc:docMk/>
            <pc:sldMk cId="822280417" sldId="2766"/>
            <ac:spMk id="21" creationId="{5CEF5F19-5C17-4EC3-9A80-D5BD7ADC1682}"/>
          </ac:spMkLst>
        </pc:spChg>
        <pc:spChg chg="add del mod">
          <ac:chgData name="Marco Minerva" userId="4af1190e2b3b463e" providerId="LiveId" clId="{74B4EA25-DDED-42CC-8616-A0BDDC4CE2A1}" dt="2019-02-15T22:48:41.519" v="3705" actId="1076"/>
          <ac:spMkLst>
            <pc:docMk/>
            <pc:sldMk cId="822280417" sldId="2766"/>
            <ac:spMk id="23" creationId="{20E676F8-61BA-4BDD-8114-F2EE618E2DEC}"/>
          </ac:spMkLst>
        </pc:spChg>
        <pc:spChg chg="add del mod">
          <ac:chgData name="Marco Minerva" userId="4af1190e2b3b463e" providerId="LiveId" clId="{74B4EA25-DDED-42CC-8616-A0BDDC4CE2A1}" dt="2019-02-15T22:39:13.446" v="3602" actId="478"/>
          <ac:spMkLst>
            <pc:docMk/>
            <pc:sldMk cId="822280417" sldId="2766"/>
            <ac:spMk id="25" creationId="{BD2E5612-AC59-49F0-AD21-F53E90673A04}"/>
          </ac:spMkLst>
        </pc:spChg>
        <pc:spChg chg="add mod">
          <ac:chgData name="Marco Minerva" userId="4af1190e2b3b463e" providerId="LiveId" clId="{74B4EA25-DDED-42CC-8616-A0BDDC4CE2A1}" dt="2019-02-15T22:39:01.226" v="3597" actId="1076"/>
          <ac:spMkLst>
            <pc:docMk/>
            <pc:sldMk cId="822280417" sldId="2766"/>
            <ac:spMk id="26" creationId="{3D929A92-6201-4D47-A50B-325D422662C0}"/>
          </ac:spMkLst>
        </pc:spChg>
        <pc:spChg chg="add mod">
          <ac:chgData name="Marco Minerva" userId="4af1190e2b3b463e" providerId="LiveId" clId="{74B4EA25-DDED-42CC-8616-A0BDDC4CE2A1}" dt="2019-02-15T22:39:35.074" v="3607" actId="14100"/>
          <ac:spMkLst>
            <pc:docMk/>
            <pc:sldMk cId="822280417" sldId="2766"/>
            <ac:spMk id="27" creationId="{EF7FE08A-0161-4D4A-A85C-04C653372E71}"/>
          </ac:spMkLst>
        </pc:spChg>
        <pc:picChg chg="add mod">
          <ac:chgData name="Marco Minerva" userId="4af1190e2b3b463e" providerId="LiveId" clId="{74B4EA25-DDED-42CC-8616-A0BDDC4CE2A1}" dt="2019-02-15T22:47:37.208" v="3700" actId="14100"/>
          <ac:picMkLst>
            <pc:docMk/>
            <pc:sldMk cId="822280417" sldId="2766"/>
            <ac:picMk id="4" creationId="{D9BF4B1D-22BF-4BA8-8781-755880DFC43C}"/>
          </ac:picMkLst>
        </pc:picChg>
        <pc:picChg chg="add del mod">
          <ac:chgData name="Marco Minerva" userId="4af1190e2b3b463e" providerId="LiveId" clId="{74B4EA25-DDED-42CC-8616-A0BDDC4CE2A1}" dt="2019-02-15T22:46:50.913" v="3680"/>
          <ac:picMkLst>
            <pc:docMk/>
            <pc:sldMk cId="822280417" sldId="2766"/>
            <ac:picMk id="9" creationId="{6928C707-523C-4C1E-887A-01EE6373231B}"/>
          </ac:picMkLst>
        </pc:picChg>
      </pc:sldChg>
      <pc:sldChg chg="add modTransition">
        <pc:chgData name="Marco Minerva" userId="4af1190e2b3b463e" providerId="LiveId" clId="{74B4EA25-DDED-42CC-8616-A0BDDC4CE2A1}" dt="2019-02-18T18:17:47.024" v="4001"/>
        <pc:sldMkLst>
          <pc:docMk/>
          <pc:sldMk cId="877763094" sldId="2767"/>
        </pc:sldMkLst>
      </pc:sldChg>
      <pc:sldMasterChg chg="delSldLayout">
        <pc:chgData name="Marco Minerva" userId="4af1190e2b3b463e" providerId="LiveId" clId="{74B4EA25-DDED-42CC-8616-A0BDDC4CE2A1}" dt="2019-02-09T12:34:59.658" v="1863" actId="2696"/>
        <pc:sldMasterMkLst>
          <pc:docMk/>
          <pc:sldMasterMk cId="2448263961" sldId="2147483657"/>
        </pc:sldMasterMkLst>
      </pc:sldMasterChg>
    </pc:docChg>
  </pc:docChgLst>
  <pc:docChgLst>
    <pc:chgData name="Marco Minerva" userId="4af1190e2b3b463e" providerId="LiveId" clId="{F59F332F-D8E1-4351-8693-4D65360A66B9}"/>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8B3DCF-69E8-4772-B0DB-2F2D5C0C736E}" type="doc">
      <dgm:prSet loTypeId="urn:microsoft.com/office/officeart/2005/8/layout/hList1" loCatId="list" qsTypeId="urn:microsoft.com/office/officeart/2005/8/quickstyle/simple5" qsCatId="simple" csTypeId="urn:microsoft.com/office/officeart/2005/8/colors/colorful2" csCatId="colorful" phldr="1"/>
      <dgm:spPr/>
    </dgm:pt>
    <dgm:pt modelId="{76F8F3BA-6C39-423F-9F55-C0BF171CC774}">
      <dgm:prSet phldrT="[Text]"/>
      <dgm:spPr/>
      <dgm:t>
        <a:bodyPr/>
        <a:lstStyle/>
        <a:p>
          <a:r>
            <a:rPr lang="en-US" dirty="0"/>
            <a:t>Only in EF6</a:t>
          </a:r>
        </a:p>
      </dgm:t>
    </dgm:pt>
    <dgm:pt modelId="{1C000283-9833-41B6-9F1C-96AB609C7217}" type="parTrans" cxnId="{ACD45928-F290-4765-AEDA-F21596C90D30}">
      <dgm:prSet/>
      <dgm:spPr/>
      <dgm:t>
        <a:bodyPr/>
        <a:lstStyle/>
        <a:p>
          <a:endParaRPr lang="en-US"/>
        </a:p>
      </dgm:t>
    </dgm:pt>
    <dgm:pt modelId="{FA647A67-4777-46C4-8A61-C9AC35D9C9AF}" type="sibTrans" cxnId="{ACD45928-F290-4765-AEDA-F21596C90D30}">
      <dgm:prSet/>
      <dgm:spPr/>
      <dgm:t>
        <a:bodyPr/>
        <a:lstStyle/>
        <a:p>
          <a:endParaRPr lang="en-US"/>
        </a:p>
      </dgm:t>
    </dgm:pt>
    <dgm:pt modelId="{E631FA40-D132-4CC6-A708-D3F1F71CBCAE}">
      <dgm:prSet phldrT="[Text]"/>
      <dgm:spPr/>
      <dgm:t>
        <a:bodyPr/>
        <a:lstStyle/>
        <a:p>
          <a:r>
            <a:rPr lang="en-US" dirty="0"/>
            <a:t>Only in EF Core</a:t>
          </a:r>
        </a:p>
      </dgm:t>
    </dgm:pt>
    <dgm:pt modelId="{3CDBEDA0-4003-4F91-99BF-20D199CB0BB6}" type="parTrans" cxnId="{F8C9FEBD-144F-41D6-96CF-2B0D021CC46F}">
      <dgm:prSet/>
      <dgm:spPr/>
      <dgm:t>
        <a:bodyPr/>
        <a:lstStyle/>
        <a:p>
          <a:endParaRPr lang="en-US"/>
        </a:p>
      </dgm:t>
    </dgm:pt>
    <dgm:pt modelId="{F2005106-8C19-4D73-9842-77964BB5E080}" type="sibTrans" cxnId="{F8C9FEBD-144F-41D6-96CF-2B0D021CC46F}">
      <dgm:prSet/>
      <dgm:spPr/>
      <dgm:t>
        <a:bodyPr/>
        <a:lstStyle/>
        <a:p>
          <a:endParaRPr lang="en-US"/>
        </a:p>
      </dgm:t>
    </dgm:pt>
    <dgm:pt modelId="{3A94D0F6-249D-49B4-BC9D-CAAAA9C0536A}">
      <dgm:prSet/>
      <dgm:spPr/>
      <dgm:t>
        <a:bodyPr/>
        <a:lstStyle/>
        <a:p>
          <a:r>
            <a:rPr lang="en-US" dirty="0"/>
            <a:t>Entity splitting</a:t>
          </a:r>
        </a:p>
      </dgm:t>
    </dgm:pt>
    <dgm:pt modelId="{19606CF8-0DE5-4096-8F17-3316C4BD71F5}" type="parTrans" cxnId="{30579292-0E01-4ECF-A2E6-7953AA4FBF44}">
      <dgm:prSet/>
      <dgm:spPr/>
      <dgm:t>
        <a:bodyPr/>
        <a:lstStyle/>
        <a:p>
          <a:endParaRPr lang="en-US"/>
        </a:p>
      </dgm:t>
    </dgm:pt>
    <dgm:pt modelId="{B240445B-7C3A-4235-8D56-B331508EB72C}" type="sibTrans" cxnId="{30579292-0E01-4ECF-A2E6-7953AA4FBF44}">
      <dgm:prSet/>
      <dgm:spPr/>
      <dgm:t>
        <a:bodyPr/>
        <a:lstStyle/>
        <a:p>
          <a:endParaRPr lang="en-US"/>
        </a:p>
      </dgm:t>
    </dgm:pt>
    <dgm:pt modelId="{017D43AE-25DE-430D-9653-3A45E2E97395}">
      <dgm:prSet/>
      <dgm:spPr/>
      <dgm:t>
        <a:bodyPr/>
        <a:lstStyle/>
        <a:p>
          <a:r>
            <a:rPr lang="en-US" dirty="0"/>
            <a:t>Batching of statements</a:t>
          </a:r>
        </a:p>
      </dgm:t>
    </dgm:pt>
    <dgm:pt modelId="{9AD0AF09-239F-4D98-B318-0E0A7913054C}" type="parTrans" cxnId="{EF5AD85B-F01A-4469-A749-FF235102C0A9}">
      <dgm:prSet/>
      <dgm:spPr/>
      <dgm:t>
        <a:bodyPr/>
        <a:lstStyle/>
        <a:p>
          <a:endParaRPr lang="en-US"/>
        </a:p>
      </dgm:t>
    </dgm:pt>
    <dgm:pt modelId="{30E4CD96-76D5-459E-8807-9F9004C605A1}" type="sibTrans" cxnId="{EF5AD85B-F01A-4469-A749-FF235102C0A9}">
      <dgm:prSet/>
      <dgm:spPr/>
      <dgm:t>
        <a:bodyPr/>
        <a:lstStyle/>
        <a:p>
          <a:endParaRPr lang="en-US"/>
        </a:p>
      </dgm:t>
    </dgm:pt>
    <dgm:pt modelId="{420C9DB9-B42D-4E21-A48C-8FFDFB3F0F61}">
      <dgm:prSet/>
      <dgm:spPr/>
      <dgm:t>
        <a:bodyPr/>
        <a:lstStyle/>
        <a:p>
          <a:r>
            <a:rPr lang="en-US" dirty="0"/>
            <a:t>Mixed query evaluation</a:t>
          </a:r>
        </a:p>
      </dgm:t>
    </dgm:pt>
    <dgm:pt modelId="{1103A128-E87F-4A5A-8DD5-750BA0F817EB}" type="parTrans" cxnId="{DA500005-F71A-4810-9010-D50D43B7E5B3}">
      <dgm:prSet/>
      <dgm:spPr/>
      <dgm:t>
        <a:bodyPr/>
        <a:lstStyle/>
        <a:p>
          <a:endParaRPr lang="en-US"/>
        </a:p>
      </dgm:t>
    </dgm:pt>
    <dgm:pt modelId="{84644A19-0F20-4DE6-A06D-C11873D3C373}" type="sibTrans" cxnId="{DA500005-F71A-4810-9010-D50D43B7E5B3}">
      <dgm:prSet/>
      <dgm:spPr/>
      <dgm:t>
        <a:bodyPr/>
        <a:lstStyle/>
        <a:p>
          <a:endParaRPr lang="en-US"/>
        </a:p>
      </dgm:t>
    </dgm:pt>
    <dgm:pt modelId="{C9C42E8B-ABF2-4B89-8F73-DDC0A4B2A999}">
      <dgm:prSet phldrT="[Text]"/>
      <dgm:spPr/>
      <dgm:t>
        <a:bodyPr/>
        <a:lstStyle/>
        <a:p>
          <a:r>
            <a:rPr lang="en-US" dirty="0"/>
            <a:t>Shadow properties</a:t>
          </a:r>
        </a:p>
      </dgm:t>
    </dgm:pt>
    <dgm:pt modelId="{BB6989BD-FAFB-4CC4-B979-F1E9C44DDB9F}" type="parTrans" cxnId="{1C41533E-258B-4131-B67A-3D882A215C42}">
      <dgm:prSet/>
      <dgm:spPr/>
      <dgm:t>
        <a:bodyPr/>
        <a:lstStyle/>
        <a:p>
          <a:endParaRPr lang="en-US"/>
        </a:p>
      </dgm:t>
    </dgm:pt>
    <dgm:pt modelId="{EDC34E53-A98F-42F3-A49F-6432BEA329B7}" type="sibTrans" cxnId="{1C41533E-258B-4131-B67A-3D882A215C42}">
      <dgm:prSet/>
      <dgm:spPr/>
      <dgm:t>
        <a:bodyPr/>
        <a:lstStyle/>
        <a:p>
          <a:endParaRPr lang="en-US"/>
        </a:p>
      </dgm:t>
    </dgm:pt>
    <dgm:pt modelId="{B41426D8-186A-47F6-87B2-CABF60FB29A4}">
      <dgm:prSet phldrT="[Text]"/>
      <dgm:spPr/>
      <dgm:t>
        <a:bodyPr/>
        <a:lstStyle/>
        <a:p>
          <a:r>
            <a:rPr lang="en-US" dirty="0"/>
            <a:t>More readable SQL</a:t>
          </a:r>
        </a:p>
      </dgm:t>
    </dgm:pt>
    <dgm:pt modelId="{BA5414F5-B19F-470A-910D-61EB3027381F}" type="parTrans" cxnId="{4FFB5EE0-DCC6-496C-B152-CAAEFAD517D6}">
      <dgm:prSet/>
      <dgm:spPr/>
      <dgm:t>
        <a:bodyPr/>
        <a:lstStyle/>
        <a:p>
          <a:endParaRPr lang="en-US"/>
        </a:p>
      </dgm:t>
    </dgm:pt>
    <dgm:pt modelId="{D8F1A0D4-181D-4C54-BFD9-A6A3BA8EE822}" type="sibTrans" cxnId="{4FFB5EE0-DCC6-496C-B152-CAAEFAD517D6}">
      <dgm:prSet/>
      <dgm:spPr/>
      <dgm:t>
        <a:bodyPr/>
        <a:lstStyle/>
        <a:p>
          <a:endParaRPr lang="en-US"/>
        </a:p>
      </dgm:t>
    </dgm:pt>
    <dgm:pt modelId="{3CEF8403-8D99-4498-8A67-3C41AB88B0D0}">
      <dgm:prSet phldrT="[Text]"/>
      <dgm:spPr/>
      <dgm:t>
        <a:bodyPr/>
        <a:lstStyle/>
        <a:p>
          <a:r>
            <a:rPr lang="en-US" dirty="0"/>
            <a:t>Client key generation</a:t>
          </a:r>
        </a:p>
      </dgm:t>
    </dgm:pt>
    <dgm:pt modelId="{7DECFD5D-77DA-4219-A7D7-D35357165340}" type="parTrans" cxnId="{A792DEA7-369F-4E49-AAC4-7A2D9FC03A68}">
      <dgm:prSet/>
      <dgm:spPr/>
      <dgm:t>
        <a:bodyPr/>
        <a:lstStyle/>
        <a:p>
          <a:endParaRPr lang="en-US"/>
        </a:p>
      </dgm:t>
    </dgm:pt>
    <dgm:pt modelId="{C85C8D30-6613-405A-B60F-95C6F3EB7F1E}" type="sibTrans" cxnId="{A792DEA7-369F-4E49-AAC4-7A2D9FC03A68}">
      <dgm:prSet/>
      <dgm:spPr/>
      <dgm:t>
        <a:bodyPr/>
        <a:lstStyle/>
        <a:p>
          <a:endParaRPr lang="en-US"/>
        </a:p>
      </dgm:t>
    </dgm:pt>
    <dgm:pt modelId="{AFB2CD89-C952-47FE-9BED-8EA604CCF01C}">
      <dgm:prSet phldrT="[Text]"/>
      <dgm:spPr/>
      <dgm:t>
        <a:bodyPr/>
        <a:lstStyle/>
        <a:p>
          <a:r>
            <a:rPr lang="en-US" dirty="0"/>
            <a:t>Field mapping</a:t>
          </a:r>
        </a:p>
      </dgm:t>
    </dgm:pt>
    <dgm:pt modelId="{4C86767D-8F10-426E-AD9C-9AA47D392A82}" type="parTrans" cxnId="{C79E1546-4611-4D38-9AE6-D01F4A0576DA}">
      <dgm:prSet/>
      <dgm:spPr/>
      <dgm:t>
        <a:bodyPr/>
        <a:lstStyle/>
        <a:p>
          <a:endParaRPr lang="en-US"/>
        </a:p>
      </dgm:t>
    </dgm:pt>
    <dgm:pt modelId="{B9047887-2A19-41E5-B256-DDA0B724AC83}" type="sibTrans" cxnId="{C79E1546-4611-4D38-9AE6-D01F4A0576DA}">
      <dgm:prSet/>
      <dgm:spPr/>
      <dgm:t>
        <a:bodyPr/>
        <a:lstStyle/>
        <a:p>
          <a:endParaRPr lang="en-US"/>
        </a:p>
      </dgm:t>
    </dgm:pt>
    <dgm:pt modelId="{92F32A9B-F29A-4C69-9A05-02D9CDE29BB4}">
      <dgm:prSet phldrT="[Text]"/>
      <dgm:spPr/>
      <dgm:t>
        <a:bodyPr/>
        <a:lstStyle/>
        <a:p>
          <a:r>
            <a:rPr lang="en-US" dirty="0"/>
            <a:t>Rich value conversions</a:t>
          </a:r>
        </a:p>
      </dgm:t>
    </dgm:pt>
    <dgm:pt modelId="{A93D00E6-863A-4DE8-A5E7-3136FD53DA9F}" type="parTrans" cxnId="{234CCC05-1335-4EFA-80EC-5F4472B16026}">
      <dgm:prSet/>
      <dgm:spPr/>
      <dgm:t>
        <a:bodyPr/>
        <a:lstStyle/>
        <a:p>
          <a:endParaRPr lang="en-US"/>
        </a:p>
      </dgm:t>
    </dgm:pt>
    <dgm:pt modelId="{062A431A-57A6-48F7-977D-CCBCF20CE8F2}" type="sibTrans" cxnId="{234CCC05-1335-4EFA-80EC-5F4472B16026}">
      <dgm:prSet/>
      <dgm:spPr/>
      <dgm:t>
        <a:bodyPr/>
        <a:lstStyle/>
        <a:p>
          <a:endParaRPr lang="en-US"/>
        </a:p>
      </dgm:t>
    </dgm:pt>
    <dgm:pt modelId="{E1D99ECD-44FC-468D-9542-6D7FDC24B429}">
      <dgm:prSet phldrT="[Text]"/>
      <dgm:spPr/>
      <dgm:t>
        <a:bodyPr/>
        <a:lstStyle/>
        <a:p>
          <a:r>
            <a:rPr lang="en-US" dirty="0"/>
            <a:t>DbContext pooling</a:t>
          </a:r>
        </a:p>
      </dgm:t>
    </dgm:pt>
    <dgm:pt modelId="{B24E31C2-EF36-425F-A123-BAAC8985F262}" type="parTrans" cxnId="{4CDB5C77-941C-4184-BF2D-1ECA47BB1781}">
      <dgm:prSet/>
      <dgm:spPr/>
      <dgm:t>
        <a:bodyPr/>
        <a:lstStyle/>
        <a:p>
          <a:endParaRPr lang="en-US"/>
        </a:p>
      </dgm:t>
    </dgm:pt>
    <dgm:pt modelId="{3D428E1F-4534-4912-B02A-652CA3EDA561}" type="sibTrans" cxnId="{4CDB5C77-941C-4184-BF2D-1ECA47BB1781}">
      <dgm:prSet/>
      <dgm:spPr/>
      <dgm:t>
        <a:bodyPr/>
        <a:lstStyle/>
        <a:p>
          <a:endParaRPr lang="en-US"/>
        </a:p>
      </dgm:t>
    </dgm:pt>
    <dgm:pt modelId="{1AD4509A-1581-4209-A4BF-654D928F4BF5}">
      <dgm:prSet phldrT="[Text]"/>
      <dgm:spPr/>
      <dgm:t>
        <a:bodyPr/>
        <a:lstStyle/>
        <a:p>
          <a:r>
            <a:rPr lang="en-US" dirty="0"/>
            <a:t>Simple function mapping</a:t>
          </a:r>
        </a:p>
      </dgm:t>
    </dgm:pt>
    <dgm:pt modelId="{AC0B3F5C-3181-43BE-8CBD-D8EFA3F643D1}" type="parTrans" cxnId="{311010F8-31C8-4ACF-95F8-6E982E10EB9B}">
      <dgm:prSet/>
      <dgm:spPr/>
      <dgm:t>
        <a:bodyPr/>
        <a:lstStyle/>
        <a:p>
          <a:endParaRPr lang="en-US"/>
        </a:p>
      </dgm:t>
    </dgm:pt>
    <dgm:pt modelId="{CD872C2A-545B-45CB-A123-1C89B2FF4ED0}" type="sibTrans" cxnId="{311010F8-31C8-4ACF-95F8-6E982E10EB9B}">
      <dgm:prSet/>
      <dgm:spPr/>
      <dgm:t>
        <a:bodyPr/>
        <a:lstStyle/>
        <a:p>
          <a:endParaRPr lang="en-US"/>
        </a:p>
      </dgm:t>
    </dgm:pt>
    <dgm:pt modelId="{E0A1CF3A-99C1-4E34-9D58-9A911638E9F4}">
      <dgm:prSet phldrT="[Text]"/>
      <dgm:spPr/>
      <dgm:t>
        <a:bodyPr/>
        <a:lstStyle/>
        <a:p>
          <a:r>
            <a:rPr lang="en-US" dirty="0"/>
            <a:t>Alternate keys</a:t>
          </a:r>
        </a:p>
      </dgm:t>
    </dgm:pt>
    <dgm:pt modelId="{74CDDDE7-8EE1-4688-9E2E-732694D886F1}" type="parTrans" cxnId="{6A8990A3-D224-42FE-BF0C-185C3BE8E1AA}">
      <dgm:prSet/>
      <dgm:spPr/>
      <dgm:t>
        <a:bodyPr/>
        <a:lstStyle/>
        <a:p>
          <a:endParaRPr lang="en-US"/>
        </a:p>
      </dgm:t>
    </dgm:pt>
    <dgm:pt modelId="{0B5D6BAD-A4E0-4440-918D-9B9150522350}" type="sibTrans" cxnId="{6A8990A3-D224-42FE-BF0C-185C3BE8E1AA}">
      <dgm:prSet/>
      <dgm:spPr/>
      <dgm:t>
        <a:bodyPr/>
        <a:lstStyle/>
        <a:p>
          <a:endParaRPr lang="en-US"/>
        </a:p>
      </dgm:t>
    </dgm:pt>
    <dgm:pt modelId="{FBCAC854-3C34-4A62-AD6C-9294DBC70E21}">
      <dgm:prSet/>
      <dgm:spPr/>
      <dgm:t>
        <a:bodyPr/>
        <a:lstStyle/>
        <a:p>
          <a:r>
            <a:rPr lang="en-US" dirty="0"/>
            <a:t>Disconnected graph API</a:t>
          </a:r>
        </a:p>
      </dgm:t>
    </dgm:pt>
    <dgm:pt modelId="{9A46506A-3F9C-4F87-B78A-DB762863F49E}" type="parTrans" cxnId="{86449E81-F438-47AB-A51F-A184E16570BC}">
      <dgm:prSet/>
      <dgm:spPr/>
      <dgm:t>
        <a:bodyPr/>
        <a:lstStyle/>
        <a:p>
          <a:endParaRPr lang="en-US"/>
        </a:p>
      </dgm:t>
    </dgm:pt>
    <dgm:pt modelId="{CAF4404A-AE03-4C8E-B984-804EBD029BA0}" type="sibTrans" cxnId="{86449E81-F438-47AB-A51F-A184E16570BC}">
      <dgm:prSet/>
      <dgm:spPr/>
      <dgm:t>
        <a:bodyPr/>
        <a:lstStyle/>
        <a:p>
          <a:endParaRPr lang="en-US"/>
        </a:p>
      </dgm:t>
    </dgm:pt>
    <dgm:pt modelId="{5269C8E3-7269-466A-8ADB-7971A387E059}">
      <dgm:prSet phldrT="[Text]"/>
      <dgm:spPr/>
      <dgm:t>
        <a:bodyPr/>
        <a:lstStyle/>
        <a:p>
          <a:r>
            <a:rPr lang="en-US" dirty="0"/>
            <a:t>Query types (no keys)</a:t>
          </a:r>
        </a:p>
      </dgm:t>
    </dgm:pt>
    <dgm:pt modelId="{02C63CDD-9568-4A5D-B375-DA446C6E5155}" type="parTrans" cxnId="{889FFC87-7401-4D43-A36B-154FCED973E8}">
      <dgm:prSet/>
      <dgm:spPr/>
      <dgm:t>
        <a:bodyPr/>
        <a:lstStyle/>
        <a:p>
          <a:endParaRPr lang="en-US"/>
        </a:p>
      </dgm:t>
    </dgm:pt>
    <dgm:pt modelId="{F42A14DA-86D7-4638-B8A8-3D6455C170B9}" type="sibTrans" cxnId="{889FFC87-7401-4D43-A36B-154FCED973E8}">
      <dgm:prSet/>
      <dgm:spPr/>
      <dgm:t>
        <a:bodyPr/>
        <a:lstStyle/>
        <a:p>
          <a:endParaRPr lang="en-US"/>
        </a:p>
      </dgm:t>
    </dgm:pt>
    <dgm:pt modelId="{343C3F0C-6D57-4D99-8E0E-59D8FE820745}">
      <dgm:prSet/>
      <dgm:spPr/>
      <dgm:t>
        <a:bodyPr/>
        <a:lstStyle/>
        <a:p>
          <a:r>
            <a:rPr lang="en-US" dirty="0"/>
            <a:t>Change tracking proxies</a:t>
          </a:r>
        </a:p>
      </dgm:t>
    </dgm:pt>
    <dgm:pt modelId="{72321285-88D8-4513-AD5A-DCD168D07C7D}" type="parTrans" cxnId="{F50BF537-059D-4F3F-B402-58B6028C85E4}">
      <dgm:prSet/>
      <dgm:spPr/>
      <dgm:t>
        <a:bodyPr/>
        <a:lstStyle/>
        <a:p>
          <a:endParaRPr lang="en-US"/>
        </a:p>
      </dgm:t>
    </dgm:pt>
    <dgm:pt modelId="{42FDE964-19C8-4B69-A20E-B74ECF455E9E}" type="sibTrans" cxnId="{F50BF537-059D-4F3F-B402-58B6028C85E4}">
      <dgm:prSet/>
      <dgm:spPr/>
      <dgm:t>
        <a:bodyPr/>
        <a:lstStyle/>
        <a:p>
          <a:endParaRPr lang="en-US"/>
        </a:p>
      </dgm:t>
    </dgm:pt>
    <dgm:pt modelId="{BD5BCD7F-E60E-4D80-9339-246B064D08A4}">
      <dgm:prSet phldrT="[Text]"/>
      <dgm:spPr/>
      <dgm:t>
        <a:bodyPr/>
        <a:lstStyle/>
        <a:p>
          <a:r>
            <a:rPr lang="en-US" dirty="0"/>
            <a:t>Stored procedure mapping for CUD</a:t>
          </a:r>
        </a:p>
      </dgm:t>
    </dgm:pt>
    <dgm:pt modelId="{51347364-B62D-4194-A6FB-8C1CD8F58F2A}" type="parTrans" cxnId="{1B32AA9D-C1A3-4583-899C-514DB2B56296}">
      <dgm:prSet/>
      <dgm:spPr/>
      <dgm:t>
        <a:bodyPr/>
        <a:lstStyle/>
        <a:p>
          <a:endParaRPr lang="en-US"/>
        </a:p>
      </dgm:t>
    </dgm:pt>
    <dgm:pt modelId="{0388C21A-E17A-43A7-AB13-231E1E94B141}" type="sibTrans" cxnId="{1B32AA9D-C1A3-4583-899C-514DB2B56296}">
      <dgm:prSet/>
      <dgm:spPr/>
      <dgm:t>
        <a:bodyPr/>
        <a:lstStyle/>
        <a:p>
          <a:endParaRPr lang="en-US"/>
        </a:p>
      </dgm:t>
    </dgm:pt>
    <dgm:pt modelId="{D5666198-DB92-4654-8C9A-05A83C9E9653}">
      <dgm:prSet/>
      <dgm:spPr/>
      <dgm:t>
        <a:bodyPr/>
        <a:lstStyle/>
        <a:p>
          <a:r>
            <a:rPr lang="en-US" dirty="0"/>
            <a:t>Visual designer</a:t>
          </a:r>
        </a:p>
      </dgm:t>
    </dgm:pt>
    <dgm:pt modelId="{566EBE5C-E507-4D6B-9191-61977A0BF08E}" type="parTrans" cxnId="{F6BE31D7-EFFD-4740-AE7C-194FCF69C608}">
      <dgm:prSet/>
      <dgm:spPr/>
      <dgm:t>
        <a:bodyPr/>
        <a:lstStyle/>
        <a:p>
          <a:endParaRPr lang="en-US"/>
        </a:p>
      </dgm:t>
    </dgm:pt>
    <dgm:pt modelId="{0D31E953-8BD6-47AF-92FF-367DFADFC34A}" type="sibTrans" cxnId="{F6BE31D7-EFFD-4740-AE7C-194FCF69C608}">
      <dgm:prSet/>
      <dgm:spPr/>
      <dgm:t>
        <a:bodyPr/>
        <a:lstStyle/>
        <a:p>
          <a:endParaRPr lang="en-US"/>
        </a:p>
      </dgm:t>
    </dgm:pt>
    <dgm:pt modelId="{01CCF4A6-4497-4375-953A-BD5CFBAE40D7}">
      <dgm:prSet phldrT="[Text]"/>
      <dgm:spPr/>
      <dgm:t>
        <a:bodyPr/>
        <a:lstStyle/>
        <a:p>
          <a:r>
            <a:rPr lang="en-US" dirty="0"/>
            <a:t>TPT, TPC inheritance</a:t>
          </a:r>
        </a:p>
      </dgm:t>
    </dgm:pt>
    <dgm:pt modelId="{723BF6F0-51B9-4EA8-AC29-88D205AB6659}" type="parTrans" cxnId="{F4960C61-93E5-4D30-8D74-A4545C09B971}">
      <dgm:prSet/>
      <dgm:spPr/>
      <dgm:t>
        <a:bodyPr/>
        <a:lstStyle/>
        <a:p>
          <a:endParaRPr lang="en-US"/>
        </a:p>
      </dgm:t>
    </dgm:pt>
    <dgm:pt modelId="{1F5B1780-9DEC-4382-A582-135726B37632}" type="sibTrans" cxnId="{F4960C61-93E5-4D30-8D74-A4545C09B971}">
      <dgm:prSet/>
      <dgm:spPr/>
      <dgm:t>
        <a:bodyPr/>
        <a:lstStyle/>
        <a:p>
          <a:endParaRPr lang="en-US"/>
        </a:p>
      </dgm:t>
    </dgm:pt>
    <dgm:pt modelId="{508B7A9A-483B-4BDA-B2DE-F34F991B17FD}">
      <dgm:prSet/>
      <dgm:spPr/>
      <dgm:t>
        <a:bodyPr/>
        <a:lstStyle/>
        <a:p>
          <a:r>
            <a:rPr lang="en-US" dirty="0"/>
            <a:t>Simple logging API</a:t>
          </a:r>
        </a:p>
      </dgm:t>
    </dgm:pt>
    <dgm:pt modelId="{8EF135EB-FDCB-4D3B-83AA-0359070B9376}" type="parTrans" cxnId="{F51B544E-6436-4546-A17D-2ABB58F70D10}">
      <dgm:prSet/>
      <dgm:spPr/>
      <dgm:t>
        <a:bodyPr/>
        <a:lstStyle/>
        <a:p>
          <a:endParaRPr lang="en-US"/>
        </a:p>
      </dgm:t>
    </dgm:pt>
    <dgm:pt modelId="{84CA9452-403C-4A55-BC29-AC805AA7B1A4}" type="sibTrans" cxnId="{F51B544E-6436-4546-A17D-2ABB58F70D10}">
      <dgm:prSet/>
      <dgm:spPr/>
      <dgm:t>
        <a:bodyPr/>
        <a:lstStyle/>
        <a:p>
          <a:endParaRPr lang="en-US"/>
        </a:p>
      </dgm:t>
    </dgm:pt>
    <dgm:pt modelId="{DD864415-271A-44A2-A86A-54B08808C41C}">
      <dgm:prSet/>
      <dgm:spPr/>
      <dgm:t>
        <a:bodyPr/>
        <a:lstStyle/>
        <a:p>
          <a:r>
            <a:rPr lang="en-US" dirty="0"/>
            <a:t>Database-agnostic SQL dialect</a:t>
          </a:r>
        </a:p>
      </dgm:t>
    </dgm:pt>
    <dgm:pt modelId="{673E933D-7C44-4B05-B6D4-67820A44618B}" type="parTrans" cxnId="{15909EF7-0C6D-409A-A9C6-56E33BB8DE12}">
      <dgm:prSet/>
      <dgm:spPr/>
      <dgm:t>
        <a:bodyPr/>
        <a:lstStyle/>
        <a:p>
          <a:endParaRPr lang="en-US"/>
        </a:p>
      </dgm:t>
    </dgm:pt>
    <dgm:pt modelId="{88B0FEC4-AAC3-4902-A7B6-FEF996361C2E}" type="sibTrans" cxnId="{15909EF7-0C6D-409A-A9C6-56E33BB8DE12}">
      <dgm:prSet/>
      <dgm:spPr/>
      <dgm:t>
        <a:bodyPr/>
        <a:lstStyle/>
        <a:p>
          <a:endParaRPr lang="en-US"/>
        </a:p>
      </dgm:t>
    </dgm:pt>
    <dgm:pt modelId="{CA2C1AD3-7E14-4C87-9895-FFDA1792717E}">
      <dgm:prSet/>
      <dgm:spPr/>
      <dgm:t>
        <a:bodyPr/>
        <a:lstStyle/>
        <a:p>
          <a:r>
            <a:rPr lang="en-US" dirty="0"/>
            <a:t>Interception extensibility</a:t>
          </a:r>
        </a:p>
      </dgm:t>
    </dgm:pt>
    <dgm:pt modelId="{CDC3EE68-05EE-47FB-8B0D-9C0D5846289E}" type="parTrans" cxnId="{CA851F49-D6D0-4A2D-A8F6-C12BCC31E038}">
      <dgm:prSet/>
      <dgm:spPr/>
      <dgm:t>
        <a:bodyPr/>
        <a:lstStyle/>
        <a:p>
          <a:endParaRPr lang="en-US"/>
        </a:p>
      </dgm:t>
    </dgm:pt>
    <dgm:pt modelId="{E5A9F482-ADC7-4092-8B7A-5EB2D9A4AB66}" type="sibTrans" cxnId="{CA851F49-D6D0-4A2D-A8F6-C12BCC31E038}">
      <dgm:prSet/>
      <dgm:spPr/>
      <dgm:t>
        <a:bodyPr/>
        <a:lstStyle/>
        <a:p>
          <a:endParaRPr lang="en-US"/>
        </a:p>
      </dgm:t>
    </dgm:pt>
    <dgm:pt modelId="{425EB9E2-36CD-4BA2-ADEF-92BA3FAD7907}">
      <dgm:prSet/>
      <dgm:spPr/>
      <dgm:t>
        <a:bodyPr/>
        <a:lstStyle/>
        <a:p>
          <a:r>
            <a:rPr lang="en-US" dirty="0"/>
            <a:t>DI and service replacement</a:t>
          </a:r>
        </a:p>
      </dgm:t>
    </dgm:pt>
    <dgm:pt modelId="{508FE836-DDC7-4B79-BD3A-AF0913B211C2}" type="parTrans" cxnId="{F26E855A-2930-44C4-BA90-D9511036215C}">
      <dgm:prSet/>
      <dgm:spPr/>
      <dgm:t>
        <a:bodyPr/>
        <a:lstStyle/>
        <a:p>
          <a:endParaRPr lang="en-US"/>
        </a:p>
      </dgm:t>
    </dgm:pt>
    <dgm:pt modelId="{7618DC69-4FA4-428E-9B25-5CE69CA4EC78}" type="sibTrans" cxnId="{F26E855A-2930-44C4-BA90-D9511036215C}">
      <dgm:prSet/>
      <dgm:spPr/>
      <dgm:t>
        <a:bodyPr/>
        <a:lstStyle/>
        <a:p>
          <a:endParaRPr lang="en-US"/>
        </a:p>
      </dgm:t>
    </dgm:pt>
    <dgm:pt modelId="{56AEA77F-7F91-4227-A27E-A4C8778D34C9}">
      <dgm:prSet phldrT="[Text]"/>
      <dgm:spPr/>
      <dgm:t>
        <a:bodyPr/>
        <a:lstStyle/>
        <a:p>
          <a:r>
            <a:rPr lang="fr-FR" dirty="0"/>
            <a:t>LINQ composition over </a:t>
          </a:r>
          <a:r>
            <a:rPr lang="fr-FR" dirty="0" err="1"/>
            <a:t>raw</a:t>
          </a:r>
          <a:r>
            <a:rPr lang="fr-FR" dirty="0"/>
            <a:t> SQL</a:t>
          </a:r>
          <a:endParaRPr lang="en-US" dirty="0"/>
        </a:p>
      </dgm:t>
    </dgm:pt>
    <dgm:pt modelId="{9D418DB9-E74D-4BA0-B7B4-63189D0DEB3E}" type="sibTrans" cxnId="{46412BB9-B15C-4706-B0A3-7F78B5CDD512}">
      <dgm:prSet/>
      <dgm:spPr/>
      <dgm:t>
        <a:bodyPr/>
        <a:lstStyle/>
        <a:p>
          <a:endParaRPr lang="en-US"/>
        </a:p>
      </dgm:t>
    </dgm:pt>
    <dgm:pt modelId="{090CE96D-D082-4CF1-A81F-C8DDBC79F71A}" type="parTrans" cxnId="{46412BB9-B15C-4706-B0A3-7F78B5CDD512}">
      <dgm:prSet/>
      <dgm:spPr/>
      <dgm:t>
        <a:bodyPr/>
        <a:lstStyle/>
        <a:p>
          <a:endParaRPr lang="en-US"/>
        </a:p>
      </dgm:t>
    </dgm:pt>
    <dgm:pt modelId="{DB1A947B-7CA6-4292-A825-B95AE372E1F0}">
      <dgm:prSet phldrT="[Text]"/>
      <dgm:spPr/>
      <dgm:t>
        <a:bodyPr/>
        <a:lstStyle/>
        <a:p>
          <a:r>
            <a:rPr lang="en-US" dirty="0"/>
            <a:t>Non-default constructors</a:t>
          </a:r>
        </a:p>
      </dgm:t>
    </dgm:pt>
    <dgm:pt modelId="{015532BD-D8F2-433B-AADD-0BDCC306EAA6}" type="parTrans" cxnId="{4E0F1D0A-C502-4D14-A5D2-B14FE1EE0C51}">
      <dgm:prSet/>
      <dgm:spPr/>
      <dgm:t>
        <a:bodyPr/>
        <a:lstStyle/>
        <a:p>
          <a:endParaRPr lang="en-US"/>
        </a:p>
      </dgm:t>
    </dgm:pt>
    <dgm:pt modelId="{C11D6550-AE89-40BD-88EF-CD8FB9674B0F}" type="sibTrans" cxnId="{4E0F1D0A-C502-4D14-A5D2-B14FE1EE0C51}">
      <dgm:prSet/>
      <dgm:spPr/>
      <dgm:t>
        <a:bodyPr/>
        <a:lstStyle/>
        <a:p>
          <a:endParaRPr lang="en-US"/>
        </a:p>
      </dgm:t>
    </dgm:pt>
    <dgm:pt modelId="{48900DC8-D954-473F-9BA1-762639D17C62}">
      <dgm:prSet phldrT="[Text]"/>
      <dgm:spPr/>
      <dgm:t>
        <a:bodyPr/>
        <a:lstStyle/>
        <a:p>
          <a:r>
            <a:rPr lang="en-US" dirty="0"/>
            <a:t>In-memory provider (for testing)</a:t>
          </a:r>
        </a:p>
      </dgm:t>
    </dgm:pt>
    <dgm:pt modelId="{D4833E48-D6BE-44B7-9D61-EB03B24C385F}" type="parTrans" cxnId="{34DE3544-8CCD-4BD7-9865-C56CC3AABA13}">
      <dgm:prSet/>
      <dgm:spPr/>
      <dgm:t>
        <a:bodyPr/>
        <a:lstStyle/>
        <a:p>
          <a:endParaRPr lang="en-US"/>
        </a:p>
      </dgm:t>
    </dgm:pt>
    <dgm:pt modelId="{3AD8A4DA-CCC0-4E39-8895-FB53C52AA660}" type="sibTrans" cxnId="{34DE3544-8CCD-4BD7-9865-C56CC3AABA13}">
      <dgm:prSet/>
      <dgm:spPr/>
      <dgm:t>
        <a:bodyPr/>
        <a:lstStyle/>
        <a:p>
          <a:endParaRPr lang="en-US"/>
        </a:p>
      </dgm:t>
    </dgm:pt>
    <dgm:pt modelId="{07DBED4B-9530-4867-B2FD-C001295FD1D7}">
      <dgm:prSet phldrT="[Text]"/>
      <dgm:spPr/>
      <dgm:t>
        <a:bodyPr/>
        <a:lstStyle/>
        <a:p>
          <a:r>
            <a:rPr lang="en-US" dirty="0"/>
            <a:t>Global query filters</a:t>
          </a:r>
        </a:p>
      </dgm:t>
    </dgm:pt>
    <dgm:pt modelId="{CFD3DF7D-90D2-4DD4-8612-C26896B89183}" type="parTrans" cxnId="{1F5AFC8A-E2F6-4C5A-A8F4-47947CD37600}">
      <dgm:prSet/>
      <dgm:spPr/>
      <dgm:t>
        <a:bodyPr/>
        <a:lstStyle/>
        <a:p>
          <a:endParaRPr lang="en-US"/>
        </a:p>
      </dgm:t>
    </dgm:pt>
    <dgm:pt modelId="{FA6F5C1D-AAC4-4FE8-BE6F-EF9E9D9BEA0A}" type="sibTrans" cxnId="{1F5AFC8A-E2F6-4C5A-A8F4-47947CD37600}">
      <dgm:prSet/>
      <dgm:spPr/>
      <dgm:t>
        <a:bodyPr/>
        <a:lstStyle/>
        <a:p>
          <a:endParaRPr lang="en-US"/>
        </a:p>
      </dgm:t>
    </dgm:pt>
    <dgm:pt modelId="{F58D35F8-ABD5-40F3-AEA4-4480E34A6556}">
      <dgm:prSet phldrT="[Text]"/>
      <dgm:spPr/>
      <dgm:t>
        <a:bodyPr/>
        <a:lstStyle/>
        <a:p>
          <a:r>
            <a:rPr lang="en-US" dirty="0"/>
            <a:t>Common features</a:t>
          </a:r>
        </a:p>
      </dgm:t>
    </dgm:pt>
    <dgm:pt modelId="{22D9F27F-1CA6-41C0-A645-2BB5554ACFD4}" type="parTrans" cxnId="{391130A5-73C7-4012-B792-917B9C4E4F23}">
      <dgm:prSet/>
      <dgm:spPr/>
      <dgm:t>
        <a:bodyPr/>
        <a:lstStyle/>
        <a:p>
          <a:endParaRPr lang="en-US"/>
        </a:p>
      </dgm:t>
    </dgm:pt>
    <dgm:pt modelId="{5DCC8EBF-AC34-483C-B145-E671C94B78F6}" type="sibTrans" cxnId="{391130A5-73C7-4012-B792-917B9C4E4F23}">
      <dgm:prSet/>
      <dgm:spPr/>
      <dgm:t>
        <a:bodyPr/>
        <a:lstStyle/>
        <a:p>
          <a:endParaRPr lang="en-US"/>
        </a:p>
      </dgm:t>
    </dgm:pt>
    <dgm:pt modelId="{D2B7225A-2937-49BA-AB29-1A1D66C7FDE8}">
      <dgm:prSet phldrT="[Text]"/>
      <dgm:spPr/>
      <dgm:t>
        <a:bodyPr/>
        <a:lstStyle/>
        <a:p>
          <a:r>
            <a:rPr lang="en-US" dirty="0"/>
            <a:t>Seed data</a:t>
          </a:r>
        </a:p>
      </dgm:t>
    </dgm:pt>
    <dgm:pt modelId="{AAF10FCD-B781-468D-817B-44F9FBBEBEB4}" type="parTrans" cxnId="{EA7A03F0-61B7-4AFB-B3AE-F3AB006F651D}">
      <dgm:prSet/>
      <dgm:spPr/>
      <dgm:t>
        <a:bodyPr/>
        <a:lstStyle/>
        <a:p>
          <a:endParaRPr lang="en-US"/>
        </a:p>
      </dgm:t>
    </dgm:pt>
    <dgm:pt modelId="{1E40B404-D6A5-4AD0-BE38-D9B013EDD178}" type="sibTrans" cxnId="{EA7A03F0-61B7-4AFB-B3AE-F3AB006F651D}">
      <dgm:prSet/>
      <dgm:spPr/>
      <dgm:t>
        <a:bodyPr/>
        <a:lstStyle/>
        <a:p>
          <a:endParaRPr lang="en-US"/>
        </a:p>
      </dgm:t>
    </dgm:pt>
    <dgm:pt modelId="{4CAE5477-7C54-4E02-A550-57DBB35CC9C8}">
      <dgm:prSet/>
      <dgm:spPr/>
      <dgm:t>
        <a:bodyPr/>
        <a:lstStyle/>
        <a:p>
          <a:r>
            <a:rPr lang="en-US" dirty="0"/>
            <a:t>Lazy loading</a:t>
          </a:r>
        </a:p>
      </dgm:t>
    </dgm:pt>
    <dgm:pt modelId="{DFE0061F-0F68-459C-A96C-853F233BA4DF}" type="parTrans" cxnId="{797521E7-3C4E-4BBC-AC2B-90A60F6DD755}">
      <dgm:prSet/>
      <dgm:spPr/>
      <dgm:t>
        <a:bodyPr/>
        <a:lstStyle/>
        <a:p>
          <a:endParaRPr lang="en-US"/>
        </a:p>
      </dgm:t>
    </dgm:pt>
    <dgm:pt modelId="{44F41E2A-AE82-45B0-AB61-A0E3213995AD}" type="sibTrans" cxnId="{797521E7-3C4E-4BBC-AC2B-90A60F6DD755}">
      <dgm:prSet/>
      <dgm:spPr/>
      <dgm:t>
        <a:bodyPr/>
        <a:lstStyle/>
        <a:p>
          <a:endParaRPr lang="en-US"/>
        </a:p>
      </dgm:t>
    </dgm:pt>
    <dgm:pt modelId="{498604DE-FF49-447F-A218-4FA0C9481CBD}">
      <dgm:prSet/>
      <dgm:spPr/>
      <dgm:t>
        <a:bodyPr/>
        <a:lstStyle/>
        <a:p>
          <a:r>
            <a:rPr lang="en-US" dirty="0"/>
            <a:t>Connection resiliency </a:t>
          </a:r>
        </a:p>
      </dgm:t>
    </dgm:pt>
    <dgm:pt modelId="{02AB3F03-417D-4607-9E47-CCA4D88D50D9}" type="parTrans" cxnId="{2805D9F5-5ED8-4270-8A67-DED772ED36BD}">
      <dgm:prSet/>
      <dgm:spPr/>
      <dgm:t>
        <a:bodyPr/>
        <a:lstStyle/>
        <a:p>
          <a:endParaRPr lang="en-US"/>
        </a:p>
      </dgm:t>
    </dgm:pt>
    <dgm:pt modelId="{38EA0A4E-9172-4398-A0C7-A450B2546074}" type="sibTrans" cxnId="{2805D9F5-5ED8-4270-8A67-DED772ED36BD}">
      <dgm:prSet/>
      <dgm:spPr/>
      <dgm:t>
        <a:bodyPr/>
        <a:lstStyle/>
        <a:p>
          <a:endParaRPr lang="en-US"/>
        </a:p>
      </dgm:t>
    </dgm:pt>
    <dgm:pt modelId="{4D728A65-D58F-4AE7-8215-BD3639B16782}">
      <dgm:prSet/>
      <dgm:spPr/>
      <dgm:t>
        <a:bodyPr/>
        <a:lstStyle/>
        <a:p>
          <a:r>
            <a:rPr lang="en-US" dirty="0"/>
            <a:t>TPH inheritance</a:t>
          </a:r>
        </a:p>
      </dgm:t>
    </dgm:pt>
    <dgm:pt modelId="{45F31CD6-4C4A-4332-BCF2-7D3E6B13287D}" type="parTrans" cxnId="{AC77D314-6445-4671-8BDF-334AF8B6B7D4}">
      <dgm:prSet/>
      <dgm:spPr/>
      <dgm:t>
        <a:bodyPr/>
        <a:lstStyle/>
        <a:p>
          <a:endParaRPr lang="en-US"/>
        </a:p>
      </dgm:t>
    </dgm:pt>
    <dgm:pt modelId="{2921103B-5AB9-445A-89FD-89BF8F411B26}" type="sibTrans" cxnId="{AC77D314-6445-4671-8BDF-334AF8B6B7D4}">
      <dgm:prSet/>
      <dgm:spPr/>
      <dgm:t>
        <a:bodyPr/>
        <a:lstStyle/>
        <a:p>
          <a:endParaRPr lang="en-US"/>
        </a:p>
      </dgm:t>
    </dgm:pt>
    <dgm:pt modelId="{B58C7F70-896F-4196-B2B9-544F1A6DC9B1}">
      <dgm:prSet/>
      <dgm:spPr/>
      <dgm:t>
        <a:bodyPr/>
        <a:lstStyle/>
        <a:p>
          <a:r>
            <a:rPr lang="en-US" dirty="0"/>
            <a:t>Compiled queries</a:t>
          </a:r>
        </a:p>
      </dgm:t>
    </dgm:pt>
    <dgm:pt modelId="{C28A5961-4439-4885-BDCE-48171803B92B}" type="parTrans" cxnId="{84617B61-0939-46FC-8DEC-01DC9E685519}">
      <dgm:prSet/>
      <dgm:spPr/>
      <dgm:t>
        <a:bodyPr/>
        <a:lstStyle/>
        <a:p>
          <a:endParaRPr lang="en-US"/>
        </a:p>
      </dgm:t>
    </dgm:pt>
    <dgm:pt modelId="{870E63D9-2D92-46A8-9B8B-6C4B0B2BB9A3}" type="sibTrans" cxnId="{84617B61-0939-46FC-8DEC-01DC9E685519}">
      <dgm:prSet/>
      <dgm:spPr/>
      <dgm:t>
        <a:bodyPr/>
        <a:lstStyle/>
        <a:p>
          <a:endParaRPr lang="en-US"/>
        </a:p>
      </dgm:t>
    </dgm:pt>
    <dgm:pt modelId="{DA50A4D6-C134-476D-98BB-8DAD0D860039}">
      <dgm:prSet/>
      <dgm:spPr/>
      <dgm:t>
        <a:bodyPr/>
        <a:lstStyle/>
        <a:p>
          <a:r>
            <a:rPr lang="en-US" dirty="0" err="1"/>
            <a:t>GroupBy</a:t>
          </a:r>
          <a:r>
            <a:rPr lang="en-US" dirty="0"/>
            <a:t> translation </a:t>
          </a:r>
        </a:p>
      </dgm:t>
    </dgm:pt>
    <dgm:pt modelId="{76C0A5B6-AD69-4150-8FFB-CCD750B910B2}" type="parTrans" cxnId="{4811787D-0DA5-4F0D-AB26-F7235F1C4C4C}">
      <dgm:prSet/>
      <dgm:spPr/>
      <dgm:t>
        <a:bodyPr/>
        <a:lstStyle/>
        <a:p>
          <a:endParaRPr lang="en-US"/>
        </a:p>
      </dgm:t>
    </dgm:pt>
    <dgm:pt modelId="{E90D120B-D772-4291-AD55-6FF4EB799779}" type="sibTrans" cxnId="{4811787D-0DA5-4F0D-AB26-F7235F1C4C4C}">
      <dgm:prSet/>
      <dgm:spPr/>
      <dgm:t>
        <a:bodyPr/>
        <a:lstStyle/>
        <a:p>
          <a:endParaRPr lang="en-US"/>
        </a:p>
      </dgm:t>
    </dgm:pt>
    <dgm:pt modelId="{B6E3B14A-4818-4FAE-8307-7DE7C4C89FDA}">
      <dgm:prSet/>
      <dgm:spPr/>
      <dgm:t>
        <a:bodyPr/>
        <a:lstStyle/>
        <a:p>
          <a:r>
            <a:rPr lang="en-US" dirty="0"/>
            <a:t>Any type from raw SQL</a:t>
          </a:r>
        </a:p>
      </dgm:t>
    </dgm:pt>
    <dgm:pt modelId="{BCE7E63E-1A9E-464E-9266-8DBA552FC955}" type="parTrans" cxnId="{095C4D19-4BAB-4516-A274-23234F34B082}">
      <dgm:prSet/>
      <dgm:spPr/>
      <dgm:t>
        <a:bodyPr/>
        <a:lstStyle/>
        <a:p>
          <a:endParaRPr lang="en-US"/>
        </a:p>
      </dgm:t>
    </dgm:pt>
    <dgm:pt modelId="{680D10FD-B602-4A04-9AA7-589B2B76EB79}" type="sibTrans" cxnId="{095C4D19-4BAB-4516-A274-23234F34B082}">
      <dgm:prSet/>
      <dgm:spPr/>
      <dgm:t>
        <a:bodyPr/>
        <a:lstStyle/>
        <a:p>
          <a:endParaRPr lang="en-US"/>
        </a:p>
      </dgm:t>
    </dgm:pt>
    <dgm:pt modelId="{95E67070-6340-47C0-888E-CFDBE16A73CC}">
      <dgm:prSet phldrT="[Text]"/>
      <dgm:spPr/>
      <dgm:t>
        <a:bodyPr/>
        <a:lstStyle/>
        <a:p>
          <a:r>
            <a:rPr lang="en-US" dirty="0"/>
            <a:t>Eager loading for derived types</a:t>
          </a:r>
        </a:p>
      </dgm:t>
    </dgm:pt>
    <dgm:pt modelId="{5CA08CB1-AACE-48EC-9B3C-8304D2C48437}" type="parTrans" cxnId="{26F7A3D1-24E7-4EC2-9764-E51D6FE205B2}">
      <dgm:prSet/>
      <dgm:spPr/>
      <dgm:t>
        <a:bodyPr/>
        <a:lstStyle/>
        <a:p>
          <a:endParaRPr lang="en-US"/>
        </a:p>
      </dgm:t>
    </dgm:pt>
    <dgm:pt modelId="{D53EAB0E-4C55-47EA-8115-E0988789A46B}" type="sibTrans" cxnId="{26F7A3D1-24E7-4EC2-9764-E51D6FE205B2}">
      <dgm:prSet/>
      <dgm:spPr/>
      <dgm:t>
        <a:bodyPr/>
        <a:lstStyle/>
        <a:p>
          <a:endParaRPr lang="en-US"/>
        </a:p>
      </dgm:t>
    </dgm:pt>
    <dgm:pt modelId="{4ECE2CD0-D936-4EBC-A3F3-D2B1F05100F5}">
      <dgm:prSet phldrT="[Text]"/>
      <dgm:spPr/>
      <dgm:t>
        <a:bodyPr/>
        <a:lstStyle/>
        <a:p>
          <a:r>
            <a:rPr lang="en-US" dirty="0"/>
            <a:t>Cross-platform &amp; .NET Standard</a:t>
          </a:r>
        </a:p>
      </dgm:t>
    </dgm:pt>
    <dgm:pt modelId="{2EE4F724-15AB-417F-B470-DDDFC9D6344A}" type="parTrans" cxnId="{13C12980-E5B8-4DFA-92B5-5197F1C935CB}">
      <dgm:prSet/>
      <dgm:spPr/>
      <dgm:t>
        <a:bodyPr/>
        <a:lstStyle/>
        <a:p>
          <a:endParaRPr lang="en-US"/>
        </a:p>
      </dgm:t>
    </dgm:pt>
    <dgm:pt modelId="{557418E0-420E-426B-B1EC-A720EF3F6733}" type="sibTrans" cxnId="{13C12980-E5B8-4DFA-92B5-5197F1C935CB}">
      <dgm:prSet/>
      <dgm:spPr/>
      <dgm:t>
        <a:bodyPr/>
        <a:lstStyle/>
        <a:p>
          <a:endParaRPr lang="en-US"/>
        </a:p>
      </dgm:t>
    </dgm:pt>
    <dgm:pt modelId="{04709079-AFC8-41F4-B6E0-734AC9D072E1}">
      <dgm:prSet/>
      <dgm:spPr/>
      <dgm:t>
        <a:bodyPr/>
        <a:lstStyle/>
        <a:p>
          <a:r>
            <a:rPr lang="en-US" dirty="0" err="1"/>
            <a:t>System.Transactions</a:t>
          </a:r>
          <a:endParaRPr lang="en-US" dirty="0"/>
        </a:p>
      </dgm:t>
    </dgm:pt>
    <dgm:pt modelId="{3E5A4B3A-A271-417C-BC4E-2354515DF899}" type="parTrans" cxnId="{C7546A88-B419-40AC-A4C1-1BEAD60DA1C3}">
      <dgm:prSet/>
      <dgm:spPr/>
      <dgm:t>
        <a:bodyPr/>
        <a:lstStyle/>
        <a:p>
          <a:endParaRPr lang="en-US"/>
        </a:p>
      </dgm:t>
    </dgm:pt>
    <dgm:pt modelId="{529A8BB1-234B-493C-9822-6A86A13E979C}" type="sibTrans" cxnId="{C7546A88-B419-40AC-A4C1-1BEAD60DA1C3}">
      <dgm:prSet/>
      <dgm:spPr/>
      <dgm:t>
        <a:bodyPr/>
        <a:lstStyle/>
        <a:p>
          <a:endParaRPr lang="en-US"/>
        </a:p>
      </dgm:t>
    </dgm:pt>
    <dgm:pt modelId="{0F21A35E-D4F3-4614-BB14-C76FF282EC18}">
      <dgm:prSet/>
      <dgm:spPr/>
      <dgm:t>
        <a:bodyPr/>
        <a:lstStyle/>
        <a:p>
          <a:r>
            <a:rPr lang="en-US" dirty="0"/>
            <a:t>Change tracking events</a:t>
          </a:r>
        </a:p>
      </dgm:t>
    </dgm:pt>
    <dgm:pt modelId="{A5160D70-61EE-4AE9-9F76-EA688341A310}" type="parTrans" cxnId="{C3765006-7A04-4BA2-9B4D-BEB6B7E787BB}">
      <dgm:prSet/>
      <dgm:spPr/>
      <dgm:t>
        <a:bodyPr/>
        <a:lstStyle/>
        <a:p>
          <a:endParaRPr lang="en-US"/>
        </a:p>
      </dgm:t>
    </dgm:pt>
    <dgm:pt modelId="{631CDEA1-A1D6-499A-9A05-A612963AC230}" type="sibTrans" cxnId="{C3765006-7A04-4BA2-9B4D-BEB6B7E787BB}">
      <dgm:prSet/>
      <dgm:spPr/>
      <dgm:t>
        <a:bodyPr/>
        <a:lstStyle/>
        <a:p>
          <a:endParaRPr lang="en-US"/>
        </a:p>
      </dgm:t>
    </dgm:pt>
    <dgm:pt modelId="{FAA86F9F-25F9-4FF1-B334-32E3486FB047}">
      <dgm:prSet/>
      <dgm:spPr/>
      <dgm:t>
        <a:bodyPr/>
        <a:lstStyle/>
        <a:p>
          <a:r>
            <a:rPr lang="en-US" dirty="0"/>
            <a:t>Complex/owned types</a:t>
          </a:r>
        </a:p>
      </dgm:t>
    </dgm:pt>
    <dgm:pt modelId="{4282454C-AD5D-4563-A4B4-37C3EB3DFC78}" type="parTrans" cxnId="{E793E167-2ADF-4089-B4FC-17EA0CAC4D6F}">
      <dgm:prSet/>
      <dgm:spPr/>
      <dgm:t>
        <a:bodyPr/>
        <a:lstStyle/>
        <a:p>
          <a:endParaRPr lang="en-US"/>
        </a:p>
      </dgm:t>
    </dgm:pt>
    <dgm:pt modelId="{5644E1F3-EC22-41E2-B0C4-AF4B5640EC6E}" type="sibTrans" cxnId="{E793E167-2ADF-4089-B4FC-17EA0CAC4D6F}">
      <dgm:prSet/>
      <dgm:spPr/>
      <dgm:t>
        <a:bodyPr/>
        <a:lstStyle/>
        <a:p>
          <a:endParaRPr lang="en-US"/>
        </a:p>
      </dgm:t>
    </dgm:pt>
    <dgm:pt modelId="{3192F916-DA66-4838-9EA9-0A021DF81BA9}">
      <dgm:prSet/>
      <dgm:spPr/>
      <dgm:t>
        <a:bodyPr/>
        <a:lstStyle/>
        <a:p>
          <a:r>
            <a:rPr lang="en-US" dirty="0"/>
            <a:t>Table splitting</a:t>
          </a:r>
        </a:p>
      </dgm:t>
    </dgm:pt>
    <dgm:pt modelId="{4814107C-AB46-4D7D-A65A-1F326A8C65F8}" type="parTrans" cxnId="{B35BAD6D-8019-47B6-B630-F622DE80A797}">
      <dgm:prSet/>
      <dgm:spPr/>
      <dgm:t>
        <a:bodyPr/>
        <a:lstStyle/>
        <a:p>
          <a:endParaRPr lang="en-US"/>
        </a:p>
      </dgm:t>
    </dgm:pt>
    <dgm:pt modelId="{AE3018D8-FD4A-46C1-87AD-8554A0CACE04}" type="sibTrans" cxnId="{B35BAD6D-8019-47B6-B630-F622DE80A797}">
      <dgm:prSet/>
      <dgm:spPr/>
      <dgm:t>
        <a:bodyPr/>
        <a:lstStyle/>
        <a:p>
          <a:endParaRPr lang="en-US"/>
        </a:p>
      </dgm:t>
    </dgm:pt>
    <dgm:pt modelId="{6C3F11CF-F1FA-4190-95A5-B37ED2E028D7}">
      <dgm:prSet/>
      <dgm:spPr/>
      <dgm:t>
        <a:bodyPr/>
        <a:lstStyle/>
        <a:p>
          <a:r>
            <a:rPr lang="en-US" dirty="0"/>
            <a:t>Eager loading</a:t>
          </a:r>
        </a:p>
      </dgm:t>
    </dgm:pt>
    <dgm:pt modelId="{AC996683-8739-47B8-8AC3-FEE0BA0D0C23}" type="parTrans" cxnId="{8B5E8D4B-3DCE-4307-A2D4-7CDACFFA7A24}">
      <dgm:prSet/>
      <dgm:spPr/>
      <dgm:t>
        <a:bodyPr/>
        <a:lstStyle/>
        <a:p>
          <a:endParaRPr lang="en-US"/>
        </a:p>
      </dgm:t>
    </dgm:pt>
    <dgm:pt modelId="{D567C15E-9130-4289-8564-C8983CD41932}" type="sibTrans" cxnId="{8B5E8D4B-3DCE-4307-A2D4-7CDACFFA7A24}">
      <dgm:prSet/>
      <dgm:spPr/>
      <dgm:t>
        <a:bodyPr/>
        <a:lstStyle/>
        <a:p>
          <a:endParaRPr lang="en-US"/>
        </a:p>
      </dgm:t>
    </dgm:pt>
    <dgm:pt modelId="{F996BADF-AD42-47F1-A0AB-EF446BED15BD}">
      <dgm:prSet phldrT="[Text]"/>
      <dgm:spPr/>
      <dgm:t>
        <a:bodyPr/>
        <a:lstStyle/>
        <a:p>
          <a:r>
            <a:rPr lang="en-US" dirty="0"/>
            <a:t>Rich diagnostics and logging</a:t>
          </a:r>
        </a:p>
      </dgm:t>
    </dgm:pt>
    <dgm:pt modelId="{F0A1FFCF-8D0F-459C-BE65-2AF2B6CBADF8}" type="parTrans" cxnId="{929E9C0A-628D-4223-AE3A-DF43055247EC}">
      <dgm:prSet/>
      <dgm:spPr/>
      <dgm:t>
        <a:bodyPr/>
        <a:lstStyle/>
        <a:p>
          <a:endParaRPr lang="en-US"/>
        </a:p>
      </dgm:t>
    </dgm:pt>
    <dgm:pt modelId="{315E7872-C783-42DB-82AD-E60FDA01C671}" type="sibTrans" cxnId="{929E9C0A-628D-4223-AE3A-DF43055247EC}">
      <dgm:prSet/>
      <dgm:spPr/>
      <dgm:t>
        <a:bodyPr/>
        <a:lstStyle/>
        <a:p>
          <a:endParaRPr lang="en-US"/>
        </a:p>
      </dgm:t>
    </dgm:pt>
    <dgm:pt modelId="{6D189185-4E25-47C8-96D1-34454BE6E926}">
      <dgm:prSet phldrT="[Text]"/>
      <dgm:spPr/>
      <dgm:t>
        <a:bodyPr/>
        <a:lstStyle/>
        <a:p>
          <a:r>
            <a:rPr lang="en-US" dirty="0"/>
            <a:t>Many-to-many</a:t>
          </a:r>
        </a:p>
      </dgm:t>
    </dgm:pt>
    <dgm:pt modelId="{5C1B45E1-440B-486F-8219-DEC286439F79}" type="parTrans" cxnId="{F1B88F8F-55A8-4FB6-9975-E976A64D6512}">
      <dgm:prSet/>
      <dgm:spPr/>
      <dgm:t>
        <a:bodyPr/>
        <a:lstStyle/>
        <a:p>
          <a:endParaRPr lang="en-US"/>
        </a:p>
      </dgm:t>
    </dgm:pt>
    <dgm:pt modelId="{4BB8B088-1290-424F-9B43-B7B80B616E37}" type="sibTrans" cxnId="{F1B88F8F-55A8-4FB6-9975-E976A64D6512}">
      <dgm:prSet/>
      <dgm:spPr/>
      <dgm:t>
        <a:bodyPr/>
        <a:lstStyle/>
        <a:p>
          <a:endParaRPr lang="en-US"/>
        </a:p>
      </dgm:t>
    </dgm:pt>
    <dgm:pt modelId="{0495B1E5-2052-4192-B9A5-B0C304743EFC}">
      <dgm:prSet phldrT="[Text]"/>
      <dgm:spPr/>
      <dgm:t>
        <a:bodyPr/>
        <a:lstStyle/>
        <a:p>
          <a:r>
            <a:rPr lang="en-US" dirty="0"/>
            <a:t>Spatial data*</a:t>
          </a:r>
        </a:p>
      </dgm:t>
    </dgm:pt>
    <dgm:pt modelId="{827F54FB-AC3A-41BD-9468-879EAD03C0A9}" type="parTrans" cxnId="{182B5A8B-D4E2-4896-98EA-1636E403F2D0}">
      <dgm:prSet/>
      <dgm:spPr/>
      <dgm:t>
        <a:bodyPr/>
        <a:lstStyle/>
        <a:p>
          <a:endParaRPr lang="en-US"/>
        </a:p>
      </dgm:t>
    </dgm:pt>
    <dgm:pt modelId="{A983598B-EAE8-4C3E-8362-473DC917C08F}" type="sibTrans" cxnId="{182B5A8B-D4E2-4896-98EA-1636E403F2D0}">
      <dgm:prSet/>
      <dgm:spPr/>
      <dgm:t>
        <a:bodyPr/>
        <a:lstStyle/>
        <a:p>
          <a:endParaRPr lang="en-US"/>
        </a:p>
      </dgm:t>
    </dgm:pt>
    <dgm:pt modelId="{B934F6E8-9F66-4032-9946-CCD8C248C793}">
      <dgm:prSet phldrT="[Text]"/>
      <dgm:spPr/>
      <dgm:t>
        <a:bodyPr/>
        <a:lstStyle/>
        <a:p>
          <a:r>
            <a:rPr lang="en-US" dirty="0"/>
            <a:t>Cosmos DB provider*</a:t>
          </a:r>
        </a:p>
      </dgm:t>
    </dgm:pt>
    <dgm:pt modelId="{28B0DF67-CEAB-40F4-9985-F403B5BDBA32}" type="parTrans" cxnId="{6DA0F3B3-C090-4B57-A7C1-639DE1EB4406}">
      <dgm:prSet/>
      <dgm:spPr/>
      <dgm:t>
        <a:bodyPr/>
        <a:lstStyle/>
        <a:p>
          <a:endParaRPr lang="en-US"/>
        </a:p>
      </dgm:t>
    </dgm:pt>
    <dgm:pt modelId="{D132A471-DC20-428C-8C1C-7C972C0F73EA}" type="sibTrans" cxnId="{6DA0F3B3-C090-4B57-A7C1-639DE1EB4406}">
      <dgm:prSet/>
      <dgm:spPr/>
      <dgm:t>
        <a:bodyPr/>
        <a:lstStyle/>
        <a:p>
          <a:endParaRPr lang="en-US"/>
        </a:p>
      </dgm:t>
    </dgm:pt>
    <dgm:pt modelId="{86019518-4A69-4158-A932-7B08A1CC4C9F}">
      <dgm:prSet phldrT="[Text]"/>
      <dgm:spPr/>
      <dgm:t>
        <a:bodyPr/>
        <a:lstStyle/>
        <a:p>
          <a:r>
            <a:rPr lang="en-US" dirty="0"/>
            <a:t>Collections of owned entities*</a:t>
          </a:r>
        </a:p>
      </dgm:t>
    </dgm:pt>
    <dgm:pt modelId="{F07886F3-D0F3-4216-8ACA-0CBE78E6335E}" type="parTrans" cxnId="{92FE6D2A-F12B-4595-B1C2-AB46A9AC49DF}">
      <dgm:prSet/>
      <dgm:spPr/>
      <dgm:t>
        <a:bodyPr/>
        <a:lstStyle/>
        <a:p>
          <a:endParaRPr lang="en-US"/>
        </a:p>
      </dgm:t>
    </dgm:pt>
    <dgm:pt modelId="{4FB47537-6E83-42FE-9903-4474A90C73A7}" type="sibTrans" cxnId="{92FE6D2A-F12B-4595-B1C2-AB46A9AC49DF}">
      <dgm:prSet/>
      <dgm:spPr/>
      <dgm:t>
        <a:bodyPr/>
        <a:lstStyle/>
        <a:p>
          <a:endParaRPr lang="en-US"/>
        </a:p>
      </dgm:t>
    </dgm:pt>
    <dgm:pt modelId="{3478A120-3537-492D-960E-106AA4846599}">
      <dgm:prSet phldrT="[Text]"/>
      <dgm:spPr/>
      <dgm:t>
        <a:bodyPr/>
        <a:lstStyle/>
        <a:p>
          <a:r>
            <a:rPr lang="en-US" dirty="0"/>
            <a:t>Query tags*</a:t>
          </a:r>
        </a:p>
      </dgm:t>
    </dgm:pt>
    <dgm:pt modelId="{AA4AA230-8EF3-4486-852D-6DD675BE8245}" type="parTrans" cxnId="{AD9BB4E6-1DDC-452C-A095-0E0A5C4A8C4F}">
      <dgm:prSet/>
      <dgm:spPr/>
      <dgm:t>
        <a:bodyPr/>
        <a:lstStyle/>
        <a:p>
          <a:endParaRPr lang="en-US"/>
        </a:p>
      </dgm:t>
    </dgm:pt>
    <dgm:pt modelId="{963317D5-11B0-4035-B2BA-2A9CACBBDDAC}" type="sibTrans" cxnId="{AD9BB4E6-1DDC-452C-A095-0E0A5C4A8C4F}">
      <dgm:prSet/>
      <dgm:spPr/>
      <dgm:t>
        <a:bodyPr/>
        <a:lstStyle/>
        <a:p>
          <a:endParaRPr lang="en-US"/>
        </a:p>
      </dgm:t>
    </dgm:pt>
    <dgm:pt modelId="{44312B54-49EC-4462-BF73-E15EDFF20EAB}">
      <dgm:prSet phldrT="[Text]"/>
      <dgm:spPr/>
      <dgm:t>
        <a:bodyPr/>
        <a:lstStyle/>
        <a:p>
          <a:r>
            <a:rPr lang="en-US" dirty="0"/>
            <a:t>Reverse engineering of database views*</a:t>
          </a:r>
        </a:p>
      </dgm:t>
    </dgm:pt>
    <dgm:pt modelId="{2F3CA893-6113-4330-BE00-421F587F55E5}" type="parTrans" cxnId="{BA7A5E23-E66D-4EAC-BD0E-AE0D3EE857CE}">
      <dgm:prSet/>
      <dgm:spPr/>
      <dgm:t>
        <a:bodyPr/>
        <a:lstStyle/>
        <a:p>
          <a:endParaRPr lang="en-US"/>
        </a:p>
      </dgm:t>
    </dgm:pt>
    <dgm:pt modelId="{D2FDFCE3-E878-4D9D-8358-BC88AE68E6EF}" type="sibTrans" cxnId="{BA7A5E23-E66D-4EAC-BD0E-AE0D3EE857CE}">
      <dgm:prSet/>
      <dgm:spPr/>
      <dgm:t>
        <a:bodyPr/>
        <a:lstStyle/>
        <a:p>
          <a:endParaRPr lang="en-US"/>
        </a:p>
      </dgm:t>
    </dgm:pt>
    <dgm:pt modelId="{EDE294F2-9A0B-483F-A31D-017063E92024}" type="pres">
      <dgm:prSet presAssocID="{158B3DCF-69E8-4772-B0DB-2F2D5C0C736E}" presName="Name0" presStyleCnt="0">
        <dgm:presLayoutVars>
          <dgm:dir/>
          <dgm:animLvl val="lvl"/>
          <dgm:resizeHandles val="exact"/>
        </dgm:presLayoutVars>
      </dgm:prSet>
      <dgm:spPr/>
    </dgm:pt>
    <dgm:pt modelId="{DCF52128-E3F2-4CFC-BC57-29EA1C7B70F2}" type="pres">
      <dgm:prSet presAssocID="{76F8F3BA-6C39-423F-9F55-C0BF171CC774}" presName="composite" presStyleCnt="0"/>
      <dgm:spPr/>
    </dgm:pt>
    <dgm:pt modelId="{7B8F1218-6CE6-4939-AD13-F870571C517C}" type="pres">
      <dgm:prSet presAssocID="{76F8F3BA-6C39-423F-9F55-C0BF171CC774}" presName="parTx" presStyleLbl="alignNode1" presStyleIdx="0" presStyleCnt="3" custLinFactNeighborX="1960" custLinFactNeighborY="60139">
        <dgm:presLayoutVars>
          <dgm:chMax val="0"/>
          <dgm:chPref val="0"/>
          <dgm:bulletEnabled val="1"/>
        </dgm:presLayoutVars>
      </dgm:prSet>
      <dgm:spPr/>
    </dgm:pt>
    <dgm:pt modelId="{5A2CE251-7CB7-4F17-A87C-E7748D86CB3D}" type="pres">
      <dgm:prSet presAssocID="{76F8F3BA-6C39-423F-9F55-C0BF171CC774}" presName="desTx" presStyleLbl="alignAccFollowNode1" presStyleIdx="0" presStyleCnt="3" custScaleY="94756" custLinFactNeighborX="1960" custLinFactNeighborY="2070">
        <dgm:presLayoutVars>
          <dgm:bulletEnabled val="1"/>
        </dgm:presLayoutVars>
      </dgm:prSet>
      <dgm:spPr/>
    </dgm:pt>
    <dgm:pt modelId="{65156B47-EECC-4346-906F-383CA4711C2E}" type="pres">
      <dgm:prSet presAssocID="{FA647A67-4777-46C4-8A61-C9AC35D9C9AF}" presName="space" presStyleCnt="0"/>
      <dgm:spPr/>
    </dgm:pt>
    <dgm:pt modelId="{52FD8E9F-A069-484C-8E32-B1ABBAD2669C}" type="pres">
      <dgm:prSet presAssocID="{F58D35F8-ABD5-40F3-AEA4-4480E34A6556}" presName="composite" presStyleCnt="0"/>
      <dgm:spPr/>
    </dgm:pt>
    <dgm:pt modelId="{16D8F83B-2A06-489A-A9D4-FCD7A37E63EB}" type="pres">
      <dgm:prSet presAssocID="{F58D35F8-ABD5-40F3-AEA4-4480E34A6556}" presName="parTx" presStyleLbl="alignNode1" presStyleIdx="1" presStyleCnt="3" custLinFactNeighborX="-560" custLinFactNeighborY="60139">
        <dgm:presLayoutVars>
          <dgm:chMax val="0"/>
          <dgm:chPref val="0"/>
          <dgm:bulletEnabled val="1"/>
        </dgm:presLayoutVars>
      </dgm:prSet>
      <dgm:spPr/>
    </dgm:pt>
    <dgm:pt modelId="{6B3C3A7F-76D4-42A2-AD0E-E120D626C4DA}" type="pres">
      <dgm:prSet presAssocID="{F58D35F8-ABD5-40F3-AEA4-4480E34A6556}" presName="desTx" presStyleLbl="alignAccFollowNode1" presStyleIdx="1" presStyleCnt="3" custScaleY="94756" custLinFactNeighborX="-558" custLinFactNeighborY="2070">
        <dgm:presLayoutVars>
          <dgm:bulletEnabled val="1"/>
        </dgm:presLayoutVars>
      </dgm:prSet>
      <dgm:spPr/>
    </dgm:pt>
    <dgm:pt modelId="{BBA3C6B6-AFDF-4754-9F73-CA603520413D}" type="pres">
      <dgm:prSet presAssocID="{5DCC8EBF-AC34-483C-B145-E671C94B78F6}" presName="space" presStyleCnt="0"/>
      <dgm:spPr/>
    </dgm:pt>
    <dgm:pt modelId="{16177D51-F024-49CD-9FBE-4D8F98786F53}" type="pres">
      <dgm:prSet presAssocID="{E631FA40-D132-4CC6-A708-D3F1F71CBCAE}" presName="composite" presStyleCnt="0"/>
      <dgm:spPr/>
    </dgm:pt>
    <dgm:pt modelId="{F2C70957-775B-4F8C-9B04-18B6D9FB16DE}" type="pres">
      <dgm:prSet presAssocID="{E631FA40-D132-4CC6-A708-D3F1F71CBCAE}" presName="parTx" presStyleLbl="alignNode1" presStyleIdx="2" presStyleCnt="3" custLinFactNeighborX="-3813" custLinFactNeighborY="62914">
        <dgm:presLayoutVars>
          <dgm:chMax val="0"/>
          <dgm:chPref val="0"/>
          <dgm:bulletEnabled val="1"/>
        </dgm:presLayoutVars>
      </dgm:prSet>
      <dgm:spPr/>
    </dgm:pt>
    <dgm:pt modelId="{4FE0E5F7-321A-4B7A-8B00-DFC34C810177}" type="pres">
      <dgm:prSet presAssocID="{E631FA40-D132-4CC6-A708-D3F1F71CBCAE}" presName="desTx" presStyleLbl="alignAccFollowNode1" presStyleIdx="2" presStyleCnt="3" custScaleY="94756" custLinFactNeighborX="-4093" custLinFactNeighborY="2204">
        <dgm:presLayoutVars>
          <dgm:bulletEnabled val="1"/>
        </dgm:presLayoutVars>
      </dgm:prSet>
      <dgm:spPr/>
    </dgm:pt>
  </dgm:ptLst>
  <dgm:cxnLst>
    <dgm:cxn modelId="{DA500005-F71A-4810-9010-D50D43B7E5B3}" srcId="{E631FA40-D132-4CC6-A708-D3F1F71CBCAE}" destId="{420C9DB9-B42D-4E21-A48C-8FFDFB3F0F61}" srcOrd="19" destOrd="0" parTransId="{1103A128-E87F-4A5A-8DD5-750BA0F817EB}" sibTransId="{84644A19-0F20-4DE6-A06D-C11873D3C373}"/>
    <dgm:cxn modelId="{234CCC05-1335-4EFA-80EC-5F4472B16026}" srcId="{E631FA40-D132-4CC6-A708-D3F1F71CBCAE}" destId="{92F32A9B-F29A-4C69-9A05-02D9CDE29BB4}" srcOrd="6" destOrd="0" parTransId="{A93D00E6-863A-4DE8-A5E7-3136FD53DA9F}" sibTransId="{062A431A-57A6-48F7-977D-CCBCF20CE8F2}"/>
    <dgm:cxn modelId="{C3765006-7A04-4BA2-9B4D-BEB6B7E787BB}" srcId="{F58D35F8-ABD5-40F3-AEA4-4480E34A6556}" destId="{0F21A35E-D4F3-4614-BB14-C76FF282EC18}" srcOrd="6" destOrd="0" parTransId="{A5160D70-61EE-4AE9-9F76-EA688341A310}" sibTransId="{631CDEA1-A1D6-499A-9A05-A612963AC230}"/>
    <dgm:cxn modelId="{C9889B08-C186-4357-B084-9A31F911486F}" type="presOf" srcId="{DB1A947B-7CA6-4292-A825-B95AE372E1F0}" destId="{4FE0E5F7-321A-4B7A-8B00-DFC34C810177}" srcOrd="0" destOrd="5" presId="urn:microsoft.com/office/officeart/2005/8/layout/hList1"/>
    <dgm:cxn modelId="{4E0F1D0A-C502-4D14-A5D2-B14FE1EE0C51}" srcId="{E631FA40-D132-4CC6-A708-D3F1F71CBCAE}" destId="{DB1A947B-7CA6-4292-A825-B95AE372E1F0}" srcOrd="5" destOrd="0" parTransId="{015532BD-D8F2-433B-AADD-0BDCC306EAA6}" sibTransId="{C11D6550-AE89-40BD-88EF-CD8FB9674B0F}"/>
    <dgm:cxn modelId="{929E9C0A-628D-4223-AE3A-DF43055247EC}" srcId="{E631FA40-D132-4CC6-A708-D3F1F71CBCAE}" destId="{F996BADF-AD42-47F1-A0AB-EF446BED15BD}" srcOrd="12" destOrd="0" parTransId="{F0A1FFCF-8D0F-459C-BE65-2AF2B6CBADF8}" sibTransId="{315E7872-C783-42DB-82AD-E60FDA01C671}"/>
    <dgm:cxn modelId="{7D0F5011-EC88-4626-921D-41BEA6824658}" type="presOf" srcId="{3192F916-DA66-4838-9EA9-0A021DF81BA9}" destId="{6B3C3A7F-76D4-42A2-AD0E-E120D626C4DA}" srcOrd="0" destOrd="9" presId="urn:microsoft.com/office/officeart/2005/8/layout/hList1"/>
    <dgm:cxn modelId="{AC77D314-6445-4671-8BDF-334AF8B6B7D4}" srcId="{F58D35F8-ABD5-40F3-AEA4-4480E34A6556}" destId="{4D728A65-D58F-4AE7-8215-BD3639B16782}" srcOrd="12" destOrd="0" parTransId="{45F31CD6-4C4A-4332-BCF2-7D3E6B13287D}" sibTransId="{2921103B-5AB9-445A-89FD-89BF8F411B26}"/>
    <dgm:cxn modelId="{36B02216-7160-4501-BF18-40D8E4EBCE5A}" type="presOf" srcId="{76F8F3BA-6C39-423F-9F55-C0BF171CC774}" destId="{7B8F1218-6CE6-4939-AD13-F870571C517C}" srcOrd="0" destOrd="0" presId="urn:microsoft.com/office/officeart/2005/8/layout/hList1"/>
    <dgm:cxn modelId="{8B2F0E17-D521-4B67-8812-29DBA07AAA50}" type="presOf" srcId="{6C3F11CF-F1FA-4190-95A5-B37ED2E028D7}" destId="{6B3C3A7F-76D4-42A2-AD0E-E120D626C4DA}" srcOrd="0" destOrd="10" presId="urn:microsoft.com/office/officeart/2005/8/layout/hList1"/>
    <dgm:cxn modelId="{095C4D19-4BAB-4516-A274-23234F34B082}" srcId="{F58D35F8-ABD5-40F3-AEA4-4480E34A6556}" destId="{B6E3B14A-4818-4FAE-8307-7DE7C4C89FDA}" srcOrd="4" destOrd="0" parTransId="{BCE7E63E-1A9E-464E-9266-8DBA552FC955}" sibTransId="{680D10FD-B602-4A04-9AA7-589B2B76EB79}"/>
    <dgm:cxn modelId="{1327C819-F0C8-4A75-86C2-32FCAC82903B}" type="presOf" srcId="{E1D99ECD-44FC-468D-9542-6D7FDC24B429}" destId="{4FE0E5F7-321A-4B7A-8B00-DFC34C810177}" srcOrd="0" destOrd="10" presId="urn:microsoft.com/office/officeart/2005/8/layout/hList1"/>
    <dgm:cxn modelId="{E8FC6D1E-3D23-4C0C-B717-5F0BE8944451}" type="presOf" srcId="{158B3DCF-69E8-4772-B0DB-2F2D5C0C736E}" destId="{EDE294F2-9A0B-483F-A31D-017063E92024}" srcOrd="0" destOrd="0" presId="urn:microsoft.com/office/officeart/2005/8/layout/hList1"/>
    <dgm:cxn modelId="{BA7A5E23-E66D-4EAC-BD0E-AE0D3EE857CE}" srcId="{E631FA40-D132-4CC6-A708-D3F1F71CBCAE}" destId="{44312B54-49EC-4462-BF73-E15EDFF20EAB}" srcOrd="3" destOrd="0" parTransId="{2F3CA893-6113-4330-BE00-421F587F55E5}" sibTransId="{D2FDFCE3-E878-4D9D-8358-BC88AE68E6EF}"/>
    <dgm:cxn modelId="{1AA1C926-1BA3-4B2A-A138-2F530BD67A29}" type="presOf" srcId="{04709079-AFC8-41F4-B6E0-734AC9D072E1}" destId="{6B3C3A7F-76D4-42A2-AD0E-E120D626C4DA}" srcOrd="0" destOrd="5" presId="urn:microsoft.com/office/officeart/2005/8/layout/hList1"/>
    <dgm:cxn modelId="{8D754C27-F19E-40DD-AF31-207320FBDDBB}" type="presOf" srcId="{B58C7F70-896F-4196-B2B9-544F1A6DC9B1}" destId="{6B3C3A7F-76D4-42A2-AD0E-E120D626C4DA}" srcOrd="0" destOrd="7" presId="urn:microsoft.com/office/officeart/2005/8/layout/hList1"/>
    <dgm:cxn modelId="{ACD45928-F290-4765-AEDA-F21596C90D30}" srcId="{158B3DCF-69E8-4772-B0DB-2F2D5C0C736E}" destId="{76F8F3BA-6C39-423F-9F55-C0BF171CC774}" srcOrd="0" destOrd="0" parTransId="{1C000283-9833-41B6-9F1C-96AB609C7217}" sibTransId="{FA647A67-4777-46C4-8A61-C9AC35D9C9AF}"/>
    <dgm:cxn modelId="{92FE6D2A-F12B-4595-B1C2-AB46A9AC49DF}" srcId="{E631FA40-D132-4CC6-A708-D3F1F71CBCAE}" destId="{86019518-4A69-4158-A932-7B08A1CC4C9F}" srcOrd="1" destOrd="0" parTransId="{F07886F3-D0F3-4216-8ACA-0CBE78E6335E}" sibTransId="{4FB47537-6E83-42FE-9903-4474A90C73A7}"/>
    <dgm:cxn modelId="{608AD931-8996-4186-8559-7315F0F2E542}" type="presOf" srcId="{D2B7225A-2937-49BA-AB29-1A1D66C7FDE8}" destId="{6B3C3A7F-76D4-42A2-AD0E-E120D626C4DA}" srcOrd="0" destOrd="1" presId="urn:microsoft.com/office/officeart/2005/8/layout/hList1"/>
    <dgm:cxn modelId="{F50BF537-059D-4F3F-B402-58B6028C85E4}" srcId="{76F8F3BA-6C39-423F-9F55-C0BF171CC774}" destId="{343C3F0C-6D57-4D99-8E0E-59D8FE820745}" srcOrd="5" destOrd="0" parTransId="{72321285-88D8-4513-AD5A-DCD168D07C7D}" sibTransId="{42FDE964-19C8-4B69-A20E-B74ECF455E9E}"/>
    <dgm:cxn modelId="{65C0FA3A-97BA-4AC2-98C4-5AF0737E450F}" type="presOf" srcId="{0F21A35E-D4F3-4614-BB14-C76FF282EC18}" destId="{6B3C3A7F-76D4-42A2-AD0E-E120D626C4DA}" srcOrd="0" destOrd="6" presId="urn:microsoft.com/office/officeart/2005/8/layout/hList1"/>
    <dgm:cxn modelId="{34FCDB3B-2DDC-4DE2-A0B0-344C31241B7D}" type="presOf" srcId="{5269C8E3-7269-466A-8ADB-7971A387E059}" destId="{4FE0E5F7-321A-4B7A-8B00-DFC34C810177}" srcOrd="0" destOrd="7" presId="urn:microsoft.com/office/officeart/2005/8/layout/hList1"/>
    <dgm:cxn modelId="{6CDCFC3C-2E22-46A8-A61B-7D48F8C66D38}" type="presOf" srcId="{420C9DB9-B42D-4E21-A48C-8FFDFB3F0F61}" destId="{4FE0E5F7-321A-4B7A-8B00-DFC34C810177}" srcOrd="0" destOrd="19" presId="urn:microsoft.com/office/officeart/2005/8/layout/hList1"/>
    <dgm:cxn modelId="{1C41533E-258B-4131-B67A-3D882A215C42}" srcId="{E631FA40-D132-4CC6-A708-D3F1F71CBCAE}" destId="{C9C42E8B-ABF2-4B89-8F73-DDC0A4B2A999}" srcOrd="15" destOrd="0" parTransId="{BB6989BD-FAFB-4CC4-B979-F1E9C44DDB9F}" sibTransId="{EDC34E53-A98F-42F3-A49F-6432BEA329B7}"/>
    <dgm:cxn modelId="{C92C5A40-04D1-4CB6-98FF-C34C6F086652}" type="presOf" srcId="{017D43AE-25DE-430D-9653-3A45E2E97395}" destId="{4FE0E5F7-321A-4B7A-8B00-DFC34C810177}" srcOrd="0" destOrd="18" presId="urn:microsoft.com/office/officeart/2005/8/layout/hList1"/>
    <dgm:cxn modelId="{EF5AD85B-F01A-4469-A749-FF235102C0A9}" srcId="{E631FA40-D132-4CC6-A708-D3F1F71CBCAE}" destId="{017D43AE-25DE-430D-9653-3A45E2E97395}" srcOrd="18" destOrd="0" parTransId="{9AD0AF09-239F-4D98-B318-0E0A7913054C}" sibTransId="{30E4CD96-76D5-459E-8807-9F9004C605A1}"/>
    <dgm:cxn modelId="{F4960C61-93E5-4D30-8D74-A4545C09B971}" srcId="{76F8F3BA-6C39-423F-9F55-C0BF171CC774}" destId="{01CCF4A6-4497-4375-953A-BD5CFBAE40D7}" srcOrd="2" destOrd="0" parTransId="{723BF6F0-51B9-4EA8-AC29-88D205AB6659}" sibTransId="{1F5B1780-9DEC-4382-A582-135726B37632}"/>
    <dgm:cxn modelId="{84617B61-0939-46FC-8DEC-01DC9E685519}" srcId="{F58D35F8-ABD5-40F3-AEA4-4480E34A6556}" destId="{B58C7F70-896F-4196-B2B9-544F1A6DC9B1}" srcOrd="7" destOrd="0" parTransId="{C28A5961-4439-4885-BDCE-48171803B92B}" sibTransId="{870E63D9-2D92-46A8-9B8B-6C4B0B2BB9A3}"/>
    <dgm:cxn modelId="{34DE3544-8CCD-4BD7-9865-C56CC3AABA13}" srcId="{E631FA40-D132-4CC6-A708-D3F1F71CBCAE}" destId="{48900DC8-D954-473F-9BA1-762639D17C62}" srcOrd="23" destOrd="0" parTransId="{D4833E48-D6BE-44B7-9D61-EB03B24C385F}" sibTransId="{3AD8A4DA-CCC0-4E39-8895-FB53C52AA660}"/>
    <dgm:cxn modelId="{A20DB945-3505-4EDE-87AF-766106C85BAE}" type="presOf" srcId="{498604DE-FF49-447F-A218-4FA0C9481CBD}" destId="{6B3C3A7F-76D4-42A2-AD0E-E120D626C4DA}" srcOrd="0" destOrd="11" presId="urn:microsoft.com/office/officeart/2005/8/layout/hList1"/>
    <dgm:cxn modelId="{C79E1546-4611-4D38-9AE6-D01F4A0576DA}" srcId="{E631FA40-D132-4CC6-A708-D3F1F71CBCAE}" destId="{AFB2CD89-C952-47FE-9BED-8EA604CCF01C}" srcOrd="14" destOrd="0" parTransId="{4C86767D-8F10-426E-AD9C-9AA47D392A82}" sibTransId="{B9047887-2A19-41E5-B256-DDA0B724AC83}"/>
    <dgm:cxn modelId="{8D3A2F46-7F64-4C48-ABB6-59A6E4A37D52}" type="presOf" srcId="{4D728A65-D58F-4AE7-8215-BD3639B16782}" destId="{6B3C3A7F-76D4-42A2-AD0E-E120D626C4DA}" srcOrd="0" destOrd="12" presId="urn:microsoft.com/office/officeart/2005/8/layout/hList1"/>
    <dgm:cxn modelId="{DFC88247-C2A1-4331-AE56-41781E47C763}" type="presOf" srcId="{3A94D0F6-249D-49B4-BC9D-CAAAA9C0536A}" destId="{5A2CE251-7CB7-4F17-A87C-E7748D86CB3D}" srcOrd="0" destOrd="3" presId="urn:microsoft.com/office/officeart/2005/8/layout/hList1"/>
    <dgm:cxn modelId="{E793E167-2ADF-4089-B4FC-17EA0CAC4D6F}" srcId="{F58D35F8-ABD5-40F3-AEA4-4480E34A6556}" destId="{FAA86F9F-25F9-4FF1-B334-32E3486FB047}" srcOrd="8" destOrd="0" parTransId="{4282454C-AD5D-4563-A4B4-37C3EB3DFC78}" sibTransId="{5644E1F3-EC22-41E2-B0C4-AF4B5640EC6E}"/>
    <dgm:cxn modelId="{CA851F49-D6D0-4A2D-A8F6-C12BCC31E038}" srcId="{76F8F3BA-6C39-423F-9F55-C0BF171CC774}" destId="{CA2C1AD3-7E14-4C87-9895-FFDA1792717E}" srcOrd="6" destOrd="0" parTransId="{CDC3EE68-05EE-47FB-8B0D-9C0D5846289E}" sibTransId="{E5A9F482-ADC7-4092-8B7A-5EB2D9A4AB66}"/>
    <dgm:cxn modelId="{8B5E8D4B-3DCE-4307-A2D4-7CDACFFA7A24}" srcId="{F58D35F8-ABD5-40F3-AEA4-4480E34A6556}" destId="{6C3F11CF-F1FA-4190-95A5-B37ED2E028D7}" srcOrd="10" destOrd="0" parTransId="{AC996683-8739-47B8-8AC3-FEE0BA0D0C23}" sibTransId="{D567C15E-9130-4289-8564-C8983CD41932}"/>
    <dgm:cxn modelId="{B35BAD6D-8019-47B6-B630-F622DE80A797}" srcId="{F58D35F8-ABD5-40F3-AEA4-4480E34A6556}" destId="{3192F916-DA66-4838-9EA9-0A021DF81BA9}" srcOrd="9" destOrd="0" parTransId="{4814107C-AB46-4D7D-A65A-1F326A8C65F8}" sibTransId="{AE3018D8-FD4A-46C1-87AD-8554A0CACE04}"/>
    <dgm:cxn modelId="{9F7CBE6D-E8C0-4228-B73F-662FF9311C31}" type="presOf" srcId="{FBCAC854-3C34-4A62-AD6C-9294DBC70E21}" destId="{4FE0E5F7-321A-4B7A-8B00-DFC34C810177}" srcOrd="0" destOrd="20" presId="urn:microsoft.com/office/officeart/2005/8/layout/hList1"/>
    <dgm:cxn modelId="{4EAD444E-3399-417E-9918-803CA1ABCCD1}" type="presOf" srcId="{86019518-4A69-4158-A932-7B08A1CC4C9F}" destId="{4FE0E5F7-321A-4B7A-8B00-DFC34C810177}" srcOrd="0" destOrd="1" presId="urn:microsoft.com/office/officeart/2005/8/layout/hList1"/>
    <dgm:cxn modelId="{F51B544E-6436-4546-A17D-2ABB58F70D10}" srcId="{76F8F3BA-6C39-423F-9F55-C0BF171CC774}" destId="{508B7A9A-483B-4BDA-B2DE-F34F991B17FD}" srcOrd="4" destOrd="0" parTransId="{8EF135EB-FDCB-4D3B-83AA-0359070B9376}" sibTransId="{84CA9452-403C-4A55-BC29-AC805AA7B1A4}"/>
    <dgm:cxn modelId="{9DF3136F-0CFE-46FC-895B-5F963624B89E}" type="presOf" srcId="{B6E3B14A-4818-4FAE-8307-7DE7C4C89FDA}" destId="{6B3C3A7F-76D4-42A2-AD0E-E120D626C4DA}" srcOrd="0" destOrd="4" presId="urn:microsoft.com/office/officeart/2005/8/layout/hList1"/>
    <dgm:cxn modelId="{37EFE552-5FCD-4FD6-A410-970685A9B9E8}" type="presOf" srcId="{3478A120-3537-492D-960E-106AA4846599}" destId="{4FE0E5F7-321A-4B7A-8B00-DFC34C810177}" srcOrd="0" destOrd="2" presId="urn:microsoft.com/office/officeart/2005/8/layout/hList1"/>
    <dgm:cxn modelId="{47A92056-F1A8-4982-B850-4B36E9BD3C34}" type="presOf" srcId="{F58D35F8-ABD5-40F3-AEA4-4480E34A6556}" destId="{16D8F83B-2A06-489A-A9D4-FCD7A37E63EB}" srcOrd="0" destOrd="0" presId="urn:microsoft.com/office/officeart/2005/8/layout/hList1"/>
    <dgm:cxn modelId="{4CE3F076-5E66-4EB8-AB28-301DFF0C7B0E}" type="presOf" srcId="{BD5BCD7F-E60E-4D80-9339-246B064D08A4}" destId="{5A2CE251-7CB7-4F17-A87C-E7748D86CB3D}" srcOrd="0" destOrd="0" presId="urn:microsoft.com/office/officeart/2005/8/layout/hList1"/>
    <dgm:cxn modelId="{4CDB5C77-941C-4184-BF2D-1ECA47BB1781}" srcId="{E631FA40-D132-4CC6-A708-D3F1F71CBCAE}" destId="{E1D99ECD-44FC-468D-9542-6D7FDC24B429}" srcOrd="10" destOrd="0" parTransId="{B24E31C2-EF36-425F-A123-BAAC8985F262}" sibTransId="{3D428E1F-4534-4912-B02A-652CA3EDA561}"/>
    <dgm:cxn modelId="{76BEBA57-B268-4654-97FD-FA15C4B9634A}" type="presOf" srcId="{48900DC8-D954-473F-9BA1-762639D17C62}" destId="{4FE0E5F7-321A-4B7A-8B00-DFC34C810177}" srcOrd="0" destOrd="23" presId="urn:microsoft.com/office/officeart/2005/8/layout/hList1"/>
    <dgm:cxn modelId="{3D08C378-646B-42DC-BF69-B993DEC2C7C6}" type="presOf" srcId="{343C3F0C-6D57-4D99-8E0E-59D8FE820745}" destId="{5A2CE251-7CB7-4F17-A87C-E7748D86CB3D}" srcOrd="0" destOrd="5" presId="urn:microsoft.com/office/officeart/2005/8/layout/hList1"/>
    <dgm:cxn modelId="{F26E855A-2930-44C4-BA90-D9511036215C}" srcId="{E631FA40-D132-4CC6-A708-D3F1F71CBCAE}" destId="{425EB9E2-36CD-4BA2-ADEF-92BA3FAD7907}" srcOrd="21" destOrd="0" parTransId="{508FE836-DDC7-4B79-BD3A-AF0913B211C2}" sibTransId="{7618DC69-4FA4-428E-9B25-5CE69CA4EC78}"/>
    <dgm:cxn modelId="{4811787D-0DA5-4F0D-AB26-F7235F1C4C4C}" srcId="{F58D35F8-ABD5-40F3-AEA4-4480E34A6556}" destId="{DA50A4D6-C134-476D-98BB-8DAD0D860039}" srcOrd="3" destOrd="0" parTransId="{76C0A5B6-AD69-4150-8FFB-CCD750B910B2}" sibTransId="{E90D120B-D772-4291-AD55-6FF4EB799779}"/>
    <dgm:cxn modelId="{13C12980-E5B8-4DFA-92B5-5197F1C935CB}" srcId="{E631FA40-D132-4CC6-A708-D3F1F71CBCAE}" destId="{4ECE2CD0-D936-4EBC-A3F3-D2B1F05100F5}" srcOrd="8" destOrd="0" parTransId="{2EE4F724-15AB-417F-B470-DDDFC9D6344A}" sibTransId="{557418E0-420E-426B-B1EC-A720EF3F6733}"/>
    <dgm:cxn modelId="{86449E81-F438-47AB-A51F-A184E16570BC}" srcId="{E631FA40-D132-4CC6-A708-D3F1F71CBCAE}" destId="{FBCAC854-3C34-4A62-AD6C-9294DBC70E21}" srcOrd="20" destOrd="0" parTransId="{9A46506A-3F9C-4F87-B78A-DB762863F49E}" sibTransId="{CAF4404A-AE03-4C8E-B984-804EBD029BA0}"/>
    <dgm:cxn modelId="{E9F0BF81-E549-4349-A28A-13CBB5852EDC}" type="presOf" srcId="{44312B54-49EC-4462-BF73-E15EDFF20EAB}" destId="{4FE0E5F7-321A-4B7A-8B00-DFC34C810177}" srcOrd="0" destOrd="3" presId="urn:microsoft.com/office/officeart/2005/8/layout/hList1"/>
    <dgm:cxn modelId="{6F8E0286-E7A8-49E7-9835-DE1BB87F4DD1}" type="presOf" srcId="{95E67070-6340-47C0-888E-CFDBE16A73CC}" destId="{4FE0E5F7-321A-4B7A-8B00-DFC34C810177}" srcOrd="0" destOrd="4" presId="urn:microsoft.com/office/officeart/2005/8/layout/hList1"/>
    <dgm:cxn modelId="{DCF37A86-7324-4A59-A397-A56A11AC2736}" type="presOf" srcId="{B934F6E8-9F66-4032-9946-CCD8C248C793}" destId="{4FE0E5F7-321A-4B7A-8B00-DFC34C810177}" srcOrd="0" destOrd="0" presId="urn:microsoft.com/office/officeart/2005/8/layout/hList1"/>
    <dgm:cxn modelId="{889FFC87-7401-4D43-A36B-154FCED973E8}" srcId="{E631FA40-D132-4CC6-A708-D3F1F71CBCAE}" destId="{5269C8E3-7269-466A-8ADB-7971A387E059}" srcOrd="7" destOrd="0" parTransId="{02C63CDD-9568-4A5D-B375-DA446C6E5155}" sibTransId="{F42A14DA-86D7-4638-B8A8-3D6455C170B9}"/>
    <dgm:cxn modelId="{C7546A88-B419-40AC-A4C1-1BEAD60DA1C3}" srcId="{F58D35F8-ABD5-40F3-AEA4-4480E34A6556}" destId="{04709079-AFC8-41F4-B6E0-734AC9D072E1}" srcOrd="5" destOrd="0" parTransId="{3E5A4B3A-A271-417C-BC4E-2354515DF899}" sibTransId="{529A8BB1-234B-493C-9822-6A86A13E979C}"/>
    <dgm:cxn modelId="{1F5AFC8A-E2F6-4C5A-A8F4-47947CD37600}" srcId="{E631FA40-D132-4CC6-A708-D3F1F71CBCAE}" destId="{07DBED4B-9530-4867-B2FD-C001295FD1D7}" srcOrd="9" destOrd="0" parTransId="{CFD3DF7D-90D2-4DD4-8612-C26896B89183}" sibTransId="{FA6F5C1D-AAC4-4FE8-BE6F-EF9E9D9BEA0A}"/>
    <dgm:cxn modelId="{182B5A8B-D4E2-4896-98EA-1636E403F2D0}" srcId="{F58D35F8-ABD5-40F3-AEA4-4480E34A6556}" destId="{0495B1E5-2052-4192-B9A5-B0C304743EFC}" srcOrd="0" destOrd="0" parTransId="{827F54FB-AC3A-41BD-9468-879EAD03C0A9}" sibTransId="{A983598B-EAE8-4C3E-8362-473DC917C08F}"/>
    <dgm:cxn modelId="{F4350A8C-2DCA-41A4-AFB4-A205841BF23E}" type="presOf" srcId="{E631FA40-D132-4CC6-A708-D3F1F71CBCAE}" destId="{F2C70957-775B-4F8C-9B04-18B6D9FB16DE}" srcOrd="0" destOrd="0" presId="urn:microsoft.com/office/officeart/2005/8/layout/hList1"/>
    <dgm:cxn modelId="{F1B88F8F-55A8-4FB6-9975-E976A64D6512}" srcId="{76F8F3BA-6C39-423F-9F55-C0BF171CC774}" destId="{6D189185-4E25-47C8-96D1-34454BE6E926}" srcOrd="1" destOrd="0" parTransId="{5C1B45E1-440B-486F-8219-DEC286439F79}" sibTransId="{4BB8B088-1290-424F-9B43-B7B80B616E37}"/>
    <dgm:cxn modelId="{30579292-0E01-4ECF-A2E6-7953AA4FBF44}" srcId="{76F8F3BA-6C39-423F-9F55-C0BF171CC774}" destId="{3A94D0F6-249D-49B4-BC9D-CAAAA9C0536A}" srcOrd="3" destOrd="0" parTransId="{19606CF8-0DE5-4096-8F17-3316C4BD71F5}" sibTransId="{B240445B-7C3A-4235-8D56-B331508EB72C}"/>
    <dgm:cxn modelId="{8343E294-4515-434B-8590-91093C62C189}" type="presOf" srcId="{E0A1CF3A-99C1-4E34-9D58-9A911638E9F4}" destId="{4FE0E5F7-321A-4B7A-8B00-DFC34C810177}" srcOrd="0" destOrd="13" presId="urn:microsoft.com/office/officeart/2005/8/layout/hList1"/>
    <dgm:cxn modelId="{1B32AA9D-C1A3-4583-899C-514DB2B56296}" srcId="{76F8F3BA-6C39-423F-9F55-C0BF171CC774}" destId="{BD5BCD7F-E60E-4D80-9339-246B064D08A4}" srcOrd="0" destOrd="0" parTransId="{51347364-B62D-4194-A6FB-8C1CD8F58F2A}" sibTransId="{0388C21A-E17A-43A7-AB13-231E1E94B141}"/>
    <dgm:cxn modelId="{A3ECF49E-8053-486D-A872-F39AFE16435B}" type="presOf" srcId="{6D189185-4E25-47C8-96D1-34454BE6E926}" destId="{5A2CE251-7CB7-4F17-A87C-E7748D86CB3D}" srcOrd="0" destOrd="1" presId="urn:microsoft.com/office/officeart/2005/8/layout/hList1"/>
    <dgm:cxn modelId="{6A8990A3-D224-42FE-BF0C-185C3BE8E1AA}" srcId="{E631FA40-D132-4CC6-A708-D3F1F71CBCAE}" destId="{E0A1CF3A-99C1-4E34-9D58-9A911638E9F4}" srcOrd="13" destOrd="0" parTransId="{74CDDDE7-8EE1-4688-9E2E-732694D886F1}" sibTransId="{0B5D6BAD-A4E0-4440-918D-9B9150522350}"/>
    <dgm:cxn modelId="{391130A5-73C7-4012-B792-917B9C4E4F23}" srcId="{158B3DCF-69E8-4772-B0DB-2F2D5C0C736E}" destId="{F58D35F8-ABD5-40F3-AEA4-4480E34A6556}" srcOrd="1" destOrd="0" parTransId="{22D9F27F-1CA6-41C0-A645-2BB5554ACFD4}" sibTransId="{5DCC8EBF-AC34-483C-B145-E671C94B78F6}"/>
    <dgm:cxn modelId="{5DFCEFA6-A762-4406-A0EC-94FCB6983798}" type="presOf" srcId="{07DBED4B-9530-4867-B2FD-C001295FD1D7}" destId="{4FE0E5F7-321A-4B7A-8B00-DFC34C810177}" srcOrd="0" destOrd="9" presId="urn:microsoft.com/office/officeart/2005/8/layout/hList1"/>
    <dgm:cxn modelId="{A792DEA7-369F-4E49-AAC4-7A2D9FC03A68}" srcId="{E631FA40-D132-4CC6-A708-D3F1F71CBCAE}" destId="{3CEF8403-8D99-4498-8A67-3C41AB88B0D0}" srcOrd="17" destOrd="0" parTransId="{7DECFD5D-77DA-4219-A7D7-D35357165340}" sibTransId="{C85C8D30-6613-405A-B60F-95C6F3EB7F1E}"/>
    <dgm:cxn modelId="{47F225A9-5AF6-42C5-8971-205ED3527603}" type="presOf" srcId="{F996BADF-AD42-47F1-A0AB-EF446BED15BD}" destId="{4FE0E5F7-321A-4B7A-8B00-DFC34C810177}" srcOrd="0" destOrd="12" presId="urn:microsoft.com/office/officeart/2005/8/layout/hList1"/>
    <dgm:cxn modelId="{44B5AFAC-3065-415B-A963-D3BF7F16BA18}" type="presOf" srcId="{CA2C1AD3-7E14-4C87-9895-FFDA1792717E}" destId="{5A2CE251-7CB7-4F17-A87C-E7748D86CB3D}" srcOrd="0" destOrd="6" presId="urn:microsoft.com/office/officeart/2005/8/layout/hList1"/>
    <dgm:cxn modelId="{DC3838AD-1CAF-4BBB-AB07-51BF6262E4C4}" type="presOf" srcId="{B41426D8-186A-47F6-87B2-CABF60FB29A4}" destId="{4FE0E5F7-321A-4B7A-8B00-DFC34C810177}" srcOrd="0" destOrd="16" presId="urn:microsoft.com/office/officeart/2005/8/layout/hList1"/>
    <dgm:cxn modelId="{A15D01AE-219F-4312-8A5C-C3514CEE96C5}" type="presOf" srcId="{01CCF4A6-4497-4375-953A-BD5CFBAE40D7}" destId="{5A2CE251-7CB7-4F17-A87C-E7748D86CB3D}" srcOrd="0" destOrd="2" presId="urn:microsoft.com/office/officeart/2005/8/layout/hList1"/>
    <dgm:cxn modelId="{BE281CAF-4A1D-448A-A0CF-71083A95595E}" type="presOf" srcId="{DD864415-271A-44A2-A86A-54B08808C41C}" destId="{5A2CE251-7CB7-4F17-A87C-E7748D86CB3D}" srcOrd="0" destOrd="7" presId="urn:microsoft.com/office/officeart/2005/8/layout/hList1"/>
    <dgm:cxn modelId="{3A9EE0B0-F3A1-4092-B60D-277EE55818D7}" type="presOf" srcId="{56AEA77F-7F91-4227-A27E-A4C8778D34C9}" destId="{4FE0E5F7-321A-4B7A-8B00-DFC34C810177}" srcOrd="0" destOrd="22" presId="urn:microsoft.com/office/officeart/2005/8/layout/hList1"/>
    <dgm:cxn modelId="{6DA0F3B3-C090-4B57-A7C1-639DE1EB4406}" srcId="{E631FA40-D132-4CC6-A708-D3F1F71CBCAE}" destId="{B934F6E8-9F66-4032-9946-CCD8C248C793}" srcOrd="0" destOrd="0" parTransId="{28B0DF67-CEAB-40F4-9985-F403B5BDBA32}" sibTransId="{D132A471-DC20-428C-8C1C-7C972C0F73EA}"/>
    <dgm:cxn modelId="{FC99DFB6-46AC-4CB1-B323-B9CEBE844277}" type="presOf" srcId="{4ECE2CD0-D936-4EBC-A3F3-D2B1F05100F5}" destId="{4FE0E5F7-321A-4B7A-8B00-DFC34C810177}" srcOrd="0" destOrd="8" presId="urn:microsoft.com/office/officeart/2005/8/layout/hList1"/>
    <dgm:cxn modelId="{46412BB9-B15C-4706-B0A3-7F78B5CDD512}" srcId="{E631FA40-D132-4CC6-A708-D3F1F71CBCAE}" destId="{56AEA77F-7F91-4227-A27E-A4C8778D34C9}" srcOrd="22" destOrd="0" parTransId="{090CE96D-D082-4CF1-A81F-C8DDBC79F71A}" sibTransId="{9D418DB9-E74D-4BA0-B7B4-63189D0DEB3E}"/>
    <dgm:cxn modelId="{AC735ABA-597A-4CAE-BB85-B35FF21426ED}" type="presOf" srcId="{508B7A9A-483B-4BDA-B2DE-F34F991B17FD}" destId="{5A2CE251-7CB7-4F17-A87C-E7748D86CB3D}" srcOrd="0" destOrd="4" presId="urn:microsoft.com/office/officeart/2005/8/layout/hList1"/>
    <dgm:cxn modelId="{42A080BB-5301-4601-832D-E756D23D1967}" type="presOf" srcId="{4CAE5477-7C54-4E02-A550-57DBB35CC9C8}" destId="{6B3C3A7F-76D4-42A2-AD0E-E120D626C4DA}" srcOrd="0" destOrd="2" presId="urn:microsoft.com/office/officeart/2005/8/layout/hList1"/>
    <dgm:cxn modelId="{F8C9FEBD-144F-41D6-96CF-2B0D021CC46F}" srcId="{158B3DCF-69E8-4772-B0DB-2F2D5C0C736E}" destId="{E631FA40-D132-4CC6-A708-D3F1F71CBCAE}" srcOrd="2" destOrd="0" parTransId="{3CDBEDA0-4003-4F91-99BF-20D199CB0BB6}" sibTransId="{F2005106-8C19-4D73-9842-77964BB5E080}"/>
    <dgm:cxn modelId="{499239C0-92A4-4978-A5F9-A2CBF6AF1663}" type="presOf" srcId="{0495B1E5-2052-4192-B9A5-B0C304743EFC}" destId="{6B3C3A7F-76D4-42A2-AD0E-E120D626C4DA}" srcOrd="0" destOrd="0" presId="urn:microsoft.com/office/officeart/2005/8/layout/hList1"/>
    <dgm:cxn modelId="{632F36D1-1000-45E3-A689-837BDF53CE33}" type="presOf" srcId="{FAA86F9F-25F9-4FF1-B334-32E3486FB047}" destId="{6B3C3A7F-76D4-42A2-AD0E-E120D626C4DA}" srcOrd="0" destOrd="8" presId="urn:microsoft.com/office/officeart/2005/8/layout/hList1"/>
    <dgm:cxn modelId="{26F7A3D1-24E7-4EC2-9764-E51D6FE205B2}" srcId="{E631FA40-D132-4CC6-A708-D3F1F71CBCAE}" destId="{95E67070-6340-47C0-888E-CFDBE16A73CC}" srcOrd="4" destOrd="0" parTransId="{5CA08CB1-AACE-48EC-9B3C-8304D2C48437}" sibTransId="{D53EAB0E-4C55-47EA-8115-E0988789A46B}"/>
    <dgm:cxn modelId="{DB6907D4-D9D3-4B70-A25B-2B6998E4CA3E}" type="presOf" srcId="{D5666198-DB92-4654-8C9A-05A83C9E9653}" destId="{5A2CE251-7CB7-4F17-A87C-E7748D86CB3D}" srcOrd="0" destOrd="8" presId="urn:microsoft.com/office/officeart/2005/8/layout/hList1"/>
    <dgm:cxn modelId="{FF8E6CD5-8218-462B-9919-68BE12735A69}" type="presOf" srcId="{AFB2CD89-C952-47FE-9BED-8EA604CCF01C}" destId="{4FE0E5F7-321A-4B7A-8B00-DFC34C810177}" srcOrd="0" destOrd="14" presId="urn:microsoft.com/office/officeart/2005/8/layout/hList1"/>
    <dgm:cxn modelId="{2678B4D5-DF7C-4308-8DFF-CF5D172BD067}" type="presOf" srcId="{92F32A9B-F29A-4C69-9A05-02D9CDE29BB4}" destId="{4FE0E5F7-321A-4B7A-8B00-DFC34C810177}" srcOrd="0" destOrd="6" presId="urn:microsoft.com/office/officeart/2005/8/layout/hList1"/>
    <dgm:cxn modelId="{F6BE31D7-EFFD-4740-AE7C-194FCF69C608}" srcId="{76F8F3BA-6C39-423F-9F55-C0BF171CC774}" destId="{D5666198-DB92-4654-8C9A-05A83C9E9653}" srcOrd="8" destOrd="0" parTransId="{566EBE5C-E507-4D6B-9191-61977A0BF08E}" sibTransId="{0D31E953-8BD6-47AF-92FF-367DFADFC34A}"/>
    <dgm:cxn modelId="{E68955DC-1152-40A5-A244-919BFA48ED1C}" type="presOf" srcId="{3CEF8403-8D99-4498-8A67-3C41AB88B0D0}" destId="{4FE0E5F7-321A-4B7A-8B00-DFC34C810177}" srcOrd="0" destOrd="17" presId="urn:microsoft.com/office/officeart/2005/8/layout/hList1"/>
    <dgm:cxn modelId="{4FFB5EE0-DCC6-496C-B152-CAAEFAD517D6}" srcId="{E631FA40-D132-4CC6-A708-D3F1F71CBCAE}" destId="{B41426D8-186A-47F6-87B2-CABF60FB29A4}" srcOrd="16" destOrd="0" parTransId="{BA5414F5-B19F-470A-910D-61EB3027381F}" sibTransId="{D8F1A0D4-181D-4C54-BFD9-A6A3BA8EE822}"/>
    <dgm:cxn modelId="{ED1C05E3-F0E5-4514-A8CC-5081DD1DFFF7}" type="presOf" srcId="{DA50A4D6-C134-476D-98BB-8DAD0D860039}" destId="{6B3C3A7F-76D4-42A2-AD0E-E120D626C4DA}" srcOrd="0" destOrd="3" presId="urn:microsoft.com/office/officeart/2005/8/layout/hList1"/>
    <dgm:cxn modelId="{76066BE3-039F-44B2-9A49-E9507A985CCB}" type="presOf" srcId="{425EB9E2-36CD-4BA2-ADEF-92BA3FAD7907}" destId="{4FE0E5F7-321A-4B7A-8B00-DFC34C810177}" srcOrd="0" destOrd="21" presId="urn:microsoft.com/office/officeart/2005/8/layout/hList1"/>
    <dgm:cxn modelId="{AD9BB4E6-1DDC-452C-A095-0E0A5C4A8C4F}" srcId="{E631FA40-D132-4CC6-A708-D3F1F71CBCAE}" destId="{3478A120-3537-492D-960E-106AA4846599}" srcOrd="2" destOrd="0" parTransId="{AA4AA230-8EF3-4486-852D-6DD675BE8245}" sibTransId="{963317D5-11B0-4035-B2BA-2A9CACBBDDAC}"/>
    <dgm:cxn modelId="{797521E7-3C4E-4BBC-AC2B-90A60F6DD755}" srcId="{F58D35F8-ABD5-40F3-AEA4-4480E34A6556}" destId="{4CAE5477-7C54-4E02-A550-57DBB35CC9C8}" srcOrd="2" destOrd="0" parTransId="{DFE0061F-0F68-459C-A96C-853F233BA4DF}" sibTransId="{44F41E2A-AE82-45B0-AB61-A0E3213995AD}"/>
    <dgm:cxn modelId="{ACA2FEEA-5AB7-41C3-813A-5C0577BF9F20}" type="presOf" srcId="{C9C42E8B-ABF2-4B89-8F73-DDC0A4B2A999}" destId="{4FE0E5F7-321A-4B7A-8B00-DFC34C810177}" srcOrd="0" destOrd="15" presId="urn:microsoft.com/office/officeart/2005/8/layout/hList1"/>
    <dgm:cxn modelId="{F4D6A1EF-3D9D-4BDB-8D57-30B68B70FA01}" type="presOf" srcId="{1AD4509A-1581-4209-A4BF-654D928F4BF5}" destId="{4FE0E5F7-321A-4B7A-8B00-DFC34C810177}" srcOrd="0" destOrd="11" presId="urn:microsoft.com/office/officeart/2005/8/layout/hList1"/>
    <dgm:cxn modelId="{EA7A03F0-61B7-4AFB-B3AE-F3AB006F651D}" srcId="{F58D35F8-ABD5-40F3-AEA4-4480E34A6556}" destId="{D2B7225A-2937-49BA-AB29-1A1D66C7FDE8}" srcOrd="1" destOrd="0" parTransId="{AAF10FCD-B781-468D-817B-44F9FBBEBEB4}" sibTransId="{1E40B404-D6A5-4AD0-BE38-D9B013EDD178}"/>
    <dgm:cxn modelId="{2805D9F5-5ED8-4270-8A67-DED772ED36BD}" srcId="{F58D35F8-ABD5-40F3-AEA4-4480E34A6556}" destId="{498604DE-FF49-447F-A218-4FA0C9481CBD}" srcOrd="11" destOrd="0" parTransId="{02AB3F03-417D-4607-9E47-CCA4D88D50D9}" sibTransId="{38EA0A4E-9172-4398-A0C7-A450B2546074}"/>
    <dgm:cxn modelId="{15909EF7-0C6D-409A-A9C6-56E33BB8DE12}" srcId="{76F8F3BA-6C39-423F-9F55-C0BF171CC774}" destId="{DD864415-271A-44A2-A86A-54B08808C41C}" srcOrd="7" destOrd="0" parTransId="{673E933D-7C44-4B05-B6D4-67820A44618B}" sibTransId="{88B0FEC4-AAC3-4902-A7B6-FEF996361C2E}"/>
    <dgm:cxn modelId="{311010F8-31C8-4ACF-95F8-6E982E10EB9B}" srcId="{E631FA40-D132-4CC6-A708-D3F1F71CBCAE}" destId="{1AD4509A-1581-4209-A4BF-654D928F4BF5}" srcOrd="11" destOrd="0" parTransId="{AC0B3F5C-3181-43BE-8CBD-D8EFA3F643D1}" sibTransId="{CD872C2A-545B-45CB-A123-1C89B2FF4ED0}"/>
    <dgm:cxn modelId="{C330ED22-EFD3-42D7-B7BF-062CD85B7788}" type="presParOf" srcId="{EDE294F2-9A0B-483F-A31D-017063E92024}" destId="{DCF52128-E3F2-4CFC-BC57-29EA1C7B70F2}" srcOrd="0" destOrd="0" presId="urn:microsoft.com/office/officeart/2005/8/layout/hList1"/>
    <dgm:cxn modelId="{7DFDC0B9-B2BB-4CD7-8AD0-77577B6B6A28}" type="presParOf" srcId="{DCF52128-E3F2-4CFC-BC57-29EA1C7B70F2}" destId="{7B8F1218-6CE6-4939-AD13-F870571C517C}" srcOrd="0" destOrd="0" presId="urn:microsoft.com/office/officeart/2005/8/layout/hList1"/>
    <dgm:cxn modelId="{CF941BA4-DB66-4642-A392-8A3865F9778C}" type="presParOf" srcId="{DCF52128-E3F2-4CFC-BC57-29EA1C7B70F2}" destId="{5A2CE251-7CB7-4F17-A87C-E7748D86CB3D}" srcOrd="1" destOrd="0" presId="urn:microsoft.com/office/officeart/2005/8/layout/hList1"/>
    <dgm:cxn modelId="{3D19B23C-7303-4B9C-9D27-867072C245A9}" type="presParOf" srcId="{EDE294F2-9A0B-483F-A31D-017063E92024}" destId="{65156B47-EECC-4346-906F-383CA4711C2E}" srcOrd="1" destOrd="0" presId="urn:microsoft.com/office/officeart/2005/8/layout/hList1"/>
    <dgm:cxn modelId="{59CA0830-D898-4F26-9F16-999A3078A970}" type="presParOf" srcId="{EDE294F2-9A0B-483F-A31D-017063E92024}" destId="{52FD8E9F-A069-484C-8E32-B1ABBAD2669C}" srcOrd="2" destOrd="0" presId="urn:microsoft.com/office/officeart/2005/8/layout/hList1"/>
    <dgm:cxn modelId="{1A20E912-E97D-4748-8A6C-1A32C9096D37}" type="presParOf" srcId="{52FD8E9F-A069-484C-8E32-B1ABBAD2669C}" destId="{16D8F83B-2A06-489A-A9D4-FCD7A37E63EB}" srcOrd="0" destOrd="0" presId="urn:microsoft.com/office/officeart/2005/8/layout/hList1"/>
    <dgm:cxn modelId="{A1CEAD73-3F71-4B2B-865B-295F5EC66FA0}" type="presParOf" srcId="{52FD8E9F-A069-484C-8E32-B1ABBAD2669C}" destId="{6B3C3A7F-76D4-42A2-AD0E-E120D626C4DA}" srcOrd="1" destOrd="0" presId="urn:microsoft.com/office/officeart/2005/8/layout/hList1"/>
    <dgm:cxn modelId="{ACE98F82-C7A2-4EF8-86A1-B515D4DFC53D}" type="presParOf" srcId="{EDE294F2-9A0B-483F-A31D-017063E92024}" destId="{BBA3C6B6-AFDF-4754-9F73-CA603520413D}" srcOrd="3" destOrd="0" presId="urn:microsoft.com/office/officeart/2005/8/layout/hList1"/>
    <dgm:cxn modelId="{BFDE17C3-766C-4397-BE5F-25B5E27D20D4}" type="presParOf" srcId="{EDE294F2-9A0B-483F-A31D-017063E92024}" destId="{16177D51-F024-49CD-9FBE-4D8F98786F53}" srcOrd="4" destOrd="0" presId="urn:microsoft.com/office/officeart/2005/8/layout/hList1"/>
    <dgm:cxn modelId="{EDF8A94B-E475-41CB-AD4C-F4EBCB56BEC7}" type="presParOf" srcId="{16177D51-F024-49CD-9FBE-4D8F98786F53}" destId="{F2C70957-775B-4F8C-9B04-18B6D9FB16DE}" srcOrd="0" destOrd="0" presId="urn:microsoft.com/office/officeart/2005/8/layout/hList1"/>
    <dgm:cxn modelId="{87194F3B-3508-4C0B-95FC-1E219FF86FCC}" type="presParOf" srcId="{16177D51-F024-49CD-9FBE-4D8F98786F53}" destId="{4FE0E5F7-321A-4B7A-8B00-DFC34C81017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F1218-6CE6-4939-AD13-F870571C517C}">
      <dsp:nvSpPr>
        <dsp:cNvPr id="0" name=""/>
        <dsp:cNvSpPr/>
      </dsp:nvSpPr>
      <dsp:spPr>
        <a:xfrm>
          <a:off x="76619" y="391767"/>
          <a:ext cx="3714750" cy="374400"/>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Only in EF6</a:t>
          </a:r>
        </a:p>
      </dsp:txBody>
      <dsp:txXfrm>
        <a:off x="76619" y="391767"/>
        <a:ext cx="3714750" cy="374400"/>
      </dsp:txXfrm>
    </dsp:sp>
    <dsp:sp modelId="{5A2CE251-7CB7-4F17-A87C-E7748D86CB3D}">
      <dsp:nvSpPr>
        <dsp:cNvPr id="0" name=""/>
        <dsp:cNvSpPr/>
      </dsp:nvSpPr>
      <dsp:spPr>
        <a:xfrm>
          <a:off x="76619" y="811479"/>
          <a:ext cx="3714750" cy="5462253"/>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Stored procedure mapping for CUD</a:t>
          </a:r>
        </a:p>
        <a:p>
          <a:pPr marL="114300" lvl="1" indent="-114300" algn="l" defTabSz="533400">
            <a:lnSpc>
              <a:spcPct val="90000"/>
            </a:lnSpc>
            <a:spcBef>
              <a:spcPct val="0"/>
            </a:spcBef>
            <a:spcAft>
              <a:spcPct val="15000"/>
            </a:spcAft>
            <a:buChar char="•"/>
          </a:pPr>
          <a:r>
            <a:rPr lang="en-US" sz="1200" kern="1200" dirty="0"/>
            <a:t>Many-to-many</a:t>
          </a:r>
        </a:p>
        <a:p>
          <a:pPr marL="114300" lvl="1" indent="-114300" algn="l" defTabSz="533400">
            <a:lnSpc>
              <a:spcPct val="90000"/>
            </a:lnSpc>
            <a:spcBef>
              <a:spcPct val="0"/>
            </a:spcBef>
            <a:spcAft>
              <a:spcPct val="15000"/>
            </a:spcAft>
            <a:buChar char="•"/>
          </a:pPr>
          <a:r>
            <a:rPr lang="en-US" sz="1200" kern="1200" dirty="0"/>
            <a:t>TPT, TPC inheritance</a:t>
          </a:r>
        </a:p>
        <a:p>
          <a:pPr marL="114300" lvl="1" indent="-114300" algn="l" defTabSz="533400">
            <a:lnSpc>
              <a:spcPct val="90000"/>
            </a:lnSpc>
            <a:spcBef>
              <a:spcPct val="0"/>
            </a:spcBef>
            <a:spcAft>
              <a:spcPct val="15000"/>
            </a:spcAft>
            <a:buChar char="•"/>
          </a:pPr>
          <a:r>
            <a:rPr lang="en-US" sz="1200" kern="1200" dirty="0"/>
            <a:t>Entity splitting</a:t>
          </a:r>
        </a:p>
        <a:p>
          <a:pPr marL="114300" lvl="1" indent="-114300" algn="l" defTabSz="533400">
            <a:lnSpc>
              <a:spcPct val="90000"/>
            </a:lnSpc>
            <a:spcBef>
              <a:spcPct val="0"/>
            </a:spcBef>
            <a:spcAft>
              <a:spcPct val="15000"/>
            </a:spcAft>
            <a:buChar char="•"/>
          </a:pPr>
          <a:r>
            <a:rPr lang="en-US" sz="1200" kern="1200" dirty="0"/>
            <a:t>Simple logging API</a:t>
          </a:r>
        </a:p>
        <a:p>
          <a:pPr marL="114300" lvl="1" indent="-114300" algn="l" defTabSz="533400">
            <a:lnSpc>
              <a:spcPct val="90000"/>
            </a:lnSpc>
            <a:spcBef>
              <a:spcPct val="0"/>
            </a:spcBef>
            <a:spcAft>
              <a:spcPct val="15000"/>
            </a:spcAft>
            <a:buChar char="•"/>
          </a:pPr>
          <a:r>
            <a:rPr lang="en-US" sz="1200" kern="1200" dirty="0"/>
            <a:t>Change tracking proxies</a:t>
          </a:r>
        </a:p>
        <a:p>
          <a:pPr marL="114300" lvl="1" indent="-114300" algn="l" defTabSz="533400">
            <a:lnSpc>
              <a:spcPct val="90000"/>
            </a:lnSpc>
            <a:spcBef>
              <a:spcPct val="0"/>
            </a:spcBef>
            <a:spcAft>
              <a:spcPct val="15000"/>
            </a:spcAft>
            <a:buChar char="•"/>
          </a:pPr>
          <a:r>
            <a:rPr lang="en-US" sz="1200" kern="1200" dirty="0"/>
            <a:t>Interception extensibility</a:t>
          </a:r>
        </a:p>
        <a:p>
          <a:pPr marL="114300" lvl="1" indent="-114300" algn="l" defTabSz="533400">
            <a:lnSpc>
              <a:spcPct val="90000"/>
            </a:lnSpc>
            <a:spcBef>
              <a:spcPct val="0"/>
            </a:spcBef>
            <a:spcAft>
              <a:spcPct val="15000"/>
            </a:spcAft>
            <a:buChar char="•"/>
          </a:pPr>
          <a:r>
            <a:rPr lang="en-US" sz="1200" kern="1200" dirty="0"/>
            <a:t>Database-agnostic SQL dialect</a:t>
          </a:r>
        </a:p>
        <a:p>
          <a:pPr marL="114300" lvl="1" indent="-114300" algn="l" defTabSz="533400">
            <a:lnSpc>
              <a:spcPct val="90000"/>
            </a:lnSpc>
            <a:spcBef>
              <a:spcPct val="0"/>
            </a:spcBef>
            <a:spcAft>
              <a:spcPct val="15000"/>
            </a:spcAft>
            <a:buChar char="•"/>
          </a:pPr>
          <a:r>
            <a:rPr lang="en-US" sz="1200" kern="1200" dirty="0"/>
            <a:t>Visual designer</a:t>
          </a:r>
        </a:p>
      </dsp:txBody>
      <dsp:txXfrm>
        <a:off x="76619" y="811479"/>
        <a:ext cx="3714750" cy="5462253"/>
      </dsp:txXfrm>
    </dsp:sp>
    <dsp:sp modelId="{16D8F83B-2A06-489A-A9D4-FCD7A37E63EB}">
      <dsp:nvSpPr>
        <dsp:cNvPr id="0" name=""/>
        <dsp:cNvSpPr/>
      </dsp:nvSpPr>
      <dsp:spPr>
        <a:xfrm>
          <a:off x="4217822" y="391767"/>
          <a:ext cx="3714750" cy="374400"/>
        </a:xfrm>
        <a:prstGeom prst="rect">
          <a:avLst/>
        </a:prstGeom>
        <a:solidFill>
          <a:schemeClr val="accent2">
            <a:hueOff val="1777305"/>
            <a:satOff val="0"/>
            <a:lumOff val="16960"/>
            <a:alphaOff val="0"/>
          </a:schemeClr>
        </a:solidFill>
        <a:ln w="9525" cap="flat" cmpd="sng" algn="ctr">
          <a:solidFill>
            <a:schemeClr val="accent2">
              <a:hueOff val="1777305"/>
              <a:satOff val="0"/>
              <a:lumOff val="1696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Common features</a:t>
          </a:r>
        </a:p>
      </dsp:txBody>
      <dsp:txXfrm>
        <a:off x="4217822" y="391767"/>
        <a:ext cx="3714750" cy="374400"/>
      </dsp:txXfrm>
    </dsp:sp>
    <dsp:sp modelId="{6B3C3A7F-76D4-42A2-AD0E-E120D626C4DA}">
      <dsp:nvSpPr>
        <dsp:cNvPr id="0" name=""/>
        <dsp:cNvSpPr/>
      </dsp:nvSpPr>
      <dsp:spPr>
        <a:xfrm>
          <a:off x="4217896" y="811479"/>
          <a:ext cx="3714750" cy="5462253"/>
        </a:xfrm>
        <a:prstGeom prst="rect">
          <a:avLst/>
        </a:prstGeom>
        <a:solidFill>
          <a:schemeClr val="accent2">
            <a:tint val="40000"/>
            <a:alpha val="90000"/>
            <a:hueOff val="1391645"/>
            <a:satOff val="8986"/>
            <a:lumOff val="2454"/>
            <a:alphaOff val="0"/>
          </a:schemeClr>
        </a:solidFill>
        <a:ln w="9525" cap="flat" cmpd="sng" algn="ctr">
          <a:solidFill>
            <a:schemeClr val="accent2">
              <a:tint val="40000"/>
              <a:alpha val="90000"/>
              <a:hueOff val="1391645"/>
              <a:satOff val="8986"/>
              <a:lumOff val="2454"/>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Spatial data*</a:t>
          </a:r>
        </a:p>
        <a:p>
          <a:pPr marL="114300" lvl="1" indent="-114300" algn="l" defTabSz="533400">
            <a:lnSpc>
              <a:spcPct val="90000"/>
            </a:lnSpc>
            <a:spcBef>
              <a:spcPct val="0"/>
            </a:spcBef>
            <a:spcAft>
              <a:spcPct val="15000"/>
            </a:spcAft>
            <a:buChar char="•"/>
          </a:pPr>
          <a:r>
            <a:rPr lang="en-US" sz="1200" kern="1200" dirty="0"/>
            <a:t>Seed data</a:t>
          </a:r>
        </a:p>
        <a:p>
          <a:pPr marL="114300" lvl="1" indent="-114300" algn="l" defTabSz="533400">
            <a:lnSpc>
              <a:spcPct val="90000"/>
            </a:lnSpc>
            <a:spcBef>
              <a:spcPct val="0"/>
            </a:spcBef>
            <a:spcAft>
              <a:spcPct val="15000"/>
            </a:spcAft>
            <a:buChar char="•"/>
          </a:pPr>
          <a:r>
            <a:rPr lang="en-US" sz="1200" kern="1200" dirty="0"/>
            <a:t>Lazy loading</a:t>
          </a:r>
        </a:p>
        <a:p>
          <a:pPr marL="114300" lvl="1" indent="-114300" algn="l" defTabSz="533400">
            <a:lnSpc>
              <a:spcPct val="90000"/>
            </a:lnSpc>
            <a:spcBef>
              <a:spcPct val="0"/>
            </a:spcBef>
            <a:spcAft>
              <a:spcPct val="15000"/>
            </a:spcAft>
            <a:buChar char="•"/>
          </a:pPr>
          <a:r>
            <a:rPr lang="en-US" sz="1200" kern="1200" dirty="0" err="1"/>
            <a:t>GroupBy</a:t>
          </a:r>
          <a:r>
            <a:rPr lang="en-US" sz="1200" kern="1200" dirty="0"/>
            <a:t> translation </a:t>
          </a:r>
        </a:p>
        <a:p>
          <a:pPr marL="114300" lvl="1" indent="-114300" algn="l" defTabSz="533400">
            <a:lnSpc>
              <a:spcPct val="90000"/>
            </a:lnSpc>
            <a:spcBef>
              <a:spcPct val="0"/>
            </a:spcBef>
            <a:spcAft>
              <a:spcPct val="15000"/>
            </a:spcAft>
            <a:buChar char="•"/>
          </a:pPr>
          <a:r>
            <a:rPr lang="en-US" sz="1200" kern="1200" dirty="0"/>
            <a:t>Any type from raw SQL</a:t>
          </a:r>
        </a:p>
        <a:p>
          <a:pPr marL="114300" lvl="1" indent="-114300" algn="l" defTabSz="533400">
            <a:lnSpc>
              <a:spcPct val="90000"/>
            </a:lnSpc>
            <a:spcBef>
              <a:spcPct val="0"/>
            </a:spcBef>
            <a:spcAft>
              <a:spcPct val="15000"/>
            </a:spcAft>
            <a:buChar char="•"/>
          </a:pPr>
          <a:r>
            <a:rPr lang="en-US" sz="1200" kern="1200" dirty="0" err="1"/>
            <a:t>System.Transactions</a:t>
          </a:r>
          <a:endParaRPr lang="en-US" sz="1200" kern="1200" dirty="0"/>
        </a:p>
        <a:p>
          <a:pPr marL="114300" lvl="1" indent="-114300" algn="l" defTabSz="533400">
            <a:lnSpc>
              <a:spcPct val="90000"/>
            </a:lnSpc>
            <a:spcBef>
              <a:spcPct val="0"/>
            </a:spcBef>
            <a:spcAft>
              <a:spcPct val="15000"/>
            </a:spcAft>
            <a:buChar char="•"/>
          </a:pPr>
          <a:r>
            <a:rPr lang="en-US" sz="1200" kern="1200" dirty="0"/>
            <a:t>Change tracking events</a:t>
          </a:r>
        </a:p>
        <a:p>
          <a:pPr marL="114300" lvl="1" indent="-114300" algn="l" defTabSz="533400">
            <a:lnSpc>
              <a:spcPct val="90000"/>
            </a:lnSpc>
            <a:spcBef>
              <a:spcPct val="0"/>
            </a:spcBef>
            <a:spcAft>
              <a:spcPct val="15000"/>
            </a:spcAft>
            <a:buChar char="•"/>
          </a:pPr>
          <a:r>
            <a:rPr lang="en-US" sz="1200" kern="1200" dirty="0"/>
            <a:t>Compiled queries</a:t>
          </a:r>
        </a:p>
        <a:p>
          <a:pPr marL="114300" lvl="1" indent="-114300" algn="l" defTabSz="533400">
            <a:lnSpc>
              <a:spcPct val="90000"/>
            </a:lnSpc>
            <a:spcBef>
              <a:spcPct val="0"/>
            </a:spcBef>
            <a:spcAft>
              <a:spcPct val="15000"/>
            </a:spcAft>
            <a:buChar char="•"/>
          </a:pPr>
          <a:r>
            <a:rPr lang="en-US" sz="1200" kern="1200" dirty="0"/>
            <a:t>Complex/owned types</a:t>
          </a:r>
        </a:p>
        <a:p>
          <a:pPr marL="114300" lvl="1" indent="-114300" algn="l" defTabSz="533400">
            <a:lnSpc>
              <a:spcPct val="90000"/>
            </a:lnSpc>
            <a:spcBef>
              <a:spcPct val="0"/>
            </a:spcBef>
            <a:spcAft>
              <a:spcPct val="15000"/>
            </a:spcAft>
            <a:buChar char="•"/>
          </a:pPr>
          <a:r>
            <a:rPr lang="en-US" sz="1200" kern="1200" dirty="0"/>
            <a:t>Table splitting</a:t>
          </a:r>
        </a:p>
        <a:p>
          <a:pPr marL="114300" lvl="1" indent="-114300" algn="l" defTabSz="533400">
            <a:lnSpc>
              <a:spcPct val="90000"/>
            </a:lnSpc>
            <a:spcBef>
              <a:spcPct val="0"/>
            </a:spcBef>
            <a:spcAft>
              <a:spcPct val="15000"/>
            </a:spcAft>
            <a:buChar char="•"/>
          </a:pPr>
          <a:r>
            <a:rPr lang="en-US" sz="1200" kern="1200" dirty="0"/>
            <a:t>Eager loading</a:t>
          </a:r>
        </a:p>
        <a:p>
          <a:pPr marL="114300" lvl="1" indent="-114300" algn="l" defTabSz="533400">
            <a:lnSpc>
              <a:spcPct val="90000"/>
            </a:lnSpc>
            <a:spcBef>
              <a:spcPct val="0"/>
            </a:spcBef>
            <a:spcAft>
              <a:spcPct val="15000"/>
            </a:spcAft>
            <a:buChar char="•"/>
          </a:pPr>
          <a:r>
            <a:rPr lang="en-US" sz="1200" kern="1200" dirty="0"/>
            <a:t>Connection resiliency </a:t>
          </a:r>
        </a:p>
        <a:p>
          <a:pPr marL="114300" lvl="1" indent="-114300" algn="l" defTabSz="533400">
            <a:lnSpc>
              <a:spcPct val="90000"/>
            </a:lnSpc>
            <a:spcBef>
              <a:spcPct val="0"/>
            </a:spcBef>
            <a:spcAft>
              <a:spcPct val="15000"/>
            </a:spcAft>
            <a:buChar char="•"/>
          </a:pPr>
          <a:r>
            <a:rPr lang="en-US" sz="1200" kern="1200" dirty="0"/>
            <a:t>TPH inheritance</a:t>
          </a:r>
        </a:p>
      </dsp:txBody>
      <dsp:txXfrm>
        <a:off x="4217896" y="811479"/>
        <a:ext cx="3714750" cy="5462253"/>
      </dsp:txXfrm>
    </dsp:sp>
    <dsp:sp modelId="{F2C70957-775B-4F8C-9B04-18B6D9FB16DE}">
      <dsp:nvSpPr>
        <dsp:cNvPr id="0" name=""/>
        <dsp:cNvSpPr/>
      </dsp:nvSpPr>
      <dsp:spPr>
        <a:xfrm>
          <a:off x="8331796" y="402156"/>
          <a:ext cx="3714750" cy="374400"/>
        </a:xfrm>
        <a:prstGeom prst="rect">
          <a:avLst/>
        </a:prstGeom>
        <a:solidFill>
          <a:schemeClr val="accent2">
            <a:hueOff val="3554611"/>
            <a:satOff val="0"/>
            <a:lumOff val="33921"/>
            <a:alphaOff val="0"/>
          </a:schemeClr>
        </a:solidFill>
        <a:ln w="9525" cap="flat" cmpd="sng" algn="ctr">
          <a:solidFill>
            <a:schemeClr val="accent2">
              <a:hueOff val="3554611"/>
              <a:satOff val="0"/>
              <a:lumOff val="33921"/>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Only in EF Core</a:t>
          </a:r>
        </a:p>
      </dsp:txBody>
      <dsp:txXfrm>
        <a:off x="8331796" y="402156"/>
        <a:ext cx="3714750" cy="374400"/>
      </dsp:txXfrm>
    </dsp:sp>
    <dsp:sp modelId="{4FE0E5F7-321A-4B7A-8B00-DFC34C810177}">
      <dsp:nvSpPr>
        <dsp:cNvPr id="0" name=""/>
        <dsp:cNvSpPr/>
      </dsp:nvSpPr>
      <dsp:spPr>
        <a:xfrm>
          <a:off x="8321395" y="819203"/>
          <a:ext cx="3714750" cy="5462253"/>
        </a:xfrm>
        <a:prstGeom prst="rect">
          <a:avLst/>
        </a:prstGeom>
        <a:solidFill>
          <a:schemeClr val="accent2">
            <a:tint val="40000"/>
            <a:alpha val="90000"/>
            <a:hueOff val="2783289"/>
            <a:satOff val="17973"/>
            <a:lumOff val="4908"/>
            <a:alphaOff val="0"/>
          </a:schemeClr>
        </a:solidFill>
        <a:ln w="9525" cap="flat" cmpd="sng" algn="ctr">
          <a:solidFill>
            <a:schemeClr val="accent2">
              <a:tint val="40000"/>
              <a:alpha val="90000"/>
              <a:hueOff val="2783289"/>
              <a:satOff val="17973"/>
              <a:lumOff val="4908"/>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Cosmos DB provider*</a:t>
          </a:r>
        </a:p>
        <a:p>
          <a:pPr marL="114300" lvl="1" indent="-114300" algn="l" defTabSz="533400">
            <a:lnSpc>
              <a:spcPct val="90000"/>
            </a:lnSpc>
            <a:spcBef>
              <a:spcPct val="0"/>
            </a:spcBef>
            <a:spcAft>
              <a:spcPct val="15000"/>
            </a:spcAft>
            <a:buChar char="•"/>
          </a:pPr>
          <a:r>
            <a:rPr lang="en-US" sz="1200" kern="1200" dirty="0"/>
            <a:t>Collections of owned entities*</a:t>
          </a:r>
        </a:p>
        <a:p>
          <a:pPr marL="114300" lvl="1" indent="-114300" algn="l" defTabSz="533400">
            <a:lnSpc>
              <a:spcPct val="90000"/>
            </a:lnSpc>
            <a:spcBef>
              <a:spcPct val="0"/>
            </a:spcBef>
            <a:spcAft>
              <a:spcPct val="15000"/>
            </a:spcAft>
            <a:buChar char="•"/>
          </a:pPr>
          <a:r>
            <a:rPr lang="en-US" sz="1200" kern="1200" dirty="0"/>
            <a:t>Query tags*</a:t>
          </a:r>
        </a:p>
        <a:p>
          <a:pPr marL="114300" lvl="1" indent="-114300" algn="l" defTabSz="533400">
            <a:lnSpc>
              <a:spcPct val="90000"/>
            </a:lnSpc>
            <a:spcBef>
              <a:spcPct val="0"/>
            </a:spcBef>
            <a:spcAft>
              <a:spcPct val="15000"/>
            </a:spcAft>
            <a:buChar char="•"/>
          </a:pPr>
          <a:r>
            <a:rPr lang="en-US" sz="1200" kern="1200" dirty="0"/>
            <a:t>Reverse engineering of database views*</a:t>
          </a:r>
        </a:p>
        <a:p>
          <a:pPr marL="114300" lvl="1" indent="-114300" algn="l" defTabSz="533400">
            <a:lnSpc>
              <a:spcPct val="90000"/>
            </a:lnSpc>
            <a:spcBef>
              <a:spcPct val="0"/>
            </a:spcBef>
            <a:spcAft>
              <a:spcPct val="15000"/>
            </a:spcAft>
            <a:buChar char="•"/>
          </a:pPr>
          <a:r>
            <a:rPr lang="en-US" sz="1200" kern="1200" dirty="0"/>
            <a:t>Eager loading for derived types</a:t>
          </a:r>
        </a:p>
        <a:p>
          <a:pPr marL="114300" lvl="1" indent="-114300" algn="l" defTabSz="533400">
            <a:lnSpc>
              <a:spcPct val="90000"/>
            </a:lnSpc>
            <a:spcBef>
              <a:spcPct val="0"/>
            </a:spcBef>
            <a:spcAft>
              <a:spcPct val="15000"/>
            </a:spcAft>
            <a:buChar char="•"/>
          </a:pPr>
          <a:r>
            <a:rPr lang="en-US" sz="1200" kern="1200" dirty="0"/>
            <a:t>Non-default constructors</a:t>
          </a:r>
        </a:p>
        <a:p>
          <a:pPr marL="114300" lvl="1" indent="-114300" algn="l" defTabSz="533400">
            <a:lnSpc>
              <a:spcPct val="90000"/>
            </a:lnSpc>
            <a:spcBef>
              <a:spcPct val="0"/>
            </a:spcBef>
            <a:spcAft>
              <a:spcPct val="15000"/>
            </a:spcAft>
            <a:buChar char="•"/>
          </a:pPr>
          <a:r>
            <a:rPr lang="en-US" sz="1200" kern="1200" dirty="0"/>
            <a:t>Rich value conversions</a:t>
          </a:r>
        </a:p>
        <a:p>
          <a:pPr marL="114300" lvl="1" indent="-114300" algn="l" defTabSz="533400">
            <a:lnSpc>
              <a:spcPct val="90000"/>
            </a:lnSpc>
            <a:spcBef>
              <a:spcPct val="0"/>
            </a:spcBef>
            <a:spcAft>
              <a:spcPct val="15000"/>
            </a:spcAft>
            <a:buChar char="•"/>
          </a:pPr>
          <a:r>
            <a:rPr lang="en-US" sz="1200" kern="1200" dirty="0"/>
            <a:t>Query types (no keys)</a:t>
          </a:r>
        </a:p>
        <a:p>
          <a:pPr marL="114300" lvl="1" indent="-114300" algn="l" defTabSz="533400">
            <a:lnSpc>
              <a:spcPct val="90000"/>
            </a:lnSpc>
            <a:spcBef>
              <a:spcPct val="0"/>
            </a:spcBef>
            <a:spcAft>
              <a:spcPct val="15000"/>
            </a:spcAft>
            <a:buChar char="•"/>
          </a:pPr>
          <a:r>
            <a:rPr lang="en-US" sz="1200" kern="1200" dirty="0"/>
            <a:t>Cross-platform &amp; .NET Standard</a:t>
          </a:r>
        </a:p>
        <a:p>
          <a:pPr marL="114300" lvl="1" indent="-114300" algn="l" defTabSz="533400">
            <a:lnSpc>
              <a:spcPct val="90000"/>
            </a:lnSpc>
            <a:spcBef>
              <a:spcPct val="0"/>
            </a:spcBef>
            <a:spcAft>
              <a:spcPct val="15000"/>
            </a:spcAft>
            <a:buChar char="•"/>
          </a:pPr>
          <a:r>
            <a:rPr lang="en-US" sz="1200" kern="1200" dirty="0"/>
            <a:t>Global query filters</a:t>
          </a:r>
        </a:p>
        <a:p>
          <a:pPr marL="114300" lvl="1" indent="-114300" algn="l" defTabSz="533400">
            <a:lnSpc>
              <a:spcPct val="90000"/>
            </a:lnSpc>
            <a:spcBef>
              <a:spcPct val="0"/>
            </a:spcBef>
            <a:spcAft>
              <a:spcPct val="15000"/>
            </a:spcAft>
            <a:buChar char="•"/>
          </a:pPr>
          <a:r>
            <a:rPr lang="en-US" sz="1200" kern="1200" dirty="0"/>
            <a:t>DbContext pooling</a:t>
          </a:r>
        </a:p>
        <a:p>
          <a:pPr marL="114300" lvl="1" indent="-114300" algn="l" defTabSz="533400">
            <a:lnSpc>
              <a:spcPct val="90000"/>
            </a:lnSpc>
            <a:spcBef>
              <a:spcPct val="0"/>
            </a:spcBef>
            <a:spcAft>
              <a:spcPct val="15000"/>
            </a:spcAft>
            <a:buChar char="•"/>
          </a:pPr>
          <a:r>
            <a:rPr lang="en-US" sz="1200" kern="1200" dirty="0"/>
            <a:t>Simple function mapping</a:t>
          </a:r>
        </a:p>
        <a:p>
          <a:pPr marL="114300" lvl="1" indent="-114300" algn="l" defTabSz="533400">
            <a:lnSpc>
              <a:spcPct val="90000"/>
            </a:lnSpc>
            <a:spcBef>
              <a:spcPct val="0"/>
            </a:spcBef>
            <a:spcAft>
              <a:spcPct val="15000"/>
            </a:spcAft>
            <a:buChar char="•"/>
          </a:pPr>
          <a:r>
            <a:rPr lang="en-US" sz="1200" kern="1200" dirty="0"/>
            <a:t>Rich diagnostics and logging</a:t>
          </a:r>
        </a:p>
        <a:p>
          <a:pPr marL="114300" lvl="1" indent="-114300" algn="l" defTabSz="533400">
            <a:lnSpc>
              <a:spcPct val="90000"/>
            </a:lnSpc>
            <a:spcBef>
              <a:spcPct val="0"/>
            </a:spcBef>
            <a:spcAft>
              <a:spcPct val="15000"/>
            </a:spcAft>
            <a:buChar char="•"/>
          </a:pPr>
          <a:r>
            <a:rPr lang="en-US" sz="1200" kern="1200" dirty="0"/>
            <a:t>Alternate keys</a:t>
          </a:r>
        </a:p>
        <a:p>
          <a:pPr marL="114300" lvl="1" indent="-114300" algn="l" defTabSz="533400">
            <a:lnSpc>
              <a:spcPct val="90000"/>
            </a:lnSpc>
            <a:spcBef>
              <a:spcPct val="0"/>
            </a:spcBef>
            <a:spcAft>
              <a:spcPct val="15000"/>
            </a:spcAft>
            <a:buChar char="•"/>
          </a:pPr>
          <a:r>
            <a:rPr lang="en-US" sz="1200" kern="1200" dirty="0"/>
            <a:t>Field mapping</a:t>
          </a:r>
        </a:p>
        <a:p>
          <a:pPr marL="114300" lvl="1" indent="-114300" algn="l" defTabSz="533400">
            <a:lnSpc>
              <a:spcPct val="90000"/>
            </a:lnSpc>
            <a:spcBef>
              <a:spcPct val="0"/>
            </a:spcBef>
            <a:spcAft>
              <a:spcPct val="15000"/>
            </a:spcAft>
            <a:buChar char="•"/>
          </a:pPr>
          <a:r>
            <a:rPr lang="en-US" sz="1200" kern="1200" dirty="0"/>
            <a:t>Shadow properties</a:t>
          </a:r>
        </a:p>
        <a:p>
          <a:pPr marL="114300" lvl="1" indent="-114300" algn="l" defTabSz="533400">
            <a:lnSpc>
              <a:spcPct val="90000"/>
            </a:lnSpc>
            <a:spcBef>
              <a:spcPct val="0"/>
            </a:spcBef>
            <a:spcAft>
              <a:spcPct val="15000"/>
            </a:spcAft>
            <a:buChar char="•"/>
          </a:pPr>
          <a:r>
            <a:rPr lang="en-US" sz="1200" kern="1200" dirty="0"/>
            <a:t>More readable SQL</a:t>
          </a:r>
        </a:p>
        <a:p>
          <a:pPr marL="114300" lvl="1" indent="-114300" algn="l" defTabSz="533400">
            <a:lnSpc>
              <a:spcPct val="90000"/>
            </a:lnSpc>
            <a:spcBef>
              <a:spcPct val="0"/>
            </a:spcBef>
            <a:spcAft>
              <a:spcPct val="15000"/>
            </a:spcAft>
            <a:buChar char="•"/>
          </a:pPr>
          <a:r>
            <a:rPr lang="en-US" sz="1200" kern="1200" dirty="0"/>
            <a:t>Client key generation</a:t>
          </a:r>
        </a:p>
        <a:p>
          <a:pPr marL="114300" lvl="1" indent="-114300" algn="l" defTabSz="533400">
            <a:lnSpc>
              <a:spcPct val="90000"/>
            </a:lnSpc>
            <a:spcBef>
              <a:spcPct val="0"/>
            </a:spcBef>
            <a:spcAft>
              <a:spcPct val="15000"/>
            </a:spcAft>
            <a:buChar char="•"/>
          </a:pPr>
          <a:r>
            <a:rPr lang="en-US" sz="1200" kern="1200" dirty="0"/>
            <a:t>Batching of statements</a:t>
          </a:r>
        </a:p>
        <a:p>
          <a:pPr marL="114300" lvl="1" indent="-114300" algn="l" defTabSz="533400">
            <a:lnSpc>
              <a:spcPct val="90000"/>
            </a:lnSpc>
            <a:spcBef>
              <a:spcPct val="0"/>
            </a:spcBef>
            <a:spcAft>
              <a:spcPct val="15000"/>
            </a:spcAft>
            <a:buChar char="•"/>
          </a:pPr>
          <a:r>
            <a:rPr lang="en-US" sz="1200" kern="1200" dirty="0"/>
            <a:t>Mixed query evaluation</a:t>
          </a:r>
        </a:p>
        <a:p>
          <a:pPr marL="114300" lvl="1" indent="-114300" algn="l" defTabSz="533400">
            <a:lnSpc>
              <a:spcPct val="90000"/>
            </a:lnSpc>
            <a:spcBef>
              <a:spcPct val="0"/>
            </a:spcBef>
            <a:spcAft>
              <a:spcPct val="15000"/>
            </a:spcAft>
            <a:buChar char="•"/>
          </a:pPr>
          <a:r>
            <a:rPr lang="en-US" sz="1200" kern="1200" dirty="0"/>
            <a:t>Disconnected graph API</a:t>
          </a:r>
        </a:p>
        <a:p>
          <a:pPr marL="114300" lvl="1" indent="-114300" algn="l" defTabSz="533400">
            <a:lnSpc>
              <a:spcPct val="90000"/>
            </a:lnSpc>
            <a:spcBef>
              <a:spcPct val="0"/>
            </a:spcBef>
            <a:spcAft>
              <a:spcPct val="15000"/>
            </a:spcAft>
            <a:buChar char="•"/>
          </a:pPr>
          <a:r>
            <a:rPr lang="en-US" sz="1200" kern="1200" dirty="0"/>
            <a:t>DI and service replacement</a:t>
          </a:r>
        </a:p>
        <a:p>
          <a:pPr marL="114300" lvl="1" indent="-114300" algn="l" defTabSz="533400">
            <a:lnSpc>
              <a:spcPct val="90000"/>
            </a:lnSpc>
            <a:spcBef>
              <a:spcPct val="0"/>
            </a:spcBef>
            <a:spcAft>
              <a:spcPct val="15000"/>
            </a:spcAft>
            <a:buChar char="•"/>
          </a:pPr>
          <a:r>
            <a:rPr lang="fr-FR" sz="1200" kern="1200" dirty="0"/>
            <a:t>LINQ composition over </a:t>
          </a:r>
          <a:r>
            <a:rPr lang="fr-FR" sz="1200" kern="1200" dirty="0" err="1"/>
            <a:t>raw</a:t>
          </a:r>
          <a:r>
            <a:rPr lang="fr-FR" sz="1200" kern="1200" dirty="0"/>
            <a:t> SQL</a:t>
          </a:r>
          <a:endParaRPr lang="en-US" sz="1200" kern="1200" dirty="0"/>
        </a:p>
        <a:p>
          <a:pPr marL="114300" lvl="1" indent="-114300" algn="l" defTabSz="533400">
            <a:lnSpc>
              <a:spcPct val="90000"/>
            </a:lnSpc>
            <a:spcBef>
              <a:spcPct val="0"/>
            </a:spcBef>
            <a:spcAft>
              <a:spcPct val="15000"/>
            </a:spcAft>
            <a:buChar char="•"/>
          </a:pPr>
          <a:r>
            <a:rPr lang="en-US" sz="1200" kern="1200" dirty="0"/>
            <a:t>In-memory provider (for testing)</a:t>
          </a:r>
        </a:p>
      </dsp:txBody>
      <dsp:txXfrm>
        <a:off x="8321395" y="819203"/>
        <a:ext cx="3714750" cy="546225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C7C51B7-F22E-4186-B7BA-0088509794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BF5F8572-6DFC-49A4-80C9-8C7B79A408F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1B59B-E142-4AC5-A729-FDF421239501}" type="datetimeFigureOut">
              <a:rPr lang="it-IT" smtClean="0"/>
              <a:t>25/02/2019</a:t>
            </a:fld>
            <a:endParaRPr lang="it-IT"/>
          </a:p>
        </p:txBody>
      </p:sp>
      <p:sp>
        <p:nvSpPr>
          <p:cNvPr id="4" name="Segnaposto immagine diapositiva 3">
            <a:extLst>
              <a:ext uri="{FF2B5EF4-FFF2-40B4-BE49-F238E27FC236}">
                <a16:creationId xmlns:a16="http://schemas.microsoft.com/office/drawing/2014/main" id="{B3430793-8086-49A8-822C-B953CAFE5BA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a:extLst>
              <a:ext uri="{FF2B5EF4-FFF2-40B4-BE49-F238E27FC236}">
                <a16:creationId xmlns:a16="http://schemas.microsoft.com/office/drawing/2014/main" id="{8E8C053F-A956-4971-B897-BE18777BB86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F8D95C23-72F0-499C-A16E-98AE251A783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a:extLst>
              <a:ext uri="{FF2B5EF4-FFF2-40B4-BE49-F238E27FC236}">
                <a16:creationId xmlns:a16="http://schemas.microsoft.com/office/drawing/2014/main" id="{EBE63372-09CC-4E4C-A9B3-5D502087C85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8621A-EB0B-43F8-844A-9A7122EA62F0}" type="slidenum">
              <a:rPr lang="it-IT" smtClean="0"/>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logs.msdn.microsoft.com/alexj/2009/04/14/tip-12-how-to-choose-an-inheritance-strateg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Segnaposto note 2">
            <a:extLst>
              <a:ext uri="{FF2B5EF4-FFF2-40B4-BE49-F238E27FC236}">
                <a16:creationId xmlns:a16="http://schemas.microsoft.com/office/drawing/2014/main" id="{DC698993-6485-4B36-8799-6E54B5F4F0EF}"/>
              </a:ext>
            </a:extLst>
          </p:cNvPr>
          <p:cNvSpPr>
            <a:spLocks noGrp="1"/>
          </p:cNvSpPr>
          <p:nvPr>
            <p:ph type="body" idx="1"/>
          </p:nvPr>
        </p:nvSpPr>
        <p:spPr/>
        <p:txBody>
          <a:bodyPr/>
          <a:lstStyle/>
          <a:p>
            <a:r>
              <a:rPr lang="it-IT" dirty="0"/>
              <a:t>https://blogs.msdn.microsoft.com/dotnet/2018/05/07/net-core-3-and-support-for-windows-desktop-applications/</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developers, we want to ensure our code </a:t>
            </a:r>
            <a:r>
              <a:rPr lang="en-US" b="1" dirty="0"/>
              <a:t>PERFORMS WELL</a:t>
            </a:r>
            <a:r>
              <a:rPr lang="en-US" dirty="0"/>
              <a:t>, is </a:t>
            </a:r>
            <a:r>
              <a:rPr lang="en-US" b="1" dirty="0"/>
              <a:t>PORTABLE</a:t>
            </a:r>
            <a:r>
              <a:rPr lang="en-US" dirty="0"/>
              <a:t>, and is </a:t>
            </a:r>
            <a:r>
              <a:rPr lang="en-US" b="1" dirty="0"/>
              <a:t>MAINTABLE</a:t>
            </a:r>
            <a:r>
              <a:rPr lang="en-US" dirty="0"/>
              <a:t>.</a:t>
            </a:r>
          </a:p>
          <a:p>
            <a:r>
              <a:rPr lang="en-US" dirty="0"/>
              <a:t>With </a:t>
            </a:r>
            <a:r>
              <a:rPr lang="en-US" b="1" dirty="0"/>
              <a:t>.NET Core 3</a:t>
            </a:r>
            <a:r>
              <a:rPr lang="en-US" dirty="0"/>
              <a:t> we are bringing support to </a:t>
            </a:r>
            <a:r>
              <a:rPr lang="en-US" b="1" dirty="0"/>
              <a:t>new device types</a:t>
            </a:r>
            <a:r>
              <a:rPr lang="en-US" dirty="0"/>
              <a:t> including </a:t>
            </a:r>
            <a:r>
              <a:rPr lang="en-US" b="1" dirty="0"/>
              <a:t>AI</a:t>
            </a:r>
            <a:r>
              <a:rPr lang="en-US" dirty="0"/>
              <a:t>, </a:t>
            </a:r>
            <a:r>
              <a:rPr lang="en-US" b="1" dirty="0"/>
              <a:t>IOT</a:t>
            </a:r>
            <a:r>
              <a:rPr lang="en-US" dirty="0"/>
              <a:t>, and </a:t>
            </a:r>
            <a:r>
              <a:rPr lang="en-US" b="1" dirty="0"/>
              <a:t>DESKTOP</a:t>
            </a:r>
            <a:r>
              <a:rPr lang="en-US" dirty="0"/>
              <a:t>.</a:t>
            </a:r>
          </a:p>
          <a:p>
            <a:r>
              <a:rPr lang="en-US" b="1" dirty="0"/>
              <a:t>.NET CORE for DESKTOP</a:t>
            </a:r>
            <a:r>
              <a:rPr lang="en-US" dirty="0"/>
              <a:t> means you </a:t>
            </a:r>
            <a:r>
              <a:rPr lang="en-US" b="1" dirty="0"/>
              <a:t>NO LONGER</a:t>
            </a:r>
            <a:r>
              <a:rPr lang="en-US" dirty="0"/>
              <a:t> need a </a:t>
            </a:r>
            <a:r>
              <a:rPr lang="en-US" b="1" dirty="0"/>
              <a:t>DEPENDENCY</a:t>
            </a:r>
            <a:r>
              <a:rPr lang="en-US" dirty="0"/>
              <a:t> on the </a:t>
            </a:r>
            <a:r>
              <a:rPr lang="en-US" b="1" dirty="0"/>
              <a:t>.NET FRAMEWORK</a:t>
            </a:r>
            <a:r>
              <a:rPr lang="en-US" dirty="0"/>
              <a:t> installed on the machine – </a:t>
            </a:r>
            <a:r>
              <a:rPr lang="en-US" b="1" dirty="0"/>
              <a:t>you ship what you need</a:t>
            </a:r>
            <a:r>
              <a:rPr lang="en-US" dirty="0"/>
              <a:t>.</a:t>
            </a:r>
          </a:p>
          <a:p>
            <a:r>
              <a:rPr lang="en-US" dirty="0"/>
              <a:t>.NET CORE has a </a:t>
            </a:r>
            <a:r>
              <a:rPr lang="en-US" b="1" dirty="0"/>
              <a:t>smaller footprint</a:t>
            </a:r>
            <a:r>
              <a:rPr lang="en-US" dirty="0"/>
              <a:t> and </a:t>
            </a:r>
            <a:r>
              <a:rPr lang="en-US" b="1" dirty="0"/>
              <a:t>IMPROVED PERFORMANCE</a:t>
            </a:r>
            <a:r>
              <a:rPr lang="en-US" dirty="0"/>
              <a:t>. .NET CORE also supports a more </a:t>
            </a:r>
            <a:r>
              <a:rPr lang="en-US" b="1" dirty="0"/>
              <a:t>MODERN .</a:t>
            </a:r>
            <a:r>
              <a:rPr lang="en-US" b="1" dirty="0" err="1"/>
              <a:t>csproj</a:t>
            </a:r>
            <a:r>
              <a:rPr lang="en-US" b="1" dirty="0"/>
              <a:t> PROJECT SYSTEM</a:t>
            </a:r>
            <a:r>
              <a:rPr lang="en-US" dirty="0"/>
              <a:t>.</a:t>
            </a:r>
          </a:p>
          <a:p>
            <a:endParaRPr lang="it-IT" dirty="0"/>
          </a:p>
        </p:txBody>
      </p:sp>
    </p:spTree>
    <p:extLst>
      <p:ext uri="{BB962C8B-B14F-4D97-AF65-F5344CB8AC3E}">
        <p14:creationId xmlns:p14="http://schemas.microsoft.com/office/powerpoint/2010/main" val="426509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2/25/2019 5:01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93867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https://docs.microsoft.com/en-us/ef/core/what-is-new/roadmap</a:t>
            </a:r>
          </a:p>
          <a:p>
            <a:r>
              <a:rPr lang="it-IT" dirty="0"/>
              <a:t>https://www.infoq.com/news/2019/01/EF-Core-3.0-Roadmap</a:t>
            </a:r>
          </a:p>
          <a:p>
            <a:endParaRPr lang="it-IT" dirty="0"/>
          </a:p>
          <a:p>
            <a:r>
              <a:rPr lang="en-US" sz="1200" b="1" i="0" u="none" strike="noStrike" kern="1200" dirty="0">
                <a:solidFill>
                  <a:schemeClr val="tx1"/>
                </a:solidFill>
                <a:effectLst/>
                <a:latin typeface="+mn-lt"/>
                <a:ea typeface="+mn-ea"/>
                <a:cs typeface="+mn-cs"/>
              </a:rPr>
              <a:t>Features not on the EF Core 3.0 Roadmap</a:t>
            </a:r>
          </a:p>
          <a:p>
            <a:r>
              <a:rPr lang="en-US" sz="1200" b="1" i="0" u="none" strike="noStrike" kern="1200" dirty="0">
                <a:solidFill>
                  <a:schemeClr val="tx1"/>
                </a:solidFill>
                <a:effectLst/>
                <a:latin typeface="+mn-lt"/>
                <a:ea typeface="+mn-ea"/>
                <a:cs typeface="+mn-cs"/>
              </a:rPr>
              <a:t>Stored Procedures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First class support for stored procedures will not be offered in the EF Core 3.0 timeframe.</a:t>
            </a:r>
          </a:p>
          <a:p>
            <a:r>
              <a:rPr lang="en-US" sz="1200" b="1" i="0" u="none" strike="noStrike" kern="1200" dirty="0">
                <a:solidFill>
                  <a:schemeClr val="tx1"/>
                </a:solidFill>
                <a:effectLst/>
                <a:latin typeface="+mn-lt"/>
                <a:ea typeface="+mn-ea"/>
                <a:cs typeface="+mn-cs"/>
              </a:rPr>
              <a:t>Table Per Type Inheritance </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When tables are very wide with far too many columns, one technique to address the problem is </a:t>
            </a:r>
            <a:r>
              <a:rPr lang="en-US" sz="1200" b="0" i="0" u="sng" strike="noStrike" kern="1200" dirty="0">
                <a:solidFill>
                  <a:schemeClr val="tx1"/>
                </a:solidFill>
                <a:effectLst/>
                <a:latin typeface="+mn-lt"/>
                <a:ea typeface="+mn-ea"/>
                <a:cs typeface="+mn-cs"/>
                <a:hlinkClick r:id="rId3"/>
              </a:rPr>
              <a:t>Table Per Type inheritance</a:t>
            </a:r>
            <a:r>
              <a:rPr lang="en-US" sz="1200" b="0" i="0" u="none" strike="noStrike" kern="1200" dirty="0">
                <a:solidFill>
                  <a:schemeClr val="tx1"/>
                </a:solidFill>
                <a:effectLst/>
                <a:latin typeface="+mn-lt"/>
                <a:ea typeface="+mn-ea"/>
                <a:cs typeface="+mn-cs"/>
              </a:rPr>
              <a:t>. With this model, each row is identified as belonging to one of several subtypes. Each subtype gets its own table with just the columns that are unique to that subtype. Only columns that are common to all subtypes remain in the original table.</a:t>
            </a:r>
          </a:p>
          <a:p>
            <a:r>
              <a:rPr lang="en-US" sz="1200" b="0" i="0" u="none" strike="noStrike" kern="1200" dirty="0">
                <a:solidFill>
                  <a:schemeClr val="tx1"/>
                </a:solidFill>
                <a:effectLst/>
                <a:latin typeface="+mn-lt"/>
                <a:ea typeface="+mn-ea"/>
                <a:cs typeface="+mn-cs"/>
              </a:rPr>
              <a:t>Currently table per type inheritance is supported by Entity Framework, but not EF Core. </a:t>
            </a:r>
          </a:p>
          <a:p>
            <a:r>
              <a:rPr lang="en-US" sz="1200" b="1" i="0" u="none" strike="noStrike" kern="1200" dirty="0" err="1">
                <a:solidFill>
                  <a:schemeClr val="tx1"/>
                </a:solidFill>
                <a:effectLst/>
                <a:latin typeface="+mn-lt"/>
                <a:ea typeface="+mn-ea"/>
                <a:cs typeface="+mn-cs"/>
              </a:rPr>
              <a:t>Upsert</a:t>
            </a:r>
            <a:endParaRPr lang="en-US" sz="1200" b="0" i="0" u="none" strike="noStrike" kern="1200" dirty="0">
              <a:solidFill>
                <a:schemeClr val="tx1"/>
              </a:solidFill>
              <a:effectLst/>
              <a:latin typeface="+mn-lt"/>
              <a:ea typeface="+mn-ea"/>
              <a:cs typeface="+mn-cs"/>
            </a:endParaRPr>
          </a:p>
          <a:p>
            <a:r>
              <a:rPr lang="en-US" sz="1200" b="0" i="0" u="none" strike="noStrike" kern="1200" dirty="0" err="1">
                <a:solidFill>
                  <a:schemeClr val="tx1"/>
                </a:solidFill>
                <a:effectLst/>
                <a:latin typeface="+mn-lt"/>
                <a:ea typeface="+mn-ea"/>
                <a:cs typeface="+mn-cs"/>
              </a:rPr>
              <a:t>Upsert</a:t>
            </a:r>
            <a:r>
              <a:rPr lang="en-US" sz="1200" b="0" i="0" u="none" strike="noStrike" kern="1200" dirty="0">
                <a:solidFill>
                  <a:schemeClr val="tx1"/>
                </a:solidFill>
                <a:effectLst/>
                <a:latin typeface="+mn-lt"/>
                <a:ea typeface="+mn-ea"/>
                <a:cs typeface="+mn-cs"/>
              </a:rPr>
              <a:t>, the ability to conditionally insert or update a record, is considered a second-tier ORM feature. While not necessary, it is nice to have as it can reduce round-trips to the database and simplify code. However, it currently doesn’t fit the EF Core model.</a:t>
            </a:r>
          </a:p>
          <a:p>
            <a:endParaRPr lang="it-IT" dirty="0"/>
          </a:p>
        </p:txBody>
      </p:sp>
      <p:sp>
        <p:nvSpPr>
          <p:cNvPr id="4" name="Segnaposto numero diapositiva 3"/>
          <p:cNvSpPr>
            <a:spLocks noGrp="1"/>
          </p:cNvSpPr>
          <p:nvPr>
            <p:ph type="sldNum" sz="quarter" idx="5"/>
          </p:nvPr>
        </p:nvSpPr>
        <p:spPr/>
        <p:txBody>
          <a:bodyPr/>
          <a:lstStyle/>
          <a:p>
            <a:fld id="{3A98621A-EB0B-43F8-844A-9A7122EA62F0}" type="slidenum">
              <a:rPr lang="it-IT" smtClean="0"/>
              <a:t>16</a:t>
            </a:fld>
            <a:endParaRPr lang="it-IT"/>
          </a:p>
        </p:txBody>
      </p:sp>
    </p:spTree>
    <p:extLst>
      <p:ext uri="{BB962C8B-B14F-4D97-AF65-F5344CB8AC3E}">
        <p14:creationId xmlns:p14="http://schemas.microsoft.com/office/powerpoint/2010/main" val="230638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https://iamtimcorey.com/ask-tim-dont-use-entity-framework/</a:t>
            </a:r>
          </a:p>
          <a:p>
            <a:r>
              <a:rPr lang="en-US"/>
              <a:t>https://medium.com/@engr.mmohsin/entity-framework-core-2-dapper-performance-benchmark-c29e8cce9e1b</a:t>
            </a:r>
          </a:p>
          <a:p>
            <a:endParaRPr lang="en-US" dirty="0"/>
          </a:p>
          <a:p>
            <a:r>
              <a:rPr lang="en-US" dirty="0"/>
              <a:t>Speed – OR/M means overhead, a</a:t>
            </a:r>
            <a:r>
              <a:rPr lang="en-US" baseline="0" dirty="0"/>
              <a:t> micro OR/M performance will be very close to plain ADO.NET. In my experience, data access is very often the performance bottleneck.</a:t>
            </a:r>
            <a:endParaRPr lang="en-US" dirty="0"/>
          </a:p>
          <a:p>
            <a:endParaRPr lang="en-US" dirty="0"/>
          </a:p>
          <a:p>
            <a:r>
              <a:rPr lang="en-US" dirty="0"/>
              <a:t>OR/</a:t>
            </a:r>
            <a:r>
              <a:rPr lang="en-US" dirty="0" err="1"/>
              <a:t>Ms</a:t>
            </a:r>
            <a:r>
              <a:rPr lang="en-US" dirty="0"/>
              <a:t> ship with a bunch of features that require some extra work that you don’t need,</a:t>
            </a:r>
            <a:r>
              <a:rPr lang="en-US" baseline="0" dirty="0"/>
              <a:t> </a:t>
            </a:r>
            <a:r>
              <a:rPr lang="en-US" dirty="0"/>
              <a:t>shouldn’t need. OR/</a:t>
            </a:r>
            <a:r>
              <a:rPr lang="en-US" dirty="0" err="1"/>
              <a:t>Ms</a:t>
            </a:r>
            <a:r>
              <a:rPr lang="en-US" dirty="0"/>
              <a:t> often need a significant amount</a:t>
            </a:r>
            <a:r>
              <a:rPr lang="en-US" baseline="0" dirty="0"/>
              <a:t> of </a:t>
            </a:r>
            <a:r>
              <a:rPr lang="en-US" dirty="0"/>
              <a:t>configuration and setup, especially if you don’t (or can’t) follow conventions. With</a:t>
            </a:r>
            <a:r>
              <a:rPr lang="en-US" baseline="0" dirty="0"/>
              <a:t> a Micro OR/M it’s pretty much Install-Package and you’re ready to go.</a:t>
            </a:r>
            <a:endParaRPr lang="en-US" dirty="0"/>
          </a:p>
          <a:p>
            <a:endParaRPr lang="en-US" dirty="0"/>
          </a:p>
          <a:p>
            <a:r>
              <a:rPr lang="en-US" dirty="0"/>
              <a:t>ADO.NET</a:t>
            </a:r>
            <a:r>
              <a:rPr lang="en-US" baseline="0" dirty="0"/>
              <a:t> is (was) pretty great, but it shipped with .NET 1.0, that’s like 18 years ago</a:t>
            </a:r>
          </a:p>
          <a:p>
            <a:r>
              <a:rPr lang="en-US" baseline="0" dirty="0"/>
              <a:t>In technology terms, it’s as old as the moon. There is so much ceremony with ADO.NET that it’s just intolerable in many (not all) cases</a:t>
            </a:r>
            <a:endParaRPr lang="en-US" dirty="0"/>
          </a:p>
          <a:p>
            <a:endParaRPr lang="it-IT" dirty="0"/>
          </a:p>
        </p:txBody>
      </p:sp>
      <p:sp>
        <p:nvSpPr>
          <p:cNvPr id="4" name="Segnaposto intestazione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egnaposto piè di pagina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egnaposto data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 5:01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egnaposto numero diapositiva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9447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egnaposto piè di pagina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egnaposto data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 5:01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egnaposto numero diapositiva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9091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https://it.wikipedia.org/wiki/Architettura_multi-tier</a:t>
            </a:r>
          </a:p>
        </p:txBody>
      </p:sp>
      <p:sp>
        <p:nvSpPr>
          <p:cNvPr id="4" name="Segnaposto intestazione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egnaposto piè di pagina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egnaposto data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 5:01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egnaposto numero diapositiva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1814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egnaposto piè di pagina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egnaposto data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 5:01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egnaposto numero diapositiva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5017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egnaposto piè di pagina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egnaposto data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 5:01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egnaposto numero diapositiva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219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You will get to </a:t>
            </a:r>
            <a:r>
              <a:rPr lang="en-US" b="1" dirty="0"/>
              <a:t>MAXIMIZE CODE RE-USE</a:t>
            </a:r>
            <a:r>
              <a:rPr lang="en-US" dirty="0"/>
              <a:t> across all of these DEVICE TYPES and we will </a:t>
            </a:r>
            <a:r>
              <a:rPr lang="en-US" b="1" dirty="0"/>
              <a:t>SUPPORT WINFORMS</a:t>
            </a:r>
            <a:r>
              <a:rPr lang="en-US" dirty="0"/>
              <a:t> and </a:t>
            </a:r>
            <a:r>
              <a:rPr lang="en-US" b="1" dirty="0"/>
              <a:t>WPF</a:t>
            </a:r>
            <a:r>
              <a:rPr lang="en-US" dirty="0"/>
              <a:t> </a:t>
            </a:r>
            <a:r>
              <a:rPr lang="en-US" b="1" dirty="0"/>
              <a:t>controls</a:t>
            </a:r>
            <a:r>
              <a:rPr lang="en-US" dirty="0"/>
              <a:t> and </a:t>
            </a:r>
            <a:r>
              <a:rPr lang="en-US" b="1" dirty="0"/>
              <a:t>XAML ISLANDS.</a:t>
            </a:r>
            <a:endParaRPr lang="en-US" dirty="0"/>
          </a:p>
          <a:p>
            <a:r>
              <a:rPr lang="en-US" dirty="0"/>
              <a:t>You will have access to </a:t>
            </a:r>
            <a:r>
              <a:rPr lang="en-US" b="1" dirty="0"/>
              <a:t>ALL WINDOWS 10 APIS</a:t>
            </a:r>
            <a:r>
              <a:rPr lang="en-US" dirty="0"/>
              <a:t> and </a:t>
            </a:r>
            <a:r>
              <a:rPr lang="en-US" b="1" dirty="0"/>
              <a:t>.NET CORE TOOLING</a:t>
            </a:r>
            <a:r>
              <a:rPr lang="en-US" dirty="0"/>
              <a:t> that will bring you that </a:t>
            </a:r>
            <a:r>
              <a:rPr lang="en-US" b="1" dirty="0"/>
              <a:t>IMPROVED PERFORMANCE</a:t>
            </a:r>
            <a:r>
              <a:rPr lang="en-US" dirty="0"/>
              <a:t>.</a:t>
            </a:r>
          </a:p>
          <a:p>
            <a:endParaRPr lang="it-IT" dirty="0"/>
          </a:p>
        </p:txBody>
      </p:sp>
      <p:sp>
        <p:nvSpPr>
          <p:cNvPr id="4" name="Segnaposto intestazione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egnaposto piè di pagina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egnaposto data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 5:01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egnaposto numero diapositiva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8087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http://danpatrascu.com/whats-the-point-of-net-core-3-0-desktop-applications</a:t>
            </a:r>
          </a:p>
          <a:p>
            <a:endParaRPr lang="it-IT" dirty="0"/>
          </a:p>
          <a:p>
            <a:r>
              <a:rPr lang="en-US" sz="1200" b="0" i="0" u="none" strike="noStrike" kern="1200" dirty="0">
                <a:solidFill>
                  <a:schemeClr val="tx1"/>
                </a:solidFill>
                <a:effectLst/>
                <a:latin typeface="+mn-lt"/>
                <a:ea typeface="+mn-ea"/>
                <a:cs typeface="+mn-cs"/>
              </a:rPr>
              <a:t>Having desktop applications in </a:t>
            </a:r>
            <a:r>
              <a:rPr lang="en-US" sz="1200" b="0" i="0" u="none" strike="noStrike" kern="1200" dirty="0" err="1">
                <a:solidFill>
                  <a:schemeClr val="tx1"/>
                </a:solidFill>
                <a:effectLst/>
                <a:latin typeface="+mn-lt"/>
                <a:ea typeface="+mn-ea"/>
                <a:cs typeface="+mn-cs"/>
              </a:rPr>
              <a:t>.Net</a:t>
            </a:r>
            <a:r>
              <a:rPr lang="en-US" sz="1200" b="0" i="0" u="none" strike="noStrike" kern="1200" dirty="0">
                <a:solidFill>
                  <a:schemeClr val="tx1"/>
                </a:solidFill>
                <a:effectLst/>
                <a:latin typeface="+mn-lt"/>
                <a:ea typeface="+mn-ea"/>
                <a:cs typeface="+mn-cs"/>
              </a:rPr>
              <a:t> Core means that developers can take advantage of the self contained deployment of </a:t>
            </a:r>
            <a:r>
              <a:rPr lang="en-US" sz="1200" b="0" i="0" u="none" strike="noStrike" kern="1200" dirty="0" err="1">
                <a:solidFill>
                  <a:schemeClr val="tx1"/>
                </a:solidFill>
                <a:effectLst/>
                <a:latin typeface="+mn-lt"/>
                <a:ea typeface="+mn-ea"/>
                <a:cs typeface="+mn-cs"/>
              </a:rPr>
              <a:t>.Net</a:t>
            </a:r>
            <a:r>
              <a:rPr lang="en-US" sz="1200" b="0" i="0" u="none" strike="noStrike" kern="1200" dirty="0">
                <a:solidFill>
                  <a:schemeClr val="tx1"/>
                </a:solidFill>
                <a:effectLst/>
                <a:latin typeface="+mn-lt"/>
                <a:ea typeface="+mn-ea"/>
                <a:cs typeface="+mn-cs"/>
              </a:rPr>
              <a:t> Core applications so on one computer we can potentially have several such desktop applications, each running on different versions of </a:t>
            </a:r>
            <a:r>
              <a:rPr lang="en-US" sz="1200" b="0" i="0" u="none" strike="noStrike" kern="1200" dirty="0" err="1">
                <a:solidFill>
                  <a:schemeClr val="tx1"/>
                </a:solidFill>
                <a:effectLst/>
                <a:latin typeface="+mn-lt"/>
                <a:ea typeface="+mn-ea"/>
                <a:cs typeface="+mn-cs"/>
              </a:rPr>
              <a:t>.Net</a:t>
            </a:r>
            <a:r>
              <a:rPr lang="en-US" sz="1200" b="0" i="0" u="none" strike="noStrike" kern="1200" dirty="0">
                <a:solidFill>
                  <a:schemeClr val="tx1"/>
                </a:solidFill>
                <a:effectLst/>
                <a:latin typeface="+mn-lt"/>
                <a:ea typeface="+mn-ea"/>
                <a:cs typeface="+mn-cs"/>
              </a:rPr>
              <a:t> Core.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From a more strategic point of view, bringing desktop applications to </a:t>
            </a:r>
            <a:r>
              <a:rPr lang="en-US" sz="1200" b="0" i="0" u="none" strike="noStrike" kern="1200" dirty="0" err="1">
                <a:solidFill>
                  <a:schemeClr val="tx1"/>
                </a:solidFill>
                <a:effectLst/>
                <a:latin typeface="+mn-lt"/>
                <a:ea typeface="+mn-ea"/>
                <a:cs typeface="+mn-cs"/>
              </a:rPr>
              <a:t>.Net</a:t>
            </a:r>
            <a:r>
              <a:rPr lang="en-US" sz="1200" b="0" i="0" u="none" strike="noStrike" kern="1200" dirty="0">
                <a:solidFill>
                  <a:schemeClr val="tx1"/>
                </a:solidFill>
                <a:effectLst/>
                <a:latin typeface="+mn-lt"/>
                <a:ea typeface="+mn-ea"/>
                <a:cs typeface="+mn-cs"/>
              </a:rPr>
              <a:t> Core 3.0 means that Microsoft continues to open source parts of their proprietary Windows centric products and APIs. This is a clear message that when Microsoft talks about the benefits of open source software, they really mean it since they bring more and more products and APIs to the open source world</a:t>
            </a:r>
            <a:endParaRPr lang="it-IT" dirty="0"/>
          </a:p>
        </p:txBody>
      </p:sp>
      <p:sp>
        <p:nvSpPr>
          <p:cNvPr id="4" name="Segnaposto intestazione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egnaposto piè di pagina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egnaposto data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 5:01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egnaposto numero diapositiva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6768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https://medium.com/@andy.watt83/the-net-framework-is-done-8aec3bbae12d</a:t>
            </a:r>
          </a:p>
        </p:txBody>
      </p:sp>
      <p:sp>
        <p:nvSpPr>
          <p:cNvPr id="4" name="Segnaposto intestazione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egnaposto piè di pagina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egnaposto data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 5:01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egnaposto numero diapositiva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27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egnaposto piè di pagina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egnaposto data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 5:01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egnaposto numero diapositiva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380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egnaposto piè di pagina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egnaposto data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 5:01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egnaposto numero diapositiva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504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egnaposto piè di pagina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egnaposto data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 5:01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egnaposto numero diapositiva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948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egnaposto piè di pagina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egnaposto data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 5:01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egnaposto numero diapositiva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779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egnaposto piè di pagina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egnaposto data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 5:01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egnaposto numero diapositiva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82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wmf"/><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emf"/><Relationship Id="rId11" Type="http://schemas.openxmlformats.org/officeDocument/2006/relationships/image" Target="../media/image13.wmf"/><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emf"/></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emf"/><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emf"/><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wmf"/></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emf"/><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emf"/><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wmf"/><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emf"/><Relationship Id="rId11" Type="http://schemas.openxmlformats.org/officeDocument/2006/relationships/image" Target="../media/image13.wmf"/><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emf"/></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7.png"/><Relationship Id="rId7" Type="http://schemas.openxmlformats.org/officeDocument/2006/relationships/image" Target="../media/image13.wmf"/><Relationship Id="rId2" Type="http://schemas.openxmlformats.org/officeDocument/2006/relationships/image" Target="../media/image16.png"/><Relationship Id="rId1" Type="http://schemas.openxmlformats.org/officeDocument/2006/relationships/slideMaster" Target="../slideMasters/slideMaster3.xml"/><Relationship Id="rId6" Type="http://schemas.openxmlformats.org/officeDocument/2006/relationships/image" Target="../media/image10.jpeg"/><Relationship Id="rId11" Type="http://schemas.openxmlformats.org/officeDocument/2006/relationships/image" Target="../media/image22.png"/><Relationship Id="rId5" Type="http://schemas.openxmlformats.org/officeDocument/2006/relationships/image" Target="../media/image9.png"/><Relationship Id="rId10" Type="http://schemas.openxmlformats.org/officeDocument/2006/relationships/image" Target="../media/image12.jpg"/><Relationship Id="rId4" Type="http://schemas.openxmlformats.org/officeDocument/2006/relationships/image" Target="../media/image8.emf"/><Relationship Id="rId9" Type="http://schemas.openxmlformats.org/officeDocument/2006/relationships/image" Target="../media/image14.wmf"/></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emf"/><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emf"/><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wmf"/></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emf"/><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emf"/><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w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emf"/><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emf"/><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w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255462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8535502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4137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endParaRPr lang="en-US" sz="176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37698191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6427013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62805106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57637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680735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a:blip r:embed="rId2"/>
          <a:stretch>
            <a:fillRect/>
          </a:stretch>
        </p:blipFill>
        <p:spPr>
          <a:xfrm>
            <a:off x="6937716" y="-380896"/>
            <a:ext cx="5634751" cy="7619794"/>
          </a:xfrm>
          <a:prstGeom prst="rect">
            <a:avLst/>
          </a:prstGeom>
        </p:spPr>
      </p:pic>
      <p:sp>
        <p:nvSpPr>
          <p:cNvPr id="2" name="Title 1"/>
          <p:cNvSpPr>
            <a:spLocks noGrp="1"/>
          </p:cNvSpPr>
          <p:nvPr>
            <p:ph type="ctrTitle" hasCustomPrompt="1"/>
          </p:nvPr>
        </p:nvSpPr>
        <p:spPr>
          <a:xfrm>
            <a:off x="380885" y="3692082"/>
            <a:ext cx="11429747" cy="2476407"/>
          </a:xfrm>
        </p:spPr>
        <p:txBody>
          <a:bodyPr anchor="b">
            <a:noAutofit/>
          </a:bodyPr>
          <a:lstStyle>
            <a:lvl1pPr algn="l">
              <a:defRPr sz="635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82208" y="381612"/>
            <a:ext cx="11429264" cy="1142440"/>
          </a:xfrm>
        </p:spPr>
        <p:txBody>
          <a:bodyPr anchor="t">
            <a:noAutofit/>
          </a:bodyPr>
          <a:lstStyle>
            <a:lvl1pPr algn="l">
              <a:defRPr lang="en-US" sz="4233"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9178795" y="3238504"/>
            <a:ext cx="2631838" cy="380990"/>
          </a:xfrm>
          <a:prstGeom prst="rect">
            <a:avLst/>
          </a:prstGeom>
        </p:spPr>
      </p:pic>
      <p:pic>
        <p:nvPicPr>
          <p:cNvPr id="8" name="Picture 7">
            <a:extLst>
              <a:ext uri="{FF2B5EF4-FFF2-40B4-BE49-F238E27FC236}">
                <a16:creationId xmlns:a16="http://schemas.microsoft.com/office/drawing/2014/main" id="{56048FAF-929C-4957-BB5C-08EEE6E25341}"/>
              </a:ext>
            </a:extLst>
          </p:cNvPr>
          <p:cNvPicPr>
            <a:picLocks noChangeAspect="1"/>
          </p:cNvPicPr>
          <p:nvPr userDrawn="1"/>
        </p:nvPicPr>
        <p:blipFill>
          <a:blip r:embed="rId4"/>
          <a:stretch>
            <a:fillRect/>
          </a:stretch>
        </p:blipFill>
        <p:spPr>
          <a:xfrm>
            <a:off x="156213" y="1831741"/>
            <a:ext cx="1620289" cy="1620314"/>
          </a:xfrm>
          <a:prstGeom prst="rect">
            <a:avLst/>
          </a:prstGeom>
        </p:spPr>
      </p:pic>
      <p:sp>
        <p:nvSpPr>
          <p:cNvPr id="9" name="TextBox 8">
            <a:extLst>
              <a:ext uri="{FF2B5EF4-FFF2-40B4-BE49-F238E27FC236}">
                <a16:creationId xmlns:a16="http://schemas.microsoft.com/office/drawing/2014/main" id="{B66F35D3-9CBA-43F6-84BB-8392542AB12B}"/>
              </a:ext>
            </a:extLst>
          </p:cNvPr>
          <p:cNvSpPr txBox="1"/>
          <p:nvPr userDrawn="1"/>
        </p:nvSpPr>
        <p:spPr>
          <a:xfrm>
            <a:off x="1361773" y="2363776"/>
            <a:ext cx="1976031" cy="483209"/>
          </a:xfrm>
          <a:prstGeom prst="rect">
            <a:avLst/>
          </a:prstGeom>
          <a:noFill/>
        </p:spPr>
        <p:txBody>
          <a:bodyPr wrap="square" rtlCol="0">
            <a:spAutoFit/>
          </a:bodyPr>
          <a:lstStyle/>
          <a:p>
            <a:r>
              <a:rPr lang="it-IT" sz="2540" b="1" dirty="0">
                <a:solidFill>
                  <a:srgbClr val="0079D6"/>
                </a:solidFill>
              </a:rPr>
              <a:t>#sqlsat</a:t>
            </a:r>
          </a:p>
        </p:txBody>
      </p:sp>
      <p:pic>
        <p:nvPicPr>
          <p:cNvPr id="10" name="Picture 2" descr="BEANTECH_logo_colori_24">
            <a:extLst>
              <a:ext uri="{FF2B5EF4-FFF2-40B4-BE49-F238E27FC236}">
                <a16:creationId xmlns:a16="http://schemas.microsoft.com/office/drawing/2014/main" id="{19664519-524F-4907-9876-B403E2A28D4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596789" y="6405403"/>
            <a:ext cx="960542" cy="196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1" name="Picture 3">
            <a:extLst>
              <a:ext uri="{FF2B5EF4-FFF2-40B4-BE49-F238E27FC236}">
                <a16:creationId xmlns:a16="http://schemas.microsoft.com/office/drawing/2014/main" id="{496C0D2D-D4E8-48B8-B281-7D80EA74959F}"/>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t="33011" b="34665"/>
          <a:stretch>
            <a:fillRect/>
          </a:stretch>
        </p:blipFill>
        <p:spPr bwMode="auto">
          <a:xfrm>
            <a:off x="1234731" y="6384128"/>
            <a:ext cx="1044737" cy="239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2" name="Picture 4" descr="logoFluentis 250x52px">
            <a:extLst>
              <a:ext uri="{FF2B5EF4-FFF2-40B4-BE49-F238E27FC236}">
                <a16:creationId xmlns:a16="http://schemas.microsoft.com/office/drawing/2014/main" id="{21F2152E-860A-4708-9B69-7697C0E3E799}"/>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874651" y="6403141"/>
            <a:ext cx="963258" cy="200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3" name="Picture 5" descr="logo Palazzetti Italiano">
            <a:extLst>
              <a:ext uri="{FF2B5EF4-FFF2-40B4-BE49-F238E27FC236}">
                <a16:creationId xmlns:a16="http://schemas.microsoft.com/office/drawing/2014/main" id="{F9F81373-4ECD-4FD4-94AA-F69FD345D3AD}"/>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155230" y="6411289"/>
            <a:ext cx="937909" cy="18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5" name="Picture 7" descr="logo 1nn0va">
            <a:extLst>
              <a:ext uri="{FF2B5EF4-FFF2-40B4-BE49-F238E27FC236}">
                <a16:creationId xmlns:a16="http://schemas.microsoft.com/office/drawing/2014/main" id="{B8B8D1E7-3EE9-48B6-8B21-571CE6BFA20C}"/>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b="38971"/>
          <a:stretch>
            <a:fillRect/>
          </a:stretch>
        </p:blipFill>
        <p:spPr bwMode="auto">
          <a:xfrm>
            <a:off x="203285" y="6359256"/>
            <a:ext cx="714125" cy="288752"/>
          </a:xfrm>
          <a:prstGeom prst="rect">
            <a:avLst/>
          </a:prstGeom>
          <a:solidFill>
            <a:srgbClr val="FFFFFF"/>
          </a:solidFill>
          <a:ln>
            <a:noFill/>
          </a:ln>
          <a:effectLst/>
          <a:extLs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6" name="Picture 15" descr="A picture containing ax&#10;&#10;Description automatically generated">
            <a:extLst>
              <a:ext uri="{FF2B5EF4-FFF2-40B4-BE49-F238E27FC236}">
                <a16:creationId xmlns:a16="http://schemas.microsoft.com/office/drawing/2014/main" id="{C3292CCC-CAB2-47CB-9E76-F100A36FDFFB}"/>
              </a:ext>
            </a:extLst>
          </p:cNvPr>
          <p:cNvPicPr>
            <a:picLocks noChangeAspect="1"/>
          </p:cNvPicPr>
          <p:nvPr userDrawn="1"/>
        </p:nvPicPr>
        <p:blipFill>
          <a:blip r:embed="rId10"/>
          <a:stretch>
            <a:fillRect/>
          </a:stretch>
        </p:blipFill>
        <p:spPr>
          <a:xfrm>
            <a:off x="6410459" y="6322008"/>
            <a:ext cx="955902" cy="363248"/>
          </a:xfrm>
          <a:prstGeom prst="rect">
            <a:avLst/>
          </a:prstGeom>
        </p:spPr>
      </p:pic>
      <p:pic>
        <p:nvPicPr>
          <p:cNvPr id="17" name="Picture 6" descr="ConsorzioUniversitario">
            <a:extLst>
              <a:ext uri="{FF2B5EF4-FFF2-40B4-BE49-F238E27FC236}">
                <a16:creationId xmlns:a16="http://schemas.microsoft.com/office/drawing/2014/main" id="{69A2814B-D885-4A69-A5CD-AB65E8714E56}"/>
              </a:ext>
            </a:extLst>
          </p:cNvPr>
          <p:cNvPicPr preferRelativeResize="0">
            <a:picLocks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0561912" y="6256228"/>
            <a:ext cx="312677" cy="494808"/>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8" name="Picture 8" descr="msft_logo_print">
            <a:extLst>
              <a:ext uri="{FF2B5EF4-FFF2-40B4-BE49-F238E27FC236}">
                <a16:creationId xmlns:a16="http://schemas.microsoft.com/office/drawing/2014/main" id="{A32D0752-5D21-4F77-AC26-F23494DDF311}"/>
              </a:ext>
            </a:extLst>
          </p:cNvPr>
          <p:cNvPicPr preferRelativeResize="0">
            <a:picLocks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56904" y="6366892"/>
            <a:ext cx="1287687" cy="273482"/>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9" name="Picture 18" descr="A close up of a logo&#10;&#10;Description automatically generated">
            <a:extLst>
              <a:ext uri="{FF2B5EF4-FFF2-40B4-BE49-F238E27FC236}">
                <a16:creationId xmlns:a16="http://schemas.microsoft.com/office/drawing/2014/main" id="{20E2991D-BF36-4912-ADAE-D977D1BB3B32}"/>
              </a:ext>
            </a:extLst>
          </p:cNvPr>
          <p:cNvPicPr>
            <a:picLocks noChangeAspect="1"/>
          </p:cNvPicPr>
          <p:nvPr userDrawn="1"/>
        </p:nvPicPr>
        <p:blipFill rotWithShape="1">
          <a:blip r:embed="rId13"/>
          <a:srcRect l="6081" t="32384" r="6514" b="31070"/>
          <a:stretch/>
        </p:blipFill>
        <p:spPr>
          <a:xfrm>
            <a:off x="7683682" y="6303790"/>
            <a:ext cx="955902" cy="399687"/>
          </a:xfrm>
          <a:prstGeom prst="rect">
            <a:avLst/>
          </a:prstGeom>
        </p:spPr>
      </p:pic>
    </p:spTree>
    <p:extLst>
      <p:ext uri="{BB962C8B-B14F-4D97-AF65-F5344CB8AC3E}">
        <p14:creationId xmlns:p14="http://schemas.microsoft.com/office/powerpoint/2010/main" val="2794972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381116" y="1523761"/>
            <a:ext cx="11429516" cy="2055306"/>
          </a:xfrm>
        </p:spPr>
        <p:txBody>
          <a:bodyPr/>
          <a:lstStyle>
            <a:lvl1pPr marL="0" indent="0">
              <a:buFont typeface="Wingdings" charset="2"/>
              <a:buNone/>
              <a:defRPr>
                <a:solidFill>
                  <a:schemeClr val="tx2"/>
                </a:solidFill>
              </a:defRPr>
            </a:lvl1pPr>
            <a:lvl2pPr marL="609609" indent="0">
              <a:buFont typeface="Wingdings" charset="2"/>
              <a:buNone/>
              <a:defRPr>
                <a:solidFill>
                  <a:srgbClr val="474947"/>
                </a:solidFill>
              </a:defRPr>
            </a:lvl2pPr>
            <a:lvl3pPr marL="1219218" indent="0">
              <a:buFont typeface="Wingdings" charset="2"/>
              <a:buNone/>
              <a:defRPr>
                <a:solidFill>
                  <a:srgbClr val="474947"/>
                </a:solidFill>
              </a:defRPr>
            </a:lvl3pPr>
            <a:lvl4pPr marL="1828826" indent="0">
              <a:buFont typeface="Wingdings" charset="2"/>
              <a:buNone/>
              <a:defRPr>
                <a:solidFill>
                  <a:srgbClr val="474947"/>
                </a:solidFill>
              </a:defRPr>
            </a:lvl4pPr>
            <a:lvl5pPr marL="2438434"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2" descr="BEANTECH_logo_colori_24">
            <a:extLst>
              <a:ext uri="{FF2B5EF4-FFF2-40B4-BE49-F238E27FC236}">
                <a16:creationId xmlns:a16="http://schemas.microsoft.com/office/drawing/2014/main" id="{410B49C9-1447-4A39-9EA1-897F7CF57F7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96789" y="6405403"/>
            <a:ext cx="960542" cy="196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6" name="Picture 3">
            <a:extLst>
              <a:ext uri="{FF2B5EF4-FFF2-40B4-BE49-F238E27FC236}">
                <a16:creationId xmlns:a16="http://schemas.microsoft.com/office/drawing/2014/main" id="{0CF27991-7A66-4E88-99AF-13A1F29E04E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t="33011" b="34665"/>
          <a:stretch>
            <a:fillRect/>
          </a:stretch>
        </p:blipFill>
        <p:spPr bwMode="auto">
          <a:xfrm>
            <a:off x="1234731" y="6384128"/>
            <a:ext cx="1044737" cy="239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7" name="Picture 4" descr="logoFluentis 250x52px">
            <a:extLst>
              <a:ext uri="{FF2B5EF4-FFF2-40B4-BE49-F238E27FC236}">
                <a16:creationId xmlns:a16="http://schemas.microsoft.com/office/drawing/2014/main" id="{8D704284-60DA-44FB-AFFE-87D9D9598DA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74651" y="6403141"/>
            <a:ext cx="963258" cy="200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8" name="Picture 5" descr="logo Palazzetti Italiano">
            <a:extLst>
              <a:ext uri="{FF2B5EF4-FFF2-40B4-BE49-F238E27FC236}">
                <a16:creationId xmlns:a16="http://schemas.microsoft.com/office/drawing/2014/main" id="{E3949F0D-5B33-4DC8-BB92-CA0CC113B04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155230" y="6411289"/>
            <a:ext cx="937909" cy="18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9" name="Picture 7" descr="logo 1nn0va">
            <a:extLst>
              <a:ext uri="{FF2B5EF4-FFF2-40B4-BE49-F238E27FC236}">
                <a16:creationId xmlns:a16="http://schemas.microsoft.com/office/drawing/2014/main" id="{4BD4F004-9944-4525-A6BB-AEEB72CB9A1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b="38971"/>
          <a:stretch>
            <a:fillRect/>
          </a:stretch>
        </p:blipFill>
        <p:spPr bwMode="auto">
          <a:xfrm>
            <a:off x="203285" y="6359256"/>
            <a:ext cx="714125" cy="288752"/>
          </a:xfrm>
          <a:prstGeom prst="rect">
            <a:avLst/>
          </a:prstGeom>
          <a:solidFill>
            <a:srgbClr val="FFFFFF"/>
          </a:solidFill>
          <a:ln>
            <a:noFill/>
          </a:ln>
          <a:effectLst/>
          <a:extLs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0" name="Picture 9" descr="A picture containing ax&#10;&#10;Description automatically generated">
            <a:extLst>
              <a:ext uri="{FF2B5EF4-FFF2-40B4-BE49-F238E27FC236}">
                <a16:creationId xmlns:a16="http://schemas.microsoft.com/office/drawing/2014/main" id="{EC973FE7-A465-4FD6-809A-6B1B8F7D827B}"/>
              </a:ext>
            </a:extLst>
          </p:cNvPr>
          <p:cNvPicPr>
            <a:picLocks noChangeAspect="1"/>
          </p:cNvPicPr>
          <p:nvPr userDrawn="1"/>
        </p:nvPicPr>
        <p:blipFill>
          <a:blip r:embed="rId7"/>
          <a:stretch>
            <a:fillRect/>
          </a:stretch>
        </p:blipFill>
        <p:spPr>
          <a:xfrm>
            <a:off x="6410459" y="6322008"/>
            <a:ext cx="955902" cy="363248"/>
          </a:xfrm>
          <a:prstGeom prst="rect">
            <a:avLst/>
          </a:prstGeom>
        </p:spPr>
      </p:pic>
      <p:pic>
        <p:nvPicPr>
          <p:cNvPr id="11" name="Picture 6" descr="ConsorzioUniversitario">
            <a:extLst>
              <a:ext uri="{FF2B5EF4-FFF2-40B4-BE49-F238E27FC236}">
                <a16:creationId xmlns:a16="http://schemas.microsoft.com/office/drawing/2014/main" id="{9949C457-4A27-4548-BC29-6E70F58BD59D}"/>
              </a:ext>
            </a:extLst>
          </p:cNvPr>
          <p:cNvPicPr preferRelativeResize="0">
            <a:picLocks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561912" y="6256228"/>
            <a:ext cx="312677" cy="494808"/>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2" name="Picture 8" descr="msft_logo_print">
            <a:extLst>
              <a:ext uri="{FF2B5EF4-FFF2-40B4-BE49-F238E27FC236}">
                <a16:creationId xmlns:a16="http://schemas.microsoft.com/office/drawing/2014/main" id="{46EB9185-A059-41C1-BEC0-000ADEA9384B}"/>
              </a:ext>
            </a:extLst>
          </p:cNvPr>
          <p:cNvPicPr preferRelativeResize="0">
            <a:picLocks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956904" y="6366892"/>
            <a:ext cx="1287687" cy="273482"/>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5" name="Picture 14" descr="A close up of a logo&#10;&#10;Description automatically generated">
            <a:extLst>
              <a:ext uri="{FF2B5EF4-FFF2-40B4-BE49-F238E27FC236}">
                <a16:creationId xmlns:a16="http://schemas.microsoft.com/office/drawing/2014/main" id="{EB5E6CF5-EDA7-475E-B191-B069987C0F74}"/>
              </a:ext>
            </a:extLst>
          </p:cNvPr>
          <p:cNvPicPr>
            <a:picLocks noChangeAspect="1"/>
          </p:cNvPicPr>
          <p:nvPr userDrawn="1"/>
        </p:nvPicPr>
        <p:blipFill rotWithShape="1">
          <a:blip r:embed="rId10"/>
          <a:srcRect l="6081" t="32384" r="6514" b="31070"/>
          <a:stretch/>
        </p:blipFill>
        <p:spPr>
          <a:xfrm>
            <a:off x="7683682" y="6303790"/>
            <a:ext cx="955902" cy="399687"/>
          </a:xfrm>
          <a:prstGeom prst="rect">
            <a:avLst/>
          </a:prstGeom>
        </p:spPr>
      </p:pic>
    </p:spTree>
    <p:extLst>
      <p:ext uri="{BB962C8B-B14F-4D97-AF65-F5344CB8AC3E}">
        <p14:creationId xmlns:p14="http://schemas.microsoft.com/office/powerpoint/2010/main" val="780755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descr="BEANTECH_logo_colori_24">
            <a:extLst>
              <a:ext uri="{FF2B5EF4-FFF2-40B4-BE49-F238E27FC236}">
                <a16:creationId xmlns:a16="http://schemas.microsoft.com/office/drawing/2014/main" id="{13669DA3-4FFD-45D8-8D7D-DBA8564546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96789" y="6405403"/>
            <a:ext cx="960542" cy="196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4" name="Picture 3">
            <a:extLst>
              <a:ext uri="{FF2B5EF4-FFF2-40B4-BE49-F238E27FC236}">
                <a16:creationId xmlns:a16="http://schemas.microsoft.com/office/drawing/2014/main" id="{30E22B37-8AC3-427C-B084-523499DE3EA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t="33011" b="34665"/>
          <a:stretch>
            <a:fillRect/>
          </a:stretch>
        </p:blipFill>
        <p:spPr bwMode="auto">
          <a:xfrm>
            <a:off x="1234731" y="6384128"/>
            <a:ext cx="1044737" cy="239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5" name="Picture 4" descr="logoFluentis 250x52px">
            <a:extLst>
              <a:ext uri="{FF2B5EF4-FFF2-40B4-BE49-F238E27FC236}">
                <a16:creationId xmlns:a16="http://schemas.microsoft.com/office/drawing/2014/main" id="{AB682D46-8379-44D6-A992-6BEE40C6F8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74651" y="6403141"/>
            <a:ext cx="963258" cy="200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6" name="Picture 5" descr="logo Palazzetti Italiano">
            <a:extLst>
              <a:ext uri="{FF2B5EF4-FFF2-40B4-BE49-F238E27FC236}">
                <a16:creationId xmlns:a16="http://schemas.microsoft.com/office/drawing/2014/main" id="{C3819385-6C72-449D-BEBE-C5D269F84DA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155230" y="6411289"/>
            <a:ext cx="937909" cy="18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7" name="Picture 7" descr="logo 1nn0va">
            <a:extLst>
              <a:ext uri="{FF2B5EF4-FFF2-40B4-BE49-F238E27FC236}">
                <a16:creationId xmlns:a16="http://schemas.microsoft.com/office/drawing/2014/main" id="{1113660E-46D6-41CB-992D-E58174FFCBD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b="38971"/>
          <a:stretch>
            <a:fillRect/>
          </a:stretch>
        </p:blipFill>
        <p:spPr bwMode="auto">
          <a:xfrm>
            <a:off x="203285" y="6359256"/>
            <a:ext cx="714125" cy="288752"/>
          </a:xfrm>
          <a:prstGeom prst="rect">
            <a:avLst/>
          </a:prstGeom>
          <a:solidFill>
            <a:srgbClr val="FFFFFF"/>
          </a:solidFill>
          <a:ln>
            <a:noFill/>
          </a:ln>
          <a:effectLst/>
          <a:extLs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8" name="Picture 7" descr="A picture containing ax&#10;&#10;Description automatically generated">
            <a:extLst>
              <a:ext uri="{FF2B5EF4-FFF2-40B4-BE49-F238E27FC236}">
                <a16:creationId xmlns:a16="http://schemas.microsoft.com/office/drawing/2014/main" id="{FA072712-5DBC-4EC2-998C-59292156BD4A}"/>
              </a:ext>
            </a:extLst>
          </p:cNvPr>
          <p:cNvPicPr>
            <a:picLocks noChangeAspect="1"/>
          </p:cNvPicPr>
          <p:nvPr userDrawn="1"/>
        </p:nvPicPr>
        <p:blipFill>
          <a:blip r:embed="rId7"/>
          <a:stretch>
            <a:fillRect/>
          </a:stretch>
        </p:blipFill>
        <p:spPr>
          <a:xfrm>
            <a:off x="6410459" y="6322008"/>
            <a:ext cx="955902" cy="363248"/>
          </a:xfrm>
          <a:prstGeom prst="rect">
            <a:avLst/>
          </a:prstGeom>
        </p:spPr>
      </p:pic>
      <p:pic>
        <p:nvPicPr>
          <p:cNvPr id="9" name="Picture 6" descr="ConsorzioUniversitario">
            <a:extLst>
              <a:ext uri="{FF2B5EF4-FFF2-40B4-BE49-F238E27FC236}">
                <a16:creationId xmlns:a16="http://schemas.microsoft.com/office/drawing/2014/main" id="{15DE8931-7FA0-47B0-AE61-A7D297B3B494}"/>
              </a:ext>
            </a:extLst>
          </p:cNvPr>
          <p:cNvPicPr preferRelativeResize="0">
            <a:picLocks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561912" y="6256228"/>
            <a:ext cx="312677" cy="494808"/>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0" name="Picture 8" descr="msft_logo_print">
            <a:extLst>
              <a:ext uri="{FF2B5EF4-FFF2-40B4-BE49-F238E27FC236}">
                <a16:creationId xmlns:a16="http://schemas.microsoft.com/office/drawing/2014/main" id="{6A2BF193-8FF1-4F6C-A0F5-74223388CCB9}"/>
              </a:ext>
            </a:extLst>
          </p:cNvPr>
          <p:cNvPicPr preferRelativeResize="0">
            <a:picLocks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956904" y="6366892"/>
            <a:ext cx="1287687" cy="273482"/>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1" name="Picture 10" descr="A close up of a logo&#10;&#10;Description automatically generated">
            <a:extLst>
              <a:ext uri="{FF2B5EF4-FFF2-40B4-BE49-F238E27FC236}">
                <a16:creationId xmlns:a16="http://schemas.microsoft.com/office/drawing/2014/main" id="{5FFC6BB9-D9B2-45D6-A3B9-465F206A705A}"/>
              </a:ext>
            </a:extLst>
          </p:cNvPr>
          <p:cNvPicPr>
            <a:picLocks noChangeAspect="1"/>
          </p:cNvPicPr>
          <p:nvPr userDrawn="1"/>
        </p:nvPicPr>
        <p:blipFill rotWithShape="1">
          <a:blip r:embed="rId10"/>
          <a:srcRect l="6081" t="32384" r="6514" b="31070"/>
          <a:stretch/>
        </p:blipFill>
        <p:spPr>
          <a:xfrm>
            <a:off x="7683682" y="6303790"/>
            <a:ext cx="955902" cy="399687"/>
          </a:xfrm>
          <a:prstGeom prst="rect">
            <a:avLst/>
          </a:prstGeom>
        </p:spPr>
      </p:pic>
    </p:spTree>
    <p:extLst>
      <p:ext uri="{BB962C8B-B14F-4D97-AF65-F5344CB8AC3E}">
        <p14:creationId xmlns:p14="http://schemas.microsoft.com/office/powerpoint/2010/main" val="344436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10314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80983" y="-380896"/>
            <a:ext cx="5638562" cy="7619794"/>
          </a:xfrm>
          <a:prstGeom prst="rect">
            <a:avLst/>
          </a:prstGeom>
        </p:spPr>
      </p:pic>
      <p:sp>
        <p:nvSpPr>
          <p:cNvPr id="2" name="Title 1"/>
          <p:cNvSpPr>
            <a:spLocks noGrp="1"/>
          </p:cNvSpPr>
          <p:nvPr>
            <p:ph type="title" hasCustomPrompt="1"/>
          </p:nvPr>
        </p:nvSpPr>
        <p:spPr>
          <a:xfrm>
            <a:off x="381369" y="381375"/>
            <a:ext cx="11429264" cy="6095252"/>
          </a:xfrm>
        </p:spPr>
        <p:txBody>
          <a:bodyPr anchor="ctr"/>
          <a:lstStyle>
            <a:lvl1pPr algn="r">
              <a:defRPr sz="635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29336238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1" name="Freeform 5">
            <a:extLst>
              <a:ext uri="{FF2B5EF4-FFF2-40B4-BE49-F238E27FC236}">
                <a16:creationId xmlns:a16="http://schemas.microsoft.com/office/drawing/2014/main" id="{3A3051D2-DD0C-4419-9210-74A066BBE509}"/>
              </a:ext>
            </a:extLst>
          </p:cNvPr>
          <p:cNvSpPr>
            <a:spLocks noChangeAspect="1" noEditPoints="1"/>
          </p:cNvSpPr>
          <p:nvPr userDrawn="1"/>
        </p:nvSpPr>
        <p:spPr bwMode="black">
          <a:xfrm>
            <a:off x="584200" y="2903438"/>
            <a:ext cx="4343400" cy="527960"/>
          </a:xfrm>
          <a:custGeom>
            <a:avLst/>
            <a:gdLst>
              <a:gd name="T0" fmla="*/ 763 w 809"/>
              <a:gd name="T1" fmla="*/ 64 h 96"/>
              <a:gd name="T2" fmla="*/ 795 w 809"/>
              <a:gd name="T3" fmla="*/ 58 h 96"/>
              <a:gd name="T4" fmla="*/ 795 w 809"/>
              <a:gd name="T5" fmla="*/ 84 h 96"/>
              <a:gd name="T6" fmla="*/ 777 w 809"/>
              <a:gd name="T7" fmla="*/ 30 h 96"/>
              <a:gd name="T8" fmla="*/ 723 w 809"/>
              <a:gd name="T9" fmla="*/ 95 h 96"/>
              <a:gd name="T10" fmla="*/ 701 w 809"/>
              <a:gd name="T11" fmla="*/ 3 h 96"/>
              <a:gd name="T12" fmla="*/ 707 w 809"/>
              <a:gd name="T13" fmla="*/ 16 h 96"/>
              <a:gd name="T14" fmla="*/ 708 w 809"/>
              <a:gd name="T15" fmla="*/ 95 h 96"/>
              <a:gd name="T16" fmla="*/ 661 w 809"/>
              <a:gd name="T17" fmla="*/ 80 h 96"/>
              <a:gd name="T18" fmla="*/ 624 w 809"/>
              <a:gd name="T19" fmla="*/ 69 h 96"/>
              <a:gd name="T20" fmla="*/ 679 w 809"/>
              <a:gd name="T21" fmla="*/ 95 h 96"/>
              <a:gd name="T22" fmla="*/ 579 w 809"/>
              <a:gd name="T23" fmla="*/ 55 h 96"/>
              <a:gd name="T24" fmla="*/ 598 w 809"/>
              <a:gd name="T25" fmla="*/ 69 h 96"/>
              <a:gd name="T26" fmla="*/ 579 w 809"/>
              <a:gd name="T27" fmla="*/ 19 h 96"/>
              <a:gd name="T28" fmla="*/ 605 w 809"/>
              <a:gd name="T29" fmla="*/ 88 h 96"/>
              <a:gd name="T30" fmla="*/ 602 w 809"/>
              <a:gd name="T31" fmla="*/ 12 h 96"/>
              <a:gd name="T32" fmla="*/ 608 w 809"/>
              <a:gd name="T33" fmla="*/ 55 h 96"/>
              <a:gd name="T34" fmla="*/ 471 w 809"/>
              <a:gd name="T35" fmla="*/ 32 h 96"/>
              <a:gd name="T36" fmla="*/ 474 w 809"/>
              <a:gd name="T37" fmla="*/ 2 h 96"/>
              <a:gd name="T38" fmla="*/ 432 w 809"/>
              <a:gd name="T39" fmla="*/ 32 h 96"/>
              <a:gd name="T40" fmla="*/ 457 w 809"/>
              <a:gd name="T41" fmla="*/ 43 h 96"/>
              <a:gd name="T42" fmla="*/ 500 w 809"/>
              <a:gd name="T43" fmla="*/ 96 h 96"/>
              <a:gd name="T44" fmla="*/ 496 w 809"/>
              <a:gd name="T45" fmla="*/ 74 h 96"/>
              <a:gd name="T46" fmla="*/ 496 w 809"/>
              <a:gd name="T47" fmla="*/ 13 h 96"/>
              <a:gd name="T48" fmla="*/ 378 w 809"/>
              <a:gd name="T49" fmla="*/ 64 h 96"/>
              <a:gd name="T50" fmla="*/ 419 w 809"/>
              <a:gd name="T51" fmla="*/ 39 h 96"/>
              <a:gd name="T52" fmla="*/ 363 w 809"/>
              <a:gd name="T53" fmla="*/ 64 h 96"/>
              <a:gd name="T54" fmla="*/ 345 w 809"/>
              <a:gd name="T55" fmla="*/ 62 h 96"/>
              <a:gd name="T56" fmla="*/ 325 w 809"/>
              <a:gd name="T57" fmla="*/ 48 h 96"/>
              <a:gd name="T58" fmla="*/ 352 w 809"/>
              <a:gd name="T59" fmla="*/ 46 h 96"/>
              <a:gd name="T60" fmla="*/ 313 w 809"/>
              <a:gd name="T61" fmla="*/ 41 h 96"/>
              <a:gd name="T62" fmla="*/ 327 w 809"/>
              <a:gd name="T63" fmla="*/ 67 h 96"/>
              <a:gd name="T64" fmla="*/ 328 w 809"/>
              <a:gd name="T65" fmla="*/ 86 h 96"/>
              <a:gd name="T66" fmla="*/ 347 w 809"/>
              <a:gd name="T67" fmla="*/ 91 h 96"/>
              <a:gd name="T68" fmla="*/ 286 w 809"/>
              <a:gd name="T69" fmla="*/ 63 h 96"/>
              <a:gd name="T70" fmla="*/ 256 w 809"/>
              <a:gd name="T71" fmla="*/ 79 h 96"/>
              <a:gd name="T72" fmla="*/ 301 w 809"/>
              <a:gd name="T73" fmla="*/ 63 h 96"/>
              <a:gd name="T74" fmla="*/ 246 w 809"/>
              <a:gd name="T75" fmla="*/ 39 h 96"/>
              <a:gd name="T76" fmla="*/ 210 w 809"/>
              <a:gd name="T77" fmla="*/ 45 h 96"/>
              <a:gd name="T78" fmla="*/ 210 w 809"/>
              <a:gd name="T79" fmla="*/ 65 h 96"/>
              <a:gd name="T80" fmla="*/ 226 w 809"/>
              <a:gd name="T81" fmla="*/ 31 h 96"/>
              <a:gd name="T82" fmla="*/ 165 w 809"/>
              <a:gd name="T83" fmla="*/ 96 h 96"/>
              <a:gd name="T84" fmla="*/ 148 w 809"/>
              <a:gd name="T85" fmla="*/ 64 h 96"/>
              <a:gd name="T86" fmla="*/ 167 w 809"/>
              <a:gd name="T87" fmla="*/ 30 h 96"/>
              <a:gd name="T88" fmla="*/ 108 w 809"/>
              <a:gd name="T89" fmla="*/ 32 h 96"/>
              <a:gd name="T90" fmla="*/ 110 w 809"/>
              <a:gd name="T91" fmla="*/ 17 h 96"/>
              <a:gd name="T92" fmla="*/ 116 w 809"/>
              <a:gd name="T93" fmla="*/ 3 h 96"/>
              <a:gd name="T94" fmla="*/ 80 w 809"/>
              <a:gd name="T95" fmla="*/ 38 h 96"/>
              <a:gd name="T96" fmla="*/ 42 w 809"/>
              <a:gd name="T97" fmla="*/ 95 h 96"/>
              <a:gd name="T98" fmla="*/ 14 w 809"/>
              <a:gd name="T99" fmla="*/ 95 h 96"/>
              <a:gd name="T100" fmla="*/ 47 w 809"/>
              <a:gd name="T101"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96">
                <a:moveTo>
                  <a:pt x="795" y="58"/>
                </a:moveTo>
                <a:cubicBezTo>
                  <a:pt x="795" y="53"/>
                  <a:pt x="794" y="50"/>
                  <a:pt x="791" y="46"/>
                </a:cubicBezTo>
                <a:cubicBezTo>
                  <a:pt x="788" y="43"/>
                  <a:pt x="784" y="42"/>
                  <a:pt x="780" y="42"/>
                </a:cubicBezTo>
                <a:cubicBezTo>
                  <a:pt x="775" y="42"/>
                  <a:pt x="770" y="44"/>
                  <a:pt x="767" y="48"/>
                </a:cubicBezTo>
                <a:cubicBezTo>
                  <a:pt x="764" y="52"/>
                  <a:pt x="763" y="57"/>
                  <a:pt x="763" y="64"/>
                </a:cubicBezTo>
                <a:cubicBezTo>
                  <a:pt x="763" y="71"/>
                  <a:pt x="764" y="76"/>
                  <a:pt x="767" y="79"/>
                </a:cubicBezTo>
                <a:cubicBezTo>
                  <a:pt x="770" y="83"/>
                  <a:pt x="774" y="85"/>
                  <a:pt x="779" y="85"/>
                </a:cubicBezTo>
                <a:cubicBezTo>
                  <a:pt x="784" y="85"/>
                  <a:pt x="788" y="83"/>
                  <a:pt x="791" y="79"/>
                </a:cubicBezTo>
                <a:cubicBezTo>
                  <a:pt x="794" y="76"/>
                  <a:pt x="795" y="71"/>
                  <a:pt x="795" y="66"/>
                </a:cubicBezTo>
                <a:lnTo>
                  <a:pt x="795" y="58"/>
                </a:lnTo>
                <a:close/>
                <a:moveTo>
                  <a:pt x="809" y="2"/>
                </a:moveTo>
                <a:cubicBezTo>
                  <a:pt x="809" y="95"/>
                  <a:pt x="809" y="95"/>
                  <a:pt x="809" y="95"/>
                </a:cubicBezTo>
                <a:cubicBezTo>
                  <a:pt x="795" y="95"/>
                  <a:pt x="795" y="95"/>
                  <a:pt x="795" y="95"/>
                </a:cubicBezTo>
                <a:cubicBezTo>
                  <a:pt x="795" y="84"/>
                  <a:pt x="795" y="84"/>
                  <a:pt x="795" y="84"/>
                </a:cubicBezTo>
                <a:cubicBezTo>
                  <a:pt x="795" y="84"/>
                  <a:pt x="795" y="84"/>
                  <a:pt x="795" y="84"/>
                </a:cubicBezTo>
                <a:cubicBezTo>
                  <a:pt x="790" y="92"/>
                  <a:pt x="783" y="96"/>
                  <a:pt x="774" y="96"/>
                </a:cubicBezTo>
                <a:cubicBezTo>
                  <a:pt x="766" y="96"/>
                  <a:pt x="760" y="93"/>
                  <a:pt x="755" y="88"/>
                </a:cubicBezTo>
                <a:cubicBezTo>
                  <a:pt x="751" y="82"/>
                  <a:pt x="748" y="74"/>
                  <a:pt x="748" y="65"/>
                </a:cubicBezTo>
                <a:cubicBezTo>
                  <a:pt x="748" y="54"/>
                  <a:pt x="751" y="46"/>
                  <a:pt x="756" y="40"/>
                </a:cubicBezTo>
                <a:cubicBezTo>
                  <a:pt x="761" y="34"/>
                  <a:pt x="768" y="30"/>
                  <a:pt x="777" y="30"/>
                </a:cubicBezTo>
                <a:cubicBezTo>
                  <a:pt x="785" y="30"/>
                  <a:pt x="791" y="34"/>
                  <a:pt x="795" y="41"/>
                </a:cubicBezTo>
                <a:cubicBezTo>
                  <a:pt x="795" y="41"/>
                  <a:pt x="795" y="41"/>
                  <a:pt x="795" y="41"/>
                </a:cubicBezTo>
                <a:cubicBezTo>
                  <a:pt x="795" y="2"/>
                  <a:pt x="795" y="2"/>
                  <a:pt x="795" y="2"/>
                </a:cubicBezTo>
                <a:lnTo>
                  <a:pt x="809" y="2"/>
                </a:lnTo>
                <a:close/>
                <a:moveTo>
                  <a:pt x="723" y="95"/>
                </a:moveTo>
                <a:cubicBezTo>
                  <a:pt x="738" y="95"/>
                  <a:pt x="738" y="95"/>
                  <a:pt x="738" y="95"/>
                </a:cubicBezTo>
                <a:cubicBezTo>
                  <a:pt x="738" y="2"/>
                  <a:pt x="738" y="2"/>
                  <a:pt x="738" y="2"/>
                </a:cubicBezTo>
                <a:cubicBezTo>
                  <a:pt x="723" y="2"/>
                  <a:pt x="723" y="2"/>
                  <a:pt x="723" y="2"/>
                </a:cubicBezTo>
                <a:lnTo>
                  <a:pt x="723" y="95"/>
                </a:lnTo>
                <a:close/>
                <a:moveTo>
                  <a:pt x="701" y="3"/>
                </a:moveTo>
                <a:cubicBezTo>
                  <a:pt x="699" y="3"/>
                  <a:pt x="697" y="3"/>
                  <a:pt x="695" y="5"/>
                </a:cubicBezTo>
                <a:cubicBezTo>
                  <a:pt x="694" y="7"/>
                  <a:pt x="693" y="8"/>
                  <a:pt x="693" y="11"/>
                </a:cubicBezTo>
                <a:cubicBezTo>
                  <a:pt x="693" y="13"/>
                  <a:pt x="694" y="15"/>
                  <a:pt x="695" y="17"/>
                </a:cubicBezTo>
                <a:cubicBezTo>
                  <a:pt x="697" y="18"/>
                  <a:pt x="699" y="19"/>
                  <a:pt x="701" y="19"/>
                </a:cubicBezTo>
                <a:cubicBezTo>
                  <a:pt x="704" y="19"/>
                  <a:pt x="706" y="18"/>
                  <a:pt x="707" y="16"/>
                </a:cubicBezTo>
                <a:cubicBezTo>
                  <a:pt x="709" y="15"/>
                  <a:pt x="710" y="13"/>
                  <a:pt x="710" y="11"/>
                </a:cubicBezTo>
                <a:cubicBezTo>
                  <a:pt x="710" y="8"/>
                  <a:pt x="709" y="7"/>
                  <a:pt x="707" y="5"/>
                </a:cubicBezTo>
                <a:cubicBezTo>
                  <a:pt x="706" y="3"/>
                  <a:pt x="704" y="3"/>
                  <a:pt x="701" y="3"/>
                </a:cubicBezTo>
                <a:moveTo>
                  <a:pt x="694" y="95"/>
                </a:moveTo>
                <a:cubicBezTo>
                  <a:pt x="708" y="95"/>
                  <a:pt x="708" y="95"/>
                  <a:pt x="708" y="95"/>
                </a:cubicBezTo>
                <a:cubicBezTo>
                  <a:pt x="708" y="32"/>
                  <a:pt x="708" y="32"/>
                  <a:pt x="708" y="32"/>
                </a:cubicBezTo>
                <a:cubicBezTo>
                  <a:pt x="694" y="32"/>
                  <a:pt x="694" y="32"/>
                  <a:pt x="694" y="32"/>
                </a:cubicBezTo>
                <a:lnTo>
                  <a:pt x="694" y="95"/>
                </a:lnTo>
                <a:close/>
                <a:moveTo>
                  <a:pt x="665" y="68"/>
                </a:moveTo>
                <a:cubicBezTo>
                  <a:pt x="665" y="73"/>
                  <a:pt x="664" y="77"/>
                  <a:pt x="661" y="80"/>
                </a:cubicBezTo>
                <a:cubicBezTo>
                  <a:pt x="658" y="83"/>
                  <a:pt x="655" y="85"/>
                  <a:pt x="651" y="85"/>
                </a:cubicBezTo>
                <a:cubicBezTo>
                  <a:pt x="642" y="85"/>
                  <a:pt x="638" y="79"/>
                  <a:pt x="638" y="68"/>
                </a:cubicBezTo>
                <a:cubicBezTo>
                  <a:pt x="638" y="32"/>
                  <a:pt x="638" y="32"/>
                  <a:pt x="638" y="32"/>
                </a:cubicBezTo>
                <a:cubicBezTo>
                  <a:pt x="624" y="32"/>
                  <a:pt x="624" y="32"/>
                  <a:pt x="624" y="32"/>
                </a:cubicBezTo>
                <a:cubicBezTo>
                  <a:pt x="624" y="69"/>
                  <a:pt x="624" y="69"/>
                  <a:pt x="624" y="69"/>
                </a:cubicBezTo>
                <a:cubicBezTo>
                  <a:pt x="624" y="87"/>
                  <a:pt x="631" y="96"/>
                  <a:pt x="646" y="96"/>
                </a:cubicBezTo>
                <a:cubicBezTo>
                  <a:pt x="654" y="96"/>
                  <a:pt x="661" y="92"/>
                  <a:pt x="665" y="85"/>
                </a:cubicBezTo>
                <a:cubicBezTo>
                  <a:pt x="665" y="85"/>
                  <a:pt x="665" y="85"/>
                  <a:pt x="665" y="85"/>
                </a:cubicBezTo>
                <a:cubicBezTo>
                  <a:pt x="665" y="95"/>
                  <a:pt x="665" y="95"/>
                  <a:pt x="665" y="95"/>
                </a:cubicBezTo>
                <a:cubicBezTo>
                  <a:pt x="679" y="95"/>
                  <a:pt x="679" y="95"/>
                  <a:pt x="679" y="95"/>
                </a:cubicBezTo>
                <a:cubicBezTo>
                  <a:pt x="679" y="32"/>
                  <a:pt x="679" y="32"/>
                  <a:pt x="679" y="32"/>
                </a:cubicBezTo>
                <a:cubicBezTo>
                  <a:pt x="665" y="32"/>
                  <a:pt x="665" y="32"/>
                  <a:pt x="665" y="32"/>
                </a:cubicBezTo>
                <a:lnTo>
                  <a:pt x="665" y="68"/>
                </a:lnTo>
                <a:close/>
                <a:moveTo>
                  <a:pt x="598" y="69"/>
                </a:moveTo>
                <a:cubicBezTo>
                  <a:pt x="598" y="60"/>
                  <a:pt x="592" y="55"/>
                  <a:pt x="579" y="55"/>
                </a:cubicBezTo>
                <a:cubicBezTo>
                  <a:pt x="569" y="55"/>
                  <a:pt x="569" y="55"/>
                  <a:pt x="569" y="55"/>
                </a:cubicBezTo>
                <a:cubicBezTo>
                  <a:pt x="569" y="83"/>
                  <a:pt x="569" y="83"/>
                  <a:pt x="569" y="83"/>
                </a:cubicBezTo>
                <a:cubicBezTo>
                  <a:pt x="581" y="83"/>
                  <a:pt x="581" y="83"/>
                  <a:pt x="581" y="83"/>
                </a:cubicBezTo>
                <a:cubicBezTo>
                  <a:pt x="587" y="83"/>
                  <a:pt x="591" y="82"/>
                  <a:pt x="594" y="79"/>
                </a:cubicBezTo>
                <a:cubicBezTo>
                  <a:pt x="597" y="77"/>
                  <a:pt x="598" y="73"/>
                  <a:pt x="598" y="69"/>
                </a:cubicBezTo>
                <a:moveTo>
                  <a:pt x="569" y="44"/>
                </a:moveTo>
                <a:cubicBezTo>
                  <a:pt x="578" y="44"/>
                  <a:pt x="578" y="44"/>
                  <a:pt x="578" y="44"/>
                </a:cubicBezTo>
                <a:cubicBezTo>
                  <a:pt x="583" y="44"/>
                  <a:pt x="587" y="42"/>
                  <a:pt x="590" y="40"/>
                </a:cubicBezTo>
                <a:cubicBezTo>
                  <a:pt x="593" y="38"/>
                  <a:pt x="594" y="34"/>
                  <a:pt x="594" y="30"/>
                </a:cubicBezTo>
                <a:cubicBezTo>
                  <a:pt x="594" y="22"/>
                  <a:pt x="589" y="19"/>
                  <a:pt x="579" y="19"/>
                </a:cubicBezTo>
                <a:cubicBezTo>
                  <a:pt x="569" y="19"/>
                  <a:pt x="569" y="19"/>
                  <a:pt x="569" y="19"/>
                </a:cubicBezTo>
                <a:lnTo>
                  <a:pt x="569" y="44"/>
                </a:lnTo>
                <a:close/>
                <a:moveTo>
                  <a:pt x="608" y="55"/>
                </a:moveTo>
                <a:cubicBezTo>
                  <a:pt x="612" y="58"/>
                  <a:pt x="614" y="63"/>
                  <a:pt x="614" y="69"/>
                </a:cubicBezTo>
                <a:cubicBezTo>
                  <a:pt x="614" y="77"/>
                  <a:pt x="611" y="83"/>
                  <a:pt x="605" y="88"/>
                </a:cubicBezTo>
                <a:cubicBezTo>
                  <a:pt x="599" y="92"/>
                  <a:pt x="591" y="95"/>
                  <a:pt x="582" y="95"/>
                </a:cubicBezTo>
                <a:cubicBezTo>
                  <a:pt x="554" y="95"/>
                  <a:pt x="554" y="95"/>
                  <a:pt x="554" y="95"/>
                </a:cubicBezTo>
                <a:cubicBezTo>
                  <a:pt x="554" y="7"/>
                  <a:pt x="554" y="7"/>
                  <a:pt x="554" y="7"/>
                </a:cubicBezTo>
                <a:cubicBezTo>
                  <a:pt x="582" y="7"/>
                  <a:pt x="582" y="7"/>
                  <a:pt x="582" y="7"/>
                </a:cubicBezTo>
                <a:cubicBezTo>
                  <a:pt x="591" y="7"/>
                  <a:pt x="597" y="9"/>
                  <a:pt x="602" y="12"/>
                </a:cubicBezTo>
                <a:cubicBezTo>
                  <a:pt x="607" y="16"/>
                  <a:pt x="610" y="21"/>
                  <a:pt x="610" y="27"/>
                </a:cubicBezTo>
                <a:cubicBezTo>
                  <a:pt x="610" y="32"/>
                  <a:pt x="608" y="36"/>
                  <a:pt x="605" y="40"/>
                </a:cubicBezTo>
                <a:cubicBezTo>
                  <a:pt x="603" y="44"/>
                  <a:pt x="599" y="46"/>
                  <a:pt x="594" y="48"/>
                </a:cubicBezTo>
                <a:cubicBezTo>
                  <a:pt x="594" y="48"/>
                  <a:pt x="594" y="48"/>
                  <a:pt x="594" y="48"/>
                </a:cubicBezTo>
                <a:cubicBezTo>
                  <a:pt x="600" y="49"/>
                  <a:pt x="605" y="51"/>
                  <a:pt x="608" y="55"/>
                </a:cubicBezTo>
                <a:moveTo>
                  <a:pt x="496" y="13"/>
                </a:moveTo>
                <a:cubicBezTo>
                  <a:pt x="482" y="17"/>
                  <a:pt x="482" y="17"/>
                  <a:pt x="482" y="17"/>
                </a:cubicBezTo>
                <a:cubicBezTo>
                  <a:pt x="482" y="32"/>
                  <a:pt x="482" y="32"/>
                  <a:pt x="482" y="32"/>
                </a:cubicBezTo>
                <a:cubicBezTo>
                  <a:pt x="471" y="32"/>
                  <a:pt x="471" y="32"/>
                  <a:pt x="471" y="32"/>
                </a:cubicBezTo>
                <a:cubicBezTo>
                  <a:pt x="471" y="32"/>
                  <a:pt x="471" y="32"/>
                  <a:pt x="471" y="32"/>
                </a:cubicBezTo>
                <a:cubicBezTo>
                  <a:pt x="457" y="32"/>
                  <a:pt x="457" y="32"/>
                  <a:pt x="457" y="32"/>
                </a:cubicBezTo>
                <a:cubicBezTo>
                  <a:pt x="457" y="23"/>
                  <a:pt x="457" y="23"/>
                  <a:pt x="457" y="23"/>
                </a:cubicBezTo>
                <a:cubicBezTo>
                  <a:pt x="457" y="16"/>
                  <a:pt x="460" y="12"/>
                  <a:pt x="467" y="12"/>
                </a:cubicBezTo>
                <a:cubicBezTo>
                  <a:pt x="470" y="12"/>
                  <a:pt x="472" y="12"/>
                  <a:pt x="474" y="13"/>
                </a:cubicBezTo>
                <a:cubicBezTo>
                  <a:pt x="474" y="2"/>
                  <a:pt x="474" y="2"/>
                  <a:pt x="474" y="2"/>
                </a:cubicBezTo>
                <a:cubicBezTo>
                  <a:pt x="472" y="1"/>
                  <a:pt x="469" y="0"/>
                  <a:pt x="465" y="0"/>
                </a:cubicBezTo>
                <a:cubicBezTo>
                  <a:pt x="459" y="0"/>
                  <a:pt x="454" y="2"/>
                  <a:pt x="449" y="6"/>
                </a:cubicBezTo>
                <a:cubicBezTo>
                  <a:pt x="445" y="10"/>
                  <a:pt x="443" y="15"/>
                  <a:pt x="443" y="22"/>
                </a:cubicBezTo>
                <a:cubicBezTo>
                  <a:pt x="443" y="32"/>
                  <a:pt x="443" y="32"/>
                  <a:pt x="443" y="32"/>
                </a:cubicBezTo>
                <a:cubicBezTo>
                  <a:pt x="432" y="32"/>
                  <a:pt x="432" y="32"/>
                  <a:pt x="432" y="32"/>
                </a:cubicBezTo>
                <a:cubicBezTo>
                  <a:pt x="432" y="43"/>
                  <a:pt x="432" y="43"/>
                  <a:pt x="432" y="43"/>
                </a:cubicBezTo>
                <a:cubicBezTo>
                  <a:pt x="443" y="43"/>
                  <a:pt x="443" y="43"/>
                  <a:pt x="443" y="43"/>
                </a:cubicBezTo>
                <a:cubicBezTo>
                  <a:pt x="443" y="95"/>
                  <a:pt x="443" y="95"/>
                  <a:pt x="443" y="95"/>
                </a:cubicBezTo>
                <a:cubicBezTo>
                  <a:pt x="457" y="95"/>
                  <a:pt x="457" y="95"/>
                  <a:pt x="457" y="95"/>
                </a:cubicBezTo>
                <a:cubicBezTo>
                  <a:pt x="457" y="43"/>
                  <a:pt x="457" y="43"/>
                  <a:pt x="457" y="43"/>
                </a:cubicBezTo>
                <a:cubicBezTo>
                  <a:pt x="471" y="43"/>
                  <a:pt x="471" y="43"/>
                  <a:pt x="471" y="43"/>
                </a:cubicBezTo>
                <a:cubicBezTo>
                  <a:pt x="471" y="43"/>
                  <a:pt x="471" y="43"/>
                  <a:pt x="471" y="43"/>
                </a:cubicBezTo>
                <a:cubicBezTo>
                  <a:pt x="482" y="43"/>
                  <a:pt x="482" y="43"/>
                  <a:pt x="482" y="43"/>
                </a:cubicBezTo>
                <a:cubicBezTo>
                  <a:pt x="482" y="79"/>
                  <a:pt x="482" y="79"/>
                  <a:pt x="482" y="79"/>
                </a:cubicBezTo>
                <a:cubicBezTo>
                  <a:pt x="482" y="90"/>
                  <a:pt x="488" y="96"/>
                  <a:pt x="500" y="96"/>
                </a:cubicBezTo>
                <a:cubicBezTo>
                  <a:pt x="504" y="96"/>
                  <a:pt x="508" y="95"/>
                  <a:pt x="511" y="94"/>
                </a:cubicBezTo>
                <a:cubicBezTo>
                  <a:pt x="511" y="83"/>
                  <a:pt x="511" y="83"/>
                  <a:pt x="511" y="83"/>
                </a:cubicBezTo>
                <a:cubicBezTo>
                  <a:pt x="509" y="84"/>
                  <a:pt x="507" y="85"/>
                  <a:pt x="505" y="85"/>
                </a:cubicBezTo>
                <a:cubicBezTo>
                  <a:pt x="501" y="85"/>
                  <a:pt x="499" y="84"/>
                  <a:pt x="498" y="82"/>
                </a:cubicBezTo>
                <a:cubicBezTo>
                  <a:pt x="496" y="81"/>
                  <a:pt x="496" y="78"/>
                  <a:pt x="496" y="74"/>
                </a:cubicBezTo>
                <a:cubicBezTo>
                  <a:pt x="496" y="43"/>
                  <a:pt x="496" y="43"/>
                  <a:pt x="496" y="43"/>
                </a:cubicBezTo>
                <a:cubicBezTo>
                  <a:pt x="511" y="43"/>
                  <a:pt x="511" y="43"/>
                  <a:pt x="511" y="43"/>
                </a:cubicBezTo>
                <a:cubicBezTo>
                  <a:pt x="511" y="32"/>
                  <a:pt x="511" y="32"/>
                  <a:pt x="511" y="32"/>
                </a:cubicBezTo>
                <a:cubicBezTo>
                  <a:pt x="496" y="32"/>
                  <a:pt x="496" y="32"/>
                  <a:pt x="496" y="32"/>
                </a:cubicBezTo>
                <a:lnTo>
                  <a:pt x="496" y="13"/>
                </a:lnTo>
                <a:close/>
                <a:moveTo>
                  <a:pt x="413" y="63"/>
                </a:moveTo>
                <a:cubicBezTo>
                  <a:pt x="413" y="56"/>
                  <a:pt x="412" y="51"/>
                  <a:pt x="409" y="47"/>
                </a:cubicBezTo>
                <a:cubicBezTo>
                  <a:pt x="406" y="44"/>
                  <a:pt x="401" y="42"/>
                  <a:pt x="396" y="42"/>
                </a:cubicBezTo>
                <a:cubicBezTo>
                  <a:pt x="390" y="42"/>
                  <a:pt x="386" y="44"/>
                  <a:pt x="382" y="48"/>
                </a:cubicBezTo>
                <a:cubicBezTo>
                  <a:pt x="379" y="51"/>
                  <a:pt x="378" y="57"/>
                  <a:pt x="378" y="64"/>
                </a:cubicBezTo>
                <a:cubicBezTo>
                  <a:pt x="378" y="70"/>
                  <a:pt x="379" y="75"/>
                  <a:pt x="383" y="79"/>
                </a:cubicBezTo>
                <a:cubicBezTo>
                  <a:pt x="386" y="83"/>
                  <a:pt x="390" y="85"/>
                  <a:pt x="396" y="85"/>
                </a:cubicBezTo>
                <a:cubicBezTo>
                  <a:pt x="401" y="85"/>
                  <a:pt x="406" y="83"/>
                  <a:pt x="409" y="79"/>
                </a:cubicBezTo>
                <a:cubicBezTo>
                  <a:pt x="412" y="76"/>
                  <a:pt x="413" y="70"/>
                  <a:pt x="413" y="63"/>
                </a:cubicBezTo>
                <a:moveTo>
                  <a:pt x="419" y="39"/>
                </a:moveTo>
                <a:cubicBezTo>
                  <a:pt x="425" y="45"/>
                  <a:pt x="428" y="53"/>
                  <a:pt x="428" y="63"/>
                </a:cubicBezTo>
                <a:cubicBezTo>
                  <a:pt x="428" y="73"/>
                  <a:pt x="425" y="81"/>
                  <a:pt x="419" y="87"/>
                </a:cubicBezTo>
                <a:cubicBezTo>
                  <a:pt x="413" y="93"/>
                  <a:pt x="405" y="96"/>
                  <a:pt x="395" y="96"/>
                </a:cubicBezTo>
                <a:cubicBezTo>
                  <a:pt x="385" y="96"/>
                  <a:pt x="378" y="93"/>
                  <a:pt x="372" y="87"/>
                </a:cubicBezTo>
                <a:cubicBezTo>
                  <a:pt x="366" y="81"/>
                  <a:pt x="363" y="74"/>
                  <a:pt x="363" y="64"/>
                </a:cubicBezTo>
                <a:cubicBezTo>
                  <a:pt x="363" y="53"/>
                  <a:pt x="366" y="45"/>
                  <a:pt x="372" y="39"/>
                </a:cubicBezTo>
                <a:cubicBezTo>
                  <a:pt x="378" y="33"/>
                  <a:pt x="386" y="30"/>
                  <a:pt x="396" y="30"/>
                </a:cubicBezTo>
                <a:cubicBezTo>
                  <a:pt x="406" y="30"/>
                  <a:pt x="414" y="33"/>
                  <a:pt x="419" y="39"/>
                </a:cubicBezTo>
                <a:moveTo>
                  <a:pt x="350" y="66"/>
                </a:moveTo>
                <a:cubicBezTo>
                  <a:pt x="349" y="64"/>
                  <a:pt x="347" y="63"/>
                  <a:pt x="345" y="62"/>
                </a:cubicBezTo>
                <a:cubicBezTo>
                  <a:pt x="343" y="60"/>
                  <a:pt x="340" y="59"/>
                  <a:pt x="337" y="58"/>
                </a:cubicBezTo>
                <a:cubicBezTo>
                  <a:pt x="335" y="58"/>
                  <a:pt x="334" y="57"/>
                  <a:pt x="332" y="56"/>
                </a:cubicBezTo>
                <a:cubicBezTo>
                  <a:pt x="330" y="56"/>
                  <a:pt x="329" y="55"/>
                  <a:pt x="328" y="54"/>
                </a:cubicBezTo>
                <a:cubicBezTo>
                  <a:pt x="327" y="54"/>
                  <a:pt x="326" y="53"/>
                  <a:pt x="325" y="52"/>
                </a:cubicBezTo>
                <a:cubicBezTo>
                  <a:pt x="325" y="51"/>
                  <a:pt x="325" y="50"/>
                  <a:pt x="325" y="48"/>
                </a:cubicBezTo>
                <a:cubicBezTo>
                  <a:pt x="325" y="47"/>
                  <a:pt x="325" y="46"/>
                  <a:pt x="325" y="45"/>
                </a:cubicBezTo>
                <a:cubicBezTo>
                  <a:pt x="326" y="45"/>
                  <a:pt x="327" y="44"/>
                  <a:pt x="328" y="43"/>
                </a:cubicBezTo>
                <a:cubicBezTo>
                  <a:pt x="329" y="42"/>
                  <a:pt x="330" y="42"/>
                  <a:pt x="332" y="42"/>
                </a:cubicBezTo>
                <a:cubicBezTo>
                  <a:pt x="333" y="41"/>
                  <a:pt x="335" y="41"/>
                  <a:pt x="336" y="41"/>
                </a:cubicBezTo>
                <a:cubicBezTo>
                  <a:pt x="342" y="41"/>
                  <a:pt x="347" y="43"/>
                  <a:pt x="352" y="46"/>
                </a:cubicBezTo>
                <a:cubicBezTo>
                  <a:pt x="352" y="33"/>
                  <a:pt x="352" y="33"/>
                  <a:pt x="352" y="33"/>
                </a:cubicBezTo>
                <a:cubicBezTo>
                  <a:pt x="347" y="31"/>
                  <a:pt x="342" y="30"/>
                  <a:pt x="336" y="30"/>
                </a:cubicBezTo>
                <a:cubicBezTo>
                  <a:pt x="333" y="30"/>
                  <a:pt x="330" y="31"/>
                  <a:pt x="327" y="32"/>
                </a:cubicBezTo>
                <a:cubicBezTo>
                  <a:pt x="323" y="32"/>
                  <a:pt x="321" y="34"/>
                  <a:pt x="318" y="35"/>
                </a:cubicBezTo>
                <a:cubicBezTo>
                  <a:pt x="316" y="37"/>
                  <a:pt x="314" y="39"/>
                  <a:pt x="313" y="41"/>
                </a:cubicBezTo>
                <a:cubicBezTo>
                  <a:pt x="311" y="43"/>
                  <a:pt x="310" y="46"/>
                  <a:pt x="310" y="49"/>
                </a:cubicBezTo>
                <a:cubicBezTo>
                  <a:pt x="310" y="51"/>
                  <a:pt x="311" y="54"/>
                  <a:pt x="311" y="55"/>
                </a:cubicBezTo>
                <a:cubicBezTo>
                  <a:pt x="312" y="57"/>
                  <a:pt x="313" y="59"/>
                  <a:pt x="315" y="60"/>
                </a:cubicBezTo>
                <a:cubicBezTo>
                  <a:pt x="316" y="62"/>
                  <a:pt x="318" y="63"/>
                  <a:pt x="320" y="64"/>
                </a:cubicBezTo>
                <a:cubicBezTo>
                  <a:pt x="322" y="65"/>
                  <a:pt x="324" y="66"/>
                  <a:pt x="327" y="67"/>
                </a:cubicBezTo>
                <a:cubicBezTo>
                  <a:pt x="329" y="68"/>
                  <a:pt x="331" y="69"/>
                  <a:pt x="332" y="70"/>
                </a:cubicBezTo>
                <a:cubicBezTo>
                  <a:pt x="334" y="70"/>
                  <a:pt x="335" y="71"/>
                  <a:pt x="337" y="72"/>
                </a:cubicBezTo>
                <a:cubicBezTo>
                  <a:pt x="338" y="72"/>
                  <a:pt x="339" y="73"/>
                  <a:pt x="340" y="74"/>
                </a:cubicBezTo>
                <a:cubicBezTo>
                  <a:pt x="340" y="75"/>
                  <a:pt x="341" y="77"/>
                  <a:pt x="341" y="78"/>
                </a:cubicBezTo>
                <a:cubicBezTo>
                  <a:pt x="341" y="83"/>
                  <a:pt x="336" y="86"/>
                  <a:pt x="328" y="86"/>
                </a:cubicBezTo>
                <a:cubicBezTo>
                  <a:pt x="322" y="86"/>
                  <a:pt x="316" y="84"/>
                  <a:pt x="310" y="79"/>
                </a:cubicBezTo>
                <a:cubicBezTo>
                  <a:pt x="310" y="93"/>
                  <a:pt x="310" y="93"/>
                  <a:pt x="310" y="93"/>
                </a:cubicBezTo>
                <a:cubicBezTo>
                  <a:pt x="315" y="95"/>
                  <a:pt x="321" y="96"/>
                  <a:pt x="328" y="96"/>
                </a:cubicBezTo>
                <a:cubicBezTo>
                  <a:pt x="332" y="96"/>
                  <a:pt x="335" y="96"/>
                  <a:pt x="338" y="95"/>
                </a:cubicBezTo>
                <a:cubicBezTo>
                  <a:pt x="342" y="94"/>
                  <a:pt x="344" y="93"/>
                  <a:pt x="347" y="91"/>
                </a:cubicBezTo>
                <a:cubicBezTo>
                  <a:pt x="349" y="90"/>
                  <a:pt x="351" y="88"/>
                  <a:pt x="353" y="86"/>
                </a:cubicBezTo>
                <a:cubicBezTo>
                  <a:pt x="354" y="83"/>
                  <a:pt x="355" y="80"/>
                  <a:pt x="355" y="77"/>
                </a:cubicBezTo>
                <a:cubicBezTo>
                  <a:pt x="355" y="75"/>
                  <a:pt x="354" y="72"/>
                  <a:pt x="354" y="71"/>
                </a:cubicBezTo>
                <a:cubicBezTo>
                  <a:pt x="353" y="69"/>
                  <a:pt x="352" y="67"/>
                  <a:pt x="350" y="66"/>
                </a:cubicBezTo>
                <a:moveTo>
                  <a:pt x="286" y="63"/>
                </a:moveTo>
                <a:cubicBezTo>
                  <a:pt x="286" y="56"/>
                  <a:pt x="285" y="51"/>
                  <a:pt x="282" y="47"/>
                </a:cubicBezTo>
                <a:cubicBezTo>
                  <a:pt x="279" y="44"/>
                  <a:pt x="275" y="42"/>
                  <a:pt x="269" y="42"/>
                </a:cubicBezTo>
                <a:cubicBezTo>
                  <a:pt x="263" y="42"/>
                  <a:pt x="259" y="44"/>
                  <a:pt x="256" y="48"/>
                </a:cubicBezTo>
                <a:cubicBezTo>
                  <a:pt x="253" y="51"/>
                  <a:pt x="251" y="57"/>
                  <a:pt x="251" y="64"/>
                </a:cubicBezTo>
                <a:cubicBezTo>
                  <a:pt x="251" y="70"/>
                  <a:pt x="253" y="75"/>
                  <a:pt x="256" y="79"/>
                </a:cubicBezTo>
                <a:cubicBezTo>
                  <a:pt x="259" y="83"/>
                  <a:pt x="264" y="85"/>
                  <a:pt x="269" y="85"/>
                </a:cubicBezTo>
                <a:cubicBezTo>
                  <a:pt x="275" y="85"/>
                  <a:pt x="279" y="83"/>
                  <a:pt x="282" y="79"/>
                </a:cubicBezTo>
                <a:cubicBezTo>
                  <a:pt x="285" y="76"/>
                  <a:pt x="286" y="70"/>
                  <a:pt x="286" y="63"/>
                </a:cubicBezTo>
                <a:moveTo>
                  <a:pt x="293" y="39"/>
                </a:moveTo>
                <a:cubicBezTo>
                  <a:pt x="298" y="45"/>
                  <a:pt x="301" y="53"/>
                  <a:pt x="301" y="63"/>
                </a:cubicBezTo>
                <a:cubicBezTo>
                  <a:pt x="301" y="73"/>
                  <a:pt x="298" y="81"/>
                  <a:pt x="292" y="87"/>
                </a:cubicBezTo>
                <a:cubicBezTo>
                  <a:pt x="286" y="93"/>
                  <a:pt x="278" y="96"/>
                  <a:pt x="268" y="96"/>
                </a:cubicBezTo>
                <a:cubicBezTo>
                  <a:pt x="259" y="96"/>
                  <a:pt x="251" y="93"/>
                  <a:pt x="245" y="87"/>
                </a:cubicBezTo>
                <a:cubicBezTo>
                  <a:pt x="239" y="81"/>
                  <a:pt x="237" y="74"/>
                  <a:pt x="237" y="64"/>
                </a:cubicBezTo>
                <a:cubicBezTo>
                  <a:pt x="237" y="53"/>
                  <a:pt x="240" y="45"/>
                  <a:pt x="246" y="39"/>
                </a:cubicBezTo>
                <a:cubicBezTo>
                  <a:pt x="252" y="33"/>
                  <a:pt x="260" y="30"/>
                  <a:pt x="270" y="30"/>
                </a:cubicBezTo>
                <a:cubicBezTo>
                  <a:pt x="280" y="30"/>
                  <a:pt x="287" y="33"/>
                  <a:pt x="293" y="39"/>
                </a:cubicBezTo>
                <a:moveTo>
                  <a:pt x="216" y="35"/>
                </a:moveTo>
                <a:cubicBezTo>
                  <a:pt x="213" y="37"/>
                  <a:pt x="211" y="40"/>
                  <a:pt x="210" y="45"/>
                </a:cubicBezTo>
                <a:cubicBezTo>
                  <a:pt x="210" y="45"/>
                  <a:pt x="210" y="45"/>
                  <a:pt x="210" y="45"/>
                </a:cubicBezTo>
                <a:cubicBezTo>
                  <a:pt x="210" y="32"/>
                  <a:pt x="210" y="32"/>
                  <a:pt x="210" y="32"/>
                </a:cubicBezTo>
                <a:cubicBezTo>
                  <a:pt x="195" y="32"/>
                  <a:pt x="195" y="32"/>
                  <a:pt x="195" y="32"/>
                </a:cubicBezTo>
                <a:cubicBezTo>
                  <a:pt x="195" y="95"/>
                  <a:pt x="195" y="95"/>
                  <a:pt x="195" y="95"/>
                </a:cubicBezTo>
                <a:cubicBezTo>
                  <a:pt x="210" y="95"/>
                  <a:pt x="210" y="95"/>
                  <a:pt x="210" y="95"/>
                </a:cubicBezTo>
                <a:cubicBezTo>
                  <a:pt x="210" y="65"/>
                  <a:pt x="210" y="65"/>
                  <a:pt x="210" y="65"/>
                </a:cubicBezTo>
                <a:cubicBezTo>
                  <a:pt x="210" y="58"/>
                  <a:pt x="211" y="53"/>
                  <a:pt x="214" y="49"/>
                </a:cubicBezTo>
                <a:cubicBezTo>
                  <a:pt x="217" y="45"/>
                  <a:pt x="220" y="43"/>
                  <a:pt x="224" y="43"/>
                </a:cubicBezTo>
                <a:cubicBezTo>
                  <a:pt x="227" y="43"/>
                  <a:pt x="230" y="44"/>
                  <a:pt x="232" y="45"/>
                </a:cubicBezTo>
                <a:cubicBezTo>
                  <a:pt x="232" y="32"/>
                  <a:pt x="232" y="32"/>
                  <a:pt x="232" y="32"/>
                </a:cubicBezTo>
                <a:cubicBezTo>
                  <a:pt x="230" y="31"/>
                  <a:pt x="228" y="31"/>
                  <a:pt x="226" y="31"/>
                </a:cubicBezTo>
                <a:cubicBezTo>
                  <a:pt x="222" y="31"/>
                  <a:pt x="219" y="32"/>
                  <a:pt x="216" y="35"/>
                </a:cubicBezTo>
                <a:moveTo>
                  <a:pt x="143" y="40"/>
                </a:moveTo>
                <a:cubicBezTo>
                  <a:pt x="137" y="46"/>
                  <a:pt x="133" y="54"/>
                  <a:pt x="133" y="65"/>
                </a:cubicBezTo>
                <a:cubicBezTo>
                  <a:pt x="133" y="74"/>
                  <a:pt x="136" y="82"/>
                  <a:pt x="142" y="87"/>
                </a:cubicBezTo>
                <a:cubicBezTo>
                  <a:pt x="148" y="93"/>
                  <a:pt x="155" y="96"/>
                  <a:pt x="165" y="96"/>
                </a:cubicBezTo>
                <a:cubicBezTo>
                  <a:pt x="171" y="96"/>
                  <a:pt x="177" y="95"/>
                  <a:pt x="182" y="92"/>
                </a:cubicBezTo>
                <a:cubicBezTo>
                  <a:pt x="182" y="79"/>
                  <a:pt x="182" y="79"/>
                  <a:pt x="182" y="79"/>
                </a:cubicBezTo>
                <a:cubicBezTo>
                  <a:pt x="178" y="83"/>
                  <a:pt x="173" y="85"/>
                  <a:pt x="168" y="85"/>
                </a:cubicBezTo>
                <a:cubicBezTo>
                  <a:pt x="162" y="85"/>
                  <a:pt x="157" y="83"/>
                  <a:pt x="153" y="79"/>
                </a:cubicBezTo>
                <a:cubicBezTo>
                  <a:pt x="150" y="75"/>
                  <a:pt x="148" y="70"/>
                  <a:pt x="148" y="64"/>
                </a:cubicBezTo>
                <a:cubicBezTo>
                  <a:pt x="148" y="57"/>
                  <a:pt x="150" y="52"/>
                  <a:pt x="154" y="48"/>
                </a:cubicBezTo>
                <a:cubicBezTo>
                  <a:pt x="158" y="44"/>
                  <a:pt x="162" y="42"/>
                  <a:pt x="168" y="42"/>
                </a:cubicBezTo>
                <a:cubicBezTo>
                  <a:pt x="173" y="42"/>
                  <a:pt x="178" y="43"/>
                  <a:pt x="182" y="47"/>
                </a:cubicBezTo>
                <a:cubicBezTo>
                  <a:pt x="182" y="33"/>
                  <a:pt x="182" y="33"/>
                  <a:pt x="182" y="33"/>
                </a:cubicBezTo>
                <a:cubicBezTo>
                  <a:pt x="178" y="31"/>
                  <a:pt x="173" y="30"/>
                  <a:pt x="167" y="30"/>
                </a:cubicBezTo>
                <a:cubicBezTo>
                  <a:pt x="157" y="30"/>
                  <a:pt x="149" y="34"/>
                  <a:pt x="143" y="40"/>
                </a:cubicBezTo>
                <a:moveTo>
                  <a:pt x="108" y="95"/>
                </a:moveTo>
                <a:cubicBezTo>
                  <a:pt x="123" y="95"/>
                  <a:pt x="123" y="95"/>
                  <a:pt x="123" y="95"/>
                </a:cubicBezTo>
                <a:cubicBezTo>
                  <a:pt x="123" y="32"/>
                  <a:pt x="123" y="32"/>
                  <a:pt x="123" y="32"/>
                </a:cubicBezTo>
                <a:cubicBezTo>
                  <a:pt x="108" y="32"/>
                  <a:pt x="108" y="32"/>
                  <a:pt x="108" y="32"/>
                </a:cubicBezTo>
                <a:lnTo>
                  <a:pt x="108" y="95"/>
                </a:lnTo>
                <a:close/>
                <a:moveTo>
                  <a:pt x="116" y="3"/>
                </a:moveTo>
                <a:cubicBezTo>
                  <a:pt x="113" y="3"/>
                  <a:pt x="111" y="3"/>
                  <a:pt x="110" y="5"/>
                </a:cubicBezTo>
                <a:cubicBezTo>
                  <a:pt x="108" y="7"/>
                  <a:pt x="107" y="8"/>
                  <a:pt x="107" y="11"/>
                </a:cubicBezTo>
                <a:cubicBezTo>
                  <a:pt x="107" y="13"/>
                  <a:pt x="108" y="15"/>
                  <a:pt x="110" y="17"/>
                </a:cubicBezTo>
                <a:cubicBezTo>
                  <a:pt x="111" y="18"/>
                  <a:pt x="113" y="19"/>
                  <a:pt x="116" y="19"/>
                </a:cubicBezTo>
                <a:cubicBezTo>
                  <a:pt x="118" y="19"/>
                  <a:pt x="120" y="18"/>
                  <a:pt x="122" y="16"/>
                </a:cubicBezTo>
                <a:cubicBezTo>
                  <a:pt x="123" y="15"/>
                  <a:pt x="124" y="13"/>
                  <a:pt x="124" y="11"/>
                </a:cubicBezTo>
                <a:cubicBezTo>
                  <a:pt x="124" y="8"/>
                  <a:pt x="123" y="7"/>
                  <a:pt x="122" y="5"/>
                </a:cubicBezTo>
                <a:cubicBezTo>
                  <a:pt x="120" y="3"/>
                  <a:pt x="118" y="3"/>
                  <a:pt x="116" y="3"/>
                </a:cubicBezTo>
                <a:moveTo>
                  <a:pt x="75" y="7"/>
                </a:moveTo>
                <a:cubicBezTo>
                  <a:pt x="95" y="7"/>
                  <a:pt x="95" y="7"/>
                  <a:pt x="95" y="7"/>
                </a:cubicBezTo>
                <a:cubicBezTo>
                  <a:pt x="95" y="95"/>
                  <a:pt x="95" y="95"/>
                  <a:pt x="95" y="95"/>
                </a:cubicBezTo>
                <a:cubicBezTo>
                  <a:pt x="80" y="95"/>
                  <a:pt x="80" y="95"/>
                  <a:pt x="80" y="95"/>
                </a:cubicBezTo>
                <a:cubicBezTo>
                  <a:pt x="80" y="38"/>
                  <a:pt x="80" y="38"/>
                  <a:pt x="80" y="38"/>
                </a:cubicBezTo>
                <a:cubicBezTo>
                  <a:pt x="80" y="33"/>
                  <a:pt x="80" y="27"/>
                  <a:pt x="81" y="21"/>
                </a:cubicBezTo>
                <a:cubicBezTo>
                  <a:pt x="81" y="21"/>
                  <a:pt x="81" y="21"/>
                  <a:pt x="81" y="21"/>
                </a:cubicBezTo>
                <a:cubicBezTo>
                  <a:pt x="80" y="25"/>
                  <a:pt x="79" y="27"/>
                  <a:pt x="78" y="29"/>
                </a:cubicBezTo>
                <a:cubicBezTo>
                  <a:pt x="52" y="95"/>
                  <a:pt x="52" y="95"/>
                  <a:pt x="52" y="95"/>
                </a:cubicBezTo>
                <a:cubicBezTo>
                  <a:pt x="42" y="95"/>
                  <a:pt x="42" y="95"/>
                  <a:pt x="42" y="95"/>
                </a:cubicBezTo>
                <a:cubicBezTo>
                  <a:pt x="16" y="29"/>
                  <a:pt x="16" y="29"/>
                  <a:pt x="16" y="29"/>
                </a:cubicBezTo>
                <a:cubicBezTo>
                  <a:pt x="15" y="28"/>
                  <a:pt x="14" y="25"/>
                  <a:pt x="14" y="21"/>
                </a:cubicBezTo>
                <a:cubicBezTo>
                  <a:pt x="13" y="21"/>
                  <a:pt x="13" y="21"/>
                  <a:pt x="13" y="21"/>
                </a:cubicBezTo>
                <a:cubicBezTo>
                  <a:pt x="14" y="24"/>
                  <a:pt x="14" y="30"/>
                  <a:pt x="14" y="38"/>
                </a:cubicBezTo>
                <a:cubicBezTo>
                  <a:pt x="14" y="95"/>
                  <a:pt x="14" y="95"/>
                  <a:pt x="14" y="95"/>
                </a:cubicBezTo>
                <a:cubicBezTo>
                  <a:pt x="0" y="95"/>
                  <a:pt x="0" y="95"/>
                  <a:pt x="0" y="95"/>
                </a:cubicBezTo>
                <a:cubicBezTo>
                  <a:pt x="0" y="7"/>
                  <a:pt x="0" y="7"/>
                  <a:pt x="0" y="7"/>
                </a:cubicBezTo>
                <a:cubicBezTo>
                  <a:pt x="21" y="7"/>
                  <a:pt x="21" y="7"/>
                  <a:pt x="21" y="7"/>
                </a:cubicBezTo>
                <a:cubicBezTo>
                  <a:pt x="44" y="65"/>
                  <a:pt x="44" y="65"/>
                  <a:pt x="44" y="65"/>
                </a:cubicBezTo>
                <a:cubicBezTo>
                  <a:pt x="46" y="70"/>
                  <a:pt x="47" y="73"/>
                  <a:pt x="47" y="75"/>
                </a:cubicBezTo>
                <a:cubicBezTo>
                  <a:pt x="48" y="75"/>
                  <a:pt x="48" y="75"/>
                  <a:pt x="48" y="75"/>
                </a:cubicBezTo>
                <a:cubicBezTo>
                  <a:pt x="49" y="71"/>
                  <a:pt x="50" y="67"/>
                  <a:pt x="51" y="65"/>
                </a:cubicBezTo>
                <a:lnTo>
                  <a:pt x="7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9CC73F7E-519C-4D23-B871-7FD985D67D4D}"/>
              </a:ext>
            </a:extLst>
          </p:cNvPr>
          <p:cNvSpPr/>
          <p:nvPr userDrawn="1"/>
        </p:nvSpPr>
        <p:spPr>
          <a:xfrm>
            <a:off x="584200" y="3977148"/>
            <a:ext cx="3550972" cy="307777"/>
          </a:xfrm>
          <a:prstGeom prst="rect">
            <a:avLst/>
          </a:prstGeom>
        </p:spPr>
        <p:txBody>
          <a:bodyPr wrap="none" lIns="0" tIns="0" rIns="0" bIns="0">
            <a:sp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rgbClr val="FFFFFF"/>
                    </a:gs>
                    <a:gs pos="100000">
                      <a:srgbClr val="FFFFFF"/>
                    </a:gs>
                  </a:gsLst>
                  <a:lin ang="5400000" scaled="0"/>
                </a:gradFill>
                <a:effectLst/>
                <a:uLnTx/>
                <a:uFillTx/>
                <a:latin typeface="+mn-lt"/>
                <a:ea typeface="+mn-ea"/>
                <a:cs typeface="Segoe UI Semilight" panose="020B0402040204020203" pitchFamily="34" charset="0"/>
              </a:rPr>
              <a:t>May 7–9, 2018   //   Seattle, WA</a:t>
            </a:r>
          </a:p>
        </p:txBody>
      </p:sp>
      <p:pic>
        <p:nvPicPr>
          <p:cNvPr id="6" name="Picture 5">
            <a:extLst>
              <a:ext uri="{FF2B5EF4-FFF2-40B4-BE49-F238E27FC236}">
                <a16:creationId xmlns:a16="http://schemas.microsoft.com/office/drawing/2014/main" id="{E700149D-DBA5-49F4-9EA0-6801AFB758D3}"/>
              </a:ext>
            </a:extLst>
          </p:cNvPr>
          <p:cNvPicPr>
            <a:picLocks noChangeAspect="1"/>
          </p:cNvPicPr>
          <p:nvPr userDrawn="1"/>
        </p:nvPicPr>
        <p:blipFill rotWithShape="1">
          <a:blip r:embed="rId3"/>
          <a:srcRect t="111" r="20173" b="58603"/>
          <a:stretch/>
        </p:blipFill>
        <p:spPr>
          <a:xfrm>
            <a:off x="2255245" y="0"/>
            <a:ext cx="9936755" cy="6858000"/>
          </a:xfrm>
          <a:prstGeom prst="rect">
            <a:avLst/>
          </a:prstGeom>
        </p:spPr>
      </p:pic>
    </p:spTree>
    <p:extLst>
      <p:ext uri="{BB962C8B-B14F-4D97-AF65-F5344CB8AC3E}">
        <p14:creationId xmlns:p14="http://schemas.microsoft.com/office/powerpoint/2010/main" val="30914663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667512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Presentation title here</a:t>
            </a:r>
          </a:p>
        </p:txBody>
      </p:sp>
      <p:sp>
        <p:nvSpPr>
          <p:cNvPr id="5" name="Text Placeholder 4"/>
          <p:cNvSpPr>
            <a:spLocks noGrp="1"/>
          </p:cNvSpPr>
          <p:nvPr>
            <p:ph type="body" sz="quarter" idx="12" hasCustomPrompt="1"/>
          </p:nvPr>
        </p:nvSpPr>
        <p:spPr>
          <a:xfrm>
            <a:off x="584200" y="3962400"/>
            <a:ext cx="667512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a:t>
            </a:r>
          </a:p>
        </p:txBody>
      </p:sp>
      <p:pic>
        <p:nvPicPr>
          <p:cNvPr id="6" name="Picture 5">
            <a:extLst>
              <a:ext uri="{FF2B5EF4-FFF2-40B4-BE49-F238E27FC236}">
                <a16:creationId xmlns:a16="http://schemas.microsoft.com/office/drawing/2014/main" id="{AA020681-E031-438A-87F4-3EF4E311C2C5}"/>
              </a:ext>
            </a:extLst>
          </p:cNvPr>
          <p:cNvPicPr>
            <a:picLocks noChangeAspect="1"/>
          </p:cNvPicPr>
          <p:nvPr userDrawn="1"/>
        </p:nvPicPr>
        <p:blipFill rotWithShape="1">
          <a:blip r:embed="rId3"/>
          <a:srcRect t="16745" r="7128" b="16745"/>
          <a:stretch/>
        </p:blipFill>
        <p:spPr>
          <a:xfrm>
            <a:off x="4920482" y="0"/>
            <a:ext cx="7176267" cy="6858000"/>
          </a:xfrm>
          <a:prstGeom prst="rect">
            <a:avLst/>
          </a:prstGeom>
        </p:spPr>
      </p:pic>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1"/>
            <a:ext cx="3017520" cy="307777"/>
          </a:xfrm>
        </p:spPr>
        <p:txBody>
          <a:bodyPr anchor="b"/>
          <a:lstStyle>
            <a:lvl1pPr marL="0" indent="0" algn="r">
              <a:buFont typeface="Arial" panose="020B0604020202020204" pitchFamily="34" charset="0"/>
              <a:buNone/>
              <a:defRPr sz="2000">
                <a:latin typeface="+mn-lt"/>
              </a:defRPr>
            </a:lvl1pPr>
            <a:lvl2pPr marL="228600" indent="0">
              <a:buNone/>
              <a:defRPr/>
            </a:lvl2pPr>
          </a:lstStyle>
          <a:p>
            <a:pPr lvl="0"/>
            <a:r>
              <a:rPr lang="en-US" dirty="0"/>
              <a:t>Session code here</a:t>
            </a:r>
          </a:p>
        </p:txBody>
      </p:sp>
    </p:spTree>
    <p:extLst>
      <p:ext uri="{BB962C8B-B14F-4D97-AF65-F5344CB8AC3E}">
        <p14:creationId xmlns:p14="http://schemas.microsoft.com/office/powerpoint/2010/main" val="19543156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157410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9331675"/>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152945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154257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2278963"/>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8751365"/>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whit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5019725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00463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ll title - half page (dark)">
    <p:bg>
      <p:bgRef idx="1001">
        <a:schemeClr val="bg1"/>
      </p:bgRef>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6343906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34779583"/>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6227563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5697879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3071028E-16C3-4002-B04C-173B0E47CA17}"/>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2803773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9761C388-D05E-4BD1-8D7C-196F5BE5DA66}"/>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35290691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BCE48BC3-17FF-42D3-9B26-17258F2E572A}"/>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2687322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883FAF49-2747-46DC-BE92-CD844B707AB0}"/>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32908763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82125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689764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26816590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5196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44609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9028150"/>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4423843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68090941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Left Text Open Right">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07CCA451-87B3-4379-BE12-A523A542F462}"/>
              </a:ext>
            </a:extLst>
          </p:cNvPr>
          <p:cNvSpPr>
            <a:spLocks noGrp="1"/>
          </p:cNvSpPr>
          <p:nvPr>
            <p:ph type="body" sz="quarter" idx="10" hasCustomPrompt="1"/>
          </p:nvPr>
        </p:nvSpPr>
        <p:spPr>
          <a:xfrm>
            <a:off x="953716" y="2"/>
            <a:ext cx="3120585" cy="572559"/>
          </a:xfrm>
        </p:spPr>
        <p:txBody>
          <a:bodyPr anchor="ctr">
            <a:normAutofit/>
          </a:bodyPr>
          <a:lstStyle>
            <a:lvl1pPr>
              <a:defRPr lang="en-US" sz="600" b="1" i="0" kern="1200" cap="all" spc="200" baseline="0" dirty="0">
                <a:solidFill>
                  <a:schemeClr val="tx1">
                    <a:lumMod val="75000"/>
                  </a:schemeClr>
                </a:solidFill>
                <a:latin typeface="Segoe UI" panose="020B0502040204020203" pitchFamily="34" charset="0"/>
                <a:ea typeface="+mn-ea"/>
                <a:cs typeface="+mn-cs"/>
              </a:defRPr>
            </a:lvl1pPr>
          </a:lstStyle>
          <a:p>
            <a:pPr lvl="0"/>
            <a:r>
              <a:rPr lang="en-US" dirty="0"/>
              <a:t>Section title</a:t>
            </a:r>
          </a:p>
        </p:txBody>
      </p:sp>
      <p:sp>
        <p:nvSpPr>
          <p:cNvPr id="14" name="Text Placeholder 2">
            <a:extLst>
              <a:ext uri="{FF2B5EF4-FFF2-40B4-BE49-F238E27FC236}">
                <a16:creationId xmlns:a16="http://schemas.microsoft.com/office/drawing/2014/main" id="{5C643B8C-4E5D-4008-A0CF-DF9AD2384109}"/>
              </a:ext>
            </a:extLst>
          </p:cNvPr>
          <p:cNvSpPr>
            <a:spLocks noGrp="1"/>
          </p:cNvSpPr>
          <p:nvPr>
            <p:ph type="body" sz="quarter" idx="12"/>
          </p:nvPr>
        </p:nvSpPr>
        <p:spPr>
          <a:xfrm>
            <a:off x="949658" y="1529934"/>
            <a:ext cx="3346642" cy="4755509"/>
          </a:xfrm>
        </p:spPr>
        <p:txBody>
          <a:bodyPr numCol="1" spcCol="762000">
            <a:noAutofit/>
          </a:bodyPr>
          <a:lstStyle>
            <a:lvl1pPr>
              <a:defRPr/>
            </a:lvl1pPr>
            <a:lvl2pPr>
              <a:defRPr lang="en-US" dirty="0" smtClean="0"/>
            </a:lvl2pPr>
            <a:lvl3pPr marL="112195" indent="-112195">
              <a:spcAft>
                <a:spcPts val="800"/>
              </a:spcAft>
              <a:buFont typeface="Arial" panose="020B0604020202020204" pitchFamily="34" charset="0"/>
              <a:buChar char="•"/>
              <a:defRPr/>
            </a:lvl3pPr>
            <a:lvl4pPr>
              <a:defRPr lang="en-US" sz="1000" b="1" kern="1200" spc="0" baseline="0" dirty="0" smtClean="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stStyle>
          <a:p>
            <a:pPr marL="0" marR="0" lvl="3" indent="0" algn="l" defTabSz="932883" rtl="0" eaLnBrk="1" fontAlgn="auto" latinLnBrk="0" hangingPunct="1">
              <a:lnSpc>
                <a:spcPct val="110000"/>
              </a:lnSpc>
              <a:spcBef>
                <a:spcPts val="0"/>
              </a:spcBef>
              <a:spcAft>
                <a:spcPts val="400"/>
              </a:spcAft>
              <a:buClrTx/>
              <a:buSzPct val="90000"/>
              <a:buFont typeface="Wingdings" panose="05000000000000000000" pitchFamily="2" charset="2"/>
              <a:buNone/>
              <a:tabLst/>
            </a:pPr>
            <a:r>
              <a:rPr lang="en-US" dirty="0"/>
              <a:t>Edit Master text styles</a:t>
            </a:r>
          </a:p>
          <a:p>
            <a:pPr lvl="1"/>
            <a:r>
              <a:rPr lang="en-US" dirty="0"/>
              <a:t>Second level</a:t>
            </a:r>
          </a:p>
          <a:p>
            <a:pPr lvl="2"/>
            <a:r>
              <a:rPr lang="en-US" dirty="0"/>
              <a:t>Bullet</a:t>
            </a:r>
          </a:p>
        </p:txBody>
      </p:sp>
      <p:sp>
        <p:nvSpPr>
          <p:cNvPr id="5" name="Text Placeholder 5">
            <a:extLst>
              <a:ext uri="{FF2B5EF4-FFF2-40B4-BE49-F238E27FC236}">
                <a16:creationId xmlns:a16="http://schemas.microsoft.com/office/drawing/2014/main" id="{2923535A-38D8-4FF6-8984-CB3E7778D9E9}"/>
              </a:ext>
            </a:extLst>
          </p:cNvPr>
          <p:cNvSpPr>
            <a:spLocks noGrp="1"/>
          </p:cNvSpPr>
          <p:nvPr>
            <p:ph type="body" sz="quarter" idx="11" hasCustomPrompt="1"/>
          </p:nvPr>
        </p:nvSpPr>
        <p:spPr>
          <a:xfrm>
            <a:off x="935428" y="486841"/>
            <a:ext cx="3331773" cy="1043093"/>
          </a:xfrm>
        </p:spPr>
        <p:txBody>
          <a:bodyPr tIns="0" bIns="0">
            <a:noAutofit/>
          </a:bodyPr>
          <a:lstStyle>
            <a:lvl1pPr>
              <a:defRPr lang="en-US" sz="2400" b="1" i="0" kern="1200" cap="none" spc="0" baseline="0" dirty="0">
                <a:solidFill>
                  <a:schemeClr val="tx1">
                    <a:lumMod val="75000"/>
                  </a:schemeClr>
                </a:solidFill>
                <a:latin typeface="Segoe UI" panose="020B0502040204020203" pitchFamily="34" charset="0"/>
                <a:ea typeface="+mn-ea"/>
                <a:cs typeface="+mn-cs"/>
              </a:defRPr>
            </a:lvl1pPr>
          </a:lstStyle>
          <a:p>
            <a:pPr lvl="0"/>
            <a:r>
              <a:rPr lang="en-US" dirty="0"/>
              <a:t>Page title</a:t>
            </a:r>
          </a:p>
        </p:txBody>
      </p:sp>
    </p:spTree>
    <p:extLst>
      <p:ext uri="{BB962C8B-B14F-4D97-AF65-F5344CB8AC3E}">
        <p14:creationId xmlns:p14="http://schemas.microsoft.com/office/powerpoint/2010/main" val="386745008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6x9 with caption">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07CCA451-87B3-4379-BE12-A523A542F462}"/>
              </a:ext>
            </a:extLst>
          </p:cNvPr>
          <p:cNvSpPr>
            <a:spLocks noGrp="1"/>
          </p:cNvSpPr>
          <p:nvPr>
            <p:ph type="body" sz="quarter" idx="10" hasCustomPrompt="1"/>
          </p:nvPr>
        </p:nvSpPr>
        <p:spPr>
          <a:xfrm>
            <a:off x="953715" y="1"/>
            <a:ext cx="3120585" cy="572559"/>
          </a:xfrm>
        </p:spPr>
        <p:txBody>
          <a:bodyPr anchor="ctr">
            <a:normAutofit/>
          </a:bodyPr>
          <a:lstStyle>
            <a:lvl1pPr>
              <a:defRPr lang="en-US" sz="600" b="1" i="0" kern="1200" cap="all" spc="200" baseline="0" dirty="0">
                <a:solidFill>
                  <a:schemeClr val="tx1">
                    <a:lumMod val="75000"/>
                  </a:schemeClr>
                </a:solidFill>
                <a:latin typeface="Segoe UI" panose="020B0502040204020203" pitchFamily="34" charset="0"/>
                <a:ea typeface="+mn-ea"/>
                <a:cs typeface="+mn-cs"/>
              </a:defRPr>
            </a:lvl1pPr>
          </a:lstStyle>
          <a:p>
            <a:pPr lvl="0"/>
            <a:r>
              <a:rPr lang="en-US" dirty="0"/>
              <a:t>Section title</a:t>
            </a:r>
          </a:p>
        </p:txBody>
      </p:sp>
      <p:sp>
        <p:nvSpPr>
          <p:cNvPr id="4" name="Picture Placeholder 3">
            <a:extLst>
              <a:ext uri="{FF2B5EF4-FFF2-40B4-BE49-F238E27FC236}">
                <a16:creationId xmlns:a16="http://schemas.microsoft.com/office/drawing/2014/main" id="{5008B7FE-64BD-4635-8638-E25286B5A8C1}"/>
              </a:ext>
            </a:extLst>
          </p:cNvPr>
          <p:cNvSpPr>
            <a:spLocks noGrp="1" noChangeAspect="1"/>
          </p:cNvSpPr>
          <p:nvPr>
            <p:ph type="pic" sz="quarter" idx="13"/>
          </p:nvPr>
        </p:nvSpPr>
        <p:spPr>
          <a:xfrm>
            <a:off x="1016000" y="571500"/>
            <a:ext cx="10160000" cy="430887"/>
          </a:xfrm>
          <a:effectLst>
            <a:outerShdw blurRad="508000" dist="304800" dir="5400000" sx="98000" sy="98000" algn="t" rotWithShape="0">
              <a:srgbClr val="29394D">
                <a:alpha val="60000"/>
              </a:srgbClr>
            </a:outerShdw>
          </a:effectLst>
        </p:spPr>
        <p:txBody>
          <a:bodyPr/>
          <a:lstStyle/>
          <a:p>
            <a:endParaRPr lang="en-US"/>
          </a:p>
        </p:txBody>
      </p:sp>
      <p:sp>
        <p:nvSpPr>
          <p:cNvPr id="3" name="Text Placeholder 2">
            <a:extLst>
              <a:ext uri="{FF2B5EF4-FFF2-40B4-BE49-F238E27FC236}">
                <a16:creationId xmlns:a16="http://schemas.microsoft.com/office/drawing/2014/main" id="{B8A32024-E5AD-47A6-B562-FDC425B10E5F}"/>
              </a:ext>
            </a:extLst>
          </p:cNvPr>
          <p:cNvSpPr>
            <a:spLocks noGrp="1"/>
          </p:cNvSpPr>
          <p:nvPr>
            <p:ph type="body" sz="quarter" idx="14" hasCustomPrompt="1"/>
          </p:nvPr>
        </p:nvSpPr>
        <p:spPr>
          <a:xfrm>
            <a:off x="6197600" y="0"/>
            <a:ext cx="5040685" cy="571500"/>
          </a:xfrm>
        </p:spPr>
        <p:txBody>
          <a:bodyPr anchor="ctr">
            <a:normAutofit/>
          </a:bodyPr>
          <a:lstStyle>
            <a:lvl1pPr algn="r">
              <a:defRPr sz="1000"/>
            </a:lvl1pPr>
          </a:lstStyle>
          <a:p>
            <a:pPr lvl="0"/>
            <a:r>
              <a:rPr lang="en-US" dirty="0"/>
              <a:t>Caption top</a:t>
            </a:r>
          </a:p>
        </p:txBody>
      </p:sp>
    </p:spTree>
    <p:extLst>
      <p:ext uri="{BB962C8B-B14F-4D97-AF65-F5344CB8AC3E}">
        <p14:creationId xmlns:p14="http://schemas.microsoft.com/office/powerpoint/2010/main" val="71171810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Announcem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42473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7A20-D830-4721-905D-1072E64AB5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211E7B-01B9-42ED-B2F3-D20F04F9A2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9DECE-7C08-4197-A185-5381AD78A835}"/>
              </a:ext>
            </a:extLst>
          </p:cNvPr>
          <p:cNvSpPr>
            <a:spLocks noGrp="1"/>
          </p:cNvSpPr>
          <p:nvPr>
            <p:ph type="dt" sz="half"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F81F292E-EB0D-4A42-BCDB-A6D381F7EA77}" type="datetimeFigureOut">
              <a:rPr kumimoji="0" lang="en-US" sz="1765" b="0" i="0" u="none" strike="noStrike" kern="1200" cap="none" spc="0" normalizeH="0" baseline="0" noProof="0" smtClean="0">
                <a:ln>
                  <a:noFill/>
                </a:ln>
                <a:solidFill>
                  <a:srgbClr val="1A1A1A"/>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2/25/2019</a:t>
            </a:fld>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 name="Footer Placeholder 4">
            <a:extLst>
              <a:ext uri="{FF2B5EF4-FFF2-40B4-BE49-F238E27FC236}">
                <a16:creationId xmlns:a16="http://schemas.microsoft.com/office/drawing/2014/main" id="{A73F82AD-FAED-4F2F-8075-047A1911BAB0}"/>
              </a:ext>
            </a:extLst>
          </p:cNvPr>
          <p:cNvSpPr>
            <a:spLocks noGrp="1"/>
          </p:cNvSpPr>
          <p:nvPr>
            <p:ph type="ftr" sz="quarter" idx="11"/>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 name="Slide Number Placeholder 5">
            <a:extLst>
              <a:ext uri="{FF2B5EF4-FFF2-40B4-BE49-F238E27FC236}">
                <a16:creationId xmlns:a16="http://schemas.microsoft.com/office/drawing/2014/main" id="{39A0BD11-FE20-45D4-9366-195B66C5F977}"/>
              </a:ext>
            </a:extLst>
          </p:cNvPr>
          <p:cNvSpPr>
            <a:spLocks noGrp="1"/>
          </p:cNvSpPr>
          <p:nvPr>
            <p:ph type="sldNum" sz="quarter" idx="12"/>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62A5C330-7BF6-48DF-B681-7A6660A4A539}" type="slidenum">
              <a:rPr kumimoji="0" lang="en-US" sz="1765" b="0" i="0" u="none" strike="noStrike" kern="1200" cap="none" spc="0" normalizeH="0" baseline="0" noProof="0" smtClean="0">
                <a:ln>
                  <a:noFill/>
                </a:ln>
                <a:solidFill>
                  <a:srgbClr val="1A1A1A"/>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‹N›</a:t>
            </a:fld>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11103945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_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782669"/>
            <a:ext cx="4745737" cy="1292662"/>
          </a:xfrm>
        </p:spPr>
        <p:txBody>
          <a:bodyPr tIns="91440" rIns="274320" bIns="91440" anchor="ctr" anchorCtr="0"/>
          <a:lstStyle>
            <a:lvl1pPr>
              <a:defRPr>
                <a:solidFill>
                  <a:schemeClr val="accent3"/>
                </a:solidFill>
              </a:defRPr>
            </a:lvl1pPr>
          </a:lstStyle>
          <a:p>
            <a:r>
              <a:rPr lang="en-US"/>
              <a:t>Click to edit Master title style</a:t>
            </a:r>
          </a:p>
        </p:txBody>
      </p:sp>
      <p:sp>
        <p:nvSpPr>
          <p:cNvPr id="3" name="Text Placeholder 2"/>
          <p:cNvSpPr>
            <a:spLocks noGrp="1"/>
          </p:cNvSpPr>
          <p:nvPr>
            <p:ph type="body" sz="quarter" idx="10"/>
          </p:nvPr>
        </p:nvSpPr>
        <p:spPr>
          <a:xfrm>
            <a:off x="5334000" y="0"/>
            <a:ext cx="6858000" cy="6858000"/>
          </a:xfrm>
          <a:solidFill>
            <a:schemeClr val="bg1"/>
          </a:solidFill>
        </p:spPr>
        <p:txBody>
          <a:bodyPr lIns="457200" rIns="274320" anchor="ctr"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269093"/>
      </p:ext>
    </p:extLst>
  </p:cSld>
  <p:clrMapOvr>
    <a:masterClrMapping/>
  </p:clrMapOvr>
  <p:transition>
    <p:fade/>
  </p:transition>
  <p:hf sldNum="0" hdr="0" ftr="0" dt="0"/>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5313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537775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812732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805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a:blip r:embed="rId2"/>
          <a:stretch>
            <a:fillRect/>
          </a:stretch>
        </p:blipFill>
        <p:spPr>
          <a:xfrm>
            <a:off x="6937716" y="-380896"/>
            <a:ext cx="5634751" cy="7619794"/>
          </a:xfrm>
          <a:prstGeom prst="rect">
            <a:avLst/>
          </a:prstGeom>
        </p:spPr>
      </p:pic>
      <p:sp>
        <p:nvSpPr>
          <p:cNvPr id="2" name="Title 1"/>
          <p:cNvSpPr>
            <a:spLocks noGrp="1"/>
          </p:cNvSpPr>
          <p:nvPr>
            <p:ph type="ctrTitle" hasCustomPrompt="1"/>
          </p:nvPr>
        </p:nvSpPr>
        <p:spPr>
          <a:xfrm>
            <a:off x="380885" y="3692082"/>
            <a:ext cx="11429747" cy="2476407"/>
          </a:xfrm>
        </p:spPr>
        <p:txBody>
          <a:bodyPr anchor="b">
            <a:noAutofit/>
          </a:bodyPr>
          <a:lstStyle>
            <a:lvl1pPr algn="l">
              <a:defRPr sz="635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82208" y="381612"/>
            <a:ext cx="11429264" cy="1142440"/>
          </a:xfrm>
        </p:spPr>
        <p:txBody>
          <a:bodyPr anchor="t">
            <a:noAutofit/>
          </a:bodyPr>
          <a:lstStyle>
            <a:lvl1pPr algn="l">
              <a:defRPr lang="en-US" sz="4233"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9178795" y="3238504"/>
            <a:ext cx="2631838" cy="380990"/>
          </a:xfrm>
          <a:prstGeom prst="rect">
            <a:avLst/>
          </a:prstGeom>
        </p:spPr>
      </p:pic>
      <p:pic>
        <p:nvPicPr>
          <p:cNvPr id="8" name="Picture 7">
            <a:extLst>
              <a:ext uri="{FF2B5EF4-FFF2-40B4-BE49-F238E27FC236}">
                <a16:creationId xmlns:a16="http://schemas.microsoft.com/office/drawing/2014/main" id="{56048FAF-929C-4957-BB5C-08EEE6E25341}"/>
              </a:ext>
            </a:extLst>
          </p:cNvPr>
          <p:cNvPicPr>
            <a:picLocks noChangeAspect="1"/>
          </p:cNvPicPr>
          <p:nvPr userDrawn="1"/>
        </p:nvPicPr>
        <p:blipFill>
          <a:blip r:embed="rId4"/>
          <a:stretch>
            <a:fillRect/>
          </a:stretch>
        </p:blipFill>
        <p:spPr>
          <a:xfrm>
            <a:off x="156213" y="1831741"/>
            <a:ext cx="1620289" cy="1620314"/>
          </a:xfrm>
          <a:prstGeom prst="rect">
            <a:avLst/>
          </a:prstGeom>
        </p:spPr>
      </p:pic>
      <p:sp>
        <p:nvSpPr>
          <p:cNvPr id="9" name="TextBox 8">
            <a:extLst>
              <a:ext uri="{FF2B5EF4-FFF2-40B4-BE49-F238E27FC236}">
                <a16:creationId xmlns:a16="http://schemas.microsoft.com/office/drawing/2014/main" id="{B66F35D3-9CBA-43F6-84BB-8392542AB12B}"/>
              </a:ext>
            </a:extLst>
          </p:cNvPr>
          <p:cNvSpPr txBox="1"/>
          <p:nvPr userDrawn="1"/>
        </p:nvSpPr>
        <p:spPr>
          <a:xfrm>
            <a:off x="1361773" y="2363776"/>
            <a:ext cx="1976031" cy="483209"/>
          </a:xfrm>
          <a:prstGeom prst="rect">
            <a:avLst/>
          </a:prstGeom>
          <a:noFill/>
        </p:spPr>
        <p:txBody>
          <a:bodyPr wrap="square" rtlCol="0">
            <a:spAutoFit/>
          </a:bodyPr>
          <a:lstStyle/>
          <a:p>
            <a:r>
              <a:rPr lang="it-IT" sz="2540" b="1" dirty="0">
                <a:solidFill>
                  <a:srgbClr val="0079D6"/>
                </a:solidFill>
              </a:rPr>
              <a:t>#sqlsat</a:t>
            </a:r>
          </a:p>
        </p:txBody>
      </p:sp>
      <p:pic>
        <p:nvPicPr>
          <p:cNvPr id="10" name="Picture 2" descr="BEANTECH_logo_colori_24">
            <a:extLst>
              <a:ext uri="{FF2B5EF4-FFF2-40B4-BE49-F238E27FC236}">
                <a16:creationId xmlns:a16="http://schemas.microsoft.com/office/drawing/2014/main" id="{19664519-524F-4907-9876-B403E2A28D4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596789" y="6405403"/>
            <a:ext cx="960542" cy="196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1" name="Picture 3">
            <a:extLst>
              <a:ext uri="{FF2B5EF4-FFF2-40B4-BE49-F238E27FC236}">
                <a16:creationId xmlns:a16="http://schemas.microsoft.com/office/drawing/2014/main" id="{496C0D2D-D4E8-48B8-B281-7D80EA74959F}"/>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t="33011" b="34665"/>
          <a:stretch>
            <a:fillRect/>
          </a:stretch>
        </p:blipFill>
        <p:spPr bwMode="auto">
          <a:xfrm>
            <a:off x="1234731" y="6384128"/>
            <a:ext cx="1044737" cy="239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2" name="Picture 4" descr="logoFluentis 250x52px">
            <a:extLst>
              <a:ext uri="{FF2B5EF4-FFF2-40B4-BE49-F238E27FC236}">
                <a16:creationId xmlns:a16="http://schemas.microsoft.com/office/drawing/2014/main" id="{21F2152E-860A-4708-9B69-7697C0E3E799}"/>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874651" y="6403141"/>
            <a:ext cx="963258" cy="200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3" name="Picture 5" descr="logo Palazzetti Italiano">
            <a:extLst>
              <a:ext uri="{FF2B5EF4-FFF2-40B4-BE49-F238E27FC236}">
                <a16:creationId xmlns:a16="http://schemas.microsoft.com/office/drawing/2014/main" id="{F9F81373-4ECD-4FD4-94AA-F69FD345D3AD}"/>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155230" y="6411289"/>
            <a:ext cx="937909" cy="18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5" name="Picture 7" descr="logo 1nn0va">
            <a:extLst>
              <a:ext uri="{FF2B5EF4-FFF2-40B4-BE49-F238E27FC236}">
                <a16:creationId xmlns:a16="http://schemas.microsoft.com/office/drawing/2014/main" id="{B8B8D1E7-3EE9-48B6-8B21-571CE6BFA20C}"/>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b="38971"/>
          <a:stretch>
            <a:fillRect/>
          </a:stretch>
        </p:blipFill>
        <p:spPr bwMode="auto">
          <a:xfrm>
            <a:off x="203285" y="6359256"/>
            <a:ext cx="714125" cy="288752"/>
          </a:xfrm>
          <a:prstGeom prst="rect">
            <a:avLst/>
          </a:prstGeom>
          <a:solidFill>
            <a:srgbClr val="FFFFFF"/>
          </a:solidFill>
          <a:ln>
            <a:noFill/>
          </a:ln>
          <a:effectLst/>
          <a:extLs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6" name="Picture 15" descr="A picture containing ax&#10;&#10;Description automatically generated">
            <a:extLst>
              <a:ext uri="{FF2B5EF4-FFF2-40B4-BE49-F238E27FC236}">
                <a16:creationId xmlns:a16="http://schemas.microsoft.com/office/drawing/2014/main" id="{C3292CCC-CAB2-47CB-9E76-F100A36FDFFB}"/>
              </a:ext>
            </a:extLst>
          </p:cNvPr>
          <p:cNvPicPr>
            <a:picLocks noChangeAspect="1"/>
          </p:cNvPicPr>
          <p:nvPr userDrawn="1"/>
        </p:nvPicPr>
        <p:blipFill>
          <a:blip r:embed="rId10"/>
          <a:stretch>
            <a:fillRect/>
          </a:stretch>
        </p:blipFill>
        <p:spPr>
          <a:xfrm>
            <a:off x="6410459" y="6322008"/>
            <a:ext cx="955902" cy="363248"/>
          </a:xfrm>
          <a:prstGeom prst="rect">
            <a:avLst/>
          </a:prstGeom>
        </p:spPr>
      </p:pic>
      <p:pic>
        <p:nvPicPr>
          <p:cNvPr id="17" name="Picture 6" descr="ConsorzioUniversitario">
            <a:extLst>
              <a:ext uri="{FF2B5EF4-FFF2-40B4-BE49-F238E27FC236}">
                <a16:creationId xmlns:a16="http://schemas.microsoft.com/office/drawing/2014/main" id="{69A2814B-D885-4A69-A5CD-AB65E8714E56}"/>
              </a:ext>
            </a:extLst>
          </p:cNvPr>
          <p:cNvPicPr preferRelativeResize="0">
            <a:picLocks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0561912" y="6256228"/>
            <a:ext cx="312677" cy="494808"/>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8" name="Picture 8" descr="msft_logo_print">
            <a:extLst>
              <a:ext uri="{FF2B5EF4-FFF2-40B4-BE49-F238E27FC236}">
                <a16:creationId xmlns:a16="http://schemas.microsoft.com/office/drawing/2014/main" id="{A32D0752-5D21-4F77-AC26-F23494DDF311}"/>
              </a:ext>
            </a:extLst>
          </p:cNvPr>
          <p:cNvPicPr preferRelativeResize="0">
            <a:picLocks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56904" y="6366892"/>
            <a:ext cx="1287687" cy="273482"/>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9" name="Picture 18" descr="A close up of a logo&#10;&#10;Description automatically generated">
            <a:extLst>
              <a:ext uri="{FF2B5EF4-FFF2-40B4-BE49-F238E27FC236}">
                <a16:creationId xmlns:a16="http://schemas.microsoft.com/office/drawing/2014/main" id="{20E2991D-BF36-4912-ADAE-D977D1BB3B32}"/>
              </a:ext>
            </a:extLst>
          </p:cNvPr>
          <p:cNvPicPr>
            <a:picLocks noChangeAspect="1"/>
          </p:cNvPicPr>
          <p:nvPr userDrawn="1"/>
        </p:nvPicPr>
        <p:blipFill rotWithShape="1">
          <a:blip r:embed="rId13"/>
          <a:srcRect l="6081" t="32384" r="6514" b="31070"/>
          <a:stretch/>
        </p:blipFill>
        <p:spPr>
          <a:xfrm>
            <a:off x="7683682" y="6303790"/>
            <a:ext cx="955902" cy="399687"/>
          </a:xfrm>
          <a:prstGeom prst="rect">
            <a:avLst/>
          </a:prstGeom>
        </p:spPr>
      </p:pic>
    </p:spTree>
    <p:extLst>
      <p:ext uri="{BB962C8B-B14F-4D97-AF65-F5344CB8AC3E}">
        <p14:creationId xmlns:p14="http://schemas.microsoft.com/office/powerpoint/2010/main" val="37604301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80983" y="-380896"/>
            <a:ext cx="5638562" cy="7619794"/>
          </a:xfrm>
          <a:prstGeom prst="rect">
            <a:avLst/>
          </a:prstGeom>
        </p:spPr>
      </p:pic>
      <p:sp>
        <p:nvSpPr>
          <p:cNvPr id="2" name="Title 1"/>
          <p:cNvSpPr>
            <a:spLocks noGrp="1"/>
          </p:cNvSpPr>
          <p:nvPr>
            <p:ph type="title" hasCustomPrompt="1"/>
          </p:nvPr>
        </p:nvSpPr>
        <p:spPr>
          <a:xfrm>
            <a:off x="381369" y="381375"/>
            <a:ext cx="11429264" cy="6095252"/>
          </a:xfrm>
        </p:spPr>
        <p:txBody>
          <a:bodyPr anchor="ctr"/>
          <a:lstStyle>
            <a:lvl1pPr algn="r">
              <a:defRPr sz="635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28134272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Sponsor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80983" y="-380896"/>
            <a:ext cx="5638562" cy="7619794"/>
          </a:xfrm>
          <a:prstGeom prst="rect">
            <a:avLst/>
          </a:prstGeom>
        </p:spPr>
      </p:pic>
      <p:pic>
        <p:nvPicPr>
          <p:cNvPr id="2050" name="Picture 2" descr="BEANTECH_logo_colori_24">
            <a:extLst>
              <a:ext uri="{FF2B5EF4-FFF2-40B4-BE49-F238E27FC236}">
                <a16:creationId xmlns:a16="http://schemas.microsoft.com/office/drawing/2014/main" id="{9025F6CA-99C2-4B82-9036-1388DBF5A6A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34152" y="1899197"/>
            <a:ext cx="2917188" cy="596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2051" name="Picture 3">
            <a:extLst>
              <a:ext uri="{FF2B5EF4-FFF2-40B4-BE49-F238E27FC236}">
                <a16:creationId xmlns:a16="http://schemas.microsoft.com/office/drawing/2014/main" id="{1CCD25AF-C67E-4507-AFC2-135FA2171F9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t="33011" b="34665"/>
          <a:stretch>
            <a:fillRect/>
          </a:stretch>
        </p:blipFill>
        <p:spPr bwMode="auto">
          <a:xfrm>
            <a:off x="8806300" y="654273"/>
            <a:ext cx="3172892" cy="7258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2052" name="Picture 4" descr="logoFluentis 250x52px">
            <a:extLst>
              <a:ext uri="{FF2B5EF4-FFF2-40B4-BE49-F238E27FC236}">
                <a16:creationId xmlns:a16="http://schemas.microsoft.com/office/drawing/2014/main" id="{906AD2F5-F58D-486E-8052-255785BB4E12}"/>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30026" y="3014894"/>
            <a:ext cx="2925437" cy="610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2053" name="Picture 5" descr="logo Palazzetti Italiano">
            <a:extLst>
              <a:ext uri="{FF2B5EF4-FFF2-40B4-BE49-F238E27FC236}">
                <a16:creationId xmlns:a16="http://schemas.microsoft.com/office/drawing/2014/main" id="{1B3D0D27-9BE0-4CD0-89CE-A5B5664DC41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68518" y="4144340"/>
            <a:ext cx="2848453" cy="56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2054" name="Picture 6" descr="ConsorzioUniversitario">
            <a:extLst>
              <a:ext uri="{FF2B5EF4-FFF2-40B4-BE49-F238E27FC236}">
                <a16:creationId xmlns:a16="http://schemas.microsoft.com/office/drawing/2014/main" id="{29154451-7BE2-464B-8B35-4AF36CB4E214}"/>
              </a:ext>
            </a:extLst>
          </p:cNvPr>
          <p:cNvPicPr preferRelativeResize="0">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521551" y="1204907"/>
            <a:ext cx="927644" cy="1181543"/>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2055" name="Picture 7" descr="logo 1nn0va">
            <a:extLst>
              <a:ext uri="{FF2B5EF4-FFF2-40B4-BE49-F238E27FC236}">
                <a16:creationId xmlns:a16="http://schemas.microsoft.com/office/drawing/2014/main" id="{1B119942-4125-437F-A0CC-21CBF5AB65DD}"/>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b="38971"/>
          <a:stretch>
            <a:fillRect/>
          </a:stretch>
        </p:blipFill>
        <p:spPr bwMode="auto">
          <a:xfrm>
            <a:off x="1" y="2881617"/>
            <a:ext cx="2168813" cy="876946"/>
          </a:xfrm>
          <a:prstGeom prst="rect">
            <a:avLst/>
          </a:prstGeom>
          <a:solidFill>
            <a:srgbClr val="FFFFFF"/>
          </a:solidFill>
          <a:ln>
            <a:noFill/>
          </a:ln>
          <a:effectLst/>
          <a:extLs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2056" name="Picture 8" descr="msft_logo_print">
            <a:extLst>
              <a:ext uri="{FF2B5EF4-FFF2-40B4-BE49-F238E27FC236}">
                <a16:creationId xmlns:a16="http://schemas.microsoft.com/office/drawing/2014/main" id="{65CE5F75-B2E3-4EA4-AF39-CA6EB1AA5E5C}"/>
              </a:ext>
            </a:extLst>
          </p:cNvPr>
          <p:cNvPicPr preferRelativeResize="0">
            <a:picLocks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841261" y="3130478"/>
            <a:ext cx="2329800" cy="494808"/>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5" name="Picture 4" descr="A picture containing ax&#10;&#10;Description automatically generated">
            <a:extLst>
              <a:ext uri="{FF2B5EF4-FFF2-40B4-BE49-F238E27FC236}">
                <a16:creationId xmlns:a16="http://schemas.microsoft.com/office/drawing/2014/main" id="{B5E08CCF-120C-4D9E-BE33-F29D812956C0}"/>
              </a:ext>
            </a:extLst>
          </p:cNvPr>
          <p:cNvPicPr>
            <a:picLocks noChangeAspect="1"/>
          </p:cNvPicPr>
          <p:nvPr userDrawn="1"/>
        </p:nvPicPr>
        <p:blipFill>
          <a:blip r:embed="rId10"/>
          <a:stretch>
            <a:fillRect/>
          </a:stretch>
        </p:blipFill>
        <p:spPr>
          <a:xfrm>
            <a:off x="8941196" y="5224294"/>
            <a:ext cx="2903097" cy="1103194"/>
          </a:xfrm>
          <a:prstGeom prst="rect">
            <a:avLst/>
          </a:prstGeom>
        </p:spPr>
      </p:pic>
      <p:pic>
        <p:nvPicPr>
          <p:cNvPr id="7" name="Picture 6">
            <a:extLst>
              <a:ext uri="{FF2B5EF4-FFF2-40B4-BE49-F238E27FC236}">
                <a16:creationId xmlns:a16="http://schemas.microsoft.com/office/drawing/2014/main" id="{E70CBB90-433A-4F07-88ED-8ED63C16046C}"/>
              </a:ext>
            </a:extLst>
          </p:cNvPr>
          <p:cNvPicPr>
            <a:picLocks noChangeAspect="1"/>
          </p:cNvPicPr>
          <p:nvPr userDrawn="1"/>
        </p:nvPicPr>
        <p:blipFill>
          <a:blip r:embed="rId11"/>
          <a:stretch>
            <a:fillRect/>
          </a:stretch>
        </p:blipFill>
        <p:spPr>
          <a:xfrm>
            <a:off x="5634178" y="3899162"/>
            <a:ext cx="2903098" cy="2903143"/>
          </a:xfrm>
          <a:prstGeom prst="rect">
            <a:avLst/>
          </a:prstGeom>
        </p:spPr>
      </p:pic>
    </p:spTree>
    <p:extLst>
      <p:ext uri="{BB962C8B-B14F-4D97-AF65-F5344CB8AC3E}">
        <p14:creationId xmlns:p14="http://schemas.microsoft.com/office/powerpoint/2010/main" val="26049272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381116" y="1523761"/>
            <a:ext cx="11429516" cy="4616697"/>
          </a:xfrm>
        </p:spPr>
        <p:txBody>
          <a:bodyPr/>
          <a:lstStyle>
            <a:lvl1pPr marL="0" indent="0">
              <a:buFont typeface="Wingdings" charset="2"/>
              <a:buNone/>
              <a:defRPr>
                <a:solidFill>
                  <a:schemeClr val="tx2"/>
                </a:solidFill>
              </a:defRPr>
            </a:lvl1pPr>
            <a:lvl2pPr marL="609609" indent="0">
              <a:buFont typeface="Wingdings" charset="2"/>
              <a:buNone/>
              <a:defRPr>
                <a:solidFill>
                  <a:srgbClr val="474947"/>
                </a:solidFill>
              </a:defRPr>
            </a:lvl2pPr>
            <a:lvl3pPr marL="1219218" indent="0">
              <a:buFont typeface="Wingdings" charset="2"/>
              <a:buNone/>
              <a:defRPr>
                <a:solidFill>
                  <a:srgbClr val="474947"/>
                </a:solidFill>
              </a:defRPr>
            </a:lvl3pPr>
            <a:lvl4pPr marL="1828826" indent="0">
              <a:buFont typeface="Wingdings" charset="2"/>
              <a:buNone/>
              <a:defRPr>
                <a:solidFill>
                  <a:srgbClr val="474947"/>
                </a:solidFill>
              </a:defRPr>
            </a:lvl4pPr>
            <a:lvl5pPr marL="2438434"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2" descr="BEANTECH_logo_colori_24">
            <a:extLst>
              <a:ext uri="{FF2B5EF4-FFF2-40B4-BE49-F238E27FC236}">
                <a16:creationId xmlns:a16="http://schemas.microsoft.com/office/drawing/2014/main" id="{410B49C9-1447-4A39-9EA1-897F7CF57F7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96789" y="6405403"/>
            <a:ext cx="960542" cy="196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6" name="Picture 3">
            <a:extLst>
              <a:ext uri="{FF2B5EF4-FFF2-40B4-BE49-F238E27FC236}">
                <a16:creationId xmlns:a16="http://schemas.microsoft.com/office/drawing/2014/main" id="{0CF27991-7A66-4E88-99AF-13A1F29E04E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t="33011" b="34665"/>
          <a:stretch>
            <a:fillRect/>
          </a:stretch>
        </p:blipFill>
        <p:spPr bwMode="auto">
          <a:xfrm>
            <a:off x="1234731" y="6384128"/>
            <a:ext cx="1044737" cy="239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7" name="Picture 4" descr="logoFluentis 250x52px">
            <a:extLst>
              <a:ext uri="{FF2B5EF4-FFF2-40B4-BE49-F238E27FC236}">
                <a16:creationId xmlns:a16="http://schemas.microsoft.com/office/drawing/2014/main" id="{8D704284-60DA-44FB-AFFE-87D9D9598DA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74651" y="6403141"/>
            <a:ext cx="963258" cy="200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8" name="Picture 5" descr="logo Palazzetti Italiano">
            <a:extLst>
              <a:ext uri="{FF2B5EF4-FFF2-40B4-BE49-F238E27FC236}">
                <a16:creationId xmlns:a16="http://schemas.microsoft.com/office/drawing/2014/main" id="{E3949F0D-5B33-4DC8-BB92-CA0CC113B04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155230" y="6411289"/>
            <a:ext cx="937909" cy="18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9" name="Picture 7" descr="logo 1nn0va">
            <a:extLst>
              <a:ext uri="{FF2B5EF4-FFF2-40B4-BE49-F238E27FC236}">
                <a16:creationId xmlns:a16="http://schemas.microsoft.com/office/drawing/2014/main" id="{4BD4F004-9944-4525-A6BB-AEEB72CB9A1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b="38971"/>
          <a:stretch>
            <a:fillRect/>
          </a:stretch>
        </p:blipFill>
        <p:spPr bwMode="auto">
          <a:xfrm>
            <a:off x="203285" y="6359256"/>
            <a:ext cx="714125" cy="288752"/>
          </a:xfrm>
          <a:prstGeom prst="rect">
            <a:avLst/>
          </a:prstGeom>
          <a:solidFill>
            <a:srgbClr val="FFFFFF"/>
          </a:solidFill>
          <a:ln>
            <a:noFill/>
          </a:ln>
          <a:effectLst/>
          <a:extLs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0" name="Picture 9" descr="A picture containing ax&#10;&#10;Description automatically generated">
            <a:extLst>
              <a:ext uri="{FF2B5EF4-FFF2-40B4-BE49-F238E27FC236}">
                <a16:creationId xmlns:a16="http://schemas.microsoft.com/office/drawing/2014/main" id="{EC973FE7-A465-4FD6-809A-6B1B8F7D827B}"/>
              </a:ext>
            </a:extLst>
          </p:cNvPr>
          <p:cNvPicPr>
            <a:picLocks noChangeAspect="1"/>
          </p:cNvPicPr>
          <p:nvPr userDrawn="1"/>
        </p:nvPicPr>
        <p:blipFill>
          <a:blip r:embed="rId7"/>
          <a:stretch>
            <a:fillRect/>
          </a:stretch>
        </p:blipFill>
        <p:spPr>
          <a:xfrm>
            <a:off x="6410459" y="6322008"/>
            <a:ext cx="955902" cy="363248"/>
          </a:xfrm>
          <a:prstGeom prst="rect">
            <a:avLst/>
          </a:prstGeom>
        </p:spPr>
      </p:pic>
      <p:pic>
        <p:nvPicPr>
          <p:cNvPr id="11" name="Picture 6" descr="ConsorzioUniversitario">
            <a:extLst>
              <a:ext uri="{FF2B5EF4-FFF2-40B4-BE49-F238E27FC236}">
                <a16:creationId xmlns:a16="http://schemas.microsoft.com/office/drawing/2014/main" id="{9949C457-4A27-4548-BC29-6E70F58BD59D}"/>
              </a:ext>
            </a:extLst>
          </p:cNvPr>
          <p:cNvPicPr preferRelativeResize="0">
            <a:picLocks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561912" y="6256228"/>
            <a:ext cx="312677" cy="494808"/>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2" name="Picture 8" descr="msft_logo_print">
            <a:extLst>
              <a:ext uri="{FF2B5EF4-FFF2-40B4-BE49-F238E27FC236}">
                <a16:creationId xmlns:a16="http://schemas.microsoft.com/office/drawing/2014/main" id="{46EB9185-A059-41C1-BEC0-000ADEA9384B}"/>
              </a:ext>
            </a:extLst>
          </p:cNvPr>
          <p:cNvPicPr preferRelativeResize="0">
            <a:picLocks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956904" y="6366892"/>
            <a:ext cx="1287687" cy="273482"/>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5" name="Picture 14" descr="A close up of a logo&#10;&#10;Description automatically generated">
            <a:extLst>
              <a:ext uri="{FF2B5EF4-FFF2-40B4-BE49-F238E27FC236}">
                <a16:creationId xmlns:a16="http://schemas.microsoft.com/office/drawing/2014/main" id="{EB5E6CF5-EDA7-475E-B191-B069987C0F74}"/>
              </a:ext>
            </a:extLst>
          </p:cNvPr>
          <p:cNvPicPr>
            <a:picLocks noChangeAspect="1"/>
          </p:cNvPicPr>
          <p:nvPr userDrawn="1"/>
        </p:nvPicPr>
        <p:blipFill rotWithShape="1">
          <a:blip r:embed="rId10"/>
          <a:srcRect l="6081" t="32384" r="6514" b="31070"/>
          <a:stretch/>
        </p:blipFill>
        <p:spPr>
          <a:xfrm>
            <a:off x="7683682" y="6303790"/>
            <a:ext cx="955902" cy="399687"/>
          </a:xfrm>
          <a:prstGeom prst="rect">
            <a:avLst/>
          </a:prstGeom>
        </p:spPr>
      </p:pic>
    </p:spTree>
    <p:extLst>
      <p:ext uri="{BB962C8B-B14F-4D97-AF65-F5344CB8AC3E}">
        <p14:creationId xmlns:p14="http://schemas.microsoft.com/office/powerpoint/2010/main" val="299993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descr="BEANTECH_logo_colori_24">
            <a:extLst>
              <a:ext uri="{FF2B5EF4-FFF2-40B4-BE49-F238E27FC236}">
                <a16:creationId xmlns:a16="http://schemas.microsoft.com/office/drawing/2014/main" id="{13669DA3-4FFD-45D8-8D7D-DBA8564546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96789" y="6405403"/>
            <a:ext cx="960542" cy="196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4" name="Picture 3">
            <a:extLst>
              <a:ext uri="{FF2B5EF4-FFF2-40B4-BE49-F238E27FC236}">
                <a16:creationId xmlns:a16="http://schemas.microsoft.com/office/drawing/2014/main" id="{30E22B37-8AC3-427C-B084-523499DE3EA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t="33011" b="34665"/>
          <a:stretch>
            <a:fillRect/>
          </a:stretch>
        </p:blipFill>
        <p:spPr bwMode="auto">
          <a:xfrm>
            <a:off x="1234731" y="6384128"/>
            <a:ext cx="1044737" cy="239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5" name="Picture 4" descr="logoFluentis 250x52px">
            <a:extLst>
              <a:ext uri="{FF2B5EF4-FFF2-40B4-BE49-F238E27FC236}">
                <a16:creationId xmlns:a16="http://schemas.microsoft.com/office/drawing/2014/main" id="{AB682D46-8379-44D6-A992-6BEE40C6F8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74651" y="6403141"/>
            <a:ext cx="963258" cy="200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6" name="Picture 5" descr="logo Palazzetti Italiano">
            <a:extLst>
              <a:ext uri="{FF2B5EF4-FFF2-40B4-BE49-F238E27FC236}">
                <a16:creationId xmlns:a16="http://schemas.microsoft.com/office/drawing/2014/main" id="{C3819385-6C72-449D-BEBE-C5D269F84DA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155230" y="6411289"/>
            <a:ext cx="937909" cy="18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7" name="Picture 7" descr="logo 1nn0va">
            <a:extLst>
              <a:ext uri="{FF2B5EF4-FFF2-40B4-BE49-F238E27FC236}">
                <a16:creationId xmlns:a16="http://schemas.microsoft.com/office/drawing/2014/main" id="{1113660E-46D6-41CB-992D-E58174FFCBD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b="38971"/>
          <a:stretch>
            <a:fillRect/>
          </a:stretch>
        </p:blipFill>
        <p:spPr bwMode="auto">
          <a:xfrm>
            <a:off x="203285" y="6359256"/>
            <a:ext cx="714125" cy="288752"/>
          </a:xfrm>
          <a:prstGeom prst="rect">
            <a:avLst/>
          </a:prstGeom>
          <a:solidFill>
            <a:srgbClr val="FFFFFF"/>
          </a:solidFill>
          <a:ln>
            <a:noFill/>
          </a:ln>
          <a:effectLst/>
          <a:extLs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8" name="Picture 7" descr="A picture containing ax&#10;&#10;Description automatically generated">
            <a:extLst>
              <a:ext uri="{FF2B5EF4-FFF2-40B4-BE49-F238E27FC236}">
                <a16:creationId xmlns:a16="http://schemas.microsoft.com/office/drawing/2014/main" id="{FA072712-5DBC-4EC2-998C-59292156BD4A}"/>
              </a:ext>
            </a:extLst>
          </p:cNvPr>
          <p:cNvPicPr>
            <a:picLocks noChangeAspect="1"/>
          </p:cNvPicPr>
          <p:nvPr userDrawn="1"/>
        </p:nvPicPr>
        <p:blipFill>
          <a:blip r:embed="rId7"/>
          <a:stretch>
            <a:fillRect/>
          </a:stretch>
        </p:blipFill>
        <p:spPr>
          <a:xfrm>
            <a:off x="6410459" y="6322008"/>
            <a:ext cx="955902" cy="363248"/>
          </a:xfrm>
          <a:prstGeom prst="rect">
            <a:avLst/>
          </a:prstGeom>
        </p:spPr>
      </p:pic>
      <p:pic>
        <p:nvPicPr>
          <p:cNvPr id="9" name="Picture 6" descr="ConsorzioUniversitario">
            <a:extLst>
              <a:ext uri="{FF2B5EF4-FFF2-40B4-BE49-F238E27FC236}">
                <a16:creationId xmlns:a16="http://schemas.microsoft.com/office/drawing/2014/main" id="{15DE8931-7FA0-47B0-AE61-A7D297B3B494}"/>
              </a:ext>
            </a:extLst>
          </p:cNvPr>
          <p:cNvPicPr preferRelativeResize="0">
            <a:picLocks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561912" y="6256228"/>
            <a:ext cx="312677" cy="494808"/>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0" name="Picture 8" descr="msft_logo_print">
            <a:extLst>
              <a:ext uri="{FF2B5EF4-FFF2-40B4-BE49-F238E27FC236}">
                <a16:creationId xmlns:a16="http://schemas.microsoft.com/office/drawing/2014/main" id="{6A2BF193-8FF1-4F6C-A0F5-74223388CCB9}"/>
              </a:ext>
            </a:extLst>
          </p:cNvPr>
          <p:cNvPicPr preferRelativeResize="0">
            <a:picLocks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956904" y="6366892"/>
            <a:ext cx="1287687" cy="273482"/>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1" name="Picture 10" descr="A close up of a logo&#10;&#10;Description automatically generated">
            <a:extLst>
              <a:ext uri="{FF2B5EF4-FFF2-40B4-BE49-F238E27FC236}">
                <a16:creationId xmlns:a16="http://schemas.microsoft.com/office/drawing/2014/main" id="{5FFC6BB9-D9B2-45D6-A3B9-465F206A705A}"/>
              </a:ext>
            </a:extLst>
          </p:cNvPr>
          <p:cNvPicPr>
            <a:picLocks noChangeAspect="1"/>
          </p:cNvPicPr>
          <p:nvPr userDrawn="1"/>
        </p:nvPicPr>
        <p:blipFill rotWithShape="1">
          <a:blip r:embed="rId10"/>
          <a:srcRect l="6081" t="32384" r="6514" b="31070"/>
          <a:stretch/>
        </p:blipFill>
        <p:spPr>
          <a:xfrm>
            <a:off x="7683682" y="6303790"/>
            <a:ext cx="955902" cy="399687"/>
          </a:xfrm>
          <a:prstGeom prst="rect">
            <a:avLst/>
          </a:prstGeom>
        </p:spPr>
      </p:pic>
    </p:spTree>
    <p:extLst>
      <p:ext uri="{BB962C8B-B14F-4D97-AF65-F5344CB8AC3E}">
        <p14:creationId xmlns:p14="http://schemas.microsoft.com/office/powerpoint/2010/main" val="10625600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116" y="381374"/>
            <a:ext cx="11429516" cy="6095253"/>
          </a:xfrm>
        </p:spPr>
        <p:txBody>
          <a:bodyPr/>
          <a:lstStyle>
            <a:lvl1pPr marL="0" indent="0">
              <a:buFont typeface="Wingdings" charset="2"/>
              <a:buNone/>
              <a:defRPr>
                <a:solidFill>
                  <a:schemeClr val="tx2"/>
                </a:solidFill>
              </a:defRPr>
            </a:lvl1pPr>
            <a:lvl2pPr marL="609609" indent="0">
              <a:buFont typeface="Wingdings" charset="2"/>
              <a:buNone/>
              <a:defRPr>
                <a:solidFill>
                  <a:srgbClr val="474947"/>
                </a:solidFill>
              </a:defRPr>
            </a:lvl2pPr>
            <a:lvl3pPr marL="1219218" indent="0">
              <a:buFont typeface="Wingdings" charset="2"/>
              <a:buNone/>
              <a:defRPr>
                <a:solidFill>
                  <a:srgbClr val="474947"/>
                </a:solidFill>
              </a:defRPr>
            </a:lvl3pPr>
            <a:lvl4pPr marL="1828826" indent="0">
              <a:buFont typeface="Wingdings" charset="2"/>
              <a:buNone/>
              <a:defRPr>
                <a:solidFill>
                  <a:srgbClr val="474947"/>
                </a:solidFill>
              </a:defRPr>
            </a:lvl4pPr>
            <a:lvl5pPr marL="2438434"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05298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82083" y="1523814"/>
            <a:ext cx="5712351" cy="4660626"/>
          </a:xfrm>
        </p:spPr>
        <p:txBody>
          <a:bodyPr rIns="180000">
            <a:normAutofit/>
          </a:bodyPr>
          <a:lstStyle>
            <a:lvl1pPr>
              <a:defRPr sz="2963"/>
            </a:lvl1pPr>
            <a:lvl2pPr>
              <a:defRPr sz="2540"/>
            </a:lvl2pPr>
            <a:lvl3pPr>
              <a:defRPr sz="2117"/>
            </a:lvl3pPr>
            <a:lvl4pPr>
              <a:defRPr sz="1905"/>
            </a:lvl4pPr>
            <a:lvl5pPr>
              <a:defRPr sz="1905"/>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096841" y="1523814"/>
            <a:ext cx="5713792" cy="4660626"/>
          </a:xfrm>
        </p:spPr>
        <p:txBody>
          <a:bodyPr lIns="180000">
            <a:normAutofit/>
          </a:bodyPr>
          <a:lstStyle>
            <a:lvl1pPr>
              <a:defRPr sz="2963"/>
            </a:lvl1pPr>
            <a:lvl2pPr>
              <a:defRPr sz="2540"/>
            </a:lvl2pPr>
            <a:lvl3pPr>
              <a:defRPr sz="2117"/>
            </a:lvl3pPr>
            <a:lvl4pPr>
              <a:defRPr sz="1905"/>
            </a:lvl4pPr>
            <a:lvl5pPr>
              <a:defRPr sz="1905"/>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2" descr="BEANTECH_logo_colori_24">
            <a:extLst>
              <a:ext uri="{FF2B5EF4-FFF2-40B4-BE49-F238E27FC236}">
                <a16:creationId xmlns:a16="http://schemas.microsoft.com/office/drawing/2014/main" id="{CAD153AD-04DA-4680-8025-5AB48592F9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96789" y="6405403"/>
            <a:ext cx="960542" cy="196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6" name="Picture 3">
            <a:extLst>
              <a:ext uri="{FF2B5EF4-FFF2-40B4-BE49-F238E27FC236}">
                <a16:creationId xmlns:a16="http://schemas.microsoft.com/office/drawing/2014/main" id="{58302EA8-3071-4EC8-8D52-A91651C24CF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t="33011" b="34665"/>
          <a:stretch>
            <a:fillRect/>
          </a:stretch>
        </p:blipFill>
        <p:spPr bwMode="auto">
          <a:xfrm>
            <a:off x="1234731" y="6384128"/>
            <a:ext cx="1044737" cy="239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7" name="Picture 4" descr="logoFluentis 250x52px">
            <a:extLst>
              <a:ext uri="{FF2B5EF4-FFF2-40B4-BE49-F238E27FC236}">
                <a16:creationId xmlns:a16="http://schemas.microsoft.com/office/drawing/2014/main" id="{BFF11C92-0F80-4B01-9982-105D7CD7A31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74651" y="6403141"/>
            <a:ext cx="963258" cy="200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8" name="Picture 5" descr="logo Palazzetti Italiano">
            <a:extLst>
              <a:ext uri="{FF2B5EF4-FFF2-40B4-BE49-F238E27FC236}">
                <a16:creationId xmlns:a16="http://schemas.microsoft.com/office/drawing/2014/main" id="{4A57A162-99BD-4395-A3BF-948AD95FB85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155230" y="6411289"/>
            <a:ext cx="937909" cy="18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9" name="Picture 7" descr="logo 1nn0va">
            <a:extLst>
              <a:ext uri="{FF2B5EF4-FFF2-40B4-BE49-F238E27FC236}">
                <a16:creationId xmlns:a16="http://schemas.microsoft.com/office/drawing/2014/main" id="{23E3B63D-4CAB-44FE-9CFF-1E357D11182D}"/>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b="38971"/>
          <a:stretch>
            <a:fillRect/>
          </a:stretch>
        </p:blipFill>
        <p:spPr bwMode="auto">
          <a:xfrm>
            <a:off x="203285" y="6359256"/>
            <a:ext cx="714125" cy="288752"/>
          </a:xfrm>
          <a:prstGeom prst="rect">
            <a:avLst/>
          </a:prstGeom>
          <a:solidFill>
            <a:srgbClr val="FFFFFF"/>
          </a:solidFill>
          <a:ln>
            <a:noFill/>
          </a:ln>
          <a:effectLst/>
          <a:extLst>
            <a:ext uri="{91240B29-F687-4F45-9708-019B960494DF}">
              <a14:hiddenLine xmlns:a14="http://schemas.microsoft.com/office/drawing/2010/main" w="25400" algn="ctr">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0" name="Picture 9" descr="A picture containing ax&#10;&#10;Description automatically generated">
            <a:extLst>
              <a:ext uri="{FF2B5EF4-FFF2-40B4-BE49-F238E27FC236}">
                <a16:creationId xmlns:a16="http://schemas.microsoft.com/office/drawing/2014/main" id="{B53F4E62-04CB-405A-A5E3-78413D497A92}"/>
              </a:ext>
            </a:extLst>
          </p:cNvPr>
          <p:cNvPicPr>
            <a:picLocks noChangeAspect="1"/>
          </p:cNvPicPr>
          <p:nvPr userDrawn="1"/>
        </p:nvPicPr>
        <p:blipFill>
          <a:blip r:embed="rId7"/>
          <a:stretch>
            <a:fillRect/>
          </a:stretch>
        </p:blipFill>
        <p:spPr>
          <a:xfrm>
            <a:off x="6410459" y="6322008"/>
            <a:ext cx="955902" cy="363248"/>
          </a:xfrm>
          <a:prstGeom prst="rect">
            <a:avLst/>
          </a:prstGeom>
        </p:spPr>
      </p:pic>
      <p:pic>
        <p:nvPicPr>
          <p:cNvPr id="11" name="Picture 6" descr="ConsorzioUniversitario">
            <a:extLst>
              <a:ext uri="{FF2B5EF4-FFF2-40B4-BE49-F238E27FC236}">
                <a16:creationId xmlns:a16="http://schemas.microsoft.com/office/drawing/2014/main" id="{A9F432E7-5D84-4F33-B346-DBDA966A3FD1}"/>
              </a:ext>
            </a:extLst>
          </p:cNvPr>
          <p:cNvPicPr preferRelativeResize="0">
            <a:picLocks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561912" y="6256228"/>
            <a:ext cx="312677" cy="494808"/>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2" name="Picture 8" descr="msft_logo_print">
            <a:extLst>
              <a:ext uri="{FF2B5EF4-FFF2-40B4-BE49-F238E27FC236}">
                <a16:creationId xmlns:a16="http://schemas.microsoft.com/office/drawing/2014/main" id="{85DE007F-8AD2-4A2F-8F52-13B2101AEAAA}"/>
              </a:ext>
            </a:extLst>
          </p:cNvPr>
          <p:cNvPicPr preferRelativeResize="0">
            <a:picLocks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956904" y="6366892"/>
            <a:ext cx="1287687" cy="273482"/>
          </a:xfrm>
          <a:prstGeom prst="rect">
            <a:avLst/>
          </a:prstGeom>
          <a:solidFill>
            <a:srgbClr val="FFFFFF"/>
          </a:solidFill>
          <a:ln>
            <a:noFill/>
          </a:ln>
          <a:effectLst/>
          <a:extLst>
            <a:ext uri="{91240B29-F687-4F45-9708-019B960494DF}">
              <a14:hiddenLine xmlns:a14="http://schemas.microsoft.com/office/drawing/2010/main" w="0"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4EFDB"/>
                  </a:outerShdw>
                </a:effectLst>
              </a14:hiddenEffects>
            </a:ext>
          </a:extLst>
        </p:spPr>
      </p:pic>
      <p:pic>
        <p:nvPicPr>
          <p:cNvPr id="13" name="Picture 12" descr="A close up of a logo&#10;&#10;Description automatically generated">
            <a:extLst>
              <a:ext uri="{FF2B5EF4-FFF2-40B4-BE49-F238E27FC236}">
                <a16:creationId xmlns:a16="http://schemas.microsoft.com/office/drawing/2014/main" id="{E06870A0-CC30-4FDA-B068-7EB1250AA604}"/>
              </a:ext>
            </a:extLst>
          </p:cNvPr>
          <p:cNvPicPr>
            <a:picLocks noChangeAspect="1"/>
          </p:cNvPicPr>
          <p:nvPr userDrawn="1"/>
        </p:nvPicPr>
        <p:blipFill rotWithShape="1">
          <a:blip r:embed="rId10"/>
          <a:srcRect l="6081" t="32384" r="6514" b="31070"/>
          <a:stretch/>
        </p:blipFill>
        <p:spPr>
          <a:xfrm>
            <a:off x="7683682" y="6303790"/>
            <a:ext cx="955902" cy="399687"/>
          </a:xfrm>
          <a:prstGeom prst="rect">
            <a:avLst/>
          </a:prstGeom>
        </p:spPr>
      </p:pic>
    </p:spTree>
    <p:extLst>
      <p:ext uri="{BB962C8B-B14F-4D97-AF65-F5344CB8AC3E}">
        <p14:creationId xmlns:p14="http://schemas.microsoft.com/office/powerpoint/2010/main" val="15059224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595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2625403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592414888"/>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561290159"/>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27865945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17.emf"/><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image" Target="../media/image21.wmf"/><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oleObject" Target="../embeddings/oleObject1.bin"/><Relationship Id="rId5" Type="http://schemas.openxmlformats.org/officeDocument/2006/relationships/slideLayout" Target="../slideLayouts/slideLayout56.xml"/><Relationship Id="rId10" Type="http://schemas.openxmlformats.org/officeDocument/2006/relationships/vmlDrawing" Target="../drawings/vmlDrawing1.vml"/><Relationship Id="rId4" Type="http://schemas.openxmlformats.org/officeDocument/2006/relationships/slideLayout" Target="../slideLayouts/slideLayout55.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44826396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709" r:id="rId17"/>
    <p:sldLayoutId id="2147483719" r:id="rId18"/>
    <p:sldLayoutId id="2147483720" r:id="rId19"/>
    <p:sldLayoutId id="2147483721"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3"/>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851829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 id="2147483708" r:id="rId31"/>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082" y="381374"/>
            <a:ext cx="11429516" cy="761979"/>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81116" y="1523761"/>
            <a:ext cx="11429516" cy="4952866"/>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680060" y="1220303"/>
            <a:ext cx="184731" cy="461665"/>
          </a:xfrm>
          <a:prstGeom prst="rect">
            <a:avLst/>
          </a:prstGeom>
          <a:noFill/>
        </p:spPr>
        <p:txBody>
          <a:bodyPr wrap="none" rtlCol="0">
            <a:spAutoFit/>
          </a:bodyPr>
          <a:lstStyle/>
          <a:p>
            <a:endParaRPr lang="en-US" sz="2400" dirty="0"/>
          </a:p>
        </p:txBody>
      </p:sp>
      <p:graphicFrame>
        <p:nvGraphicFramePr>
          <p:cNvPr id="9" name="Object 8"/>
          <p:cNvGraphicFramePr>
            <a:graphicFrameLocks noChangeAspect="1"/>
          </p:cNvGraphicFramePr>
          <p:nvPr userDrawn="1">
            <p:extLst/>
          </p:nvPr>
        </p:nvGraphicFramePr>
        <p:xfrm>
          <a:off x="11338079" y="6286515"/>
          <a:ext cx="663141" cy="380990"/>
        </p:xfrm>
        <a:graphic>
          <a:graphicData uri="http://schemas.openxmlformats.org/presentationml/2006/ole">
            <mc:AlternateContent xmlns:mc="http://schemas.openxmlformats.org/markup-compatibility/2006">
              <mc:Choice xmlns:v="urn:schemas-microsoft-com:vml" Requires="v">
                <p:oleObj spid="_x0000_s1026" name="Image" r:id="rId11" imgW="2279520" imgH="1310400" progId="Photoshop.Image.18">
                  <p:embed/>
                </p:oleObj>
              </mc:Choice>
              <mc:Fallback>
                <p:oleObj name="Image" r:id="rId11" imgW="2279520" imgH="1310400" progId="Photoshop.Image.18">
                  <p:embed/>
                  <p:pic>
                    <p:nvPicPr>
                      <p:cNvPr id="9" name="Object 8"/>
                      <p:cNvPicPr/>
                      <p:nvPr/>
                    </p:nvPicPr>
                    <p:blipFill>
                      <a:blip r:embed="rId12"/>
                      <a:stretch>
                        <a:fillRect/>
                      </a:stretch>
                    </p:blipFill>
                    <p:spPr>
                      <a:xfrm>
                        <a:off x="11338079" y="6286515"/>
                        <a:ext cx="663141" cy="380990"/>
                      </a:xfrm>
                      <a:prstGeom prst="rect">
                        <a:avLst/>
                      </a:prstGeom>
                    </p:spPr>
                  </p:pic>
                </p:oleObj>
              </mc:Fallback>
            </mc:AlternateContent>
          </a:graphicData>
        </a:graphic>
      </p:graphicFrame>
    </p:spTree>
    <p:extLst>
      <p:ext uri="{BB962C8B-B14F-4D97-AF65-F5344CB8AC3E}">
        <p14:creationId xmlns:p14="http://schemas.microsoft.com/office/powerpoint/2010/main" val="243373507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txStyles>
    <p:titleStyle>
      <a:lvl1pPr algn="l" defTabSz="609608" rtl="0" eaLnBrk="1" latinLnBrk="0" hangingPunct="1">
        <a:spcBef>
          <a:spcPct val="0"/>
        </a:spcBef>
        <a:buNone/>
        <a:defRPr sz="4657" kern="1200">
          <a:solidFill>
            <a:schemeClr val="accent1"/>
          </a:solidFill>
          <a:latin typeface="+mj-lt"/>
          <a:ea typeface="+mj-ea"/>
          <a:cs typeface="+mj-cs"/>
        </a:defRPr>
      </a:lvl1pPr>
    </p:titleStyle>
    <p:bodyStyle>
      <a:lvl1pPr marL="0" indent="0" algn="l" defTabSz="609608" rtl="0" eaLnBrk="1" latinLnBrk="0" hangingPunct="1">
        <a:spcBef>
          <a:spcPct val="20000"/>
        </a:spcBef>
        <a:buFont typeface="Wingdings" charset="2"/>
        <a:buNone/>
        <a:defRPr sz="3810" kern="1200">
          <a:solidFill>
            <a:schemeClr val="tx2"/>
          </a:solidFill>
          <a:latin typeface="+mn-lt"/>
          <a:ea typeface="+mn-ea"/>
          <a:cs typeface="+mn-cs"/>
        </a:defRPr>
      </a:lvl1pPr>
      <a:lvl2pPr marL="609609" indent="0" algn="l" defTabSz="609608" rtl="0" eaLnBrk="1" latinLnBrk="0" hangingPunct="1">
        <a:spcBef>
          <a:spcPct val="20000"/>
        </a:spcBef>
        <a:buFont typeface="Wingdings" charset="2"/>
        <a:buNone/>
        <a:defRPr sz="3387" kern="1200">
          <a:solidFill>
            <a:schemeClr val="tx2"/>
          </a:solidFill>
          <a:latin typeface="+mn-lt"/>
          <a:ea typeface="+mn-ea"/>
          <a:cs typeface="+mn-cs"/>
        </a:defRPr>
      </a:lvl2pPr>
      <a:lvl3pPr marL="1219218" indent="0" algn="l" defTabSz="609608" rtl="0" eaLnBrk="1" latinLnBrk="0" hangingPunct="1">
        <a:spcBef>
          <a:spcPct val="20000"/>
        </a:spcBef>
        <a:buFont typeface="Wingdings" charset="2"/>
        <a:buNone/>
        <a:defRPr sz="2540" kern="1200">
          <a:solidFill>
            <a:schemeClr val="tx2"/>
          </a:solidFill>
          <a:latin typeface="+mn-lt"/>
          <a:ea typeface="+mn-ea"/>
          <a:cs typeface="+mn-cs"/>
        </a:defRPr>
      </a:lvl3pPr>
      <a:lvl4pPr marL="1828826" indent="0" algn="l" defTabSz="609608" rtl="0" eaLnBrk="1" latinLnBrk="0" hangingPunct="1">
        <a:spcBef>
          <a:spcPct val="20000"/>
        </a:spcBef>
        <a:buFont typeface="Wingdings" charset="2"/>
        <a:buNone/>
        <a:defRPr sz="2540" kern="1200">
          <a:solidFill>
            <a:schemeClr val="tx2"/>
          </a:solidFill>
          <a:latin typeface="+mn-lt"/>
          <a:ea typeface="+mn-ea"/>
          <a:cs typeface="+mn-cs"/>
        </a:defRPr>
      </a:lvl4pPr>
      <a:lvl5pPr marL="2438434" indent="0" algn="l" defTabSz="609608" rtl="0" eaLnBrk="1" latinLnBrk="0" hangingPunct="1">
        <a:spcBef>
          <a:spcPct val="20000"/>
        </a:spcBef>
        <a:buFont typeface="Wingdings" charset="2"/>
        <a:buNone/>
        <a:defRPr sz="2117" kern="1200">
          <a:solidFill>
            <a:schemeClr val="tx2"/>
          </a:solidFill>
          <a:latin typeface="+mn-lt"/>
          <a:ea typeface="+mn-ea"/>
          <a:cs typeface="+mn-cs"/>
        </a:defRPr>
      </a:lvl5pPr>
      <a:lvl6pPr marL="3352848" indent="-304804" algn="l" defTabSz="609608" rtl="0" eaLnBrk="1" latinLnBrk="0" hangingPunct="1">
        <a:spcBef>
          <a:spcPct val="20000"/>
        </a:spcBef>
        <a:buFont typeface="Arial"/>
        <a:buChar char="•"/>
        <a:defRPr sz="2667" kern="1200">
          <a:solidFill>
            <a:schemeClr val="tx1"/>
          </a:solidFill>
          <a:latin typeface="+mn-lt"/>
          <a:ea typeface="+mn-ea"/>
          <a:cs typeface="+mn-cs"/>
        </a:defRPr>
      </a:lvl6pPr>
      <a:lvl7pPr marL="3962456" indent="-304804" algn="l" defTabSz="609608" rtl="0" eaLnBrk="1" latinLnBrk="0" hangingPunct="1">
        <a:spcBef>
          <a:spcPct val="20000"/>
        </a:spcBef>
        <a:buFont typeface="Arial"/>
        <a:buChar char="•"/>
        <a:defRPr sz="2667" kern="1200">
          <a:solidFill>
            <a:schemeClr val="tx1"/>
          </a:solidFill>
          <a:latin typeface="+mn-lt"/>
          <a:ea typeface="+mn-ea"/>
          <a:cs typeface="+mn-cs"/>
        </a:defRPr>
      </a:lvl7pPr>
      <a:lvl8pPr marL="4572064" indent="-304804" algn="l" defTabSz="609608" rtl="0" eaLnBrk="1" latinLnBrk="0" hangingPunct="1">
        <a:spcBef>
          <a:spcPct val="20000"/>
        </a:spcBef>
        <a:buFont typeface="Arial"/>
        <a:buChar char="•"/>
        <a:defRPr sz="2667" kern="1200">
          <a:solidFill>
            <a:schemeClr val="tx1"/>
          </a:solidFill>
          <a:latin typeface="+mn-lt"/>
          <a:ea typeface="+mn-ea"/>
          <a:cs typeface="+mn-cs"/>
        </a:defRPr>
      </a:lvl8pPr>
      <a:lvl9pPr marL="5181673" indent="-304804" algn="l" defTabSz="609608"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608" rtl="0" eaLnBrk="1" latinLnBrk="0" hangingPunct="1">
        <a:defRPr sz="2400" kern="1200">
          <a:solidFill>
            <a:schemeClr val="tx1"/>
          </a:solidFill>
          <a:latin typeface="+mn-lt"/>
          <a:ea typeface="+mn-ea"/>
          <a:cs typeface="+mn-cs"/>
        </a:defRPr>
      </a:lvl1pPr>
      <a:lvl2pPr marL="609608" algn="l" defTabSz="609608" rtl="0" eaLnBrk="1" latinLnBrk="0" hangingPunct="1">
        <a:defRPr sz="2400" kern="1200">
          <a:solidFill>
            <a:schemeClr val="tx1"/>
          </a:solidFill>
          <a:latin typeface="+mn-lt"/>
          <a:ea typeface="+mn-ea"/>
          <a:cs typeface="+mn-cs"/>
        </a:defRPr>
      </a:lvl2pPr>
      <a:lvl3pPr marL="1219218" algn="l" defTabSz="609608" rtl="0" eaLnBrk="1" latinLnBrk="0" hangingPunct="1">
        <a:defRPr sz="2400" kern="1200">
          <a:solidFill>
            <a:schemeClr val="tx1"/>
          </a:solidFill>
          <a:latin typeface="+mn-lt"/>
          <a:ea typeface="+mn-ea"/>
          <a:cs typeface="+mn-cs"/>
        </a:defRPr>
      </a:lvl3pPr>
      <a:lvl4pPr marL="1828826" algn="l" defTabSz="609608" rtl="0" eaLnBrk="1" latinLnBrk="0" hangingPunct="1">
        <a:defRPr sz="2400" kern="1200">
          <a:solidFill>
            <a:schemeClr val="tx1"/>
          </a:solidFill>
          <a:latin typeface="+mn-lt"/>
          <a:ea typeface="+mn-ea"/>
          <a:cs typeface="+mn-cs"/>
        </a:defRPr>
      </a:lvl4pPr>
      <a:lvl5pPr marL="2438434" algn="l" defTabSz="609608" rtl="0" eaLnBrk="1" latinLnBrk="0" hangingPunct="1">
        <a:defRPr sz="2400" kern="1200">
          <a:solidFill>
            <a:schemeClr val="tx1"/>
          </a:solidFill>
          <a:latin typeface="+mn-lt"/>
          <a:ea typeface="+mn-ea"/>
          <a:cs typeface="+mn-cs"/>
        </a:defRPr>
      </a:lvl5pPr>
      <a:lvl6pPr marL="3048043" algn="l" defTabSz="609608" rtl="0" eaLnBrk="1" latinLnBrk="0" hangingPunct="1">
        <a:defRPr sz="2400" kern="1200">
          <a:solidFill>
            <a:schemeClr val="tx1"/>
          </a:solidFill>
          <a:latin typeface="+mn-lt"/>
          <a:ea typeface="+mn-ea"/>
          <a:cs typeface="+mn-cs"/>
        </a:defRPr>
      </a:lvl6pPr>
      <a:lvl7pPr marL="3657652" algn="l" defTabSz="609608" rtl="0" eaLnBrk="1" latinLnBrk="0" hangingPunct="1">
        <a:defRPr sz="2400" kern="1200">
          <a:solidFill>
            <a:schemeClr val="tx1"/>
          </a:solidFill>
          <a:latin typeface="+mn-lt"/>
          <a:ea typeface="+mn-ea"/>
          <a:cs typeface="+mn-cs"/>
        </a:defRPr>
      </a:lvl7pPr>
      <a:lvl8pPr marL="4267260" algn="l" defTabSz="609608" rtl="0" eaLnBrk="1" latinLnBrk="0" hangingPunct="1">
        <a:defRPr sz="2400" kern="1200">
          <a:solidFill>
            <a:schemeClr val="tx1"/>
          </a:solidFill>
          <a:latin typeface="+mn-lt"/>
          <a:ea typeface="+mn-ea"/>
          <a:cs typeface="+mn-cs"/>
        </a:defRPr>
      </a:lvl8pPr>
      <a:lvl9pPr marL="4876869" algn="l" defTabSz="609608"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1">
          <p15:clr>
            <a:srgbClr val="F26B43"/>
          </p15:clr>
        </p15:guide>
        <p15:guide id="2" pos="3629">
          <p15:clr>
            <a:srgbClr val="F26B43"/>
          </p15:clr>
        </p15:guide>
        <p15:guide id="3" pos="7030">
          <p15:clr>
            <a:srgbClr val="F26B43"/>
          </p15:clr>
        </p15:guide>
        <p15:guide id="4" pos="227">
          <p15:clr>
            <a:srgbClr val="F26B43"/>
          </p15:clr>
        </p15:guide>
        <p15:guide id="5" orient="horz" pos="227">
          <p15:clr>
            <a:srgbClr val="F26B43"/>
          </p15:clr>
        </p15:guide>
        <p15:guide id="7" orient="horz" pos="680">
          <p15:clr>
            <a:srgbClr val="F26B43"/>
          </p15:clr>
        </p15:guide>
        <p15:guide id="8" orient="horz" pos="907">
          <p15:clr>
            <a:srgbClr val="F26B43"/>
          </p15:clr>
        </p15:guide>
        <p15:guide id="9" orient="horz" pos="3855">
          <p15:clr>
            <a:srgbClr val="F26B43"/>
          </p15:clr>
        </p15:guide>
        <p15:guide id="10" orient="horz" pos="204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me/rcappello" TargetMode="External"/><Relationship Id="rId2" Type="http://schemas.openxmlformats.org/officeDocument/2006/relationships/hyperlink" Target="https://about.me/marcominerva" TargetMode="External"/><Relationship Id="rId1" Type="http://schemas.openxmlformats.org/officeDocument/2006/relationships/slideLayout" Target="../slideLayouts/slideLayout17.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2.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themeOverride" Target="../theme/themeOverride2.xml"/></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marcominerva/SqlSat829" TargetMode="External"/><Relationship Id="rId3" Type="http://schemas.openxmlformats.org/officeDocument/2006/relationships/hyperlink" Target="https://github.com/dotnet/wpf" TargetMode="External"/><Relationship Id="rId7" Type="http://schemas.openxmlformats.org/officeDocument/2006/relationships/hyperlink" Target="https://www.telerik.com/products/wpf/overview.aspx" TargetMode="External"/><Relationship Id="rId2" Type="http://schemas.openxmlformats.org/officeDocument/2006/relationships/hyperlink" Target="https://dotnet.microsoft.com/" TargetMode="External"/><Relationship Id="rId1" Type="http://schemas.openxmlformats.org/officeDocument/2006/relationships/slideLayout" Target="../slideLayouts/slideLayout18.xml"/><Relationship Id="rId6" Type="http://schemas.openxmlformats.org/officeDocument/2006/relationships/hyperlink" Target="https://github.com/StackExchange/Dapper" TargetMode="External"/><Relationship Id="rId5" Type="http://schemas.openxmlformats.org/officeDocument/2006/relationships/hyperlink" Target="https://github.com/marcominerva/TranslatorService" TargetMode="External"/><Relationship Id="rId4" Type="http://schemas.openxmlformats.org/officeDocument/2006/relationships/hyperlink" Target="https://github.com/dotnet/winform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4.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4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arketplace.visualstudio.com/items?itemName=BrianLagunas.ConvertProjectToNETCore3"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standard/analyzers/portability-analyzer"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tnet.microsoft.com/download/dotnet-core/3.0"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sz="6600" dirty="0">
                <a:gradFill>
                  <a:gsLst>
                    <a:gs pos="1250">
                      <a:schemeClr val="tx1"/>
                    </a:gs>
                    <a:gs pos="100000">
                      <a:schemeClr val="tx1"/>
                    </a:gs>
                  </a:gsLst>
                  <a:lin ang="5400000" scaled="0"/>
                </a:gradFill>
              </a:rPr>
              <a:t>Data Access in .NET Core 3.0 Applications</a:t>
            </a:r>
            <a:endParaRPr lang="en-US" dirty="0"/>
          </a:p>
        </p:txBody>
      </p:sp>
      <p:sp>
        <p:nvSpPr>
          <p:cNvPr id="4" name="Subtitle 2">
            <a:extLst>
              <a:ext uri="{FF2B5EF4-FFF2-40B4-BE49-F238E27FC236}">
                <a16:creationId xmlns:a16="http://schemas.microsoft.com/office/drawing/2014/main" id="{72C2BF1C-F01E-4AC7-A875-B66CC5ED203E}"/>
              </a:ext>
            </a:extLst>
          </p:cNvPr>
          <p:cNvSpPr txBox="1">
            <a:spLocks/>
          </p:cNvSpPr>
          <p:nvPr/>
        </p:nvSpPr>
        <p:spPr>
          <a:xfrm>
            <a:off x="380885" y="247078"/>
            <a:ext cx="6679580" cy="88486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1800" dirty="0">
                <a:solidFill>
                  <a:schemeClr val="tx1"/>
                </a:solidFill>
                <a:latin typeface="+mn-lt"/>
              </a:rPr>
              <a:t>Marco Minerva</a:t>
            </a:r>
          </a:p>
          <a:p>
            <a:pPr marL="0" indent="0">
              <a:lnSpc>
                <a:spcPct val="100000"/>
              </a:lnSpc>
              <a:buNone/>
            </a:pPr>
            <a:r>
              <a:rPr lang="en-US" sz="1800" dirty="0">
                <a:solidFill>
                  <a:schemeClr val="tx1"/>
                </a:solidFill>
                <a:latin typeface="+mn-lt"/>
              </a:rPr>
              <a:t>Microsoft MVP Windows Development</a:t>
            </a:r>
          </a:p>
          <a:p>
            <a:pPr marL="0" indent="0">
              <a:lnSpc>
                <a:spcPct val="100000"/>
              </a:lnSpc>
              <a:buNone/>
            </a:pPr>
            <a:r>
              <a:rPr lang="en-US" sz="1800" dirty="0">
                <a:solidFill>
                  <a:schemeClr val="tx1"/>
                </a:solidFill>
                <a:latin typeface="+mn-lt"/>
              </a:rPr>
              <a:t>Intel Software Innovator</a:t>
            </a:r>
            <a:br>
              <a:rPr lang="en-US" sz="1800" dirty="0">
                <a:solidFill>
                  <a:schemeClr val="tx1"/>
                </a:solidFill>
                <a:latin typeface="+mn-lt"/>
              </a:rPr>
            </a:br>
            <a:r>
              <a:rPr lang="en-US" sz="1800" dirty="0">
                <a:solidFill>
                  <a:schemeClr val="tx1"/>
                </a:solidFill>
                <a:latin typeface="+mn-lt"/>
                <a:hlinkClick r:id="rId2"/>
              </a:rPr>
              <a:t>https://about.me/marcominerva</a:t>
            </a:r>
            <a:r>
              <a:rPr lang="en-US" sz="1800" dirty="0">
                <a:solidFill>
                  <a:schemeClr val="tx1"/>
                </a:solidFill>
                <a:latin typeface="+mn-lt"/>
              </a:rPr>
              <a:t> </a:t>
            </a:r>
          </a:p>
        </p:txBody>
      </p:sp>
      <p:sp>
        <p:nvSpPr>
          <p:cNvPr id="6" name="Rettangolo 5">
            <a:extLst>
              <a:ext uri="{FF2B5EF4-FFF2-40B4-BE49-F238E27FC236}">
                <a16:creationId xmlns:a16="http://schemas.microsoft.com/office/drawing/2014/main" id="{A2EFD43D-F373-4650-A6D7-E24B8AF7B9AD}"/>
              </a:ext>
            </a:extLst>
          </p:cNvPr>
          <p:cNvSpPr/>
          <p:nvPr/>
        </p:nvSpPr>
        <p:spPr>
          <a:xfrm>
            <a:off x="6095758" y="247078"/>
            <a:ext cx="6096000" cy="1311128"/>
          </a:xfrm>
          <a:prstGeom prst="rect">
            <a:avLst/>
          </a:prstGeom>
        </p:spPr>
        <p:txBody>
          <a:bodyPr>
            <a:spAutoFit/>
          </a:bodyPr>
          <a:lstStyle/>
          <a:p>
            <a:pPr algn="r" defTabSz="914367">
              <a:spcBef>
                <a:spcPct val="20000"/>
              </a:spcBef>
              <a:buSzPct val="90000"/>
            </a:pPr>
            <a:r>
              <a:rPr lang="en-US" dirty="0"/>
              <a:t>Riccardo Cappello</a:t>
            </a:r>
          </a:p>
          <a:p>
            <a:pPr algn="r" defTabSz="914367">
              <a:spcBef>
                <a:spcPct val="20000"/>
              </a:spcBef>
              <a:buSzPct val="90000"/>
            </a:pPr>
            <a:r>
              <a:rPr lang="en-US" dirty="0"/>
              <a:t>Microsoft MVP Microsoft Azure</a:t>
            </a:r>
          </a:p>
          <a:p>
            <a:pPr algn="r" defTabSz="914367">
              <a:spcBef>
                <a:spcPct val="20000"/>
              </a:spcBef>
              <a:buSzPct val="90000"/>
            </a:pPr>
            <a:r>
              <a:rPr lang="en-US" dirty="0"/>
              <a:t>Intel Software Innovator</a:t>
            </a:r>
            <a:br>
              <a:rPr lang="en-US" dirty="0"/>
            </a:br>
            <a:r>
              <a:rPr lang="en-US" dirty="0">
                <a:hlinkClick r:id="rId3"/>
              </a:rPr>
              <a:t>https://about.me/rcappello</a:t>
            </a:r>
            <a:r>
              <a:rPr lang="en-US" dirty="0"/>
              <a:t>  </a:t>
            </a:r>
          </a:p>
        </p:txBody>
      </p:sp>
      <p:pic>
        <p:nvPicPr>
          <p:cNvPr id="9" name="Picture 2" descr="https://software.intel.com/sites/default/files/managed/9f/d5/Intel%C2%AE%20Software%20Innovator%20Program%20%20%20Overview%20%20%20Intel%C2%AE%20Developer%20Zone.png">
            <a:extLst>
              <a:ext uri="{FF2B5EF4-FFF2-40B4-BE49-F238E27FC236}">
                <a16:creationId xmlns:a16="http://schemas.microsoft.com/office/drawing/2014/main" id="{5B13F8DB-4D23-4C70-BAED-D9A8FC791A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319" y="148402"/>
            <a:ext cx="1102895" cy="1336623"/>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6">
            <a:extLst>
              <a:ext uri="{FF2B5EF4-FFF2-40B4-BE49-F238E27FC236}">
                <a16:creationId xmlns:a16="http://schemas.microsoft.com/office/drawing/2014/main" id="{20D7A2AA-D6EE-4A64-BD18-67B969F3A839}"/>
              </a:ext>
            </a:extLst>
          </p:cNvPr>
          <p:cNvPicPr>
            <a:picLocks noChangeAspect="1"/>
          </p:cNvPicPr>
          <p:nvPr/>
        </p:nvPicPr>
        <p:blipFill>
          <a:blip r:embed="rId5"/>
          <a:stretch>
            <a:fillRect/>
          </a:stretch>
        </p:blipFill>
        <p:spPr>
          <a:xfrm>
            <a:off x="4688998" y="196411"/>
            <a:ext cx="1288614" cy="1288614"/>
          </a:xfrm>
          <a:prstGeom prst="rect">
            <a:avLst/>
          </a:prstGeom>
        </p:spPr>
      </p:pic>
      <p:pic>
        <p:nvPicPr>
          <p:cNvPr id="11" name="Immagine 3">
            <a:extLst>
              <a:ext uri="{FF2B5EF4-FFF2-40B4-BE49-F238E27FC236}">
                <a16:creationId xmlns:a16="http://schemas.microsoft.com/office/drawing/2014/main" id="{DA287F41-25CA-419E-86CC-3B7B8518BAF1}"/>
              </a:ext>
            </a:extLst>
          </p:cNvPr>
          <p:cNvPicPr>
            <a:picLocks noChangeAspect="1"/>
          </p:cNvPicPr>
          <p:nvPr/>
        </p:nvPicPr>
        <p:blipFill>
          <a:blip r:embed="rId6"/>
          <a:stretch>
            <a:fillRect/>
          </a:stretch>
        </p:blipFill>
        <p:spPr>
          <a:xfrm>
            <a:off x="5954683" y="247078"/>
            <a:ext cx="785828" cy="1237947"/>
          </a:xfrm>
          <a:prstGeom prst="rect">
            <a:avLst/>
          </a:prstGeom>
        </p:spPr>
      </p:pic>
    </p:spTree>
    <p:extLst>
      <p:ext uri="{BB962C8B-B14F-4D97-AF65-F5344CB8AC3E}">
        <p14:creationId xmlns:p14="http://schemas.microsoft.com/office/powerpoint/2010/main" val="39478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81369" y="381375"/>
            <a:ext cx="11429264" cy="6095252"/>
          </a:xfrm>
        </p:spPr>
        <p:txBody>
          <a:bodyPr/>
          <a:lstStyle/>
          <a:p>
            <a:r>
              <a:rPr lang="en-US" dirty="0"/>
              <a:t>Demo</a:t>
            </a:r>
          </a:p>
        </p:txBody>
      </p:sp>
    </p:spTree>
    <p:extLst>
      <p:ext uri="{BB962C8B-B14F-4D97-AF65-F5344CB8AC3E}">
        <p14:creationId xmlns:p14="http://schemas.microsoft.com/office/powerpoint/2010/main" val="198980016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3307" y="381375"/>
            <a:ext cx="6257326" cy="6095252"/>
          </a:xfrm>
        </p:spPr>
        <p:txBody>
          <a:bodyPr/>
          <a:lstStyle/>
          <a:p>
            <a:r>
              <a:rPr lang="en-US" dirty="0"/>
              <a:t>Data Access Methodologies</a:t>
            </a:r>
          </a:p>
        </p:txBody>
      </p:sp>
    </p:spTree>
    <p:extLst>
      <p:ext uri="{BB962C8B-B14F-4D97-AF65-F5344CB8AC3E}">
        <p14:creationId xmlns:p14="http://schemas.microsoft.com/office/powerpoint/2010/main" val="85503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504117" cy="1964384"/>
          </a:xfrm>
        </p:spPr>
        <p:txBody>
          <a:bodyPr/>
          <a:lstStyle/>
          <a:p>
            <a:r>
              <a:rPr lang="en-US" sz="3600" dirty="0"/>
              <a:t>Fully supported in .NET Standard 2.0</a:t>
            </a:r>
          </a:p>
          <a:p>
            <a:r>
              <a:rPr lang="en-US" sz="3600" dirty="0"/>
              <a:t>Safe to use with .NET Core 3.0</a:t>
            </a:r>
          </a:p>
          <a:p>
            <a:r>
              <a:rPr lang="en-US" sz="3600" dirty="0"/>
              <a:t>Includes the loved and hated </a:t>
            </a:r>
            <a:r>
              <a:rPr lang="en-US" sz="3600" dirty="0" err="1"/>
              <a:t>DataSet</a:t>
            </a:r>
            <a:r>
              <a:rPr lang="en-US" sz="3600" dirty="0"/>
              <a:t> </a:t>
            </a:r>
          </a:p>
        </p:txBody>
      </p:sp>
      <p:sp>
        <p:nvSpPr>
          <p:cNvPr id="3" name="Title 2"/>
          <p:cNvSpPr>
            <a:spLocks noGrp="1"/>
          </p:cNvSpPr>
          <p:nvPr>
            <p:ph type="title"/>
          </p:nvPr>
        </p:nvSpPr>
        <p:spPr/>
        <p:txBody>
          <a:bodyPr/>
          <a:lstStyle/>
          <a:p>
            <a:r>
              <a:rPr lang="en-US" b="1" dirty="0" err="1">
                <a:solidFill>
                  <a:srgbClr val="007A3E"/>
                </a:solidFill>
              </a:rPr>
              <a:t>System.Data.SqlClient</a:t>
            </a:r>
            <a:endParaRPr lang="en-US" b="1" dirty="0">
              <a:solidFill>
                <a:srgbClr val="007A3E"/>
              </a:solidFill>
            </a:endParaRPr>
          </a:p>
        </p:txBody>
      </p:sp>
    </p:spTree>
    <p:extLst>
      <p:ext uri="{BB962C8B-B14F-4D97-AF65-F5344CB8AC3E}">
        <p14:creationId xmlns:p14="http://schemas.microsoft.com/office/powerpoint/2010/main" val="41335451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Classic ADO.NET approach</a:t>
            </a:r>
          </a:p>
        </p:txBody>
      </p:sp>
      <p:pic>
        <p:nvPicPr>
          <p:cNvPr id="2" name="Immagine 1">
            <a:extLst>
              <a:ext uri="{FF2B5EF4-FFF2-40B4-BE49-F238E27FC236}">
                <a16:creationId xmlns:a16="http://schemas.microsoft.com/office/drawing/2014/main" id="{1D23C71B-6388-4975-B055-A1039A71FEF4}"/>
              </a:ext>
            </a:extLst>
          </p:cNvPr>
          <p:cNvPicPr>
            <a:picLocks noChangeAspect="1"/>
          </p:cNvPicPr>
          <p:nvPr/>
        </p:nvPicPr>
        <p:blipFill>
          <a:blip r:embed="rId3"/>
          <a:stretch>
            <a:fillRect/>
          </a:stretch>
        </p:blipFill>
        <p:spPr>
          <a:xfrm>
            <a:off x="391903" y="1189176"/>
            <a:ext cx="8040029" cy="5393170"/>
          </a:xfrm>
          <a:prstGeom prst="rect">
            <a:avLst/>
          </a:prstGeom>
        </p:spPr>
      </p:pic>
      <p:pic>
        <p:nvPicPr>
          <p:cNvPr id="5" name="Immagine 4">
            <a:extLst>
              <a:ext uri="{FF2B5EF4-FFF2-40B4-BE49-F238E27FC236}">
                <a16:creationId xmlns:a16="http://schemas.microsoft.com/office/drawing/2014/main" id="{98E64BCE-343B-4EA9-AEE7-5F8AA9D5994E}"/>
              </a:ext>
            </a:extLst>
          </p:cNvPr>
          <p:cNvPicPr>
            <a:picLocks noChangeAspect="1"/>
          </p:cNvPicPr>
          <p:nvPr/>
        </p:nvPicPr>
        <p:blipFill>
          <a:blip r:embed="rId4"/>
          <a:stretch>
            <a:fillRect/>
          </a:stretch>
        </p:blipFill>
        <p:spPr>
          <a:xfrm>
            <a:off x="7573880" y="1037175"/>
            <a:ext cx="4618120" cy="1486029"/>
          </a:xfrm>
          <a:prstGeom prst="rect">
            <a:avLst/>
          </a:prstGeom>
        </p:spPr>
      </p:pic>
    </p:spTree>
    <p:extLst>
      <p:ext uri="{BB962C8B-B14F-4D97-AF65-F5344CB8AC3E}">
        <p14:creationId xmlns:p14="http://schemas.microsoft.com/office/powerpoint/2010/main" val="5489913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504117" cy="3120854"/>
          </a:xfrm>
        </p:spPr>
        <p:txBody>
          <a:bodyPr/>
          <a:lstStyle/>
          <a:p>
            <a:r>
              <a:rPr lang="en-US" sz="3600" dirty="0"/>
              <a:t>OR/M</a:t>
            </a:r>
          </a:p>
          <a:p>
            <a:r>
              <a:rPr lang="en-US" sz="3600" dirty="0"/>
              <a:t>Re-written from scratch</a:t>
            </a:r>
          </a:p>
          <a:p>
            <a:r>
              <a:rPr lang="en-US" sz="3600" dirty="0"/>
              <a:t>Lightweight, extensible, cross-platform</a:t>
            </a:r>
          </a:p>
          <a:p>
            <a:r>
              <a:rPr lang="en-US" sz="3600" dirty="0"/>
              <a:t>Better performance than Entity Framework</a:t>
            </a:r>
          </a:p>
          <a:p>
            <a:r>
              <a:rPr lang="en-US" sz="3600" dirty="0"/>
              <a:t>Supports only a subset of Entity Framework features</a:t>
            </a:r>
          </a:p>
        </p:txBody>
      </p:sp>
      <p:sp>
        <p:nvSpPr>
          <p:cNvPr id="3" name="Title 2"/>
          <p:cNvSpPr>
            <a:spLocks noGrp="1"/>
          </p:cNvSpPr>
          <p:nvPr>
            <p:ph type="title"/>
          </p:nvPr>
        </p:nvSpPr>
        <p:spPr/>
        <p:txBody>
          <a:bodyPr/>
          <a:lstStyle/>
          <a:p>
            <a:r>
              <a:rPr lang="en-US" b="1" dirty="0">
                <a:solidFill>
                  <a:srgbClr val="007A3E"/>
                </a:solidFill>
              </a:rPr>
              <a:t>Entity Framework Core</a:t>
            </a:r>
          </a:p>
        </p:txBody>
      </p:sp>
      <p:pic>
        <p:nvPicPr>
          <p:cNvPr id="4" name="Immagine 3">
            <a:extLst>
              <a:ext uri="{FF2B5EF4-FFF2-40B4-BE49-F238E27FC236}">
                <a16:creationId xmlns:a16="http://schemas.microsoft.com/office/drawing/2014/main" id="{69225B2C-E37B-478C-A38A-BE30FDA0ADEB}"/>
              </a:ext>
            </a:extLst>
          </p:cNvPr>
          <p:cNvPicPr>
            <a:picLocks noChangeAspect="1"/>
          </p:cNvPicPr>
          <p:nvPr/>
        </p:nvPicPr>
        <p:blipFill>
          <a:blip r:embed="rId3"/>
          <a:stretch>
            <a:fillRect/>
          </a:stretch>
        </p:blipFill>
        <p:spPr>
          <a:xfrm>
            <a:off x="2074010" y="4353952"/>
            <a:ext cx="8043979" cy="2214537"/>
          </a:xfrm>
          <a:prstGeom prst="rect">
            <a:avLst/>
          </a:prstGeom>
        </p:spPr>
      </p:pic>
    </p:spTree>
    <p:extLst>
      <p:ext uri="{BB962C8B-B14F-4D97-AF65-F5344CB8AC3E}">
        <p14:creationId xmlns:p14="http://schemas.microsoft.com/office/powerpoint/2010/main" val="26293331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0E8CEBA9-B03F-4640-BB2A-80C5DE968D64}"/>
              </a:ext>
            </a:extLst>
          </p:cNvPr>
          <p:cNvGraphicFramePr>
            <a:graphicFrameLocks noGrp="1"/>
          </p:cNvGraphicFramePr>
          <p:nvPr>
            <p:ph idx="4294967295"/>
            <p:extLst>
              <p:ext uri="{D42A27DB-BD31-4B8C-83A1-F6EECF244321}">
                <p14:modId xmlns:p14="http://schemas.microsoft.com/office/powerpoint/2010/main" val="218043144"/>
              </p:ext>
            </p:extLst>
          </p:nvPr>
        </p:nvGraphicFramePr>
        <p:xfrm>
          <a:off x="0" y="-65686"/>
          <a:ext cx="12192000" cy="6321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863B99D-108F-4F26-B847-CE017B863235}"/>
              </a:ext>
            </a:extLst>
          </p:cNvPr>
          <p:cNvSpPr txBox="1"/>
          <p:nvPr/>
        </p:nvSpPr>
        <p:spPr>
          <a:xfrm>
            <a:off x="4468488" y="5816673"/>
            <a:ext cx="2298514"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 New in EF Core 2.2</a:t>
            </a:r>
          </a:p>
        </p:txBody>
      </p:sp>
    </p:spTree>
    <p:extLst>
      <p:ext uri="{BB962C8B-B14F-4D97-AF65-F5344CB8AC3E}">
        <p14:creationId xmlns:p14="http://schemas.microsoft.com/office/powerpoint/2010/main" val="2701260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DE50-1BD0-4598-81FD-95A6A586DE3F}"/>
              </a:ext>
            </a:extLst>
          </p:cNvPr>
          <p:cNvSpPr>
            <a:spLocks noGrp="1"/>
          </p:cNvSpPr>
          <p:nvPr>
            <p:ph type="title"/>
          </p:nvPr>
        </p:nvSpPr>
        <p:spPr/>
        <p:txBody>
          <a:bodyPr/>
          <a:lstStyle/>
          <a:p>
            <a:r>
              <a:rPr lang="en-US" dirty="0"/>
              <a:t>Entity </a:t>
            </a:r>
            <a:r>
              <a:rPr lang="en-US"/>
              <a:t>Framework * roadmap</a:t>
            </a:r>
            <a:endParaRPr lang="es-AR" dirty="0"/>
          </a:p>
        </p:txBody>
      </p:sp>
      <p:grpSp>
        <p:nvGrpSpPr>
          <p:cNvPr id="3" name="Gruppo 2">
            <a:extLst>
              <a:ext uri="{FF2B5EF4-FFF2-40B4-BE49-F238E27FC236}">
                <a16:creationId xmlns:a16="http://schemas.microsoft.com/office/drawing/2014/main" id="{E415E13C-1994-4405-AE3F-22710921CDE2}"/>
              </a:ext>
            </a:extLst>
          </p:cNvPr>
          <p:cNvGrpSpPr/>
          <p:nvPr/>
        </p:nvGrpSpPr>
        <p:grpSpPr>
          <a:xfrm>
            <a:off x="1454150" y="1606099"/>
            <a:ext cx="9283654" cy="4126401"/>
            <a:chOff x="1454150" y="1606099"/>
            <a:chExt cx="9283654" cy="4126401"/>
          </a:xfrm>
        </p:grpSpPr>
        <p:sp>
          <p:nvSpPr>
            <p:cNvPr id="4" name="Figura a mano libera: forma 3">
              <a:extLst>
                <a:ext uri="{FF2B5EF4-FFF2-40B4-BE49-F238E27FC236}">
                  <a16:creationId xmlns:a16="http://schemas.microsoft.com/office/drawing/2014/main" id="{BF8B764A-1F39-40EF-9D0F-5567B040CB60}"/>
                </a:ext>
              </a:extLst>
            </p:cNvPr>
            <p:cNvSpPr/>
            <p:nvPr/>
          </p:nvSpPr>
          <p:spPr>
            <a:xfrm>
              <a:off x="1454150" y="1606099"/>
              <a:ext cx="4338135" cy="316800"/>
            </a:xfrm>
            <a:custGeom>
              <a:avLst/>
              <a:gdLst>
                <a:gd name="connsiteX0" fmla="*/ 0 w 4338135"/>
                <a:gd name="connsiteY0" fmla="*/ 0 h 316800"/>
                <a:gd name="connsiteX1" fmla="*/ 4338135 w 4338135"/>
                <a:gd name="connsiteY1" fmla="*/ 0 h 316800"/>
                <a:gd name="connsiteX2" fmla="*/ 4338135 w 4338135"/>
                <a:gd name="connsiteY2" fmla="*/ 316800 h 316800"/>
                <a:gd name="connsiteX3" fmla="*/ 0 w 4338135"/>
                <a:gd name="connsiteY3" fmla="*/ 316800 h 316800"/>
                <a:gd name="connsiteX4" fmla="*/ 0 w 4338135"/>
                <a:gd name="connsiteY4" fmla="*/ 0 h 31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135" h="316800">
                  <a:moveTo>
                    <a:pt x="0" y="0"/>
                  </a:moveTo>
                  <a:lnTo>
                    <a:pt x="4338135" y="0"/>
                  </a:lnTo>
                  <a:lnTo>
                    <a:pt x="4338135" y="316800"/>
                  </a:lnTo>
                  <a:lnTo>
                    <a:pt x="0" y="316800"/>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AR" sz="1200" kern="1200" noProof="0" dirty="0"/>
                <a:t>2018</a:t>
              </a:r>
            </a:p>
          </p:txBody>
        </p:sp>
        <p:sp>
          <p:nvSpPr>
            <p:cNvPr id="6" name="Figura a mano libera: forma 5">
              <a:extLst>
                <a:ext uri="{FF2B5EF4-FFF2-40B4-BE49-F238E27FC236}">
                  <a16:creationId xmlns:a16="http://schemas.microsoft.com/office/drawing/2014/main" id="{908DC668-6A70-42BE-B2E6-E6FD269BD043}"/>
                </a:ext>
              </a:extLst>
            </p:cNvPr>
            <p:cNvSpPr/>
            <p:nvPr/>
          </p:nvSpPr>
          <p:spPr>
            <a:xfrm>
              <a:off x="1454150" y="1922900"/>
              <a:ext cx="4338135" cy="3809600"/>
            </a:xfrm>
            <a:custGeom>
              <a:avLst/>
              <a:gdLst>
                <a:gd name="connsiteX0" fmla="*/ 0 w 4338135"/>
                <a:gd name="connsiteY0" fmla="*/ 0 h 3328998"/>
                <a:gd name="connsiteX1" fmla="*/ 4338135 w 4338135"/>
                <a:gd name="connsiteY1" fmla="*/ 0 h 3328998"/>
                <a:gd name="connsiteX2" fmla="*/ 4338135 w 4338135"/>
                <a:gd name="connsiteY2" fmla="*/ 3328998 h 3328998"/>
                <a:gd name="connsiteX3" fmla="*/ 0 w 4338135"/>
                <a:gd name="connsiteY3" fmla="*/ 3328998 h 3328998"/>
                <a:gd name="connsiteX4" fmla="*/ 0 w 4338135"/>
                <a:gd name="connsiteY4" fmla="*/ 0 h 3328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135" h="3328998">
                  <a:moveTo>
                    <a:pt x="0" y="0"/>
                  </a:moveTo>
                  <a:lnTo>
                    <a:pt x="4338135" y="0"/>
                  </a:lnTo>
                  <a:lnTo>
                    <a:pt x="4338135" y="3328998"/>
                  </a:lnTo>
                  <a:lnTo>
                    <a:pt x="0" y="3328998"/>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Entity Framework Core 2.2</a:t>
              </a:r>
            </a:p>
            <a:p>
              <a:pPr marL="342900" lvl="2" indent="-171450" algn="l" defTabSz="711200">
                <a:lnSpc>
                  <a:spcPct val="90000"/>
                </a:lnSpc>
                <a:spcBef>
                  <a:spcPct val="0"/>
                </a:spcBef>
                <a:spcAft>
                  <a:spcPct val="15000"/>
                </a:spcAft>
                <a:buChar char="•"/>
              </a:pPr>
              <a:r>
                <a:rPr lang="en-US" sz="1600" kern="1200" noProof="0" dirty="0"/>
                <a:t>Cosmos DB provider (preview)</a:t>
              </a:r>
            </a:p>
            <a:p>
              <a:pPr marL="342900" lvl="2" indent="-171450" algn="l" defTabSz="711200">
                <a:lnSpc>
                  <a:spcPct val="90000"/>
                </a:lnSpc>
                <a:spcBef>
                  <a:spcPct val="0"/>
                </a:spcBef>
                <a:spcAft>
                  <a:spcPct val="15000"/>
                </a:spcAft>
                <a:buChar char="•"/>
              </a:pPr>
              <a:r>
                <a:rPr lang="en-US" sz="1600" kern="1200" noProof="0" dirty="0"/>
                <a:t>Spatial extensions for SQL Server and SQLite</a:t>
              </a:r>
            </a:p>
            <a:p>
              <a:pPr marL="342900" lvl="2" indent="-171450" algn="l" defTabSz="711200">
                <a:lnSpc>
                  <a:spcPct val="90000"/>
                </a:lnSpc>
                <a:spcBef>
                  <a:spcPct val="0"/>
                </a:spcBef>
                <a:spcAft>
                  <a:spcPct val="15000"/>
                </a:spcAft>
                <a:buChar char="•"/>
              </a:pPr>
              <a:r>
                <a:rPr lang="en-US" sz="1600" kern="1200" noProof="0" dirty="0"/>
                <a:t>Reverse engineering of database views</a:t>
              </a:r>
            </a:p>
            <a:p>
              <a:pPr marL="342900" lvl="2" indent="-171450" algn="l" defTabSz="711200">
                <a:lnSpc>
                  <a:spcPct val="90000"/>
                </a:lnSpc>
                <a:spcBef>
                  <a:spcPct val="0"/>
                </a:spcBef>
                <a:spcAft>
                  <a:spcPct val="15000"/>
                </a:spcAft>
                <a:buChar char="•"/>
              </a:pPr>
              <a:r>
                <a:rPr lang="en-US" sz="1600" kern="1200" noProof="0" dirty="0"/>
                <a:t>Collection of owned entities</a:t>
              </a:r>
            </a:p>
            <a:p>
              <a:pPr marL="342900" lvl="2" indent="-171450" algn="l" defTabSz="711200">
                <a:lnSpc>
                  <a:spcPct val="90000"/>
                </a:lnSpc>
                <a:spcBef>
                  <a:spcPct val="0"/>
                </a:spcBef>
                <a:spcAft>
                  <a:spcPct val="15000"/>
                </a:spcAft>
                <a:buChar char="•"/>
              </a:pPr>
              <a:r>
                <a:rPr lang="en-US" sz="1600" kern="1200" noProof="0" dirty="0"/>
                <a:t>Query tags</a:t>
              </a:r>
            </a:p>
          </p:txBody>
        </p:sp>
        <p:sp>
          <p:nvSpPr>
            <p:cNvPr id="7" name="Figura a mano libera: forma 6">
              <a:extLst>
                <a:ext uri="{FF2B5EF4-FFF2-40B4-BE49-F238E27FC236}">
                  <a16:creationId xmlns:a16="http://schemas.microsoft.com/office/drawing/2014/main" id="{C8D9C344-E3CC-4947-80AE-E4272026989E}"/>
                </a:ext>
              </a:extLst>
            </p:cNvPr>
            <p:cNvSpPr/>
            <p:nvPr/>
          </p:nvSpPr>
          <p:spPr>
            <a:xfrm>
              <a:off x="6399668" y="1606099"/>
              <a:ext cx="4338135" cy="316800"/>
            </a:xfrm>
            <a:custGeom>
              <a:avLst/>
              <a:gdLst>
                <a:gd name="connsiteX0" fmla="*/ 0 w 4338135"/>
                <a:gd name="connsiteY0" fmla="*/ 0 h 316800"/>
                <a:gd name="connsiteX1" fmla="*/ 4338135 w 4338135"/>
                <a:gd name="connsiteY1" fmla="*/ 0 h 316800"/>
                <a:gd name="connsiteX2" fmla="*/ 4338135 w 4338135"/>
                <a:gd name="connsiteY2" fmla="*/ 316800 h 316800"/>
                <a:gd name="connsiteX3" fmla="*/ 0 w 4338135"/>
                <a:gd name="connsiteY3" fmla="*/ 316800 h 316800"/>
                <a:gd name="connsiteX4" fmla="*/ 0 w 4338135"/>
                <a:gd name="connsiteY4" fmla="*/ 0 h 31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135" h="316800">
                  <a:moveTo>
                    <a:pt x="0" y="0"/>
                  </a:moveTo>
                  <a:lnTo>
                    <a:pt x="4338135" y="0"/>
                  </a:lnTo>
                  <a:lnTo>
                    <a:pt x="4338135" y="316800"/>
                  </a:lnTo>
                  <a:lnTo>
                    <a:pt x="0" y="316800"/>
                  </a:lnTo>
                  <a:lnTo>
                    <a:pt x="0" y="0"/>
                  </a:lnTo>
                  <a:close/>
                </a:path>
              </a:pathLst>
            </a:custGeom>
          </p:spPr>
          <p:style>
            <a:lnRef idx="2">
              <a:schemeClr val="accent2">
                <a:hueOff val="3554611"/>
                <a:satOff val="0"/>
                <a:lumOff val="33921"/>
                <a:alphaOff val="0"/>
              </a:schemeClr>
            </a:lnRef>
            <a:fillRef idx="1">
              <a:schemeClr val="accent2">
                <a:hueOff val="3554611"/>
                <a:satOff val="0"/>
                <a:lumOff val="33921"/>
                <a:alphaOff val="0"/>
              </a:schemeClr>
            </a:fillRef>
            <a:effectRef idx="0">
              <a:schemeClr val="accent2">
                <a:hueOff val="3554611"/>
                <a:satOff val="0"/>
                <a:lumOff val="33921"/>
                <a:alphaOff val="0"/>
              </a:schemeClr>
            </a:effectRef>
            <a:fontRef idx="minor">
              <a:schemeClr val="lt1"/>
            </a:fontRef>
          </p:style>
          <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600" kern="1200" noProof="0" dirty="0"/>
                <a:t>2019</a:t>
              </a:r>
            </a:p>
          </p:txBody>
        </p:sp>
        <p:sp>
          <p:nvSpPr>
            <p:cNvPr id="8" name="Figura a mano libera: forma 7">
              <a:extLst>
                <a:ext uri="{FF2B5EF4-FFF2-40B4-BE49-F238E27FC236}">
                  <a16:creationId xmlns:a16="http://schemas.microsoft.com/office/drawing/2014/main" id="{039B3425-B355-4CC8-896E-13DBFF603F97}"/>
                </a:ext>
              </a:extLst>
            </p:cNvPr>
            <p:cNvSpPr/>
            <p:nvPr/>
          </p:nvSpPr>
          <p:spPr>
            <a:xfrm>
              <a:off x="6399669" y="1922899"/>
              <a:ext cx="4338135" cy="3809601"/>
            </a:xfrm>
            <a:custGeom>
              <a:avLst/>
              <a:gdLst>
                <a:gd name="connsiteX0" fmla="*/ 0 w 4338135"/>
                <a:gd name="connsiteY0" fmla="*/ 0 h 3328998"/>
                <a:gd name="connsiteX1" fmla="*/ 4338135 w 4338135"/>
                <a:gd name="connsiteY1" fmla="*/ 0 h 3328998"/>
                <a:gd name="connsiteX2" fmla="*/ 4338135 w 4338135"/>
                <a:gd name="connsiteY2" fmla="*/ 3328998 h 3328998"/>
                <a:gd name="connsiteX3" fmla="*/ 0 w 4338135"/>
                <a:gd name="connsiteY3" fmla="*/ 3328998 h 3328998"/>
                <a:gd name="connsiteX4" fmla="*/ 0 w 4338135"/>
                <a:gd name="connsiteY4" fmla="*/ 0 h 3328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135" h="3328998">
                  <a:moveTo>
                    <a:pt x="0" y="0"/>
                  </a:moveTo>
                  <a:lnTo>
                    <a:pt x="4338135" y="0"/>
                  </a:lnTo>
                  <a:lnTo>
                    <a:pt x="4338135" y="3328998"/>
                  </a:lnTo>
                  <a:lnTo>
                    <a:pt x="0" y="3328998"/>
                  </a:lnTo>
                  <a:lnTo>
                    <a:pt x="0" y="0"/>
                  </a:lnTo>
                  <a:close/>
                </a:path>
              </a:pathLst>
            </a:custGeom>
          </p:spPr>
          <p:style>
            <a:lnRef idx="2">
              <a:schemeClr val="accent2">
                <a:tint val="40000"/>
                <a:alpha val="90000"/>
                <a:hueOff val="2783289"/>
                <a:satOff val="17973"/>
                <a:lumOff val="4908"/>
                <a:alphaOff val="0"/>
              </a:schemeClr>
            </a:lnRef>
            <a:fillRef idx="1">
              <a:schemeClr val="accent2">
                <a:tint val="40000"/>
                <a:alpha val="90000"/>
                <a:hueOff val="2783289"/>
                <a:satOff val="17973"/>
                <a:lumOff val="4908"/>
                <a:alphaOff val="0"/>
              </a:schemeClr>
            </a:fillRef>
            <a:effectRef idx="0">
              <a:schemeClr val="accent2">
                <a:tint val="40000"/>
                <a:alpha val="90000"/>
                <a:hueOff val="2783289"/>
                <a:satOff val="17973"/>
                <a:lumOff val="4908"/>
                <a:alphaOff val="0"/>
              </a:schemeClr>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AR" sz="1600" kern="1200" noProof="0" dirty="0"/>
                <a:t>Entity Framework Core 3.0</a:t>
              </a:r>
            </a:p>
            <a:p>
              <a:pPr marL="228600" lvl="2" indent="-114300" algn="l" defTabSz="666750">
                <a:lnSpc>
                  <a:spcPct val="90000"/>
                </a:lnSpc>
                <a:spcBef>
                  <a:spcPct val="0"/>
                </a:spcBef>
                <a:spcAft>
                  <a:spcPct val="15000"/>
                </a:spcAft>
                <a:buChar char="•"/>
              </a:pPr>
              <a:r>
                <a:rPr lang="en-US" sz="1600" kern="1200" noProof="0" dirty="0"/>
                <a:t>Improved LINQ implementation</a:t>
              </a:r>
              <a:endParaRPr lang="es-AR" sz="1600" kern="1200" noProof="0" dirty="0"/>
            </a:p>
            <a:p>
              <a:pPr marL="228600" lvl="2" indent="-114300" algn="l" defTabSz="666750">
                <a:lnSpc>
                  <a:spcPct val="90000"/>
                </a:lnSpc>
                <a:spcBef>
                  <a:spcPct val="0"/>
                </a:spcBef>
                <a:spcAft>
                  <a:spcPct val="15000"/>
                </a:spcAft>
                <a:buChar char="•"/>
              </a:pPr>
              <a:r>
                <a:rPr lang="en-US" sz="1600" kern="1200" noProof="0" dirty="0"/>
                <a:t>Aggregate</a:t>
              </a:r>
              <a:r>
                <a:rPr lang="es-AR" sz="1600" kern="1200" noProof="0" dirty="0"/>
                <a:t> </a:t>
              </a:r>
              <a:r>
                <a:rPr lang="en-US" sz="1600" kern="1200" noProof="0" dirty="0"/>
                <a:t>behaviors</a:t>
              </a:r>
              <a:endParaRPr lang="es-AR" sz="1600" kern="1200" noProof="0" dirty="0"/>
            </a:p>
            <a:p>
              <a:pPr marL="228600" lvl="2" indent="-114300" algn="l" defTabSz="666750">
                <a:lnSpc>
                  <a:spcPct val="90000"/>
                </a:lnSpc>
                <a:spcBef>
                  <a:spcPct val="0"/>
                </a:spcBef>
                <a:spcAft>
                  <a:spcPct val="15000"/>
                </a:spcAft>
                <a:buChar char="•"/>
              </a:pPr>
              <a:r>
                <a:rPr lang="en-US" sz="1600" kern="1200" noProof="0" dirty="0"/>
                <a:t>C# 8 support:</a:t>
              </a:r>
            </a:p>
            <a:p>
              <a:pPr marL="342900" lvl="3" indent="-114300" algn="l" defTabSz="666750">
                <a:lnSpc>
                  <a:spcPct val="90000"/>
                </a:lnSpc>
                <a:spcBef>
                  <a:spcPct val="0"/>
                </a:spcBef>
                <a:spcAft>
                  <a:spcPct val="15000"/>
                </a:spcAft>
                <a:buChar char="•"/>
              </a:pPr>
              <a:r>
                <a:rPr lang="en-US" sz="1600" kern="1200" noProof="0" dirty="0"/>
                <a:t>Nullable reference types</a:t>
              </a:r>
            </a:p>
            <a:p>
              <a:pPr marL="342900" lvl="3" indent="-114300" algn="l" defTabSz="666750">
                <a:lnSpc>
                  <a:spcPct val="90000"/>
                </a:lnSpc>
                <a:spcBef>
                  <a:spcPct val="0"/>
                </a:spcBef>
                <a:spcAft>
                  <a:spcPct val="15000"/>
                </a:spcAft>
                <a:buChar char="•"/>
              </a:pPr>
              <a:r>
                <a:rPr lang="en-US" sz="1600" kern="1200" noProof="0" dirty="0"/>
                <a:t>Standard </a:t>
              </a:r>
              <a:r>
                <a:rPr lang="en-US" sz="1600" kern="1200" noProof="0" dirty="0" err="1"/>
                <a:t>IAsyncEnumerable</a:t>
              </a:r>
              <a:r>
                <a:rPr lang="en-US" sz="1600" kern="1200" noProof="0" dirty="0"/>
                <a:t>&lt;T&gt; interface</a:t>
              </a:r>
            </a:p>
            <a:p>
              <a:pPr marL="228600" lvl="2" indent="-114300" algn="l" defTabSz="666750">
                <a:lnSpc>
                  <a:spcPct val="90000"/>
                </a:lnSpc>
                <a:spcBef>
                  <a:spcPct val="0"/>
                </a:spcBef>
                <a:spcAft>
                  <a:spcPct val="15000"/>
                </a:spcAft>
                <a:buChar char="•"/>
              </a:pPr>
              <a:r>
                <a:rPr lang="en-US" sz="1600" kern="1200" noProof="0" dirty="0"/>
                <a:t>Public code first conventions</a:t>
              </a:r>
            </a:p>
            <a:p>
              <a:pPr marL="228600" lvl="2" indent="-114300" algn="l" defTabSz="666750">
                <a:lnSpc>
                  <a:spcPct val="90000"/>
                </a:lnSpc>
                <a:spcBef>
                  <a:spcPct val="0"/>
                </a:spcBef>
                <a:spcAft>
                  <a:spcPct val="15000"/>
                </a:spcAft>
                <a:buChar char="•"/>
              </a:pPr>
              <a:r>
                <a:rPr lang="en-US" sz="1600" dirty="0"/>
                <a:t>Better support for Views</a:t>
              </a:r>
              <a:endParaRPr lang="en-US" sz="1600" kern="1200" noProof="0" dirty="0"/>
            </a:p>
            <a:p>
              <a:pPr marL="228600" lvl="2" indent="-114300" algn="l" defTabSz="666750">
                <a:lnSpc>
                  <a:spcPct val="90000"/>
                </a:lnSpc>
                <a:spcBef>
                  <a:spcPct val="0"/>
                </a:spcBef>
                <a:spcAft>
                  <a:spcPct val="15000"/>
                </a:spcAft>
                <a:buChar char="•"/>
              </a:pPr>
              <a:r>
                <a:rPr lang="en-US" sz="1600" kern="1200" noProof="0" dirty="0"/>
                <a:t>Property bag entities (for many-to-many relationships)</a:t>
              </a:r>
            </a:p>
            <a:p>
              <a:pPr marL="228600" lvl="2" indent="-114300" algn="l" defTabSz="666750">
                <a:lnSpc>
                  <a:spcPct val="90000"/>
                </a:lnSpc>
                <a:spcBef>
                  <a:spcPct val="0"/>
                </a:spcBef>
                <a:spcAft>
                  <a:spcPct val="15000"/>
                </a:spcAft>
                <a:buChar char="•"/>
              </a:pPr>
              <a:r>
                <a:rPr lang="en-US" sz="1600" kern="1200" noProof="0" dirty="0"/>
                <a:t>Ignore parts of the model for Migrations</a:t>
              </a:r>
            </a:p>
            <a:p>
              <a:pPr marL="114300" lvl="1" indent="-114300" algn="l" defTabSz="666750">
                <a:lnSpc>
                  <a:spcPct val="90000"/>
                </a:lnSpc>
                <a:spcBef>
                  <a:spcPct val="0"/>
                </a:spcBef>
                <a:spcAft>
                  <a:spcPct val="15000"/>
                </a:spcAft>
                <a:buChar char="•"/>
              </a:pPr>
              <a:endParaRPr lang="en-US" sz="1600" kern="1200" noProof="0" dirty="0"/>
            </a:p>
            <a:p>
              <a:pPr marL="114300" lvl="1" indent="-114300" algn="l" defTabSz="666750">
                <a:lnSpc>
                  <a:spcPct val="90000"/>
                </a:lnSpc>
                <a:spcBef>
                  <a:spcPct val="0"/>
                </a:spcBef>
                <a:spcAft>
                  <a:spcPct val="15000"/>
                </a:spcAft>
                <a:buChar char="•"/>
              </a:pPr>
              <a:r>
                <a:rPr lang="en-US" sz="1600" kern="1200" noProof="0" dirty="0"/>
                <a:t>Entity Framework 6.3 running on .NET Core 3.0</a:t>
              </a:r>
            </a:p>
          </p:txBody>
        </p:sp>
      </p:grpSp>
    </p:spTree>
    <p:extLst>
      <p:ext uri="{BB962C8B-B14F-4D97-AF65-F5344CB8AC3E}">
        <p14:creationId xmlns:p14="http://schemas.microsoft.com/office/powerpoint/2010/main" val="333248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0CE301-40EE-49F4-A54D-676301C809D0}"/>
              </a:ext>
            </a:extLst>
          </p:cNvPr>
          <p:cNvSpPr>
            <a:spLocks noGrp="1"/>
          </p:cNvSpPr>
          <p:nvPr>
            <p:ph type="body" sz="quarter" idx="10"/>
          </p:nvPr>
        </p:nvSpPr>
        <p:spPr>
          <a:xfrm>
            <a:off x="269239" y="1189176"/>
            <a:ext cx="11653523" cy="5122413"/>
          </a:xfrm>
        </p:spPr>
        <p:txBody>
          <a:bodyPr>
            <a:noAutofit/>
          </a:bodyPr>
          <a:lstStyle/>
          <a:p>
            <a:pPr marL="342900" indent="-342900"/>
            <a:r>
              <a:rPr lang="en-US" sz="3600" dirty="0"/>
              <a:t>Cheapest way to move existing app to .NET Core</a:t>
            </a:r>
          </a:p>
          <a:p>
            <a:pPr marL="342900" indent="-342900"/>
            <a:r>
              <a:rPr lang="en-US" sz="3600" dirty="0"/>
              <a:t>EF Core 3.0 will still be recommended</a:t>
            </a:r>
          </a:p>
          <a:p>
            <a:pPr marL="342900" indent="-342900"/>
            <a:r>
              <a:rPr lang="en-US" sz="3600" dirty="0"/>
              <a:t>No new features in EF6 (but PRs </a:t>
            </a:r>
            <a:r>
              <a:rPr lang="en-US" sz="3600"/>
              <a:t>are considered)</a:t>
            </a:r>
            <a:endParaRPr lang="en-US" sz="3600" dirty="0"/>
          </a:p>
          <a:p>
            <a:pPr marL="342900" indent="-342900">
              <a:buFont typeface="Arial" panose="020B0604020202020204" pitchFamily="34" charset="0"/>
              <a:buChar char="•"/>
            </a:pPr>
            <a:r>
              <a:rPr lang="en-US" sz="3600" dirty="0"/>
              <a:t>Cross-platform (Windows, Linux, Mac)</a:t>
            </a:r>
          </a:p>
          <a:p>
            <a:pPr marL="342900" indent="-342900"/>
            <a:r>
              <a:rPr lang="en-US" sz="3600" dirty="0"/>
              <a:t>No spatial support for SQL Server</a:t>
            </a:r>
          </a:p>
          <a:p>
            <a:pPr marL="342900" indent="-342900"/>
            <a:r>
              <a:rPr lang="en-US" sz="3600" dirty="0"/>
              <a:t>Providers will need to port too</a:t>
            </a:r>
          </a:p>
          <a:p>
            <a:pPr marL="342900" indent="-342900"/>
            <a:r>
              <a:rPr lang="en-US" sz="3600" dirty="0"/>
              <a:t>EF Designer may require workarounds</a:t>
            </a:r>
          </a:p>
          <a:p>
            <a:pPr marL="342900" indent="-342900">
              <a:buFont typeface="Arial" panose="020B0604020202020204" pitchFamily="34" charset="0"/>
              <a:buChar char="•"/>
            </a:pPr>
            <a:endParaRPr lang="en-US" sz="2400" dirty="0"/>
          </a:p>
        </p:txBody>
      </p:sp>
      <p:sp>
        <p:nvSpPr>
          <p:cNvPr id="2" name="Title 1">
            <a:extLst>
              <a:ext uri="{FF2B5EF4-FFF2-40B4-BE49-F238E27FC236}">
                <a16:creationId xmlns:a16="http://schemas.microsoft.com/office/drawing/2014/main" id="{7E01DE50-1BD0-4598-81FD-95A6A586DE3F}"/>
              </a:ext>
            </a:extLst>
          </p:cNvPr>
          <p:cNvSpPr>
            <a:spLocks noGrp="1"/>
          </p:cNvSpPr>
          <p:nvPr>
            <p:ph type="title"/>
          </p:nvPr>
        </p:nvSpPr>
        <p:spPr/>
        <p:txBody>
          <a:bodyPr/>
          <a:lstStyle/>
          <a:p>
            <a:r>
              <a:rPr lang="en-US" dirty="0"/>
              <a:t>Entity Framework 6.3 on .NET Core 3.0</a:t>
            </a:r>
          </a:p>
        </p:txBody>
      </p:sp>
    </p:spTree>
    <p:extLst>
      <p:ext uri="{BB962C8B-B14F-4D97-AF65-F5344CB8AC3E}">
        <p14:creationId xmlns:p14="http://schemas.microsoft.com/office/powerpoint/2010/main" val="38866612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504117" cy="4339650"/>
          </a:xfrm>
        </p:spPr>
        <p:txBody>
          <a:bodyPr/>
          <a:lstStyle/>
          <a:p>
            <a:r>
              <a:rPr lang="en-US" sz="3600" dirty="0"/>
              <a:t>Micro OR/M</a:t>
            </a:r>
          </a:p>
          <a:p>
            <a:r>
              <a:rPr lang="en-US" sz="3600" dirty="0"/>
              <a:t>Speed</a:t>
            </a:r>
          </a:p>
          <a:p>
            <a:r>
              <a:rPr lang="en-US" sz="3600" dirty="0"/>
              <a:t>Simplicity</a:t>
            </a:r>
          </a:p>
          <a:p>
            <a:r>
              <a:rPr lang="en-US" sz="3600" dirty="0"/>
              <a:t>Avoiding the ceremony of ADO.NET</a:t>
            </a:r>
          </a:p>
          <a:p>
            <a:r>
              <a:rPr lang="en-US" sz="3600" dirty="0"/>
              <a:t>We don’t have many features of Entity Framework</a:t>
            </a:r>
          </a:p>
          <a:p>
            <a:pPr lvl="1"/>
            <a:r>
              <a:rPr lang="en-US" sz="2400" dirty="0"/>
              <a:t>Lazy Loading</a:t>
            </a:r>
          </a:p>
          <a:p>
            <a:pPr lvl="1"/>
            <a:r>
              <a:rPr lang="en-US" sz="2400" dirty="0"/>
              <a:t>Change Tracking</a:t>
            </a:r>
          </a:p>
          <a:p>
            <a:pPr lvl="1"/>
            <a:r>
              <a:rPr lang="en-US" sz="2400" dirty="0"/>
              <a:t>…</a:t>
            </a:r>
          </a:p>
        </p:txBody>
      </p:sp>
      <p:sp>
        <p:nvSpPr>
          <p:cNvPr id="3" name="Title 2"/>
          <p:cNvSpPr>
            <a:spLocks noGrp="1"/>
          </p:cNvSpPr>
          <p:nvPr>
            <p:ph type="title"/>
          </p:nvPr>
        </p:nvSpPr>
        <p:spPr/>
        <p:txBody>
          <a:bodyPr/>
          <a:lstStyle/>
          <a:p>
            <a:r>
              <a:rPr lang="en-US" b="1" dirty="0">
                <a:solidFill>
                  <a:srgbClr val="007A3E"/>
                </a:solidFill>
              </a:rPr>
              <a:t>Dapper</a:t>
            </a:r>
          </a:p>
        </p:txBody>
      </p:sp>
      <p:pic>
        <p:nvPicPr>
          <p:cNvPr id="7" name="Immagine 6">
            <a:extLst>
              <a:ext uri="{FF2B5EF4-FFF2-40B4-BE49-F238E27FC236}">
                <a16:creationId xmlns:a16="http://schemas.microsoft.com/office/drawing/2014/main" id="{A6D3F7DA-206F-4FCA-801D-AA60E173E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7608" y="4808505"/>
            <a:ext cx="1915679" cy="1915679"/>
          </a:xfrm>
          <a:prstGeom prst="rect">
            <a:avLst/>
          </a:prstGeom>
        </p:spPr>
      </p:pic>
    </p:spTree>
    <p:extLst>
      <p:ext uri="{BB962C8B-B14F-4D97-AF65-F5344CB8AC3E}">
        <p14:creationId xmlns:p14="http://schemas.microsoft.com/office/powerpoint/2010/main" val="30545985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504117" cy="2511457"/>
          </a:xfrm>
        </p:spPr>
        <p:txBody>
          <a:bodyPr/>
          <a:lstStyle/>
          <a:p>
            <a:r>
              <a:rPr lang="en-US" sz="3600" dirty="0"/>
              <a:t>Sits right on top of ADO.NET</a:t>
            </a:r>
          </a:p>
          <a:p>
            <a:r>
              <a:rPr lang="en-US" sz="3600" dirty="0"/>
              <a:t>Extension methods for </a:t>
            </a:r>
            <a:r>
              <a:rPr lang="en-US" sz="3600" dirty="0" err="1"/>
              <a:t>IDbConnection</a:t>
            </a:r>
            <a:endParaRPr lang="en-US" sz="3600" dirty="0"/>
          </a:p>
          <a:p>
            <a:r>
              <a:rPr lang="en-US" sz="3600" dirty="0"/>
              <a:t>We need to write SQL</a:t>
            </a:r>
          </a:p>
          <a:p>
            <a:r>
              <a:rPr lang="en-US" sz="3600" dirty="0"/>
              <a:t>Updating legacy applications is much easier</a:t>
            </a:r>
          </a:p>
        </p:txBody>
      </p:sp>
      <p:sp>
        <p:nvSpPr>
          <p:cNvPr id="3" name="Title 2"/>
          <p:cNvSpPr>
            <a:spLocks noGrp="1"/>
          </p:cNvSpPr>
          <p:nvPr>
            <p:ph type="title"/>
          </p:nvPr>
        </p:nvSpPr>
        <p:spPr/>
        <p:txBody>
          <a:bodyPr/>
          <a:lstStyle/>
          <a:p>
            <a:r>
              <a:rPr lang="en-US" dirty="0"/>
              <a:t>How it works</a:t>
            </a:r>
          </a:p>
        </p:txBody>
      </p:sp>
      <p:pic>
        <p:nvPicPr>
          <p:cNvPr id="4" name="Immagine 3">
            <a:extLst>
              <a:ext uri="{FF2B5EF4-FFF2-40B4-BE49-F238E27FC236}">
                <a16:creationId xmlns:a16="http://schemas.microsoft.com/office/drawing/2014/main" id="{A0EFFB4A-2381-4F37-B544-D99DAD7775B4}"/>
              </a:ext>
            </a:extLst>
          </p:cNvPr>
          <p:cNvPicPr>
            <a:picLocks noChangeAspect="1"/>
          </p:cNvPicPr>
          <p:nvPr/>
        </p:nvPicPr>
        <p:blipFill>
          <a:blip r:embed="rId3"/>
          <a:stretch>
            <a:fillRect/>
          </a:stretch>
        </p:blipFill>
        <p:spPr>
          <a:xfrm>
            <a:off x="7573880" y="4154803"/>
            <a:ext cx="4618120" cy="1486029"/>
          </a:xfrm>
          <a:prstGeom prst="rect">
            <a:avLst/>
          </a:prstGeom>
        </p:spPr>
      </p:pic>
      <p:pic>
        <p:nvPicPr>
          <p:cNvPr id="5" name="Immagine 4">
            <a:extLst>
              <a:ext uri="{FF2B5EF4-FFF2-40B4-BE49-F238E27FC236}">
                <a16:creationId xmlns:a16="http://schemas.microsoft.com/office/drawing/2014/main" id="{E414D664-2CD2-4C84-B7B7-B9705959EE1D}"/>
              </a:ext>
            </a:extLst>
          </p:cNvPr>
          <p:cNvPicPr>
            <a:picLocks noChangeAspect="1"/>
          </p:cNvPicPr>
          <p:nvPr/>
        </p:nvPicPr>
        <p:blipFill>
          <a:blip r:embed="rId4"/>
          <a:stretch>
            <a:fillRect/>
          </a:stretch>
        </p:blipFill>
        <p:spPr>
          <a:xfrm>
            <a:off x="495663" y="3759448"/>
            <a:ext cx="4256273" cy="2855065"/>
          </a:xfrm>
          <a:prstGeom prst="rect">
            <a:avLst/>
          </a:prstGeom>
        </p:spPr>
      </p:pic>
      <p:pic>
        <p:nvPicPr>
          <p:cNvPr id="6" name="Immagine 5">
            <a:extLst>
              <a:ext uri="{FF2B5EF4-FFF2-40B4-BE49-F238E27FC236}">
                <a16:creationId xmlns:a16="http://schemas.microsoft.com/office/drawing/2014/main" id="{53BA5827-66A0-41D4-8D46-3B76F18EAAE4}"/>
              </a:ext>
            </a:extLst>
          </p:cNvPr>
          <p:cNvPicPr>
            <a:picLocks noChangeAspect="1"/>
          </p:cNvPicPr>
          <p:nvPr/>
        </p:nvPicPr>
        <p:blipFill>
          <a:blip r:embed="rId5"/>
          <a:stretch>
            <a:fillRect/>
          </a:stretch>
        </p:blipFill>
        <p:spPr>
          <a:xfrm>
            <a:off x="495663" y="4154803"/>
            <a:ext cx="6790008" cy="1310754"/>
          </a:xfrm>
          <a:prstGeom prst="rect">
            <a:avLst/>
          </a:prstGeom>
        </p:spPr>
      </p:pic>
    </p:spTree>
    <p:extLst>
      <p:ext uri="{BB962C8B-B14F-4D97-AF65-F5344CB8AC3E}">
        <p14:creationId xmlns:p14="http://schemas.microsoft.com/office/powerpoint/2010/main" val="254666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19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3667" y="381375"/>
            <a:ext cx="6156965" cy="6095252"/>
          </a:xfrm>
        </p:spPr>
        <p:txBody>
          <a:bodyPr/>
          <a:lstStyle/>
          <a:p>
            <a:r>
              <a:rPr lang="en-US" dirty="0">
                <a:solidFill>
                  <a:srgbClr val="007A3E"/>
                </a:solidFill>
                <a:latin typeface="+mn-lt"/>
                <a:ea typeface="+mj-ea"/>
              </a:rPr>
              <a:t>Data Access Architecture</a:t>
            </a:r>
          </a:p>
        </p:txBody>
      </p:sp>
    </p:spTree>
    <p:extLst>
      <p:ext uri="{BB962C8B-B14F-4D97-AF65-F5344CB8AC3E}">
        <p14:creationId xmlns:p14="http://schemas.microsoft.com/office/powerpoint/2010/main" val="1267085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89511"/>
            <a:ext cx="11655840" cy="899665"/>
          </a:xfrm>
        </p:spPr>
        <p:txBody>
          <a:bodyPr/>
          <a:lstStyle/>
          <a:p>
            <a:r>
              <a:rPr lang="en-US" dirty="0"/>
              <a:t>N-tier architecture</a:t>
            </a:r>
          </a:p>
        </p:txBody>
      </p:sp>
      <p:sp>
        <p:nvSpPr>
          <p:cNvPr id="6" name="Rectangle 5">
            <a:extLst>
              <a:ext uri="{FF2B5EF4-FFF2-40B4-BE49-F238E27FC236}">
                <a16:creationId xmlns:a16="http://schemas.microsoft.com/office/drawing/2014/main" id="{B54B7B75-5750-4592-8087-5299BA815690}"/>
              </a:ext>
            </a:extLst>
          </p:cNvPr>
          <p:cNvSpPr/>
          <p:nvPr/>
        </p:nvSpPr>
        <p:spPr bwMode="auto">
          <a:xfrm>
            <a:off x="2946056" y="1266534"/>
            <a:ext cx="3824317" cy="1224134"/>
          </a:xfrm>
          <a:prstGeom prst="rect">
            <a:avLst/>
          </a:prstGeom>
          <a:ln w="38100">
            <a:solidFill>
              <a:srgbClr val="0079D6"/>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40" tIns="91440" rIns="34294" bIns="34294" rtlCol="0" anchor="t" anchorCtr="0"/>
          <a:lstStyle/>
          <a:p>
            <a:pPr algn="ctr" defTabSz="932406"/>
            <a:r>
              <a:rPr lang="en-GB" sz="2000">
                <a:solidFill>
                  <a:srgbClr val="007A3E"/>
                </a:solidFill>
                <a:ea typeface="Segoe UI" pitchFamily="34" charset="0"/>
                <a:cs typeface="Segoe UI" pitchFamily="34" charset="0"/>
              </a:rPr>
              <a:t>Presentation Layer</a:t>
            </a:r>
            <a:endParaRPr lang="en-GB" sz="2000" dirty="0">
              <a:solidFill>
                <a:srgbClr val="007A3E"/>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211D724D-4667-459B-946B-236AD9575792}"/>
              </a:ext>
            </a:extLst>
          </p:cNvPr>
          <p:cNvSpPr/>
          <p:nvPr/>
        </p:nvSpPr>
        <p:spPr bwMode="auto">
          <a:xfrm>
            <a:off x="2946056" y="3215240"/>
            <a:ext cx="3824317" cy="1224134"/>
          </a:xfrm>
          <a:prstGeom prst="rect">
            <a:avLst/>
          </a:prstGeom>
          <a:ln w="38100">
            <a:solidFill>
              <a:srgbClr val="0079D6"/>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40" tIns="91440" rIns="34294" bIns="34294" rtlCol="0" anchor="t" anchorCtr="0"/>
          <a:lstStyle/>
          <a:p>
            <a:pPr algn="ctr" defTabSz="932406"/>
            <a:r>
              <a:rPr lang="en-GB" sz="2000" dirty="0">
                <a:solidFill>
                  <a:srgbClr val="007A3E"/>
                </a:solidFill>
                <a:ea typeface="Segoe UI" pitchFamily="34" charset="0"/>
                <a:cs typeface="Segoe UI" pitchFamily="34" charset="0"/>
              </a:rPr>
              <a:t>Business Layer</a:t>
            </a:r>
          </a:p>
        </p:txBody>
      </p:sp>
      <p:sp>
        <p:nvSpPr>
          <p:cNvPr id="8" name="Rectangle 7">
            <a:extLst>
              <a:ext uri="{FF2B5EF4-FFF2-40B4-BE49-F238E27FC236}">
                <a16:creationId xmlns:a16="http://schemas.microsoft.com/office/drawing/2014/main" id="{22BE9BC8-FDF2-4CA8-980E-CCDF33523731}"/>
              </a:ext>
            </a:extLst>
          </p:cNvPr>
          <p:cNvSpPr/>
          <p:nvPr/>
        </p:nvSpPr>
        <p:spPr bwMode="auto">
          <a:xfrm>
            <a:off x="2946056" y="5163947"/>
            <a:ext cx="3824317" cy="1224134"/>
          </a:xfrm>
          <a:prstGeom prst="rect">
            <a:avLst/>
          </a:prstGeom>
          <a:ln w="38100">
            <a:solidFill>
              <a:srgbClr val="0079D6"/>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40" tIns="91440" rIns="34294" bIns="34294" rtlCol="0" anchor="t" anchorCtr="0"/>
          <a:lstStyle/>
          <a:p>
            <a:pPr algn="ctr" defTabSz="932406"/>
            <a:r>
              <a:rPr lang="en-GB" sz="2000" dirty="0">
                <a:solidFill>
                  <a:srgbClr val="007A3E"/>
                </a:solidFill>
                <a:ea typeface="Segoe UI" pitchFamily="34" charset="0"/>
                <a:cs typeface="Segoe UI" pitchFamily="34" charset="0"/>
              </a:rPr>
              <a:t>Data Access Layer</a:t>
            </a:r>
          </a:p>
        </p:txBody>
      </p:sp>
      <p:cxnSp>
        <p:nvCxnSpPr>
          <p:cNvPr id="10" name="Straight Arrow Connector 9">
            <a:extLst>
              <a:ext uri="{FF2B5EF4-FFF2-40B4-BE49-F238E27FC236}">
                <a16:creationId xmlns:a16="http://schemas.microsoft.com/office/drawing/2014/main" id="{E8CB9132-5128-42A5-9010-CE1524530B56}"/>
              </a:ext>
            </a:extLst>
          </p:cNvPr>
          <p:cNvCxnSpPr>
            <a:cxnSpLocks/>
          </p:cNvCxnSpPr>
          <p:nvPr/>
        </p:nvCxnSpPr>
        <p:spPr>
          <a:xfrm>
            <a:off x="4660787" y="2490668"/>
            <a:ext cx="0" cy="72457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7271004-8DF2-47AE-9981-CF12B452FEE3}"/>
              </a:ext>
            </a:extLst>
          </p:cNvPr>
          <p:cNvCxnSpPr>
            <a:cxnSpLocks/>
          </p:cNvCxnSpPr>
          <p:nvPr/>
        </p:nvCxnSpPr>
        <p:spPr>
          <a:xfrm flipV="1">
            <a:off x="5010615" y="2490668"/>
            <a:ext cx="0" cy="72457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323E21D-21FD-4998-9217-29C78EAC1157}"/>
              </a:ext>
            </a:extLst>
          </p:cNvPr>
          <p:cNvCxnSpPr>
            <a:cxnSpLocks/>
          </p:cNvCxnSpPr>
          <p:nvPr/>
        </p:nvCxnSpPr>
        <p:spPr>
          <a:xfrm>
            <a:off x="4660787" y="4439374"/>
            <a:ext cx="0" cy="72457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33DBAB6-8313-4370-A1DB-2AB94E292DFF}"/>
              </a:ext>
            </a:extLst>
          </p:cNvPr>
          <p:cNvCxnSpPr>
            <a:cxnSpLocks/>
          </p:cNvCxnSpPr>
          <p:nvPr/>
        </p:nvCxnSpPr>
        <p:spPr>
          <a:xfrm flipV="1">
            <a:off x="5010615" y="4439375"/>
            <a:ext cx="0" cy="72457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0" name="Graphic 19" descr="Laptop">
            <a:extLst>
              <a:ext uri="{FF2B5EF4-FFF2-40B4-BE49-F238E27FC236}">
                <a16:creationId xmlns:a16="http://schemas.microsoft.com/office/drawing/2014/main" id="{6F929F37-C1F0-4B0B-BDF5-A12EFC3A7F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9409" y="1729696"/>
            <a:ext cx="657610" cy="657610"/>
          </a:xfrm>
          <a:prstGeom prst="rect">
            <a:avLst/>
          </a:prstGeom>
        </p:spPr>
      </p:pic>
      <p:pic>
        <p:nvPicPr>
          <p:cNvPr id="22" name="Graphic 21" descr="Gears">
            <a:extLst>
              <a:ext uri="{FF2B5EF4-FFF2-40B4-BE49-F238E27FC236}">
                <a16:creationId xmlns:a16="http://schemas.microsoft.com/office/drawing/2014/main" id="{1779695C-05AD-4C0E-BB68-359F1333F5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29409" y="3696955"/>
            <a:ext cx="657610" cy="657610"/>
          </a:xfrm>
          <a:prstGeom prst="rect">
            <a:avLst/>
          </a:prstGeom>
        </p:spPr>
      </p:pic>
      <p:pic>
        <p:nvPicPr>
          <p:cNvPr id="24" name="Graphic 23" descr="Database">
            <a:extLst>
              <a:ext uri="{FF2B5EF4-FFF2-40B4-BE49-F238E27FC236}">
                <a16:creationId xmlns:a16="http://schemas.microsoft.com/office/drawing/2014/main" id="{BE73C305-73EE-4276-ACFB-C4FD699E54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29409" y="5637773"/>
            <a:ext cx="657610" cy="657610"/>
          </a:xfrm>
          <a:prstGeom prst="rect">
            <a:avLst/>
          </a:prstGeom>
        </p:spPr>
      </p:pic>
      <p:sp>
        <p:nvSpPr>
          <p:cNvPr id="9" name="Ovale 8">
            <a:extLst>
              <a:ext uri="{FF2B5EF4-FFF2-40B4-BE49-F238E27FC236}">
                <a16:creationId xmlns:a16="http://schemas.microsoft.com/office/drawing/2014/main" id="{258052E0-300A-4AD4-8D55-C69BEA6BF3C7}"/>
              </a:ext>
            </a:extLst>
          </p:cNvPr>
          <p:cNvSpPr/>
          <p:nvPr/>
        </p:nvSpPr>
        <p:spPr bwMode="auto">
          <a:xfrm>
            <a:off x="8106939" y="4890984"/>
            <a:ext cx="3122336" cy="1677505"/>
          </a:xfrm>
          <a:prstGeom prst="ellipse">
            <a:avLst/>
          </a:prstGeom>
          <a:noFill/>
          <a:ln w="38100">
            <a:solidFill>
              <a:srgbClr val="0079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GB" sz="2000" dirty="0" err="1">
                <a:solidFill>
                  <a:srgbClr val="007A3E"/>
                </a:solidFill>
                <a:cs typeface="Segoe UI" pitchFamily="34" charset="0"/>
              </a:rPr>
              <a:t>SqlClient</a:t>
            </a:r>
            <a:endParaRPr lang="en-GB" sz="2000" dirty="0">
              <a:solidFill>
                <a:srgbClr val="007A3E"/>
              </a:solidFill>
              <a:cs typeface="Segoe UI" pitchFamily="34" charset="0"/>
            </a:endParaRPr>
          </a:p>
          <a:p>
            <a:pPr algn="ctr" defTabSz="932406"/>
            <a:r>
              <a:rPr lang="en-GB" sz="2000" dirty="0">
                <a:solidFill>
                  <a:srgbClr val="007A3E"/>
                </a:solidFill>
                <a:cs typeface="Segoe UI" pitchFamily="34" charset="0"/>
              </a:rPr>
              <a:t>Entity Framework</a:t>
            </a:r>
          </a:p>
          <a:p>
            <a:pPr algn="ctr" defTabSz="932406"/>
            <a:r>
              <a:rPr lang="en-GB" sz="2000" dirty="0">
                <a:solidFill>
                  <a:srgbClr val="007A3E"/>
                </a:solidFill>
                <a:cs typeface="Segoe UI" pitchFamily="34" charset="0"/>
              </a:rPr>
              <a:t>Dapper</a:t>
            </a:r>
          </a:p>
          <a:p>
            <a:pPr algn="ctr" defTabSz="932406"/>
            <a:r>
              <a:rPr lang="en-GB" sz="2000" dirty="0">
                <a:solidFill>
                  <a:srgbClr val="007A3E"/>
                </a:solidFill>
                <a:cs typeface="Segoe UI" pitchFamily="34" charset="0"/>
              </a:rPr>
              <a:t>…</a:t>
            </a:r>
          </a:p>
        </p:txBody>
      </p:sp>
      <p:sp>
        <p:nvSpPr>
          <p:cNvPr id="11" name="Freccia a sinistra 10">
            <a:extLst>
              <a:ext uri="{FF2B5EF4-FFF2-40B4-BE49-F238E27FC236}">
                <a16:creationId xmlns:a16="http://schemas.microsoft.com/office/drawing/2014/main" id="{A3EE0050-31B5-4D22-B298-B55B63B83F84}"/>
              </a:ext>
            </a:extLst>
          </p:cNvPr>
          <p:cNvSpPr/>
          <p:nvPr/>
        </p:nvSpPr>
        <p:spPr bwMode="auto">
          <a:xfrm>
            <a:off x="6770372" y="5556894"/>
            <a:ext cx="1336567" cy="351264"/>
          </a:xfrm>
          <a:prstGeom prst="leftArrow">
            <a:avLst/>
          </a:prstGeom>
          <a:solidFill>
            <a:srgbClr val="0079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it-IT"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7763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89511"/>
            <a:ext cx="11655840" cy="899665"/>
          </a:xfrm>
        </p:spPr>
        <p:txBody>
          <a:bodyPr/>
          <a:lstStyle/>
          <a:p>
            <a:r>
              <a:rPr lang="en-US" dirty="0"/>
              <a:t>Classic (old) approach</a:t>
            </a:r>
          </a:p>
        </p:txBody>
      </p:sp>
      <p:sp>
        <p:nvSpPr>
          <p:cNvPr id="6" name="Rectangle 5">
            <a:extLst>
              <a:ext uri="{FF2B5EF4-FFF2-40B4-BE49-F238E27FC236}">
                <a16:creationId xmlns:a16="http://schemas.microsoft.com/office/drawing/2014/main" id="{B54B7B75-5750-4592-8087-5299BA815690}"/>
              </a:ext>
            </a:extLst>
          </p:cNvPr>
          <p:cNvSpPr/>
          <p:nvPr/>
        </p:nvSpPr>
        <p:spPr bwMode="auto">
          <a:xfrm>
            <a:off x="2946056" y="1266534"/>
            <a:ext cx="3824317" cy="1224134"/>
          </a:xfrm>
          <a:prstGeom prst="rect">
            <a:avLst/>
          </a:prstGeom>
          <a:ln w="38100">
            <a:solidFill>
              <a:srgbClr val="0079D6"/>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40" tIns="91440" rIns="34294" bIns="34294" rtlCol="0" anchor="t" anchorCtr="0"/>
          <a:lstStyle/>
          <a:p>
            <a:pPr algn="ctr" defTabSz="932406"/>
            <a:r>
              <a:rPr lang="en-GB" sz="2000">
                <a:solidFill>
                  <a:srgbClr val="007A3E"/>
                </a:solidFill>
                <a:ea typeface="Segoe UI" pitchFamily="34" charset="0"/>
                <a:cs typeface="Segoe UI" pitchFamily="34" charset="0"/>
              </a:rPr>
              <a:t>Presentation Layer</a:t>
            </a:r>
            <a:endParaRPr lang="en-GB" sz="2000" dirty="0">
              <a:solidFill>
                <a:srgbClr val="007A3E"/>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211D724D-4667-459B-946B-236AD9575792}"/>
              </a:ext>
            </a:extLst>
          </p:cNvPr>
          <p:cNvSpPr/>
          <p:nvPr/>
        </p:nvSpPr>
        <p:spPr bwMode="auto">
          <a:xfrm>
            <a:off x="2946056" y="3215240"/>
            <a:ext cx="3824317" cy="1224134"/>
          </a:xfrm>
          <a:prstGeom prst="rect">
            <a:avLst/>
          </a:prstGeom>
          <a:ln w="38100">
            <a:solidFill>
              <a:srgbClr val="0079D6"/>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40" tIns="91440" rIns="34294" bIns="34294" rtlCol="0" anchor="t" anchorCtr="0"/>
          <a:lstStyle/>
          <a:p>
            <a:pPr algn="ctr" defTabSz="932406"/>
            <a:r>
              <a:rPr lang="en-GB" sz="2000" dirty="0">
                <a:solidFill>
                  <a:srgbClr val="007A3E"/>
                </a:solidFill>
                <a:ea typeface="Segoe UI" pitchFamily="34" charset="0"/>
                <a:cs typeface="Segoe UI" pitchFamily="34" charset="0"/>
              </a:rPr>
              <a:t>Business Layer</a:t>
            </a:r>
          </a:p>
        </p:txBody>
      </p:sp>
      <p:sp>
        <p:nvSpPr>
          <p:cNvPr id="8" name="Rectangle 7">
            <a:extLst>
              <a:ext uri="{FF2B5EF4-FFF2-40B4-BE49-F238E27FC236}">
                <a16:creationId xmlns:a16="http://schemas.microsoft.com/office/drawing/2014/main" id="{22BE9BC8-FDF2-4CA8-980E-CCDF33523731}"/>
              </a:ext>
            </a:extLst>
          </p:cNvPr>
          <p:cNvSpPr/>
          <p:nvPr/>
        </p:nvSpPr>
        <p:spPr bwMode="auto">
          <a:xfrm>
            <a:off x="2946056" y="5163947"/>
            <a:ext cx="3824317" cy="1224134"/>
          </a:xfrm>
          <a:prstGeom prst="rect">
            <a:avLst/>
          </a:prstGeom>
          <a:ln w="38100">
            <a:solidFill>
              <a:srgbClr val="0079D6"/>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40" tIns="91440" rIns="34294" bIns="34294" rtlCol="0" anchor="t" anchorCtr="0"/>
          <a:lstStyle/>
          <a:p>
            <a:pPr algn="ctr" defTabSz="932406"/>
            <a:r>
              <a:rPr lang="en-GB" sz="2000" dirty="0">
                <a:solidFill>
                  <a:srgbClr val="007A3E"/>
                </a:solidFill>
                <a:ea typeface="Segoe UI" pitchFamily="34" charset="0"/>
                <a:cs typeface="Segoe UI" pitchFamily="34" charset="0"/>
              </a:rPr>
              <a:t>Data Access Layer</a:t>
            </a:r>
          </a:p>
        </p:txBody>
      </p:sp>
      <p:cxnSp>
        <p:nvCxnSpPr>
          <p:cNvPr id="10" name="Straight Arrow Connector 9">
            <a:extLst>
              <a:ext uri="{FF2B5EF4-FFF2-40B4-BE49-F238E27FC236}">
                <a16:creationId xmlns:a16="http://schemas.microsoft.com/office/drawing/2014/main" id="{E8CB9132-5128-42A5-9010-CE1524530B56}"/>
              </a:ext>
            </a:extLst>
          </p:cNvPr>
          <p:cNvCxnSpPr>
            <a:cxnSpLocks/>
          </p:cNvCxnSpPr>
          <p:nvPr/>
        </p:nvCxnSpPr>
        <p:spPr>
          <a:xfrm>
            <a:off x="4660787" y="2490668"/>
            <a:ext cx="0" cy="72457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7271004-8DF2-47AE-9981-CF12B452FEE3}"/>
              </a:ext>
            </a:extLst>
          </p:cNvPr>
          <p:cNvCxnSpPr>
            <a:cxnSpLocks/>
          </p:cNvCxnSpPr>
          <p:nvPr/>
        </p:nvCxnSpPr>
        <p:spPr>
          <a:xfrm flipV="1">
            <a:off x="5010615" y="2490668"/>
            <a:ext cx="0" cy="72457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323E21D-21FD-4998-9217-29C78EAC1157}"/>
              </a:ext>
            </a:extLst>
          </p:cNvPr>
          <p:cNvCxnSpPr>
            <a:cxnSpLocks/>
          </p:cNvCxnSpPr>
          <p:nvPr/>
        </p:nvCxnSpPr>
        <p:spPr>
          <a:xfrm>
            <a:off x="4660787" y="4439374"/>
            <a:ext cx="0" cy="72457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33DBAB6-8313-4370-A1DB-2AB94E292DFF}"/>
              </a:ext>
            </a:extLst>
          </p:cNvPr>
          <p:cNvCxnSpPr>
            <a:cxnSpLocks/>
          </p:cNvCxnSpPr>
          <p:nvPr/>
        </p:nvCxnSpPr>
        <p:spPr>
          <a:xfrm flipV="1">
            <a:off x="5010615" y="4439375"/>
            <a:ext cx="0" cy="72457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0" name="Graphic 19" descr="Laptop">
            <a:extLst>
              <a:ext uri="{FF2B5EF4-FFF2-40B4-BE49-F238E27FC236}">
                <a16:creationId xmlns:a16="http://schemas.microsoft.com/office/drawing/2014/main" id="{6F929F37-C1F0-4B0B-BDF5-A12EFC3A7F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9409" y="1729696"/>
            <a:ext cx="657610" cy="657610"/>
          </a:xfrm>
          <a:prstGeom prst="rect">
            <a:avLst/>
          </a:prstGeom>
        </p:spPr>
      </p:pic>
      <p:pic>
        <p:nvPicPr>
          <p:cNvPr id="22" name="Graphic 21" descr="Gears">
            <a:extLst>
              <a:ext uri="{FF2B5EF4-FFF2-40B4-BE49-F238E27FC236}">
                <a16:creationId xmlns:a16="http://schemas.microsoft.com/office/drawing/2014/main" id="{1779695C-05AD-4C0E-BB68-359F1333F5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29409" y="3696955"/>
            <a:ext cx="657610" cy="657610"/>
          </a:xfrm>
          <a:prstGeom prst="rect">
            <a:avLst/>
          </a:prstGeom>
        </p:spPr>
      </p:pic>
      <p:pic>
        <p:nvPicPr>
          <p:cNvPr id="24" name="Graphic 23" descr="Database">
            <a:extLst>
              <a:ext uri="{FF2B5EF4-FFF2-40B4-BE49-F238E27FC236}">
                <a16:creationId xmlns:a16="http://schemas.microsoft.com/office/drawing/2014/main" id="{BE73C305-73EE-4276-ACFB-C4FD699E54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29409" y="5637773"/>
            <a:ext cx="657610" cy="657610"/>
          </a:xfrm>
          <a:prstGeom prst="rect">
            <a:avLst/>
          </a:prstGeom>
        </p:spPr>
      </p:pic>
      <p:sp>
        <p:nvSpPr>
          <p:cNvPr id="17" name="Parentesi graffa chiusa 16">
            <a:extLst>
              <a:ext uri="{FF2B5EF4-FFF2-40B4-BE49-F238E27FC236}">
                <a16:creationId xmlns:a16="http://schemas.microsoft.com/office/drawing/2014/main" id="{CFD98522-3346-43FE-890B-17E9EDA93CBA}"/>
              </a:ext>
            </a:extLst>
          </p:cNvPr>
          <p:cNvSpPr/>
          <p:nvPr/>
        </p:nvSpPr>
        <p:spPr>
          <a:xfrm>
            <a:off x="7204202" y="1266535"/>
            <a:ext cx="446049" cy="5121546"/>
          </a:xfrm>
          <a:prstGeom prst="rightBrace">
            <a:avLst>
              <a:gd name="adj1" fmla="val 8333"/>
              <a:gd name="adj2" fmla="val 52733"/>
            </a:avLst>
          </a:prstGeom>
          <a:ln w="38100">
            <a:solidFill>
              <a:srgbClr val="0079D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9" name="Text Placeholder 1">
            <a:extLst>
              <a:ext uri="{FF2B5EF4-FFF2-40B4-BE49-F238E27FC236}">
                <a16:creationId xmlns:a16="http://schemas.microsoft.com/office/drawing/2014/main" id="{C207D643-BD23-4046-8B10-9B61E52B5740}"/>
              </a:ext>
            </a:extLst>
          </p:cNvPr>
          <p:cNvSpPr>
            <a:spLocks noGrp="1"/>
          </p:cNvSpPr>
          <p:nvPr>
            <p:ph type="body" sz="quarter" idx="10"/>
          </p:nvPr>
        </p:nvSpPr>
        <p:spPr>
          <a:xfrm>
            <a:off x="7858153" y="3714008"/>
            <a:ext cx="2211611" cy="517065"/>
          </a:xfrm>
        </p:spPr>
        <p:txBody>
          <a:bodyPr/>
          <a:lstStyle/>
          <a:p>
            <a:pPr marL="0" indent="0">
              <a:buNone/>
            </a:pPr>
            <a:r>
              <a:rPr lang="en-US" sz="2400" dirty="0">
                <a:latin typeface="+mn-lt"/>
              </a:rPr>
              <a:t>On the client</a:t>
            </a:r>
          </a:p>
        </p:txBody>
      </p:sp>
    </p:spTree>
    <p:extLst>
      <p:ext uri="{BB962C8B-B14F-4D97-AF65-F5344CB8AC3E}">
        <p14:creationId xmlns:p14="http://schemas.microsoft.com/office/powerpoint/2010/main" val="332379980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89511"/>
            <a:ext cx="11655840" cy="899665"/>
          </a:xfrm>
        </p:spPr>
        <p:txBody>
          <a:bodyPr/>
          <a:lstStyle/>
          <a:p>
            <a:r>
              <a:rPr lang="en-US" dirty="0"/>
              <a:t>Client/server approach</a:t>
            </a:r>
          </a:p>
        </p:txBody>
      </p:sp>
      <p:sp>
        <p:nvSpPr>
          <p:cNvPr id="6" name="Rectangle 5">
            <a:extLst>
              <a:ext uri="{FF2B5EF4-FFF2-40B4-BE49-F238E27FC236}">
                <a16:creationId xmlns:a16="http://schemas.microsoft.com/office/drawing/2014/main" id="{B54B7B75-5750-4592-8087-5299BA815690}"/>
              </a:ext>
            </a:extLst>
          </p:cNvPr>
          <p:cNvSpPr/>
          <p:nvPr/>
        </p:nvSpPr>
        <p:spPr bwMode="auto">
          <a:xfrm>
            <a:off x="2946056" y="1266534"/>
            <a:ext cx="3824317" cy="1224134"/>
          </a:xfrm>
          <a:prstGeom prst="rect">
            <a:avLst/>
          </a:prstGeom>
          <a:ln w="38100">
            <a:solidFill>
              <a:srgbClr val="0079D6"/>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40" tIns="91440" rIns="34294" bIns="34294" rtlCol="0" anchor="t" anchorCtr="0"/>
          <a:lstStyle/>
          <a:p>
            <a:pPr algn="ctr" defTabSz="932406"/>
            <a:r>
              <a:rPr lang="en-GB" sz="2000" dirty="0">
                <a:solidFill>
                  <a:srgbClr val="007A3E"/>
                </a:solidFill>
                <a:ea typeface="Segoe UI" pitchFamily="34" charset="0"/>
                <a:cs typeface="Segoe UI" pitchFamily="34" charset="0"/>
              </a:rPr>
              <a:t>Presentation Layer</a:t>
            </a:r>
          </a:p>
        </p:txBody>
      </p:sp>
      <p:sp>
        <p:nvSpPr>
          <p:cNvPr id="7" name="Rectangle 6">
            <a:extLst>
              <a:ext uri="{FF2B5EF4-FFF2-40B4-BE49-F238E27FC236}">
                <a16:creationId xmlns:a16="http://schemas.microsoft.com/office/drawing/2014/main" id="{211D724D-4667-459B-946B-236AD9575792}"/>
              </a:ext>
            </a:extLst>
          </p:cNvPr>
          <p:cNvSpPr/>
          <p:nvPr/>
        </p:nvSpPr>
        <p:spPr bwMode="auto">
          <a:xfrm>
            <a:off x="2946056" y="3215240"/>
            <a:ext cx="3824317" cy="1224134"/>
          </a:xfrm>
          <a:prstGeom prst="rect">
            <a:avLst/>
          </a:prstGeom>
          <a:ln w="38100">
            <a:solidFill>
              <a:srgbClr val="0079D6"/>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40" tIns="91440" rIns="34294" bIns="34294" rtlCol="0" anchor="t" anchorCtr="0"/>
          <a:lstStyle/>
          <a:p>
            <a:pPr algn="ctr" defTabSz="932406"/>
            <a:r>
              <a:rPr lang="en-GB" sz="2000" dirty="0">
                <a:solidFill>
                  <a:srgbClr val="007A3E"/>
                </a:solidFill>
                <a:ea typeface="Segoe UI" pitchFamily="34" charset="0"/>
                <a:cs typeface="Segoe UI" pitchFamily="34" charset="0"/>
              </a:rPr>
              <a:t>Business Layer</a:t>
            </a:r>
          </a:p>
        </p:txBody>
      </p:sp>
      <p:sp>
        <p:nvSpPr>
          <p:cNvPr id="8" name="Rectangle 7">
            <a:extLst>
              <a:ext uri="{FF2B5EF4-FFF2-40B4-BE49-F238E27FC236}">
                <a16:creationId xmlns:a16="http://schemas.microsoft.com/office/drawing/2014/main" id="{22BE9BC8-FDF2-4CA8-980E-CCDF33523731}"/>
              </a:ext>
            </a:extLst>
          </p:cNvPr>
          <p:cNvSpPr/>
          <p:nvPr/>
        </p:nvSpPr>
        <p:spPr bwMode="auto">
          <a:xfrm>
            <a:off x="2946056" y="5163947"/>
            <a:ext cx="3824317" cy="1224134"/>
          </a:xfrm>
          <a:prstGeom prst="rect">
            <a:avLst/>
          </a:prstGeom>
          <a:ln w="38100">
            <a:solidFill>
              <a:srgbClr val="0079D6"/>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40" tIns="91440" rIns="34294" bIns="34294" rtlCol="0" anchor="t" anchorCtr="0"/>
          <a:lstStyle/>
          <a:p>
            <a:pPr algn="ctr" defTabSz="932406"/>
            <a:r>
              <a:rPr lang="en-GB" sz="2000" dirty="0">
                <a:solidFill>
                  <a:srgbClr val="007A3E"/>
                </a:solidFill>
                <a:ea typeface="Segoe UI" pitchFamily="34" charset="0"/>
                <a:cs typeface="Segoe UI" pitchFamily="34" charset="0"/>
              </a:rPr>
              <a:t>Data Access Layer</a:t>
            </a:r>
          </a:p>
        </p:txBody>
      </p:sp>
      <p:cxnSp>
        <p:nvCxnSpPr>
          <p:cNvPr id="10" name="Straight Arrow Connector 9">
            <a:extLst>
              <a:ext uri="{FF2B5EF4-FFF2-40B4-BE49-F238E27FC236}">
                <a16:creationId xmlns:a16="http://schemas.microsoft.com/office/drawing/2014/main" id="{E8CB9132-5128-42A5-9010-CE1524530B56}"/>
              </a:ext>
            </a:extLst>
          </p:cNvPr>
          <p:cNvCxnSpPr>
            <a:cxnSpLocks/>
          </p:cNvCxnSpPr>
          <p:nvPr/>
        </p:nvCxnSpPr>
        <p:spPr>
          <a:xfrm>
            <a:off x="4660787" y="2490668"/>
            <a:ext cx="0" cy="72457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7271004-8DF2-47AE-9981-CF12B452FEE3}"/>
              </a:ext>
            </a:extLst>
          </p:cNvPr>
          <p:cNvCxnSpPr>
            <a:cxnSpLocks/>
          </p:cNvCxnSpPr>
          <p:nvPr/>
        </p:nvCxnSpPr>
        <p:spPr>
          <a:xfrm flipV="1">
            <a:off x="5010615" y="2490668"/>
            <a:ext cx="0" cy="72457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323E21D-21FD-4998-9217-29C78EAC1157}"/>
              </a:ext>
            </a:extLst>
          </p:cNvPr>
          <p:cNvCxnSpPr>
            <a:cxnSpLocks/>
          </p:cNvCxnSpPr>
          <p:nvPr/>
        </p:nvCxnSpPr>
        <p:spPr>
          <a:xfrm>
            <a:off x="4660787" y="4439374"/>
            <a:ext cx="0" cy="72457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33DBAB6-8313-4370-A1DB-2AB94E292DFF}"/>
              </a:ext>
            </a:extLst>
          </p:cNvPr>
          <p:cNvCxnSpPr>
            <a:cxnSpLocks/>
          </p:cNvCxnSpPr>
          <p:nvPr/>
        </p:nvCxnSpPr>
        <p:spPr>
          <a:xfrm flipV="1">
            <a:off x="5010615" y="4439375"/>
            <a:ext cx="0" cy="72457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0" name="Graphic 19" descr="Laptop">
            <a:extLst>
              <a:ext uri="{FF2B5EF4-FFF2-40B4-BE49-F238E27FC236}">
                <a16:creationId xmlns:a16="http://schemas.microsoft.com/office/drawing/2014/main" id="{6F929F37-C1F0-4B0B-BDF5-A12EFC3A7F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9409" y="1729696"/>
            <a:ext cx="657610" cy="657610"/>
          </a:xfrm>
          <a:prstGeom prst="rect">
            <a:avLst/>
          </a:prstGeom>
        </p:spPr>
      </p:pic>
      <p:pic>
        <p:nvPicPr>
          <p:cNvPr id="22" name="Graphic 21" descr="Gears">
            <a:extLst>
              <a:ext uri="{FF2B5EF4-FFF2-40B4-BE49-F238E27FC236}">
                <a16:creationId xmlns:a16="http://schemas.microsoft.com/office/drawing/2014/main" id="{1779695C-05AD-4C0E-BB68-359F1333F5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29409" y="3696955"/>
            <a:ext cx="657610" cy="657610"/>
          </a:xfrm>
          <a:prstGeom prst="rect">
            <a:avLst/>
          </a:prstGeom>
        </p:spPr>
      </p:pic>
      <p:pic>
        <p:nvPicPr>
          <p:cNvPr id="24" name="Graphic 23" descr="Database">
            <a:extLst>
              <a:ext uri="{FF2B5EF4-FFF2-40B4-BE49-F238E27FC236}">
                <a16:creationId xmlns:a16="http://schemas.microsoft.com/office/drawing/2014/main" id="{BE73C305-73EE-4276-ACFB-C4FD699E54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29409" y="5637773"/>
            <a:ext cx="657610" cy="657610"/>
          </a:xfrm>
          <a:prstGeom prst="rect">
            <a:avLst/>
          </a:prstGeom>
        </p:spPr>
      </p:pic>
      <p:sp>
        <p:nvSpPr>
          <p:cNvPr id="17" name="Parentesi graffa chiusa 16">
            <a:extLst>
              <a:ext uri="{FF2B5EF4-FFF2-40B4-BE49-F238E27FC236}">
                <a16:creationId xmlns:a16="http://schemas.microsoft.com/office/drawing/2014/main" id="{CFD98522-3346-43FE-890B-17E9EDA93CBA}"/>
              </a:ext>
            </a:extLst>
          </p:cNvPr>
          <p:cNvSpPr/>
          <p:nvPr/>
        </p:nvSpPr>
        <p:spPr>
          <a:xfrm>
            <a:off x="7204202" y="1266535"/>
            <a:ext cx="446049" cy="1224133"/>
          </a:xfrm>
          <a:prstGeom prst="rightBrace">
            <a:avLst>
              <a:gd name="adj1" fmla="val 8333"/>
              <a:gd name="adj2" fmla="val 52733"/>
            </a:avLst>
          </a:prstGeom>
          <a:ln w="38100">
            <a:solidFill>
              <a:srgbClr val="0079D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9" name="Text Placeholder 1">
            <a:extLst>
              <a:ext uri="{FF2B5EF4-FFF2-40B4-BE49-F238E27FC236}">
                <a16:creationId xmlns:a16="http://schemas.microsoft.com/office/drawing/2014/main" id="{C207D643-BD23-4046-8B10-9B61E52B5740}"/>
              </a:ext>
            </a:extLst>
          </p:cNvPr>
          <p:cNvSpPr>
            <a:spLocks noGrp="1"/>
          </p:cNvSpPr>
          <p:nvPr>
            <p:ph type="body" sz="quarter" idx="10"/>
          </p:nvPr>
        </p:nvSpPr>
        <p:spPr>
          <a:xfrm>
            <a:off x="7813548" y="1685142"/>
            <a:ext cx="2211611" cy="517065"/>
          </a:xfrm>
        </p:spPr>
        <p:txBody>
          <a:bodyPr/>
          <a:lstStyle/>
          <a:p>
            <a:pPr marL="0" indent="0">
              <a:buNone/>
            </a:pPr>
            <a:r>
              <a:rPr lang="en-US" sz="2400" dirty="0">
                <a:latin typeface="+mn-lt"/>
              </a:rPr>
              <a:t>On the client</a:t>
            </a:r>
          </a:p>
        </p:txBody>
      </p:sp>
      <p:sp>
        <p:nvSpPr>
          <p:cNvPr id="18" name="Parentesi graffa chiusa 17">
            <a:extLst>
              <a:ext uri="{FF2B5EF4-FFF2-40B4-BE49-F238E27FC236}">
                <a16:creationId xmlns:a16="http://schemas.microsoft.com/office/drawing/2014/main" id="{8E1A6CDE-9357-45C7-8FFB-D7775D2DB178}"/>
              </a:ext>
            </a:extLst>
          </p:cNvPr>
          <p:cNvSpPr/>
          <p:nvPr/>
        </p:nvSpPr>
        <p:spPr>
          <a:xfrm>
            <a:off x="7204202" y="3215241"/>
            <a:ext cx="446049" cy="3172840"/>
          </a:xfrm>
          <a:prstGeom prst="rightBrace">
            <a:avLst>
              <a:gd name="adj1" fmla="val 8333"/>
              <a:gd name="adj2" fmla="val 52733"/>
            </a:avLst>
          </a:prstGeom>
          <a:ln w="38100">
            <a:solidFill>
              <a:srgbClr val="0079D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1" name="Text Placeholder 1">
            <a:extLst>
              <a:ext uri="{FF2B5EF4-FFF2-40B4-BE49-F238E27FC236}">
                <a16:creationId xmlns:a16="http://schemas.microsoft.com/office/drawing/2014/main" id="{5CEF5F19-5C17-4EC3-9A80-D5BD7ADC1682}"/>
              </a:ext>
            </a:extLst>
          </p:cNvPr>
          <p:cNvSpPr txBox="1">
            <a:spLocks/>
          </p:cNvSpPr>
          <p:nvPr/>
        </p:nvSpPr>
        <p:spPr>
          <a:xfrm>
            <a:off x="7813548" y="4646882"/>
            <a:ext cx="3103497"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400" dirty="0">
                <a:latin typeface="+mn-lt"/>
              </a:rPr>
              <a:t>Exposed as a service</a:t>
            </a:r>
          </a:p>
        </p:txBody>
      </p:sp>
      <p:sp>
        <p:nvSpPr>
          <p:cNvPr id="23" name="Cloud 13">
            <a:extLst>
              <a:ext uri="{FF2B5EF4-FFF2-40B4-BE49-F238E27FC236}">
                <a16:creationId xmlns:a16="http://schemas.microsoft.com/office/drawing/2014/main" id="{20E676F8-61BA-4BDD-8114-F2EE618E2DEC}"/>
              </a:ext>
            </a:extLst>
          </p:cNvPr>
          <p:cNvSpPr/>
          <p:nvPr/>
        </p:nvSpPr>
        <p:spPr bwMode="auto">
          <a:xfrm>
            <a:off x="12493082" y="-44605"/>
            <a:ext cx="1251859" cy="584915"/>
          </a:xfrm>
          <a:prstGeom prst="cloud">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91440" tIns="91440" rIns="34294" bIns="34294" rtlCol="0" anchor="b" anchorCtr="0"/>
          <a:lstStyle/>
          <a:p>
            <a:pPr algn="ctr" defTabSz="932406"/>
            <a:endParaRPr lang="en-GB" sz="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1">
            <a:extLst>
              <a:ext uri="{FF2B5EF4-FFF2-40B4-BE49-F238E27FC236}">
                <a16:creationId xmlns:a16="http://schemas.microsoft.com/office/drawing/2014/main" id="{3D929A92-6201-4D47-A50B-325D422662C0}"/>
              </a:ext>
            </a:extLst>
          </p:cNvPr>
          <p:cNvSpPr txBox="1">
            <a:spLocks/>
          </p:cNvSpPr>
          <p:nvPr/>
        </p:nvSpPr>
        <p:spPr>
          <a:xfrm>
            <a:off x="7813548" y="2594420"/>
            <a:ext cx="221161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400" dirty="0">
                <a:latin typeface="+mn-lt"/>
              </a:rPr>
              <a:t>Network</a:t>
            </a:r>
          </a:p>
        </p:txBody>
      </p:sp>
      <p:sp>
        <p:nvSpPr>
          <p:cNvPr id="27" name="Freccia a sinistra 26">
            <a:extLst>
              <a:ext uri="{FF2B5EF4-FFF2-40B4-BE49-F238E27FC236}">
                <a16:creationId xmlns:a16="http://schemas.microsoft.com/office/drawing/2014/main" id="{EF7FE08A-0161-4D4A-A85C-04C653372E71}"/>
              </a:ext>
            </a:extLst>
          </p:cNvPr>
          <p:cNvSpPr/>
          <p:nvPr/>
        </p:nvSpPr>
        <p:spPr bwMode="auto">
          <a:xfrm>
            <a:off x="6770373" y="2677322"/>
            <a:ext cx="879878" cy="344658"/>
          </a:xfrm>
          <a:prstGeom prst="leftArrow">
            <a:avLst/>
          </a:prstGeom>
          <a:solidFill>
            <a:srgbClr val="0079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it-IT" sz="8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Elemento grafico 3" descr="Cloud">
            <a:extLst>
              <a:ext uri="{FF2B5EF4-FFF2-40B4-BE49-F238E27FC236}">
                <a16:creationId xmlns:a16="http://schemas.microsoft.com/office/drawing/2014/main" id="{D9BF4B1D-22BF-4BA8-8781-755880DFC43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63648" y="2300839"/>
            <a:ext cx="1128161" cy="1128161"/>
          </a:xfrm>
          <a:prstGeom prst="rect">
            <a:avLst/>
          </a:prstGeom>
        </p:spPr>
      </p:pic>
    </p:spTree>
    <p:extLst>
      <p:ext uri="{BB962C8B-B14F-4D97-AF65-F5344CB8AC3E}">
        <p14:creationId xmlns:p14="http://schemas.microsoft.com/office/powerpoint/2010/main" val="8222804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60278001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it-IT" sz="4400" dirty="0" err="1"/>
              <a:t>References</a:t>
            </a:r>
            <a:endParaRPr lang="en-US" dirty="0"/>
          </a:p>
        </p:txBody>
      </p:sp>
      <p:sp>
        <p:nvSpPr>
          <p:cNvPr id="6" name="Segnaposto contenuto 6">
            <a:extLst>
              <a:ext uri="{FF2B5EF4-FFF2-40B4-BE49-F238E27FC236}">
                <a16:creationId xmlns:a16="http://schemas.microsoft.com/office/drawing/2014/main" id="{CE252EA3-15DC-449C-B669-79EF4C8EA112}"/>
              </a:ext>
            </a:extLst>
          </p:cNvPr>
          <p:cNvSpPr txBox="1">
            <a:spLocks/>
          </p:cNvSpPr>
          <p:nvPr/>
        </p:nvSpPr>
        <p:spPr>
          <a:xfrm>
            <a:off x="269239" y="1189177"/>
            <a:ext cx="11653523" cy="422885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it-IT" sz="3600" dirty="0">
                <a:hlinkClick r:id="rId2"/>
              </a:rPr>
              <a:t>https://dotnet.microsoft.com</a:t>
            </a:r>
            <a:endParaRPr lang="it-IT" sz="3600" dirty="0"/>
          </a:p>
          <a:p>
            <a:r>
              <a:rPr lang="it-IT" sz="3600" dirty="0">
                <a:hlinkClick r:id="rId3"/>
              </a:rPr>
              <a:t>https://github.com/dotnet/wpf</a:t>
            </a:r>
            <a:endParaRPr lang="it-IT" sz="3600" dirty="0"/>
          </a:p>
          <a:p>
            <a:r>
              <a:rPr lang="it-IT" sz="3600" dirty="0">
                <a:hlinkClick r:id="rId4"/>
              </a:rPr>
              <a:t>https://github.com/dotnet/winforms</a:t>
            </a:r>
            <a:endParaRPr lang="it-IT" sz="3600" dirty="0"/>
          </a:p>
          <a:p>
            <a:r>
              <a:rPr lang="it-IT" sz="3600" dirty="0">
                <a:hlinkClick r:id="rId5"/>
              </a:rPr>
              <a:t>https://docs.microsoft.com/en-us/ef/core</a:t>
            </a:r>
          </a:p>
          <a:p>
            <a:r>
              <a:rPr lang="it-IT" sz="3600" dirty="0">
                <a:hlinkClick r:id="rId6"/>
              </a:rPr>
              <a:t>https://github.com/StackExchange/Dapper</a:t>
            </a:r>
            <a:endParaRPr lang="it-IT" sz="3600" dirty="0"/>
          </a:p>
          <a:p>
            <a:r>
              <a:rPr lang="it-IT" sz="3600" dirty="0">
                <a:hlinkClick r:id="rId7"/>
              </a:rPr>
              <a:t>https://www.telerik.com/products/wpf/overview.aspx</a:t>
            </a:r>
            <a:r>
              <a:rPr lang="it-IT" sz="3600" dirty="0"/>
              <a:t> </a:t>
            </a:r>
          </a:p>
          <a:p>
            <a:r>
              <a:rPr lang="it-IT" sz="3600" dirty="0">
                <a:hlinkClick r:id="rId8"/>
              </a:rPr>
              <a:t>https://github.com/marcominerva/SqlSat829</a:t>
            </a:r>
            <a:endParaRPr lang="it-IT" sz="3600" dirty="0"/>
          </a:p>
        </p:txBody>
      </p:sp>
    </p:spTree>
    <p:extLst>
      <p:ext uri="{BB962C8B-B14F-4D97-AF65-F5344CB8AC3E}">
        <p14:creationId xmlns:p14="http://schemas.microsoft.com/office/powerpoint/2010/main" val="3880213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080" y="189150"/>
            <a:ext cx="11655840" cy="899665"/>
          </a:xfrm>
        </p:spPr>
        <p:txBody>
          <a:bodyPr/>
          <a:lstStyle/>
          <a:p>
            <a:r>
              <a:rPr lang="en-US" dirty="0"/>
              <a:t>Thanks! Questions?</a:t>
            </a:r>
          </a:p>
        </p:txBody>
      </p:sp>
      <p:sp>
        <p:nvSpPr>
          <p:cNvPr id="3" name="TextBox 11">
            <a:extLst>
              <a:ext uri="{FF2B5EF4-FFF2-40B4-BE49-F238E27FC236}">
                <a16:creationId xmlns:a16="http://schemas.microsoft.com/office/drawing/2014/main" id="{9B4233F0-A0C3-4487-97B9-F279C53BAAC7}"/>
              </a:ext>
            </a:extLst>
          </p:cNvPr>
          <p:cNvSpPr txBox="1"/>
          <p:nvPr/>
        </p:nvSpPr>
        <p:spPr>
          <a:xfrm>
            <a:off x="1691239" y="2770674"/>
            <a:ext cx="8891013" cy="19771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7647" tIns="17647" rIns="17647" bIns="17647" numCol="1" spcCol="14288" rtlCol="0" anchor="ctr">
            <a:spAutoFit/>
          </a:bodyPr>
          <a:lstStyle/>
          <a:p>
            <a:r>
              <a:rPr lang="en-US" sz="1843" kern="0" dirty="0">
                <a:solidFill>
                  <a:srgbClr val="404040"/>
                </a:solidFill>
                <a:cs typeface="Arial"/>
              </a:rPr>
              <a:t>Marco Minerva - @</a:t>
            </a:r>
            <a:r>
              <a:rPr lang="en-US" sz="1843" kern="0" dirty="0" err="1">
                <a:solidFill>
                  <a:srgbClr val="404040"/>
                </a:solidFill>
                <a:cs typeface="Arial"/>
              </a:rPr>
              <a:t>marcominerva</a:t>
            </a:r>
            <a:endParaRPr lang="en-US" sz="1843" kern="0" dirty="0">
              <a:solidFill>
                <a:srgbClr val="404040"/>
              </a:solidFill>
              <a:cs typeface="Arial"/>
            </a:endParaRPr>
          </a:p>
          <a:p>
            <a:r>
              <a:rPr lang="en-US" sz="1843" dirty="0">
                <a:latin typeface="Segoe UI Light"/>
                <a:cs typeface="Segoe UI Light"/>
              </a:rPr>
              <a:t>Microsoft MVP – Windows Development</a:t>
            </a:r>
            <a:endParaRPr lang="it-IT" sz="1843" dirty="0">
              <a:latin typeface="Segoe UI Light"/>
              <a:cs typeface="Segoe UI Light"/>
            </a:endParaRPr>
          </a:p>
          <a:p>
            <a:r>
              <a:rPr lang="en-US" sz="1701" kern="0" dirty="0">
                <a:solidFill>
                  <a:srgbClr val="404040"/>
                </a:solidFill>
                <a:latin typeface="Segoe UI Light"/>
                <a:cs typeface="Arial"/>
              </a:rPr>
              <a:t>http://about.me/marcominerva</a:t>
            </a:r>
            <a:endParaRPr lang="en-US" sz="1701" dirty="0">
              <a:solidFill>
                <a:srgbClr val="404040"/>
              </a:solidFill>
              <a:latin typeface="Segoe UI Light"/>
              <a:cs typeface="Segoe UI Light"/>
            </a:endParaRPr>
          </a:p>
          <a:p>
            <a:br>
              <a:rPr lang="en-US" sz="1701" dirty="0">
                <a:latin typeface="+mn-ea"/>
                <a:cs typeface="+mn-ea"/>
              </a:rPr>
            </a:br>
            <a:r>
              <a:rPr lang="en-US" sz="1843" dirty="0">
                <a:solidFill>
                  <a:srgbClr val="404040"/>
                </a:solidFill>
                <a:latin typeface="Segoe UI"/>
                <a:cs typeface="Segoe UI"/>
              </a:rPr>
              <a:t>Riccardo Cappello - @</a:t>
            </a:r>
            <a:r>
              <a:rPr lang="en-US" sz="1843" dirty="0" err="1">
                <a:solidFill>
                  <a:srgbClr val="404040"/>
                </a:solidFill>
                <a:latin typeface="Segoe UI"/>
                <a:cs typeface="Segoe UI"/>
              </a:rPr>
              <a:t>rcappello</a:t>
            </a:r>
            <a:endParaRPr lang="en-US" sz="1843" dirty="0">
              <a:solidFill>
                <a:srgbClr val="404040"/>
              </a:solidFill>
              <a:latin typeface="Segoe UI"/>
              <a:cs typeface="Segoe UI"/>
            </a:endParaRPr>
          </a:p>
          <a:p>
            <a:r>
              <a:rPr lang="en-US" sz="1843" dirty="0">
                <a:latin typeface="Segoe UI Light"/>
                <a:cs typeface="Segoe UI Light"/>
              </a:rPr>
              <a:t>Microsoft MVP – Microsoft Azure</a:t>
            </a:r>
          </a:p>
          <a:p>
            <a:r>
              <a:rPr lang="en-US" sz="1843" dirty="0">
                <a:latin typeface="Segoe UI Light"/>
                <a:cs typeface="Segoe UI Light"/>
              </a:rPr>
              <a:t>http://about.me/rcappello</a:t>
            </a:r>
          </a:p>
        </p:txBody>
      </p:sp>
      <p:cxnSp>
        <p:nvCxnSpPr>
          <p:cNvPr id="5" name="Straight Connector 13">
            <a:extLst>
              <a:ext uri="{FF2B5EF4-FFF2-40B4-BE49-F238E27FC236}">
                <a16:creationId xmlns:a16="http://schemas.microsoft.com/office/drawing/2014/main" id="{5444E4F6-8989-4E9C-8E4D-436F6951EED6}"/>
              </a:ext>
            </a:extLst>
          </p:cNvPr>
          <p:cNvCxnSpPr/>
          <p:nvPr/>
        </p:nvCxnSpPr>
        <p:spPr>
          <a:xfrm flipV="1">
            <a:off x="1691239" y="4758579"/>
            <a:ext cx="8851259" cy="4411"/>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6" name="Immagine 5">
            <a:extLst>
              <a:ext uri="{FF2B5EF4-FFF2-40B4-BE49-F238E27FC236}">
                <a16:creationId xmlns:a16="http://schemas.microsoft.com/office/drawing/2014/main" id="{B56A0DD4-35DB-4733-955C-81AFDAACB4BE}"/>
              </a:ext>
            </a:extLst>
          </p:cNvPr>
          <p:cNvPicPr>
            <a:picLocks noChangeAspect="1"/>
          </p:cNvPicPr>
          <p:nvPr/>
        </p:nvPicPr>
        <p:blipFill>
          <a:blip r:embed="rId2"/>
          <a:stretch>
            <a:fillRect/>
          </a:stretch>
        </p:blipFill>
        <p:spPr>
          <a:xfrm>
            <a:off x="10338871" y="4238567"/>
            <a:ext cx="1866377" cy="1866377"/>
          </a:xfrm>
          <a:prstGeom prst="rect">
            <a:avLst/>
          </a:prstGeom>
        </p:spPr>
      </p:pic>
      <p:sp>
        <p:nvSpPr>
          <p:cNvPr id="7" name="TextBox 15">
            <a:extLst>
              <a:ext uri="{FF2B5EF4-FFF2-40B4-BE49-F238E27FC236}">
                <a16:creationId xmlns:a16="http://schemas.microsoft.com/office/drawing/2014/main" id="{4C500BAE-BC0A-4664-B0AB-39F768933FF6}"/>
              </a:ext>
            </a:extLst>
          </p:cNvPr>
          <p:cNvSpPr txBox="1"/>
          <p:nvPr/>
        </p:nvSpPr>
        <p:spPr>
          <a:xfrm>
            <a:off x="6750725" y="5091035"/>
            <a:ext cx="3588146" cy="1052211"/>
          </a:xfrm>
          <a:prstGeom prst="rect">
            <a:avLst/>
          </a:prstGeom>
          <a:noFill/>
        </p:spPr>
        <p:txBody>
          <a:bodyPr wrap="square" rtlCol="0" anchor="t">
            <a:spAutoFit/>
          </a:bodyPr>
          <a:lstStyle/>
          <a:p>
            <a:pPr algn="r" defTabSz="431915">
              <a:defRPr/>
            </a:pPr>
            <a:r>
              <a:rPr lang="en-US" sz="2079" kern="0" dirty="0" err="1">
                <a:solidFill>
                  <a:sysClr val="windowText" lastClr="000000"/>
                </a:solidFill>
                <a:latin typeface="Segoe UI"/>
                <a:ea typeface=""/>
                <a:cs typeface="Segoe UI"/>
              </a:rPr>
              <a:t>DotNetToscana</a:t>
            </a:r>
            <a:endParaRPr lang="en-US" sz="2079" kern="0" dirty="0">
              <a:solidFill>
                <a:sysClr val="windowText" lastClr="000000"/>
              </a:solidFill>
              <a:latin typeface="Segoe UI"/>
              <a:ea typeface=""/>
              <a:cs typeface="Segoe UI"/>
            </a:endParaRPr>
          </a:p>
          <a:p>
            <a:pPr algn="r" defTabSz="431915">
              <a:defRPr/>
            </a:pPr>
            <a:r>
              <a:rPr lang="en-US" sz="2079" dirty="0">
                <a:solidFill>
                  <a:sysClr val="windowText" lastClr="000000"/>
                </a:solidFill>
                <a:latin typeface="Segoe UI Light"/>
                <a:ea typeface=""/>
                <a:cs typeface="Segoe UI Light"/>
              </a:rPr>
              <a:t>Dotnettoscana.org</a:t>
            </a:r>
          </a:p>
          <a:p>
            <a:pPr algn="r" defTabSz="431915">
              <a:defRPr/>
            </a:pPr>
            <a:r>
              <a:rPr lang="en-US" sz="2079" kern="0" dirty="0">
                <a:solidFill>
                  <a:sysClr val="windowText" lastClr="000000"/>
                </a:solidFill>
                <a:latin typeface="Segoe UI Light"/>
                <a:ea typeface=""/>
                <a:cs typeface="Segoe UI Light"/>
              </a:rPr>
              <a:t>@</a:t>
            </a:r>
            <a:r>
              <a:rPr lang="en-US" sz="2079" kern="0" dirty="0" err="1">
                <a:solidFill>
                  <a:sysClr val="windowText" lastClr="000000"/>
                </a:solidFill>
                <a:latin typeface="Segoe UI Light"/>
                <a:ea typeface=""/>
                <a:cs typeface="Segoe UI Light"/>
              </a:rPr>
              <a:t>dotnettoscana</a:t>
            </a:r>
            <a:endParaRPr lang="en-US" sz="2079" kern="0" dirty="0">
              <a:solidFill>
                <a:sysClr val="windowText" lastClr="000000"/>
              </a:solidFill>
              <a:latin typeface="Segoe UI Light"/>
              <a:ea typeface=""/>
              <a:cs typeface="Arial"/>
            </a:endParaRPr>
          </a:p>
        </p:txBody>
      </p:sp>
      <p:pic>
        <p:nvPicPr>
          <p:cNvPr id="8" name="Immagine 7">
            <a:extLst>
              <a:ext uri="{FF2B5EF4-FFF2-40B4-BE49-F238E27FC236}">
                <a16:creationId xmlns:a16="http://schemas.microsoft.com/office/drawing/2014/main" id="{E8A5A5A1-2B39-47B6-B580-F06B502E659D}"/>
              </a:ext>
            </a:extLst>
          </p:cNvPr>
          <p:cNvPicPr>
            <a:picLocks noChangeAspect="1"/>
          </p:cNvPicPr>
          <p:nvPr/>
        </p:nvPicPr>
        <p:blipFill>
          <a:blip r:embed="rId3"/>
          <a:stretch>
            <a:fillRect/>
          </a:stretch>
        </p:blipFill>
        <p:spPr>
          <a:xfrm>
            <a:off x="268080" y="2770674"/>
            <a:ext cx="1250583" cy="1980089"/>
          </a:xfrm>
          <a:prstGeom prst="rect">
            <a:avLst/>
          </a:prstGeom>
        </p:spPr>
      </p:pic>
    </p:spTree>
    <p:extLst>
      <p:ext uri="{BB962C8B-B14F-4D97-AF65-F5344CB8AC3E}">
        <p14:creationId xmlns:p14="http://schemas.microsoft.com/office/powerpoint/2010/main" val="295687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3.0</a:t>
            </a:r>
          </a:p>
        </p:txBody>
      </p:sp>
    </p:spTree>
    <p:extLst>
      <p:ext uri="{BB962C8B-B14F-4D97-AF65-F5344CB8AC3E}">
        <p14:creationId xmlns:p14="http://schemas.microsoft.com/office/powerpoint/2010/main" val="14860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p:cNvSpPr>
          <p:nvPr/>
        </p:nvSpPr>
        <p:spPr>
          <a:xfrm>
            <a:off x="459030" y="56350"/>
            <a:ext cx="10551559"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055" rtl="0" eaLnBrk="1" fontAlgn="auto" latinLnBrk="0" hangingPunct="1">
              <a:lnSpc>
                <a:spcPct val="90000"/>
              </a:lnSpc>
              <a:spcBef>
                <a:spcPts val="0"/>
              </a:spcBef>
              <a:spcAft>
                <a:spcPts val="0"/>
              </a:spcAft>
              <a:buClrTx/>
              <a:buSzTx/>
              <a:buFontTx/>
              <a:buNone/>
              <a:tabLst/>
              <a:defRPr/>
            </a:pPr>
            <a:r>
              <a:rPr kumimoji="0" lang="en-US" sz="5300" b="1" i="0" u="none" strike="noStrike" kern="1200" cap="none" spc="-100" normalizeH="0" baseline="0" noProof="0" dirty="0">
                <a:ln w="3175">
                  <a:noFill/>
                </a:ln>
                <a:solidFill>
                  <a:srgbClr val="007A3E"/>
                </a:solidFill>
                <a:effectLst/>
                <a:uLnTx/>
                <a:uFillTx/>
                <a:latin typeface="Segoe UI Light"/>
                <a:ea typeface="+mn-ea"/>
                <a:cs typeface="Segoe UI" pitchFamily="34" charset="0"/>
              </a:rPr>
              <a:t>.NET Core</a:t>
            </a:r>
          </a:p>
        </p:txBody>
      </p:sp>
      <p:grpSp>
        <p:nvGrpSpPr>
          <p:cNvPr id="42" name="Group 41">
            <a:extLst>
              <a:ext uri="{FF2B5EF4-FFF2-40B4-BE49-F238E27FC236}">
                <a16:creationId xmlns:a16="http://schemas.microsoft.com/office/drawing/2014/main" id="{C4F4E84C-B245-45CD-B9D5-79D7F62F5ACF}"/>
              </a:ext>
            </a:extLst>
          </p:cNvPr>
          <p:cNvGrpSpPr/>
          <p:nvPr/>
        </p:nvGrpSpPr>
        <p:grpSpPr>
          <a:xfrm>
            <a:off x="8009616" y="1710871"/>
            <a:ext cx="1250398" cy="2075963"/>
            <a:chOff x="524899" y="1683299"/>
            <a:chExt cx="1250398" cy="2075963"/>
          </a:xfrm>
          <a:solidFill>
            <a:srgbClr val="002060"/>
          </a:solidFill>
        </p:grpSpPr>
        <p:sp>
          <p:nvSpPr>
            <p:cNvPr id="43" name="Rectangle 42">
              <a:extLst>
                <a:ext uri="{FF2B5EF4-FFF2-40B4-BE49-F238E27FC236}">
                  <a16:creationId xmlns:a16="http://schemas.microsoft.com/office/drawing/2014/main" id="{89127A41-E757-41D2-AC23-C49A4429BD0C}"/>
                </a:ext>
              </a:extLst>
            </p:cNvPr>
            <p:cNvSpPr/>
            <p:nvPr/>
          </p:nvSpPr>
          <p:spPr bwMode="auto">
            <a:xfrm>
              <a:off x="524899" y="1683299"/>
              <a:ext cx="1250398" cy="207596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4" name="Picture 43">
              <a:extLst>
                <a:ext uri="{FF2B5EF4-FFF2-40B4-BE49-F238E27FC236}">
                  <a16:creationId xmlns:a16="http://schemas.microsoft.com/office/drawing/2014/main" id="{46B3D685-3D37-4F7B-9D28-1BFD3FD20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97" y="1756122"/>
              <a:ext cx="779562" cy="849589"/>
            </a:xfrm>
            <a:prstGeom prst="rect">
              <a:avLst/>
            </a:prstGeom>
            <a:grpFill/>
          </p:spPr>
        </p:pic>
        <p:sp>
          <p:nvSpPr>
            <p:cNvPr id="45" name="TextBox 44">
              <a:extLst>
                <a:ext uri="{FF2B5EF4-FFF2-40B4-BE49-F238E27FC236}">
                  <a16:creationId xmlns:a16="http://schemas.microsoft.com/office/drawing/2014/main" id="{2FDEB3EB-E995-4786-9E17-EC1290892340}"/>
                </a:ext>
              </a:extLst>
            </p:cNvPr>
            <p:cNvSpPr txBox="1"/>
            <p:nvPr/>
          </p:nvSpPr>
          <p:spPr>
            <a:xfrm>
              <a:off x="529712" y="2677499"/>
              <a:ext cx="1208517"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DESKTOP</a:t>
              </a:r>
            </a:p>
          </p:txBody>
        </p:sp>
      </p:grpSp>
      <p:grpSp>
        <p:nvGrpSpPr>
          <p:cNvPr id="2" name="Group 1">
            <a:extLst>
              <a:ext uri="{FF2B5EF4-FFF2-40B4-BE49-F238E27FC236}">
                <a16:creationId xmlns:a16="http://schemas.microsoft.com/office/drawing/2014/main" id="{BC2421A3-7ECA-4C10-A9B5-8D45C8FB3114}"/>
              </a:ext>
            </a:extLst>
          </p:cNvPr>
          <p:cNvGrpSpPr/>
          <p:nvPr/>
        </p:nvGrpSpPr>
        <p:grpSpPr>
          <a:xfrm>
            <a:off x="532527" y="1682702"/>
            <a:ext cx="2504119" cy="2075963"/>
            <a:chOff x="1771192" y="1683299"/>
            <a:chExt cx="2504119" cy="2075963"/>
          </a:xfrm>
        </p:grpSpPr>
        <p:grpSp>
          <p:nvGrpSpPr>
            <p:cNvPr id="46" name="Group 45">
              <a:extLst>
                <a:ext uri="{FF2B5EF4-FFF2-40B4-BE49-F238E27FC236}">
                  <a16:creationId xmlns:a16="http://schemas.microsoft.com/office/drawing/2014/main" id="{EE0F1726-3D94-49FB-A854-78E7F7B85312}"/>
                </a:ext>
              </a:extLst>
            </p:cNvPr>
            <p:cNvGrpSpPr/>
            <p:nvPr/>
          </p:nvGrpSpPr>
          <p:grpSpPr>
            <a:xfrm>
              <a:off x="1771192" y="1683300"/>
              <a:ext cx="1252060" cy="2075962"/>
              <a:chOff x="1771192" y="1683300"/>
              <a:chExt cx="1252060" cy="2075962"/>
            </a:xfrm>
          </p:grpSpPr>
          <p:sp>
            <p:nvSpPr>
              <p:cNvPr id="47" name="Rectangle 46">
                <a:extLst>
                  <a:ext uri="{FF2B5EF4-FFF2-40B4-BE49-F238E27FC236}">
                    <a16:creationId xmlns:a16="http://schemas.microsoft.com/office/drawing/2014/main" id="{72424025-AB22-4920-AB51-90D9719CBBEF}"/>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Picture 47">
                <a:extLst>
                  <a:ext uri="{FF2B5EF4-FFF2-40B4-BE49-F238E27FC236}">
                    <a16:creationId xmlns:a16="http://schemas.microsoft.com/office/drawing/2014/main" id="{95C7F725-8B32-4B07-B1B0-690B0B8B33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49" name="TextBox 48">
                <a:extLst>
                  <a:ext uri="{FF2B5EF4-FFF2-40B4-BE49-F238E27FC236}">
                    <a16:creationId xmlns:a16="http://schemas.microsoft.com/office/drawing/2014/main" id="{DC0F005B-7C18-4BC0-95DF-7EA9D78FAB6A}"/>
                  </a:ext>
                </a:extLst>
              </p:cNvPr>
              <p:cNvSpPr txBox="1"/>
              <p:nvPr/>
            </p:nvSpPr>
            <p:spPr>
              <a:xfrm>
                <a:off x="1771192" y="2677499"/>
                <a:ext cx="1251270" cy="143903"/>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WEB</a:t>
                </a:r>
              </a:p>
            </p:txBody>
          </p:sp>
        </p:grpSp>
        <p:grpSp>
          <p:nvGrpSpPr>
            <p:cNvPr id="50" name="Group 49">
              <a:extLst>
                <a:ext uri="{FF2B5EF4-FFF2-40B4-BE49-F238E27FC236}">
                  <a16:creationId xmlns:a16="http://schemas.microsoft.com/office/drawing/2014/main" id="{7B128606-EBDB-4826-864D-6690636AC489}"/>
                </a:ext>
              </a:extLst>
            </p:cNvPr>
            <p:cNvGrpSpPr/>
            <p:nvPr/>
          </p:nvGrpSpPr>
          <p:grpSpPr>
            <a:xfrm>
              <a:off x="3016777" y="1683299"/>
              <a:ext cx="1258534" cy="2075961"/>
              <a:chOff x="3654584" y="1899136"/>
              <a:chExt cx="1675508" cy="2597404"/>
            </a:xfrm>
          </p:grpSpPr>
          <p:sp>
            <p:nvSpPr>
              <p:cNvPr id="51" name="Rectangle 50">
                <a:extLst>
                  <a:ext uri="{FF2B5EF4-FFF2-40B4-BE49-F238E27FC236}">
                    <a16:creationId xmlns:a16="http://schemas.microsoft.com/office/drawing/2014/main" id="{F351FA05-F073-42A3-9597-3ED7276ACA1B}"/>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2" name="Picture 51">
                <a:extLst>
                  <a:ext uri="{FF2B5EF4-FFF2-40B4-BE49-F238E27FC236}">
                    <a16:creationId xmlns:a16="http://schemas.microsoft.com/office/drawing/2014/main" id="{31ABE907-3006-43DA-A252-A6B6DB8791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53" name="TextBox 52">
                <a:extLst>
                  <a:ext uri="{FF2B5EF4-FFF2-40B4-BE49-F238E27FC236}">
                    <a16:creationId xmlns:a16="http://schemas.microsoft.com/office/drawing/2014/main" id="{052D608E-26F1-4E68-AF04-ACE288F34F7F}"/>
                  </a:ext>
                </a:extLst>
              </p:cNvPr>
              <p:cNvSpPr txBox="1"/>
              <p:nvPr/>
            </p:nvSpPr>
            <p:spPr>
              <a:xfrm>
                <a:off x="3654584"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CLOUD</a:t>
                </a:r>
              </a:p>
            </p:txBody>
          </p:sp>
        </p:grpSp>
      </p:grpSp>
      <p:grpSp>
        <p:nvGrpSpPr>
          <p:cNvPr id="63" name="Group 62">
            <a:extLst>
              <a:ext uri="{FF2B5EF4-FFF2-40B4-BE49-F238E27FC236}">
                <a16:creationId xmlns:a16="http://schemas.microsoft.com/office/drawing/2014/main" id="{CEFC3F82-E26C-48C7-8424-60B49E82C087}"/>
              </a:ext>
            </a:extLst>
          </p:cNvPr>
          <p:cNvGrpSpPr/>
          <p:nvPr/>
        </p:nvGrpSpPr>
        <p:grpSpPr>
          <a:xfrm>
            <a:off x="9237670" y="1683299"/>
            <a:ext cx="1277956" cy="2075960"/>
            <a:chOff x="8620412" y="1899137"/>
            <a:chExt cx="1701365" cy="2580344"/>
          </a:xfrm>
        </p:grpSpPr>
        <p:sp>
          <p:nvSpPr>
            <p:cNvPr id="64" name="Rectangle 63">
              <a:extLst>
                <a:ext uri="{FF2B5EF4-FFF2-40B4-BE49-F238E27FC236}">
                  <a16:creationId xmlns:a16="http://schemas.microsoft.com/office/drawing/2014/main" id="{52134DFA-2275-4AB9-9C7C-F265698D5843}"/>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5" name="Picture 64">
              <a:extLst>
                <a:ext uri="{FF2B5EF4-FFF2-40B4-BE49-F238E27FC236}">
                  <a16:creationId xmlns:a16="http://schemas.microsoft.com/office/drawing/2014/main" id="{7FFBA21D-5326-44A7-9597-182A4A4822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66" name="TextBox 65">
              <a:extLst>
                <a:ext uri="{FF2B5EF4-FFF2-40B4-BE49-F238E27FC236}">
                  <a16:creationId xmlns:a16="http://schemas.microsoft.com/office/drawing/2014/main" id="{FFFF4118-D3AD-4CCA-8319-59F3301D83C4}"/>
                </a:ext>
              </a:extLst>
            </p:cNvPr>
            <p:cNvSpPr txBox="1"/>
            <p:nvPr/>
          </p:nvSpPr>
          <p:spPr>
            <a:xfrm>
              <a:off x="8620412"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IoT</a:t>
              </a:r>
            </a:p>
          </p:txBody>
        </p:sp>
      </p:grpSp>
      <p:grpSp>
        <p:nvGrpSpPr>
          <p:cNvPr id="67" name="Group 66">
            <a:extLst>
              <a:ext uri="{FF2B5EF4-FFF2-40B4-BE49-F238E27FC236}">
                <a16:creationId xmlns:a16="http://schemas.microsoft.com/office/drawing/2014/main" id="{83BB3713-1207-47CB-A30D-53D0C0CF436D}"/>
              </a:ext>
            </a:extLst>
          </p:cNvPr>
          <p:cNvGrpSpPr/>
          <p:nvPr/>
        </p:nvGrpSpPr>
        <p:grpSpPr>
          <a:xfrm>
            <a:off x="10520087" y="1683299"/>
            <a:ext cx="1250398" cy="2075960"/>
            <a:chOff x="10320997" y="1899137"/>
            <a:chExt cx="1664677" cy="2597403"/>
          </a:xfrm>
          <a:solidFill>
            <a:srgbClr val="FF0000"/>
          </a:solidFill>
        </p:grpSpPr>
        <p:sp>
          <p:nvSpPr>
            <p:cNvPr id="68" name="Rectangle 67">
              <a:extLst>
                <a:ext uri="{FF2B5EF4-FFF2-40B4-BE49-F238E27FC236}">
                  <a16:creationId xmlns:a16="http://schemas.microsoft.com/office/drawing/2014/main" id="{990206C7-D520-496A-963B-AB65988E8E97}"/>
                </a:ext>
              </a:extLst>
            </p:cNvPr>
            <p:cNvSpPr/>
            <p:nvPr/>
          </p:nvSpPr>
          <p:spPr bwMode="auto">
            <a:xfrm>
              <a:off x="10320997" y="1899137"/>
              <a:ext cx="1664677" cy="25974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9" name="Picture 68">
              <a:extLst>
                <a:ext uri="{FF2B5EF4-FFF2-40B4-BE49-F238E27FC236}">
                  <a16:creationId xmlns:a16="http://schemas.microsoft.com/office/drawing/2014/main" id="{A629F6F8-5019-4069-B04C-848BE1F86C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a:grpFill/>
          </p:spPr>
        </p:pic>
        <p:sp>
          <p:nvSpPr>
            <p:cNvPr id="70" name="TextBox 69">
              <a:extLst>
                <a:ext uri="{FF2B5EF4-FFF2-40B4-BE49-F238E27FC236}">
                  <a16:creationId xmlns:a16="http://schemas.microsoft.com/office/drawing/2014/main" id="{880846B0-655B-44B6-8B0B-150F1193F8A9}"/>
                </a:ext>
              </a:extLst>
            </p:cNvPr>
            <p:cNvSpPr txBox="1"/>
            <p:nvPr/>
          </p:nvSpPr>
          <p:spPr>
            <a:xfrm>
              <a:off x="10349321" y="3143062"/>
              <a:ext cx="1592204" cy="225274"/>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AI</a:t>
              </a:r>
            </a:p>
          </p:txBody>
        </p:sp>
      </p:grpSp>
      <p:grpSp>
        <p:nvGrpSpPr>
          <p:cNvPr id="97" name="Group 96">
            <a:extLst>
              <a:ext uri="{FF2B5EF4-FFF2-40B4-BE49-F238E27FC236}">
                <a16:creationId xmlns:a16="http://schemas.microsoft.com/office/drawing/2014/main" id="{1EE0F69E-D392-46E2-A9D5-2C92CEA26469}"/>
              </a:ext>
            </a:extLst>
          </p:cNvPr>
          <p:cNvGrpSpPr/>
          <p:nvPr/>
        </p:nvGrpSpPr>
        <p:grpSpPr>
          <a:xfrm>
            <a:off x="524899" y="3759259"/>
            <a:ext cx="8734361" cy="2495656"/>
            <a:chOff x="474923" y="2957811"/>
            <a:chExt cx="9253607" cy="3077297"/>
          </a:xfrm>
        </p:grpSpPr>
        <p:sp>
          <p:nvSpPr>
            <p:cNvPr id="99" name="TextBox 98">
              <a:extLst>
                <a:ext uri="{FF2B5EF4-FFF2-40B4-BE49-F238E27FC236}">
                  <a16:creationId xmlns:a16="http://schemas.microsoft.com/office/drawing/2014/main" id="{52768E2C-7B19-4972-B24F-376D4C496B77}"/>
                </a:ext>
              </a:extLst>
            </p:cNvPr>
            <p:cNvSpPr txBox="1"/>
            <p:nvPr/>
          </p:nvSpPr>
          <p:spPr>
            <a:xfrm>
              <a:off x="474923" y="2957811"/>
              <a:ext cx="9253607" cy="3077297"/>
            </a:xfrm>
            <a:prstGeom prst="rect">
              <a:avLst/>
            </a:prstGeom>
            <a:solidFill>
              <a:schemeClr val="accent1">
                <a:lumMod val="75000"/>
              </a:schemeClr>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100" name="TextBox 99">
              <a:extLst>
                <a:ext uri="{FF2B5EF4-FFF2-40B4-BE49-F238E27FC236}">
                  <a16:creationId xmlns:a16="http://schemas.microsoft.com/office/drawing/2014/main" id="{4938539F-DDDA-4183-87BF-0526D5D21645}"/>
                </a:ext>
              </a:extLst>
            </p:cNvPr>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101" name="TextBox 100">
              <a:extLst>
                <a:ext uri="{FF2B5EF4-FFF2-40B4-BE49-F238E27FC236}">
                  <a16:creationId xmlns:a16="http://schemas.microsoft.com/office/drawing/2014/main" id="{4ECBC503-3A76-45BA-9A6D-A333E382EF0C}"/>
                </a:ext>
              </a:extLst>
            </p:cNvPr>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102" name="TextBox 101">
              <a:extLst>
                <a:ext uri="{FF2B5EF4-FFF2-40B4-BE49-F238E27FC236}">
                  <a16:creationId xmlns:a16="http://schemas.microsoft.com/office/drawing/2014/main" id="{A3561CBE-8A8A-4CF2-9004-41871D7D0E6F}"/>
                </a:ext>
              </a:extLst>
            </p:cNvPr>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103" name="TextBox 102">
              <a:extLst>
                <a:ext uri="{FF2B5EF4-FFF2-40B4-BE49-F238E27FC236}">
                  <a16:creationId xmlns:a16="http://schemas.microsoft.com/office/drawing/2014/main" id="{277CB0A4-0F05-466C-A74E-540890CB27D3}"/>
                </a:ext>
              </a:extLst>
            </p:cNvPr>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endParaRPr kumimoji="0" lang="en-US" sz="1067"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104" name="Rectangle 103">
              <a:extLst>
                <a:ext uri="{FF2B5EF4-FFF2-40B4-BE49-F238E27FC236}">
                  <a16:creationId xmlns:a16="http://schemas.microsoft.com/office/drawing/2014/main" id="{45A69D42-C769-429F-833C-FEBE0B0A9C6C}"/>
                </a:ext>
              </a:extLst>
            </p:cNvPr>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98" name="Rectangle 97">
            <a:extLst>
              <a:ext uri="{FF2B5EF4-FFF2-40B4-BE49-F238E27FC236}">
                <a16:creationId xmlns:a16="http://schemas.microsoft.com/office/drawing/2014/main" id="{A59CCAF3-D916-40E9-9076-09DC5F61C3F4}"/>
              </a:ext>
            </a:extLst>
          </p:cNvPr>
          <p:cNvSpPr/>
          <p:nvPr/>
        </p:nvSpPr>
        <p:spPr>
          <a:xfrm>
            <a:off x="592516" y="3844449"/>
            <a:ext cx="8679822" cy="350930"/>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CORE</a:t>
            </a:r>
          </a:p>
        </p:txBody>
      </p:sp>
      <p:sp>
        <p:nvSpPr>
          <p:cNvPr id="96" name="TextBox 95">
            <a:extLst>
              <a:ext uri="{FF2B5EF4-FFF2-40B4-BE49-F238E27FC236}">
                <a16:creationId xmlns:a16="http://schemas.microsoft.com/office/drawing/2014/main" id="{33E88C77-00DC-495A-87CC-40B91FB9F006}"/>
              </a:ext>
            </a:extLst>
          </p:cNvPr>
          <p:cNvSpPr txBox="1"/>
          <p:nvPr/>
        </p:nvSpPr>
        <p:spPr>
          <a:xfrm>
            <a:off x="563168" y="5246578"/>
            <a:ext cx="8657823" cy="89889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sp>
        <p:nvSpPr>
          <p:cNvPr id="5" name="TextBox 4">
            <a:extLst>
              <a:ext uri="{FF2B5EF4-FFF2-40B4-BE49-F238E27FC236}">
                <a16:creationId xmlns:a16="http://schemas.microsoft.com/office/drawing/2014/main" id="{8A77A195-84C3-465C-8340-5634BF1EEE55}"/>
              </a:ext>
            </a:extLst>
          </p:cNvPr>
          <p:cNvSpPr txBox="1"/>
          <p:nvPr/>
        </p:nvSpPr>
        <p:spPr>
          <a:xfrm>
            <a:off x="3336533" y="287273"/>
            <a:ext cx="2174146" cy="10433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srgbClr val="007A3E"/>
                </a:solidFill>
                <a:effectLst/>
                <a:uLnTx/>
                <a:uFillTx/>
                <a:latin typeface="Segoe UI"/>
                <a:ea typeface="+mn-ea"/>
                <a:cs typeface="+mn-cs"/>
              </a:rPr>
              <a:t>3</a:t>
            </a:r>
          </a:p>
        </p:txBody>
      </p:sp>
      <p:sp>
        <p:nvSpPr>
          <p:cNvPr id="71" name="Rectangle 70">
            <a:extLst>
              <a:ext uri="{FF2B5EF4-FFF2-40B4-BE49-F238E27FC236}">
                <a16:creationId xmlns:a16="http://schemas.microsoft.com/office/drawing/2014/main" id="{45C7ED1A-6941-4155-ADD9-06D71EDCBC71}"/>
              </a:ext>
            </a:extLst>
          </p:cNvPr>
          <p:cNvSpPr/>
          <p:nvPr/>
        </p:nvSpPr>
        <p:spPr>
          <a:xfrm>
            <a:off x="535611" y="3848299"/>
            <a:ext cx="8679822" cy="350930"/>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CORE 3</a:t>
            </a:r>
          </a:p>
        </p:txBody>
      </p:sp>
      <p:sp>
        <p:nvSpPr>
          <p:cNvPr id="6" name="TextBox 5">
            <a:extLst>
              <a:ext uri="{FF2B5EF4-FFF2-40B4-BE49-F238E27FC236}">
                <a16:creationId xmlns:a16="http://schemas.microsoft.com/office/drawing/2014/main" id="{C11484CA-2EEA-490D-A82D-D4F2D2970661}"/>
              </a:ext>
            </a:extLst>
          </p:cNvPr>
          <p:cNvSpPr txBox="1"/>
          <p:nvPr/>
        </p:nvSpPr>
        <p:spPr>
          <a:xfrm>
            <a:off x="6887053" y="1966961"/>
            <a:ext cx="4123536" cy="1218795"/>
          </a:xfrm>
          <a:prstGeom prst="rect">
            <a:avLst/>
          </a:prstGeom>
          <a:noFill/>
          <a:ln>
            <a:noFill/>
          </a:ln>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.NET Core 3 expands supported workloads to include Windows Desktop, IoT &amp; AI</a:t>
            </a:r>
          </a:p>
        </p:txBody>
      </p:sp>
      <p:sp>
        <p:nvSpPr>
          <p:cNvPr id="38" name="TextBox 37">
            <a:extLst>
              <a:ext uri="{FF2B5EF4-FFF2-40B4-BE49-F238E27FC236}">
                <a16:creationId xmlns:a16="http://schemas.microsoft.com/office/drawing/2014/main" id="{B33D9E61-6F8E-4DCE-A51A-C3C13CC7E6F3}"/>
              </a:ext>
            </a:extLst>
          </p:cNvPr>
          <p:cNvSpPr txBox="1"/>
          <p:nvPr/>
        </p:nvSpPr>
        <p:spPr>
          <a:xfrm>
            <a:off x="3339686" y="291123"/>
            <a:ext cx="2174146" cy="10433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srgbClr val="007A3E"/>
                </a:solidFill>
                <a:effectLst/>
                <a:uLnTx/>
                <a:uFillTx/>
                <a:latin typeface="Segoe UI Light"/>
                <a:ea typeface="+mn-ea"/>
                <a:cs typeface="+mn-cs"/>
              </a:rPr>
              <a:t>2</a:t>
            </a:r>
          </a:p>
        </p:txBody>
      </p:sp>
      <p:sp>
        <p:nvSpPr>
          <p:cNvPr id="39" name="TextBox 38">
            <a:extLst>
              <a:ext uri="{FF2B5EF4-FFF2-40B4-BE49-F238E27FC236}">
                <a16:creationId xmlns:a16="http://schemas.microsoft.com/office/drawing/2014/main" id="{36EEE1F2-2706-4691-B7AA-F268766670E0}"/>
              </a:ext>
            </a:extLst>
          </p:cNvPr>
          <p:cNvSpPr txBox="1"/>
          <p:nvPr/>
        </p:nvSpPr>
        <p:spPr>
          <a:xfrm>
            <a:off x="3359033" y="2096695"/>
            <a:ext cx="5868373"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panose="020B0502040204020203" pitchFamily="34" charset="0"/>
                <a:ea typeface="+mn-ea"/>
                <a:cs typeface="Segoe UI" panose="020B0502040204020203" pitchFamily="34" charset="0"/>
              </a:rPr>
              <a:t>.NET Core is perfectly suited for the requirements of cloud-native, cross-platform workloads</a:t>
            </a:r>
          </a:p>
        </p:txBody>
      </p:sp>
      <p:pic>
        <p:nvPicPr>
          <p:cNvPr id="40" name="Immagine 39">
            <a:extLst>
              <a:ext uri="{FF2B5EF4-FFF2-40B4-BE49-F238E27FC236}">
                <a16:creationId xmlns:a16="http://schemas.microsoft.com/office/drawing/2014/main" id="{FCD5D020-6A8F-4124-8D61-1036C0024542}"/>
              </a:ext>
            </a:extLst>
          </p:cNvPr>
          <p:cNvPicPr>
            <a:picLocks noChangeAspect="1"/>
          </p:cNvPicPr>
          <p:nvPr/>
        </p:nvPicPr>
        <p:blipFill>
          <a:blip r:embed="rId8"/>
          <a:stretch>
            <a:fillRect/>
          </a:stretch>
        </p:blipFill>
        <p:spPr>
          <a:xfrm>
            <a:off x="10245416" y="4724570"/>
            <a:ext cx="1530345" cy="1530345"/>
          </a:xfrm>
          <a:prstGeom prst="rect">
            <a:avLst/>
          </a:prstGeom>
        </p:spPr>
      </p:pic>
    </p:spTree>
    <p:extLst>
      <p:ext uri="{BB962C8B-B14F-4D97-AF65-F5344CB8AC3E}">
        <p14:creationId xmlns:p14="http://schemas.microsoft.com/office/powerpoint/2010/main" val="2173632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xit" presetSubtype="0" fill="hold" grpId="0" nodeType="withEffect">
                                  <p:stCondLst>
                                    <p:cond delay="0"/>
                                  </p:stCondLst>
                                  <p:childTnLst>
                                    <p:animEffect transition="out" filter="fade">
                                      <p:cBhvr>
                                        <p:cTn id="9" dur="500"/>
                                        <p:tgtEl>
                                          <p:spTgt spid="39"/>
                                        </p:tgtEl>
                                      </p:cBhvr>
                                    </p:animEffect>
                                    <p:set>
                                      <p:cBhvr>
                                        <p:cTn id="10" dur="1" fill="hold">
                                          <p:stCondLst>
                                            <p:cond delay="499"/>
                                          </p:stCondLst>
                                        </p:cTn>
                                        <p:tgtEl>
                                          <p:spTgt spid="3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8"/>
                                        </p:tgtEl>
                                      </p:cBhvr>
                                    </p:animEffect>
                                    <p:set>
                                      <p:cBhvr>
                                        <p:cTn id="13" dur="1" fill="hold">
                                          <p:stCondLst>
                                            <p:cond delay="499"/>
                                          </p:stCondLst>
                                        </p:cTn>
                                        <p:tgtEl>
                                          <p:spTgt spid="38"/>
                                        </p:tgtEl>
                                        <p:attrNameLst>
                                          <p:attrName>style.visibility</p:attrName>
                                        </p:attrNameLst>
                                      </p:cBhvr>
                                      <p:to>
                                        <p:strVal val="hidden"/>
                                      </p:to>
                                    </p:set>
                                  </p:childTnLst>
                                </p:cTn>
                              </p:par>
                              <p:par>
                                <p:cTn id="14" presetID="35" presetClass="path" presetSubtype="0" accel="50000" decel="50000" fill="hold" nodeType="withEffect">
                                  <p:stCondLst>
                                    <p:cond delay="0"/>
                                  </p:stCondLst>
                                  <p:childTnLst>
                                    <p:animMotion origin="layout" path="M 0.00183 -0.00162 L -0.40885 -0.00254 " pathEditMode="relative" rAng="0" ptsTypes="AA">
                                      <p:cBhvr>
                                        <p:cTn id="15" dur="1000" fill="hold"/>
                                        <p:tgtEl>
                                          <p:spTgt spid="42"/>
                                        </p:tgtEl>
                                        <p:attrNameLst>
                                          <p:attrName>ppt_x</p:attrName>
                                          <p:attrName>ppt_y</p:attrName>
                                        </p:attrNameLst>
                                      </p:cBhvr>
                                      <p:rCtr x="-20534" y="-46"/>
                                    </p:animMotion>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35" presetClass="path" presetSubtype="0" accel="50000" decel="50000" fill="hold" nodeType="withEffect">
                                  <p:stCondLst>
                                    <p:cond delay="0"/>
                                  </p:stCondLst>
                                  <p:childTnLst>
                                    <p:animMotion origin="layout" path="M -0.00456 -0.00324 L -0.41068 -0.00023 " pathEditMode="relative" rAng="0" ptsTypes="AA">
                                      <p:cBhvr>
                                        <p:cTn id="21" dur="1000" fill="hold"/>
                                        <p:tgtEl>
                                          <p:spTgt spid="63"/>
                                        </p:tgtEl>
                                        <p:attrNameLst>
                                          <p:attrName>ppt_x</p:attrName>
                                          <p:attrName>ppt_y</p:attrName>
                                        </p:attrNameLst>
                                      </p:cBhvr>
                                      <p:rCtr x="-20313" y="139"/>
                                    </p:animMotion>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35" presetClass="path" presetSubtype="0" accel="50000" decel="50000" fill="hold" nodeType="withEffect">
                                  <p:stCondLst>
                                    <p:cond delay="0"/>
                                  </p:stCondLst>
                                  <p:childTnLst>
                                    <p:animMotion origin="layout" path="M -2.5E-6 -0.00486 L -0.41601 7.40741E-7 " pathEditMode="relative" rAng="0" ptsTypes="AA">
                                      <p:cBhvr>
                                        <p:cTn id="27" dur="1000" fill="hold"/>
                                        <p:tgtEl>
                                          <p:spTgt spid="67"/>
                                        </p:tgtEl>
                                        <p:attrNameLst>
                                          <p:attrName>ppt_x</p:attrName>
                                          <p:attrName>ppt_y</p:attrName>
                                        </p:attrNameLst>
                                      </p:cBhvr>
                                      <p:rCtr x="-20807" y="231"/>
                                    </p:animMotion>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fade">
                                      <p:cBhvr>
                                        <p:cTn id="31" dur="500"/>
                                        <p:tgtEl>
                                          <p:spTgt spid="71"/>
                                        </p:tgtEl>
                                      </p:cBhvr>
                                    </p:animEffect>
                                  </p:childTnLst>
                                </p:cTn>
                              </p:par>
                              <p:par>
                                <p:cTn id="32" presetID="10" presetClass="exit" presetSubtype="0" fill="hold" grpId="0" nodeType="withEffect">
                                  <p:stCondLst>
                                    <p:cond delay="0"/>
                                  </p:stCondLst>
                                  <p:childTnLst>
                                    <p:animEffect transition="out" filter="fade">
                                      <p:cBhvr>
                                        <p:cTn id="33" dur="500"/>
                                        <p:tgtEl>
                                          <p:spTgt spid="98"/>
                                        </p:tgtEl>
                                      </p:cBhvr>
                                    </p:animEffect>
                                    <p:set>
                                      <p:cBhvr>
                                        <p:cTn id="34" dur="1" fill="hold">
                                          <p:stCondLst>
                                            <p:cond delay="499"/>
                                          </p:stCondLst>
                                        </p:cTn>
                                        <p:tgtEl>
                                          <p:spTgt spid="9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par>
                          <p:cTn id="40" fill="hold">
                            <p:stCondLst>
                              <p:cond delay="3500"/>
                            </p:stCondLst>
                            <p:childTnLst>
                              <p:par>
                                <p:cTn id="41" presetID="14" presetClass="entr" presetSubtype="10"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randombar(horizontal)">
                                      <p:cBhvr>
                                        <p:cTn id="4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5" grpId="0"/>
      <p:bldP spid="71" grpId="0"/>
      <p:bldP spid="6" grpId="0"/>
      <p:bldP spid="38" grpId="0"/>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EE9512D-2FF5-459B-8BC0-B0178A0BC86D}"/>
              </a:ext>
            </a:extLst>
          </p:cNvPr>
          <p:cNvPicPr>
            <a:picLocks noChangeAspect="1"/>
          </p:cNvPicPr>
          <p:nvPr/>
        </p:nvPicPr>
        <p:blipFill>
          <a:blip r:embed="rId3"/>
          <a:stretch>
            <a:fillRect/>
          </a:stretch>
        </p:blipFill>
        <p:spPr>
          <a:xfrm>
            <a:off x="9937363" y="4714875"/>
            <a:ext cx="2143125" cy="2143125"/>
          </a:xfrm>
          <a:prstGeom prst="rect">
            <a:avLst/>
          </a:prstGeom>
        </p:spPr>
      </p:pic>
      <p:sp>
        <p:nvSpPr>
          <p:cNvPr id="2" name="Text Placeholder 1"/>
          <p:cNvSpPr>
            <a:spLocks noGrp="1"/>
          </p:cNvSpPr>
          <p:nvPr>
            <p:ph type="body" sz="quarter" idx="10"/>
          </p:nvPr>
        </p:nvSpPr>
        <p:spPr>
          <a:xfrm>
            <a:off x="269240" y="1189495"/>
            <a:ext cx="11504117" cy="4369914"/>
          </a:xfrm>
        </p:spPr>
        <p:txBody>
          <a:bodyPr vert="horz" wrap="square" lIns="146304" tIns="91440" rIns="146304" bIns="91440" rtlCol="0" anchor="t">
            <a:spAutoFit/>
          </a:bodyPr>
          <a:lstStyle/>
          <a:p>
            <a:pPr marL="335915" indent="-335915"/>
            <a:r>
              <a:rPr lang="en-US" sz="3600" dirty="0"/>
              <a:t>Supports for WPF and Windows Forms frameworks</a:t>
            </a:r>
            <a:endParaRPr lang="en-US"/>
          </a:p>
          <a:p>
            <a:pPr marL="572135" lvl="1" indent="-236220"/>
            <a:r>
              <a:rPr lang="en-US" sz="2400" dirty="0"/>
              <a:t>XAML Islands: Windows Forms &amp; WPF can host UWP</a:t>
            </a:r>
            <a:endParaRPr lang="en-US" sz="2400" dirty="0">
              <a:cs typeface="Segoe UI"/>
            </a:endParaRPr>
          </a:p>
          <a:p>
            <a:pPr marL="572135" lvl="1" indent="-236220"/>
            <a:r>
              <a:rPr lang="en-US" sz="2400" dirty="0"/>
              <a:t>XAML Controls: Windows Forms &amp; WPF browser and media UWP controls</a:t>
            </a:r>
            <a:endParaRPr lang="en-US" sz="2400" dirty="0">
              <a:cs typeface="Segoe UI"/>
            </a:endParaRPr>
          </a:p>
          <a:p>
            <a:pPr marL="572135" lvl="1" indent="-236220"/>
            <a:r>
              <a:rPr lang="en-US" sz="2400" dirty="0"/>
              <a:t>Improvements on HDPI support</a:t>
            </a:r>
            <a:endParaRPr lang="en-US" sz="2400" dirty="0">
              <a:cs typeface="Segoe UI"/>
            </a:endParaRPr>
          </a:p>
          <a:p>
            <a:pPr marL="335915" indent="-335915"/>
            <a:r>
              <a:rPr lang="en-US" sz="3600" dirty="0"/>
              <a:t>Access to all the Windows 10 API’s</a:t>
            </a:r>
            <a:endParaRPr lang="en-US" sz="3600" dirty="0">
              <a:cs typeface="Segoe UI Light"/>
            </a:endParaRPr>
          </a:p>
          <a:p>
            <a:pPr marL="335915" indent="-335915"/>
            <a:r>
              <a:rPr lang="en-US" sz="3600"/>
              <a:t>.NET Core App Bundler</a:t>
            </a:r>
            <a:endParaRPr lang="en-US" sz="3600">
              <a:cs typeface="Segoe UI Light"/>
            </a:endParaRPr>
          </a:p>
          <a:p>
            <a:pPr marL="572135" lvl="1" indent="-236220"/>
            <a:r>
              <a:rPr lang="en-US" sz="2400" dirty="0"/>
              <a:t>Precompiled, fast startup</a:t>
            </a:r>
            <a:endParaRPr lang="en-US" sz="2400" dirty="0">
              <a:cs typeface="Segoe UI"/>
            </a:endParaRPr>
          </a:p>
          <a:p>
            <a:pPr marL="572135" lvl="1" indent="-236220"/>
            <a:r>
              <a:rPr lang="en-US" sz="2400" dirty="0"/>
              <a:t>Small apps by removing unused dependencies, link away unused IL</a:t>
            </a:r>
            <a:endParaRPr lang="en-US" sz="2400" dirty="0">
              <a:cs typeface="Segoe UI"/>
            </a:endParaRPr>
          </a:p>
          <a:p>
            <a:pPr marL="572135" lvl="1" indent="-236220"/>
            <a:r>
              <a:rPr lang="en-US" sz="2400" dirty="0"/>
              <a:t>Single self-contained .EXE</a:t>
            </a:r>
            <a:endParaRPr lang="en-US" sz="2400" dirty="0">
              <a:cs typeface="Segoe UI"/>
            </a:endParaRPr>
          </a:p>
        </p:txBody>
      </p:sp>
      <p:sp>
        <p:nvSpPr>
          <p:cNvPr id="3" name="Title 2"/>
          <p:cNvSpPr>
            <a:spLocks noGrp="1"/>
          </p:cNvSpPr>
          <p:nvPr>
            <p:ph type="title"/>
          </p:nvPr>
        </p:nvSpPr>
        <p:spPr/>
        <p:txBody>
          <a:bodyPr/>
          <a:lstStyle/>
          <a:p>
            <a:r>
              <a:rPr lang="it-IT" dirty="0"/>
              <a:t>.NET Core 3.0 Desktop improvements</a:t>
            </a:r>
            <a:endParaRPr lang="en-US" dirty="0"/>
          </a:p>
        </p:txBody>
      </p:sp>
    </p:spTree>
    <p:extLst>
      <p:ext uri="{BB962C8B-B14F-4D97-AF65-F5344CB8AC3E}">
        <p14:creationId xmlns:p14="http://schemas.microsoft.com/office/powerpoint/2010/main" val="25234724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504117" cy="2511457"/>
          </a:xfrm>
        </p:spPr>
        <p:txBody>
          <a:bodyPr/>
          <a:lstStyle/>
          <a:p>
            <a:r>
              <a:rPr lang="en-US" sz="3600" dirty="0"/>
              <a:t>Side by side execution</a:t>
            </a:r>
          </a:p>
          <a:p>
            <a:r>
              <a:rPr lang="en-US" sz="3600" dirty="0"/>
              <a:t>Machine global or app local framework</a:t>
            </a:r>
          </a:p>
          <a:p>
            <a:r>
              <a:rPr lang="en-US" sz="3600" dirty="0"/>
              <a:t>Core runtime and API improvements</a:t>
            </a:r>
          </a:p>
          <a:p>
            <a:r>
              <a:rPr lang="en-US" sz="3600" dirty="0"/>
              <a:t>New .</a:t>
            </a:r>
            <a:r>
              <a:rPr lang="en-US" sz="3600" dirty="0" err="1"/>
              <a:t>csproj</a:t>
            </a:r>
            <a:r>
              <a:rPr lang="en-US" sz="3600" dirty="0"/>
              <a:t> project system</a:t>
            </a:r>
          </a:p>
        </p:txBody>
      </p:sp>
      <p:sp>
        <p:nvSpPr>
          <p:cNvPr id="3" name="Title 2"/>
          <p:cNvSpPr>
            <a:spLocks noGrp="1"/>
          </p:cNvSpPr>
          <p:nvPr>
            <p:ph type="title"/>
          </p:nvPr>
        </p:nvSpPr>
        <p:spPr/>
        <p:txBody>
          <a:bodyPr/>
          <a:lstStyle/>
          <a:p>
            <a:r>
              <a:rPr lang="it-IT" dirty="0" err="1"/>
              <a:t>Why</a:t>
            </a:r>
            <a:r>
              <a:rPr lang="it-IT" dirty="0"/>
              <a:t> Windows Desktop on .NET Core?</a:t>
            </a:r>
            <a:endParaRPr lang="en-US" dirty="0"/>
          </a:p>
        </p:txBody>
      </p:sp>
    </p:spTree>
    <p:extLst>
      <p:ext uri="{BB962C8B-B14F-4D97-AF65-F5344CB8AC3E}">
        <p14:creationId xmlns:p14="http://schemas.microsoft.com/office/powerpoint/2010/main" val="23253225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504117" cy="4727448"/>
          </a:xfrm>
        </p:spPr>
        <p:txBody>
          <a:bodyPr/>
          <a:lstStyle/>
          <a:p>
            <a:r>
              <a:rPr lang="en-US" sz="3600" dirty="0"/>
              <a:t>.NET Framework 4.8 is a 18 years old Framework</a:t>
            </a:r>
          </a:p>
          <a:p>
            <a:pPr lvl="1"/>
            <a:r>
              <a:rPr lang="en-US" sz="2400" dirty="0"/>
              <a:t>Innovating without breaking anything is nearly impossible</a:t>
            </a:r>
          </a:p>
          <a:p>
            <a:pPr lvl="1"/>
            <a:r>
              <a:rPr lang="en-US" sz="2400" dirty="0"/>
              <a:t>It won’t support .NET Standard 2.1</a:t>
            </a:r>
          </a:p>
          <a:p>
            <a:r>
              <a:rPr lang="en-US" sz="3600" dirty="0"/>
              <a:t>.NET Framework will be supported for years </a:t>
            </a:r>
            <a:r>
              <a:rPr lang="en-US" sz="3600" dirty="0">
                <a:sym typeface="Wingdings" panose="05000000000000000000" pitchFamily="2" charset="2"/>
              </a:rPr>
              <a:t>, but w</a:t>
            </a:r>
            <a:r>
              <a:rPr lang="en-US" sz="3600" dirty="0"/>
              <a:t>e don’t know if there will be another one after 4.8</a:t>
            </a:r>
            <a:endParaRPr lang="en-US" sz="3600" dirty="0">
              <a:hlinkClick r:id="rId3"/>
            </a:endParaRPr>
          </a:p>
          <a:p>
            <a:r>
              <a:rPr lang="en-US" sz="3600" dirty="0"/>
              <a:t>New applications should be started in .NET Core</a:t>
            </a:r>
          </a:p>
          <a:p>
            <a:r>
              <a:rPr lang="en-US" sz="3600" dirty="0">
                <a:hlinkClick r:id="rId3"/>
              </a:rPr>
              <a:t>https://marketplace.visualstudio.com/items?itemName=BrianLagunas.ConvertProjectToNETCore3</a:t>
            </a:r>
            <a:endParaRPr lang="en-US" sz="3600" dirty="0"/>
          </a:p>
          <a:p>
            <a:pPr lvl="1"/>
            <a:r>
              <a:rPr lang="en-US" sz="2400" dirty="0"/>
              <a:t>Extension to convert WPF applications to .NET Core 3.0</a:t>
            </a:r>
          </a:p>
        </p:txBody>
      </p:sp>
      <p:sp>
        <p:nvSpPr>
          <p:cNvPr id="3" name="Title 2"/>
          <p:cNvSpPr>
            <a:spLocks noGrp="1"/>
          </p:cNvSpPr>
          <p:nvPr>
            <p:ph type="title"/>
          </p:nvPr>
        </p:nvSpPr>
        <p:spPr/>
        <p:txBody>
          <a:bodyPr/>
          <a:lstStyle/>
          <a:p>
            <a:r>
              <a:rPr lang="it-IT" dirty="0"/>
              <a:t>The future of .NET Framework</a:t>
            </a:r>
            <a:endParaRPr lang="en-US" dirty="0"/>
          </a:p>
        </p:txBody>
      </p:sp>
    </p:spTree>
    <p:extLst>
      <p:ext uri="{BB962C8B-B14F-4D97-AF65-F5344CB8AC3E}">
        <p14:creationId xmlns:p14="http://schemas.microsoft.com/office/powerpoint/2010/main" val="388865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7" dur="500"/>
                                        <p:tgtEl>
                                          <p:spTgt spid="2">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504117" cy="5520166"/>
          </a:xfrm>
        </p:spPr>
        <p:txBody>
          <a:bodyPr/>
          <a:lstStyle/>
          <a:p>
            <a:r>
              <a:rPr lang="en-US" sz="3600" dirty="0"/>
              <a:t>Analyze a .NET Framework project to check whether it is compatible with the various .NET platforms</a:t>
            </a:r>
            <a:endParaRPr lang="en-US" sz="2032" dirty="0"/>
          </a:p>
          <a:p>
            <a:r>
              <a:rPr lang="en-US" sz="3600" dirty="0"/>
              <a:t>Available as Visual Studio Extensions and command line tool</a:t>
            </a:r>
          </a:p>
          <a:p>
            <a:r>
              <a:rPr lang="en-US" sz="3600" dirty="0"/>
              <a:t>Gets a report with compatibility problems and suggestions to solve the issues</a:t>
            </a:r>
          </a:p>
          <a:p>
            <a:r>
              <a:rPr lang="en-US" sz="3600" dirty="0">
                <a:hlinkClick r:id="rId3"/>
              </a:rPr>
              <a:t>https://docs.microsoft.com/en-us/dotnet/standard/analyzers/portability-analyzer</a:t>
            </a:r>
            <a:endParaRPr lang="en-US" sz="3600" dirty="0">
              <a:latin typeface="+mj-lt"/>
            </a:endParaRPr>
          </a:p>
          <a:p>
            <a:pPr marL="474084" lvl="1" indent="-457200"/>
            <a:endParaRPr lang="en-US" sz="3192" dirty="0">
              <a:latin typeface="Consolas" panose="020B0609020204030204" pitchFamily="49" charset="0"/>
            </a:endParaRPr>
          </a:p>
          <a:p>
            <a:pPr marL="452628" lvl="3" indent="0">
              <a:buNone/>
            </a:pPr>
            <a:endParaRPr lang="en-US" sz="2800" dirty="0">
              <a:latin typeface="Consolas" panose="020B0609020204030204" pitchFamily="49" charset="0"/>
            </a:endParaRPr>
          </a:p>
        </p:txBody>
      </p:sp>
      <p:sp>
        <p:nvSpPr>
          <p:cNvPr id="3" name="Title 2"/>
          <p:cNvSpPr>
            <a:spLocks noGrp="1"/>
          </p:cNvSpPr>
          <p:nvPr>
            <p:ph type="title"/>
          </p:nvPr>
        </p:nvSpPr>
        <p:spPr/>
        <p:txBody>
          <a:bodyPr/>
          <a:lstStyle/>
          <a:p>
            <a:r>
              <a:rPr lang="en-US" dirty="0"/>
              <a:t>.NET Portability Analyzer</a:t>
            </a:r>
          </a:p>
        </p:txBody>
      </p:sp>
    </p:spTree>
    <p:extLst>
      <p:ext uri="{BB962C8B-B14F-4D97-AF65-F5344CB8AC3E}">
        <p14:creationId xmlns:p14="http://schemas.microsoft.com/office/powerpoint/2010/main" val="16554912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504117" cy="5675400"/>
          </a:xfrm>
        </p:spPr>
        <p:txBody>
          <a:bodyPr/>
          <a:lstStyle/>
          <a:p>
            <a:r>
              <a:rPr lang="en-US" sz="3600" dirty="0"/>
              <a:t>Install Visual Studio 2019 Preview</a:t>
            </a:r>
          </a:p>
          <a:p>
            <a:r>
              <a:rPr lang="en-US" sz="3600" dirty="0"/>
              <a:t>Download the latest 3.0.x bits from </a:t>
            </a:r>
            <a:r>
              <a:rPr lang="en-US" sz="3600" dirty="0">
                <a:hlinkClick r:id="rId3"/>
              </a:rPr>
              <a:t>https://dotnet.microsoft.com/download/dotnet-core/3.0</a:t>
            </a:r>
            <a:r>
              <a:rPr lang="en-US" sz="3600" dirty="0"/>
              <a:t> </a:t>
            </a:r>
          </a:p>
          <a:p>
            <a:r>
              <a:rPr lang="en-US" sz="3600" dirty="0"/>
              <a:t>Create a WPF or Windows Forms application via the New Project dialog or from CLI</a:t>
            </a:r>
          </a:p>
          <a:p>
            <a:pPr marL="452628" lvl="3" indent="0">
              <a:buNone/>
            </a:pPr>
            <a:r>
              <a:rPr lang="en-US" sz="2800" dirty="0">
                <a:latin typeface="Consolas" panose="020B0609020204030204" pitchFamily="49" charset="0"/>
              </a:rPr>
              <a:t>dotnet new </a:t>
            </a:r>
            <a:r>
              <a:rPr lang="en-US" sz="2800" dirty="0" err="1">
                <a:latin typeface="Consolas" panose="020B0609020204030204" pitchFamily="49" charset="0"/>
              </a:rPr>
              <a:t>wpf</a:t>
            </a:r>
            <a:r>
              <a:rPr lang="en-US" sz="2800" dirty="0">
                <a:latin typeface="Consolas" panose="020B0609020204030204" pitchFamily="49" charset="0"/>
              </a:rPr>
              <a:t> –n &lt;</a:t>
            </a:r>
            <a:r>
              <a:rPr lang="en-US" sz="2800" dirty="0" err="1">
                <a:latin typeface="Consolas" panose="020B0609020204030204" pitchFamily="49" charset="0"/>
              </a:rPr>
              <a:t>app_name</a:t>
            </a:r>
            <a:r>
              <a:rPr lang="en-US" sz="2800" dirty="0">
                <a:latin typeface="Consolas" panose="020B0609020204030204" pitchFamily="49" charset="0"/>
              </a:rPr>
              <a:t>&gt;</a:t>
            </a:r>
          </a:p>
          <a:p>
            <a:pPr marL="452628" lvl="3" indent="0">
              <a:buNone/>
            </a:pPr>
            <a:r>
              <a:rPr lang="en-US" sz="2800" dirty="0">
                <a:latin typeface="Consolas" panose="020B0609020204030204" pitchFamily="49" charset="0"/>
              </a:rPr>
              <a:t>dotnet new </a:t>
            </a:r>
            <a:r>
              <a:rPr lang="en-US" sz="2800" dirty="0" err="1">
                <a:latin typeface="Consolas" panose="020B0609020204030204" pitchFamily="49" charset="0"/>
              </a:rPr>
              <a:t>winforms</a:t>
            </a:r>
            <a:r>
              <a:rPr lang="en-US" sz="2800" dirty="0">
                <a:latin typeface="Consolas" panose="020B0609020204030204" pitchFamily="49" charset="0"/>
              </a:rPr>
              <a:t> –n &lt;</a:t>
            </a:r>
            <a:r>
              <a:rPr lang="en-US" sz="2800" dirty="0" err="1">
                <a:latin typeface="Consolas" panose="020B0609020204030204" pitchFamily="49" charset="0"/>
              </a:rPr>
              <a:t>app_name</a:t>
            </a:r>
            <a:r>
              <a:rPr lang="en-US" sz="2800" dirty="0">
                <a:latin typeface="Consolas" panose="020B0609020204030204" pitchFamily="49" charset="0"/>
              </a:rPr>
              <a:t>&gt;</a:t>
            </a:r>
            <a:endParaRPr lang="en-US" sz="3600" dirty="0"/>
          </a:p>
          <a:p>
            <a:r>
              <a:rPr lang="en-US" sz="3600" dirty="0"/>
              <a:t>No Designer support (yet)</a:t>
            </a:r>
          </a:p>
          <a:p>
            <a:r>
              <a:rPr lang="en-US" sz="3600" dirty="0"/>
              <a:t>Be sure to enable the</a:t>
            </a:r>
          </a:p>
          <a:p>
            <a:pPr marL="236546" lvl="1" indent="0">
              <a:buNone/>
            </a:pPr>
            <a:r>
              <a:rPr lang="en-US" sz="3600" dirty="0">
                <a:latin typeface="+mj-lt"/>
              </a:rPr>
              <a:t>Preview .NET Core SDK</a:t>
            </a:r>
          </a:p>
        </p:txBody>
      </p:sp>
      <p:sp>
        <p:nvSpPr>
          <p:cNvPr id="3" name="Title 2"/>
          <p:cNvSpPr>
            <a:spLocks noGrp="1"/>
          </p:cNvSpPr>
          <p:nvPr>
            <p:ph type="title"/>
          </p:nvPr>
        </p:nvSpPr>
        <p:spPr/>
        <p:txBody>
          <a:bodyPr/>
          <a:lstStyle/>
          <a:p>
            <a:r>
              <a:rPr lang="en-US" dirty="0"/>
              <a:t>Start experimenting with .NET Core 3.0</a:t>
            </a:r>
          </a:p>
        </p:txBody>
      </p:sp>
      <p:pic>
        <p:nvPicPr>
          <p:cNvPr id="5" name="Immagine 4">
            <a:extLst>
              <a:ext uri="{FF2B5EF4-FFF2-40B4-BE49-F238E27FC236}">
                <a16:creationId xmlns:a16="http://schemas.microsoft.com/office/drawing/2014/main" id="{BD7CF1C6-1F73-4EFF-ADA0-0C3BAA06587D}"/>
              </a:ext>
            </a:extLst>
          </p:cNvPr>
          <p:cNvPicPr>
            <a:picLocks noChangeAspect="1"/>
          </p:cNvPicPr>
          <p:nvPr/>
        </p:nvPicPr>
        <p:blipFill>
          <a:blip r:embed="rId4"/>
          <a:stretch>
            <a:fillRect/>
          </a:stretch>
        </p:blipFill>
        <p:spPr>
          <a:xfrm>
            <a:off x="6321575" y="5097702"/>
            <a:ext cx="5601185" cy="1470787"/>
          </a:xfrm>
          <a:prstGeom prst="rect">
            <a:avLst/>
          </a:prstGeom>
        </p:spPr>
      </p:pic>
    </p:spTree>
    <p:extLst>
      <p:ext uri="{BB962C8B-B14F-4D97-AF65-F5344CB8AC3E}">
        <p14:creationId xmlns:p14="http://schemas.microsoft.com/office/powerpoint/2010/main" val="2995784070"/>
      </p:ext>
    </p:extLst>
  </p:cSld>
  <p:clrMapOvr>
    <a:masterClrMapping/>
  </p:clrMapOvr>
  <p:transition>
    <p:fade/>
  </p:transition>
</p:sld>
</file>

<file path=ppt/theme/theme1.xml><?xml version="1.0" encoding="utf-8"?>
<a:theme xmlns:a="http://schemas.openxmlformats.org/drawingml/2006/main" name="5-30629_Build_Template_WHITE">
  <a:themeElements>
    <a:clrScheme name="Personalizzato 1">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70C0"/>
      </a:hlink>
      <a:folHlink>
        <a:srgbClr val="0070C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2.xml><?xml version="1.0" encoding="utf-8"?>
<a:theme xmlns:a="http://schemas.openxmlformats.org/drawingml/2006/main" name="1_5-50195_Microsoft_Build_Template">
  <a:themeElements>
    <a:clrScheme name="Microsoft Build 2018">
      <a:dk1>
        <a:srgbClr val="1A1A1A"/>
      </a:dk1>
      <a:lt1>
        <a:srgbClr val="FFFFFF"/>
      </a:lt1>
      <a:dk2>
        <a:srgbClr val="0D0D0D"/>
      </a:dk2>
      <a:lt2>
        <a:srgbClr val="E6E6E6"/>
      </a:lt2>
      <a:accent1>
        <a:srgbClr val="505050"/>
      </a:accent1>
      <a:accent2>
        <a:srgbClr val="D2D2D2"/>
      </a:accent2>
      <a:accent3>
        <a:srgbClr val="E3008C"/>
      </a:accent3>
      <a:accent4>
        <a:srgbClr val="32145A"/>
      </a:accent4>
      <a:accent5>
        <a:srgbClr val="2139B5"/>
      </a:accent5>
      <a:accent6>
        <a:srgbClr val="E6E6E6"/>
      </a:accent6>
      <a:hlink>
        <a:srgbClr val="2139B5"/>
      </a:hlink>
      <a:folHlink>
        <a:srgbClr val="2139B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8_MikeHarsh_ScottHunter" id="{A92721DF-E505-45E3-BB64-A522BB00C962}" vid="{B8140292-9B88-47A6-9DC2-F9442A0F53DD}"/>
    </a:ext>
  </a:extLst>
</a:theme>
</file>

<file path=ppt/theme/theme3.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themeOverride>
</file>

<file path=ppt/theme/themeOverride2.xml><?xml version="1.0" encoding="utf-8"?>
<a:themeOverride xmlns:a="http://schemas.openxmlformats.org/drawingml/2006/main">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themeOverride>
</file>

<file path=docProps/app.xml><?xml version="1.0" encoding="utf-8"?>
<Properties xmlns="http://schemas.openxmlformats.org/officeDocument/2006/extended-properties" xmlns:vt="http://schemas.openxmlformats.org/officeDocument/2006/docPropsVTypes">
  <TotalTime>1527</TotalTime>
  <Words>2105</Words>
  <Application>Microsoft Office PowerPoint</Application>
  <PresentationFormat>Widescreen</PresentationFormat>
  <Paragraphs>300</Paragraphs>
  <Slides>26</Slides>
  <Notes>16</Notes>
  <HiddenSlides>1</HiddenSlides>
  <MMClips>0</MMClips>
  <ScaleCrop>false</ScaleCrop>
  <HeadingPairs>
    <vt:vector size="8" baseType="variant">
      <vt:variant>
        <vt:lpstr>Caratteri utilizzati</vt:lpstr>
      </vt:variant>
      <vt:variant>
        <vt:i4>9</vt:i4>
      </vt:variant>
      <vt:variant>
        <vt:lpstr>Tema</vt:lpstr>
      </vt:variant>
      <vt:variant>
        <vt:i4>3</vt:i4>
      </vt:variant>
      <vt:variant>
        <vt:lpstr>Server OLE incorporati</vt:lpstr>
      </vt:variant>
      <vt:variant>
        <vt:i4>1</vt:i4>
      </vt:variant>
      <vt:variant>
        <vt:lpstr>Titoli diapositive</vt:lpstr>
      </vt:variant>
      <vt:variant>
        <vt:i4>26</vt:i4>
      </vt:variant>
    </vt:vector>
  </HeadingPairs>
  <TitlesOfParts>
    <vt:vector size="39" baseType="lpstr">
      <vt:lpstr>Arial</vt:lpstr>
      <vt:lpstr>Avenir LT Pro 45 Book</vt:lpstr>
      <vt:lpstr>Calibri</vt:lpstr>
      <vt:lpstr>Consolas</vt:lpstr>
      <vt:lpstr>Segoe UI</vt:lpstr>
      <vt:lpstr>Segoe UI Light</vt:lpstr>
      <vt:lpstr>Segoe UI Semibold</vt:lpstr>
      <vt:lpstr>Segoe UI Semilight</vt:lpstr>
      <vt:lpstr>Wingdings</vt:lpstr>
      <vt:lpstr>5-30629_Build_Template_WHITE</vt:lpstr>
      <vt:lpstr>1_5-50195_Microsoft_Build_Template</vt:lpstr>
      <vt:lpstr>SQLSatOslo 2016</vt:lpstr>
      <vt:lpstr>Image</vt:lpstr>
      <vt:lpstr>Data Access in .NET Core 3.0 Applications</vt:lpstr>
      <vt:lpstr>Presentazione standard di PowerPoint</vt:lpstr>
      <vt:lpstr>.NET Core 3.0</vt:lpstr>
      <vt:lpstr>Presentazione standard di PowerPoint</vt:lpstr>
      <vt:lpstr>.NET Core 3.0 Desktop improvements</vt:lpstr>
      <vt:lpstr>Why Windows Desktop on .NET Core?</vt:lpstr>
      <vt:lpstr>The future of .NET Framework</vt:lpstr>
      <vt:lpstr>.NET Portability Analyzer</vt:lpstr>
      <vt:lpstr>Start experimenting with .NET Core 3.0</vt:lpstr>
      <vt:lpstr>Demo</vt:lpstr>
      <vt:lpstr>Data Access Methodologies</vt:lpstr>
      <vt:lpstr>System.Data.SqlClient</vt:lpstr>
      <vt:lpstr>Classic ADO.NET approach</vt:lpstr>
      <vt:lpstr>Entity Framework Core</vt:lpstr>
      <vt:lpstr>Presentazione standard di PowerPoint</vt:lpstr>
      <vt:lpstr>Entity Framework * roadmap</vt:lpstr>
      <vt:lpstr>Entity Framework 6.3 on .NET Core 3.0</vt:lpstr>
      <vt:lpstr>Dapper</vt:lpstr>
      <vt:lpstr>How it works</vt:lpstr>
      <vt:lpstr>Data Access Architecture</vt:lpstr>
      <vt:lpstr>N-tier architecture</vt:lpstr>
      <vt:lpstr>Classic (old) approach</vt:lpstr>
      <vt:lpstr>Client/server approach</vt:lpstr>
      <vt:lpstr>Demo</vt:lpstr>
      <vt:lpstr>References</vt:lpstr>
      <vt:lpstr>Thanks!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Parenzan</dc:creator>
  <cp:lastModifiedBy>Marco Minerva</cp:lastModifiedBy>
  <cp:revision>42</cp:revision>
  <dcterms:created xsi:type="dcterms:W3CDTF">2018-01-12T15:44:33Z</dcterms:created>
  <dcterms:modified xsi:type="dcterms:W3CDTF">2019-02-25T16:02:23Z</dcterms:modified>
</cp:coreProperties>
</file>