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711" r:id="rId7"/>
  </p:sldMasterIdLst>
  <p:notesMasterIdLst>
    <p:notesMasterId r:id="rId44"/>
  </p:notesMasterIdLst>
  <p:sldIdLst>
    <p:sldId id="285" r:id="rId8"/>
    <p:sldId id="268" r:id="rId9"/>
    <p:sldId id="11121" r:id="rId10"/>
    <p:sldId id="269" r:id="rId11"/>
    <p:sldId id="291" r:id="rId12"/>
    <p:sldId id="284" r:id="rId13"/>
    <p:sldId id="270" r:id="rId14"/>
    <p:sldId id="256" r:id="rId15"/>
    <p:sldId id="11052" r:id="rId16"/>
    <p:sldId id="11053" r:id="rId17"/>
    <p:sldId id="2275" r:id="rId18"/>
    <p:sldId id="11054" r:id="rId19"/>
    <p:sldId id="11167" r:id="rId20"/>
    <p:sldId id="11169" r:id="rId21"/>
    <p:sldId id="11165" r:id="rId22"/>
    <p:sldId id="11055" r:id="rId23"/>
    <p:sldId id="11051" r:id="rId24"/>
    <p:sldId id="11066" r:id="rId25"/>
    <p:sldId id="11067" r:id="rId26"/>
    <p:sldId id="11162" r:id="rId27"/>
    <p:sldId id="11119" r:id="rId28"/>
    <p:sldId id="2006" r:id="rId29"/>
    <p:sldId id="11120" r:id="rId30"/>
    <p:sldId id="11163" r:id="rId31"/>
    <p:sldId id="11160" r:id="rId32"/>
    <p:sldId id="11164" r:id="rId33"/>
    <p:sldId id="11166" r:id="rId34"/>
    <p:sldId id="11033" r:id="rId35"/>
    <p:sldId id="2273" r:id="rId36"/>
    <p:sldId id="11159" r:id="rId37"/>
    <p:sldId id="272" r:id="rId38"/>
    <p:sldId id="11062" r:id="rId39"/>
    <p:sldId id="11048" r:id="rId40"/>
    <p:sldId id="11065" r:id="rId41"/>
    <p:sldId id="11170" r:id="rId42"/>
    <p:sldId id="259"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Liu" initials="JL" lastIdx="1" clrIdx="0">
    <p:extLst>
      <p:ext uri="{19B8F6BF-5375-455C-9EA6-DF929625EA0E}">
        <p15:presenceInfo xmlns:p15="http://schemas.microsoft.com/office/powerpoint/2012/main" userId="2ef669a1-876f-4d55-a460-959b800bfc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555"/>
    <a:srgbClr val="3076BC"/>
    <a:srgbClr val="235689"/>
    <a:srgbClr val="BFBFBF"/>
    <a:srgbClr val="F2F2F2"/>
    <a:srgbClr val="262626"/>
    <a:srgbClr val="054F8C"/>
    <a:srgbClr val="1C45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442" autoAdjust="0"/>
  </p:normalViewPr>
  <p:slideViewPr>
    <p:cSldViewPr snapToGrid="0">
      <p:cViewPr varScale="1">
        <p:scale>
          <a:sx n="60" d="100"/>
          <a:sy n="60" d="100"/>
        </p:scale>
        <p:origin x="78"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Metulev" userId="77b51a0f-c7a4-43b7-b7e2-0d34cc7f0782" providerId="ADAL" clId="{DAD484D0-FBD7-45B8-BE07-F10B08E01E93}"/>
    <pc:docChg chg="undo redo custSel addSld delSld modSld sldOrd modMainMaster modNotesMaster">
      <pc:chgData name="Nikola Metulev" userId="77b51a0f-c7a4-43b7-b7e2-0d34cc7f0782" providerId="ADAL" clId="{DAD484D0-FBD7-45B8-BE07-F10B08E01E93}" dt="2019-05-24T03:02:26.398" v="3861" actId="1076"/>
      <pc:docMkLst>
        <pc:docMk/>
      </pc:docMkLst>
      <pc:sldChg chg="modSp">
        <pc:chgData name="Nikola Metulev" userId="77b51a0f-c7a4-43b7-b7e2-0d34cc7f0782" providerId="ADAL" clId="{DAD484D0-FBD7-45B8-BE07-F10B08E01E93}" dt="2019-05-23T03:26:29.180" v="3421" actId="20577"/>
        <pc:sldMkLst>
          <pc:docMk/>
          <pc:sldMk cId="1790726480" sldId="269"/>
        </pc:sldMkLst>
        <pc:spChg chg="mod">
          <ac:chgData name="Nikola Metulev" userId="77b51a0f-c7a4-43b7-b7e2-0d34cc7f0782" providerId="ADAL" clId="{DAD484D0-FBD7-45B8-BE07-F10B08E01E93}" dt="2019-05-23T03:26:29.180" v="3421" actId="20577"/>
          <ac:spMkLst>
            <pc:docMk/>
            <pc:sldMk cId="1790726480" sldId="269"/>
            <ac:spMk id="2" creationId="{871E2FA3-EF5E-475F-B94A-F430CC01FB3D}"/>
          </ac:spMkLst>
        </pc:spChg>
      </pc:sldChg>
      <pc:sldChg chg="modSp">
        <pc:chgData name="Nikola Metulev" userId="77b51a0f-c7a4-43b7-b7e2-0d34cc7f0782" providerId="ADAL" clId="{DAD484D0-FBD7-45B8-BE07-F10B08E01E93}" dt="2019-05-23T03:46:32.543" v="3815" actId="20577"/>
        <pc:sldMkLst>
          <pc:docMk/>
          <pc:sldMk cId="1477760089" sldId="272"/>
        </pc:sldMkLst>
        <pc:spChg chg="mod">
          <ac:chgData name="Nikola Metulev" userId="77b51a0f-c7a4-43b7-b7e2-0d34cc7f0782" providerId="ADAL" clId="{DAD484D0-FBD7-45B8-BE07-F10B08E01E93}" dt="2019-05-23T03:46:32.543" v="3815" actId="20577"/>
          <ac:spMkLst>
            <pc:docMk/>
            <pc:sldMk cId="1477760089" sldId="272"/>
            <ac:spMk id="2" creationId="{871E2FA3-EF5E-475F-B94A-F430CC01FB3D}"/>
          </ac:spMkLst>
        </pc:spChg>
      </pc:sldChg>
      <pc:sldChg chg="ord modNotesTx">
        <pc:chgData name="Nikola Metulev" userId="77b51a0f-c7a4-43b7-b7e2-0d34cc7f0782" providerId="ADAL" clId="{DAD484D0-FBD7-45B8-BE07-F10B08E01E93}" dt="2019-05-23T03:37:37.581" v="3579" actId="20577"/>
        <pc:sldMkLst>
          <pc:docMk/>
          <pc:sldMk cId="3604854669" sldId="2275"/>
        </pc:sldMkLst>
      </pc:sldChg>
      <pc:sldChg chg="modTransition">
        <pc:chgData name="Nikola Metulev" userId="77b51a0f-c7a4-43b7-b7e2-0d34cc7f0782" providerId="ADAL" clId="{DAD484D0-FBD7-45B8-BE07-F10B08E01E93}" dt="2019-05-22T16:57:44.180" v="731"/>
        <pc:sldMkLst>
          <pc:docMk/>
          <pc:sldMk cId="2238054148" sldId="11033"/>
        </pc:sldMkLst>
      </pc:sldChg>
      <pc:sldChg chg="delSp modSp">
        <pc:chgData name="Nikola Metulev" userId="77b51a0f-c7a4-43b7-b7e2-0d34cc7f0782" providerId="ADAL" clId="{DAD484D0-FBD7-45B8-BE07-F10B08E01E93}" dt="2019-05-23T03:43:35.850" v="3661" actId="478"/>
        <pc:sldMkLst>
          <pc:docMk/>
          <pc:sldMk cId="4200488987" sldId="11048"/>
        </pc:sldMkLst>
        <pc:spChg chg="mod">
          <ac:chgData name="Nikola Metulev" userId="77b51a0f-c7a4-43b7-b7e2-0d34cc7f0782" providerId="ADAL" clId="{DAD484D0-FBD7-45B8-BE07-F10B08E01E93}" dt="2019-05-22T17:49:52.370" v="820" actId="1076"/>
          <ac:spMkLst>
            <pc:docMk/>
            <pc:sldMk cId="4200488987" sldId="11048"/>
            <ac:spMk id="8" creationId="{FE3F5A1C-F049-4582-B2F3-5DFDF6D9FB30}"/>
          </ac:spMkLst>
        </pc:spChg>
        <pc:picChg chg="del">
          <ac:chgData name="Nikola Metulev" userId="77b51a0f-c7a4-43b7-b7e2-0d34cc7f0782" providerId="ADAL" clId="{DAD484D0-FBD7-45B8-BE07-F10B08E01E93}" dt="2019-05-23T03:43:35.850" v="3661" actId="478"/>
          <ac:picMkLst>
            <pc:docMk/>
            <pc:sldMk cId="4200488987" sldId="11048"/>
            <ac:picMk id="11" creationId="{623509A3-35E7-4505-B7B8-AAC7A8BE14C3}"/>
          </ac:picMkLst>
        </pc:picChg>
      </pc:sldChg>
      <pc:sldChg chg="modNotesTx">
        <pc:chgData name="Nikola Metulev" userId="77b51a0f-c7a4-43b7-b7e2-0d34cc7f0782" providerId="ADAL" clId="{DAD484D0-FBD7-45B8-BE07-F10B08E01E93}" dt="2019-05-23T16:02:07.525" v="3857" actId="20577"/>
        <pc:sldMkLst>
          <pc:docMk/>
          <pc:sldMk cId="2553488884" sldId="11052"/>
        </pc:sldMkLst>
      </pc:sldChg>
      <pc:sldChg chg="modNotesTx">
        <pc:chgData name="Nikola Metulev" userId="77b51a0f-c7a4-43b7-b7e2-0d34cc7f0782" providerId="ADAL" clId="{DAD484D0-FBD7-45B8-BE07-F10B08E01E93}" dt="2019-05-23T03:38:44.084" v="3658" actId="20577"/>
        <pc:sldMkLst>
          <pc:docMk/>
          <pc:sldMk cId="1091411729" sldId="11054"/>
        </pc:sldMkLst>
      </pc:sldChg>
      <pc:sldChg chg="modTransition">
        <pc:chgData name="Nikola Metulev" userId="77b51a0f-c7a4-43b7-b7e2-0d34cc7f0782" providerId="ADAL" clId="{DAD484D0-FBD7-45B8-BE07-F10B08E01E93}" dt="2019-05-23T03:23:53.187" v="3233"/>
        <pc:sldMkLst>
          <pc:docMk/>
          <pc:sldMk cId="308106835" sldId="11055"/>
        </pc:sldMkLst>
      </pc:sldChg>
      <pc:sldChg chg="modSp modNotesTx">
        <pc:chgData name="Nikola Metulev" userId="77b51a0f-c7a4-43b7-b7e2-0d34cc7f0782" providerId="ADAL" clId="{DAD484D0-FBD7-45B8-BE07-F10B08E01E93}" dt="2019-05-23T03:45:52.153" v="3759" actId="20577"/>
        <pc:sldMkLst>
          <pc:docMk/>
          <pc:sldMk cId="3183355233" sldId="11065"/>
        </pc:sldMkLst>
        <pc:spChg chg="mod">
          <ac:chgData name="Nikola Metulev" userId="77b51a0f-c7a4-43b7-b7e2-0d34cc7f0782" providerId="ADAL" clId="{DAD484D0-FBD7-45B8-BE07-F10B08E01E93}" dt="2019-05-23T03:43:59.176" v="3674" actId="20577"/>
          <ac:spMkLst>
            <pc:docMk/>
            <pc:sldMk cId="3183355233" sldId="11065"/>
            <ac:spMk id="28" creationId="{9283BD24-8C7D-4085-AD15-0A280E6EF12A}"/>
          </ac:spMkLst>
        </pc:spChg>
      </pc:sldChg>
      <pc:sldChg chg="modSp">
        <pc:chgData name="Nikola Metulev" userId="77b51a0f-c7a4-43b7-b7e2-0d34cc7f0782" providerId="ADAL" clId="{DAD484D0-FBD7-45B8-BE07-F10B08E01E93}" dt="2019-05-23T04:03:11.273" v="3823" actId="20577"/>
        <pc:sldMkLst>
          <pc:docMk/>
          <pc:sldMk cId="1987100234" sldId="11067"/>
        </pc:sldMkLst>
        <pc:spChg chg="mod">
          <ac:chgData name="Nikola Metulev" userId="77b51a0f-c7a4-43b7-b7e2-0d34cc7f0782" providerId="ADAL" clId="{DAD484D0-FBD7-45B8-BE07-F10B08E01E93}" dt="2019-05-23T04:03:11.273" v="3823" actId="20577"/>
          <ac:spMkLst>
            <pc:docMk/>
            <pc:sldMk cId="1987100234" sldId="11067"/>
            <ac:spMk id="7" creationId="{22F4C121-4662-4AAA-B5F3-C522E47DA562}"/>
          </ac:spMkLst>
        </pc:spChg>
      </pc:sldChg>
      <pc:sldChg chg="modAnim modNotesTx">
        <pc:chgData name="Nikola Metulev" userId="77b51a0f-c7a4-43b7-b7e2-0d34cc7f0782" providerId="ADAL" clId="{DAD484D0-FBD7-45B8-BE07-F10B08E01E93}" dt="2019-05-23T03:39:47.754" v="3660"/>
        <pc:sldMkLst>
          <pc:docMk/>
          <pc:sldMk cId="2971437848" sldId="11119"/>
        </pc:sldMkLst>
      </pc:sldChg>
      <pc:sldChg chg="modSp">
        <pc:chgData name="Nikola Metulev" userId="77b51a0f-c7a4-43b7-b7e2-0d34cc7f0782" providerId="ADAL" clId="{DAD484D0-FBD7-45B8-BE07-F10B08E01E93}" dt="2019-05-16T00:44:24.961" v="109" actId="20577"/>
        <pc:sldMkLst>
          <pc:docMk/>
          <pc:sldMk cId="1647522765" sldId="11121"/>
        </pc:sldMkLst>
        <pc:spChg chg="mod">
          <ac:chgData name="Nikola Metulev" userId="77b51a0f-c7a4-43b7-b7e2-0d34cc7f0782" providerId="ADAL" clId="{DAD484D0-FBD7-45B8-BE07-F10B08E01E93}" dt="2019-05-16T00:44:24.961" v="109" actId="20577"/>
          <ac:spMkLst>
            <pc:docMk/>
            <pc:sldMk cId="1647522765" sldId="11121"/>
            <ac:spMk id="34" creationId="{7F3CAB47-D156-4ABE-B98B-2C470C473B38}"/>
          </ac:spMkLst>
        </pc:spChg>
      </pc:sldChg>
      <pc:sldChg chg="modSp modNotesTx">
        <pc:chgData name="Nikola Metulev" userId="77b51a0f-c7a4-43b7-b7e2-0d34cc7f0782" providerId="ADAL" clId="{DAD484D0-FBD7-45B8-BE07-F10B08E01E93}" dt="2019-05-23T04:04:14.215" v="3847" actId="20577"/>
        <pc:sldMkLst>
          <pc:docMk/>
          <pc:sldMk cId="1038302774" sldId="11162"/>
        </pc:sldMkLst>
        <pc:spChg chg="mod">
          <ac:chgData name="Nikola Metulev" userId="77b51a0f-c7a4-43b7-b7e2-0d34cc7f0782" providerId="ADAL" clId="{DAD484D0-FBD7-45B8-BE07-F10B08E01E93}" dt="2019-05-23T04:03:46.977" v="3846" actId="20577"/>
          <ac:spMkLst>
            <pc:docMk/>
            <pc:sldMk cId="1038302774" sldId="11162"/>
            <ac:spMk id="2" creationId="{871E2FA3-EF5E-475F-B94A-F430CC01FB3D}"/>
          </ac:spMkLst>
        </pc:spChg>
      </pc:sldChg>
      <pc:sldChg chg="modSp">
        <pc:chgData name="Nikola Metulev" userId="77b51a0f-c7a4-43b7-b7e2-0d34cc7f0782" providerId="ADAL" clId="{DAD484D0-FBD7-45B8-BE07-F10B08E01E93}" dt="2019-05-22T00:06:15.359" v="728" actId="20577"/>
        <pc:sldMkLst>
          <pc:docMk/>
          <pc:sldMk cId="1451977035" sldId="11163"/>
        </pc:sldMkLst>
        <pc:spChg chg="mod">
          <ac:chgData name="Nikola Metulev" userId="77b51a0f-c7a4-43b7-b7e2-0d34cc7f0782" providerId="ADAL" clId="{DAD484D0-FBD7-45B8-BE07-F10B08E01E93}" dt="2019-05-22T00:06:15.359" v="728" actId="20577"/>
          <ac:spMkLst>
            <pc:docMk/>
            <pc:sldMk cId="1451977035" sldId="11163"/>
            <ac:spMk id="2" creationId="{871E2FA3-EF5E-475F-B94A-F430CC01FB3D}"/>
          </ac:spMkLst>
        </pc:spChg>
      </pc:sldChg>
      <pc:sldChg chg="delSp modSp ord modTransition delAnim modAnim modNotesTx">
        <pc:chgData name="Nikola Metulev" userId="77b51a0f-c7a4-43b7-b7e2-0d34cc7f0782" providerId="ADAL" clId="{DAD484D0-FBD7-45B8-BE07-F10B08E01E93}" dt="2019-05-23T03:23:31.607" v="3232"/>
        <pc:sldMkLst>
          <pc:docMk/>
          <pc:sldMk cId="1674818452" sldId="11165"/>
        </pc:sldMkLst>
        <pc:spChg chg="mod">
          <ac:chgData name="Nikola Metulev" userId="77b51a0f-c7a4-43b7-b7e2-0d34cc7f0782" providerId="ADAL" clId="{DAD484D0-FBD7-45B8-BE07-F10B08E01E93}" dt="2019-05-22T16:58:35.794" v="805" actId="1038"/>
          <ac:spMkLst>
            <pc:docMk/>
            <pc:sldMk cId="1674818452" sldId="11165"/>
            <ac:spMk id="4" creationId="{00EC90FF-55B5-4CBE-BAA3-277B3CCEA6E2}"/>
          </ac:spMkLst>
        </pc:spChg>
        <pc:spChg chg="mod">
          <ac:chgData name="Nikola Metulev" userId="77b51a0f-c7a4-43b7-b7e2-0d34cc7f0782" providerId="ADAL" clId="{DAD484D0-FBD7-45B8-BE07-F10B08E01E93}" dt="2019-05-22T16:58:35.794" v="805" actId="1038"/>
          <ac:spMkLst>
            <pc:docMk/>
            <pc:sldMk cId="1674818452" sldId="11165"/>
            <ac:spMk id="18" creationId="{FD549DD2-6200-4D69-9C54-8CC6CE1FD29A}"/>
          </ac:spMkLst>
        </pc:spChg>
        <pc:spChg chg="mod">
          <ac:chgData name="Nikola Metulev" userId="77b51a0f-c7a4-43b7-b7e2-0d34cc7f0782" providerId="ADAL" clId="{DAD484D0-FBD7-45B8-BE07-F10B08E01E93}" dt="2019-05-22T16:58:35.794" v="805" actId="1038"/>
          <ac:spMkLst>
            <pc:docMk/>
            <pc:sldMk cId="1674818452" sldId="11165"/>
            <ac:spMk id="26" creationId="{40D86C5D-C64F-42A0-BFEE-1B4E40DBAD2D}"/>
          </ac:spMkLst>
        </pc:spChg>
        <pc:spChg chg="mod">
          <ac:chgData name="Nikola Metulev" userId="77b51a0f-c7a4-43b7-b7e2-0d34cc7f0782" providerId="ADAL" clId="{DAD484D0-FBD7-45B8-BE07-F10B08E01E93}" dt="2019-05-22T16:58:35.794" v="805" actId="1038"/>
          <ac:spMkLst>
            <pc:docMk/>
            <pc:sldMk cId="1674818452" sldId="11165"/>
            <ac:spMk id="27" creationId="{1913E68F-948A-4825-B1BB-FE68FE93E408}"/>
          </ac:spMkLst>
        </pc:spChg>
        <pc:spChg chg="mod">
          <ac:chgData name="Nikola Metulev" userId="77b51a0f-c7a4-43b7-b7e2-0d34cc7f0782" providerId="ADAL" clId="{DAD484D0-FBD7-45B8-BE07-F10B08E01E93}" dt="2019-05-22T16:58:35.794" v="805" actId="1038"/>
          <ac:spMkLst>
            <pc:docMk/>
            <pc:sldMk cId="1674818452" sldId="11165"/>
            <ac:spMk id="30" creationId="{F26F6751-3BBB-4646-B1BA-6E0F784E9091}"/>
          </ac:spMkLst>
        </pc:spChg>
        <pc:spChg chg="mod">
          <ac:chgData name="Nikola Metulev" userId="77b51a0f-c7a4-43b7-b7e2-0d34cc7f0782" providerId="ADAL" clId="{DAD484D0-FBD7-45B8-BE07-F10B08E01E93}" dt="2019-05-22T16:58:35.794" v="805" actId="1038"/>
          <ac:spMkLst>
            <pc:docMk/>
            <pc:sldMk cId="1674818452" sldId="11165"/>
            <ac:spMk id="33" creationId="{73F4C9C2-216F-4442-976D-5F5AD58BD092}"/>
          </ac:spMkLst>
        </pc:spChg>
        <pc:spChg chg="mod">
          <ac:chgData name="Nikola Metulev" userId="77b51a0f-c7a4-43b7-b7e2-0d34cc7f0782" providerId="ADAL" clId="{DAD484D0-FBD7-45B8-BE07-F10B08E01E93}" dt="2019-05-22T16:58:35.794" v="805" actId="1038"/>
          <ac:spMkLst>
            <pc:docMk/>
            <pc:sldMk cId="1674818452" sldId="11165"/>
            <ac:spMk id="35" creationId="{891F45B6-0493-4801-8BF3-E39F8C24B23B}"/>
          </ac:spMkLst>
        </pc:spChg>
        <pc:spChg chg="mod">
          <ac:chgData name="Nikola Metulev" userId="77b51a0f-c7a4-43b7-b7e2-0d34cc7f0782" providerId="ADAL" clId="{DAD484D0-FBD7-45B8-BE07-F10B08E01E93}" dt="2019-05-22T16:58:35.794" v="805" actId="1038"/>
          <ac:spMkLst>
            <pc:docMk/>
            <pc:sldMk cId="1674818452" sldId="11165"/>
            <ac:spMk id="40" creationId="{CD7B4B47-7579-41C3-93E7-337FDEE0FA08}"/>
          </ac:spMkLst>
        </pc:spChg>
        <pc:spChg chg="mod">
          <ac:chgData name="Nikola Metulev" userId="77b51a0f-c7a4-43b7-b7e2-0d34cc7f0782" providerId="ADAL" clId="{DAD484D0-FBD7-45B8-BE07-F10B08E01E93}" dt="2019-05-22T16:58:35.794" v="805" actId="1038"/>
          <ac:spMkLst>
            <pc:docMk/>
            <pc:sldMk cId="1674818452" sldId="11165"/>
            <ac:spMk id="54" creationId="{16E3DD5F-E928-4E76-8D68-A80604D031A0}"/>
          </ac:spMkLst>
        </pc:spChg>
        <pc:spChg chg="mod">
          <ac:chgData name="Nikola Metulev" userId="77b51a0f-c7a4-43b7-b7e2-0d34cc7f0782" providerId="ADAL" clId="{DAD484D0-FBD7-45B8-BE07-F10B08E01E93}" dt="2019-05-22T16:58:35.794" v="805" actId="1038"/>
          <ac:spMkLst>
            <pc:docMk/>
            <pc:sldMk cId="1674818452" sldId="11165"/>
            <ac:spMk id="59" creationId="{DF2EFEDF-8665-4723-BEA1-4B272FC6FDDC}"/>
          </ac:spMkLst>
        </pc:spChg>
        <pc:spChg chg="mod">
          <ac:chgData name="Nikola Metulev" userId="77b51a0f-c7a4-43b7-b7e2-0d34cc7f0782" providerId="ADAL" clId="{DAD484D0-FBD7-45B8-BE07-F10B08E01E93}" dt="2019-05-22T16:58:35.794" v="805" actId="1038"/>
          <ac:spMkLst>
            <pc:docMk/>
            <pc:sldMk cId="1674818452" sldId="11165"/>
            <ac:spMk id="60" creationId="{FAD7B27D-4FF6-4B92-8CD2-32B6F6E1765A}"/>
          </ac:spMkLst>
        </pc:spChg>
        <pc:spChg chg="mod">
          <ac:chgData name="Nikola Metulev" userId="77b51a0f-c7a4-43b7-b7e2-0d34cc7f0782" providerId="ADAL" clId="{DAD484D0-FBD7-45B8-BE07-F10B08E01E93}" dt="2019-05-22T16:58:35.794" v="805" actId="1038"/>
          <ac:spMkLst>
            <pc:docMk/>
            <pc:sldMk cId="1674818452" sldId="11165"/>
            <ac:spMk id="70" creationId="{B49C2462-FAE4-4A40-ADDF-29B29ECEE1E4}"/>
          </ac:spMkLst>
        </pc:spChg>
        <pc:spChg chg="mod">
          <ac:chgData name="Nikola Metulev" userId="77b51a0f-c7a4-43b7-b7e2-0d34cc7f0782" providerId="ADAL" clId="{DAD484D0-FBD7-45B8-BE07-F10B08E01E93}" dt="2019-05-22T16:58:35.794" v="805" actId="1038"/>
          <ac:spMkLst>
            <pc:docMk/>
            <pc:sldMk cId="1674818452" sldId="11165"/>
            <ac:spMk id="78" creationId="{5236734D-2AC9-4152-8336-25CAA8D02D42}"/>
          </ac:spMkLst>
        </pc:spChg>
        <pc:spChg chg="del">
          <ac:chgData name="Nikola Metulev" userId="77b51a0f-c7a4-43b7-b7e2-0d34cc7f0782" providerId="ADAL" clId="{DAD484D0-FBD7-45B8-BE07-F10B08E01E93}" dt="2019-05-22T16:58:17.092" v="735" actId="478"/>
          <ac:spMkLst>
            <pc:docMk/>
            <pc:sldMk cId="1674818452" sldId="11165"/>
            <ac:spMk id="81" creationId="{346E6A91-E6F6-4FBD-BA3A-088FCAC5B02A}"/>
          </ac:spMkLst>
        </pc:spChg>
        <pc:spChg chg="del">
          <ac:chgData name="Nikola Metulev" userId="77b51a0f-c7a4-43b7-b7e2-0d34cc7f0782" providerId="ADAL" clId="{DAD484D0-FBD7-45B8-BE07-F10B08E01E93}" dt="2019-05-22T16:58:17.092" v="735" actId="478"/>
          <ac:spMkLst>
            <pc:docMk/>
            <pc:sldMk cId="1674818452" sldId="11165"/>
            <ac:spMk id="82" creationId="{A791AD38-3743-4FDB-B549-ACAD52454F67}"/>
          </ac:spMkLst>
        </pc:spChg>
        <pc:spChg chg="mod">
          <ac:chgData name="Nikola Metulev" userId="77b51a0f-c7a4-43b7-b7e2-0d34cc7f0782" providerId="ADAL" clId="{DAD484D0-FBD7-45B8-BE07-F10B08E01E93}" dt="2019-05-22T16:58:35.794" v="805" actId="1038"/>
          <ac:spMkLst>
            <pc:docMk/>
            <pc:sldMk cId="1674818452" sldId="11165"/>
            <ac:spMk id="85" creationId="{27266986-B5B3-4677-B0AA-6A26C6FF1D20}"/>
          </ac:spMkLst>
        </pc:spChg>
        <pc:spChg chg="del">
          <ac:chgData name="Nikola Metulev" userId="77b51a0f-c7a4-43b7-b7e2-0d34cc7f0782" providerId="ADAL" clId="{DAD484D0-FBD7-45B8-BE07-F10B08E01E93}" dt="2019-05-22T16:58:17.092" v="735" actId="478"/>
          <ac:spMkLst>
            <pc:docMk/>
            <pc:sldMk cId="1674818452" sldId="11165"/>
            <ac:spMk id="86" creationId="{36B38910-CDD7-4A37-82B8-A178E6C3AC66}"/>
          </ac:spMkLst>
        </pc:spChg>
        <pc:spChg chg="del">
          <ac:chgData name="Nikola Metulev" userId="77b51a0f-c7a4-43b7-b7e2-0d34cc7f0782" providerId="ADAL" clId="{DAD484D0-FBD7-45B8-BE07-F10B08E01E93}" dt="2019-05-22T16:58:17.092" v="735" actId="478"/>
          <ac:spMkLst>
            <pc:docMk/>
            <pc:sldMk cId="1674818452" sldId="11165"/>
            <ac:spMk id="87" creationId="{875F9D52-8DD0-4BD0-840C-1346BF04482B}"/>
          </ac:spMkLst>
        </pc:spChg>
        <pc:spChg chg="mod">
          <ac:chgData name="Nikola Metulev" userId="77b51a0f-c7a4-43b7-b7e2-0d34cc7f0782" providerId="ADAL" clId="{DAD484D0-FBD7-45B8-BE07-F10B08E01E93}" dt="2019-05-22T16:58:35.794" v="805" actId="1038"/>
          <ac:spMkLst>
            <pc:docMk/>
            <pc:sldMk cId="1674818452" sldId="11165"/>
            <ac:spMk id="88" creationId="{A5BF1D4A-A21D-4F67-913E-A9E4ACF8CE07}"/>
          </ac:spMkLst>
        </pc:spChg>
        <pc:spChg chg="del">
          <ac:chgData name="Nikola Metulev" userId="77b51a0f-c7a4-43b7-b7e2-0d34cc7f0782" providerId="ADAL" clId="{DAD484D0-FBD7-45B8-BE07-F10B08E01E93}" dt="2019-05-22T16:58:17.092" v="735" actId="478"/>
          <ac:spMkLst>
            <pc:docMk/>
            <pc:sldMk cId="1674818452" sldId="11165"/>
            <ac:spMk id="89" creationId="{402C6B5C-B048-4C37-99BE-1C1104E76291}"/>
          </ac:spMkLst>
        </pc:spChg>
        <pc:spChg chg="del">
          <ac:chgData name="Nikola Metulev" userId="77b51a0f-c7a4-43b7-b7e2-0d34cc7f0782" providerId="ADAL" clId="{DAD484D0-FBD7-45B8-BE07-F10B08E01E93}" dt="2019-05-22T16:58:17.092" v="735" actId="478"/>
          <ac:spMkLst>
            <pc:docMk/>
            <pc:sldMk cId="1674818452" sldId="11165"/>
            <ac:spMk id="90" creationId="{117FBD96-CDDB-4993-9B96-AE3AA5B17279}"/>
          </ac:spMkLst>
        </pc:spChg>
        <pc:spChg chg="mod">
          <ac:chgData name="Nikola Metulev" userId="77b51a0f-c7a4-43b7-b7e2-0d34cc7f0782" providerId="ADAL" clId="{DAD484D0-FBD7-45B8-BE07-F10B08E01E93}" dt="2019-05-22T16:58:35.794" v="805" actId="1038"/>
          <ac:spMkLst>
            <pc:docMk/>
            <pc:sldMk cId="1674818452" sldId="11165"/>
            <ac:spMk id="91" creationId="{56473224-4760-480A-BFFC-364609BF5F74}"/>
          </ac:spMkLst>
        </pc:spChg>
        <pc:spChg chg="del">
          <ac:chgData name="Nikola Metulev" userId="77b51a0f-c7a4-43b7-b7e2-0d34cc7f0782" providerId="ADAL" clId="{DAD484D0-FBD7-45B8-BE07-F10B08E01E93}" dt="2019-05-22T16:58:17.092" v="735" actId="478"/>
          <ac:spMkLst>
            <pc:docMk/>
            <pc:sldMk cId="1674818452" sldId="11165"/>
            <ac:spMk id="92" creationId="{67245B35-F2CD-4B16-97EE-A31FA6C94D3A}"/>
          </ac:spMkLst>
        </pc:spChg>
        <pc:spChg chg="del">
          <ac:chgData name="Nikola Metulev" userId="77b51a0f-c7a4-43b7-b7e2-0d34cc7f0782" providerId="ADAL" clId="{DAD484D0-FBD7-45B8-BE07-F10B08E01E93}" dt="2019-05-22T16:58:17.092" v="735" actId="478"/>
          <ac:spMkLst>
            <pc:docMk/>
            <pc:sldMk cId="1674818452" sldId="11165"/>
            <ac:spMk id="93" creationId="{9D8F466B-2BCC-4495-B1F7-C8754018C63E}"/>
          </ac:spMkLst>
        </pc:spChg>
        <pc:grpChg chg="mod">
          <ac:chgData name="Nikola Metulev" userId="77b51a0f-c7a4-43b7-b7e2-0d34cc7f0782" providerId="ADAL" clId="{DAD484D0-FBD7-45B8-BE07-F10B08E01E93}" dt="2019-05-22T16:58:35.794" v="805" actId="1038"/>
          <ac:grpSpMkLst>
            <pc:docMk/>
            <pc:sldMk cId="1674818452" sldId="11165"/>
            <ac:grpSpMk id="8" creationId="{3195E682-DDC2-4C13-BD71-036B15720478}"/>
          </ac:grpSpMkLst>
        </pc:grpChg>
        <pc:grpChg chg="mod">
          <ac:chgData name="Nikola Metulev" userId="77b51a0f-c7a4-43b7-b7e2-0d34cc7f0782" providerId="ADAL" clId="{DAD484D0-FBD7-45B8-BE07-F10B08E01E93}" dt="2019-05-22T16:58:35.794" v="805" actId="1038"/>
          <ac:grpSpMkLst>
            <pc:docMk/>
            <pc:sldMk cId="1674818452" sldId="11165"/>
            <ac:grpSpMk id="12" creationId="{30382087-71FE-4411-9F39-6ED7FDBCF2AD}"/>
          </ac:grpSpMkLst>
        </pc:grpChg>
        <pc:grpChg chg="mod">
          <ac:chgData name="Nikola Metulev" userId="77b51a0f-c7a4-43b7-b7e2-0d34cc7f0782" providerId="ADAL" clId="{DAD484D0-FBD7-45B8-BE07-F10B08E01E93}" dt="2019-05-22T16:58:35.794" v="805" actId="1038"/>
          <ac:grpSpMkLst>
            <pc:docMk/>
            <pc:sldMk cId="1674818452" sldId="11165"/>
            <ac:grpSpMk id="28" creationId="{585F1697-B8D5-4A75-A542-1ADD1DB7926F}"/>
          </ac:grpSpMkLst>
        </pc:grpChg>
        <pc:grpChg chg="mod">
          <ac:chgData name="Nikola Metulev" userId="77b51a0f-c7a4-43b7-b7e2-0d34cc7f0782" providerId="ADAL" clId="{DAD484D0-FBD7-45B8-BE07-F10B08E01E93}" dt="2019-05-22T16:58:35.794" v="805" actId="1038"/>
          <ac:grpSpMkLst>
            <pc:docMk/>
            <pc:sldMk cId="1674818452" sldId="11165"/>
            <ac:grpSpMk id="41" creationId="{40D419B7-D8B6-4B36-8364-C0605A54336D}"/>
          </ac:grpSpMkLst>
        </pc:grpChg>
        <pc:grpChg chg="mod">
          <ac:chgData name="Nikola Metulev" userId="77b51a0f-c7a4-43b7-b7e2-0d34cc7f0782" providerId="ADAL" clId="{DAD484D0-FBD7-45B8-BE07-F10B08E01E93}" dt="2019-05-22T16:58:35.794" v="805" actId="1038"/>
          <ac:grpSpMkLst>
            <pc:docMk/>
            <pc:sldMk cId="1674818452" sldId="11165"/>
            <ac:grpSpMk id="61" creationId="{4966564C-AE81-4937-89A0-CABB05E831BA}"/>
          </ac:grpSpMkLst>
        </pc:grpChg>
        <pc:grpChg chg="mod">
          <ac:chgData name="Nikola Metulev" userId="77b51a0f-c7a4-43b7-b7e2-0d34cc7f0782" providerId="ADAL" clId="{DAD484D0-FBD7-45B8-BE07-F10B08E01E93}" dt="2019-05-22T16:58:35.794" v="805" actId="1038"/>
          <ac:grpSpMkLst>
            <pc:docMk/>
            <pc:sldMk cId="1674818452" sldId="11165"/>
            <ac:grpSpMk id="71" creationId="{DD29D05D-0BFA-4914-967F-69C4D1B07071}"/>
          </ac:grpSpMkLst>
        </pc:grpChg>
      </pc:sldChg>
      <pc:sldChg chg="add modTransition">
        <pc:chgData name="Nikola Metulev" userId="77b51a0f-c7a4-43b7-b7e2-0d34cc7f0782" providerId="ADAL" clId="{DAD484D0-FBD7-45B8-BE07-F10B08E01E93}" dt="2019-05-22T16:58:10.054" v="734"/>
        <pc:sldMkLst>
          <pc:docMk/>
          <pc:sldMk cId="1846433234" sldId="11166"/>
        </pc:sldMkLst>
      </pc:sldChg>
      <pc:sldChg chg="modSp add">
        <pc:chgData name="Nikola Metulev" userId="77b51a0f-c7a4-43b7-b7e2-0d34cc7f0782" providerId="ADAL" clId="{DAD484D0-FBD7-45B8-BE07-F10B08E01E93}" dt="2019-05-23T04:03:04.220" v="3822" actId="20577"/>
        <pc:sldMkLst>
          <pc:docMk/>
          <pc:sldMk cId="70179820" sldId="11167"/>
        </pc:sldMkLst>
        <pc:spChg chg="mod">
          <ac:chgData name="Nikola Metulev" userId="77b51a0f-c7a4-43b7-b7e2-0d34cc7f0782" providerId="ADAL" clId="{DAD484D0-FBD7-45B8-BE07-F10B08E01E93}" dt="2019-05-23T04:03:04.220" v="3822" actId="20577"/>
          <ac:spMkLst>
            <pc:docMk/>
            <pc:sldMk cId="70179820" sldId="11167"/>
            <ac:spMk id="7" creationId="{22F4C121-4662-4AAA-B5F3-C522E47DA562}"/>
          </ac:spMkLst>
        </pc:spChg>
      </pc:sldChg>
      <pc:sldChg chg="addSp delSp modSp add">
        <pc:chgData name="Nikola Metulev" userId="77b51a0f-c7a4-43b7-b7e2-0d34cc7f0782" providerId="ADAL" clId="{DAD484D0-FBD7-45B8-BE07-F10B08E01E93}" dt="2019-05-23T04:04:47.270" v="3855"/>
        <pc:sldMkLst>
          <pc:docMk/>
          <pc:sldMk cId="4215844116" sldId="11169"/>
        </pc:sldMkLst>
        <pc:spChg chg="mod">
          <ac:chgData name="Nikola Metulev" userId="77b51a0f-c7a4-43b7-b7e2-0d34cc7f0782" providerId="ADAL" clId="{DAD484D0-FBD7-45B8-BE07-F10B08E01E93}" dt="2019-05-23T04:04:47.270" v="3855"/>
          <ac:spMkLst>
            <pc:docMk/>
            <pc:sldMk cId="4215844116" sldId="11169"/>
            <ac:spMk id="2" creationId="{871E2FA3-EF5E-475F-B94A-F430CC01FB3D}"/>
          </ac:spMkLst>
        </pc:spChg>
        <pc:spChg chg="add del">
          <ac:chgData name="Nikola Metulev" userId="77b51a0f-c7a4-43b7-b7e2-0d34cc7f0782" providerId="ADAL" clId="{DAD484D0-FBD7-45B8-BE07-F10B08E01E93}" dt="2019-05-23T04:04:40.212" v="3852"/>
          <ac:spMkLst>
            <pc:docMk/>
            <pc:sldMk cId="4215844116" sldId="11169"/>
            <ac:spMk id="3" creationId="{BB3898E7-B016-42C4-955C-FE3814C09B8B}"/>
          </ac:spMkLst>
        </pc:spChg>
        <pc:spChg chg="add del">
          <ac:chgData name="Nikola Metulev" userId="77b51a0f-c7a4-43b7-b7e2-0d34cc7f0782" providerId="ADAL" clId="{DAD484D0-FBD7-45B8-BE07-F10B08E01E93}" dt="2019-05-23T04:04:42.408" v="3854"/>
          <ac:spMkLst>
            <pc:docMk/>
            <pc:sldMk cId="4215844116" sldId="11169"/>
            <ac:spMk id="4" creationId="{244BE298-FD98-459A-AE44-51926285B3DE}"/>
          </ac:spMkLst>
        </pc:spChg>
      </pc:sldChg>
      <pc:sldMasterChg chg="modSldLayout">
        <pc:chgData name="Nikola Metulev" userId="77b51a0f-c7a4-43b7-b7e2-0d34cc7f0782" providerId="ADAL" clId="{DAD484D0-FBD7-45B8-BE07-F10B08E01E93}" dt="2019-05-24T03:02:26.398" v="3861" actId="1076"/>
        <pc:sldMasterMkLst>
          <pc:docMk/>
          <pc:sldMasterMk cId="2735910807" sldId="2147483648"/>
        </pc:sldMasterMkLst>
        <pc:sldLayoutChg chg="delSp modSp">
          <pc:chgData name="Nikola Metulev" userId="77b51a0f-c7a4-43b7-b7e2-0d34cc7f0782" providerId="ADAL" clId="{DAD484D0-FBD7-45B8-BE07-F10B08E01E93}" dt="2019-05-24T03:02:26.398" v="3861" actId="1076"/>
          <pc:sldLayoutMkLst>
            <pc:docMk/>
            <pc:sldMasterMk cId="2735910807" sldId="2147483648"/>
            <pc:sldLayoutMk cId="1114952476" sldId="2147483664"/>
          </pc:sldLayoutMkLst>
          <pc:spChg chg="del mod">
            <ac:chgData name="Nikola Metulev" userId="77b51a0f-c7a4-43b7-b7e2-0d34cc7f0782" providerId="ADAL" clId="{DAD484D0-FBD7-45B8-BE07-F10B08E01E93}" dt="2019-05-24T03:02:22.646" v="3860" actId="478"/>
            <ac:spMkLst>
              <pc:docMk/>
              <pc:sldMasterMk cId="2735910807" sldId="2147483648"/>
              <pc:sldLayoutMk cId="1114952476" sldId="2147483664"/>
              <ac:spMk id="10" creationId="{4F2030F1-4E27-460F-AAAD-BDB0E0222A0C}"/>
            </ac:spMkLst>
          </pc:spChg>
          <pc:picChg chg="mod">
            <ac:chgData name="Nikola Metulev" userId="77b51a0f-c7a4-43b7-b7e2-0d34cc7f0782" providerId="ADAL" clId="{DAD484D0-FBD7-45B8-BE07-F10B08E01E93}" dt="2019-05-24T03:02:26.398" v="3861" actId="1076"/>
            <ac:picMkLst>
              <pc:docMk/>
              <pc:sldMasterMk cId="2735910807" sldId="2147483648"/>
              <pc:sldLayoutMk cId="1114952476" sldId="2147483664"/>
              <ac:picMk id="9" creationId="{8626521C-D9A5-44F2-9729-31AEB308F985}"/>
            </ac:picMkLst>
          </pc:picChg>
        </pc:sldLayoutChg>
      </pc:sldMasterChg>
      <pc:sldMasterChg chg="modSldLayout">
        <pc:chgData name="Nikola Metulev" userId="77b51a0f-c7a4-43b7-b7e2-0d34cc7f0782" providerId="ADAL" clId="{DAD484D0-FBD7-45B8-BE07-F10B08E01E93}" dt="2019-05-23T03:44:53.989" v="3677" actId="478"/>
        <pc:sldMasterMkLst>
          <pc:docMk/>
          <pc:sldMasterMk cId="1282804975" sldId="2147483711"/>
        </pc:sldMasterMkLst>
        <pc:sldLayoutChg chg="delSp delAnim">
          <pc:chgData name="Nikola Metulev" userId="77b51a0f-c7a4-43b7-b7e2-0d34cc7f0782" providerId="ADAL" clId="{DAD484D0-FBD7-45B8-BE07-F10B08E01E93}" dt="2019-05-23T03:44:53.989" v="3677" actId="478"/>
          <pc:sldLayoutMkLst>
            <pc:docMk/>
            <pc:sldMasterMk cId="1282804975" sldId="2147483711"/>
            <pc:sldLayoutMk cId="3706317053" sldId="2147483724"/>
          </pc:sldLayoutMkLst>
          <pc:spChg chg="del">
            <ac:chgData name="Nikola Metulev" userId="77b51a0f-c7a4-43b7-b7e2-0d34cc7f0782" providerId="ADAL" clId="{DAD484D0-FBD7-45B8-BE07-F10B08E01E93}" dt="2019-05-23T03:44:53.989" v="3677" actId="478"/>
            <ac:spMkLst>
              <pc:docMk/>
              <pc:sldMasterMk cId="1282804975" sldId="2147483711"/>
              <pc:sldLayoutMk cId="3706317053" sldId="2147483724"/>
              <ac:spMk id="5" creationId="{E16D309E-1A22-41D8-8403-7BBFE4468DA2}"/>
            </ac:spMkLst>
          </pc:spChg>
        </pc:sldLayoutChg>
      </pc:sldMasterChg>
    </pc:docChg>
  </pc:docChgLst>
  <pc:docChgLst>
    <pc:chgData name="Riccardo Cappello" userId="97d54fbffe06a6e0" providerId="LiveId" clId="{149D5579-9355-404F-ACF0-D0542D96BE43}"/>
    <pc:docChg chg="custSel modSld">
      <pc:chgData name="Riccardo Cappello" userId="97d54fbffe06a6e0" providerId="LiveId" clId="{149D5579-9355-404F-ACF0-D0542D96BE43}" dt="2019-06-28T07:19:31.765" v="0" actId="478"/>
      <pc:docMkLst>
        <pc:docMk/>
      </pc:docMkLst>
      <pc:sldChg chg="delSp">
        <pc:chgData name="Riccardo Cappello" userId="97d54fbffe06a6e0" providerId="LiveId" clId="{149D5579-9355-404F-ACF0-D0542D96BE43}" dt="2019-06-28T07:19:31.765" v="0" actId="478"/>
        <pc:sldMkLst>
          <pc:docMk/>
          <pc:sldMk cId="3788705334" sldId="259"/>
        </pc:sldMkLst>
        <pc:picChg chg="del">
          <ac:chgData name="Riccardo Cappello" userId="97d54fbffe06a6e0" providerId="LiveId" clId="{149D5579-9355-404F-ACF0-D0542D96BE43}" dt="2019-06-28T07:19:31.765" v="0" actId="478"/>
          <ac:picMkLst>
            <pc:docMk/>
            <pc:sldMk cId="3788705334" sldId="259"/>
            <ac:picMk id="5" creationId="{69E4007A-7275-4F6A-8A53-F3C7D7F50D39}"/>
          </ac:picMkLst>
        </pc:picChg>
      </pc:sldChg>
    </pc:docChg>
  </pc:docChgLst>
  <pc:docChgLst>
    <pc:chgData name="Nikola Metulev" userId="77b51a0f-c7a4-43b7-b7e2-0d34cc7f0782" providerId="ADAL" clId="{8F307CDB-E522-42F7-A68D-8DE3849F0925}"/>
    <pc:docChg chg="undo custSel addSld delSld modSld sldOrd">
      <pc:chgData name="Nikola Metulev" userId="77b51a0f-c7a4-43b7-b7e2-0d34cc7f0782" providerId="ADAL" clId="{8F307CDB-E522-42F7-A68D-8DE3849F0925}" dt="2019-05-30T16:13:41.866" v="4975"/>
      <pc:docMkLst>
        <pc:docMk/>
      </pc:docMkLst>
      <pc:sldChg chg="modSp">
        <pc:chgData name="Nikola Metulev" userId="77b51a0f-c7a4-43b7-b7e2-0d34cc7f0782" providerId="ADAL" clId="{8F307CDB-E522-42F7-A68D-8DE3849F0925}" dt="2019-05-10T19:36:02.668" v="12" actId="20577"/>
        <pc:sldMkLst>
          <pc:docMk/>
          <pc:sldMk cId="472508337" sldId="256"/>
        </pc:sldMkLst>
        <pc:spChg chg="mod">
          <ac:chgData name="Nikola Metulev" userId="77b51a0f-c7a4-43b7-b7e2-0d34cc7f0782" providerId="ADAL" clId="{8F307CDB-E522-42F7-A68D-8DE3849F0925}" dt="2019-05-10T19:36:02.668" v="12" actId="20577"/>
          <ac:spMkLst>
            <pc:docMk/>
            <pc:sldMk cId="472508337" sldId="256"/>
            <ac:spMk id="9" creationId="{EB051579-52C7-4D72-88DE-1436711C3E27}"/>
          </ac:spMkLst>
        </pc:spChg>
      </pc:sldChg>
      <pc:sldChg chg="modSp">
        <pc:chgData name="Nikola Metulev" userId="77b51a0f-c7a4-43b7-b7e2-0d34cc7f0782" providerId="ADAL" clId="{8F307CDB-E522-42F7-A68D-8DE3849F0925}" dt="2019-05-10T22:42:48.485" v="395"/>
        <pc:sldMkLst>
          <pc:docMk/>
          <pc:sldMk cId="3583846880" sldId="268"/>
        </pc:sldMkLst>
        <pc:spChg chg="mod">
          <ac:chgData name="Nikola Metulev" userId="77b51a0f-c7a4-43b7-b7e2-0d34cc7f0782" providerId="ADAL" clId="{8F307CDB-E522-42F7-A68D-8DE3849F0925}" dt="2019-05-10T22:40:10.850" v="315" actId="20577"/>
          <ac:spMkLst>
            <pc:docMk/>
            <pc:sldMk cId="3583846880" sldId="268"/>
            <ac:spMk id="32" creationId="{F612EF9D-4E2E-4F22-BA2C-555D692989DA}"/>
          </ac:spMkLst>
        </pc:spChg>
        <pc:spChg chg="mod">
          <ac:chgData name="Nikola Metulev" userId="77b51a0f-c7a4-43b7-b7e2-0d34cc7f0782" providerId="ADAL" clId="{8F307CDB-E522-42F7-A68D-8DE3849F0925}" dt="2019-05-10T22:42:48.485" v="395"/>
          <ac:spMkLst>
            <pc:docMk/>
            <pc:sldMk cId="3583846880" sldId="268"/>
            <ac:spMk id="34" creationId="{7F3CAB47-D156-4ABE-B98B-2C470C473B38}"/>
          </ac:spMkLst>
        </pc:spChg>
      </pc:sldChg>
      <pc:sldChg chg="modSp ord modTransition">
        <pc:chgData name="Nikola Metulev" userId="77b51a0f-c7a4-43b7-b7e2-0d34cc7f0782" providerId="ADAL" clId="{8F307CDB-E522-42F7-A68D-8DE3849F0925}" dt="2019-05-17T20:57:00.418" v="3986" actId="20577"/>
        <pc:sldMkLst>
          <pc:docMk/>
          <pc:sldMk cId="1477760089" sldId="272"/>
        </pc:sldMkLst>
        <pc:spChg chg="mod">
          <ac:chgData name="Nikola Metulev" userId="77b51a0f-c7a4-43b7-b7e2-0d34cc7f0782" providerId="ADAL" clId="{8F307CDB-E522-42F7-A68D-8DE3849F0925}" dt="2019-05-17T20:57:00.418" v="3986" actId="20577"/>
          <ac:spMkLst>
            <pc:docMk/>
            <pc:sldMk cId="1477760089" sldId="272"/>
            <ac:spMk id="2" creationId="{871E2FA3-EF5E-475F-B94A-F430CC01FB3D}"/>
          </ac:spMkLst>
        </pc:spChg>
      </pc:sldChg>
      <pc:sldChg chg="modSp">
        <pc:chgData name="Nikola Metulev" userId="77b51a0f-c7a4-43b7-b7e2-0d34cc7f0782" providerId="ADAL" clId="{8F307CDB-E522-42F7-A68D-8DE3849F0925}" dt="2019-05-10T22:29:48.762" v="188"/>
        <pc:sldMkLst>
          <pc:docMk/>
          <pc:sldMk cId="1704521697" sldId="284"/>
        </pc:sldMkLst>
        <pc:spChg chg="mod">
          <ac:chgData name="Nikola Metulev" userId="77b51a0f-c7a4-43b7-b7e2-0d34cc7f0782" providerId="ADAL" clId="{8F307CDB-E522-42F7-A68D-8DE3849F0925}" dt="2019-05-10T22:29:48.762" v="188"/>
          <ac:spMkLst>
            <pc:docMk/>
            <pc:sldMk cId="1704521697" sldId="284"/>
            <ac:spMk id="2" creationId="{871E2FA3-EF5E-475F-B94A-F430CC01FB3D}"/>
          </ac:spMkLst>
        </pc:spChg>
      </pc:sldChg>
      <pc:sldChg chg="modSp">
        <pc:chgData name="Nikola Metulev" userId="77b51a0f-c7a4-43b7-b7e2-0d34cc7f0782" providerId="ADAL" clId="{8F307CDB-E522-42F7-A68D-8DE3849F0925}" dt="2019-05-24T18:29:08.440" v="4968" actId="20577"/>
        <pc:sldMkLst>
          <pc:docMk/>
          <pc:sldMk cId="1498671396" sldId="285"/>
        </pc:sldMkLst>
        <pc:spChg chg="mod">
          <ac:chgData name="Nikola Metulev" userId="77b51a0f-c7a4-43b7-b7e2-0d34cc7f0782" providerId="ADAL" clId="{8F307CDB-E522-42F7-A68D-8DE3849F0925}" dt="2019-05-24T18:29:02.091" v="4967" actId="20577"/>
          <ac:spMkLst>
            <pc:docMk/>
            <pc:sldMk cId="1498671396" sldId="285"/>
            <ac:spMk id="32" creationId="{F612EF9D-4E2E-4F22-BA2C-555D692989DA}"/>
          </ac:spMkLst>
        </pc:spChg>
        <pc:spChg chg="mod">
          <ac:chgData name="Nikola Metulev" userId="77b51a0f-c7a4-43b7-b7e2-0d34cc7f0782" providerId="ADAL" clId="{8F307CDB-E522-42F7-A68D-8DE3849F0925}" dt="2019-05-24T18:29:08.440" v="4968" actId="20577"/>
          <ac:spMkLst>
            <pc:docMk/>
            <pc:sldMk cId="1498671396" sldId="285"/>
            <ac:spMk id="34" creationId="{7F3CAB47-D156-4ABE-B98B-2C470C473B38}"/>
          </ac:spMkLst>
        </pc:spChg>
        <pc:graphicFrameChg chg="mod modGraphic">
          <ac:chgData name="Nikola Metulev" userId="77b51a0f-c7a4-43b7-b7e2-0d34cc7f0782" providerId="ADAL" clId="{8F307CDB-E522-42F7-A68D-8DE3849F0925}" dt="2019-05-16T17:05:30.296" v="566" actId="20577"/>
          <ac:graphicFrameMkLst>
            <pc:docMk/>
            <pc:sldMk cId="1498671396" sldId="285"/>
            <ac:graphicFrameMk id="2" creationId="{3BEA1BFC-DC52-4EBA-80A8-09C0625DE0FB}"/>
          </ac:graphicFrameMkLst>
        </pc:graphicFrameChg>
      </pc:sldChg>
      <pc:sldChg chg="modSp">
        <pc:chgData name="Nikola Metulev" userId="77b51a0f-c7a4-43b7-b7e2-0d34cc7f0782" providerId="ADAL" clId="{8F307CDB-E522-42F7-A68D-8DE3849F0925}" dt="2019-05-10T22:31:28.131" v="260" actId="20577"/>
        <pc:sldMkLst>
          <pc:docMk/>
          <pc:sldMk cId="862804793" sldId="291"/>
        </pc:sldMkLst>
        <pc:spChg chg="mod">
          <ac:chgData name="Nikola Metulev" userId="77b51a0f-c7a4-43b7-b7e2-0d34cc7f0782" providerId="ADAL" clId="{8F307CDB-E522-42F7-A68D-8DE3849F0925}" dt="2019-05-10T22:31:28.131" v="260" actId="20577"/>
          <ac:spMkLst>
            <pc:docMk/>
            <pc:sldMk cId="862804793" sldId="291"/>
            <ac:spMk id="2" creationId="{871E2FA3-EF5E-475F-B94A-F430CC01FB3D}"/>
          </ac:spMkLst>
        </pc:spChg>
      </pc:sldChg>
      <pc:sldChg chg="addSp modSp add ord modAnim">
        <pc:chgData name="Nikola Metulev" userId="77b51a0f-c7a4-43b7-b7e2-0d34cc7f0782" providerId="ADAL" clId="{8F307CDB-E522-42F7-A68D-8DE3849F0925}" dt="2019-05-22T15:26:34.643" v="4340"/>
        <pc:sldMkLst>
          <pc:docMk/>
          <pc:sldMk cId="1425020874" sldId="2006"/>
        </pc:sldMkLst>
        <pc:spChg chg="add mod">
          <ac:chgData name="Nikola Metulev" userId="77b51a0f-c7a4-43b7-b7e2-0d34cc7f0782" providerId="ADAL" clId="{8F307CDB-E522-42F7-A68D-8DE3849F0925}" dt="2019-05-17T21:01:44.065" v="4025" actId="1076"/>
          <ac:spMkLst>
            <pc:docMk/>
            <pc:sldMk cId="1425020874" sldId="2006"/>
            <ac:spMk id="3" creationId="{FDFE08F3-DEA4-4BA4-B029-1817F8702042}"/>
          </ac:spMkLst>
        </pc:spChg>
        <pc:spChg chg="mod">
          <ac:chgData name="Nikola Metulev" userId="77b51a0f-c7a4-43b7-b7e2-0d34cc7f0782" providerId="ADAL" clId="{8F307CDB-E522-42F7-A68D-8DE3849F0925}" dt="2019-05-17T21:01:24.672" v="4023" actId="20577"/>
          <ac:spMkLst>
            <pc:docMk/>
            <pc:sldMk cId="1425020874" sldId="2006"/>
            <ac:spMk id="4" creationId="{D6A70689-913F-4CCA-8AD5-EA66CF8055EB}"/>
          </ac:spMkLst>
        </pc:spChg>
      </pc:sldChg>
      <pc:sldChg chg="delSp modSp add modTransition">
        <pc:chgData name="Nikola Metulev" userId="77b51a0f-c7a4-43b7-b7e2-0d34cc7f0782" providerId="ADAL" clId="{8F307CDB-E522-42F7-A68D-8DE3849F0925}" dt="2019-05-22T15:45:55.903" v="4834" actId="478"/>
        <pc:sldMkLst>
          <pc:docMk/>
          <pc:sldMk cId="1486652804" sldId="2273"/>
        </pc:sldMkLst>
        <pc:spChg chg="mod">
          <ac:chgData name="Nikola Metulev" userId="77b51a0f-c7a4-43b7-b7e2-0d34cc7f0782" providerId="ADAL" clId="{8F307CDB-E522-42F7-A68D-8DE3849F0925}" dt="2019-05-22T15:45:50.115" v="4833" actId="207"/>
          <ac:spMkLst>
            <pc:docMk/>
            <pc:sldMk cId="1486652804" sldId="2273"/>
            <ac:spMk id="3" creationId="{359997F7-AD4B-453C-B850-9940B2FE4ACB}"/>
          </ac:spMkLst>
        </pc:spChg>
        <pc:picChg chg="del">
          <ac:chgData name="Nikola Metulev" userId="77b51a0f-c7a4-43b7-b7e2-0d34cc7f0782" providerId="ADAL" clId="{8F307CDB-E522-42F7-A68D-8DE3849F0925}" dt="2019-05-22T15:45:55.903" v="4834" actId="478"/>
          <ac:picMkLst>
            <pc:docMk/>
            <pc:sldMk cId="1486652804" sldId="2273"/>
            <ac:picMk id="6" creationId="{105D1804-53F7-43C4-8A3C-94B8E9267CCC}"/>
          </ac:picMkLst>
        </pc:picChg>
      </pc:sldChg>
      <pc:sldChg chg="modSp add modNotesTx">
        <pc:chgData name="Nikola Metulev" userId="77b51a0f-c7a4-43b7-b7e2-0d34cc7f0782" providerId="ADAL" clId="{8F307CDB-E522-42F7-A68D-8DE3849F0925}" dt="2019-05-22T15:24:48.255" v="4339" actId="20577"/>
        <pc:sldMkLst>
          <pc:docMk/>
          <pc:sldMk cId="3604854669" sldId="2275"/>
        </pc:sldMkLst>
        <pc:spChg chg="mod">
          <ac:chgData name="Nikola Metulev" userId="77b51a0f-c7a4-43b7-b7e2-0d34cc7f0782" providerId="ADAL" clId="{8F307CDB-E522-42F7-A68D-8DE3849F0925}" dt="2019-05-10T19:35:46.129" v="9" actId="27636"/>
          <ac:spMkLst>
            <pc:docMk/>
            <pc:sldMk cId="3604854669" sldId="2275"/>
            <ac:spMk id="10" creationId="{00000000-0000-0000-0000-000000000000}"/>
          </ac:spMkLst>
        </pc:spChg>
      </pc:sldChg>
      <pc:sldChg chg="delSp modSp add">
        <pc:chgData name="Nikola Metulev" userId="77b51a0f-c7a4-43b7-b7e2-0d34cc7f0782" providerId="ADAL" clId="{8F307CDB-E522-42F7-A68D-8DE3849F0925}" dt="2019-05-22T15:45:44.044" v="4832" actId="207"/>
        <pc:sldMkLst>
          <pc:docMk/>
          <pc:sldMk cId="2238054148" sldId="11033"/>
        </pc:sldMkLst>
        <pc:spChg chg="mod">
          <ac:chgData name="Nikola Metulev" userId="77b51a0f-c7a4-43b7-b7e2-0d34cc7f0782" providerId="ADAL" clId="{8F307CDB-E522-42F7-A68D-8DE3849F0925}" dt="2019-05-22T15:45:44.044" v="4832" actId="207"/>
          <ac:spMkLst>
            <pc:docMk/>
            <pc:sldMk cId="2238054148" sldId="11033"/>
            <ac:spMk id="2" creationId="{C4D59A29-0961-409C-BA3D-9FBB6C3152DB}"/>
          </ac:spMkLst>
        </pc:spChg>
        <pc:picChg chg="del">
          <ac:chgData name="Nikola Metulev" userId="77b51a0f-c7a4-43b7-b7e2-0d34cc7f0782" providerId="ADAL" clId="{8F307CDB-E522-42F7-A68D-8DE3849F0925}" dt="2019-05-22T15:44:57.047" v="4831" actId="478"/>
          <ac:picMkLst>
            <pc:docMk/>
            <pc:sldMk cId="2238054148" sldId="11033"/>
            <ac:picMk id="5" creationId="{CE734EB2-E774-467B-92C8-0509429F23D1}"/>
          </ac:picMkLst>
        </pc:picChg>
      </pc:sldChg>
      <pc:sldChg chg="add">
        <pc:chgData name="Nikola Metulev" userId="77b51a0f-c7a4-43b7-b7e2-0d34cc7f0782" providerId="ADAL" clId="{8F307CDB-E522-42F7-A68D-8DE3849F0925}" dt="2019-05-10T23:36:46.090" v="535"/>
        <pc:sldMkLst>
          <pc:docMk/>
          <pc:sldMk cId="4200488987" sldId="11048"/>
        </pc:sldMkLst>
      </pc:sldChg>
      <pc:sldChg chg="modSp add">
        <pc:chgData name="Nikola Metulev" userId="77b51a0f-c7a4-43b7-b7e2-0d34cc7f0782" providerId="ADAL" clId="{8F307CDB-E522-42F7-A68D-8DE3849F0925}" dt="2019-05-22T15:24:09.428" v="4337" actId="1076"/>
        <pc:sldMkLst>
          <pc:docMk/>
          <pc:sldMk cId="3826794741" sldId="11051"/>
        </pc:sldMkLst>
        <pc:spChg chg="mod">
          <ac:chgData name="Nikola Metulev" userId="77b51a0f-c7a4-43b7-b7e2-0d34cc7f0782" providerId="ADAL" clId="{8F307CDB-E522-42F7-A68D-8DE3849F0925}" dt="2019-05-10T19:35:46.080" v="7" actId="27636"/>
          <ac:spMkLst>
            <pc:docMk/>
            <pc:sldMk cId="3826794741" sldId="11051"/>
            <ac:spMk id="2" creationId="{9A54C071-81CD-4C86-9F99-F2BE26629A13}"/>
          </ac:spMkLst>
        </pc:spChg>
        <pc:spChg chg="mod">
          <ac:chgData name="Nikola Metulev" userId="77b51a0f-c7a4-43b7-b7e2-0d34cc7f0782" providerId="ADAL" clId="{8F307CDB-E522-42F7-A68D-8DE3849F0925}" dt="2019-05-22T15:24:09.428" v="4337" actId="1076"/>
          <ac:spMkLst>
            <pc:docMk/>
            <pc:sldMk cId="3826794741" sldId="11051"/>
            <ac:spMk id="129" creationId="{10F62DF3-AE02-47C3-81A3-5ACD8E73B58C}"/>
          </ac:spMkLst>
        </pc:spChg>
      </pc:sldChg>
      <pc:sldChg chg="add modNotesTx">
        <pc:chgData name="Nikola Metulev" userId="77b51a0f-c7a4-43b7-b7e2-0d34cc7f0782" providerId="ADAL" clId="{8F307CDB-E522-42F7-A68D-8DE3849F0925}" dt="2019-05-22T15:16:07.677" v="4037" actId="20577"/>
        <pc:sldMkLst>
          <pc:docMk/>
          <pc:sldMk cId="2553488884" sldId="11052"/>
        </pc:sldMkLst>
      </pc:sldChg>
      <pc:sldChg chg="add modNotesTx">
        <pc:chgData name="Nikola Metulev" userId="77b51a0f-c7a4-43b7-b7e2-0d34cc7f0782" providerId="ADAL" clId="{8F307CDB-E522-42F7-A68D-8DE3849F0925}" dt="2019-05-22T15:17:25.280" v="4155" actId="20577"/>
        <pc:sldMkLst>
          <pc:docMk/>
          <pc:sldMk cId="1531907374" sldId="11053"/>
        </pc:sldMkLst>
      </pc:sldChg>
      <pc:sldChg chg="modSp add modNotesTx">
        <pc:chgData name="Nikola Metulev" userId="77b51a0f-c7a4-43b7-b7e2-0d34cc7f0782" providerId="ADAL" clId="{8F307CDB-E522-42F7-A68D-8DE3849F0925}" dt="2019-05-16T17:29:33.410" v="1310" actId="113"/>
        <pc:sldMkLst>
          <pc:docMk/>
          <pc:sldMk cId="1091411729" sldId="11054"/>
        </pc:sldMkLst>
        <pc:spChg chg="mod">
          <ac:chgData name="Nikola Metulev" userId="77b51a0f-c7a4-43b7-b7e2-0d34cc7f0782" providerId="ADAL" clId="{8F307CDB-E522-42F7-A68D-8DE3849F0925}" dt="2019-05-10T19:35:04.584" v="3" actId="27636"/>
          <ac:spMkLst>
            <pc:docMk/>
            <pc:sldMk cId="1091411729" sldId="11054"/>
            <ac:spMk id="13" creationId="{00000000-0000-0000-0000-000000000000}"/>
          </ac:spMkLst>
        </pc:spChg>
      </pc:sldChg>
      <pc:sldChg chg="modSp add modNotesTx">
        <pc:chgData name="Nikola Metulev" userId="77b51a0f-c7a4-43b7-b7e2-0d34cc7f0782" providerId="ADAL" clId="{8F307CDB-E522-42F7-A68D-8DE3849F0925}" dt="2019-05-22T15:22:44.417" v="4336" actId="20577"/>
        <pc:sldMkLst>
          <pc:docMk/>
          <pc:sldMk cId="308106835" sldId="11055"/>
        </pc:sldMkLst>
        <pc:spChg chg="mod">
          <ac:chgData name="Nikola Metulev" userId="77b51a0f-c7a4-43b7-b7e2-0d34cc7f0782" providerId="ADAL" clId="{8F307CDB-E522-42F7-A68D-8DE3849F0925}" dt="2019-05-10T19:35:22.976" v="5" actId="27636"/>
          <ac:spMkLst>
            <pc:docMk/>
            <pc:sldMk cId="308106835" sldId="11055"/>
            <ac:spMk id="2" creationId="{9A54C071-81CD-4C86-9F99-F2BE26629A13}"/>
          </ac:spMkLst>
        </pc:spChg>
      </pc:sldChg>
      <pc:sldChg chg="modSp add mod modShow">
        <pc:chgData name="Nikola Metulev" userId="77b51a0f-c7a4-43b7-b7e2-0d34cc7f0782" providerId="ADAL" clId="{8F307CDB-E522-42F7-A68D-8DE3849F0925}" dt="2019-05-22T15:48:45.336" v="4835" actId="729"/>
        <pc:sldMkLst>
          <pc:docMk/>
          <pc:sldMk cId="3810280596" sldId="11062"/>
        </pc:sldMkLst>
        <pc:spChg chg="mod">
          <ac:chgData name="Nikola Metulev" userId="77b51a0f-c7a4-43b7-b7e2-0d34cc7f0782" providerId="ADAL" clId="{8F307CDB-E522-42F7-A68D-8DE3849F0925}" dt="2019-05-10T23:36:46.161" v="536" actId="27636"/>
          <ac:spMkLst>
            <pc:docMk/>
            <pc:sldMk cId="3810280596" sldId="11062"/>
            <ac:spMk id="13" creationId="{00000000-0000-0000-0000-000000000000}"/>
          </ac:spMkLst>
        </pc:spChg>
      </pc:sldChg>
      <pc:sldChg chg="modSp add mod modAnim modShow modNotesTx">
        <pc:chgData name="Nikola Metulev" userId="77b51a0f-c7a4-43b7-b7e2-0d34cc7f0782" providerId="ADAL" clId="{8F307CDB-E522-42F7-A68D-8DE3849F0925}" dt="2019-05-30T16:13:41.866" v="4975"/>
        <pc:sldMkLst>
          <pc:docMk/>
          <pc:sldMk cId="3183355233" sldId="11065"/>
        </pc:sldMkLst>
        <pc:spChg chg="mod">
          <ac:chgData name="Nikola Metulev" userId="77b51a0f-c7a4-43b7-b7e2-0d34cc7f0782" providerId="ADAL" clId="{8F307CDB-E522-42F7-A68D-8DE3849F0925}" dt="2019-05-30T16:13:41.866" v="4975"/>
          <ac:spMkLst>
            <pc:docMk/>
            <pc:sldMk cId="3183355233" sldId="11065"/>
            <ac:spMk id="28" creationId="{9283BD24-8C7D-4085-AD15-0A280E6EF12A}"/>
          </ac:spMkLst>
        </pc:spChg>
      </pc:sldChg>
      <pc:sldChg chg="modSp add">
        <pc:chgData name="Nikola Metulev" userId="77b51a0f-c7a4-43b7-b7e2-0d34cc7f0782" providerId="ADAL" clId="{8F307CDB-E522-42F7-A68D-8DE3849F0925}" dt="2019-05-10T19:35:46.121" v="8" actId="27636"/>
        <pc:sldMkLst>
          <pc:docMk/>
          <pc:sldMk cId="1311364677" sldId="11066"/>
        </pc:sldMkLst>
        <pc:spChg chg="mod">
          <ac:chgData name="Nikola Metulev" userId="77b51a0f-c7a4-43b7-b7e2-0d34cc7f0782" providerId="ADAL" clId="{8F307CDB-E522-42F7-A68D-8DE3849F0925}" dt="2019-05-10T19:35:46.121" v="8" actId="27636"/>
          <ac:spMkLst>
            <pc:docMk/>
            <pc:sldMk cId="1311364677" sldId="11066"/>
            <ac:spMk id="2" creationId="{9A54C071-81CD-4C86-9F99-F2BE26629A13}"/>
          </ac:spMkLst>
        </pc:spChg>
      </pc:sldChg>
      <pc:sldChg chg="modSp add ord modNotesTx">
        <pc:chgData name="Nikola Metulev" userId="77b51a0f-c7a4-43b7-b7e2-0d34cc7f0782" providerId="ADAL" clId="{8F307CDB-E522-42F7-A68D-8DE3849F0925}" dt="2019-05-16T17:33:59.652" v="1317" actId="20577"/>
        <pc:sldMkLst>
          <pc:docMk/>
          <pc:sldMk cId="1987100234" sldId="11067"/>
        </pc:sldMkLst>
        <pc:spChg chg="mod">
          <ac:chgData name="Nikola Metulev" userId="77b51a0f-c7a4-43b7-b7e2-0d34cc7f0782" providerId="ADAL" clId="{8F307CDB-E522-42F7-A68D-8DE3849F0925}" dt="2019-05-10T22:56:53.369" v="441" actId="20577"/>
          <ac:spMkLst>
            <pc:docMk/>
            <pc:sldMk cId="1987100234" sldId="11067"/>
            <ac:spMk id="7" creationId="{22F4C121-4662-4AAA-B5F3-C522E47DA562}"/>
          </ac:spMkLst>
        </pc:spChg>
      </pc:sldChg>
      <pc:sldChg chg="delSp add">
        <pc:chgData name="Nikola Metulev" userId="77b51a0f-c7a4-43b7-b7e2-0d34cc7f0782" providerId="ADAL" clId="{8F307CDB-E522-42F7-A68D-8DE3849F0925}" dt="2019-05-10T22:26:28.092" v="96" actId="478"/>
        <pc:sldMkLst>
          <pc:docMk/>
          <pc:sldMk cId="2971437848" sldId="11119"/>
        </pc:sldMkLst>
        <pc:spChg chg="del">
          <ac:chgData name="Nikola Metulev" userId="77b51a0f-c7a4-43b7-b7e2-0d34cc7f0782" providerId="ADAL" clId="{8F307CDB-E522-42F7-A68D-8DE3849F0925}" dt="2019-05-10T22:26:28.092" v="96" actId="478"/>
          <ac:spMkLst>
            <pc:docMk/>
            <pc:sldMk cId="2971437848" sldId="11119"/>
            <ac:spMk id="31" creationId="{2A415C93-2137-4434-9A38-4F20B1DA9FE0}"/>
          </ac:spMkLst>
        </pc:spChg>
        <pc:spChg chg="del">
          <ac:chgData name="Nikola Metulev" userId="77b51a0f-c7a4-43b7-b7e2-0d34cc7f0782" providerId="ADAL" clId="{8F307CDB-E522-42F7-A68D-8DE3849F0925}" dt="2019-05-10T22:26:25.172" v="95" actId="478"/>
          <ac:spMkLst>
            <pc:docMk/>
            <pc:sldMk cId="2971437848" sldId="11119"/>
            <ac:spMk id="67" creationId="{1913F0E4-F6E6-4C85-8CDA-05D176C9398D}"/>
          </ac:spMkLst>
        </pc:spChg>
        <pc:spChg chg="del">
          <ac:chgData name="Nikola Metulev" userId="77b51a0f-c7a4-43b7-b7e2-0d34cc7f0782" providerId="ADAL" clId="{8F307CDB-E522-42F7-A68D-8DE3849F0925}" dt="2019-05-10T22:26:25.172" v="95" actId="478"/>
          <ac:spMkLst>
            <pc:docMk/>
            <pc:sldMk cId="2971437848" sldId="11119"/>
            <ac:spMk id="68" creationId="{CF620321-065C-40C0-AB28-6F435EBD4547}"/>
          </ac:spMkLst>
        </pc:spChg>
        <pc:spChg chg="del">
          <ac:chgData name="Nikola Metulev" userId="77b51a0f-c7a4-43b7-b7e2-0d34cc7f0782" providerId="ADAL" clId="{8F307CDB-E522-42F7-A68D-8DE3849F0925}" dt="2019-05-10T22:26:25.172" v="95" actId="478"/>
          <ac:spMkLst>
            <pc:docMk/>
            <pc:sldMk cId="2971437848" sldId="11119"/>
            <ac:spMk id="69" creationId="{933E8F04-0ADF-4AF9-9BA0-12487E6EB621}"/>
          </ac:spMkLst>
        </pc:spChg>
        <pc:spChg chg="del">
          <ac:chgData name="Nikola Metulev" userId="77b51a0f-c7a4-43b7-b7e2-0d34cc7f0782" providerId="ADAL" clId="{8F307CDB-E522-42F7-A68D-8DE3849F0925}" dt="2019-05-10T22:26:25.172" v="95" actId="478"/>
          <ac:spMkLst>
            <pc:docMk/>
            <pc:sldMk cId="2971437848" sldId="11119"/>
            <ac:spMk id="71" creationId="{3A19D818-3B51-41AE-8684-D3D3F8A05D92}"/>
          </ac:spMkLst>
        </pc:spChg>
        <pc:spChg chg="del">
          <ac:chgData name="Nikola Metulev" userId="77b51a0f-c7a4-43b7-b7e2-0d34cc7f0782" providerId="ADAL" clId="{8F307CDB-E522-42F7-A68D-8DE3849F0925}" dt="2019-05-10T22:26:25.172" v="95" actId="478"/>
          <ac:spMkLst>
            <pc:docMk/>
            <pc:sldMk cId="2971437848" sldId="11119"/>
            <ac:spMk id="135" creationId="{6ADEAA82-821B-422B-B77A-438BD1F38E18}"/>
          </ac:spMkLst>
        </pc:spChg>
        <pc:grpChg chg="del">
          <ac:chgData name="Nikola Metulev" userId="77b51a0f-c7a4-43b7-b7e2-0d34cc7f0782" providerId="ADAL" clId="{8F307CDB-E522-42F7-A68D-8DE3849F0925}" dt="2019-05-10T22:26:25.172" v="95" actId="478"/>
          <ac:grpSpMkLst>
            <pc:docMk/>
            <pc:sldMk cId="2971437848" sldId="11119"/>
            <ac:grpSpMk id="4" creationId="{C63E06D6-54F6-4FF3-82FE-4743B8A75D58}"/>
          </ac:grpSpMkLst>
        </pc:grpChg>
        <pc:grpChg chg="del">
          <ac:chgData name="Nikola Metulev" userId="77b51a0f-c7a4-43b7-b7e2-0d34cc7f0782" providerId="ADAL" clId="{8F307CDB-E522-42F7-A68D-8DE3849F0925}" dt="2019-05-10T22:26:25.172" v="95" actId="478"/>
          <ac:grpSpMkLst>
            <pc:docMk/>
            <pc:sldMk cId="2971437848" sldId="11119"/>
            <ac:grpSpMk id="73" creationId="{22350635-A961-4E73-B341-3B9A686E98D4}"/>
          </ac:grpSpMkLst>
        </pc:grpChg>
        <pc:grpChg chg="del">
          <ac:chgData name="Nikola Metulev" userId="77b51a0f-c7a4-43b7-b7e2-0d34cc7f0782" providerId="ADAL" clId="{8F307CDB-E522-42F7-A68D-8DE3849F0925}" dt="2019-05-10T22:26:25.172" v="95" actId="478"/>
          <ac:grpSpMkLst>
            <pc:docMk/>
            <pc:sldMk cId="2971437848" sldId="11119"/>
            <ac:grpSpMk id="82" creationId="{8026D300-1D08-43F2-B59E-74CC13C6A5A1}"/>
          </ac:grpSpMkLst>
        </pc:grpChg>
        <pc:grpChg chg="del">
          <ac:chgData name="Nikola Metulev" userId="77b51a0f-c7a4-43b7-b7e2-0d34cc7f0782" providerId="ADAL" clId="{8F307CDB-E522-42F7-A68D-8DE3849F0925}" dt="2019-05-10T22:26:25.172" v="95" actId="478"/>
          <ac:grpSpMkLst>
            <pc:docMk/>
            <pc:sldMk cId="2971437848" sldId="11119"/>
            <ac:grpSpMk id="86" creationId="{7F5468B1-F181-40BC-8D7F-6041169416C2}"/>
          </ac:grpSpMkLst>
        </pc:grpChg>
        <pc:grpChg chg="del">
          <ac:chgData name="Nikola Metulev" userId="77b51a0f-c7a4-43b7-b7e2-0d34cc7f0782" providerId="ADAL" clId="{8F307CDB-E522-42F7-A68D-8DE3849F0925}" dt="2019-05-10T22:26:25.172" v="95" actId="478"/>
          <ac:grpSpMkLst>
            <pc:docMk/>
            <pc:sldMk cId="2971437848" sldId="11119"/>
            <ac:grpSpMk id="129" creationId="{C8FC700E-7A9F-4DE0-97EB-6F55408B34F4}"/>
          </ac:grpSpMkLst>
        </pc:grpChg>
        <pc:grpChg chg="del">
          <ac:chgData name="Nikola Metulev" userId="77b51a0f-c7a4-43b7-b7e2-0d34cc7f0782" providerId="ADAL" clId="{8F307CDB-E522-42F7-A68D-8DE3849F0925}" dt="2019-05-10T22:26:25.172" v="95" actId="478"/>
          <ac:grpSpMkLst>
            <pc:docMk/>
            <pc:sldMk cId="2971437848" sldId="11119"/>
            <ac:grpSpMk id="132" creationId="{1C3CC626-0944-4E50-A625-4D426DDDB508}"/>
          </ac:grpSpMkLst>
        </pc:grpChg>
      </pc:sldChg>
      <pc:sldChg chg="modSp add">
        <pc:chgData name="Nikola Metulev" userId="77b51a0f-c7a4-43b7-b7e2-0d34cc7f0782" providerId="ADAL" clId="{8F307CDB-E522-42F7-A68D-8DE3849F0925}" dt="2019-05-10T22:56:48.786" v="440" actId="20577"/>
        <pc:sldMkLst>
          <pc:docMk/>
          <pc:sldMk cId="2493317989" sldId="11120"/>
        </pc:sldMkLst>
        <pc:spChg chg="mod">
          <ac:chgData name="Nikola Metulev" userId="77b51a0f-c7a4-43b7-b7e2-0d34cc7f0782" providerId="ADAL" clId="{8F307CDB-E522-42F7-A68D-8DE3849F0925}" dt="2019-05-10T22:56:48.786" v="440" actId="20577"/>
          <ac:spMkLst>
            <pc:docMk/>
            <pc:sldMk cId="2493317989" sldId="11120"/>
            <ac:spMk id="7" creationId="{22F4C121-4662-4AAA-B5F3-C522E47DA562}"/>
          </ac:spMkLst>
        </pc:spChg>
      </pc:sldChg>
      <pc:sldChg chg="add">
        <pc:chgData name="Nikola Metulev" userId="77b51a0f-c7a4-43b7-b7e2-0d34cc7f0782" providerId="ADAL" clId="{8F307CDB-E522-42F7-A68D-8DE3849F0925}" dt="2019-05-10T22:40:02.368" v="287"/>
        <pc:sldMkLst>
          <pc:docMk/>
          <pc:sldMk cId="1647522765" sldId="11121"/>
        </pc:sldMkLst>
      </pc:sldChg>
      <pc:sldChg chg="modSp add ord">
        <pc:chgData name="Nikola Metulev" userId="77b51a0f-c7a4-43b7-b7e2-0d34cc7f0782" providerId="ADAL" clId="{8F307CDB-E522-42F7-A68D-8DE3849F0925}" dt="2019-05-10T23:36:05.572" v="531"/>
        <pc:sldMkLst>
          <pc:docMk/>
          <pc:sldMk cId="4228142236" sldId="11159"/>
        </pc:sldMkLst>
        <pc:spChg chg="mod">
          <ac:chgData name="Nikola Metulev" userId="77b51a0f-c7a4-43b7-b7e2-0d34cc7f0782" providerId="ADAL" clId="{8F307CDB-E522-42F7-A68D-8DE3849F0925}" dt="2019-05-10T23:36:01.433" v="530" actId="20577"/>
          <ac:spMkLst>
            <pc:docMk/>
            <pc:sldMk cId="4228142236" sldId="11159"/>
            <ac:spMk id="7" creationId="{22F4C121-4662-4AAA-B5F3-C522E47DA562}"/>
          </ac:spMkLst>
        </pc:spChg>
      </pc:sldChg>
      <pc:sldChg chg="modSp add ord">
        <pc:chgData name="Nikola Metulev" userId="77b51a0f-c7a4-43b7-b7e2-0d34cc7f0782" providerId="ADAL" clId="{8F307CDB-E522-42F7-A68D-8DE3849F0925}" dt="2019-05-17T20:43:05.238" v="2929" actId="20577"/>
        <pc:sldMkLst>
          <pc:docMk/>
          <pc:sldMk cId="3278221620" sldId="11160"/>
        </pc:sldMkLst>
        <pc:spChg chg="mod">
          <ac:chgData name="Nikola Metulev" userId="77b51a0f-c7a4-43b7-b7e2-0d34cc7f0782" providerId="ADAL" clId="{8F307CDB-E522-42F7-A68D-8DE3849F0925}" dt="2019-05-17T20:43:05.238" v="2929" actId="20577"/>
          <ac:spMkLst>
            <pc:docMk/>
            <pc:sldMk cId="3278221620" sldId="11160"/>
            <ac:spMk id="2" creationId="{871E2FA3-EF5E-475F-B94A-F430CC01FB3D}"/>
          </ac:spMkLst>
        </pc:spChg>
      </pc:sldChg>
      <pc:sldChg chg="modSp add ord">
        <pc:chgData name="Nikola Metulev" userId="77b51a0f-c7a4-43b7-b7e2-0d34cc7f0782" providerId="ADAL" clId="{8F307CDB-E522-42F7-A68D-8DE3849F0925}" dt="2019-05-16T17:40:13.432" v="2101" actId="313"/>
        <pc:sldMkLst>
          <pc:docMk/>
          <pc:sldMk cId="1038302774" sldId="11162"/>
        </pc:sldMkLst>
        <pc:spChg chg="mod">
          <ac:chgData name="Nikola Metulev" userId="77b51a0f-c7a4-43b7-b7e2-0d34cc7f0782" providerId="ADAL" clId="{8F307CDB-E522-42F7-A68D-8DE3849F0925}" dt="2019-05-16T17:40:13.432" v="2101" actId="313"/>
          <ac:spMkLst>
            <pc:docMk/>
            <pc:sldMk cId="1038302774" sldId="11162"/>
            <ac:spMk id="2" creationId="{871E2FA3-EF5E-475F-B94A-F430CC01FB3D}"/>
          </ac:spMkLst>
        </pc:spChg>
      </pc:sldChg>
      <pc:sldChg chg="modSp add ord">
        <pc:chgData name="Nikola Metulev" userId="77b51a0f-c7a4-43b7-b7e2-0d34cc7f0782" providerId="ADAL" clId="{8F307CDB-E522-42F7-A68D-8DE3849F0925}" dt="2019-05-17T20:40:54.169" v="2617"/>
        <pc:sldMkLst>
          <pc:docMk/>
          <pc:sldMk cId="1451977035" sldId="11163"/>
        </pc:sldMkLst>
        <pc:spChg chg="mod">
          <ac:chgData name="Nikola Metulev" userId="77b51a0f-c7a4-43b7-b7e2-0d34cc7f0782" providerId="ADAL" clId="{8F307CDB-E522-42F7-A68D-8DE3849F0925}" dt="2019-05-17T20:40:45.941" v="2616" actId="20577"/>
          <ac:spMkLst>
            <pc:docMk/>
            <pc:sldMk cId="1451977035" sldId="11163"/>
            <ac:spMk id="2" creationId="{871E2FA3-EF5E-475F-B94A-F430CC01FB3D}"/>
          </ac:spMkLst>
        </pc:spChg>
      </pc:sldChg>
      <pc:sldChg chg="addSp delSp modSp add mod addAnim delAnim modShow modNotesTx">
        <pc:chgData name="Nikola Metulev" userId="77b51a0f-c7a4-43b7-b7e2-0d34cc7f0782" providerId="ADAL" clId="{8F307CDB-E522-42F7-A68D-8DE3849F0925}" dt="2019-05-22T15:35:08.711" v="4830" actId="729"/>
        <pc:sldMkLst>
          <pc:docMk/>
          <pc:sldMk cId="1681626002" sldId="11164"/>
        </pc:sldMkLst>
        <pc:spChg chg="mod">
          <ac:chgData name="Nikola Metulev" userId="77b51a0f-c7a4-43b7-b7e2-0d34cc7f0782" providerId="ADAL" clId="{8F307CDB-E522-42F7-A68D-8DE3849F0925}" dt="2019-05-17T20:50:44.111" v="3101" actId="1076"/>
          <ac:spMkLst>
            <pc:docMk/>
            <pc:sldMk cId="1681626002" sldId="11164"/>
            <ac:spMk id="3" creationId="{7DC97D3C-9ED6-4A8B-91F3-957939596FD3}"/>
          </ac:spMkLst>
        </pc:spChg>
        <pc:spChg chg="add mod">
          <ac:chgData name="Nikola Metulev" userId="77b51a0f-c7a4-43b7-b7e2-0d34cc7f0782" providerId="ADAL" clId="{8F307CDB-E522-42F7-A68D-8DE3849F0925}" dt="2019-05-17T20:48:31.849" v="3065"/>
          <ac:spMkLst>
            <pc:docMk/>
            <pc:sldMk cId="1681626002" sldId="11164"/>
            <ac:spMk id="4" creationId="{00EC90FF-55B5-4CBE-BAA3-277B3CCEA6E2}"/>
          </ac:spMkLst>
        </pc:spChg>
        <pc:spChg chg="add del mod">
          <ac:chgData name="Nikola Metulev" userId="77b51a0f-c7a4-43b7-b7e2-0d34cc7f0782" providerId="ADAL" clId="{8F307CDB-E522-42F7-A68D-8DE3849F0925}" dt="2019-05-17T20:48:04.588" v="3060" actId="478"/>
          <ac:spMkLst>
            <pc:docMk/>
            <pc:sldMk cId="1681626002" sldId="11164"/>
            <ac:spMk id="53" creationId="{2DF898A6-C8D4-4846-BF90-785531803C59}"/>
          </ac:spMkLst>
        </pc:spChg>
        <pc:spChg chg="add del mod">
          <ac:chgData name="Nikola Metulev" userId="77b51a0f-c7a4-43b7-b7e2-0d34cc7f0782" providerId="ADAL" clId="{8F307CDB-E522-42F7-A68D-8DE3849F0925}" dt="2019-05-17T20:48:04.588" v="3060" actId="478"/>
          <ac:spMkLst>
            <pc:docMk/>
            <pc:sldMk cId="1681626002" sldId="11164"/>
            <ac:spMk id="55" creationId="{E2ACDC33-88EC-4ABD-A4F9-F35B76043042}"/>
          </ac:spMkLst>
        </pc:spChg>
        <pc:spChg chg="add del mod">
          <ac:chgData name="Nikola Metulev" userId="77b51a0f-c7a4-43b7-b7e2-0d34cc7f0782" providerId="ADAL" clId="{8F307CDB-E522-42F7-A68D-8DE3849F0925}" dt="2019-05-17T20:48:04.588" v="3060" actId="478"/>
          <ac:spMkLst>
            <pc:docMk/>
            <pc:sldMk cId="1681626002" sldId="11164"/>
            <ac:spMk id="58" creationId="{8F128F04-5BE1-40B3-85C4-B54338A8C460}"/>
          </ac:spMkLst>
        </pc:spChg>
        <pc:spChg chg="add mod">
          <ac:chgData name="Nikola Metulev" userId="77b51a0f-c7a4-43b7-b7e2-0d34cc7f0782" providerId="ADAL" clId="{8F307CDB-E522-42F7-A68D-8DE3849F0925}" dt="2019-05-17T20:48:17.177" v="3062" actId="14100"/>
          <ac:spMkLst>
            <pc:docMk/>
            <pc:sldMk cId="1681626002" sldId="11164"/>
            <ac:spMk id="80" creationId="{A4108FF7-57C8-4816-88F1-94ADD215068A}"/>
          </ac:spMkLst>
        </pc:spChg>
        <pc:spChg chg="add mod">
          <ac:chgData name="Nikola Metulev" userId="77b51a0f-c7a4-43b7-b7e2-0d34cc7f0782" providerId="ADAL" clId="{8F307CDB-E522-42F7-A68D-8DE3849F0925}" dt="2019-05-17T20:48:36.453" v="3066"/>
          <ac:spMkLst>
            <pc:docMk/>
            <pc:sldMk cId="1681626002" sldId="11164"/>
            <ac:spMk id="81" creationId="{346E6A91-E6F6-4FBD-BA3A-088FCAC5B02A}"/>
          </ac:spMkLst>
        </pc:spChg>
        <pc:spChg chg="add mod">
          <ac:chgData name="Nikola Metulev" userId="77b51a0f-c7a4-43b7-b7e2-0d34cc7f0782" providerId="ADAL" clId="{8F307CDB-E522-42F7-A68D-8DE3849F0925}" dt="2019-05-17T20:48:41.986" v="3067"/>
          <ac:spMkLst>
            <pc:docMk/>
            <pc:sldMk cId="1681626002" sldId="11164"/>
            <ac:spMk id="82" creationId="{A791AD38-3743-4FDB-B549-ACAD52454F67}"/>
          </ac:spMkLst>
        </pc:spChg>
        <pc:spChg chg="add mod">
          <ac:chgData name="Nikola Metulev" userId="77b51a0f-c7a4-43b7-b7e2-0d34cc7f0782" providerId="ADAL" clId="{8F307CDB-E522-42F7-A68D-8DE3849F0925}" dt="2019-05-17T20:48:48.488" v="3071" actId="20577"/>
          <ac:spMkLst>
            <pc:docMk/>
            <pc:sldMk cId="1681626002" sldId="11164"/>
            <ac:spMk id="83" creationId="{2B27F5E4-8C5B-4E4D-A8E9-668256D88CE5}"/>
          </ac:spMkLst>
        </pc:spChg>
        <pc:spChg chg="add mod">
          <ac:chgData name="Nikola Metulev" userId="77b51a0f-c7a4-43b7-b7e2-0d34cc7f0782" providerId="ADAL" clId="{8F307CDB-E522-42F7-A68D-8DE3849F0925}" dt="2019-05-17T20:48:53.852" v="3082" actId="20577"/>
          <ac:spMkLst>
            <pc:docMk/>
            <pc:sldMk cId="1681626002" sldId="11164"/>
            <ac:spMk id="84" creationId="{B549A82B-3C54-4B10-B593-C50039229855}"/>
          </ac:spMkLst>
        </pc:spChg>
        <pc:spChg chg="add mod">
          <ac:chgData name="Nikola Metulev" userId="77b51a0f-c7a4-43b7-b7e2-0d34cc7f0782" providerId="ADAL" clId="{8F307CDB-E522-42F7-A68D-8DE3849F0925}" dt="2019-05-17T20:49:19.971" v="3086"/>
          <ac:spMkLst>
            <pc:docMk/>
            <pc:sldMk cId="1681626002" sldId="11164"/>
            <ac:spMk id="85" creationId="{27266986-B5B3-4677-B0AA-6A26C6FF1D20}"/>
          </ac:spMkLst>
        </pc:spChg>
        <pc:spChg chg="add mod">
          <ac:chgData name="Nikola Metulev" userId="77b51a0f-c7a4-43b7-b7e2-0d34cc7f0782" providerId="ADAL" clId="{8F307CDB-E522-42F7-A68D-8DE3849F0925}" dt="2019-05-17T20:49:26.810" v="3087"/>
          <ac:spMkLst>
            <pc:docMk/>
            <pc:sldMk cId="1681626002" sldId="11164"/>
            <ac:spMk id="86" creationId="{36B38910-CDD7-4A37-82B8-A178E6C3AC66}"/>
          </ac:spMkLst>
        </pc:spChg>
        <pc:spChg chg="add mod">
          <ac:chgData name="Nikola Metulev" userId="77b51a0f-c7a4-43b7-b7e2-0d34cc7f0782" providerId="ADAL" clId="{8F307CDB-E522-42F7-A68D-8DE3849F0925}" dt="2019-05-17T20:49:31.120" v="3088"/>
          <ac:spMkLst>
            <pc:docMk/>
            <pc:sldMk cId="1681626002" sldId="11164"/>
            <ac:spMk id="87" creationId="{875F9D52-8DD0-4BD0-840C-1346BF04482B}"/>
          </ac:spMkLst>
        </pc:spChg>
        <pc:spChg chg="add mod">
          <ac:chgData name="Nikola Metulev" userId="77b51a0f-c7a4-43b7-b7e2-0d34cc7f0782" providerId="ADAL" clId="{8F307CDB-E522-42F7-A68D-8DE3849F0925}" dt="2019-05-17T20:49:37.861" v="3089"/>
          <ac:spMkLst>
            <pc:docMk/>
            <pc:sldMk cId="1681626002" sldId="11164"/>
            <ac:spMk id="88" creationId="{A5BF1D4A-A21D-4F67-913E-A9E4ACF8CE07}"/>
          </ac:spMkLst>
        </pc:spChg>
        <pc:spChg chg="add mod">
          <ac:chgData name="Nikola Metulev" userId="77b51a0f-c7a4-43b7-b7e2-0d34cc7f0782" providerId="ADAL" clId="{8F307CDB-E522-42F7-A68D-8DE3849F0925}" dt="2019-05-17T20:49:44.359" v="3090"/>
          <ac:spMkLst>
            <pc:docMk/>
            <pc:sldMk cId="1681626002" sldId="11164"/>
            <ac:spMk id="89" creationId="{402C6B5C-B048-4C37-99BE-1C1104E76291}"/>
          </ac:spMkLst>
        </pc:spChg>
        <pc:spChg chg="add mod">
          <ac:chgData name="Nikola Metulev" userId="77b51a0f-c7a4-43b7-b7e2-0d34cc7f0782" providerId="ADAL" clId="{8F307CDB-E522-42F7-A68D-8DE3849F0925}" dt="2019-05-17T20:49:49.555" v="3091"/>
          <ac:spMkLst>
            <pc:docMk/>
            <pc:sldMk cId="1681626002" sldId="11164"/>
            <ac:spMk id="90" creationId="{117FBD96-CDDB-4993-9B96-AE3AA5B17279}"/>
          </ac:spMkLst>
        </pc:spChg>
        <pc:spChg chg="add mod">
          <ac:chgData name="Nikola Metulev" userId="77b51a0f-c7a4-43b7-b7e2-0d34cc7f0782" providerId="ADAL" clId="{8F307CDB-E522-42F7-A68D-8DE3849F0925}" dt="2019-05-17T20:49:55.142" v="3092"/>
          <ac:spMkLst>
            <pc:docMk/>
            <pc:sldMk cId="1681626002" sldId="11164"/>
            <ac:spMk id="91" creationId="{56473224-4760-480A-BFFC-364609BF5F74}"/>
          </ac:spMkLst>
        </pc:spChg>
        <pc:spChg chg="add mod">
          <ac:chgData name="Nikola Metulev" userId="77b51a0f-c7a4-43b7-b7e2-0d34cc7f0782" providerId="ADAL" clId="{8F307CDB-E522-42F7-A68D-8DE3849F0925}" dt="2019-05-17T20:50:00.191" v="3093"/>
          <ac:spMkLst>
            <pc:docMk/>
            <pc:sldMk cId="1681626002" sldId="11164"/>
            <ac:spMk id="92" creationId="{67245B35-F2CD-4B16-97EE-A31FA6C94D3A}"/>
          </ac:spMkLst>
        </pc:spChg>
        <pc:spChg chg="add mod">
          <ac:chgData name="Nikola Metulev" userId="77b51a0f-c7a4-43b7-b7e2-0d34cc7f0782" providerId="ADAL" clId="{8F307CDB-E522-42F7-A68D-8DE3849F0925}" dt="2019-05-17T20:50:05.297" v="3094"/>
          <ac:spMkLst>
            <pc:docMk/>
            <pc:sldMk cId="1681626002" sldId="11164"/>
            <ac:spMk id="93" creationId="{9D8F466B-2BCC-4495-B1F7-C8754018C63E}"/>
          </ac:spMkLst>
        </pc:spChg>
        <pc:graphicFrameChg chg="del mod">
          <ac:chgData name="Nikola Metulev" userId="77b51a0f-c7a4-43b7-b7e2-0d34cc7f0782" providerId="ADAL" clId="{8F307CDB-E522-42F7-A68D-8DE3849F0925}" dt="2019-05-17T20:50:10.158" v="3095" actId="478"/>
          <ac:graphicFrameMkLst>
            <pc:docMk/>
            <pc:sldMk cId="1681626002" sldId="11164"/>
            <ac:graphicFrameMk id="2" creationId="{D95089D4-E438-46BB-8F14-E4656A87DC6A}"/>
          </ac:graphicFrameMkLst>
        </pc:graphicFrameChg>
        <pc:picChg chg="del">
          <ac:chgData name="Nikola Metulev" userId="77b51a0f-c7a4-43b7-b7e2-0d34cc7f0782" providerId="ADAL" clId="{8F307CDB-E522-42F7-A68D-8DE3849F0925}" dt="2019-05-17T20:51:41.550" v="3103" actId="478"/>
          <ac:picMkLst>
            <pc:docMk/>
            <pc:sldMk cId="1681626002" sldId="11164"/>
            <ac:picMk id="79" creationId="{54A5850C-7366-4A83-AC9D-4B726E619671}"/>
          </ac:picMkLst>
        </pc:picChg>
      </pc:sldChg>
      <pc:sldChg chg="delSp modSp add addAnim delAnim modAnim">
        <pc:chgData name="Nikola Metulev" userId="77b51a0f-c7a4-43b7-b7e2-0d34cc7f0782" providerId="ADAL" clId="{8F307CDB-E522-42F7-A68D-8DE3849F0925}" dt="2019-05-22T15:33:55.737" v="4829"/>
        <pc:sldMkLst>
          <pc:docMk/>
          <pc:sldMk cId="1674818452" sldId="11165"/>
        </pc:sldMkLst>
        <pc:spChg chg="mod">
          <ac:chgData name="Nikola Metulev" userId="77b51a0f-c7a4-43b7-b7e2-0d34cc7f0782" providerId="ADAL" clId="{8F307CDB-E522-42F7-A68D-8DE3849F0925}" dt="2019-05-22T15:32:50.644" v="4807" actId="1076"/>
          <ac:spMkLst>
            <pc:docMk/>
            <pc:sldMk cId="1674818452" sldId="11165"/>
            <ac:spMk id="4" creationId="{00EC90FF-55B5-4CBE-BAA3-277B3CCEA6E2}"/>
          </ac:spMkLst>
        </pc:spChg>
        <pc:spChg chg="mod">
          <ac:chgData name="Nikola Metulev" userId="77b51a0f-c7a4-43b7-b7e2-0d34cc7f0782" providerId="ADAL" clId="{8F307CDB-E522-42F7-A68D-8DE3849F0925}" dt="2019-05-22T15:32:50.644" v="4807" actId="1076"/>
          <ac:spMkLst>
            <pc:docMk/>
            <pc:sldMk cId="1674818452" sldId="11165"/>
            <ac:spMk id="18" creationId="{FD549DD2-6200-4D69-9C54-8CC6CE1FD29A}"/>
          </ac:spMkLst>
        </pc:spChg>
        <pc:spChg chg="mod">
          <ac:chgData name="Nikola Metulev" userId="77b51a0f-c7a4-43b7-b7e2-0d34cc7f0782" providerId="ADAL" clId="{8F307CDB-E522-42F7-A68D-8DE3849F0925}" dt="2019-05-22T15:32:50.644" v="4807" actId="1076"/>
          <ac:spMkLst>
            <pc:docMk/>
            <pc:sldMk cId="1674818452" sldId="11165"/>
            <ac:spMk id="26" creationId="{40D86C5D-C64F-42A0-BFEE-1B4E40DBAD2D}"/>
          </ac:spMkLst>
        </pc:spChg>
        <pc:spChg chg="mod">
          <ac:chgData name="Nikola Metulev" userId="77b51a0f-c7a4-43b7-b7e2-0d34cc7f0782" providerId="ADAL" clId="{8F307CDB-E522-42F7-A68D-8DE3849F0925}" dt="2019-05-22T15:32:50.644" v="4807" actId="1076"/>
          <ac:spMkLst>
            <pc:docMk/>
            <pc:sldMk cId="1674818452" sldId="11165"/>
            <ac:spMk id="27" creationId="{1913E68F-948A-4825-B1BB-FE68FE93E408}"/>
          </ac:spMkLst>
        </pc:spChg>
        <pc:spChg chg="mod">
          <ac:chgData name="Nikola Metulev" userId="77b51a0f-c7a4-43b7-b7e2-0d34cc7f0782" providerId="ADAL" clId="{8F307CDB-E522-42F7-A68D-8DE3849F0925}" dt="2019-05-22T15:32:50.644" v="4807" actId="1076"/>
          <ac:spMkLst>
            <pc:docMk/>
            <pc:sldMk cId="1674818452" sldId="11165"/>
            <ac:spMk id="30" creationId="{F26F6751-3BBB-4646-B1BA-6E0F784E9091}"/>
          </ac:spMkLst>
        </pc:spChg>
        <pc:spChg chg="mod">
          <ac:chgData name="Nikola Metulev" userId="77b51a0f-c7a4-43b7-b7e2-0d34cc7f0782" providerId="ADAL" clId="{8F307CDB-E522-42F7-A68D-8DE3849F0925}" dt="2019-05-22T15:32:50.644" v="4807" actId="1076"/>
          <ac:spMkLst>
            <pc:docMk/>
            <pc:sldMk cId="1674818452" sldId="11165"/>
            <ac:spMk id="33" creationId="{73F4C9C2-216F-4442-976D-5F5AD58BD092}"/>
          </ac:spMkLst>
        </pc:spChg>
        <pc:spChg chg="mod">
          <ac:chgData name="Nikola Metulev" userId="77b51a0f-c7a4-43b7-b7e2-0d34cc7f0782" providerId="ADAL" clId="{8F307CDB-E522-42F7-A68D-8DE3849F0925}" dt="2019-05-22T15:32:50.644" v="4807" actId="1076"/>
          <ac:spMkLst>
            <pc:docMk/>
            <pc:sldMk cId="1674818452" sldId="11165"/>
            <ac:spMk id="35" creationId="{891F45B6-0493-4801-8BF3-E39F8C24B23B}"/>
          </ac:spMkLst>
        </pc:spChg>
        <pc:spChg chg="mod">
          <ac:chgData name="Nikola Metulev" userId="77b51a0f-c7a4-43b7-b7e2-0d34cc7f0782" providerId="ADAL" clId="{8F307CDB-E522-42F7-A68D-8DE3849F0925}" dt="2019-05-22T15:32:50.644" v="4807" actId="1076"/>
          <ac:spMkLst>
            <pc:docMk/>
            <pc:sldMk cId="1674818452" sldId="11165"/>
            <ac:spMk id="40" creationId="{CD7B4B47-7579-41C3-93E7-337FDEE0FA08}"/>
          </ac:spMkLst>
        </pc:spChg>
        <pc:spChg chg="mod">
          <ac:chgData name="Nikola Metulev" userId="77b51a0f-c7a4-43b7-b7e2-0d34cc7f0782" providerId="ADAL" clId="{8F307CDB-E522-42F7-A68D-8DE3849F0925}" dt="2019-05-22T15:32:50.644" v="4807" actId="1076"/>
          <ac:spMkLst>
            <pc:docMk/>
            <pc:sldMk cId="1674818452" sldId="11165"/>
            <ac:spMk id="54" creationId="{16E3DD5F-E928-4E76-8D68-A80604D031A0}"/>
          </ac:spMkLst>
        </pc:spChg>
        <pc:spChg chg="mod">
          <ac:chgData name="Nikola Metulev" userId="77b51a0f-c7a4-43b7-b7e2-0d34cc7f0782" providerId="ADAL" clId="{8F307CDB-E522-42F7-A68D-8DE3849F0925}" dt="2019-05-22T15:32:50.644" v="4807" actId="1076"/>
          <ac:spMkLst>
            <pc:docMk/>
            <pc:sldMk cId="1674818452" sldId="11165"/>
            <ac:spMk id="59" creationId="{DF2EFEDF-8665-4723-BEA1-4B272FC6FDDC}"/>
          </ac:spMkLst>
        </pc:spChg>
        <pc:spChg chg="mod">
          <ac:chgData name="Nikola Metulev" userId="77b51a0f-c7a4-43b7-b7e2-0d34cc7f0782" providerId="ADAL" clId="{8F307CDB-E522-42F7-A68D-8DE3849F0925}" dt="2019-05-22T15:32:50.644" v="4807" actId="1076"/>
          <ac:spMkLst>
            <pc:docMk/>
            <pc:sldMk cId="1674818452" sldId="11165"/>
            <ac:spMk id="60" creationId="{FAD7B27D-4FF6-4B92-8CD2-32B6F6E1765A}"/>
          </ac:spMkLst>
        </pc:spChg>
        <pc:spChg chg="mod">
          <ac:chgData name="Nikola Metulev" userId="77b51a0f-c7a4-43b7-b7e2-0d34cc7f0782" providerId="ADAL" clId="{8F307CDB-E522-42F7-A68D-8DE3849F0925}" dt="2019-05-22T15:32:50.644" v="4807" actId="1076"/>
          <ac:spMkLst>
            <pc:docMk/>
            <pc:sldMk cId="1674818452" sldId="11165"/>
            <ac:spMk id="70" creationId="{B49C2462-FAE4-4A40-ADDF-29B29ECEE1E4}"/>
          </ac:spMkLst>
        </pc:spChg>
        <pc:spChg chg="mod">
          <ac:chgData name="Nikola Metulev" userId="77b51a0f-c7a4-43b7-b7e2-0d34cc7f0782" providerId="ADAL" clId="{8F307CDB-E522-42F7-A68D-8DE3849F0925}" dt="2019-05-22T15:32:50.644" v="4807" actId="1076"/>
          <ac:spMkLst>
            <pc:docMk/>
            <pc:sldMk cId="1674818452" sldId="11165"/>
            <ac:spMk id="78" creationId="{5236734D-2AC9-4152-8336-25CAA8D02D42}"/>
          </ac:spMkLst>
        </pc:spChg>
        <pc:spChg chg="del">
          <ac:chgData name="Nikola Metulev" userId="77b51a0f-c7a4-43b7-b7e2-0d34cc7f0782" providerId="ADAL" clId="{8F307CDB-E522-42F7-A68D-8DE3849F0925}" dt="2019-05-22T15:32:38.587" v="4806" actId="478"/>
          <ac:spMkLst>
            <pc:docMk/>
            <pc:sldMk cId="1674818452" sldId="11165"/>
            <ac:spMk id="80" creationId="{A4108FF7-57C8-4816-88F1-94ADD215068A}"/>
          </ac:spMkLst>
        </pc:spChg>
        <pc:spChg chg="mod">
          <ac:chgData name="Nikola Metulev" userId="77b51a0f-c7a4-43b7-b7e2-0d34cc7f0782" providerId="ADAL" clId="{8F307CDB-E522-42F7-A68D-8DE3849F0925}" dt="2019-05-22T15:32:50.644" v="4807" actId="1076"/>
          <ac:spMkLst>
            <pc:docMk/>
            <pc:sldMk cId="1674818452" sldId="11165"/>
            <ac:spMk id="81" creationId="{346E6A91-E6F6-4FBD-BA3A-088FCAC5B02A}"/>
          </ac:spMkLst>
        </pc:spChg>
        <pc:spChg chg="mod">
          <ac:chgData name="Nikola Metulev" userId="77b51a0f-c7a4-43b7-b7e2-0d34cc7f0782" providerId="ADAL" clId="{8F307CDB-E522-42F7-A68D-8DE3849F0925}" dt="2019-05-22T15:32:50.644" v="4807" actId="1076"/>
          <ac:spMkLst>
            <pc:docMk/>
            <pc:sldMk cId="1674818452" sldId="11165"/>
            <ac:spMk id="82" creationId="{A791AD38-3743-4FDB-B549-ACAD52454F67}"/>
          </ac:spMkLst>
        </pc:spChg>
        <pc:spChg chg="del">
          <ac:chgData name="Nikola Metulev" userId="77b51a0f-c7a4-43b7-b7e2-0d34cc7f0782" providerId="ADAL" clId="{8F307CDB-E522-42F7-A68D-8DE3849F0925}" dt="2019-05-22T15:32:38.587" v="4806" actId="478"/>
          <ac:spMkLst>
            <pc:docMk/>
            <pc:sldMk cId="1674818452" sldId="11165"/>
            <ac:spMk id="83" creationId="{2B27F5E4-8C5B-4E4D-A8E9-668256D88CE5}"/>
          </ac:spMkLst>
        </pc:spChg>
        <pc:spChg chg="del">
          <ac:chgData name="Nikola Metulev" userId="77b51a0f-c7a4-43b7-b7e2-0d34cc7f0782" providerId="ADAL" clId="{8F307CDB-E522-42F7-A68D-8DE3849F0925}" dt="2019-05-22T15:32:38.587" v="4806" actId="478"/>
          <ac:spMkLst>
            <pc:docMk/>
            <pc:sldMk cId="1674818452" sldId="11165"/>
            <ac:spMk id="84" creationId="{B549A82B-3C54-4B10-B593-C50039229855}"/>
          </ac:spMkLst>
        </pc:spChg>
        <pc:spChg chg="mod">
          <ac:chgData name="Nikola Metulev" userId="77b51a0f-c7a4-43b7-b7e2-0d34cc7f0782" providerId="ADAL" clId="{8F307CDB-E522-42F7-A68D-8DE3849F0925}" dt="2019-05-22T15:32:50.644" v="4807" actId="1076"/>
          <ac:spMkLst>
            <pc:docMk/>
            <pc:sldMk cId="1674818452" sldId="11165"/>
            <ac:spMk id="85" creationId="{27266986-B5B3-4677-B0AA-6A26C6FF1D20}"/>
          </ac:spMkLst>
        </pc:spChg>
        <pc:spChg chg="mod">
          <ac:chgData name="Nikola Metulev" userId="77b51a0f-c7a4-43b7-b7e2-0d34cc7f0782" providerId="ADAL" clId="{8F307CDB-E522-42F7-A68D-8DE3849F0925}" dt="2019-05-22T15:32:50.644" v="4807" actId="1076"/>
          <ac:spMkLst>
            <pc:docMk/>
            <pc:sldMk cId="1674818452" sldId="11165"/>
            <ac:spMk id="86" creationId="{36B38910-CDD7-4A37-82B8-A178E6C3AC66}"/>
          </ac:spMkLst>
        </pc:spChg>
        <pc:spChg chg="mod">
          <ac:chgData name="Nikola Metulev" userId="77b51a0f-c7a4-43b7-b7e2-0d34cc7f0782" providerId="ADAL" clId="{8F307CDB-E522-42F7-A68D-8DE3849F0925}" dt="2019-05-22T15:32:50.644" v="4807" actId="1076"/>
          <ac:spMkLst>
            <pc:docMk/>
            <pc:sldMk cId="1674818452" sldId="11165"/>
            <ac:spMk id="87" creationId="{875F9D52-8DD0-4BD0-840C-1346BF04482B}"/>
          </ac:spMkLst>
        </pc:spChg>
        <pc:spChg chg="mod">
          <ac:chgData name="Nikola Metulev" userId="77b51a0f-c7a4-43b7-b7e2-0d34cc7f0782" providerId="ADAL" clId="{8F307CDB-E522-42F7-A68D-8DE3849F0925}" dt="2019-05-22T15:32:50.644" v="4807" actId="1076"/>
          <ac:spMkLst>
            <pc:docMk/>
            <pc:sldMk cId="1674818452" sldId="11165"/>
            <ac:spMk id="88" creationId="{A5BF1D4A-A21D-4F67-913E-A9E4ACF8CE07}"/>
          </ac:spMkLst>
        </pc:spChg>
        <pc:spChg chg="mod">
          <ac:chgData name="Nikola Metulev" userId="77b51a0f-c7a4-43b7-b7e2-0d34cc7f0782" providerId="ADAL" clId="{8F307CDB-E522-42F7-A68D-8DE3849F0925}" dt="2019-05-22T15:32:50.644" v="4807" actId="1076"/>
          <ac:spMkLst>
            <pc:docMk/>
            <pc:sldMk cId="1674818452" sldId="11165"/>
            <ac:spMk id="89" creationId="{402C6B5C-B048-4C37-99BE-1C1104E76291}"/>
          </ac:spMkLst>
        </pc:spChg>
        <pc:spChg chg="mod">
          <ac:chgData name="Nikola Metulev" userId="77b51a0f-c7a4-43b7-b7e2-0d34cc7f0782" providerId="ADAL" clId="{8F307CDB-E522-42F7-A68D-8DE3849F0925}" dt="2019-05-22T15:32:50.644" v="4807" actId="1076"/>
          <ac:spMkLst>
            <pc:docMk/>
            <pc:sldMk cId="1674818452" sldId="11165"/>
            <ac:spMk id="90" creationId="{117FBD96-CDDB-4993-9B96-AE3AA5B17279}"/>
          </ac:spMkLst>
        </pc:spChg>
        <pc:spChg chg="mod">
          <ac:chgData name="Nikola Metulev" userId="77b51a0f-c7a4-43b7-b7e2-0d34cc7f0782" providerId="ADAL" clId="{8F307CDB-E522-42F7-A68D-8DE3849F0925}" dt="2019-05-22T15:32:50.644" v="4807" actId="1076"/>
          <ac:spMkLst>
            <pc:docMk/>
            <pc:sldMk cId="1674818452" sldId="11165"/>
            <ac:spMk id="91" creationId="{56473224-4760-480A-BFFC-364609BF5F74}"/>
          </ac:spMkLst>
        </pc:spChg>
        <pc:spChg chg="mod">
          <ac:chgData name="Nikola Metulev" userId="77b51a0f-c7a4-43b7-b7e2-0d34cc7f0782" providerId="ADAL" clId="{8F307CDB-E522-42F7-A68D-8DE3849F0925}" dt="2019-05-22T15:32:50.644" v="4807" actId="1076"/>
          <ac:spMkLst>
            <pc:docMk/>
            <pc:sldMk cId="1674818452" sldId="11165"/>
            <ac:spMk id="92" creationId="{67245B35-F2CD-4B16-97EE-A31FA6C94D3A}"/>
          </ac:spMkLst>
        </pc:spChg>
        <pc:spChg chg="mod">
          <ac:chgData name="Nikola Metulev" userId="77b51a0f-c7a4-43b7-b7e2-0d34cc7f0782" providerId="ADAL" clId="{8F307CDB-E522-42F7-A68D-8DE3849F0925}" dt="2019-05-22T15:32:50.644" v="4807" actId="1076"/>
          <ac:spMkLst>
            <pc:docMk/>
            <pc:sldMk cId="1674818452" sldId="11165"/>
            <ac:spMk id="93" creationId="{9D8F466B-2BCC-4495-B1F7-C8754018C63E}"/>
          </ac:spMkLst>
        </pc:spChg>
        <pc:grpChg chg="mod">
          <ac:chgData name="Nikola Metulev" userId="77b51a0f-c7a4-43b7-b7e2-0d34cc7f0782" providerId="ADAL" clId="{8F307CDB-E522-42F7-A68D-8DE3849F0925}" dt="2019-05-22T15:32:50.644" v="4807" actId="1076"/>
          <ac:grpSpMkLst>
            <pc:docMk/>
            <pc:sldMk cId="1674818452" sldId="11165"/>
            <ac:grpSpMk id="8" creationId="{3195E682-DDC2-4C13-BD71-036B15720478}"/>
          </ac:grpSpMkLst>
        </pc:grpChg>
        <pc:grpChg chg="mod">
          <ac:chgData name="Nikola Metulev" userId="77b51a0f-c7a4-43b7-b7e2-0d34cc7f0782" providerId="ADAL" clId="{8F307CDB-E522-42F7-A68D-8DE3849F0925}" dt="2019-05-22T15:32:50.644" v="4807" actId="1076"/>
          <ac:grpSpMkLst>
            <pc:docMk/>
            <pc:sldMk cId="1674818452" sldId="11165"/>
            <ac:grpSpMk id="12" creationId="{30382087-71FE-4411-9F39-6ED7FDBCF2AD}"/>
          </ac:grpSpMkLst>
        </pc:grpChg>
        <pc:grpChg chg="mod">
          <ac:chgData name="Nikola Metulev" userId="77b51a0f-c7a4-43b7-b7e2-0d34cc7f0782" providerId="ADAL" clId="{8F307CDB-E522-42F7-A68D-8DE3849F0925}" dt="2019-05-22T15:32:50.644" v="4807" actId="1076"/>
          <ac:grpSpMkLst>
            <pc:docMk/>
            <pc:sldMk cId="1674818452" sldId="11165"/>
            <ac:grpSpMk id="28" creationId="{585F1697-B8D5-4A75-A542-1ADD1DB7926F}"/>
          </ac:grpSpMkLst>
        </pc:grpChg>
        <pc:grpChg chg="mod">
          <ac:chgData name="Nikola Metulev" userId="77b51a0f-c7a4-43b7-b7e2-0d34cc7f0782" providerId="ADAL" clId="{8F307CDB-E522-42F7-A68D-8DE3849F0925}" dt="2019-05-22T15:32:50.644" v="4807" actId="1076"/>
          <ac:grpSpMkLst>
            <pc:docMk/>
            <pc:sldMk cId="1674818452" sldId="11165"/>
            <ac:grpSpMk id="41" creationId="{40D419B7-D8B6-4B36-8364-C0605A54336D}"/>
          </ac:grpSpMkLst>
        </pc:grpChg>
        <pc:grpChg chg="mod">
          <ac:chgData name="Nikola Metulev" userId="77b51a0f-c7a4-43b7-b7e2-0d34cc7f0782" providerId="ADAL" clId="{8F307CDB-E522-42F7-A68D-8DE3849F0925}" dt="2019-05-22T15:32:50.644" v="4807" actId="1076"/>
          <ac:grpSpMkLst>
            <pc:docMk/>
            <pc:sldMk cId="1674818452" sldId="11165"/>
            <ac:grpSpMk id="61" creationId="{4966564C-AE81-4937-89A0-CABB05E831BA}"/>
          </ac:grpSpMkLst>
        </pc:grpChg>
        <pc:grpChg chg="mod">
          <ac:chgData name="Nikola Metulev" userId="77b51a0f-c7a4-43b7-b7e2-0d34cc7f0782" providerId="ADAL" clId="{8F307CDB-E522-42F7-A68D-8DE3849F0925}" dt="2019-05-22T15:32:50.644" v="4807" actId="1076"/>
          <ac:grpSpMkLst>
            <pc:docMk/>
            <pc:sldMk cId="1674818452" sldId="11165"/>
            <ac:grpSpMk id="71" creationId="{DD29D05D-0BFA-4914-967F-69C4D1B07071}"/>
          </ac:grpSpMkLst>
        </pc:grpChg>
      </pc:sldChg>
      <pc:sldChg chg="add modNotesTx">
        <pc:chgData name="Nikola Metulev" userId="77b51a0f-c7a4-43b7-b7e2-0d34cc7f0782" providerId="ADAL" clId="{8F307CDB-E522-42F7-A68D-8DE3849F0925}" dt="2019-05-30T16:13:08.459" v="4970" actId="20577"/>
        <pc:sldMkLst>
          <pc:docMk/>
          <pc:sldMk cId="698183293" sldId="11170"/>
        </pc:sldMkLst>
      </pc:sldChg>
      <pc:sldMasterChg chg="delSldLayout">
        <pc:chgData name="Nikola Metulev" userId="77b51a0f-c7a4-43b7-b7e2-0d34cc7f0782" providerId="ADAL" clId="{8F307CDB-E522-42F7-A68D-8DE3849F0925}" dt="2019-05-17T21:01:54.747" v="4026" actId="47"/>
        <pc:sldMasterMkLst>
          <pc:docMk/>
          <pc:sldMasterMk cId="2735910807" sldId="2147483648"/>
        </pc:sldMasterMkLst>
      </pc:sldMasterChg>
    </pc:docChg>
  </pc:docChgLst>
  <pc:docChgLst>
    <pc:chgData name="Nikola Metulev" userId="77b51a0f-c7a4-43b7-b7e2-0d34cc7f0782" providerId="ADAL" clId="{C5A1594B-46AA-4DD7-AF20-E358A2C19284}"/>
    <pc:docChg chg="custSel modSld sldOrd">
      <pc:chgData name="Nikola Metulev" userId="77b51a0f-c7a4-43b7-b7e2-0d34cc7f0782" providerId="ADAL" clId="{C5A1594B-46AA-4DD7-AF20-E358A2C19284}" dt="2019-04-23T21:31:01.148" v="1675" actId="20577"/>
      <pc:docMkLst>
        <pc:docMk/>
      </pc:docMkLst>
    </pc:docChg>
  </pc:docChgLst>
  <pc:docChgLst>
    <pc:chgData name="Nikola Metulev" userId="77b51a0f-c7a4-43b7-b7e2-0d34cc7f0782" providerId="ADAL" clId="{39B0C53D-7A3C-41B0-B6CF-4933C883901A}"/>
    <pc:docChg chg="custSel modSld">
      <pc:chgData name="Nikola Metulev" userId="77b51a0f-c7a4-43b7-b7e2-0d34cc7f0782" providerId="ADAL" clId="{39B0C53D-7A3C-41B0-B6CF-4933C883901A}" dt="2019-05-30T16:25:12.849" v="24" actId="313"/>
      <pc:docMkLst>
        <pc:docMk/>
      </pc:docMkLst>
      <pc:sldChg chg="modSp">
        <pc:chgData name="Nikola Metulev" userId="77b51a0f-c7a4-43b7-b7e2-0d34cc7f0782" providerId="ADAL" clId="{39B0C53D-7A3C-41B0-B6CF-4933C883901A}" dt="2019-05-30T16:25:06.673" v="23" actId="20577"/>
        <pc:sldMkLst>
          <pc:docMk/>
          <pc:sldMk cId="3278221620" sldId="11160"/>
        </pc:sldMkLst>
        <pc:spChg chg="mod">
          <ac:chgData name="Nikola Metulev" userId="77b51a0f-c7a4-43b7-b7e2-0d34cc7f0782" providerId="ADAL" clId="{39B0C53D-7A3C-41B0-B6CF-4933C883901A}" dt="2019-05-30T16:25:06.673" v="23" actId="20577"/>
          <ac:spMkLst>
            <pc:docMk/>
            <pc:sldMk cId="3278221620" sldId="11160"/>
            <ac:spMk id="2" creationId="{871E2FA3-EF5E-475F-B94A-F430CC01FB3D}"/>
          </ac:spMkLst>
        </pc:spChg>
      </pc:sldChg>
      <pc:sldChg chg="modSp">
        <pc:chgData name="Nikola Metulev" userId="77b51a0f-c7a4-43b7-b7e2-0d34cc7f0782" providerId="ADAL" clId="{39B0C53D-7A3C-41B0-B6CF-4933C883901A}" dt="2019-05-30T16:25:12.849" v="24" actId="313"/>
        <pc:sldMkLst>
          <pc:docMk/>
          <pc:sldMk cId="4215844116" sldId="11169"/>
        </pc:sldMkLst>
        <pc:spChg chg="mod">
          <ac:chgData name="Nikola Metulev" userId="77b51a0f-c7a4-43b7-b7e2-0d34cc7f0782" providerId="ADAL" clId="{39B0C53D-7A3C-41B0-B6CF-4933C883901A}" dt="2019-05-30T16:25:12.849" v="24" actId="313"/>
          <ac:spMkLst>
            <pc:docMk/>
            <pc:sldMk cId="4215844116" sldId="11169"/>
            <ac:spMk id="2" creationId="{871E2FA3-EF5E-475F-B94A-F430CC01FB3D}"/>
          </ac:spMkLst>
        </pc:spChg>
      </pc:sldChg>
    </pc:docChg>
  </pc:docChgLst>
  <pc:docChgLst>
    <pc:chgData name="Alexandre Zollinger Chohfi" userId="777d994e-63de-482e-9205-25e0a03bf3c4" providerId="ADAL" clId="{B9E2A0B1-E6F2-4F1A-BFB6-E6E80EE57F5B}"/>
    <pc:docChg chg="modSld">
      <pc:chgData name="Alexandre Zollinger Chohfi" userId="777d994e-63de-482e-9205-25e0a03bf3c4" providerId="ADAL" clId="{B9E2A0B1-E6F2-4F1A-BFB6-E6E80EE57F5B}" dt="2019-04-23T21:44:24.914" v="1" actId="20577"/>
      <pc:docMkLst>
        <pc:docMk/>
      </pc:docMkLst>
    </pc:docChg>
  </pc:docChgLst>
  <pc:docChgLst>
    <pc:chgData name="Riccardo Cappello" userId="97d54fbffe06a6e0" providerId="LiveId" clId="{EAC7D918-F2EF-4BFA-BE4C-99536FB6F59F}"/>
    <pc:docChg chg="undo custSel modSld">
      <pc:chgData name="Riccardo Cappello" userId="97d54fbffe06a6e0" providerId="LiveId" clId="{EAC7D918-F2EF-4BFA-BE4C-99536FB6F59F}" dt="2019-06-11T06:34:11.264" v="83" actId="1076"/>
      <pc:docMkLst>
        <pc:docMk/>
      </pc:docMkLst>
      <pc:sldChg chg="modSp">
        <pc:chgData name="Riccardo Cappello" userId="97d54fbffe06a6e0" providerId="LiveId" clId="{EAC7D918-F2EF-4BFA-BE4C-99536FB6F59F}" dt="2019-06-07T15:29:52.438" v="70" actId="20577"/>
        <pc:sldMkLst>
          <pc:docMk/>
          <pc:sldMk cId="472508337" sldId="256"/>
        </pc:sldMkLst>
        <pc:spChg chg="mod">
          <ac:chgData name="Riccardo Cappello" userId="97d54fbffe06a6e0" providerId="LiveId" clId="{EAC7D918-F2EF-4BFA-BE4C-99536FB6F59F}" dt="2019-06-07T15:29:52.438" v="70" actId="20577"/>
          <ac:spMkLst>
            <pc:docMk/>
            <pc:sldMk cId="472508337" sldId="256"/>
            <ac:spMk id="10" creationId="{1A19BF77-EB67-4DFE-96AF-79942A6DB218}"/>
          </ac:spMkLst>
        </pc:spChg>
      </pc:sldChg>
      <pc:sldChg chg="addSp delSp modSp">
        <pc:chgData name="Riccardo Cappello" userId="97d54fbffe06a6e0" providerId="LiveId" clId="{EAC7D918-F2EF-4BFA-BE4C-99536FB6F59F}" dt="2019-06-11T06:34:11.264" v="83" actId="1076"/>
        <pc:sldMkLst>
          <pc:docMk/>
          <pc:sldMk cId="3788705334" sldId="259"/>
        </pc:sldMkLst>
        <pc:spChg chg="add del mod">
          <ac:chgData name="Riccardo Cappello" userId="97d54fbffe06a6e0" providerId="LiveId" clId="{EAC7D918-F2EF-4BFA-BE4C-99536FB6F59F}" dt="2019-06-11T06:33:26.546" v="78" actId="478"/>
          <ac:spMkLst>
            <pc:docMk/>
            <pc:sldMk cId="3788705334" sldId="259"/>
            <ac:spMk id="2" creationId="{CAF5EE26-FB01-4235-BCEC-D481DCCD4454}"/>
          </ac:spMkLst>
        </pc:spChg>
        <pc:spChg chg="add del">
          <ac:chgData name="Riccardo Cappello" userId="97d54fbffe06a6e0" providerId="LiveId" clId="{EAC7D918-F2EF-4BFA-BE4C-99536FB6F59F}" dt="2019-06-11T06:33:40.706" v="80" actId="478"/>
          <ac:spMkLst>
            <pc:docMk/>
            <pc:sldMk cId="3788705334" sldId="259"/>
            <ac:spMk id="3" creationId="{E167CB86-1540-4400-A162-5348C0EF5B32}"/>
          </ac:spMkLst>
        </pc:spChg>
        <pc:picChg chg="add mod">
          <ac:chgData name="Riccardo Cappello" userId="97d54fbffe06a6e0" providerId="LiveId" clId="{EAC7D918-F2EF-4BFA-BE4C-99536FB6F59F}" dt="2019-06-11T06:34:11.264" v="83" actId="1076"/>
          <ac:picMkLst>
            <pc:docMk/>
            <pc:sldMk cId="3788705334" sldId="259"/>
            <ac:picMk id="5" creationId="{69E4007A-7275-4F6A-8A53-F3C7D7F50D39}"/>
          </ac:picMkLst>
        </pc:picChg>
      </pc:sldChg>
      <pc:sldChg chg="modSp">
        <pc:chgData name="Riccardo Cappello" userId="97d54fbffe06a6e0" providerId="LiveId" clId="{EAC7D918-F2EF-4BFA-BE4C-99536FB6F59F}" dt="2019-06-07T15:57:14.861" v="74" actId="1076"/>
        <pc:sldMkLst>
          <pc:docMk/>
          <pc:sldMk cId="1477760089" sldId="272"/>
        </pc:sldMkLst>
        <pc:spChg chg="mod">
          <ac:chgData name="Riccardo Cappello" userId="97d54fbffe06a6e0" providerId="LiveId" clId="{EAC7D918-F2EF-4BFA-BE4C-99536FB6F59F}" dt="2019-06-07T15:57:14.861" v="74" actId="1076"/>
          <ac:spMkLst>
            <pc:docMk/>
            <pc:sldMk cId="1477760089" sldId="272"/>
            <ac:spMk id="2" creationId="{871E2FA3-EF5E-475F-B94A-F430CC01FB3D}"/>
          </ac:spMkLst>
        </pc:spChg>
      </pc:sldChg>
      <pc:sldChg chg="modSp">
        <pc:chgData name="Riccardo Cappello" userId="97d54fbffe06a6e0" providerId="LiveId" clId="{EAC7D918-F2EF-4BFA-BE4C-99536FB6F59F}" dt="2019-06-07T15:47:24.335" v="72" actId="1076"/>
        <pc:sldMkLst>
          <pc:docMk/>
          <pc:sldMk cId="4215844116" sldId="11169"/>
        </pc:sldMkLst>
        <pc:spChg chg="mod">
          <ac:chgData name="Riccardo Cappello" userId="97d54fbffe06a6e0" providerId="LiveId" clId="{EAC7D918-F2EF-4BFA-BE4C-99536FB6F59F}" dt="2019-06-07T15:47:24.335" v="72" actId="1076"/>
          <ac:spMkLst>
            <pc:docMk/>
            <pc:sldMk cId="4215844116" sldId="11169"/>
            <ac:spMk id="2" creationId="{871E2FA3-EF5E-475F-B94A-F430CC01FB3D}"/>
          </ac:spMkLst>
        </pc:spChg>
      </pc:sldChg>
    </pc:docChg>
  </pc:docChgLst>
  <pc:docChgLst>
    <pc:chgData name="Pete Brown (WDG/PAX)" userId="34399653-5f2c-445e-a476-f92d920635ac" providerId="ADAL" clId="{7151E731-F062-4CF5-AFCF-428BE2137D37}"/>
    <pc:docChg chg="undo custSel addSld delSld modSld modMainMaster">
      <pc:chgData name="Pete Brown (WDG/PAX)" userId="34399653-5f2c-445e-a476-f92d920635ac" providerId="ADAL" clId="{7151E731-F062-4CF5-AFCF-428BE2137D37}" dt="2019-05-10T04:50:55.265" v="172" actId="2696"/>
      <pc:docMkLst>
        <pc:docMk/>
      </pc:docMkLst>
      <pc:sldChg chg="modSp">
        <pc:chgData name="Pete Brown (WDG/PAX)" userId="34399653-5f2c-445e-a476-f92d920635ac" providerId="ADAL" clId="{7151E731-F062-4CF5-AFCF-428BE2137D37}" dt="2019-05-10T04:50:26.607" v="171" actId="20577"/>
        <pc:sldMkLst>
          <pc:docMk/>
          <pc:sldMk cId="472508337" sldId="256"/>
        </pc:sldMkLst>
        <pc:spChg chg="mod">
          <ac:chgData name="Pete Brown (WDG/PAX)" userId="34399653-5f2c-445e-a476-f92d920635ac" providerId="ADAL" clId="{7151E731-F062-4CF5-AFCF-428BE2137D37}" dt="2019-05-10T04:50:26.607" v="171" actId="20577"/>
          <ac:spMkLst>
            <pc:docMk/>
            <pc:sldMk cId="472508337" sldId="256"/>
            <ac:spMk id="9" creationId="{EB051579-52C7-4D72-88DE-1436711C3E27}"/>
          </ac:spMkLst>
        </pc:spChg>
      </pc:sldChg>
      <pc:sldChg chg="modSp add">
        <pc:chgData name="Pete Brown (WDG/PAX)" userId="34399653-5f2c-445e-a476-f92d920635ac" providerId="ADAL" clId="{7151E731-F062-4CF5-AFCF-428BE2137D37}" dt="2019-04-26T15:29:57.183" v="135" actId="20577"/>
        <pc:sldMkLst>
          <pc:docMk/>
          <pc:sldMk cId="1704521697" sldId="284"/>
        </pc:sldMkLst>
        <pc:spChg chg="mod">
          <ac:chgData name="Pete Brown (WDG/PAX)" userId="34399653-5f2c-445e-a476-f92d920635ac" providerId="ADAL" clId="{7151E731-F062-4CF5-AFCF-428BE2137D37}" dt="2019-04-26T15:29:57.183" v="135" actId="20577"/>
          <ac:spMkLst>
            <pc:docMk/>
            <pc:sldMk cId="1704521697" sldId="284"/>
            <ac:spMk id="2" creationId="{871E2FA3-EF5E-475F-B94A-F430CC01FB3D}"/>
          </ac:spMkLst>
        </pc:spChg>
      </pc:sldChg>
      <pc:sldChg chg="modSp add">
        <pc:chgData name="Pete Brown (WDG/PAX)" userId="34399653-5f2c-445e-a476-f92d920635ac" providerId="ADAL" clId="{7151E731-F062-4CF5-AFCF-428BE2137D37}" dt="2019-05-08T02:57:32.163" v="146" actId="20577"/>
        <pc:sldMkLst>
          <pc:docMk/>
          <pc:sldMk cId="1498671396" sldId="285"/>
        </pc:sldMkLst>
        <pc:graphicFrameChg chg="modGraphic">
          <ac:chgData name="Pete Brown (WDG/PAX)" userId="34399653-5f2c-445e-a476-f92d920635ac" providerId="ADAL" clId="{7151E731-F062-4CF5-AFCF-428BE2137D37}" dt="2019-05-08T02:57:32.163" v="146" actId="20577"/>
          <ac:graphicFrameMkLst>
            <pc:docMk/>
            <pc:sldMk cId="1498671396" sldId="285"/>
            <ac:graphicFrameMk id="2" creationId="{3BEA1BFC-DC52-4EBA-80A8-09C0625DE0FB}"/>
          </ac:graphicFrameMkLst>
        </pc:graphicFrameChg>
      </pc:sldChg>
      <pc:sldChg chg="modSp add">
        <pc:chgData name="Pete Brown (WDG/PAX)" userId="34399653-5f2c-445e-a476-f92d920635ac" providerId="ADAL" clId="{7151E731-F062-4CF5-AFCF-428BE2137D37}" dt="2019-04-24T18:25:48.998" v="13" actId="20577"/>
        <pc:sldMkLst>
          <pc:docMk/>
          <pc:sldMk cId="862804793" sldId="291"/>
        </pc:sldMkLst>
        <pc:spChg chg="mod">
          <ac:chgData name="Pete Brown (WDG/PAX)" userId="34399653-5f2c-445e-a476-f92d920635ac" providerId="ADAL" clId="{7151E731-F062-4CF5-AFCF-428BE2137D37}" dt="2019-04-24T18:25:48.998" v="13" actId="20577"/>
          <ac:spMkLst>
            <pc:docMk/>
            <pc:sldMk cId="862804793" sldId="291"/>
            <ac:spMk id="2" creationId="{871E2FA3-EF5E-475F-B94A-F430CC01FB3D}"/>
          </ac:spMkLst>
        </pc:spChg>
      </pc:sldChg>
      <pc:sldMasterChg chg="addSp">
        <pc:chgData name="Pete Brown (WDG/PAX)" userId="34399653-5f2c-445e-a476-f92d920635ac" providerId="ADAL" clId="{7151E731-F062-4CF5-AFCF-428BE2137D37}" dt="2019-04-26T15:27:31.381" v="14"/>
        <pc:sldMasterMkLst>
          <pc:docMk/>
          <pc:sldMasterMk cId="2735910807" sldId="2147483648"/>
        </pc:sldMasterMkLst>
        <pc:spChg chg="add">
          <ac:chgData name="Pete Brown (WDG/PAX)" userId="34399653-5f2c-445e-a476-f92d920635ac" providerId="ADAL" clId="{7151E731-F062-4CF5-AFCF-428BE2137D37}" dt="2019-04-26T15:27:31.381" v="14"/>
          <ac:spMkLst>
            <pc:docMk/>
            <pc:sldMasterMk cId="2735910807" sldId="2147483648"/>
            <ac:spMk id="17" creationId="{00442683-144C-4531-8752-70148EA68617}"/>
          </ac:spMkLst>
        </pc:spChg>
      </pc:sldMasterChg>
      <pc:sldMasterChg chg="addSp">
        <pc:chgData name="Pete Brown (WDG/PAX)" userId="34399653-5f2c-445e-a476-f92d920635ac" providerId="ADAL" clId="{7151E731-F062-4CF5-AFCF-428BE2137D37}" dt="2019-04-26T15:27:35.461" v="15"/>
        <pc:sldMasterMkLst>
          <pc:docMk/>
          <pc:sldMasterMk cId="1282804975" sldId="2147483711"/>
        </pc:sldMasterMkLst>
        <pc:spChg chg="add">
          <ac:chgData name="Pete Brown (WDG/PAX)" userId="34399653-5f2c-445e-a476-f92d920635ac" providerId="ADAL" clId="{7151E731-F062-4CF5-AFCF-428BE2137D37}" dt="2019-04-26T15:27:35.461" v="15"/>
          <ac:spMkLst>
            <pc:docMk/>
            <pc:sldMasterMk cId="1282804975" sldId="2147483711"/>
            <ac:spMk id="17" creationId="{FC7F7C75-E5EF-46ED-9089-8E7A0771CD68}"/>
          </ac:spMkLst>
        </pc:sp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2T20:43:15.100"/>
    </inkml:context>
    <inkml:brush xml:id="br0">
      <inkml:brushProperty name="width" value="0.2" units="cm"/>
      <inkml:brushProperty name="height" value="0.2" units="cm"/>
      <inkml:brushProperty name="color" value="#E71224"/>
    </inkml:brush>
  </inkml:definitions>
  <inkml:trace contextRef="#ctx0" brushRef="#br0">6514 241 2944,'1'-1'103,"0"-1"-1,0 0 1,-1 0 0,1 0 0,-1 0-1,1 0 1,-1 0 0,0 0 0,0 0-1,0 0 1,0 0 0,0 0-1,0 0 1,0 0 0,-1 0 0,1 0-1,-1 0 1,0 0 0,1 0 0,-1 1-1,0-1 1,0 0 0,-1-1-103,-1 0 308,0-1 0,0 1-1,-1-1 1,0 1 0,0 0 0,1 0 0,-2 0 0,1 1 0,0-1 0,-3 0-308,-8-4 467,-1 2 0,1-1 0,-1 2 1,0 0-1,0 1 0,-10-1-467,-122-21 1563,-341 8 1273,333 15-2147,-280 8 2054,-14 20-2743,412-23 78,-234 20 544,1 13 1,2 10-1,-36 21-622,-10 16 248,4 14 0,-137 69-248,241-79 81,-148 86-81,237-106-9,3 5-1,3 5 1,-51 48 9,-222 200-5,277-230 17,4 5 1,6 4-1,4 4 0,5 4 1,5 3-1,-59 111-12,107-158 34,3 0-1,3 2 0,3 2 0,-3 25-33,-3 30 3,5 2 0,6 9-3,10-45-4,4 0-1,4 1 1,4-1 0,7 23 4,-2-65 7,3-1 0,2 0-1,2 0 1,2-1 0,3-1 0,1 0 0,3-1-1,17 26-6,3-9 34,2-2-1,3-2 1,3-1-1,2-3 0,3-2 1,34 25-34,-17-21 32,2-4 1,3-2-1,3-4 1,1-3-1,30 9-32,63 20 37,4-7-1,2-8 1,2-7-1,3-8 1,2-7-1,1-8 1,45-5-37,98 1 128,0-14 0,1-15 0,-1-12 0,169-36-128,-86-16 171,-4-17-1,240-87-170,-223 30 264,-160 50-58,-28 8-6,-4-11 0,-4-9 0,-5-10 0,66-52-200,371-260 682,-510 316-485,-6-7 1,-5-6-1,16-27-197,-65 52 137,-4-3-1,-6-4 0,-4-3 1,-5-4-1,-6-2 0,-5-3 1,0-13-137,-12 16 129,-5-3 1,14-68-130,-44 124 72,-2 0 1,-4-2-1,-2 1 0,-3-1 1,-3 1-1,-3-1-72,-4-9 112,-4 0 0,-3 2 0,-4-1 0,-3 2 0,-15-35-112,-8-1 208,-5 2 0,-4 1 0,-16-16-208,45 82 25,-1 2 0,-2 0 0,-2 1 0,-1 2 0,-1 0 0,-2 2 0,-1 2 0,-8-4-25,-3 1 27,-2 2 0,-1 1 0,-1 3 1,-1 2-1,-1 2 0,-24-5-27,-22-3 2,-2 4 1,0 4 0,-1 5 0,-1 4-1,0 3 1,-26 5-3,-15 6-16,0 5 0,1 7 0,1 5 0,-25 11 16,13 6-125,3 5 0,-19 15 125,-284 117-1362,364-138 851,-54 21-852,-193 74-3876,119-61-910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02T20:43:15.100"/>
    </inkml:context>
    <inkml:brush xml:id="br0">
      <inkml:brushProperty name="width" value="0.2" units="cm"/>
      <inkml:brushProperty name="height" value="0.2" units="cm"/>
      <inkml:brushProperty name="color" value="#E71224"/>
    </inkml:brush>
  </inkml:definitions>
  <inkml:trace contextRef="#ctx0" brushRef="#br0">6514 241 2944,'1'-1'103,"0"-1"-1,0 0 1,-1 0 0,1 0 0,-1 0-1,1 0 1,-1 0 0,0 0 0,0 0-1,0 0 1,0 0 0,0 0-1,0 0 1,0 0 0,-1 0 0,1 0-1,-1 0 1,0 0 0,1 0 0,-1 1-1,0-1 1,0 0 0,-1-1-103,-1 0 308,0-1 0,0 1-1,-1-1 1,0 1 0,0 0 0,1 0 0,-2 0 0,1 1 0,0-1 0,-3 0-308,-8-4 467,-1 2 0,1-1 0,-1 2 1,0 0-1,0 1 0,-10-1-467,-122-21 1563,-341 8 1273,333 15-2147,-280 8 2054,-14 20-2743,412-23 78,-234 20 544,1 13 1,2 10-1,-36 21-622,-10 16 248,4 14 0,-137 69-248,241-79 81,-148 86-81,237-106-9,3 5-1,3 5 1,-51 48 9,-222 200-5,277-230 17,4 5 1,6 4-1,4 4 0,5 4 1,5 3-1,-59 111-12,107-158 34,3 0-1,3 2 0,3 2 0,-3 25-33,-3 30 3,5 2 0,6 9-3,10-45-4,4 0-1,4 1 1,4-1 0,7 23 4,-2-65 7,3-1 0,2 0-1,2 0 1,2-1 0,3-1 0,1 0 0,3-1-1,17 26-6,3-9 34,2-2-1,3-2 1,3-1-1,2-3 0,3-2 1,34 25-34,-17-21 32,2-4 1,3-2-1,3-4 1,1-3-1,30 9-32,63 20 37,4-7-1,2-8 1,2-7-1,3-8 1,2-7-1,1-8 1,45-5-37,98 1 128,0-14 0,1-15 0,-1-12 0,169-36-128,-86-16 171,-4-17-1,240-87-170,-223 30 264,-160 50-58,-28 8-6,-4-11 0,-4-9 0,-5-10 0,66-52-200,371-260 682,-510 316-485,-6-7 1,-5-6-1,16-27-197,-65 52 137,-4-3-1,-6-4 0,-4-3 1,-5-4-1,-6-2 0,-5-3 1,0-13-137,-12 16 129,-5-3 1,14-68-130,-44 124 72,-2 0 1,-4-2-1,-2 1 0,-3-1 1,-3 1-1,-3-1-72,-4-9 112,-4 0 0,-3 2 0,-4-1 0,-3 2 0,-15-35-112,-8-1 208,-5 2 0,-4 1 0,-16-16-208,45 82 25,-1 2 0,-2 0 0,-2 1 0,-1 2 0,-1 0 0,-2 2 0,-1 2 0,-8-4-25,-3 1 27,-2 2 0,-1 1 0,-1 3 1,-1 2-1,-1 2 0,-24-5-27,-22-3 2,-2 4 1,0 4 0,-1 5 0,-1 4-1,0 3 1,-26 5-3,-15 6-16,0 5 0,1 7 0,1 5 0,-25 11 16,13 6-125,3 5 0,-19 15 125,-284 117-1362,364-138 851,-54 21-852,-193 74-3876,119-61-910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383AF-B2BC-4059-83EA-140B2193DBE0}" type="datetimeFigureOut">
              <a:rPr lang="en-US" smtClean="0"/>
              <a:t>06/27/19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B8F9C-470E-4439-A620-ED6893BACFC3}" type="slidenum">
              <a:rPr lang="en-US" smtClean="0"/>
              <a:t>‹#›</a:t>
            </a:fld>
            <a:endParaRPr lang="en-US"/>
          </a:p>
        </p:txBody>
      </p:sp>
    </p:spTree>
    <p:extLst>
      <p:ext uri="{BB962C8B-B14F-4D97-AF65-F5344CB8AC3E}">
        <p14:creationId xmlns:p14="http://schemas.microsoft.com/office/powerpoint/2010/main" val="210985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nam06.safelinks.protection.outlook.com/?url=https%3A%2F%2Fdocs.microsoft.com%2Fen-us%2Fgraph%2Fapi%2Fitemanalytics-get%3Fview%3Dgraph-rest-1.0&amp;data=04%7C01%7Cyinaa%40microsoft.com%7Cb35274de29ea44c05db908d6ce445af0%7C72f988bf86f141af91ab2d7cd011db47%7C1%7C0%7C636923190483284014%7CUnknown%7CTWFpbGZsb3d8eyJWIjoiMC4wLjAwMDAiLCJQIjoiV2luMzIiLCJBTiI6Ik1haWwiLCJXVCI6Mn0%3D%7C-1&amp;sdata=zxXDRxJ2VX7SjemB9rfLKzWkrd2cjNiKPV1zCSKXTOU%3D&amp;reserved=0" TargetMode="External"/><Relationship Id="rId13" Type="http://schemas.openxmlformats.org/officeDocument/2006/relationships/hyperlink" Target="https://nam06.safelinks.protection.outlook.com/?url=https%3A%2F%2Fdocs.microsoft.com%2Fen-us%2Fgraph%2Fapi%2Fresources%2Faccessreviews-root%3Fview%3Dgraph-rest-beta&amp;data=04%7C01%7Cyinaa%40microsoft.com%7Cb35274de29ea44c05db908d6ce445af0%7C72f988bf86f141af91ab2d7cd011db47%7C1%7C0%7C636923190483323997%7CUnknown%7CTWFpbGZsb3d8eyJWIjoiMC4wLjAwMDAiLCJQIjoiV2luMzIiLCJBTiI6Ik1haWwiLCJXVCI6Mn0%3D%7C-1&amp;sdata=3nlJZDzv%2BTeAtW7fyDUBNu2PwCitUEQAPnzeELjLRI4%3D&amp;reserved=0" TargetMode="External"/><Relationship Id="rId18" Type="http://schemas.openxmlformats.org/officeDocument/2006/relationships/hyperlink" Target="https://nam06.safelinks.protection.outlook.com/?url=https%3A%2F%2Fdocs.microsoft.com%2Fen-us%2Fgraph%2Foutlook-get-mime-message&amp;data=04%7C01%7Cyinaa%40microsoft.com%7Cb35274de29ea44c05db908d6ce445af0%7C72f988bf86f141af91ab2d7cd011db47%7C1%7C0%7C636923190483363983%7CUnknown%7CTWFpbGZsb3d8eyJWIjoiMC4wLjAwMDAiLCJQIjoiV2luMzIiLCJBTiI6Ik1haWwiLCJXVCI6Mn0%3D%7C-1&amp;sdata=oTEafFmkUrdAG2lZDrqUjt1ARJmTru54hfzcVMax1Vc%3D&amp;reserved=0" TargetMode="External"/><Relationship Id="rId3" Type="http://schemas.openxmlformats.org/officeDocument/2006/relationships/hyperlink" Target="https://nam06.safelinks.protection.outlook.com/?url=https%3A%2F%2Fdocs.microsoft.com%2Fen-us%2Fgraph%2Fdata-connect-concept-overview&amp;data=04%7C01%7Cyinaa%40microsoft.com%7Cb35274de29ea44c05db908d6ce445af0%7C72f988bf86f141af91ab2d7cd011db47%7C1%7C0%7C636923190483254031%7CUnknown%7CTWFpbGZsb3d8eyJWIjoiMC4wLjAwMDAiLCJQIjoiV2luMzIiLCJBTiI6Ik1haWwiLCJXVCI6Mn0%3D%7C-1&amp;sdata=Wx0ZkaOs%2BXwVSVj19etK4PL7FnyW22ecMfmZcOXbFuM%3D&amp;reserved=0" TargetMode="External"/><Relationship Id="rId21" Type="http://schemas.openxmlformats.org/officeDocument/2006/relationships/hyperlink" Target="https://nam06.safelinks.protection.outlook.com/?url=https%3A%2F%2Fdocs.microsoft.com%2Fen-us%2Fgraph%2Fapi%2Fresources%2Ftiindicator%3Fview%3Dgraph-rest-beta&amp;data=04%7C01%7Cyinaa%40microsoft.com%7Cb35274de29ea44c05db908d6ce445af0%7C72f988bf86f141af91ab2d7cd011db47%7C1%7C0%7C636923190483383974%7CUnknown%7CTWFpbGZsb3d8eyJWIjoiMC4wLjAwMDAiLCJQIjoiV2luMzIiLCJBTiI6Ik1haWwiLCJXVCI6Mn0%3D%7C-1&amp;sdata=WWgwD%2B1e2wHKVWRqNikY1MAZiUCUd7ccUWdJEYQ2KDE%3D&amp;reserved=0" TargetMode="External"/><Relationship Id="rId7" Type="http://schemas.openxmlformats.org/officeDocument/2006/relationships/hyperlink" Target="https://nam06.safelinks.protection.outlook.com/?url=https%3A%2F%2Fdocs.microsoft.com%2Fen-us%2Fgraph%2Fmigrate-azure-ad-graph-overview&amp;data=04%7C01%7Cyinaa%40microsoft.com%7Cb35274de29ea44c05db908d6ce445af0%7C72f988bf86f141af91ab2d7cd011db47%7C1%7C0%7C636923190483284014%7CUnknown%7CTWFpbGZsb3d8eyJWIjoiMC4wLjAwMDAiLCJQIjoiV2luMzIiLCJBTiI6Ik1haWwiLCJXVCI6Mn0%3D%7C-1&amp;sdata=EhRFZfu%2FXLJfT5s0Cf9AOT3PNnv1DDIDYeWRBVNSwIs%3D&amp;reserved=0" TargetMode="External"/><Relationship Id="rId12" Type="http://schemas.openxmlformats.org/officeDocument/2006/relationships/hyperlink" Target="https://nam06.safelinks.protection.outlook.com/?url=https%3A%2F%2Fdocs.microsoft.com%2Fen-us%2Fgraph%2Fapi%2Fgroup-validateproperties%3Fview%3Dgraph-rest-beta&amp;data=04%7C01%7Cyinaa%40microsoft.com%7Cb35274de29ea44c05db908d6ce445af0%7C72f988bf86f141af91ab2d7cd011db47%7C1%7C0%7C636923190483313999%7CUnknown%7CTWFpbGZsb3d8eyJWIjoiMC4wLjAwMDAiLCJQIjoiV2luMzIiLCJBTiI6Ik1haWwiLCJXVCI6Mn0%3D%7C-1&amp;sdata=fcWaSlbaotbu8Fr0jlGyO5CsEKSA4nz4EQWHkZrnkaQ%3D&amp;reserved=0" TargetMode="External"/><Relationship Id="rId17" Type="http://schemas.openxmlformats.org/officeDocument/2006/relationships/hyperlink" Target="https://nam06.safelinks.protection.outlook.com/?url=https%3A%2F%2Fdocs.microsoft.com%2Fen-us%2Fgraph%2Fapi%2Fresources%2Friskyuserhistoryitem%3Fview%3Dgraph-rest-beta&amp;data=04%7C01%7Cyinaa%40microsoft.com%7Cb35274de29ea44c05db908d6ce445af0%7C72f988bf86f141af91ab2d7cd011db47%7C1%7C0%7C636923190483353991%7CUnknown%7CTWFpbGZsb3d8eyJWIjoiMC4wLjAwMDAiLCJQIjoiV2luMzIiLCJBTiI6Ik1haWwiLCJXVCI6Mn0%3D%7C-1&amp;sdata=9fEfLcFQWryAOAEey%2FDMrGhAEeJ8lHNSuHFKAQ0ro0g%3D&amp;reserved=0" TargetMode="External"/><Relationship Id="rId2" Type="http://schemas.openxmlformats.org/officeDocument/2006/relationships/slide" Target="../slides/slide28.xml"/><Relationship Id="rId16" Type="http://schemas.openxmlformats.org/officeDocument/2006/relationships/hyperlink" Target="https://nam06.safelinks.protection.outlook.com/?url=https%3A%2F%2Fdocs.microsoft.com%2Fen-us%2Fgraph%2Fapi%2Fresources%2Friskyuser%3Fview%3Dgraph-rest-beta&amp;data=04%7C01%7Cyinaa%40microsoft.com%7Cb35274de29ea44c05db908d6ce445af0%7C72f988bf86f141af91ab2d7cd011db47%7C1%7C0%7C636923190483343995%7CUnknown%7CTWFpbGZsb3d8eyJWIjoiMC4wLjAwMDAiLCJQIjoiV2luMzIiLCJBTiI6Ik1haWwiLCJXVCI6Mn0%3D%7C-1&amp;sdata=rJObR1bKL7ewKLqDzJptCmqO%2BYYVw0hAkNsaK5kz%2F3E%3D&amp;reserved=0" TargetMode="External"/><Relationship Id="rId20" Type="http://schemas.openxmlformats.org/officeDocument/2006/relationships/hyperlink" Target="https://nam06.safelinks.protection.outlook.com/?url=https%3A%2F%2Fdocs.microsoft.com%2Fen-us%2Fgraph%2Fwebhooks-outlook-authz&amp;data=04%7C01%7Cyinaa%40microsoft.com%7Cb35274de29ea44c05db908d6ce445af0%7C72f988bf86f141af91ab2d7cd011db47%7C1%7C0%7C636923190483373973%7CUnknown%7CTWFpbGZsb3d8eyJWIjoiMC4wLjAwMDAiLCJQIjoiV2luMzIiLCJBTiI6Ik1haWwiLCJXVCI6Mn0%3D%7C-1&amp;sdata=YzG0ZVE8444gh3zyyy4xz%2BVjO%2B%2FJQVuyLz42eqxxouk%3D&amp;reserved=0" TargetMode="External"/><Relationship Id="rId1" Type="http://schemas.openxmlformats.org/officeDocument/2006/relationships/notesMaster" Target="../notesMasters/notesMaster1.xml"/><Relationship Id="rId6" Type="http://schemas.openxmlformats.org/officeDocument/2006/relationships/hyperlink" Target="https://nam06.safelinks.protection.outlook.com/?url=https%3A%2F%2Fdocs.microsoft.com%2Fen-us%2Fgraph%2Fapi%2Fresources%2Fidentityprovider%3Fview%3Dgraph-rest-1.0&amp;data=04%7C01%7Cyinaa%40microsoft.com%7Cb35274de29ea44c05db908d6ce445af0%7C72f988bf86f141af91ab2d7cd011db47%7C1%7C0%7C636923190483274018%7CUnknown%7CTWFpbGZsb3d8eyJWIjoiMC4wLjAwMDAiLCJQIjoiV2luMzIiLCJBTiI6Ik1haWwiLCJXVCI6Mn0%3D%7C-1&amp;sdata=6jCO1KsgEN96FJySuvMq5nfQMooGdpbbQpz%2FPon5%2Bzc%3D&amp;reserved=0" TargetMode="External"/><Relationship Id="rId11" Type="http://schemas.openxmlformats.org/officeDocument/2006/relationships/hyperlink" Target="https://nam06.safelinks.protection.outlook.com/?url=https%3A%2F%2Fdocs.microsoft.com%2Fen-us%2Fgraph%2Fapi%2Fresources%2Fgroup%3Fview%3Dgraph-rest-beta%23properties&amp;data=04%7C01%7Cyinaa%40microsoft.com%7Cb35274de29ea44c05db908d6ce445af0%7C72f988bf86f141af91ab2d7cd011db47%7C1%7C0%7C636923190483304004%7CUnknown%7CTWFpbGZsb3d8eyJWIjoiMC4wLjAwMDAiLCJQIjoiV2luMzIiLCJBTiI6Ik1haWwiLCJXVCI6Mn0%3D%7C-1&amp;sdata=9Sl4fa9v%2BsTiy8DnYs8MW4%2BNj8sEYtLPwah7kVf%2Bo9I%3D&amp;reserved=0" TargetMode="External"/><Relationship Id="rId24" Type="http://schemas.openxmlformats.org/officeDocument/2006/relationships/hyperlink" Target="https://nam06.safelinks.protection.outlook.com/?url=https%3A%2F%2Fdocs.microsoft.com%2Fen-us%2Fgraph%2Fapi%2Fresources%2Fchat%3Fview%3Dgraph-rest-beta&amp;data=04%7C01%7Cyinaa%40microsoft.com%7Cb35274de29ea44c05db908d6ce445af0%7C72f988bf86f141af91ab2d7cd011db47%7C1%7C0%7C636923190483403963%7CUnknown%7CTWFpbGZsb3d8eyJWIjoiMC4wLjAwMDAiLCJQIjoiV2luMzIiLCJBTiI6Ik1haWwiLCJXVCI6Mn0%3D%7C-1&amp;sdata=QQenYjzFAbvOV3lx5voIOnEWpPhLhSleAd7zfF8F6lc%3D&amp;reserved=0" TargetMode="External"/><Relationship Id="rId5" Type="http://schemas.openxmlformats.org/officeDocument/2006/relationships/hyperlink" Target="https://nam06.safelinks.protection.outlook.com/?url=https%3A%2F%2Fdocs.microsoft.com%2Fen-us%2Fgraph%2Fapi%2Fresources%2Fazure-ad-auditlog-overview%3Fview%3Dgraph-rest-1.0&amp;data=04%7C01%7Cyinaa%40microsoft.com%7Cb35274de29ea44c05db908d6ce445af0%7C72f988bf86f141af91ab2d7cd011db47%7C1%7C0%7C636923190483264023%7CUnknown%7CTWFpbGZsb3d8eyJWIjoiMC4wLjAwMDAiLCJQIjoiV2luMzIiLCJBTiI6Ik1haWwiLCJXVCI6Mn0%3D%7C-1&amp;sdata=Fh0SlgG31zsF05KKE1tjeM51bHWaa7IugXQ8hH3jO6c%3D&amp;reserved=0" TargetMode="External"/><Relationship Id="rId15" Type="http://schemas.openxmlformats.org/officeDocument/2006/relationships/hyperlink" Target="https://nam06.safelinks.protection.outlook.com/?url=https%3A%2F%2Fdocs.microsoft.com%2Fen-us%2Fgraph%2Fapi%2Fresources%2Ftrustframeworkpolicy%3Fview%3Dgraph-rest-beta&amp;data=04%7C01%7Cyinaa%40microsoft.com%7Cb35274de29ea44c05db908d6ce445af0%7C72f988bf86f141af91ab2d7cd011db47%7C1%7C0%7C636923190483333991%7CUnknown%7CTWFpbGZsb3d8eyJWIjoiMC4wLjAwMDAiLCJQIjoiV2luMzIiLCJBTiI6Ik1haWwiLCJXVCI6Mn0%3D%7C-1&amp;sdata=Y4jjzMEQjtnIi94VftVvWzdvhqD9%2FXZM6oHs7vDa9h0%3D&amp;reserved=0" TargetMode="External"/><Relationship Id="rId23" Type="http://schemas.openxmlformats.org/officeDocument/2006/relationships/hyperlink" Target="https://nam06.safelinks.protection.outlook.com/?url=https%3A%2F%2Fdocs.microsoft.com%2Fen-us%2Fgraph%2Fapi%2Fresources%2Fshift%3Fview%3Dgraph-rest-beta&amp;data=04%7C01%7Cyinaa%40microsoft.com%7Cb35274de29ea44c05db908d6ce445af0%7C72f988bf86f141af91ab2d7cd011db47%7C1%7C0%7C636923190483393966%7CUnknown%7CTWFpbGZsb3d8eyJWIjoiMC4wLjAwMDAiLCJQIjoiV2luMzIiLCJBTiI6Ik1haWwiLCJXVCI6Mn0%3D%7C-1&amp;sdata=Fcjs85LN6YeQuqJUtd%2FHHmXaHNLmtdABsCBi3%2FWjfVE%3D&amp;reserved=0" TargetMode="External"/><Relationship Id="rId10" Type="http://schemas.openxmlformats.org/officeDocument/2006/relationships/hyperlink" Target="https://nam06.safelinks.protection.outlook.com/?url=https%3A%2F%2Fdocs.microsoft.com%2Fen-us%2Fgraph%2Fdynamics-business-central-concept-overview&amp;data=04%7C01%7Cyinaa%40microsoft.com%7Cb35274de29ea44c05db908d6ce445af0%7C72f988bf86f141af91ab2d7cd011db47%7C1%7C0%7C636923190483304004%7CUnknown%7CTWFpbGZsb3d8eyJWIjoiMC4wLjAwMDAiLCJQIjoiV2luMzIiLCJBTiI6Ik1haWwiLCJXVCI6Mn0%3D%7C-1&amp;sdata=gIEI431GG0Kzf%2BRo9Emh9AtFxX9kh66iMoQFzO%2FtZhA%3D&amp;reserved=0" TargetMode="External"/><Relationship Id="rId19" Type="http://schemas.openxmlformats.org/officeDocument/2006/relationships/hyperlink" Target="https://nam06.safelinks.protection.outlook.com/?url=https%3A%2F%2Fdocs.microsoft.com%2Fen-us%2Fgraph%2Fapi%2Fattachment-get%3Fview%3Dgraph-rest-beta%23get-the-raw-contents-of-a-file-or-item-attachment&amp;data=04%7C01%7Cyinaa%40microsoft.com%7Cb35274de29ea44c05db908d6ce445af0%7C72f988bf86f141af91ab2d7cd011db47%7C1%7C0%7C636923190483363983%7CUnknown%7CTWFpbGZsb3d8eyJWIjoiMC4wLjAwMDAiLCJQIjoiV2luMzIiLCJBTiI6Ik1haWwiLCJXVCI6Mn0%3D%7C-1&amp;sdata=APTpGmNGzuNkJFP6JwW94WLHsyMMX4HYeK9m5MqZZGY%3D&amp;reserved=0" TargetMode="External"/><Relationship Id="rId4" Type="http://schemas.openxmlformats.org/officeDocument/2006/relationships/hyperlink" Target="https://nam06.safelinks.protection.outlook.com/?url=https%3A%2F%2Fdocs.microsoft.com%2Fen-us%2Fgraph%2Foutlook-get-free-busy-schedule&amp;data=04%7C01%7Cyinaa%40microsoft.com%7Cb35274de29ea44c05db908d6ce445af0%7C72f988bf86f141af91ab2d7cd011db47%7C1%7C0%7C636923190483254031%7CUnknown%7CTWFpbGZsb3d8eyJWIjoiMC4wLjAwMDAiLCJQIjoiV2luMzIiLCJBTiI6Ik1haWwiLCJXVCI6Mn0%3D%7C-1&amp;sdata=9CbYFlXMlSJFDQK3h5QnKvql%2B1QUeQB6cOsC80C5u5U%3D&amp;reserved=0" TargetMode="External"/><Relationship Id="rId9" Type="http://schemas.openxmlformats.org/officeDocument/2006/relationships/hyperlink" Target="https://nam06.safelinks.protection.outlook.com/?url=https%3A%2F%2Fdocs.microsoft.com%2Fen-us%2Fgraph%2Fapi%2Fresources%2Fsecurescore%3Fview%3Dgraph-rest-1.0&amp;data=04%7C01%7Cyinaa%40microsoft.com%7Cb35274de29ea44c05db908d6ce445af0%7C72f988bf86f141af91ab2d7cd011db47%7C1%7C0%7C636923190483294011%7CUnknown%7CTWFpbGZsb3d8eyJWIjoiMC4wLjAwMDAiLCJQIjoiV2luMzIiLCJBTiI6Ik1haWwiLCJXVCI6Mn0%3D%7C-1&amp;sdata=CPVVeRUlY9OudEzd9K%2FARB7sUchBExipRCAsZX2jsyw%3D&amp;reserved=0" TargetMode="External"/><Relationship Id="rId14" Type="http://schemas.openxmlformats.org/officeDocument/2006/relationships/hyperlink" Target="https://nam06.safelinks.protection.outlook.com/?url=https%3A%2F%2Fdocs.microsoft.com%2Fen-us%2Fgraph%2Fapi%2Fresources%2Fapplicationsigninsummary%3Fview%3Dgraph-rest-beta&amp;data=04%7C01%7Cyinaa%40microsoft.com%7Cb35274de29ea44c05db908d6ce445af0%7C72f988bf86f141af91ab2d7cd011db47%7C1%7C0%7C636923190483333991%7CUnknown%7CTWFpbGZsb3d8eyJWIjoiMC4wLjAwMDAiLCJQIjoiV2luMzIiLCJBTiI6Ik1haWwiLCJXVCI6Mn0%3D%7C-1&amp;sdata=A%2BJ%2FmklKs1pY6DUPA%2FKaypUSPz5Z0bLXYcdeD6QPqZU%3D&amp;reserved=0" TargetMode="External"/><Relationship Id="rId22" Type="http://schemas.openxmlformats.org/officeDocument/2006/relationships/hyperlink" Target="https://nam06.safelinks.protection.outlook.com/?url=https%3A%2F%2Fdocs.microsoft.com%2Fen-us%2Fgraph%2Fapi%2Fresources%2Fsecurityaction%3Fview%3Dgraph-rest-beta&amp;data=04%7C01%7Cyinaa%40microsoft.com%7Cb35274de29ea44c05db908d6ce445af0%7C72f988bf86f141af91ab2d7cd011db47%7C1%7C0%7C636923190483383974%7CUnknown%7CTWFpbGZsb3d8eyJWIjoiMC4wLjAwMDAiLCJQIjoiV2luMzIiLCJBTiI6Ik1haWwiLCJXVCI6Mn0%3D%7C-1&amp;sdata=W5ZM52IHF3RuN7jLFevTrvvGUYJrVRDtPQ8p1Z482f0%3D&amp;reserved=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8</a:t>
            </a:fld>
            <a:endParaRPr lang="en-US"/>
          </a:p>
        </p:txBody>
      </p:sp>
    </p:spTree>
    <p:extLst>
      <p:ext uri="{BB962C8B-B14F-4D97-AF65-F5344CB8AC3E}">
        <p14:creationId xmlns:p14="http://schemas.microsoft.com/office/powerpoint/2010/main" val="250468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956761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7834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19</a:t>
            </a:fld>
            <a:endParaRPr lang="en-US"/>
          </a:p>
        </p:txBody>
      </p:sp>
    </p:spTree>
    <p:extLst>
      <p:ext uri="{BB962C8B-B14F-4D97-AF65-F5344CB8AC3E}">
        <p14:creationId xmlns:p14="http://schemas.microsoft.com/office/powerpoint/2010/main" val="3237973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20</a:t>
            </a:fld>
            <a:endParaRPr lang="en-US"/>
          </a:p>
        </p:txBody>
      </p:sp>
    </p:spTree>
    <p:extLst>
      <p:ext uri="{BB962C8B-B14F-4D97-AF65-F5344CB8AC3E}">
        <p14:creationId xmlns:p14="http://schemas.microsoft.com/office/powerpoint/2010/main" val="124302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solidFill>
                  <a:prstClr val="black"/>
                </a:solidFill>
                <a:latin typeface="Calibri" panose="020F0502020204030204"/>
              </a:rPr>
              <a:t>let’s touch a bit on what it takes to authenticate and access the </a:t>
            </a:r>
            <a:r>
              <a:rPr lang="en-US" dirty="0">
                <a:solidFill>
                  <a:prstClr val="black"/>
                </a:solidFill>
              </a:rPr>
              <a:t>Microsoft Graph. Identity is foundation</a:t>
            </a:r>
            <a:endParaRPr lang="en-US" dirty="0">
              <a:solidFill>
                <a:prstClr val="black"/>
              </a:solidFill>
              <a:latin typeface="Calibri" panose="020F0502020204030204"/>
            </a:endParaRPr>
          </a:p>
          <a:p>
            <a:pPr defTabSz="931774">
              <a:defRPr/>
            </a:pPr>
            <a:endParaRPr lang="en-US" dirty="0">
              <a:solidFill>
                <a:prstClr val="black"/>
              </a:solidFill>
              <a:latin typeface="Calibri" panose="020F0502020204030204"/>
            </a:endParaRPr>
          </a:p>
          <a:p>
            <a:pPr defTabSz="931774">
              <a:defRPr/>
            </a:pPr>
            <a:r>
              <a:rPr lang="en-US" dirty="0"/>
              <a:t>To call Microsoft Graph, your app must acquire an access token from the Microsoft identity platform. The access token contains information about your app and the permissions it has for the resources and APIs available through Microsoft Graph. To get an access token, your app must be registered with the Microsoft identity platform and be authorized by either a user or an administrator for access to the Microsoft Graph resources it needs.</a:t>
            </a:r>
            <a:endParaRPr lang="en-US" dirty="0">
              <a:solidFill>
                <a:prstClr val="black"/>
              </a:solidFill>
              <a:latin typeface="Calibri" panose="020F0502020204030204"/>
            </a:endParaRPr>
          </a:p>
          <a:p>
            <a:pPr defTabSz="931774">
              <a:defRPr/>
            </a:pPr>
            <a:endParaRPr lang="en-US" dirty="0">
              <a:solidFill>
                <a:prstClr val="black"/>
              </a:solidFill>
              <a:latin typeface="Calibri" panose="020F0502020204030204"/>
            </a:endParaRPr>
          </a:p>
          <a:p>
            <a:pPr defTabSz="931774">
              <a:defRPr/>
            </a:pPr>
            <a:r>
              <a:rPr lang="en-US" dirty="0"/>
              <a:t>Microsoft identity platform is an evolution of the Azure Active Directory (Azure AD) identity service and developer platform. </a:t>
            </a:r>
            <a:endParaRPr lang="en-US" dirty="0">
              <a:solidFill>
                <a:prstClr val="black"/>
              </a:solidFill>
              <a:latin typeface="Calibri" panose="020F0502020204030204"/>
            </a:endParaRPr>
          </a:p>
          <a:p>
            <a:pPr defTabSz="931774">
              <a:defRPr/>
            </a:pPr>
            <a:endParaRPr lang="en-US" dirty="0">
              <a:solidFill>
                <a:prstClr val="black"/>
              </a:solidFill>
              <a:latin typeface="Calibri" panose="020F0502020204030204"/>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92296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22</a:t>
            </a:fld>
            <a:endParaRPr lang="en-US"/>
          </a:p>
        </p:txBody>
      </p:sp>
    </p:spTree>
    <p:extLst>
      <p:ext uri="{BB962C8B-B14F-4D97-AF65-F5344CB8AC3E}">
        <p14:creationId xmlns:p14="http://schemas.microsoft.com/office/powerpoint/2010/main" val="574328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EB8F9C-470E-4439-A620-ED6893BACFC3}" type="slidenum">
              <a:rPr lang="en-US" smtClean="0"/>
              <a:t>23</a:t>
            </a:fld>
            <a:endParaRPr lang="en-US"/>
          </a:p>
        </p:txBody>
      </p:sp>
    </p:spTree>
    <p:extLst>
      <p:ext uri="{BB962C8B-B14F-4D97-AF65-F5344CB8AC3E}">
        <p14:creationId xmlns:p14="http://schemas.microsoft.com/office/powerpoint/2010/main" val="159398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are doing this? Let’s talk about just few patterns where you the Microsoft Graph is leveraged. There are many other patterns you might use as well.</a:t>
            </a:r>
          </a:p>
          <a:p>
            <a:endParaRPr lang="en-US" dirty="0"/>
          </a:p>
          <a:p>
            <a:r>
              <a:rPr lang="en-US" dirty="0"/>
              <a:t>We will use a fictional regional airline company, that has a handful of developers that are tasked to build several experiences to manage the day to day of this airline and it’s employees. Using this fictional company will help us frame several patterns that can illustrate just few examples that benefit by using the Microsoft Graph</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89309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are doing this? Let’s talk about just few patterns where you the Microsoft Graph is leveraged. There are many other patterns you might use as well.</a:t>
            </a:r>
          </a:p>
          <a:p>
            <a:endParaRPr lang="en-US" dirty="0"/>
          </a:p>
          <a:p>
            <a:r>
              <a:rPr lang="en-US" dirty="0"/>
              <a:t>We will use a fictional regional airline company, that has a handful of developers that are tasked to build several experiences to manage the day to day of this airline and it’s employees. Using this fictional company will help us frame several patterns that can illustrate just few examples that benefit by using the Microsoft Graph</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99966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a:latin typeface="Segoe UI" panose="020B0502040204020203" pitchFamily="34" charset="0"/>
              </a:rPr>
              <a:t>Now generally available</a:t>
            </a:r>
          </a:p>
          <a:p>
            <a:r>
              <a:rPr lang="en-US" sz="900" u="sng">
                <a:latin typeface="Segoe UI" panose="020B0502040204020203" pitchFamily="34" charset="0"/>
                <a:hlinkClick r:id="rId3"/>
              </a:rPr>
              <a:t>Microsoft Graph data connect</a:t>
            </a:r>
            <a:r>
              <a:rPr lang="en-US" sz="900">
                <a:latin typeface="Segoe UI" panose="020B0502040204020203" pitchFamily="34" charset="0"/>
              </a:rPr>
              <a:t> </a:t>
            </a:r>
          </a:p>
          <a:p>
            <a:r>
              <a:rPr lang="en-US" sz="900">
                <a:latin typeface="Segoe UI" panose="020B0502040204020203" pitchFamily="34" charset="0"/>
              </a:rPr>
              <a:t>Calendar: </a:t>
            </a:r>
            <a:r>
              <a:rPr lang="en-US" sz="900" u="sng">
                <a:latin typeface="Segoe UI" panose="020B0502040204020203" pitchFamily="34" charset="0"/>
                <a:hlinkClick r:id="rId4"/>
              </a:rPr>
              <a:t>Get free-busy schedule</a:t>
            </a:r>
            <a:endParaRPr lang="en-US" sz="900">
              <a:latin typeface="Segoe UI" panose="020B0502040204020203" pitchFamily="34" charset="0"/>
            </a:endParaRPr>
          </a:p>
          <a:p>
            <a:r>
              <a:rPr lang="en-US" sz="900">
                <a:latin typeface="Segoe UI" panose="020B0502040204020203" pitchFamily="34" charset="0"/>
              </a:rPr>
              <a:t>Identity and access:</a:t>
            </a:r>
          </a:p>
          <a:p>
            <a:pPr lvl="0"/>
            <a:r>
              <a:rPr lang="en-US" sz="900" u="sng">
                <a:latin typeface="Segoe UI" panose="020B0502040204020203" pitchFamily="34" charset="0"/>
                <a:hlinkClick r:id="rId5"/>
              </a:rPr>
              <a:t>Audit and sign-in logs</a:t>
            </a:r>
            <a:endParaRPr lang="en-US" sz="900">
              <a:latin typeface="Segoe UI" panose="020B0502040204020203" pitchFamily="34" charset="0"/>
            </a:endParaRPr>
          </a:p>
          <a:p>
            <a:pPr lvl="0"/>
            <a:r>
              <a:rPr lang="en-US" sz="900" u="sng">
                <a:latin typeface="Segoe UI" panose="020B0502040204020203" pitchFamily="34" charset="0"/>
                <a:hlinkClick r:id="rId6"/>
              </a:rPr>
              <a:t>Identity providers</a:t>
            </a:r>
            <a:endParaRPr lang="en-US" sz="900">
              <a:latin typeface="Segoe UI" panose="020B0502040204020203" pitchFamily="34" charset="0"/>
            </a:endParaRPr>
          </a:p>
          <a:p>
            <a:pPr lvl="0"/>
            <a:r>
              <a:rPr lang="en-US" sz="900" u="sng">
                <a:latin typeface="Segoe UI" panose="020B0502040204020203" pitchFamily="34" charset="0"/>
                <a:hlinkClick r:id="rId7"/>
              </a:rPr>
              <a:t>Migrate apps from AAD Graph to Microsoft Graph</a:t>
            </a:r>
            <a:endParaRPr lang="en-US" sz="900">
              <a:latin typeface="Segoe UI" panose="020B0502040204020203" pitchFamily="34" charset="0"/>
            </a:endParaRPr>
          </a:p>
          <a:p>
            <a:r>
              <a:rPr lang="en-US" sz="900">
                <a:latin typeface="Segoe UI" panose="020B0502040204020203" pitchFamily="34" charset="0"/>
              </a:rPr>
              <a:t>Lists: </a:t>
            </a:r>
            <a:r>
              <a:rPr lang="en-US" sz="900" u="sng">
                <a:latin typeface="Segoe UI" panose="020B0502040204020203" pitchFamily="34" charset="0"/>
                <a:hlinkClick r:id="rId8"/>
              </a:rPr>
              <a:t>Get item analytics</a:t>
            </a:r>
            <a:endParaRPr lang="en-US" sz="900">
              <a:latin typeface="Segoe UI" panose="020B0502040204020203" pitchFamily="34" charset="0"/>
            </a:endParaRPr>
          </a:p>
          <a:p>
            <a:r>
              <a:rPr lang="en-US" sz="900">
                <a:latin typeface="Segoe UI" panose="020B0502040204020203" pitchFamily="34" charset="0"/>
              </a:rPr>
              <a:t>Security: </a:t>
            </a:r>
            <a:r>
              <a:rPr lang="en-US" sz="900" u="sng">
                <a:latin typeface="Segoe UI" panose="020B0502040204020203" pitchFamily="34" charset="0"/>
                <a:hlinkClick r:id="rId9"/>
              </a:rPr>
              <a:t>Secure score</a:t>
            </a:r>
            <a:r>
              <a:rPr lang="en-US" sz="900">
                <a:latin typeface="Segoe UI" panose="020B0502040204020203" pitchFamily="34" charset="0"/>
              </a:rPr>
              <a:t> </a:t>
            </a:r>
          </a:p>
          <a:p>
            <a:r>
              <a:rPr lang="en-US" sz="900">
                <a:latin typeface="Segoe UI" panose="020B0502040204020203" pitchFamily="34" charset="0"/>
              </a:rPr>
              <a:t> </a:t>
            </a:r>
          </a:p>
          <a:p>
            <a:r>
              <a:rPr lang="en-US" sz="900" b="1">
                <a:latin typeface="Segoe UI" panose="020B0502040204020203" pitchFamily="34" charset="0"/>
              </a:rPr>
              <a:t>New in beta</a:t>
            </a:r>
          </a:p>
          <a:p>
            <a:r>
              <a:rPr lang="en-US" sz="900">
                <a:latin typeface="Segoe UI" panose="020B0502040204020203" pitchFamily="34" charset="0"/>
              </a:rPr>
              <a:t>Financials: </a:t>
            </a:r>
            <a:r>
              <a:rPr lang="en-US" sz="900" u="sng">
                <a:latin typeface="Segoe UI" panose="020B0502040204020203" pitchFamily="34" charset="0"/>
                <a:hlinkClick r:id="rId10"/>
              </a:rPr>
              <a:t>Dynamics 365 Business Central</a:t>
            </a:r>
            <a:endParaRPr lang="en-US" sz="900">
              <a:latin typeface="Segoe UI" panose="020B0502040204020203" pitchFamily="34" charset="0"/>
            </a:endParaRPr>
          </a:p>
          <a:p>
            <a:r>
              <a:rPr lang="en-US" sz="900">
                <a:latin typeface="Segoe UI" panose="020B0502040204020203" pitchFamily="34" charset="0"/>
              </a:rPr>
              <a:t>Groups: </a:t>
            </a:r>
          </a:p>
          <a:p>
            <a:pPr lvl="0"/>
            <a:r>
              <a:rPr lang="en-US" sz="900" u="sng">
                <a:latin typeface="Segoe UI" panose="020B0502040204020203" pitchFamily="34" charset="0"/>
                <a:hlinkClick r:id="rId11"/>
              </a:rPr>
              <a:t>Group</a:t>
            </a:r>
            <a:r>
              <a:rPr lang="en-US" sz="900">
                <a:latin typeface="Segoe UI" panose="020B0502040204020203" pitchFamily="34" charset="0"/>
              </a:rPr>
              <a:t> expiration date</a:t>
            </a:r>
          </a:p>
          <a:p>
            <a:pPr lvl="0"/>
            <a:r>
              <a:rPr lang="en-US" sz="900" u="sng">
                <a:latin typeface="Segoe UI" panose="020B0502040204020203" pitchFamily="34" charset="0"/>
                <a:hlinkClick r:id="rId12"/>
              </a:rPr>
              <a:t>Validate group naming</a:t>
            </a:r>
            <a:endParaRPr lang="en-US" sz="900">
              <a:latin typeface="Segoe UI" panose="020B0502040204020203" pitchFamily="34" charset="0"/>
            </a:endParaRPr>
          </a:p>
          <a:p>
            <a:r>
              <a:rPr lang="en-US" sz="900">
                <a:latin typeface="Segoe UI" panose="020B0502040204020203" pitchFamily="34" charset="0"/>
              </a:rPr>
              <a:t>Identity and access:</a:t>
            </a:r>
          </a:p>
          <a:p>
            <a:pPr lvl="0"/>
            <a:r>
              <a:rPr lang="en-US" sz="900" u="sng">
                <a:latin typeface="Segoe UI" panose="020B0502040204020203" pitchFamily="34" charset="0"/>
                <a:hlinkClick r:id="rId13"/>
              </a:rPr>
              <a:t>Access reviews</a:t>
            </a:r>
            <a:r>
              <a:rPr lang="en-US" sz="900">
                <a:latin typeface="Segoe UI" panose="020B0502040204020203" pitchFamily="34" charset="0"/>
              </a:rPr>
              <a:t> support application permissions</a:t>
            </a:r>
          </a:p>
          <a:p>
            <a:pPr lvl="0"/>
            <a:r>
              <a:rPr lang="en-US" sz="900" u="sng">
                <a:latin typeface="Segoe UI" panose="020B0502040204020203" pitchFamily="34" charset="0"/>
                <a:hlinkClick r:id="rId14"/>
              </a:rPr>
              <a:t>Application sign-in reports</a:t>
            </a:r>
            <a:endParaRPr lang="en-US" sz="900">
              <a:latin typeface="Segoe UI" panose="020B0502040204020203" pitchFamily="34" charset="0"/>
            </a:endParaRPr>
          </a:p>
          <a:p>
            <a:pPr lvl="0"/>
            <a:r>
              <a:rPr lang="en-US" sz="900" u="sng">
                <a:latin typeface="Segoe UI" panose="020B0502040204020203" pitchFamily="34" charset="0"/>
                <a:hlinkClick r:id="rId15"/>
              </a:rPr>
              <a:t>Custom policies in Azure AD B2C</a:t>
            </a:r>
            <a:endParaRPr lang="en-US" sz="900">
              <a:latin typeface="Segoe UI" panose="020B0502040204020203" pitchFamily="34" charset="0"/>
            </a:endParaRPr>
          </a:p>
          <a:p>
            <a:pPr lvl="0"/>
            <a:r>
              <a:rPr lang="en-US" sz="900" u="sng">
                <a:latin typeface="Segoe UI" panose="020B0502040204020203" pitchFamily="34" charset="0"/>
                <a:hlinkClick r:id="rId16"/>
              </a:rPr>
              <a:t>Risky user</a:t>
            </a:r>
            <a:r>
              <a:rPr lang="en-US" sz="900">
                <a:latin typeface="Segoe UI" panose="020B0502040204020203" pitchFamily="34" charset="0"/>
              </a:rPr>
              <a:t> and </a:t>
            </a:r>
            <a:r>
              <a:rPr lang="en-US" sz="900" u="sng">
                <a:latin typeface="Segoe UI" panose="020B0502040204020203" pitchFamily="34" charset="0"/>
                <a:hlinkClick r:id="rId17"/>
              </a:rPr>
              <a:t>history</a:t>
            </a:r>
            <a:endParaRPr lang="en-US" sz="900">
              <a:latin typeface="Segoe UI" panose="020B0502040204020203" pitchFamily="34" charset="0"/>
            </a:endParaRPr>
          </a:p>
          <a:p>
            <a:r>
              <a:rPr lang="en-US" sz="900">
                <a:latin typeface="Segoe UI" panose="020B0502040204020203" pitchFamily="34" charset="0"/>
              </a:rPr>
              <a:t>Mail, calendar, contacts:</a:t>
            </a:r>
          </a:p>
          <a:p>
            <a:pPr lvl="0"/>
            <a:r>
              <a:rPr lang="en-US" sz="900" u="sng">
                <a:latin typeface="Segoe UI" panose="020B0502040204020203" pitchFamily="34" charset="0"/>
                <a:hlinkClick r:id="rId18"/>
              </a:rPr>
              <a:t>Get MIME content of messages</a:t>
            </a:r>
            <a:endParaRPr lang="en-US" sz="900">
              <a:latin typeface="Segoe UI" panose="020B0502040204020203" pitchFamily="34" charset="0"/>
            </a:endParaRPr>
          </a:p>
          <a:p>
            <a:pPr lvl="0"/>
            <a:r>
              <a:rPr lang="en-US" sz="900" u="sng">
                <a:latin typeface="Segoe UI" panose="020B0502040204020203" pitchFamily="34" charset="0"/>
                <a:hlinkClick r:id="rId19"/>
              </a:rPr>
              <a:t>Get raw/MIME content of attachments</a:t>
            </a:r>
            <a:endParaRPr lang="en-US" sz="900">
              <a:latin typeface="Segoe UI" panose="020B0502040204020203" pitchFamily="34" charset="0"/>
            </a:endParaRPr>
          </a:p>
          <a:p>
            <a:pPr lvl="0"/>
            <a:r>
              <a:rPr lang="en-US" sz="900" u="sng">
                <a:latin typeface="Segoe UI" panose="020B0502040204020203" pitchFamily="34" charset="0"/>
                <a:hlinkClick r:id="rId20"/>
              </a:rPr>
              <a:t>Reduce missing change notifications</a:t>
            </a:r>
            <a:endParaRPr lang="en-US" sz="900">
              <a:latin typeface="Segoe UI" panose="020B0502040204020203" pitchFamily="34" charset="0"/>
            </a:endParaRPr>
          </a:p>
          <a:p>
            <a:r>
              <a:rPr lang="en-US" sz="900">
                <a:latin typeface="Segoe UI" panose="020B0502040204020203" pitchFamily="34" charset="0"/>
              </a:rPr>
              <a:t>Security: </a:t>
            </a:r>
            <a:r>
              <a:rPr lang="en-US" sz="900" u="sng">
                <a:latin typeface="Segoe UI" panose="020B0502040204020203" pitchFamily="34" charset="0"/>
                <a:hlinkClick r:id="rId21"/>
              </a:rPr>
              <a:t>Threat indicators</a:t>
            </a:r>
            <a:r>
              <a:rPr lang="en-US" sz="900">
                <a:latin typeface="Segoe UI" panose="020B0502040204020203" pitchFamily="34" charset="0"/>
              </a:rPr>
              <a:t>, </a:t>
            </a:r>
            <a:r>
              <a:rPr lang="en-US" sz="900" u="sng">
                <a:latin typeface="Segoe UI" panose="020B0502040204020203" pitchFamily="34" charset="0"/>
                <a:hlinkClick r:id="rId22"/>
              </a:rPr>
              <a:t>security actions</a:t>
            </a:r>
            <a:endParaRPr lang="en-US" sz="900">
              <a:latin typeface="Segoe UI" panose="020B0502040204020203" pitchFamily="34" charset="0"/>
            </a:endParaRPr>
          </a:p>
          <a:p>
            <a:r>
              <a:rPr lang="en-US" sz="900">
                <a:latin typeface="Segoe UI" panose="020B0502040204020203" pitchFamily="34" charset="0"/>
              </a:rPr>
              <a:t>Teamwork: </a:t>
            </a:r>
            <a:r>
              <a:rPr lang="en-US" sz="900" u="sng">
                <a:latin typeface="Segoe UI" panose="020B0502040204020203" pitchFamily="34" charset="0"/>
                <a:hlinkClick r:id="rId23"/>
              </a:rPr>
              <a:t>Shifts management</a:t>
            </a:r>
            <a:r>
              <a:rPr lang="en-US" sz="900">
                <a:latin typeface="Segoe UI" panose="020B0502040204020203" pitchFamily="34" charset="0"/>
              </a:rPr>
              <a:t>, </a:t>
            </a:r>
            <a:r>
              <a:rPr lang="en-US" sz="900" u="sng">
                <a:latin typeface="Segoe UI" panose="020B0502040204020203" pitchFamily="34" charset="0"/>
                <a:hlinkClick r:id="rId24"/>
              </a:rPr>
              <a:t>1:1 chats</a:t>
            </a:r>
            <a:endParaRPr lang="en-US" sz="900">
              <a:latin typeface="Segoe UI" panose="020B0502040204020203" pitchFamily="34" charset="0"/>
            </a:endParaRPr>
          </a:p>
          <a:p>
            <a:endParaRPr lang="en-US"/>
          </a:p>
        </p:txBody>
      </p:sp>
      <p:sp>
        <p:nvSpPr>
          <p:cNvPr id="4" name="Header Placeholder 3"/>
          <p:cNvSpPr>
            <a:spLocks noGrp="1"/>
          </p:cNvSpPr>
          <p:nvPr>
            <p:ph type="hdr" sz="quarter" idx="10"/>
          </p:nvPr>
        </p:nvSpPr>
        <p:spPr/>
        <p:txBody>
          <a:bodyPr/>
          <a:lstStyle/>
          <a:p>
            <a:pPr defTabSz="949443">
              <a:defRPr/>
            </a:pPr>
            <a:r>
              <a:rPr lang="en-US">
                <a:solidFill>
                  <a:prstClr val="black"/>
                </a:solidFill>
              </a:rPr>
              <a:t>Microsoft Build 2017</a:t>
            </a:r>
          </a:p>
        </p:txBody>
      </p:sp>
      <p:sp>
        <p:nvSpPr>
          <p:cNvPr id="5" name="Footer Placeholder 4"/>
          <p:cNvSpPr>
            <a:spLocks noGrp="1"/>
          </p:cNvSpPr>
          <p:nvPr>
            <p:ph type="ftr" sz="quarter" idx="11"/>
          </p:nvPr>
        </p:nvSpPr>
        <p:spPr/>
        <p:txBody>
          <a:bodyPr/>
          <a:lstStyle/>
          <a:p>
            <a:pPr defTabSz="9671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49443">
              <a:defRPr/>
            </a:pPr>
            <a:fld id="{B156DD3D-56F4-4FF1-BB12-AA342B3D84A6}" type="datetime8">
              <a:rPr lang="en-US">
                <a:solidFill>
                  <a:prstClr val="black"/>
                </a:solidFill>
              </a:rPr>
              <a:pPr defTabSz="949443">
                <a:defRPr/>
              </a:pPr>
              <a:t>06/27/19 07:26</a:t>
            </a:fld>
            <a:endParaRPr lang="en-US">
              <a:solidFill>
                <a:prstClr val="black"/>
              </a:solidFill>
            </a:endParaRPr>
          </a:p>
        </p:txBody>
      </p:sp>
      <p:sp>
        <p:nvSpPr>
          <p:cNvPr id="7" name="Slide Number Placeholder 6"/>
          <p:cNvSpPr>
            <a:spLocks noGrp="1"/>
          </p:cNvSpPr>
          <p:nvPr>
            <p:ph type="sldNum" sz="quarter" idx="13"/>
          </p:nvPr>
        </p:nvSpPr>
        <p:spPr/>
        <p:txBody>
          <a:bodyPr/>
          <a:lstStyle/>
          <a:p>
            <a:pPr defTabSz="949443">
              <a:defRPr/>
            </a:pPr>
            <a:fld id="{B4008EB6-D09E-4580-8CD6-DDB14511944F}" type="slidenum">
              <a:rPr lang="en-US">
                <a:solidFill>
                  <a:prstClr val="black"/>
                </a:solidFill>
              </a:rPr>
              <a:pPr defTabSz="949443">
                <a:defRPr/>
              </a:pPr>
              <a:t>28</a:t>
            </a:fld>
            <a:endParaRPr lang="en-US">
              <a:solidFill>
                <a:prstClr val="black"/>
              </a:solidFill>
            </a:endParaRPr>
          </a:p>
        </p:txBody>
      </p:sp>
    </p:spTree>
    <p:extLst>
      <p:ext uri="{BB962C8B-B14F-4D97-AF65-F5344CB8AC3E}">
        <p14:creationId xmlns:p14="http://schemas.microsoft.com/office/powerpoint/2010/main" val="166888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40">
              <a:lnSpc>
                <a:spcPct val="90000"/>
              </a:lnSpc>
              <a:spcAft>
                <a:spcPts val="339"/>
              </a:spcAft>
              <a:defRPr/>
            </a:pPr>
            <a:r>
              <a:rPr lang="en-US" sz="900" dirty="0">
                <a:latin typeface="Segoe UI" panose="020B0502040204020203" pitchFamily="34" charset="0"/>
              </a:rPr>
              <a:t>At Microsoft we create people centric experiences that empower everyone to be creative and work together, securely. We do this in a very generic way by producing mass market applications, like the ones in Office 365, Windows and the Enterprise Mobility and security suite. These are products serve the needs of customers across industry verticals and customer segments. For example we offer the same Office experience for users, whether they are in legal, retail or education, in a small or medium business or in a large fortune 500 organizations.  </a:t>
            </a:r>
          </a:p>
          <a:p>
            <a:pPr defTabSz="931740">
              <a:lnSpc>
                <a:spcPct val="90000"/>
              </a:lnSpc>
              <a:spcAft>
                <a:spcPts val="339"/>
              </a:spcAft>
              <a:defRPr/>
            </a:pPr>
            <a:endParaRPr lang="en-US" sz="900" dirty="0">
              <a:latin typeface="Segoe UI" panose="020B0502040204020203" pitchFamily="34" charset="0"/>
            </a:endParaRPr>
          </a:p>
          <a:p>
            <a:pPr defTabSz="931740">
              <a:lnSpc>
                <a:spcPct val="90000"/>
              </a:lnSpc>
              <a:spcAft>
                <a:spcPts val="339"/>
              </a:spcAft>
              <a:defRPr/>
            </a:pPr>
            <a:r>
              <a:rPr lang="en-US" sz="900" dirty="0">
                <a:latin typeface="Segoe UI" panose="020B0502040204020203" pitchFamily="34" charset="0"/>
              </a:rPr>
              <a:t>But there exists more specific needs, for industry verticals or just your own company…. And we rely on our partners, and developers like you, to build these tailored experiences that maximize productivity of our users. [CLICK]</a:t>
            </a:r>
          </a:p>
          <a:p>
            <a:pPr defTabSz="931740">
              <a:lnSpc>
                <a:spcPct val="90000"/>
              </a:lnSpc>
              <a:spcAft>
                <a:spcPts val="339"/>
              </a:spcAft>
              <a:defRPr/>
            </a:pPr>
            <a:endParaRPr lang="en-US" sz="900" dirty="0">
              <a:latin typeface="Segoe UI" panose="020B0502040204020203" pitchFamily="34" charset="0"/>
            </a:endParaRPr>
          </a:p>
          <a:p>
            <a:pPr lvl="0"/>
            <a:r>
              <a:rPr lang="en-US" sz="900" dirty="0">
                <a:latin typeface="Segoe UI" panose="020B0502040204020203" pitchFamily="34" charset="0"/>
              </a:rPr>
              <a:t>In this talk we are going to share how you can use the Microsoft 365 platform, and more specifically the Microsoft Graph, to build tailored experiences and customizations to maximize the productivity of our shared customers. </a:t>
            </a:r>
          </a:p>
          <a:p>
            <a:pPr defTabSz="968523">
              <a:spcAft>
                <a:spcPts val="353"/>
              </a:spcAf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51577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Expect regular updates to the beta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192239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EB8F9C-470E-4439-A620-ED6893BACFC3}" type="slidenum">
              <a:rPr lang="en-US" smtClean="0"/>
              <a:t>30</a:t>
            </a:fld>
            <a:endParaRPr lang="en-US"/>
          </a:p>
        </p:txBody>
      </p:sp>
    </p:spTree>
    <p:extLst>
      <p:ext uri="{BB962C8B-B14F-4D97-AF65-F5344CB8AC3E}">
        <p14:creationId xmlns:p14="http://schemas.microsoft.com/office/powerpoint/2010/main" val="3357807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900">
              <a:latin typeface="Segoe UI Light" pitchFamily="34" charset="0"/>
            </a:endParaRPr>
          </a:p>
        </p:txBody>
      </p:sp>
      <p:sp>
        <p:nvSpPr>
          <p:cNvPr id="4" name="Slide Number Placeholder 3"/>
          <p:cNvSpPr>
            <a:spLocks noGrp="1"/>
          </p:cNvSpPr>
          <p:nvPr>
            <p:ph type="sldNum" sz="quarter" idx="10"/>
          </p:nvPr>
        </p:nvSpPr>
        <p:spPr/>
        <p:txBody>
          <a:bodyPr/>
          <a:lstStyle/>
          <a:p>
            <a:pPr defTabSz="931740">
              <a:defRPr/>
            </a:pPr>
            <a:fld id="{65222AD0-0B7F-488E-9964-D0921E2F5B17}" type="slidenum">
              <a:rPr lang="en-US">
                <a:solidFill>
                  <a:prstClr val="black"/>
                </a:solidFill>
                <a:latin typeface="Segoe UI" pitchFamily="34" charset="0"/>
              </a:rPr>
              <a:pPr defTabSz="931740">
                <a:defRPr/>
              </a:pPr>
              <a:t>32</a:t>
            </a:fld>
            <a:endParaRPr lang="en-US">
              <a:solidFill>
                <a:prstClr val="black"/>
              </a:solidFill>
              <a:latin typeface="Segoe UI" pitchFamily="34" charset="0"/>
            </a:endParaRPr>
          </a:p>
        </p:txBody>
      </p:sp>
    </p:spTree>
    <p:extLst>
      <p:ext uri="{BB962C8B-B14F-4D97-AF65-F5344CB8AC3E}">
        <p14:creationId xmlns:p14="http://schemas.microsoft.com/office/powerpoint/2010/main" val="3026779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98468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to remember from today is aka.ms/idt2019resources for everything we talked about in all the sessions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87532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Thanks!</a:t>
            </a:r>
          </a:p>
        </p:txBody>
      </p:sp>
      <p:sp>
        <p:nvSpPr>
          <p:cNvPr id="4" name="Slide Number Placeholder 3"/>
          <p:cNvSpPr>
            <a:spLocks noGrp="1"/>
          </p:cNvSpPr>
          <p:nvPr>
            <p:ph type="sldNum" sz="quarter" idx="5"/>
          </p:nvPr>
        </p:nvSpPr>
        <p:spPr/>
        <p:txBody>
          <a:bodyPr/>
          <a:lstStyle/>
          <a:p>
            <a:fld id="{6EEB8F9C-470E-4439-A620-ED6893BACFC3}" type="slidenum">
              <a:rPr lang="en-US" smtClean="0"/>
              <a:t>35</a:t>
            </a:fld>
            <a:endParaRPr lang="en-US"/>
          </a:p>
        </p:txBody>
      </p:sp>
    </p:spTree>
    <p:extLst>
      <p:ext uri="{BB962C8B-B14F-4D97-AF65-F5344CB8AC3E}">
        <p14:creationId xmlns:p14="http://schemas.microsoft.com/office/powerpoint/2010/main" val="3692250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EB8F9C-470E-4439-A620-ED6893BACFC3}" type="slidenum">
              <a:rPr lang="en-US" smtClean="0"/>
              <a:t>36</a:t>
            </a:fld>
            <a:endParaRPr lang="en-US"/>
          </a:p>
        </p:txBody>
      </p:sp>
    </p:spTree>
    <p:extLst>
      <p:ext uri="{BB962C8B-B14F-4D97-AF65-F5344CB8AC3E}">
        <p14:creationId xmlns:p14="http://schemas.microsoft.com/office/powerpoint/2010/main" val="367444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developers there exists an enormous opportunity to partner with Microsoft and have those tailored experiences reach a large audiences across consumer and commercial and build on the same platform that we use to build our own experiences.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77082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8523">
              <a:spcAft>
                <a:spcPts val="353"/>
              </a:spcAft>
              <a:defRPr/>
            </a:pPr>
            <a:r>
              <a:rPr lang="en-US" dirty="0"/>
              <a:t>One more way of looking at what Microsoft Graph has to offer is by looking at the resources it exposes </a:t>
            </a:r>
          </a:p>
          <a:p>
            <a:pPr defTabSz="968523">
              <a:spcAft>
                <a:spcPts val="353"/>
              </a:spcAft>
              <a:defRPr/>
            </a:pPr>
            <a:endParaRPr lang="en-US" dirty="0"/>
          </a:p>
          <a:p>
            <a:pPr defTabSz="968523">
              <a:spcAft>
                <a:spcPts val="353"/>
              </a:spcAft>
              <a:defRPr/>
            </a:pPr>
            <a:r>
              <a:rPr lang="en-US" dirty="0"/>
              <a:t>These services and the suite of products behind them, have core entities that drive user productivity and the one of the first steps on my journey to serve you as a developer is to expose these core entities in a coherent and consistent form so that you can interact with them and use them in your tailored solutions. </a:t>
            </a:r>
          </a:p>
          <a:p>
            <a:pPr defTabSz="968523">
              <a:spcAft>
                <a:spcPts val="353"/>
              </a:spcAft>
              <a:defRPr/>
            </a:pPr>
            <a:endParaRPr lang="en-US" dirty="0"/>
          </a:p>
        </p:txBody>
      </p:sp>
      <p:sp>
        <p:nvSpPr>
          <p:cNvPr id="4" name="Slide Number Placeholder 3"/>
          <p:cNvSpPr>
            <a:spLocks noGrp="1"/>
          </p:cNvSpPr>
          <p:nvPr>
            <p:ph type="sldNum" sz="quarter" idx="10"/>
          </p:nvPr>
        </p:nvSpPr>
        <p:spPr/>
        <p:txBody>
          <a:bodyPr/>
          <a:lstStyle/>
          <a:p>
            <a:pPr defTabSz="969037">
              <a:defRPr/>
            </a:pPr>
            <a:fld id="{47FCBB42-8A3C-4AB5-AB28-70532FD908F2}" type="slidenum">
              <a:rPr lang="en-GB">
                <a:solidFill>
                  <a:prstClr val="black"/>
                </a:solidFill>
                <a:latin typeface="Calibri" panose="020F0502020204030204"/>
              </a:rPr>
              <a:pPr defTabSz="969037">
                <a:defRPr/>
              </a:pPr>
              <a:t>11</a:t>
            </a:fld>
            <a:endParaRPr lang="en-GB">
              <a:solidFill>
                <a:prstClr val="black"/>
              </a:solidFill>
              <a:latin typeface="Calibri" panose="020F0502020204030204"/>
            </a:endParaRPr>
          </a:p>
        </p:txBody>
      </p:sp>
    </p:spTree>
    <p:extLst>
      <p:ext uri="{BB962C8B-B14F-4D97-AF65-F5344CB8AC3E}">
        <p14:creationId xmlns:p14="http://schemas.microsoft.com/office/powerpoint/2010/main" val="123867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8523">
              <a:lnSpc>
                <a:spcPct val="90000"/>
              </a:lnSpc>
              <a:spcAft>
                <a:spcPts val="353"/>
              </a:spcAft>
              <a:defRPr/>
            </a:pPr>
            <a:r>
              <a:rPr lang="en-US" sz="900" dirty="0">
                <a:latin typeface="Segoe UI" panose="020B0502040204020203" pitchFamily="34" charset="0"/>
              </a:rPr>
              <a:t>[This slide has animations and builds up]</a:t>
            </a:r>
          </a:p>
          <a:p>
            <a:pPr defTabSz="968523">
              <a:lnSpc>
                <a:spcPct val="90000"/>
              </a:lnSpc>
              <a:spcAft>
                <a:spcPts val="353"/>
              </a:spcAft>
              <a:defRPr/>
            </a:pPr>
            <a:endParaRPr lang="en-US" sz="900" dirty="0">
              <a:latin typeface="Segoe UI" panose="020B0502040204020203" pitchFamily="34" charset="0"/>
            </a:endParaRPr>
          </a:p>
          <a:p>
            <a:pPr defTabSz="968523">
              <a:lnSpc>
                <a:spcPct val="90000"/>
              </a:lnSpc>
              <a:spcAft>
                <a:spcPts val="353"/>
              </a:spcAft>
              <a:defRPr/>
            </a:pPr>
            <a:r>
              <a:rPr lang="en-US" sz="900" dirty="0">
                <a:latin typeface="Segoe UI" panose="020B0502040204020203" pitchFamily="34" charset="0"/>
              </a:rPr>
              <a:t>We are offering developers a platform to build people-centric productivity experiences that increase the effectiveness and engagement of their apps.  </a:t>
            </a:r>
          </a:p>
          <a:p>
            <a:pPr defTabSz="968523">
              <a:lnSpc>
                <a:spcPct val="90000"/>
              </a:lnSpc>
              <a:spcAft>
                <a:spcPts val="353"/>
              </a:spcAft>
              <a:defRPr/>
            </a:pPr>
            <a:endParaRPr lang="en-US" dirty="0"/>
          </a:p>
          <a:p>
            <a:pPr defTabSz="968523">
              <a:lnSpc>
                <a:spcPct val="90000"/>
              </a:lnSpc>
              <a:spcAft>
                <a:spcPts val="353"/>
              </a:spcAft>
              <a:defRPr/>
            </a:pPr>
            <a:r>
              <a:rPr lang="en-US" dirty="0"/>
              <a:t>The foundation of this platform is the Microsoft identity. This is where the we have the identity, </a:t>
            </a:r>
            <a:r>
              <a:rPr lang="en-US" sz="900" dirty="0">
                <a:latin typeface="Segoe UI" panose="020B0502040204020203" pitchFamily="34" charset="0"/>
              </a:rPr>
              <a:t>across work and life,</a:t>
            </a:r>
            <a:r>
              <a:rPr lang="en-US" dirty="0"/>
              <a:t> of each user and organization. And for developers it offers s</a:t>
            </a:r>
            <a:r>
              <a:rPr lang="en-US" sz="900" dirty="0">
                <a:latin typeface="Segoe UI" panose="020B0502040204020203" pitchFamily="34" charset="0"/>
              </a:rPr>
              <a:t>tandards-based auth libraries, seamless sign-in/up/SSO and app model that enable access to the data in Microsoft 365. </a:t>
            </a:r>
          </a:p>
          <a:p>
            <a:pPr defTabSz="968523">
              <a:lnSpc>
                <a:spcPct val="90000"/>
              </a:lnSpc>
              <a:spcAft>
                <a:spcPts val="353"/>
              </a:spcAft>
              <a:defRPr/>
            </a:pPr>
            <a:endParaRPr lang="en-US" sz="900" dirty="0">
              <a:latin typeface="Segoe UI" panose="020B0502040204020203" pitchFamily="34" charset="0"/>
            </a:endParaRPr>
          </a:p>
          <a:p>
            <a:pPr defTabSz="968523">
              <a:lnSpc>
                <a:spcPct val="90000"/>
              </a:lnSpc>
              <a:spcAft>
                <a:spcPts val="353"/>
              </a:spcAft>
              <a:defRPr/>
            </a:pPr>
            <a:r>
              <a:rPr lang="en-US" sz="900" b="1" dirty="0">
                <a:latin typeface="Segoe UI" panose="020B0502040204020203" pitchFamily="34" charset="0"/>
              </a:rPr>
              <a:t>[CLICK]</a:t>
            </a:r>
          </a:p>
          <a:p>
            <a:pPr defTabSz="968523">
              <a:lnSpc>
                <a:spcPct val="90000"/>
              </a:lnSpc>
              <a:spcAft>
                <a:spcPts val="353"/>
              </a:spcAft>
              <a:defRPr/>
            </a:pPr>
            <a:endParaRPr lang="en-US" dirty="0"/>
          </a:p>
          <a:p>
            <a:pPr defTabSz="968523">
              <a:spcAft>
                <a:spcPts val="353"/>
              </a:spcAft>
              <a:defRPr/>
            </a:pPr>
            <a:r>
              <a:rPr lang="en-US" dirty="0"/>
              <a:t>Then we have the Microsoft Graph, the gateway to your customers data in the Microsoft cloud, primarily in Microsoft 365. </a:t>
            </a:r>
            <a:r>
              <a:rPr lang="en-US" sz="900" dirty="0">
                <a:latin typeface="Segoe UI" panose="020B0502040204020203" pitchFamily="34" charset="0"/>
              </a:rPr>
              <a:t>The Microsoft Graph provides the core schema for many of the most important productivity data types </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dirty="0">
                <a:latin typeface="Segoe UI" panose="020B0502040204020203" pitchFamily="34" charset="0"/>
              </a:rPr>
              <a:t>There are three interfaces for developers</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b="1" dirty="0">
                <a:latin typeface="Segoe UI" panose="020B0502040204020203" pitchFamily="34" charset="0"/>
              </a:rPr>
              <a:t>[CLICK]</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dirty="0">
                <a:latin typeface="Segoe UI" panose="020B0502040204020203" pitchFamily="34" charset="0"/>
              </a:rPr>
              <a:t>1st, there is the REST API to build </a:t>
            </a:r>
            <a:r>
              <a:rPr lang="en-US" sz="900" b="1" dirty="0">
                <a:latin typeface="Segoe UI" panose="020B0502040204020203" pitchFamily="34" charset="0"/>
              </a:rPr>
              <a:t>[CLICK] </a:t>
            </a:r>
            <a:r>
              <a:rPr lang="en-US" sz="900" dirty="0">
                <a:latin typeface="Segoe UI" panose="020B0502040204020203" pitchFamily="34" charset="0"/>
              </a:rPr>
              <a:t>experiences that are standalone or as </a:t>
            </a:r>
            <a:r>
              <a:rPr lang="en-US" sz="900" b="1" dirty="0">
                <a:latin typeface="Segoe UI" panose="020B0502040204020203" pitchFamily="34" charset="0"/>
              </a:rPr>
              <a:t>[CLICK] </a:t>
            </a:r>
            <a:r>
              <a:rPr lang="en-US" sz="900" dirty="0">
                <a:latin typeface="Segoe UI" panose="020B0502040204020203" pitchFamily="34" charset="0"/>
              </a:rPr>
              <a:t>extensions to experiences we have on m365 today</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b="1" dirty="0">
                <a:latin typeface="Segoe UI" panose="020B0502040204020203" pitchFamily="34" charset="0"/>
              </a:rPr>
              <a:t>[CLICK]</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dirty="0">
                <a:latin typeface="Segoe UI" panose="020B0502040204020203" pitchFamily="34" charset="0"/>
              </a:rPr>
              <a:t>2nd interface is data connect that allows you to move data from the m365 services and move it to Azure Data Lake without any code. It handles lifecycle and security so you don’t have to do it yourself. </a:t>
            </a:r>
            <a:r>
              <a:rPr lang="en-US" sz="900" b="1" dirty="0">
                <a:latin typeface="Segoe UI" panose="020B0502040204020203" pitchFamily="34" charset="0"/>
              </a:rPr>
              <a:t>[CLICK] </a:t>
            </a:r>
            <a:r>
              <a:rPr lang="en-US" sz="900" dirty="0">
                <a:latin typeface="Segoe UI" panose="020B0502040204020203" pitchFamily="34" charset="0"/>
              </a:rPr>
              <a:t>it enables experience such as analytics apps</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b="1" dirty="0">
                <a:latin typeface="Segoe UI" panose="020B0502040204020203" pitchFamily="34" charset="0"/>
              </a:rPr>
              <a:t>[CLICK]</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dirty="0">
                <a:latin typeface="Segoe UI" panose="020B0502040204020203" pitchFamily="34" charset="0"/>
              </a:rPr>
              <a:t>And Finally, the 3</a:t>
            </a:r>
            <a:r>
              <a:rPr lang="en-US" sz="900" baseline="30000" dirty="0">
                <a:latin typeface="Segoe UI" panose="020B0502040204020203" pitchFamily="34" charset="0"/>
              </a:rPr>
              <a:t>rd</a:t>
            </a:r>
            <a:r>
              <a:rPr lang="en-US" sz="900" dirty="0">
                <a:latin typeface="Segoe UI" panose="020B0502040204020203" pitchFamily="34" charset="0"/>
              </a:rPr>
              <a:t> interface is the ability to ingest your own data to the Microsoft Graph. </a:t>
            </a:r>
          </a:p>
          <a:p>
            <a:pPr defTabSz="968523">
              <a:spcAft>
                <a:spcPts val="353"/>
              </a:spcAft>
              <a:defRPr/>
            </a:pPr>
            <a:endParaRPr lang="en-US" sz="900" dirty="0">
              <a:latin typeface="Segoe UI" panose="020B0502040204020203" pitchFamily="34" charset="0"/>
            </a:endParaRPr>
          </a:p>
          <a:p>
            <a:pPr defTabSz="968523">
              <a:spcAft>
                <a:spcPts val="353"/>
              </a:spcAft>
              <a:defRPr/>
            </a:pPr>
            <a:r>
              <a:rPr lang="en-US" sz="900" dirty="0">
                <a:latin typeface="Segoe UI" panose="020B0502040204020203" pitchFamily="34" charset="0"/>
              </a:rPr>
              <a:t>The Microsoft Graph offers: 1. REST API, 2. Data Connect, 3. Connectors</a:t>
            </a:r>
            <a:endParaRPr lang="en-GB" sz="900" dirty="0">
              <a:latin typeface="Segoe UI Light" pitchFamily="34" charset="0"/>
            </a:endParaRPr>
          </a:p>
        </p:txBody>
      </p:sp>
      <p:sp>
        <p:nvSpPr>
          <p:cNvPr id="4" name="Slide Number Placeholder 3"/>
          <p:cNvSpPr>
            <a:spLocks noGrp="1"/>
          </p:cNvSpPr>
          <p:nvPr>
            <p:ph type="sldNum" sz="quarter" idx="10"/>
          </p:nvPr>
        </p:nvSpPr>
        <p:spPr/>
        <p:txBody>
          <a:bodyPr/>
          <a:lstStyle/>
          <a:p>
            <a:pPr defTabSz="931740">
              <a:defRPr/>
            </a:pPr>
            <a:fld id="{65222AD0-0B7F-488E-9964-D0921E2F5B17}" type="slidenum">
              <a:rPr lang="en-US">
                <a:solidFill>
                  <a:prstClr val="black"/>
                </a:solidFill>
                <a:latin typeface="Segoe UI" pitchFamily="34" charset="0"/>
              </a:rPr>
              <a:pPr defTabSz="931740">
                <a:defRPr/>
              </a:pPr>
              <a:t>12</a:t>
            </a:fld>
            <a:endParaRPr lang="en-US">
              <a:solidFill>
                <a:prstClr val="black"/>
              </a:solidFill>
              <a:latin typeface="Segoe UI" pitchFamily="34" charset="0"/>
            </a:endParaRPr>
          </a:p>
        </p:txBody>
      </p:sp>
    </p:spTree>
    <p:extLst>
      <p:ext uri="{BB962C8B-B14F-4D97-AF65-F5344CB8AC3E}">
        <p14:creationId xmlns:p14="http://schemas.microsoft.com/office/powerpoint/2010/main" val="676625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13</a:t>
            </a:fld>
            <a:endParaRPr lang="en-US"/>
          </a:p>
        </p:txBody>
      </p:sp>
    </p:spTree>
    <p:extLst>
      <p:ext uri="{BB962C8B-B14F-4D97-AF65-F5344CB8AC3E}">
        <p14:creationId xmlns:p14="http://schemas.microsoft.com/office/powerpoint/2010/main" val="203152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Add a draft</a:t>
            </a:r>
          </a:p>
          <a:p>
            <a:r>
              <a:rPr lang="en-US" dirty="0"/>
              <a:t>POST https://graph.microsoft.com/v1.0/me/messages</a:t>
            </a:r>
          </a:p>
          <a:p>
            <a:endParaRPr lang="en-US" dirty="0"/>
          </a:p>
          <a:p>
            <a:r>
              <a:rPr lang="en-US" dirty="0"/>
              <a:t>{</a:t>
            </a:r>
          </a:p>
          <a:p>
            <a:r>
              <a:rPr lang="en-US" dirty="0"/>
              <a:t>"subject": "message subject"</a:t>
            </a:r>
          </a:p>
          <a:p>
            <a:r>
              <a:rPr lang="en-US" dirty="0"/>
              <a:t>}</a:t>
            </a:r>
          </a:p>
          <a:p>
            <a:endParaRPr lang="en-US" dirty="0"/>
          </a:p>
          <a:p>
            <a:r>
              <a:rPr lang="en-US" dirty="0"/>
              <a:t>2. Patch a draft (copy id from previous call)</a:t>
            </a:r>
          </a:p>
          <a:p>
            <a:r>
              <a:rPr lang="en-US" dirty="0"/>
              <a:t>PATCH https://graph.microsoft.com/v1.0/me/messages/{id}</a:t>
            </a:r>
          </a:p>
          <a:p>
            <a:endParaRPr lang="en-US" dirty="0"/>
          </a:p>
          <a:p>
            <a:r>
              <a:rPr lang="en-US" dirty="0"/>
              <a:t>{</a:t>
            </a:r>
          </a:p>
          <a:p>
            <a:r>
              <a:rPr lang="en-US" dirty="0"/>
              <a:t>"subject": "message updated subject</a:t>
            </a:r>
          </a:p>
          <a:p>
            <a:r>
              <a:rPr lang="en-US" dirty="0"/>
              <a:t>}</a:t>
            </a:r>
          </a:p>
          <a:p>
            <a:endParaRPr lang="en-US" dirty="0"/>
          </a:p>
          <a:p>
            <a:r>
              <a:rPr lang="en-US" dirty="0"/>
              <a:t>2.5 (optional) show the Prefer header</a:t>
            </a:r>
          </a:p>
          <a:p>
            <a:r>
              <a:rPr lang="en-US" dirty="0"/>
              <a:t>header: Prefer = return=minimal</a:t>
            </a:r>
          </a:p>
          <a:p>
            <a:endParaRPr lang="en-US" dirty="0"/>
          </a:p>
          <a:p>
            <a:r>
              <a:rPr lang="en-US" dirty="0"/>
              <a:t>3. Delete draft</a:t>
            </a:r>
          </a:p>
          <a:p>
            <a:r>
              <a:rPr lang="en-US" dirty="0"/>
              <a:t>DELETE https://graph.microsoft.com/v1.0/me/messages/{id}</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EB8F9C-470E-4439-A620-ED6893BACF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58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are doing this? Let’s talk about just few patterns where you the Microsoft Graph is leveraged. There are many other patterns you might use as well.</a:t>
            </a:r>
          </a:p>
          <a:p>
            <a:endParaRPr lang="en-US" dirty="0"/>
          </a:p>
          <a:p>
            <a:r>
              <a:rPr lang="en-US" dirty="0"/>
              <a:t>We will use a fictional regional airline company, that has a handful of developers that are tasked to build several experiences to manage the day to day of this airline and it’s employees. Using this fictional company will help us frame several patterns that can illustrate just few examples that benefit by using the Microsoft Graph. Contoso airlines has over 5000 employees, and just a handful of developers, and as most businesses, they are a Office 365 subscriber.</a:t>
            </a:r>
          </a:p>
          <a:p>
            <a:endParaRPr lang="en-US" dirty="0"/>
          </a:p>
          <a:p>
            <a:r>
              <a:rPr lang="en-US" dirty="0"/>
              <a:t>1</a:t>
            </a:r>
            <a:r>
              <a:rPr lang="en-US" baseline="30000" dirty="0"/>
              <a:t>st</a:t>
            </a:r>
            <a:r>
              <a:rPr lang="en-US" dirty="0"/>
              <a:t>, Contoso Airlines has built a web application used by flight crew and flight coordinators to manage schedules across hundreds of flight attendants, pilots and ground crew. They use the Microsoft Graph to coordinate schedules, vacations, communications and lot more</a:t>
            </a:r>
          </a:p>
          <a:p>
            <a:endParaRPr lang="en-US" dirty="0"/>
          </a:p>
          <a:p>
            <a:r>
              <a:rPr lang="en-US" dirty="0"/>
              <a:t>2</a:t>
            </a:r>
            <a:r>
              <a:rPr lang="en-US" baseline="30000" dirty="0"/>
              <a:t>nd</a:t>
            </a:r>
            <a:r>
              <a:rPr lang="en-US" dirty="0"/>
              <a:t>, as with any airline company, Contoso airlines is looking for ways to provide great customer experiences, especially in situations such as a lost luggage. Because their whole team is leveraging Teams for their communication and day to day work, they’ve built a bot that helps in prioritizing these issues and automatically provisioning Teams channels and including the appropriate personal across the region</a:t>
            </a:r>
          </a:p>
          <a:p>
            <a:endParaRPr lang="en-US" dirty="0"/>
          </a:p>
          <a:p>
            <a:r>
              <a:rPr lang="en-US" dirty="0"/>
              <a:t>3</a:t>
            </a:r>
            <a:r>
              <a:rPr lang="en-US" baseline="30000" dirty="0"/>
              <a:t>rd</a:t>
            </a:r>
            <a:r>
              <a:rPr lang="en-US" dirty="0"/>
              <a:t>, for every flight, Contoso Airlines uses Teams team for communication across the pilots, flight attendants and ground crew. With the number of flights happening constantly, they’ve set up background process to keep track of all flights, and automatically create teams, include the right personal, send status emails, and tear down the team once the flight is over</a:t>
            </a:r>
          </a:p>
          <a:p>
            <a:endParaRPr lang="en-US" dirty="0"/>
          </a:p>
          <a:p>
            <a:r>
              <a:rPr lang="en-US" dirty="0"/>
              <a:t>And finally, with thousands of flights and customers, Contoso Airlines strives to learn and improve. They use Microsoft Graph data connect to analyzes all of their data in the cloud and build custom analytics tools.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17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offers a wide variety to data, components and services that help you build different types of apps. On top of the different ways you can leverage the Microsoft Graph, there are various tools and capabilities you will use depending on what kind of experiences you want to build.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491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06/27/19 07:26</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07901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568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26521C-D9A5-44F2-9729-31AEB308F9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9072" y="-453587"/>
            <a:ext cx="9719999" cy="6067024"/>
          </a:xfrm>
          <a:prstGeom prst="rect">
            <a:avLst/>
          </a:prstGeom>
        </p:spPr>
      </p:pic>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defRPr>
            </a:lvl1pPr>
          </a:lstStyle>
          <a:p>
            <a:r>
              <a:rPr lang="en-US"/>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EC7B8511-5FFF-4742-9851-69AD6CEB92C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000" y="549000"/>
            <a:ext cx="1058613" cy="1440000"/>
          </a:xfrm>
          <a:prstGeom prst="rect">
            <a:avLst/>
          </a:prstGeom>
        </p:spPr>
      </p:pic>
    </p:spTree>
    <p:extLst>
      <p:ext uri="{BB962C8B-B14F-4D97-AF65-F5344CB8AC3E}">
        <p14:creationId xmlns:p14="http://schemas.microsoft.com/office/powerpoint/2010/main" val="11149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29738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0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957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235689"/>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5289397-00E1-42AA-8577-7E469339DA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6002" y="2259000"/>
            <a:ext cx="4679998" cy="1615296"/>
          </a:xfrm>
          <a:prstGeom prst="rect">
            <a:avLst/>
          </a:prstGeom>
        </p:spPr>
      </p:pic>
      <p:sp>
        <p:nvSpPr>
          <p:cNvPr id="9" name="TextBox 8">
            <a:extLst>
              <a:ext uri="{FF2B5EF4-FFF2-40B4-BE49-F238E27FC236}">
                <a16:creationId xmlns:a16="http://schemas.microsoft.com/office/drawing/2014/main" id="{C532BFE4-A0A1-48E5-B3BC-F4E4D64538E1}"/>
              </a:ext>
            </a:extLst>
          </p:cNvPr>
          <p:cNvSpPr txBox="1"/>
          <p:nvPr userDrawn="1"/>
        </p:nvSpPr>
        <p:spPr>
          <a:xfrm>
            <a:off x="3936000" y="4014000"/>
            <a:ext cx="4320000" cy="584775"/>
          </a:xfrm>
          <a:prstGeom prst="rect">
            <a:avLst/>
          </a:prstGeom>
          <a:noFill/>
        </p:spPr>
        <p:txBody>
          <a:bodyPr wrap="square" rtlCol="0">
            <a:spAutoFit/>
          </a:bodyPr>
          <a:lstStyle/>
          <a:p>
            <a:pPr algn="ctr"/>
            <a:r>
              <a:rPr lang="en-US" sz="3200" b="1" spc="-100" baseline="0">
                <a:solidFill>
                  <a:srgbClr val="F2F2F2"/>
                </a:solidFill>
              </a:rPr>
              <a:t>Insider Dev Tour</a:t>
            </a:r>
          </a:p>
        </p:txBody>
      </p:sp>
    </p:spTree>
    <p:extLst>
      <p:ext uri="{BB962C8B-B14F-4D97-AF65-F5344CB8AC3E}">
        <p14:creationId xmlns:p14="http://schemas.microsoft.com/office/powerpoint/2010/main" val="281662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rgbClr val="23568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F42743-FCB6-4A78-8650-8E6FD589062C}"/>
              </a:ext>
            </a:extLst>
          </p:cNvPr>
          <p:cNvGrpSpPr/>
          <p:nvPr userDrawn="1"/>
        </p:nvGrpSpPr>
        <p:grpSpPr>
          <a:xfrm>
            <a:off x="0" y="3429000"/>
            <a:ext cx="12192000" cy="3429000"/>
            <a:chOff x="0" y="3429000"/>
            <a:chExt cx="12192000" cy="342900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5F7C655E-9DC3-42DD-BEC6-0DDF80694D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8" name="Group 7">
              <a:extLst>
                <a:ext uri="{FF2B5EF4-FFF2-40B4-BE49-F238E27FC236}">
                  <a16:creationId xmlns:a16="http://schemas.microsoft.com/office/drawing/2014/main" id="{FEDFAA6E-44F7-49BA-9E49-6AB9A10A10B9}"/>
                </a:ext>
              </a:extLst>
            </p:cNvPr>
            <p:cNvGrpSpPr/>
            <p:nvPr userDrawn="1"/>
          </p:nvGrpSpPr>
          <p:grpSpPr>
            <a:xfrm>
              <a:off x="11631000" y="6264000"/>
              <a:ext cx="225000" cy="225000"/>
              <a:chOff x="1776000" y="1269000"/>
              <a:chExt cx="1530000" cy="1530000"/>
            </a:xfrm>
          </p:grpSpPr>
          <p:sp>
            <p:nvSpPr>
              <p:cNvPr id="4" name="Rectangle 3">
                <a:extLst>
                  <a:ext uri="{FF2B5EF4-FFF2-40B4-BE49-F238E27FC236}">
                    <a16:creationId xmlns:a16="http://schemas.microsoft.com/office/drawing/2014/main" id="{8A337F59-92A8-439F-AAA4-2FE0EBDB96C2}"/>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BA7FC4-69AC-4A78-A71B-8EC8418181FB}"/>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46DA2-8688-4642-9A34-596ADF0F96C2}"/>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D8E9DE-C1AC-48CC-B8C9-C6D1EFE6AD3B}"/>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3076BC"/>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Tree>
    <p:extLst>
      <p:ext uri="{BB962C8B-B14F-4D97-AF65-F5344CB8AC3E}">
        <p14:creationId xmlns:p14="http://schemas.microsoft.com/office/powerpoint/2010/main" val="13124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1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42" presetClass="entr" presetSubtype="0" fill="hold" grpId="0"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50"/>
                                        <p:tgtEl>
                                          <p:spTgt spid="10"/>
                                        </p:tgtEl>
                                      </p:cBhvr>
                                    </p:animEffect>
                                    <p:anim calcmode="lin" valueType="num">
                                      <p:cBhvr>
                                        <p:cTn id="27" dur="750" fill="hold"/>
                                        <p:tgtEl>
                                          <p:spTgt spid="10"/>
                                        </p:tgtEl>
                                        <p:attrNameLst>
                                          <p:attrName>ppt_x</p:attrName>
                                        </p:attrNameLst>
                                      </p:cBhvr>
                                      <p:tavLst>
                                        <p:tav tm="0">
                                          <p:val>
                                            <p:strVal val="#ppt_x"/>
                                          </p:val>
                                        </p:tav>
                                        <p:tav tm="100000">
                                          <p:val>
                                            <p:strVal val="#ppt_x"/>
                                          </p:val>
                                        </p:tav>
                                      </p:tavLst>
                                    </p:anim>
                                    <p:anim calcmode="lin" valueType="num">
                                      <p:cBhvr>
                                        <p:cTn id="28" dur="750" fill="hold"/>
                                        <p:tgtEl>
                                          <p:spTgt spid="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rgbClr val="16355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46C7E-DF61-4B77-8967-D17C1EC3F4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4F12190-5E2D-4117-A0A1-77C403D943D0}"/>
              </a:ext>
            </a:extLst>
          </p:cNvPr>
          <p:cNvSpPr/>
          <p:nvPr userDrawn="1"/>
        </p:nvSpPr>
        <p:spPr>
          <a:xfrm>
            <a:off x="0" y="0"/>
            <a:ext cx="12192000" cy="6858000"/>
          </a:xfrm>
          <a:prstGeom prst="rect">
            <a:avLst/>
          </a:prstGeom>
          <a:solidFill>
            <a:srgbClr val="1635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04800" y="2743200"/>
            <a:ext cx="9424416" cy="664797"/>
          </a:xfrm>
          <a:noFill/>
        </p:spPr>
        <p:txBody>
          <a:bodyPr wrap="square" lIns="0" tIns="0" rIns="0" bIns="0" anchor="b" anchorCtr="0">
            <a:spAutoFit/>
          </a:bodyPr>
          <a:lstStyle>
            <a:lvl1pPr algn="l" defTabSz="932742" rtl="0" eaLnBrk="1" latinLnBrk="0" hangingPunct="1">
              <a:lnSpc>
                <a:spcPct val="90000"/>
              </a:lnSpc>
              <a:spcBef>
                <a:spcPct val="0"/>
              </a:spcBef>
              <a:buNone/>
              <a:defRPr lang="en-US" sz="48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4202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lvl1pPr>
              <a:defRPr>
                <a:gradFill>
                  <a:gsLst>
                    <a:gs pos="9615">
                      <a:schemeClr val="tx1"/>
                    </a:gs>
                    <a:gs pos="26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C1B74210-448F-47BC-B1F1-B9CBC10BFFB5}"/>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8F9C3BDD-2DC3-4D67-8CD3-020399AB7097}"/>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D54FD642-CAC2-4C9A-B794-7EBB3F3C42C5}"/>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2EB3829F-413F-45B9-813C-F48499623135}"/>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2389098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7855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TA - no lab for this session">
    <p:bg>
      <p:bgPr>
        <a:solidFill>
          <a:srgbClr val="235689"/>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D6E7404-8B91-4D1C-B674-99714334CD48}"/>
              </a:ext>
            </a:extLst>
          </p:cNvPr>
          <p:cNvGrpSpPr/>
          <p:nvPr userDrawn="1"/>
        </p:nvGrpSpPr>
        <p:grpSpPr>
          <a:xfrm>
            <a:off x="0" y="2709000"/>
            <a:ext cx="12192000" cy="4149000"/>
            <a:chOff x="0" y="2709000"/>
            <a:chExt cx="12192000" cy="4149000"/>
          </a:xfrm>
        </p:grpSpPr>
        <p:sp>
          <p:nvSpPr>
            <p:cNvPr id="9" name="Rectangle 8">
              <a:extLst>
                <a:ext uri="{FF2B5EF4-FFF2-40B4-BE49-F238E27FC236}">
                  <a16:creationId xmlns:a16="http://schemas.microsoft.com/office/drawing/2014/main" id="{1271B613-3CD5-4556-99AD-43F877D2D9A6}"/>
                </a:ext>
              </a:extLst>
            </p:cNvPr>
            <p:cNvSpPr/>
            <p:nvPr userDrawn="1"/>
          </p:nvSpPr>
          <p:spPr>
            <a:xfrm>
              <a:off x="0" y="2709000"/>
              <a:ext cx="12192000" cy="414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22B08AE2-678B-4688-A7E4-4CF82EFF5F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11" name="Group 10">
              <a:extLst>
                <a:ext uri="{FF2B5EF4-FFF2-40B4-BE49-F238E27FC236}">
                  <a16:creationId xmlns:a16="http://schemas.microsoft.com/office/drawing/2014/main" id="{959A645B-CC7A-4989-9DC6-C269D20E4EBD}"/>
                </a:ext>
              </a:extLst>
            </p:cNvPr>
            <p:cNvGrpSpPr/>
            <p:nvPr userDrawn="1"/>
          </p:nvGrpSpPr>
          <p:grpSpPr>
            <a:xfrm>
              <a:off x="11631000" y="6264000"/>
              <a:ext cx="225000" cy="225000"/>
              <a:chOff x="1776000" y="1269000"/>
              <a:chExt cx="1530000" cy="1530000"/>
            </a:xfrm>
          </p:grpSpPr>
          <p:sp>
            <p:nvSpPr>
              <p:cNvPr id="12" name="Rectangle 11">
                <a:extLst>
                  <a:ext uri="{FF2B5EF4-FFF2-40B4-BE49-F238E27FC236}">
                    <a16:creationId xmlns:a16="http://schemas.microsoft.com/office/drawing/2014/main" id="{CBDCE011-56AF-410A-A29C-20A9DE9DEA0A}"/>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7FF307-A928-4192-8AAA-6C89A81E1E62}"/>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354073-C39B-44C7-8378-EE06749DBAEA}"/>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30D775-DD2F-4354-ABF6-EA6879638DB0}"/>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Subtitle 2">
            <a:extLst>
              <a:ext uri="{FF2B5EF4-FFF2-40B4-BE49-F238E27FC236}">
                <a16:creationId xmlns:a16="http://schemas.microsoft.com/office/drawing/2014/main" id="{C38A7624-8D9A-4E1F-A854-3A6B1B203A9F}"/>
              </a:ext>
            </a:extLst>
          </p:cNvPr>
          <p:cNvSpPr txBox="1">
            <a:spLocks/>
          </p:cNvSpPr>
          <p:nvPr userDrawn="1"/>
        </p:nvSpPr>
        <p:spPr>
          <a:xfrm>
            <a:off x="335999" y="549000"/>
            <a:ext cx="11645329" cy="1575000"/>
          </a:xfrm>
          <a:prstGeom prst="rect">
            <a:avLst/>
          </a:prstGeom>
        </p:spPr>
        <p:txBody>
          <a:bodyPr vert="horz" lIns="91440" tIns="45720" rIns="91440" bIns="45720" rtlCol="0" anchor="b">
            <a:noAutofit/>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4000"/>
              </a:lnSpc>
            </a:pPr>
            <a:r>
              <a:rPr lang="en-US" b="0" dirty="0"/>
              <a:t>Learn more!</a:t>
            </a:r>
          </a:p>
          <a:p>
            <a:pPr lvl="0">
              <a:lnSpc>
                <a:spcPct val="114000"/>
              </a:lnSpc>
            </a:pPr>
            <a:r>
              <a:rPr lang="en-US" dirty="0"/>
              <a:t>Check out the labs</a:t>
            </a:r>
            <a:r>
              <a:rPr lang="en-US" baseline="0" dirty="0"/>
              <a:t> and resources!</a:t>
            </a:r>
            <a:endParaRPr lang="en-US" dirty="0"/>
          </a:p>
        </p:txBody>
      </p:sp>
      <p:sp>
        <p:nvSpPr>
          <p:cNvPr id="19" name="Text Placeholder 18">
            <a:extLst>
              <a:ext uri="{FF2B5EF4-FFF2-40B4-BE49-F238E27FC236}">
                <a16:creationId xmlns:a16="http://schemas.microsoft.com/office/drawing/2014/main" id="{979C8349-B759-404F-9AA4-83E06C6F8C5B}"/>
              </a:ext>
            </a:extLst>
          </p:cNvPr>
          <p:cNvSpPr>
            <a:spLocks noGrp="1"/>
          </p:cNvSpPr>
          <p:nvPr>
            <p:ph type="body" sz="quarter" idx="11" hasCustomPrompt="1"/>
          </p:nvPr>
        </p:nvSpPr>
        <p:spPr>
          <a:xfrm>
            <a:off x="336550" y="2708275"/>
            <a:ext cx="11519450" cy="1441450"/>
          </a:xfrm>
        </p:spPr>
        <p:txBody>
          <a:bodyPr vert="horz" lIns="91440" tIns="45720" rIns="91440" bIns="45720" rtlCol="0" anchor="b">
            <a:normAutofit/>
          </a:bodyPr>
          <a:lstStyle>
            <a:lvl1pPr>
              <a:defRPr lang="en-US" sz="4800" b="0" spc="-100" smtClean="0">
                <a:solidFill>
                  <a:srgbClr val="F2F2F2"/>
                </a:solidFill>
                <a:latin typeface="+mj-lt"/>
                <a:ea typeface="+mj-ea"/>
                <a:cs typeface="+mj-cs"/>
              </a:defRPr>
            </a:lvl1pPr>
            <a:lvl2pPr>
              <a:defRPr lang="en-US"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lnSpc>
                <a:spcPct val="90000"/>
              </a:lnSpc>
              <a:spcBef>
                <a:spcPct val="0"/>
              </a:spcBef>
            </a:pPr>
            <a:r>
              <a:rPr lang="en-US"/>
              <a:t>[URL of lab] – make sure it is white</a:t>
            </a:r>
          </a:p>
        </p:txBody>
      </p:sp>
    </p:spTree>
    <p:extLst>
      <p:ext uri="{BB962C8B-B14F-4D97-AF65-F5344CB8AC3E}">
        <p14:creationId xmlns:p14="http://schemas.microsoft.com/office/powerpoint/2010/main" val="7638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50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750"/>
                                        <p:tgtEl>
                                          <p:spTgt spid="19">
                                            <p:txEl>
                                              <p:pRg st="0" end="0"/>
                                            </p:txEl>
                                          </p:spTgt>
                                        </p:tgtEl>
                                      </p:cBhvr>
                                    </p:animEffect>
                                    <p:anim calcmode="lin" valueType="num">
                                      <p:cBhvr>
                                        <p:cTn id="13"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uild="p">
        <p:tmplLst>
          <p:tmpl lvl="1">
            <p:tnLst>
              <p:par>
                <p:cTn presetID="42"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568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26521C-D9A5-44F2-9729-31AEB308F9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000" y="-793023"/>
            <a:ext cx="9719999" cy="6067024"/>
          </a:xfrm>
          <a:prstGeom prst="rect">
            <a:avLst/>
          </a:prstGeom>
        </p:spPr>
      </p:pic>
      <p:sp>
        <p:nvSpPr>
          <p:cNvPr id="10" name="Rectangle 9">
            <a:extLst>
              <a:ext uri="{FF2B5EF4-FFF2-40B4-BE49-F238E27FC236}">
                <a16:creationId xmlns:a16="http://schemas.microsoft.com/office/drawing/2014/main" id="{4F2030F1-4E27-460F-AAAD-BDB0E0222A0C}"/>
              </a:ext>
            </a:extLst>
          </p:cNvPr>
          <p:cNvSpPr/>
          <p:nvPr userDrawn="1"/>
        </p:nvSpPr>
        <p:spPr>
          <a:xfrm>
            <a:off x="1776000" y="0"/>
            <a:ext cx="10416000" cy="6858000"/>
          </a:xfrm>
          <a:prstGeom prst="rect">
            <a:avLst/>
          </a:prstGeom>
          <a:solidFill>
            <a:srgbClr val="2356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defRPr>
            </a:lvl1pPr>
          </a:lstStyle>
          <a:p>
            <a:r>
              <a:rPr lang="en-US"/>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EC7B8511-5FFF-4742-9851-69AD6CEB92C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000" y="549000"/>
            <a:ext cx="1058613" cy="1440000"/>
          </a:xfrm>
          <a:prstGeom prst="rect">
            <a:avLst/>
          </a:prstGeom>
        </p:spPr>
      </p:pic>
    </p:spTree>
    <p:extLst>
      <p:ext uri="{BB962C8B-B14F-4D97-AF65-F5344CB8AC3E}">
        <p14:creationId xmlns:p14="http://schemas.microsoft.com/office/powerpoint/2010/main" val="33634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23568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6ED66-E95C-499D-A357-00B71AD7279F}"/>
              </a:ext>
            </a:extLst>
          </p:cNvPr>
          <p:cNvSpPr/>
          <p:nvPr userDrawn="1"/>
        </p:nvSpPr>
        <p:spPr>
          <a:xfrm>
            <a:off x="6096000" y="0"/>
            <a:ext cx="6096000" cy="6858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7D7B231-B42B-45E8-BC51-7F29536E1EF2}"/>
              </a:ext>
            </a:extLst>
          </p:cNvPr>
          <p:cNvSpPr>
            <a:spLocks noGrp="1"/>
          </p:cNvSpPr>
          <p:nvPr>
            <p:ph type="body" sz="quarter" idx="10" hasCustomPrompt="1"/>
          </p:nvPr>
        </p:nvSpPr>
        <p:spPr>
          <a:xfrm>
            <a:off x="33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7" name="Text Placeholder 2">
            <a:extLst>
              <a:ext uri="{FF2B5EF4-FFF2-40B4-BE49-F238E27FC236}">
                <a16:creationId xmlns:a16="http://schemas.microsoft.com/office/drawing/2014/main" id="{DEAC052E-0B08-4391-BA33-B683EF5C43AD}"/>
              </a:ext>
            </a:extLst>
          </p:cNvPr>
          <p:cNvSpPr>
            <a:spLocks noGrp="1"/>
          </p:cNvSpPr>
          <p:nvPr>
            <p:ph type="body" sz="quarter" idx="11" hasCustomPrompt="1"/>
          </p:nvPr>
        </p:nvSpPr>
        <p:spPr>
          <a:xfrm>
            <a:off x="128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3" name="Text Placeholder 2">
            <a:extLst>
              <a:ext uri="{FF2B5EF4-FFF2-40B4-BE49-F238E27FC236}">
                <a16:creationId xmlns:a16="http://schemas.microsoft.com/office/drawing/2014/main" id="{7C8A4268-959A-4CFE-A595-E2AFBD11CC05}"/>
              </a:ext>
            </a:extLst>
          </p:cNvPr>
          <p:cNvSpPr>
            <a:spLocks noGrp="1"/>
          </p:cNvSpPr>
          <p:nvPr>
            <p:ph type="body" sz="quarter" idx="14" hasCustomPrompt="1"/>
          </p:nvPr>
        </p:nvSpPr>
        <p:spPr>
          <a:xfrm>
            <a:off x="33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4" name="Text Placeholder 2">
            <a:extLst>
              <a:ext uri="{FF2B5EF4-FFF2-40B4-BE49-F238E27FC236}">
                <a16:creationId xmlns:a16="http://schemas.microsoft.com/office/drawing/2014/main" id="{537028A8-3D16-4E81-9F55-87ADDE8881BA}"/>
              </a:ext>
            </a:extLst>
          </p:cNvPr>
          <p:cNvSpPr>
            <a:spLocks noGrp="1"/>
          </p:cNvSpPr>
          <p:nvPr>
            <p:ph type="body" sz="quarter" idx="15" hasCustomPrompt="1"/>
          </p:nvPr>
        </p:nvSpPr>
        <p:spPr>
          <a:xfrm>
            <a:off x="128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7" name="Text Placeholder 2">
            <a:extLst>
              <a:ext uri="{FF2B5EF4-FFF2-40B4-BE49-F238E27FC236}">
                <a16:creationId xmlns:a16="http://schemas.microsoft.com/office/drawing/2014/main" id="{81784B64-93E3-4C58-8F71-3BCF2FE74485}"/>
              </a:ext>
            </a:extLst>
          </p:cNvPr>
          <p:cNvSpPr>
            <a:spLocks noGrp="1"/>
          </p:cNvSpPr>
          <p:nvPr>
            <p:ph type="body" sz="quarter" idx="18" hasCustomPrompt="1"/>
          </p:nvPr>
        </p:nvSpPr>
        <p:spPr>
          <a:xfrm>
            <a:off x="33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8" name="Text Placeholder 2">
            <a:extLst>
              <a:ext uri="{FF2B5EF4-FFF2-40B4-BE49-F238E27FC236}">
                <a16:creationId xmlns:a16="http://schemas.microsoft.com/office/drawing/2014/main" id="{2AE5F81B-63C3-49E7-87D8-AB3BF4B4E41D}"/>
              </a:ext>
            </a:extLst>
          </p:cNvPr>
          <p:cNvSpPr>
            <a:spLocks noGrp="1"/>
          </p:cNvSpPr>
          <p:nvPr>
            <p:ph type="body" sz="quarter" idx="19" hasCustomPrompt="1"/>
          </p:nvPr>
        </p:nvSpPr>
        <p:spPr>
          <a:xfrm>
            <a:off x="128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1" name="Text Placeholder 2">
            <a:extLst>
              <a:ext uri="{FF2B5EF4-FFF2-40B4-BE49-F238E27FC236}">
                <a16:creationId xmlns:a16="http://schemas.microsoft.com/office/drawing/2014/main" id="{EAACC181-770F-4C3B-AB9E-EDDCA9BA959B}"/>
              </a:ext>
            </a:extLst>
          </p:cNvPr>
          <p:cNvSpPr>
            <a:spLocks noGrp="1"/>
          </p:cNvSpPr>
          <p:nvPr>
            <p:ph type="body" sz="quarter" idx="22" hasCustomPrompt="1"/>
          </p:nvPr>
        </p:nvSpPr>
        <p:spPr>
          <a:xfrm>
            <a:off x="33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2" name="Text Placeholder 2">
            <a:extLst>
              <a:ext uri="{FF2B5EF4-FFF2-40B4-BE49-F238E27FC236}">
                <a16:creationId xmlns:a16="http://schemas.microsoft.com/office/drawing/2014/main" id="{A7D4DB09-5691-44F1-B73C-F525155B76BB}"/>
              </a:ext>
            </a:extLst>
          </p:cNvPr>
          <p:cNvSpPr>
            <a:spLocks noGrp="1"/>
          </p:cNvSpPr>
          <p:nvPr>
            <p:ph type="body" sz="quarter" idx="23" hasCustomPrompt="1"/>
          </p:nvPr>
        </p:nvSpPr>
        <p:spPr>
          <a:xfrm>
            <a:off x="128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5" name="Text Placeholder 2">
            <a:extLst>
              <a:ext uri="{FF2B5EF4-FFF2-40B4-BE49-F238E27FC236}">
                <a16:creationId xmlns:a16="http://schemas.microsoft.com/office/drawing/2014/main" id="{0CD0FD60-9724-4C7C-B7F9-425D37A8B5DE}"/>
              </a:ext>
            </a:extLst>
          </p:cNvPr>
          <p:cNvSpPr>
            <a:spLocks noGrp="1"/>
          </p:cNvSpPr>
          <p:nvPr>
            <p:ph type="body" sz="quarter" idx="26" hasCustomPrompt="1"/>
          </p:nvPr>
        </p:nvSpPr>
        <p:spPr>
          <a:xfrm>
            <a:off x="33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6" name="Text Placeholder 2">
            <a:extLst>
              <a:ext uri="{FF2B5EF4-FFF2-40B4-BE49-F238E27FC236}">
                <a16:creationId xmlns:a16="http://schemas.microsoft.com/office/drawing/2014/main" id="{35C92CEE-CAE5-42F3-9E2A-F9F7ABFA3055}"/>
              </a:ext>
            </a:extLst>
          </p:cNvPr>
          <p:cNvSpPr>
            <a:spLocks noGrp="1"/>
          </p:cNvSpPr>
          <p:nvPr>
            <p:ph type="body" sz="quarter" idx="27" hasCustomPrompt="1"/>
          </p:nvPr>
        </p:nvSpPr>
        <p:spPr>
          <a:xfrm>
            <a:off x="128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9" name="Text Placeholder 2">
            <a:extLst>
              <a:ext uri="{FF2B5EF4-FFF2-40B4-BE49-F238E27FC236}">
                <a16:creationId xmlns:a16="http://schemas.microsoft.com/office/drawing/2014/main" id="{5D9BBFEE-6DBB-44F1-A2C7-8125B75DB30F}"/>
              </a:ext>
            </a:extLst>
          </p:cNvPr>
          <p:cNvSpPr>
            <a:spLocks noGrp="1"/>
          </p:cNvSpPr>
          <p:nvPr>
            <p:ph type="body" sz="quarter" idx="30" hasCustomPrompt="1"/>
          </p:nvPr>
        </p:nvSpPr>
        <p:spPr>
          <a:xfrm>
            <a:off x="33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0" name="Text Placeholder 2">
            <a:extLst>
              <a:ext uri="{FF2B5EF4-FFF2-40B4-BE49-F238E27FC236}">
                <a16:creationId xmlns:a16="http://schemas.microsoft.com/office/drawing/2014/main" id="{0A13A669-1B38-461E-9927-0058B872B7A1}"/>
              </a:ext>
            </a:extLst>
          </p:cNvPr>
          <p:cNvSpPr>
            <a:spLocks noGrp="1"/>
          </p:cNvSpPr>
          <p:nvPr>
            <p:ph type="body" sz="quarter" idx="31" hasCustomPrompt="1"/>
          </p:nvPr>
        </p:nvSpPr>
        <p:spPr>
          <a:xfrm>
            <a:off x="128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3" name="Text Placeholder 2">
            <a:extLst>
              <a:ext uri="{FF2B5EF4-FFF2-40B4-BE49-F238E27FC236}">
                <a16:creationId xmlns:a16="http://schemas.microsoft.com/office/drawing/2014/main" id="{011D1179-1E3C-4B82-94A4-B2FD40DFE2DA}"/>
              </a:ext>
            </a:extLst>
          </p:cNvPr>
          <p:cNvSpPr>
            <a:spLocks noGrp="1"/>
          </p:cNvSpPr>
          <p:nvPr>
            <p:ph type="body" sz="quarter" idx="34" hasCustomPrompt="1"/>
          </p:nvPr>
        </p:nvSpPr>
        <p:spPr>
          <a:xfrm>
            <a:off x="636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4" name="Text Placeholder 2">
            <a:extLst>
              <a:ext uri="{FF2B5EF4-FFF2-40B4-BE49-F238E27FC236}">
                <a16:creationId xmlns:a16="http://schemas.microsoft.com/office/drawing/2014/main" id="{56723640-A36E-4558-97DD-568CD39F9C59}"/>
              </a:ext>
            </a:extLst>
          </p:cNvPr>
          <p:cNvSpPr>
            <a:spLocks noGrp="1"/>
          </p:cNvSpPr>
          <p:nvPr>
            <p:ph type="body" sz="quarter" idx="35" hasCustomPrompt="1"/>
          </p:nvPr>
        </p:nvSpPr>
        <p:spPr>
          <a:xfrm>
            <a:off x="731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7" name="Text Placeholder 2">
            <a:extLst>
              <a:ext uri="{FF2B5EF4-FFF2-40B4-BE49-F238E27FC236}">
                <a16:creationId xmlns:a16="http://schemas.microsoft.com/office/drawing/2014/main" id="{8155134E-9ACB-4818-B411-4AA8F50B58BE}"/>
              </a:ext>
            </a:extLst>
          </p:cNvPr>
          <p:cNvSpPr>
            <a:spLocks noGrp="1"/>
          </p:cNvSpPr>
          <p:nvPr>
            <p:ph type="body" sz="quarter" idx="38" hasCustomPrompt="1"/>
          </p:nvPr>
        </p:nvSpPr>
        <p:spPr>
          <a:xfrm>
            <a:off x="636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8" name="Text Placeholder 2">
            <a:extLst>
              <a:ext uri="{FF2B5EF4-FFF2-40B4-BE49-F238E27FC236}">
                <a16:creationId xmlns:a16="http://schemas.microsoft.com/office/drawing/2014/main" id="{79240262-EFFF-4ACC-A914-FC5C72F66E4B}"/>
              </a:ext>
            </a:extLst>
          </p:cNvPr>
          <p:cNvSpPr>
            <a:spLocks noGrp="1"/>
          </p:cNvSpPr>
          <p:nvPr>
            <p:ph type="body" sz="quarter" idx="39" hasCustomPrompt="1"/>
          </p:nvPr>
        </p:nvSpPr>
        <p:spPr>
          <a:xfrm>
            <a:off x="731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1" name="Text Placeholder 2">
            <a:extLst>
              <a:ext uri="{FF2B5EF4-FFF2-40B4-BE49-F238E27FC236}">
                <a16:creationId xmlns:a16="http://schemas.microsoft.com/office/drawing/2014/main" id="{445DAD2F-3C4C-431F-A64E-544FD417A3A1}"/>
              </a:ext>
            </a:extLst>
          </p:cNvPr>
          <p:cNvSpPr>
            <a:spLocks noGrp="1"/>
          </p:cNvSpPr>
          <p:nvPr>
            <p:ph type="body" sz="quarter" idx="42" hasCustomPrompt="1"/>
          </p:nvPr>
        </p:nvSpPr>
        <p:spPr>
          <a:xfrm>
            <a:off x="636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2" name="Text Placeholder 2">
            <a:extLst>
              <a:ext uri="{FF2B5EF4-FFF2-40B4-BE49-F238E27FC236}">
                <a16:creationId xmlns:a16="http://schemas.microsoft.com/office/drawing/2014/main" id="{6BFD6B20-654B-4021-AFCD-6BFB92C3A674}"/>
              </a:ext>
            </a:extLst>
          </p:cNvPr>
          <p:cNvSpPr>
            <a:spLocks noGrp="1"/>
          </p:cNvSpPr>
          <p:nvPr>
            <p:ph type="body" sz="quarter" idx="43" hasCustomPrompt="1"/>
          </p:nvPr>
        </p:nvSpPr>
        <p:spPr>
          <a:xfrm>
            <a:off x="731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5" name="Text Placeholder 2">
            <a:extLst>
              <a:ext uri="{FF2B5EF4-FFF2-40B4-BE49-F238E27FC236}">
                <a16:creationId xmlns:a16="http://schemas.microsoft.com/office/drawing/2014/main" id="{A2367E3E-C41A-4BBA-8583-D0063644E062}"/>
              </a:ext>
            </a:extLst>
          </p:cNvPr>
          <p:cNvSpPr>
            <a:spLocks noGrp="1"/>
          </p:cNvSpPr>
          <p:nvPr>
            <p:ph type="body" sz="quarter" idx="46" hasCustomPrompt="1"/>
          </p:nvPr>
        </p:nvSpPr>
        <p:spPr>
          <a:xfrm>
            <a:off x="636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6" name="Text Placeholder 2">
            <a:extLst>
              <a:ext uri="{FF2B5EF4-FFF2-40B4-BE49-F238E27FC236}">
                <a16:creationId xmlns:a16="http://schemas.microsoft.com/office/drawing/2014/main" id="{A60A0AAC-56E8-443C-B236-7081EEC2BBFD}"/>
              </a:ext>
            </a:extLst>
          </p:cNvPr>
          <p:cNvSpPr>
            <a:spLocks noGrp="1"/>
          </p:cNvSpPr>
          <p:nvPr>
            <p:ph type="body" sz="quarter" idx="47" hasCustomPrompt="1"/>
          </p:nvPr>
        </p:nvSpPr>
        <p:spPr>
          <a:xfrm>
            <a:off x="731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9" name="Text Placeholder 2">
            <a:extLst>
              <a:ext uri="{FF2B5EF4-FFF2-40B4-BE49-F238E27FC236}">
                <a16:creationId xmlns:a16="http://schemas.microsoft.com/office/drawing/2014/main" id="{F0E61B97-7B83-4C1A-886B-6BD80475E71F}"/>
              </a:ext>
            </a:extLst>
          </p:cNvPr>
          <p:cNvSpPr>
            <a:spLocks noGrp="1"/>
          </p:cNvSpPr>
          <p:nvPr>
            <p:ph type="body" sz="quarter" idx="50" hasCustomPrompt="1"/>
          </p:nvPr>
        </p:nvSpPr>
        <p:spPr>
          <a:xfrm>
            <a:off x="636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0" name="Text Placeholder 2">
            <a:extLst>
              <a:ext uri="{FF2B5EF4-FFF2-40B4-BE49-F238E27FC236}">
                <a16:creationId xmlns:a16="http://schemas.microsoft.com/office/drawing/2014/main" id="{0C526012-D06A-48B0-A774-AC140D126062}"/>
              </a:ext>
            </a:extLst>
          </p:cNvPr>
          <p:cNvSpPr>
            <a:spLocks noGrp="1"/>
          </p:cNvSpPr>
          <p:nvPr>
            <p:ph type="body" sz="quarter" idx="51" hasCustomPrompt="1"/>
          </p:nvPr>
        </p:nvSpPr>
        <p:spPr>
          <a:xfrm>
            <a:off x="731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53" name="Text Placeholder 2">
            <a:extLst>
              <a:ext uri="{FF2B5EF4-FFF2-40B4-BE49-F238E27FC236}">
                <a16:creationId xmlns:a16="http://schemas.microsoft.com/office/drawing/2014/main" id="{6839FFE6-C37F-4BD2-8546-76E451789688}"/>
              </a:ext>
            </a:extLst>
          </p:cNvPr>
          <p:cNvSpPr>
            <a:spLocks noGrp="1"/>
          </p:cNvSpPr>
          <p:nvPr>
            <p:ph type="body" sz="quarter" idx="54" hasCustomPrompt="1"/>
          </p:nvPr>
        </p:nvSpPr>
        <p:spPr>
          <a:xfrm>
            <a:off x="636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4" name="Text Placeholder 2">
            <a:extLst>
              <a:ext uri="{FF2B5EF4-FFF2-40B4-BE49-F238E27FC236}">
                <a16:creationId xmlns:a16="http://schemas.microsoft.com/office/drawing/2014/main" id="{BAF0B808-896C-4563-AAD9-31C8E62D710A}"/>
              </a:ext>
            </a:extLst>
          </p:cNvPr>
          <p:cNvSpPr>
            <a:spLocks noGrp="1"/>
          </p:cNvSpPr>
          <p:nvPr>
            <p:ph type="body" sz="quarter" idx="55" hasCustomPrompt="1"/>
          </p:nvPr>
        </p:nvSpPr>
        <p:spPr>
          <a:xfrm>
            <a:off x="731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 name="Title 3">
            <a:extLst>
              <a:ext uri="{FF2B5EF4-FFF2-40B4-BE49-F238E27FC236}">
                <a16:creationId xmlns:a16="http://schemas.microsoft.com/office/drawing/2014/main" id="{29FB6A00-E88F-4EAB-85A3-8801802AA4DD}"/>
              </a:ext>
            </a:extLst>
          </p:cNvPr>
          <p:cNvSpPr>
            <a:spLocks noGrp="1"/>
          </p:cNvSpPr>
          <p:nvPr>
            <p:ph type="title" hasCustomPrompt="1"/>
          </p:nvPr>
        </p:nvSpPr>
        <p:spPr>
          <a:xfrm>
            <a:off x="336000" y="414000"/>
            <a:ext cx="5490000" cy="535531"/>
          </a:xfrm>
          <a:noFill/>
        </p:spPr>
        <p:txBody>
          <a:bodyPr wrap="square" rtlCol="0">
            <a:spAutoFit/>
          </a:bodyPr>
          <a:lstStyle>
            <a:lvl1pPr>
              <a:defRPr lang="en-US" sz="3200">
                <a:solidFill>
                  <a:srgbClr val="F2F2F2"/>
                </a:solidFill>
                <a:latin typeface="+mn-lt"/>
                <a:ea typeface="+mn-ea"/>
                <a:cs typeface="+mn-cs"/>
              </a:defRPr>
            </a:lvl1pPr>
          </a:lstStyle>
          <a:p>
            <a:pPr marL="0" lvl="0"/>
            <a:r>
              <a:rPr lang="en-US"/>
              <a:t>[Agenda title]</a:t>
            </a:r>
          </a:p>
        </p:txBody>
      </p:sp>
      <p:sp>
        <p:nvSpPr>
          <p:cNvPr id="58" name="Text Placeholder 2">
            <a:extLst>
              <a:ext uri="{FF2B5EF4-FFF2-40B4-BE49-F238E27FC236}">
                <a16:creationId xmlns:a16="http://schemas.microsoft.com/office/drawing/2014/main" id="{B3FADF42-9387-487F-ABE7-6601A98238CA}"/>
              </a:ext>
            </a:extLst>
          </p:cNvPr>
          <p:cNvSpPr>
            <a:spLocks noGrp="1"/>
          </p:cNvSpPr>
          <p:nvPr>
            <p:ph type="body" sz="quarter" idx="56" hasCustomPrompt="1"/>
          </p:nvPr>
        </p:nvSpPr>
        <p:spPr>
          <a:xfrm>
            <a:off x="6366550" y="414001"/>
            <a:ext cx="5490000" cy="539999"/>
          </a:xfrm>
          <a:noFill/>
        </p:spPr>
        <p:txBody>
          <a:bodyPr vert="horz" wrap="square" lIns="91440" tIns="45720" rIns="91440" bIns="45720" rtlCol="0" anchor="ctr">
            <a:spAutoFit/>
          </a:bodyPr>
          <a:lstStyle>
            <a:lvl1pPr marL="0" indent="0">
              <a:buNone/>
              <a:defRPr lang="en-US" sz="3200" b="1" spc="-100" dirty="0">
                <a:solidFill>
                  <a:srgbClr val="F2F2F2"/>
                </a:solidFill>
              </a:defRPr>
            </a:lvl1pPr>
          </a:lstStyle>
          <a:p>
            <a:pPr marL="228600" lvl="0" indent="-457200">
              <a:lnSpc>
                <a:spcPct val="90000"/>
              </a:lnSpc>
              <a:spcBef>
                <a:spcPct val="0"/>
              </a:spcBef>
            </a:pPr>
            <a:r>
              <a:rPr lang="en-US"/>
              <a:t>[Agenda title]</a:t>
            </a:r>
          </a:p>
        </p:txBody>
      </p:sp>
      <p:sp>
        <p:nvSpPr>
          <p:cNvPr id="28" name="Text Placeholder 2">
            <a:extLst>
              <a:ext uri="{FF2B5EF4-FFF2-40B4-BE49-F238E27FC236}">
                <a16:creationId xmlns:a16="http://schemas.microsoft.com/office/drawing/2014/main" id="{9473D5B8-0062-4AF1-BAAD-F0245BBCB055}"/>
              </a:ext>
            </a:extLst>
          </p:cNvPr>
          <p:cNvSpPr>
            <a:spLocks noGrp="1"/>
          </p:cNvSpPr>
          <p:nvPr>
            <p:ph type="body" sz="quarter" idx="57" hasCustomPrompt="1"/>
          </p:nvPr>
        </p:nvSpPr>
        <p:spPr>
          <a:xfrm>
            <a:off x="33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1" name="Text Placeholder 2">
            <a:extLst>
              <a:ext uri="{FF2B5EF4-FFF2-40B4-BE49-F238E27FC236}">
                <a16:creationId xmlns:a16="http://schemas.microsoft.com/office/drawing/2014/main" id="{524F7CD9-BE7E-44F2-B91D-FBB7E33008E2}"/>
              </a:ext>
            </a:extLst>
          </p:cNvPr>
          <p:cNvSpPr>
            <a:spLocks noGrp="1"/>
          </p:cNvSpPr>
          <p:nvPr>
            <p:ph type="body" sz="quarter" idx="58" hasCustomPrompt="1"/>
          </p:nvPr>
        </p:nvSpPr>
        <p:spPr>
          <a:xfrm>
            <a:off x="128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2" name="Text Placeholder 2">
            <a:extLst>
              <a:ext uri="{FF2B5EF4-FFF2-40B4-BE49-F238E27FC236}">
                <a16:creationId xmlns:a16="http://schemas.microsoft.com/office/drawing/2014/main" id="{6A96BE73-CA7E-487E-A3CB-25863266F21F}"/>
              </a:ext>
            </a:extLst>
          </p:cNvPr>
          <p:cNvSpPr>
            <a:spLocks noGrp="1"/>
          </p:cNvSpPr>
          <p:nvPr>
            <p:ph type="body" sz="quarter" idx="59" hasCustomPrompt="1"/>
          </p:nvPr>
        </p:nvSpPr>
        <p:spPr>
          <a:xfrm>
            <a:off x="636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5" name="Text Placeholder 2">
            <a:extLst>
              <a:ext uri="{FF2B5EF4-FFF2-40B4-BE49-F238E27FC236}">
                <a16:creationId xmlns:a16="http://schemas.microsoft.com/office/drawing/2014/main" id="{1341FF20-985B-4A9C-9ECE-655A7E239E70}"/>
              </a:ext>
            </a:extLst>
          </p:cNvPr>
          <p:cNvSpPr>
            <a:spLocks noGrp="1"/>
          </p:cNvSpPr>
          <p:nvPr>
            <p:ph type="body" sz="quarter" idx="60" hasCustomPrompt="1"/>
          </p:nvPr>
        </p:nvSpPr>
        <p:spPr>
          <a:xfrm>
            <a:off x="731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Tree>
    <p:extLst>
      <p:ext uri="{BB962C8B-B14F-4D97-AF65-F5344CB8AC3E}">
        <p14:creationId xmlns:p14="http://schemas.microsoft.com/office/powerpoint/2010/main" val="140876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23568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6ED66-E95C-499D-A357-00B71AD7279F}"/>
              </a:ext>
            </a:extLst>
          </p:cNvPr>
          <p:cNvSpPr/>
          <p:nvPr userDrawn="1"/>
        </p:nvSpPr>
        <p:spPr>
          <a:xfrm>
            <a:off x="6096000" y="0"/>
            <a:ext cx="6096000" cy="6858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7D7B231-B42B-45E8-BC51-7F29536E1EF2}"/>
              </a:ext>
            </a:extLst>
          </p:cNvPr>
          <p:cNvSpPr>
            <a:spLocks noGrp="1"/>
          </p:cNvSpPr>
          <p:nvPr>
            <p:ph type="body" sz="quarter" idx="10" hasCustomPrompt="1"/>
          </p:nvPr>
        </p:nvSpPr>
        <p:spPr>
          <a:xfrm>
            <a:off x="33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7" name="Text Placeholder 2">
            <a:extLst>
              <a:ext uri="{FF2B5EF4-FFF2-40B4-BE49-F238E27FC236}">
                <a16:creationId xmlns:a16="http://schemas.microsoft.com/office/drawing/2014/main" id="{DEAC052E-0B08-4391-BA33-B683EF5C43AD}"/>
              </a:ext>
            </a:extLst>
          </p:cNvPr>
          <p:cNvSpPr>
            <a:spLocks noGrp="1"/>
          </p:cNvSpPr>
          <p:nvPr>
            <p:ph type="body" sz="quarter" idx="11" hasCustomPrompt="1"/>
          </p:nvPr>
        </p:nvSpPr>
        <p:spPr>
          <a:xfrm>
            <a:off x="128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3" name="Text Placeholder 2">
            <a:extLst>
              <a:ext uri="{FF2B5EF4-FFF2-40B4-BE49-F238E27FC236}">
                <a16:creationId xmlns:a16="http://schemas.microsoft.com/office/drawing/2014/main" id="{7C8A4268-959A-4CFE-A595-E2AFBD11CC05}"/>
              </a:ext>
            </a:extLst>
          </p:cNvPr>
          <p:cNvSpPr>
            <a:spLocks noGrp="1"/>
          </p:cNvSpPr>
          <p:nvPr>
            <p:ph type="body" sz="quarter" idx="14" hasCustomPrompt="1"/>
          </p:nvPr>
        </p:nvSpPr>
        <p:spPr>
          <a:xfrm>
            <a:off x="33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4" name="Text Placeholder 2">
            <a:extLst>
              <a:ext uri="{FF2B5EF4-FFF2-40B4-BE49-F238E27FC236}">
                <a16:creationId xmlns:a16="http://schemas.microsoft.com/office/drawing/2014/main" id="{537028A8-3D16-4E81-9F55-87ADDE8881BA}"/>
              </a:ext>
            </a:extLst>
          </p:cNvPr>
          <p:cNvSpPr>
            <a:spLocks noGrp="1"/>
          </p:cNvSpPr>
          <p:nvPr>
            <p:ph type="body" sz="quarter" idx="15" hasCustomPrompt="1"/>
          </p:nvPr>
        </p:nvSpPr>
        <p:spPr>
          <a:xfrm>
            <a:off x="128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7" name="Text Placeholder 2">
            <a:extLst>
              <a:ext uri="{FF2B5EF4-FFF2-40B4-BE49-F238E27FC236}">
                <a16:creationId xmlns:a16="http://schemas.microsoft.com/office/drawing/2014/main" id="{81784B64-93E3-4C58-8F71-3BCF2FE74485}"/>
              </a:ext>
            </a:extLst>
          </p:cNvPr>
          <p:cNvSpPr>
            <a:spLocks noGrp="1"/>
          </p:cNvSpPr>
          <p:nvPr>
            <p:ph type="body" sz="quarter" idx="18" hasCustomPrompt="1"/>
          </p:nvPr>
        </p:nvSpPr>
        <p:spPr>
          <a:xfrm>
            <a:off x="33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8" name="Text Placeholder 2">
            <a:extLst>
              <a:ext uri="{FF2B5EF4-FFF2-40B4-BE49-F238E27FC236}">
                <a16:creationId xmlns:a16="http://schemas.microsoft.com/office/drawing/2014/main" id="{2AE5F81B-63C3-49E7-87D8-AB3BF4B4E41D}"/>
              </a:ext>
            </a:extLst>
          </p:cNvPr>
          <p:cNvSpPr>
            <a:spLocks noGrp="1"/>
          </p:cNvSpPr>
          <p:nvPr>
            <p:ph type="body" sz="quarter" idx="19" hasCustomPrompt="1"/>
          </p:nvPr>
        </p:nvSpPr>
        <p:spPr>
          <a:xfrm>
            <a:off x="128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1" name="Text Placeholder 2">
            <a:extLst>
              <a:ext uri="{FF2B5EF4-FFF2-40B4-BE49-F238E27FC236}">
                <a16:creationId xmlns:a16="http://schemas.microsoft.com/office/drawing/2014/main" id="{EAACC181-770F-4C3B-AB9E-EDDCA9BA959B}"/>
              </a:ext>
            </a:extLst>
          </p:cNvPr>
          <p:cNvSpPr>
            <a:spLocks noGrp="1"/>
          </p:cNvSpPr>
          <p:nvPr>
            <p:ph type="body" sz="quarter" idx="22" hasCustomPrompt="1"/>
          </p:nvPr>
        </p:nvSpPr>
        <p:spPr>
          <a:xfrm>
            <a:off x="33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2" name="Text Placeholder 2">
            <a:extLst>
              <a:ext uri="{FF2B5EF4-FFF2-40B4-BE49-F238E27FC236}">
                <a16:creationId xmlns:a16="http://schemas.microsoft.com/office/drawing/2014/main" id="{A7D4DB09-5691-44F1-B73C-F525155B76BB}"/>
              </a:ext>
            </a:extLst>
          </p:cNvPr>
          <p:cNvSpPr>
            <a:spLocks noGrp="1"/>
          </p:cNvSpPr>
          <p:nvPr>
            <p:ph type="body" sz="quarter" idx="23" hasCustomPrompt="1"/>
          </p:nvPr>
        </p:nvSpPr>
        <p:spPr>
          <a:xfrm>
            <a:off x="128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5" name="Text Placeholder 2">
            <a:extLst>
              <a:ext uri="{FF2B5EF4-FFF2-40B4-BE49-F238E27FC236}">
                <a16:creationId xmlns:a16="http://schemas.microsoft.com/office/drawing/2014/main" id="{0CD0FD60-9724-4C7C-B7F9-425D37A8B5DE}"/>
              </a:ext>
            </a:extLst>
          </p:cNvPr>
          <p:cNvSpPr>
            <a:spLocks noGrp="1"/>
          </p:cNvSpPr>
          <p:nvPr>
            <p:ph type="body" sz="quarter" idx="26" hasCustomPrompt="1"/>
          </p:nvPr>
        </p:nvSpPr>
        <p:spPr>
          <a:xfrm>
            <a:off x="33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6" name="Text Placeholder 2">
            <a:extLst>
              <a:ext uri="{FF2B5EF4-FFF2-40B4-BE49-F238E27FC236}">
                <a16:creationId xmlns:a16="http://schemas.microsoft.com/office/drawing/2014/main" id="{35C92CEE-CAE5-42F3-9E2A-F9F7ABFA3055}"/>
              </a:ext>
            </a:extLst>
          </p:cNvPr>
          <p:cNvSpPr>
            <a:spLocks noGrp="1"/>
          </p:cNvSpPr>
          <p:nvPr>
            <p:ph type="body" sz="quarter" idx="27" hasCustomPrompt="1"/>
          </p:nvPr>
        </p:nvSpPr>
        <p:spPr>
          <a:xfrm>
            <a:off x="128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9" name="Text Placeholder 2">
            <a:extLst>
              <a:ext uri="{FF2B5EF4-FFF2-40B4-BE49-F238E27FC236}">
                <a16:creationId xmlns:a16="http://schemas.microsoft.com/office/drawing/2014/main" id="{5D9BBFEE-6DBB-44F1-A2C7-8125B75DB30F}"/>
              </a:ext>
            </a:extLst>
          </p:cNvPr>
          <p:cNvSpPr>
            <a:spLocks noGrp="1"/>
          </p:cNvSpPr>
          <p:nvPr>
            <p:ph type="body" sz="quarter" idx="30" hasCustomPrompt="1"/>
          </p:nvPr>
        </p:nvSpPr>
        <p:spPr>
          <a:xfrm>
            <a:off x="33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0" name="Text Placeholder 2">
            <a:extLst>
              <a:ext uri="{FF2B5EF4-FFF2-40B4-BE49-F238E27FC236}">
                <a16:creationId xmlns:a16="http://schemas.microsoft.com/office/drawing/2014/main" id="{0A13A669-1B38-461E-9927-0058B872B7A1}"/>
              </a:ext>
            </a:extLst>
          </p:cNvPr>
          <p:cNvSpPr>
            <a:spLocks noGrp="1"/>
          </p:cNvSpPr>
          <p:nvPr>
            <p:ph type="body" sz="quarter" idx="31" hasCustomPrompt="1"/>
          </p:nvPr>
        </p:nvSpPr>
        <p:spPr>
          <a:xfrm>
            <a:off x="128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3" name="Text Placeholder 2">
            <a:extLst>
              <a:ext uri="{FF2B5EF4-FFF2-40B4-BE49-F238E27FC236}">
                <a16:creationId xmlns:a16="http://schemas.microsoft.com/office/drawing/2014/main" id="{011D1179-1E3C-4B82-94A4-B2FD40DFE2DA}"/>
              </a:ext>
            </a:extLst>
          </p:cNvPr>
          <p:cNvSpPr>
            <a:spLocks noGrp="1"/>
          </p:cNvSpPr>
          <p:nvPr>
            <p:ph type="body" sz="quarter" idx="34" hasCustomPrompt="1"/>
          </p:nvPr>
        </p:nvSpPr>
        <p:spPr>
          <a:xfrm>
            <a:off x="636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4" name="Text Placeholder 2">
            <a:extLst>
              <a:ext uri="{FF2B5EF4-FFF2-40B4-BE49-F238E27FC236}">
                <a16:creationId xmlns:a16="http://schemas.microsoft.com/office/drawing/2014/main" id="{56723640-A36E-4558-97DD-568CD39F9C59}"/>
              </a:ext>
            </a:extLst>
          </p:cNvPr>
          <p:cNvSpPr>
            <a:spLocks noGrp="1"/>
          </p:cNvSpPr>
          <p:nvPr>
            <p:ph type="body" sz="quarter" idx="35" hasCustomPrompt="1"/>
          </p:nvPr>
        </p:nvSpPr>
        <p:spPr>
          <a:xfrm>
            <a:off x="731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7" name="Text Placeholder 2">
            <a:extLst>
              <a:ext uri="{FF2B5EF4-FFF2-40B4-BE49-F238E27FC236}">
                <a16:creationId xmlns:a16="http://schemas.microsoft.com/office/drawing/2014/main" id="{8155134E-9ACB-4818-B411-4AA8F50B58BE}"/>
              </a:ext>
            </a:extLst>
          </p:cNvPr>
          <p:cNvSpPr>
            <a:spLocks noGrp="1"/>
          </p:cNvSpPr>
          <p:nvPr>
            <p:ph type="body" sz="quarter" idx="38" hasCustomPrompt="1"/>
          </p:nvPr>
        </p:nvSpPr>
        <p:spPr>
          <a:xfrm>
            <a:off x="636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8" name="Text Placeholder 2">
            <a:extLst>
              <a:ext uri="{FF2B5EF4-FFF2-40B4-BE49-F238E27FC236}">
                <a16:creationId xmlns:a16="http://schemas.microsoft.com/office/drawing/2014/main" id="{79240262-EFFF-4ACC-A914-FC5C72F66E4B}"/>
              </a:ext>
            </a:extLst>
          </p:cNvPr>
          <p:cNvSpPr>
            <a:spLocks noGrp="1"/>
          </p:cNvSpPr>
          <p:nvPr>
            <p:ph type="body" sz="quarter" idx="39" hasCustomPrompt="1"/>
          </p:nvPr>
        </p:nvSpPr>
        <p:spPr>
          <a:xfrm>
            <a:off x="731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1" name="Text Placeholder 2">
            <a:extLst>
              <a:ext uri="{FF2B5EF4-FFF2-40B4-BE49-F238E27FC236}">
                <a16:creationId xmlns:a16="http://schemas.microsoft.com/office/drawing/2014/main" id="{445DAD2F-3C4C-431F-A64E-544FD417A3A1}"/>
              </a:ext>
            </a:extLst>
          </p:cNvPr>
          <p:cNvSpPr>
            <a:spLocks noGrp="1"/>
          </p:cNvSpPr>
          <p:nvPr>
            <p:ph type="body" sz="quarter" idx="42" hasCustomPrompt="1"/>
          </p:nvPr>
        </p:nvSpPr>
        <p:spPr>
          <a:xfrm>
            <a:off x="636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2" name="Text Placeholder 2">
            <a:extLst>
              <a:ext uri="{FF2B5EF4-FFF2-40B4-BE49-F238E27FC236}">
                <a16:creationId xmlns:a16="http://schemas.microsoft.com/office/drawing/2014/main" id="{6BFD6B20-654B-4021-AFCD-6BFB92C3A674}"/>
              </a:ext>
            </a:extLst>
          </p:cNvPr>
          <p:cNvSpPr>
            <a:spLocks noGrp="1"/>
          </p:cNvSpPr>
          <p:nvPr>
            <p:ph type="body" sz="quarter" idx="43" hasCustomPrompt="1"/>
          </p:nvPr>
        </p:nvSpPr>
        <p:spPr>
          <a:xfrm>
            <a:off x="731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5" name="Text Placeholder 2">
            <a:extLst>
              <a:ext uri="{FF2B5EF4-FFF2-40B4-BE49-F238E27FC236}">
                <a16:creationId xmlns:a16="http://schemas.microsoft.com/office/drawing/2014/main" id="{A2367E3E-C41A-4BBA-8583-D0063644E062}"/>
              </a:ext>
            </a:extLst>
          </p:cNvPr>
          <p:cNvSpPr>
            <a:spLocks noGrp="1"/>
          </p:cNvSpPr>
          <p:nvPr>
            <p:ph type="body" sz="quarter" idx="46" hasCustomPrompt="1"/>
          </p:nvPr>
        </p:nvSpPr>
        <p:spPr>
          <a:xfrm>
            <a:off x="636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6" name="Text Placeholder 2">
            <a:extLst>
              <a:ext uri="{FF2B5EF4-FFF2-40B4-BE49-F238E27FC236}">
                <a16:creationId xmlns:a16="http://schemas.microsoft.com/office/drawing/2014/main" id="{A60A0AAC-56E8-443C-B236-7081EEC2BBFD}"/>
              </a:ext>
            </a:extLst>
          </p:cNvPr>
          <p:cNvSpPr>
            <a:spLocks noGrp="1"/>
          </p:cNvSpPr>
          <p:nvPr>
            <p:ph type="body" sz="quarter" idx="47" hasCustomPrompt="1"/>
          </p:nvPr>
        </p:nvSpPr>
        <p:spPr>
          <a:xfrm>
            <a:off x="731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9" name="Text Placeholder 2">
            <a:extLst>
              <a:ext uri="{FF2B5EF4-FFF2-40B4-BE49-F238E27FC236}">
                <a16:creationId xmlns:a16="http://schemas.microsoft.com/office/drawing/2014/main" id="{F0E61B97-7B83-4C1A-886B-6BD80475E71F}"/>
              </a:ext>
            </a:extLst>
          </p:cNvPr>
          <p:cNvSpPr>
            <a:spLocks noGrp="1"/>
          </p:cNvSpPr>
          <p:nvPr>
            <p:ph type="body" sz="quarter" idx="50" hasCustomPrompt="1"/>
          </p:nvPr>
        </p:nvSpPr>
        <p:spPr>
          <a:xfrm>
            <a:off x="636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0" name="Text Placeholder 2">
            <a:extLst>
              <a:ext uri="{FF2B5EF4-FFF2-40B4-BE49-F238E27FC236}">
                <a16:creationId xmlns:a16="http://schemas.microsoft.com/office/drawing/2014/main" id="{0C526012-D06A-48B0-A774-AC140D126062}"/>
              </a:ext>
            </a:extLst>
          </p:cNvPr>
          <p:cNvSpPr>
            <a:spLocks noGrp="1"/>
          </p:cNvSpPr>
          <p:nvPr>
            <p:ph type="body" sz="quarter" idx="51" hasCustomPrompt="1"/>
          </p:nvPr>
        </p:nvSpPr>
        <p:spPr>
          <a:xfrm>
            <a:off x="731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53" name="Text Placeholder 2">
            <a:extLst>
              <a:ext uri="{FF2B5EF4-FFF2-40B4-BE49-F238E27FC236}">
                <a16:creationId xmlns:a16="http://schemas.microsoft.com/office/drawing/2014/main" id="{6839FFE6-C37F-4BD2-8546-76E451789688}"/>
              </a:ext>
            </a:extLst>
          </p:cNvPr>
          <p:cNvSpPr>
            <a:spLocks noGrp="1"/>
          </p:cNvSpPr>
          <p:nvPr>
            <p:ph type="body" sz="quarter" idx="54" hasCustomPrompt="1"/>
          </p:nvPr>
        </p:nvSpPr>
        <p:spPr>
          <a:xfrm>
            <a:off x="636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4" name="Text Placeholder 2">
            <a:extLst>
              <a:ext uri="{FF2B5EF4-FFF2-40B4-BE49-F238E27FC236}">
                <a16:creationId xmlns:a16="http://schemas.microsoft.com/office/drawing/2014/main" id="{BAF0B808-896C-4563-AAD9-31C8E62D710A}"/>
              </a:ext>
            </a:extLst>
          </p:cNvPr>
          <p:cNvSpPr>
            <a:spLocks noGrp="1"/>
          </p:cNvSpPr>
          <p:nvPr>
            <p:ph type="body" sz="quarter" idx="55" hasCustomPrompt="1"/>
          </p:nvPr>
        </p:nvSpPr>
        <p:spPr>
          <a:xfrm>
            <a:off x="731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 name="Title 3">
            <a:extLst>
              <a:ext uri="{FF2B5EF4-FFF2-40B4-BE49-F238E27FC236}">
                <a16:creationId xmlns:a16="http://schemas.microsoft.com/office/drawing/2014/main" id="{29FB6A00-E88F-4EAB-85A3-8801802AA4DD}"/>
              </a:ext>
            </a:extLst>
          </p:cNvPr>
          <p:cNvSpPr>
            <a:spLocks noGrp="1"/>
          </p:cNvSpPr>
          <p:nvPr>
            <p:ph type="title" hasCustomPrompt="1"/>
          </p:nvPr>
        </p:nvSpPr>
        <p:spPr>
          <a:xfrm>
            <a:off x="336000" y="414000"/>
            <a:ext cx="5490000" cy="535531"/>
          </a:xfrm>
          <a:noFill/>
        </p:spPr>
        <p:txBody>
          <a:bodyPr wrap="square" rtlCol="0">
            <a:spAutoFit/>
          </a:bodyPr>
          <a:lstStyle>
            <a:lvl1pPr>
              <a:defRPr lang="en-US" sz="3200">
                <a:solidFill>
                  <a:srgbClr val="F2F2F2"/>
                </a:solidFill>
                <a:latin typeface="+mn-lt"/>
                <a:ea typeface="+mn-ea"/>
                <a:cs typeface="+mn-cs"/>
              </a:defRPr>
            </a:lvl1pPr>
          </a:lstStyle>
          <a:p>
            <a:pPr marL="0" lvl="0"/>
            <a:r>
              <a:rPr lang="en-US"/>
              <a:t>[Agenda title]</a:t>
            </a:r>
          </a:p>
        </p:txBody>
      </p:sp>
      <p:sp>
        <p:nvSpPr>
          <p:cNvPr id="58" name="Text Placeholder 2">
            <a:extLst>
              <a:ext uri="{FF2B5EF4-FFF2-40B4-BE49-F238E27FC236}">
                <a16:creationId xmlns:a16="http://schemas.microsoft.com/office/drawing/2014/main" id="{B3FADF42-9387-487F-ABE7-6601A98238CA}"/>
              </a:ext>
            </a:extLst>
          </p:cNvPr>
          <p:cNvSpPr>
            <a:spLocks noGrp="1"/>
          </p:cNvSpPr>
          <p:nvPr>
            <p:ph type="body" sz="quarter" idx="56" hasCustomPrompt="1"/>
          </p:nvPr>
        </p:nvSpPr>
        <p:spPr>
          <a:xfrm>
            <a:off x="6366550" y="414001"/>
            <a:ext cx="5490000" cy="539999"/>
          </a:xfrm>
          <a:noFill/>
        </p:spPr>
        <p:txBody>
          <a:bodyPr vert="horz" wrap="square" lIns="91440" tIns="45720" rIns="91440" bIns="45720" rtlCol="0" anchor="ctr">
            <a:spAutoFit/>
          </a:bodyPr>
          <a:lstStyle>
            <a:lvl1pPr marL="0" indent="0">
              <a:buNone/>
              <a:defRPr lang="en-US" sz="3200" b="1" spc="-100" dirty="0">
                <a:solidFill>
                  <a:srgbClr val="F2F2F2"/>
                </a:solidFill>
              </a:defRPr>
            </a:lvl1pPr>
          </a:lstStyle>
          <a:p>
            <a:pPr marL="228600" lvl="0" indent="-457200">
              <a:lnSpc>
                <a:spcPct val="90000"/>
              </a:lnSpc>
              <a:spcBef>
                <a:spcPct val="0"/>
              </a:spcBef>
            </a:pPr>
            <a:r>
              <a:rPr lang="en-US"/>
              <a:t>[Agenda title]</a:t>
            </a:r>
          </a:p>
        </p:txBody>
      </p:sp>
      <p:sp>
        <p:nvSpPr>
          <p:cNvPr id="28" name="Text Placeholder 2">
            <a:extLst>
              <a:ext uri="{FF2B5EF4-FFF2-40B4-BE49-F238E27FC236}">
                <a16:creationId xmlns:a16="http://schemas.microsoft.com/office/drawing/2014/main" id="{9473D5B8-0062-4AF1-BAAD-F0245BBCB055}"/>
              </a:ext>
            </a:extLst>
          </p:cNvPr>
          <p:cNvSpPr>
            <a:spLocks noGrp="1"/>
          </p:cNvSpPr>
          <p:nvPr>
            <p:ph type="body" sz="quarter" idx="57" hasCustomPrompt="1"/>
          </p:nvPr>
        </p:nvSpPr>
        <p:spPr>
          <a:xfrm>
            <a:off x="33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1" name="Text Placeholder 2">
            <a:extLst>
              <a:ext uri="{FF2B5EF4-FFF2-40B4-BE49-F238E27FC236}">
                <a16:creationId xmlns:a16="http://schemas.microsoft.com/office/drawing/2014/main" id="{524F7CD9-BE7E-44F2-B91D-FBB7E33008E2}"/>
              </a:ext>
            </a:extLst>
          </p:cNvPr>
          <p:cNvSpPr>
            <a:spLocks noGrp="1"/>
          </p:cNvSpPr>
          <p:nvPr>
            <p:ph type="body" sz="quarter" idx="58" hasCustomPrompt="1"/>
          </p:nvPr>
        </p:nvSpPr>
        <p:spPr>
          <a:xfrm>
            <a:off x="128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2" name="Text Placeholder 2">
            <a:extLst>
              <a:ext uri="{FF2B5EF4-FFF2-40B4-BE49-F238E27FC236}">
                <a16:creationId xmlns:a16="http://schemas.microsoft.com/office/drawing/2014/main" id="{6A96BE73-CA7E-487E-A3CB-25863266F21F}"/>
              </a:ext>
            </a:extLst>
          </p:cNvPr>
          <p:cNvSpPr>
            <a:spLocks noGrp="1"/>
          </p:cNvSpPr>
          <p:nvPr>
            <p:ph type="body" sz="quarter" idx="59" hasCustomPrompt="1"/>
          </p:nvPr>
        </p:nvSpPr>
        <p:spPr>
          <a:xfrm>
            <a:off x="636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5" name="Text Placeholder 2">
            <a:extLst>
              <a:ext uri="{FF2B5EF4-FFF2-40B4-BE49-F238E27FC236}">
                <a16:creationId xmlns:a16="http://schemas.microsoft.com/office/drawing/2014/main" id="{1341FF20-985B-4A9C-9ECE-655A7E239E70}"/>
              </a:ext>
            </a:extLst>
          </p:cNvPr>
          <p:cNvSpPr>
            <a:spLocks noGrp="1"/>
          </p:cNvSpPr>
          <p:nvPr>
            <p:ph type="body" sz="quarter" idx="60" hasCustomPrompt="1"/>
          </p:nvPr>
        </p:nvSpPr>
        <p:spPr>
          <a:xfrm>
            <a:off x="731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Tree>
    <p:extLst>
      <p:ext uri="{BB962C8B-B14F-4D97-AF65-F5344CB8AC3E}">
        <p14:creationId xmlns:p14="http://schemas.microsoft.com/office/powerpoint/2010/main" val="406449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6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Internal Notes">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solidFill>
                  <a:schemeClr val="bg1"/>
                </a:solidFill>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7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3555"/>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F25530CD-2927-405B-8540-946D84B92B32}"/>
              </a:ext>
            </a:extLst>
          </p:cNvPr>
          <p:cNvGrpSpPr/>
          <p:nvPr userDrawn="1"/>
        </p:nvGrpSpPr>
        <p:grpSpPr>
          <a:xfrm>
            <a:off x="516000" y="1584000"/>
            <a:ext cx="3218788" cy="3030457"/>
            <a:chOff x="3761921" y="345947"/>
            <a:chExt cx="3218788" cy="3030457"/>
          </a:xfrm>
        </p:grpSpPr>
        <p:sp>
          <p:nvSpPr>
            <p:cNvPr id="30" name="Freeform: Shape 29">
              <a:extLst>
                <a:ext uri="{FF2B5EF4-FFF2-40B4-BE49-F238E27FC236}">
                  <a16:creationId xmlns:a16="http://schemas.microsoft.com/office/drawing/2014/main" id="{35171C49-DA46-43BC-BA65-48D139B65357}"/>
                </a:ext>
              </a:extLst>
            </p:cNvPr>
            <p:cNvSpPr/>
            <p:nvPr/>
          </p:nvSpPr>
          <p:spPr>
            <a:xfrm>
              <a:off x="4941297" y="2294351"/>
              <a:ext cx="667727" cy="479394"/>
            </a:xfrm>
            <a:custGeom>
              <a:avLst/>
              <a:gdLst>
                <a:gd name="connsiteX0" fmla="*/ 206349 w 667727"/>
                <a:gd name="connsiteY0" fmla="*/ 393205 h 479394"/>
                <a:gd name="connsiteX1" fmla="*/ 245042 w 667727"/>
                <a:gd name="connsiteY1" fmla="*/ 432071 h 479394"/>
                <a:gd name="connsiteX2" fmla="*/ 432006 w 667727"/>
                <a:gd name="connsiteY2" fmla="*/ 432071 h 479394"/>
                <a:gd name="connsiteX3" fmla="*/ 470700 w 667727"/>
                <a:gd name="connsiteY3" fmla="*/ 393205 h 479394"/>
                <a:gd name="connsiteX4" fmla="*/ 615374 w 667727"/>
                <a:gd name="connsiteY4" fmla="*/ 248702 h 479394"/>
                <a:gd name="connsiteX5" fmla="*/ 615374 w 667727"/>
                <a:gd name="connsiteY5" fmla="*/ 61738 h 479394"/>
                <a:gd name="connsiteX6" fmla="*/ 615374 w 667727"/>
                <a:gd name="connsiteY6" fmla="*/ 61738 h 479394"/>
                <a:gd name="connsiteX7" fmla="*/ 521892 w 667727"/>
                <a:gd name="connsiteY7" fmla="*/ 23044 h 479394"/>
                <a:gd name="connsiteX8" fmla="*/ 155156 w 667727"/>
                <a:gd name="connsiteY8" fmla="*/ 23044 h 479394"/>
                <a:gd name="connsiteX9" fmla="*/ 61846 w 667727"/>
                <a:gd name="connsiteY9" fmla="*/ 61738 h 479394"/>
                <a:gd name="connsiteX10" fmla="*/ 61846 w 667727"/>
                <a:gd name="connsiteY10" fmla="*/ 61738 h 479394"/>
                <a:gd name="connsiteX11" fmla="*/ 61572 w 667727"/>
                <a:gd name="connsiteY11" fmla="*/ 248428 h 479394"/>
                <a:gd name="connsiteX12" fmla="*/ 61846 w 667727"/>
                <a:gd name="connsiteY12" fmla="*/ 248702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7727" h="479394">
                  <a:moveTo>
                    <a:pt x="206349" y="393205"/>
                  </a:moveTo>
                  <a:lnTo>
                    <a:pt x="245042" y="432071"/>
                  </a:lnTo>
                  <a:cubicBezTo>
                    <a:pt x="296697" y="483623"/>
                    <a:pt x="380351" y="483623"/>
                    <a:pt x="432006" y="432071"/>
                  </a:cubicBezTo>
                  <a:lnTo>
                    <a:pt x="470700" y="393205"/>
                  </a:lnTo>
                  <a:lnTo>
                    <a:pt x="615374" y="248702"/>
                  </a:lnTo>
                  <a:cubicBezTo>
                    <a:pt x="666926" y="197047"/>
                    <a:pt x="666926" y="113393"/>
                    <a:pt x="615374" y="61738"/>
                  </a:cubicBezTo>
                  <a:lnTo>
                    <a:pt x="615374" y="61738"/>
                  </a:lnTo>
                  <a:cubicBezTo>
                    <a:pt x="590549" y="36998"/>
                    <a:pt x="556940" y="23096"/>
                    <a:pt x="521892" y="23044"/>
                  </a:cubicBezTo>
                  <a:lnTo>
                    <a:pt x="155156" y="23044"/>
                  </a:lnTo>
                  <a:cubicBezTo>
                    <a:pt x="120160" y="23096"/>
                    <a:pt x="86603" y="37015"/>
                    <a:pt x="61846" y="61738"/>
                  </a:cubicBezTo>
                  <a:lnTo>
                    <a:pt x="61846" y="61738"/>
                  </a:lnTo>
                  <a:cubicBezTo>
                    <a:pt x="10225" y="113205"/>
                    <a:pt x="10088" y="196791"/>
                    <a:pt x="61572" y="248428"/>
                  </a:cubicBezTo>
                  <a:cubicBezTo>
                    <a:pt x="61657" y="248514"/>
                    <a:pt x="61760" y="248617"/>
                    <a:pt x="61846" y="248702"/>
                  </a:cubicBezTo>
                  <a:close/>
                </a:path>
              </a:pathLst>
            </a:custGeom>
            <a:solidFill>
              <a:srgbClr val="F2F2F2"/>
            </a:solidFill>
            <a:ln w="1709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EEE446-1301-4D3F-99D2-C4E33545148F}"/>
                </a:ext>
              </a:extLst>
            </p:cNvPr>
            <p:cNvSpPr/>
            <p:nvPr/>
          </p:nvSpPr>
          <p:spPr>
            <a:xfrm>
              <a:off x="4509436"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2999"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C266F5-3238-471E-A266-415C76AF5011}"/>
                </a:ext>
              </a:extLst>
            </p:cNvPr>
            <p:cNvSpPr/>
            <p:nvPr/>
          </p:nvSpPr>
          <p:spPr>
            <a:xfrm>
              <a:off x="5630533"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3000"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6BAD0C-0046-4F32-B998-A9C095E49C2E}"/>
                </a:ext>
              </a:extLst>
            </p:cNvPr>
            <p:cNvSpPr/>
            <p:nvPr/>
          </p:nvSpPr>
          <p:spPr>
            <a:xfrm>
              <a:off x="3761921" y="345947"/>
              <a:ext cx="3218788" cy="3030457"/>
            </a:xfrm>
            <a:custGeom>
              <a:avLst/>
              <a:gdLst>
                <a:gd name="connsiteX0" fmla="*/ 176453 w 3218787"/>
                <a:gd name="connsiteY0" fmla="*/ 2455808 h 3030456"/>
                <a:gd name="connsiteX1" fmla="*/ 352288 w 3218787"/>
                <a:gd name="connsiteY1" fmla="*/ 2682835 h 3030456"/>
                <a:gd name="connsiteX2" fmla="*/ 580000 w 3218787"/>
                <a:gd name="connsiteY2" fmla="*/ 2858670 h 3030456"/>
                <a:gd name="connsiteX3" fmla="*/ 847947 w 3218787"/>
                <a:gd name="connsiteY3" fmla="*/ 2972526 h 3030456"/>
                <a:gd name="connsiteX4" fmla="*/ 1144144 w 3218787"/>
                <a:gd name="connsiteY4" fmla="*/ 3012761 h 3030456"/>
                <a:gd name="connsiteX5" fmla="*/ 1344975 w 3218787"/>
                <a:gd name="connsiteY5" fmla="*/ 2975437 h 3030456"/>
                <a:gd name="connsiteX6" fmla="*/ 1517900 w 3218787"/>
                <a:gd name="connsiteY6" fmla="*/ 2868087 h 3030456"/>
                <a:gd name="connsiteX7" fmla="*/ 1690824 w 3218787"/>
                <a:gd name="connsiteY7" fmla="*/ 2975437 h 3030456"/>
                <a:gd name="connsiteX8" fmla="*/ 1891656 w 3218787"/>
                <a:gd name="connsiteY8" fmla="*/ 3012761 h 3030456"/>
                <a:gd name="connsiteX9" fmla="*/ 2188024 w 3218787"/>
                <a:gd name="connsiteY9" fmla="*/ 2972526 h 3030456"/>
                <a:gd name="connsiteX10" fmla="*/ 2455800 w 3218787"/>
                <a:gd name="connsiteY10" fmla="*/ 2859355 h 3030456"/>
                <a:gd name="connsiteX11" fmla="*/ 2683170 w 3218787"/>
                <a:gd name="connsiteY11" fmla="*/ 2683520 h 3030456"/>
                <a:gd name="connsiteX12" fmla="*/ 2859004 w 3218787"/>
                <a:gd name="connsiteY12" fmla="*/ 2455808 h 3030456"/>
                <a:gd name="connsiteX13" fmla="*/ 2972860 w 3218787"/>
                <a:gd name="connsiteY13" fmla="*/ 2187860 h 3030456"/>
                <a:gd name="connsiteX14" fmla="*/ 3013095 w 3218787"/>
                <a:gd name="connsiteY14" fmla="*/ 1891492 h 3030456"/>
                <a:gd name="connsiteX15" fmla="*/ 3013095 w 3218787"/>
                <a:gd name="connsiteY15" fmla="*/ 1853654 h 3030456"/>
                <a:gd name="connsiteX16" fmla="*/ 2825960 w 3218787"/>
                <a:gd name="connsiteY16" fmla="*/ 1666690 h 3030456"/>
                <a:gd name="connsiteX17" fmla="*/ 2825960 w 3218787"/>
                <a:gd name="connsiteY17" fmla="*/ 1144151 h 3030456"/>
                <a:gd name="connsiteX18" fmla="*/ 2826988 w 3218787"/>
                <a:gd name="connsiteY18" fmla="*/ 1144151 h 3030456"/>
                <a:gd name="connsiteX19" fmla="*/ 2944782 w 3218787"/>
                <a:gd name="connsiteY19" fmla="*/ 1428534 h 3030456"/>
                <a:gd name="connsiteX20" fmla="*/ 3064955 w 3218787"/>
                <a:gd name="connsiteY20" fmla="*/ 1483622 h 3030456"/>
                <a:gd name="connsiteX21" fmla="*/ 3120051 w 3218787"/>
                <a:gd name="connsiteY21" fmla="*/ 1363443 h 3030456"/>
                <a:gd name="connsiteX22" fmla="*/ 3117363 w 3218787"/>
                <a:gd name="connsiteY22" fmla="*/ 1356967 h 3030456"/>
                <a:gd name="connsiteX23" fmla="*/ 2992207 w 3218787"/>
                <a:gd name="connsiteY23" fmla="*/ 1054949 h 3030456"/>
                <a:gd name="connsiteX24" fmla="*/ 3171124 w 3218787"/>
                <a:gd name="connsiteY24" fmla="*/ 876032 h 3030456"/>
                <a:gd name="connsiteX25" fmla="*/ 3176500 w 3218787"/>
                <a:gd name="connsiteY25" fmla="*/ 743938 h 3030456"/>
                <a:gd name="connsiteX26" fmla="*/ 3044410 w 3218787"/>
                <a:gd name="connsiteY26" fmla="*/ 738557 h 3030456"/>
                <a:gd name="connsiteX27" fmla="*/ 3038948 w 3218787"/>
                <a:gd name="connsiteY27" fmla="*/ 744027 h 3030456"/>
                <a:gd name="connsiteX28" fmla="*/ 2825960 w 3218787"/>
                <a:gd name="connsiteY28" fmla="*/ 957015 h 3030456"/>
                <a:gd name="connsiteX29" fmla="*/ 2825960 w 3218787"/>
                <a:gd name="connsiteY29" fmla="*/ 316510 h 3030456"/>
                <a:gd name="connsiteX30" fmla="*/ 2803189 w 3218787"/>
                <a:gd name="connsiteY30" fmla="*/ 201798 h 3030456"/>
                <a:gd name="connsiteX31" fmla="*/ 2532503 w 3218787"/>
                <a:gd name="connsiteY31" fmla="*/ 23053 h 3030456"/>
                <a:gd name="connsiteX32" fmla="*/ 2421557 w 3218787"/>
                <a:gd name="connsiteY32" fmla="*/ 45653 h 3030456"/>
                <a:gd name="connsiteX33" fmla="*/ 2328076 w 3218787"/>
                <a:gd name="connsiteY33" fmla="*/ 108659 h 3030456"/>
                <a:gd name="connsiteX34" fmla="*/ 1853647 w 3218787"/>
                <a:gd name="connsiteY34" fmla="*/ 583602 h 3030456"/>
                <a:gd name="connsiteX35" fmla="*/ 1182153 w 3218787"/>
                <a:gd name="connsiteY35" fmla="*/ 583602 h 3030456"/>
                <a:gd name="connsiteX36" fmla="*/ 707724 w 3218787"/>
                <a:gd name="connsiteY36" fmla="*/ 108659 h 3030456"/>
                <a:gd name="connsiteX37" fmla="*/ 613557 w 3218787"/>
                <a:gd name="connsiteY37" fmla="*/ 45139 h 3030456"/>
                <a:gd name="connsiteX38" fmla="*/ 503297 w 3218787"/>
                <a:gd name="connsiteY38" fmla="*/ 23053 h 3030456"/>
                <a:gd name="connsiteX39" fmla="*/ 296130 w 3218787"/>
                <a:gd name="connsiteY39" fmla="*/ 108659 h 3030456"/>
                <a:gd name="connsiteX40" fmla="*/ 233295 w 3218787"/>
                <a:gd name="connsiteY40" fmla="*/ 201285 h 3030456"/>
                <a:gd name="connsiteX41" fmla="*/ 210010 w 3218787"/>
                <a:gd name="connsiteY41" fmla="*/ 315826 h 3030456"/>
                <a:gd name="connsiteX42" fmla="*/ 210010 w 3218787"/>
                <a:gd name="connsiteY42" fmla="*/ 957358 h 3030456"/>
                <a:gd name="connsiteX43" fmla="*/ 120614 w 3218787"/>
                <a:gd name="connsiteY43" fmla="*/ 1054754 h 3030456"/>
                <a:gd name="connsiteX44" fmla="*/ 210010 w 3218787"/>
                <a:gd name="connsiteY44" fmla="*/ 1144151 h 3030456"/>
                <a:gd name="connsiteX45" fmla="*/ 210010 w 3218787"/>
                <a:gd name="connsiteY45" fmla="*/ 1666690 h 3030456"/>
                <a:gd name="connsiteX46" fmla="*/ 23047 w 3218787"/>
                <a:gd name="connsiteY46" fmla="*/ 1853654 h 3030456"/>
                <a:gd name="connsiteX47" fmla="*/ 23047 w 3218787"/>
                <a:gd name="connsiteY47" fmla="*/ 1891492 h 3030456"/>
                <a:gd name="connsiteX48" fmla="*/ 63624 w 3218787"/>
                <a:gd name="connsiteY48" fmla="*/ 2188716 h 3030456"/>
                <a:gd name="connsiteX49" fmla="*/ 176453 w 3218787"/>
                <a:gd name="connsiteY49" fmla="*/ 2455808 h 3030456"/>
                <a:gd name="connsiteX50" fmla="*/ 396803 w 3218787"/>
                <a:gd name="connsiteY50" fmla="*/ 315654 h 3030456"/>
                <a:gd name="connsiteX51" fmla="*/ 428135 w 3218787"/>
                <a:gd name="connsiteY51" fmla="*/ 240492 h 3030456"/>
                <a:gd name="connsiteX52" fmla="*/ 503297 w 3218787"/>
                <a:gd name="connsiteY52" fmla="*/ 210530 h 3030456"/>
                <a:gd name="connsiteX53" fmla="*/ 574863 w 3218787"/>
                <a:gd name="connsiteY53" fmla="*/ 241177 h 3030456"/>
                <a:gd name="connsiteX54" fmla="*/ 1105621 w 3218787"/>
                <a:gd name="connsiteY54" fmla="*/ 771935 h 3030456"/>
                <a:gd name="connsiteX55" fmla="*/ 1929836 w 3218787"/>
                <a:gd name="connsiteY55" fmla="*/ 771935 h 3030456"/>
                <a:gd name="connsiteX56" fmla="*/ 2459567 w 3218787"/>
                <a:gd name="connsiteY56" fmla="*/ 243574 h 3030456"/>
                <a:gd name="connsiteX57" fmla="*/ 2493809 w 3218787"/>
                <a:gd name="connsiteY57" fmla="*/ 220118 h 3030456"/>
                <a:gd name="connsiteX58" fmla="*/ 2533188 w 3218787"/>
                <a:gd name="connsiteY58" fmla="*/ 211386 h 3030456"/>
                <a:gd name="connsiteX59" fmla="*/ 2608350 w 3218787"/>
                <a:gd name="connsiteY59" fmla="*/ 242033 h 3030456"/>
                <a:gd name="connsiteX60" fmla="*/ 2639682 w 3218787"/>
                <a:gd name="connsiteY60" fmla="*/ 318051 h 3030456"/>
                <a:gd name="connsiteX61" fmla="*/ 2639682 w 3218787"/>
                <a:gd name="connsiteY61" fmla="*/ 957187 h 3030456"/>
                <a:gd name="connsiteX62" fmla="*/ 396803 w 3218787"/>
                <a:gd name="connsiteY62" fmla="*/ 957187 h 3030456"/>
                <a:gd name="connsiteX63" fmla="*/ 396803 w 3218787"/>
                <a:gd name="connsiteY63" fmla="*/ 1744763 h 3030456"/>
                <a:gd name="connsiteX64" fmla="*/ 396803 w 3218787"/>
                <a:gd name="connsiteY64" fmla="*/ 1145520 h 3030456"/>
                <a:gd name="connsiteX65" fmla="*/ 2639682 w 3218787"/>
                <a:gd name="connsiteY65" fmla="*/ 1145520 h 3030456"/>
                <a:gd name="connsiteX66" fmla="*/ 2639682 w 3218787"/>
                <a:gd name="connsiteY66" fmla="*/ 1744763 h 3030456"/>
                <a:gd name="connsiteX67" fmla="*/ 2825104 w 3218787"/>
                <a:gd name="connsiteY67" fmla="*/ 1930186 h 3030456"/>
                <a:gd name="connsiteX68" fmla="*/ 2790006 w 3218787"/>
                <a:gd name="connsiteY68" fmla="*/ 2148482 h 3030456"/>
                <a:gd name="connsiteX69" fmla="*/ 2706112 w 3218787"/>
                <a:gd name="connsiteY69" fmla="*/ 2349827 h 3030456"/>
                <a:gd name="connsiteX70" fmla="*/ 2577703 w 3218787"/>
                <a:gd name="connsiteY70" fmla="*/ 2526518 h 3030456"/>
                <a:gd name="connsiteX71" fmla="*/ 2409059 w 3218787"/>
                <a:gd name="connsiteY71" fmla="*/ 2670336 h 3030456"/>
                <a:gd name="connsiteX72" fmla="*/ 1892341 w 3218787"/>
                <a:gd name="connsiteY72" fmla="*/ 2826482 h 3030456"/>
                <a:gd name="connsiteX73" fmla="*/ 1767527 w 3218787"/>
                <a:gd name="connsiteY73" fmla="*/ 2806793 h 3030456"/>
                <a:gd name="connsiteX74" fmla="*/ 1671819 w 3218787"/>
                <a:gd name="connsiteY74" fmla="*/ 2753546 h 3030456"/>
                <a:gd name="connsiteX75" fmla="*/ 1593062 w 3218787"/>
                <a:gd name="connsiteY75" fmla="*/ 2673932 h 3030456"/>
                <a:gd name="connsiteX76" fmla="*/ 1534507 w 3218787"/>
                <a:gd name="connsiteY76" fmla="*/ 2597058 h 3030456"/>
                <a:gd name="connsiteX77" fmla="*/ 1501806 w 3218787"/>
                <a:gd name="connsiteY77" fmla="*/ 2597058 h 3030456"/>
                <a:gd name="connsiteX78" fmla="*/ 1443251 w 3218787"/>
                <a:gd name="connsiteY78" fmla="*/ 2673932 h 3030456"/>
                <a:gd name="connsiteX79" fmla="*/ 1364494 w 3218787"/>
                <a:gd name="connsiteY79" fmla="*/ 2753546 h 3030456"/>
                <a:gd name="connsiteX80" fmla="*/ 1268786 w 3218787"/>
                <a:gd name="connsiteY80" fmla="*/ 2806793 h 3030456"/>
                <a:gd name="connsiteX81" fmla="*/ 1143972 w 3218787"/>
                <a:gd name="connsiteY81" fmla="*/ 2826482 h 3030456"/>
                <a:gd name="connsiteX82" fmla="*/ 459124 w 3218787"/>
                <a:gd name="connsiteY82" fmla="*/ 2526518 h 3030456"/>
                <a:gd name="connsiteX83" fmla="*/ 330715 w 3218787"/>
                <a:gd name="connsiteY83" fmla="*/ 2349827 h 3030456"/>
                <a:gd name="connsiteX84" fmla="*/ 246821 w 3218787"/>
                <a:gd name="connsiteY84" fmla="*/ 2148482 h 3030456"/>
                <a:gd name="connsiteX85" fmla="*/ 211722 w 3218787"/>
                <a:gd name="connsiteY85" fmla="*/ 1930186 h 30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18787" h="3030456">
                  <a:moveTo>
                    <a:pt x="176453" y="2455808"/>
                  </a:moveTo>
                  <a:cubicBezTo>
                    <a:pt x="224906" y="2538828"/>
                    <a:pt x="284020" y="2615155"/>
                    <a:pt x="352288" y="2682835"/>
                  </a:cubicBezTo>
                  <a:cubicBezTo>
                    <a:pt x="420581" y="2750687"/>
                    <a:pt x="497077" y="2809755"/>
                    <a:pt x="580000" y="2858670"/>
                  </a:cubicBezTo>
                  <a:cubicBezTo>
                    <a:pt x="663967" y="2908150"/>
                    <a:pt x="754047" y="2946416"/>
                    <a:pt x="847947" y="2972526"/>
                  </a:cubicBezTo>
                  <a:cubicBezTo>
                    <a:pt x="944373" y="2999441"/>
                    <a:pt x="1044036" y="3012967"/>
                    <a:pt x="1144144" y="3012761"/>
                  </a:cubicBezTo>
                  <a:cubicBezTo>
                    <a:pt x="1212834" y="3013001"/>
                    <a:pt x="1280959" y="3000331"/>
                    <a:pt x="1344975" y="2975437"/>
                  </a:cubicBezTo>
                  <a:cubicBezTo>
                    <a:pt x="1408735" y="2950594"/>
                    <a:pt x="1467341" y="2914194"/>
                    <a:pt x="1517900" y="2868087"/>
                  </a:cubicBezTo>
                  <a:cubicBezTo>
                    <a:pt x="1568459" y="2914194"/>
                    <a:pt x="1627065" y="2950594"/>
                    <a:pt x="1690824" y="2975437"/>
                  </a:cubicBezTo>
                  <a:cubicBezTo>
                    <a:pt x="1754840" y="3000331"/>
                    <a:pt x="1822965" y="3012984"/>
                    <a:pt x="1891656" y="3012761"/>
                  </a:cubicBezTo>
                  <a:cubicBezTo>
                    <a:pt x="1991815" y="3012984"/>
                    <a:pt x="2091546" y="2999441"/>
                    <a:pt x="2188024" y="2972526"/>
                  </a:cubicBezTo>
                  <a:cubicBezTo>
                    <a:pt x="2281797" y="2946502"/>
                    <a:pt x="2371803" y="2908476"/>
                    <a:pt x="2455800" y="2859355"/>
                  </a:cubicBezTo>
                  <a:cubicBezTo>
                    <a:pt x="2538941" y="2810919"/>
                    <a:pt x="2615387" y="2751816"/>
                    <a:pt x="2683170" y="2683520"/>
                  </a:cubicBezTo>
                  <a:cubicBezTo>
                    <a:pt x="2751021" y="2615223"/>
                    <a:pt x="2810089" y="2538726"/>
                    <a:pt x="2859004" y="2455808"/>
                  </a:cubicBezTo>
                  <a:cubicBezTo>
                    <a:pt x="2908485" y="2371845"/>
                    <a:pt x="2946751" y="2281753"/>
                    <a:pt x="2972860" y="2187860"/>
                  </a:cubicBezTo>
                  <a:cubicBezTo>
                    <a:pt x="2999860" y="2091399"/>
                    <a:pt x="3013403" y="1991668"/>
                    <a:pt x="3013095" y="1891492"/>
                  </a:cubicBezTo>
                  <a:lnTo>
                    <a:pt x="3013095" y="1853654"/>
                  </a:lnTo>
                  <a:lnTo>
                    <a:pt x="2825960" y="1666690"/>
                  </a:lnTo>
                  <a:lnTo>
                    <a:pt x="2825960" y="1144151"/>
                  </a:lnTo>
                  <a:lnTo>
                    <a:pt x="2826988" y="1144151"/>
                  </a:lnTo>
                  <a:lnTo>
                    <a:pt x="2944782" y="1428534"/>
                  </a:lnTo>
                  <a:cubicBezTo>
                    <a:pt x="2962759" y="1476932"/>
                    <a:pt x="3016571" y="1501595"/>
                    <a:pt x="3064955" y="1483622"/>
                  </a:cubicBezTo>
                  <a:cubicBezTo>
                    <a:pt x="3113357" y="1465646"/>
                    <a:pt x="3138029" y="1411841"/>
                    <a:pt x="3120051" y="1363443"/>
                  </a:cubicBezTo>
                  <a:cubicBezTo>
                    <a:pt x="3119230" y="1361251"/>
                    <a:pt x="3118340" y="1359090"/>
                    <a:pt x="3117363" y="1356967"/>
                  </a:cubicBezTo>
                  <a:lnTo>
                    <a:pt x="2992207" y="1054949"/>
                  </a:lnTo>
                  <a:lnTo>
                    <a:pt x="3171124" y="876032"/>
                  </a:lnTo>
                  <a:cubicBezTo>
                    <a:pt x="3209082" y="841041"/>
                    <a:pt x="3211496" y="781901"/>
                    <a:pt x="3176500" y="743938"/>
                  </a:cubicBezTo>
                  <a:cubicBezTo>
                    <a:pt x="3141521" y="705976"/>
                    <a:pt x="3082368" y="703567"/>
                    <a:pt x="3044410" y="738557"/>
                  </a:cubicBezTo>
                  <a:cubicBezTo>
                    <a:pt x="3042510" y="740305"/>
                    <a:pt x="3040695" y="742129"/>
                    <a:pt x="3038948" y="744027"/>
                  </a:cubicBezTo>
                  <a:lnTo>
                    <a:pt x="2825960" y="957015"/>
                  </a:lnTo>
                  <a:lnTo>
                    <a:pt x="2825960" y="316510"/>
                  </a:lnTo>
                  <a:cubicBezTo>
                    <a:pt x="2826286" y="277120"/>
                    <a:pt x="2818530" y="238078"/>
                    <a:pt x="2803189" y="201798"/>
                  </a:cubicBezTo>
                  <a:cubicBezTo>
                    <a:pt x="2757595" y="92800"/>
                    <a:pt x="2650639" y="22174"/>
                    <a:pt x="2532503" y="23053"/>
                  </a:cubicBezTo>
                  <a:cubicBezTo>
                    <a:pt x="2494357" y="22872"/>
                    <a:pt x="2456588" y="30566"/>
                    <a:pt x="2421557" y="45653"/>
                  </a:cubicBezTo>
                  <a:cubicBezTo>
                    <a:pt x="2386665" y="60488"/>
                    <a:pt x="2354922" y="81876"/>
                    <a:pt x="2328076" y="108659"/>
                  </a:cubicBezTo>
                  <a:lnTo>
                    <a:pt x="1853647" y="583602"/>
                  </a:lnTo>
                  <a:lnTo>
                    <a:pt x="1182153" y="583602"/>
                  </a:lnTo>
                  <a:lnTo>
                    <a:pt x="707724" y="108659"/>
                  </a:lnTo>
                  <a:cubicBezTo>
                    <a:pt x="680763" y="81565"/>
                    <a:pt x="648777" y="59989"/>
                    <a:pt x="613557" y="45139"/>
                  </a:cubicBezTo>
                  <a:cubicBezTo>
                    <a:pt x="578681" y="30376"/>
                    <a:pt x="541167" y="22862"/>
                    <a:pt x="503297" y="23053"/>
                  </a:cubicBezTo>
                  <a:cubicBezTo>
                    <a:pt x="425560" y="22671"/>
                    <a:pt x="350923" y="53513"/>
                    <a:pt x="296130" y="108659"/>
                  </a:cubicBezTo>
                  <a:cubicBezTo>
                    <a:pt x="269493" y="135263"/>
                    <a:pt x="248167" y="166698"/>
                    <a:pt x="233295" y="201285"/>
                  </a:cubicBezTo>
                  <a:cubicBezTo>
                    <a:pt x="217600" y="237414"/>
                    <a:pt x="209666" y="276436"/>
                    <a:pt x="210010" y="315826"/>
                  </a:cubicBezTo>
                  <a:lnTo>
                    <a:pt x="210010" y="957358"/>
                  </a:lnTo>
                  <a:cubicBezTo>
                    <a:pt x="158429" y="959567"/>
                    <a:pt x="118405" y="1003173"/>
                    <a:pt x="120614" y="1054754"/>
                  </a:cubicBezTo>
                  <a:cubicBezTo>
                    <a:pt x="122690" y="1103239"/>
                    <a:pt x="161525" y="1142074"/>
                    <a:pt x="210010" y="1144151"/>
                  </a:cubicBezTo>
                  <a:lnTo>
                    <a:pt x="210010" y="1666690"/>
                  </a:lnTo>
                  <a:lnTo>
                    <a:pt x="23047" y="1853654"/>
                  </a:lnTo>
                  <a:lnTo>
                    <a:pt x="23047" y="1891492"/>
                  </a:lnTo>
                  <a:cubicBezTo>
                    <a:pt x="22843" y="1991959"/>
                    <a:pt x="36497" y="2091981"/>
                    <a:pt x="63624" y="2188716"/>
                  </a:cubicBezTo>
                  <a:cubicBezTo>
                    <a:pt x="89629" y="2282216"/>
                    <a:pt x="127549" y="2371982"/>
                    <a:pt x="176453" y="2455808"/>
                  </a:cubicBezTo>
                  <a:close/>
                  <a:moveTo>
                    <a:pt x="396803" y="315654"/>
                  </a:moveTo>
                  <a:cubicBezTo>
                    <a:pt x="396087" y="287286"/>
                    <a:pt x="407481" y="259954"/>
                    <a:pt x="428135" y="240492"/>
                  </a:cubicBezTo>
                  <a:cubicBezTo>
                    <a:pt x="448230" y="220941"/>
                    <a:pt x="475262" y="210165"/>
                    <a:pt x="503297" y="210530"/>
                  </a:cubicBezTo>
                  <a:cubicBezTo>
                    <a:pt x="530362" y="210417"/>
                    <a:pt x="556268" y="221512"/>
                    <a:pt x="574863" y="241177"/>
                  </a:cubicBezTo>
                  <a:lnTo>
                    <a:pt x="1105621" y="771935"/>
                  </a:lnTo>
                  <a:lnTo>
                    <a:pt x="1929836" y="771935"/>
                  </a:lnTo>
                  <a:lnTo>
                    <a:pt x="2459567" y="243574"/>
                  </a:lnTo>
                  <a:cubicBezTo>
                    <a:pt x="2469531" y="233823"/>
                    <a:pt x="2481122" y="225886"/>
                    <a:pt x="2493809" y="220118"/>
                  </a:cubicBezTo>
                  <a:cubicBezTo>
                    <a:pt x="2506136" y="214345"/>
                    <a:pt x="2519576" y="211364"/>
                    <a:pt x="2533188" y="211386"/>
                  </a:cubicBezTo>
                  <a:cubicBezTo>
                    <a:pt x="2561352" y="211011"/>
                    <a:pt x="2588472" y="222068"/>
                    <a:pt x="2608350" y="242033"/>
                  </a:cubicBezTo>
                  <a:cubicBezTo>
                    <a:pt x="2628930" y="261906"/>
                    <a:pt x="2640281" y="289455"/>
                    <a:pt x="2639682" y="318051"/>
                  </a:cubicBezTo>
                  <a:lnTo>
                    <a:pt x="2639682" y="957187"/>
                  </a:lnTo>
                  <a:lnTo>
                    <a:pt x="396803" y="957187"/>
                  </a:lnTo>
                  <a:close/>
                  <a:moveTo>
                    <a:pt x="396803" y="1744763"/>
                  </a:moveTo>
                  <a:lnTo>
                    <a:pt x="396803" y="1145520"/>
                  </a:lnTo>
                  <a:lnTo>
                    <a:pt x="2639682" y="1145520"/>
                  </a:lnTo>
                  <a:lnTo>
                    <a:pt x="2639682" y="1744763"/>
                  </a:lnTo>
                  <a:lnTo>
                    <a:pt x="2825104" y="1930186"/>
                  </a:lnTo>
                  <a:cubicBezTo>
                    <a:pt x="2822399" y="2004115"/>
                    <a:pt x="2810603" y="2077428"/>
                    <a:pt x="2790006" y="2148482"/>
                  </a:cubicBezTo>
                  <a:cubicBezTo>
                    <a:pt x="2769837" y="2218593"/>
                    <a:pt x="2741690" y="2286136"/>
                    <a:pt x="2706112" y="2349827"/>
                  </a:cubicBezTo>
                  <a:cubicBezTo>
                    <a:pt x="2670654" y="2413724"/>
                    <a:pt x="2627526" y="2473049"/>
                    <a:pt x="2577703" y="2526518"/>
                  </a:cubicBezTo>
                  <a:cubicBezTo>
                    <a:pt x="2527230" y="2580810"/>
                    <a:pt x="2470644" y="2629075"/>
                    <a:pt x="2409059" y="2670336"/>
                  </a:cubicBezTo>
                  <a:cubicBezTo>
                    <a:pt x="2409059" y="2670336"/>
                    <a:pt x="2208912" y="2826482"/>
                    <a:pt x="1892341" y="2826482"/>
                  </a:cubicBezTo>
                  <a:cubicBezTo>
                    <a:pt x="1849897" y="2827373"/>
                    <a:pt x="1807625" y="2820712"/>
                    <a:pt x="1767527" y="2806793"/>
                  </a:cubicBezTo>
                  <a:cubicBezTo>
                    <a:pt x="1732994" y="2794243"/>
                    <a:pt x="1700686" y="2776283"/>
                    <a:pt x="1671819" y="2753546"/>
                  </a:cubicBezTo>
                  <a:cubicBezTo>
                    <a:pt x="1642645" y="2730055"/>
                    <a:pt x="1616227" y="2703363"/>
                    <a:pt x="1593062" y="2673932"/>
                  </a:cubicBezTo>
                  <a:cubicBezTo>
                    <a:pt x="1573886" y="2649791"/>
                    <a:pt x="1554368" y="2623938"/>
                    <a:pt x="1534507" y="2597058"/>
                  </a:cubicBezTo>
                  <a:lnTo>
                    <a:pt x="1501806" y="2597058"/>
                  </a:lnTo>
                  <a:cubicBezTo>
                    <a:pt x="1482117" y="2623938"/>
                    <a:pt x="1462427" y="2649791"/>
                    <a:pt x="1443251" y="2673932"/>
                  </a:cubicBezTo>
                  <a:cubicBezTo>
                    <a:pt x="1420138" y="2703398"/>
                    <a:pt x="1393703" y="2730107"/>
                    <a:pt x="1364494" y="2753546"/>
                  </a:cubicBezTo>
                  <a:cubicBezTo>
                    <a:pt x="1335627" y="2776283"/>
                    <a:pt x="1303320" y="2794243"/>
                    <a:pt x="1268786" y="2806793"/>
                  </a:cubicBezTo>
                  <a:cubicBezTo>
                    <a:pt x="1228688" y="2820712"/>
                    <a:pt x="1186416" y="2827373"/>
                    <a:pt x="1143972" y="2826482"/>
                  </a:cubicBezTo>
                  <a:cubicBezTo>
                    <a:pt x="883850" y="2826362"/>
                    <a:pt x="635594" y="2717625"/>
                    <a:pt x="459124" y="2526518"/>
                  </a:cubicBezTo>
                  <a:cubicBezTo>
                    <a:pt x="409407" y="2472963"/>
                    <a:pt x="366296" y="2413655"/>
                    <a:pt x="330715" y="2349827"/>
                  </a:cubicBezTo>
                  <a:cubicBezTo>
                    <a:pt x="295206" y="2286102"/>
                    <a:pt x="267060" y="2218559"/>
                    <a:pt x="246821" y="2148482"/>
                  </a:cubicBezTo>
                  <a:cubicBezTo>
                    <a:pt x="226222" y="2077428"/>
                    <a:pt x="214434" y="2004115"/>
                    <a:pt x="211722" y="1930186"/>
                  </a:cubicBezTo>
                  <a:close/>
                </a:path>
              </a:pathLst>
            </a:custGeom>
            <a:solidFill>
              <a:srgbClr val="F2F2F2"/>
            </a:solidFill>
            <a:ln w="17094"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spTree>
    <p:extLst>
      <p:ext uri="{BB962C8B-B14F-4D97-AF65-F5344CB8AC3E}">
        <p14:creationId xmlns:p14="http://schemas.microsoft.com/office/powerpoint/2010/main" val="381015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2" presetClass="entr" presetSubtype="4" decel="100000" fill="hold" nodeType="withEffect">
                                  <p:stCondLst>
                                    <p:cond delay="1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32" presetClass="emph" presetSubtype="0" fill="hold" nodeType="after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163555"/>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F25530CD-2927-405B-8540-946D84B92B32}"/>
              </a:ext>
            </a:extLst>
          </p:cNvPr>
          <p:cNvGrpSpPr/>
          <p:nvPr userDrawn="1"/>
        </p:nvGrpSpPr>
        <p:grpSpPr>
          <a:xfrm>
            <a:off x="516000" y="1584000"/>
            <a:ext cx="3218788" cy="3030457"/>
            <a:chOff x="3761921" y="345947"/>
            <a:chExt cx="3218788" cy="3030457"/>
          </a:xfrm>
        </p:grpSpPr>
        <p:sp>
          <p:nvSpPr>
            <p:cNvPr id="30" name="Freeform: Shape 29">
              <a:extLst>
                <a:ext uri="{FF2B5EF4-FFF2-40B4-BE49-F238E27FC236}">
                  <a16:creationId xmlns:a16="http://schemas.microsoft.com/office/drawing/2014/main" id="{35171C49-DA46-43BC-BA65-48D139B65357}"/>
                </a:ext>
              </a:extLst>
            </p:cNvPr>
            <p:cNvSpPr/>
            <p:nvPr/>
          </p:nvSpPr>
          <p:spPr>
            <a:xfrm>
              <a:off x="4941297" y="2294351"/>
              <a:ext cx="667727" cy="479394"/>
            </a:xfrm>
            <a:custGeom>
              <a:avLst/>
              <a:gdLst>
                <a:gd name="connsiteX0" fmla="*/ 206349 w 667727"/>
                <a:gd name="connsiteY0" fmla="*/ 393205 h 479394"/>
                <a:gd name="connsiteX1" fmla="*/ 245042 w 667727"/>
                <a:gd name="connsiteY1" fmla="*/ 432071 h 479394"/>
                <a:gd name="connsiteX2" fmla="*/ 432006 w 667727"/>
                <a:gd name="connsiteY2" fmla="*/ 432071 h 479394"/>
                <a:gd name="connsiteX3" fmla="*/ 470700 w 667727"/>
                <a:gd name="connsiteY3" fmla="*/ 393205 h 479394"/>
                <a:gd name="connsiteX4" fmla="*/ 615374 w 667727"/>
                <a:gd name="connsiteY4" fmla="*/ 248702 h 479394"/>
                <a:gd name="connsiteX5" fmla="*/ 615374 w 667727"/>
                <a:gd name="connsiteY5" fmla="*/ 61738 h 479394"/>
                <a:gd name="connsiteX6" fmla="*/ 615374 w 667727"/>
                <a:gd name="connsiteY6" fmla="*/ 61738 h 479394"/>
                <a:gd name="connsiteX7" fmla="*/ 521892 w 667727"/>
                <a:gd name="connsiteY7" fmla="*/ 23044 h 479394"/>
                <a:gd name="connsiteX8" fmla="*/ 155156 w 667727"/>
                <a:gd name="connsiteY8" fmla="*/ 23044 h 479394"/>
                <a:gd name="connsiteX9" fmla="*/ 61846 w 667727"/>
                <a:gd name="connsiteY9" fmla="*/ 61738 h 479394"/>
                <a:gd name="connsiteX10" fmla="*/ 61846 w 667727"/>
                <a:gd name="connsiteY10" fmla="*/ 61738 h 479394"/>
                <a:gd name="connsiteX11" fmla="*/ 61572 w 667727"/>
                <a:gd name="connsiteY11" fmla="*/ 248428 h 479394"/>
                <a:gd name="connsiteX12" fmla="*/ 61846 w 667727"/>
                <a:gd name="connsiteY12" fmla="*/ 248702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7727" h="479394">
                  <a:moveTo>
                    <a:pt x="206349" y="393205"/>
                  </a:moveTo>
                  <a:lnTo>
                    <a:pt x="245042" y="432071"/>
                  </a:lnTo>
                  <a:cubicBezTo>
                    <a:pt x="296697" y="483623"/>
                    <a:pt x="380351" y="483623"/>
                    <a:pt x="432006" y="432071"/>
                  </a:cubicBezTo>
                  <a:lnTo>
                    <a:pt x="470700" y="393205"/>
                  </a:lnTo>
                  <a:lnTo>
                    <a:pt x="615374" y="248702"/>
                  </a:lnTo>
                  <a:cubicBezTo>
                    <a:pt x="666926" y="197047"/>
                    <a:pt x="666926" y="113393"/>
                    <a:pt x="615374" y="61738"/>
                  </a:cubicBezTo>
                  <a:lnTo>
                    <a:pt x="615374" y="61738"/>
                  </a:lnTo>
                  <a:cubicBezTo>
                    <a:pt x="590549" y="36998"/>
                    <a:pt x="556940" y="23096"/>
                    <a:pt x="521892" y="23044"/>
                  </a:cubicBezTo>
                  <a:lnTo>
                    <a:pt x="155156" y="23044"/>
                  </a:lnTo>
                  <a:cubicBezTo>
                    <a:pt x="120160" y="23096"/>
                    <a:pt x="86603" y="37015"/>
                    <a:pt x="61846" y="61738"/>
                  </a:cubicBezTo>
                  <a:lnTo>
                    <a:pt x="61846" y="61738"/>
                  </a:lnTo>
                  <a:cubicBezTo>
                    <a:pt x="10225" y="113205"/>
                    <a:pt x="10088" y="196791"/>
                    <a:pt x="61572" y="248428"/>
                  </a:cubicBezTo>
                  <a:cubicBezTo>
                    <a:pt x="61657" y="248514"/>
                    <a:pt x="61760" y="248617"/>
                    <a:pt x="61846" y="248702"/>
                  </a:cubicBezTo>
                  <a:close/>
                </a:path>
              </a:pathLst>
            </a:custGeom>
            <a:solidFill>
              <a:srgbClr val="F2F2F2"/>
            </a:solidFill>
            <a:ln w="1709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EEE446-1301-4D3F-99D2-C4E33545148F}"/>
                </a:ext>
              </a:extLst>
            </p:cNvPr>
            <p:cNvSpPr/>
            <p:nvPr/>
          </p:nvSpPr>
          <p:spPr>
            <a:xfrm>
              <a:off x="4509436"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2999"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C266F5-3238-471E-A266-415C76AF5011}"/>
                </a:ext>
              </a:extLst>
            </p:cNvPr>
            <p:cNvSpPr/>
            <p:nvPr/>
          </p:nvSpPr>
          <p:spPr>
            <a:xfrm>
              <a:off x="5630533"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3000"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6BAD0C-0046-4F32-B998-A9C095E49C2E}"/>
                </a:ext>
              </a:extLst>
            </p:cNvPr>
            <p:cNvSpPr/>
            <p:nvPr/>
          </p:nvSpPr>
          <p:spPr>
            <a:xfrm>
              <a:off x="3761921" y="345947"/>
              <a:ext cx="3218788" cy="3030457"/>
            </a:xfrm>
            <a:custGeom>
              <a:avLst/>
              <a:gdLst>
                <a:gd name="connsiteX0" fmla="*/ 176453 w 3218787"/>
                <a:gd name="connsiteY0" fmla="*/ 2455808 h 3030456"/>
                <a:gd name="connsiteX1" fmla="*/ 352288 w 3218787"/>
                <a:gd name="connsiteY1" fmla="*/ 2682835 h 3030456"/>
                <a:gd name="connsiteX2" fmla="*/ 580000 w 3218787"/>
                <a:gd name="connsiteY2" fmla="*/ 2858670 h 3030456"/>
                <a:gd name="connsiteX3" fmla="*/ 847947 w 3218787"/>
                <a:gd name="connsiteY3" fmla="*/ 2972526 h 3030456"/>
                <a:gd name="connsiteX4" fmla="*/ 1144144 w 3218787"/>
                <a:gd name="connsiteY4" fmla="*/ 3012761 h 3030456"/>
                <a:gd name="connsiteX5" fmla="*/ 1344975 w 3218787"/>
                <a:gd name="connsiteY5" fmla="*/ 2975437 h 3030456"/>
                <a:gd name="connsiteX6" fmla="*/ 1517900 w 3218787"/>
                <a:gd name="connsiteY6" fmla="*/ 2868087 h 3030456"/>
                <a:gd name="connsiteX7" fmla="*/ 1690824 w 3218787"/>
                <a:gd name="connsiteY7" fmla="*/ 2975437 h 3030456"/>
                <a:gd name="connsiteX8" fmla="*/ 1891656 w 3218787"/>
                <a:gd name="connsiteY8" fmla="*/ 3012761 h 3030456"/>
                <a:gd name="connsiteX9" fmla="*/ 2188024 w 3218787"/>
                <a:gd name="connsiteY9" fmla="*/ 2972526 h 3030456"/>
                <a:gd name="connsiteX10" fmla="*/ 2455800 w 3218787"/>
                <a:gd name="connsiteY10" fmla="*/ 2859355 h 3030456"/>
                <a:gd name="connsiteX11" fmla="*/ 2683170 w 3218787"/>
                <a:gd name="connsiteY11" fmla="*/ 2683520 h 3030456"/>
                <a:gd name="connsiteX12" fmla="*/ 2859004 w 3218787"/>
                <a:gd name="connsiteY12" fmla="*/ 2455808 h 3030456"/>
                <a:gd name="connsiteX13" fmla="*/ 2972860 w 3218787"/>
                <a:gd name="connsiteY13" fmla="*/ 2187860 h 3030456"/>
                <a:gd name="connsiteX14" fmla="*/ 3013095 w 3218787"/>
                <a:gd name="connsiteY14" fmla="*/ 1891492 h 3030456"/>
                <a:gd name="connsiteX15" fmla="*/ 3013095 w 3218787"/>
                <a:gd name="connsiteY15" fmla="*/ 1853654 h 3030456"/>
                <a:gd name="connsiteX16" fmla="*/ 2825960 w 3218787"/>
                <a:gd name="connsiteY16" fmla="*/ 1666690 h 3030456"/>
                <a:gd name="connsiteX17" fmla="*/ 2825960 w 3218787"/>
                <a:gd name="connsiteY17" fmla="*/ 1144151 h 3030456"/>
                <a:gd name="connsiteX18" fmla="*/ 2826988 w 3218787"/>
                <a:gd name="connsiteY18" fmla="*/ 1144151 h 3030456"/>
                <a:gd name="connsiteX19" fmla="*/ 2944782 w 3218787"/>
                <a:gd name="connsiteY19" fmla="*/ 1428534 h 3030456"/>
                <a:gd name="connsiteX20" fmla="*/ 3064955 w 3218787"/>
                <a:gd name="connsiteY20" fmla="*/ 1483622 h 3030456"/>
                <a:gd name="connsiteX21" fmla="*/ 3120051 w 3218787"/>
                <a:gd name="connsiteY21" fmla="*/ 1363443 h 3030456"/>
                <a:gd name="connsiteX22" fmla="*/ 3117363 w 3218787"/>
                <a:gd name="connsiteY22" fmla="*/ 1356967 h 3030456"/>
                <a:gd name="connsiteX23" fmla="*/ 2992207 w 3218787"/>
                <a:gd name="connsiteY23" fmla="*/ 1054949 h 3030456"/>
                <a:gd name="connsiteX24" fmla="*/ 3171124 w 3218787"/>
                <a:gd name="connsiteY24" fmla="*/ 876032 h 3030456"/>
                <a:gd name="connsiteX25" fmla="*/ 3176500 w 3218787"/>
                <a:gd name="connsiteY25" fmla="*/ 743938 h 3030456"/>
                <a:gd name="connsiteX26" fmla="*/ 3044410 w 3218787"/>
                <a:gd name="connsiteY26" fmla="*/ 738557 h 3030456"/>
                <a:gd name="connsiteX27" fmla="*/ 3038948 w 3218787"/>
                <a:gd name="connsiteY27" fmla="*/ 744027 h 3030456"/>
                <a:gd name="connsiteX28" fmla="*/ 2825960 w 3218787"/>
                <a:gd name="connsiteY28" fmla="*/ 957015 h 3030456"/>
                <a:gd name="connsiteX29" fmla="*/ 2825960 w 3218787"/>
                <a:gd name="connsiteY29" fmla="*/ 316510 h 3030456"/>
                <a:gd name="connsiteX30" fmla="*/ 2803189 w 3218787"/>
                <a:gd name="connsiteY30" fmla="*/ 201798 h 3030456"/>
                <a:gd name="connsiteX31" fmla="*/ 2532503 w 3218787"/>
                <a:gd name="connsiteY31" fmla="*/ 23053 h 3030456"/>
                <a:gd name="connsiteX32" fmla="*/ 2421557 w 3218787"/>
                <a:gd name="connsiteY32" fmla="*/ 45653 h 3030456"/>
                <a:gd name="connsiteX33" fmla="*/ 2328076 w 3218787"/>
                <a:gd name="connsiteY33" fmla="*/ 108659 h 3030456"/>
                <a:gd name="connsiteX34" fmla="*/ 1853647 w 3218787"/>
                <a:gd name="connsiteY34" fmla="*/ 583602 h 3030456"/>
                <a:gd name="connsiteX35" fmla="*/ 1182153 w 3218787"/>
                <a:gd name="connsiteY35" fmla="*/ 583602 h 3030456"/>
                <a:gd name="connsiteX36" fmla="*/ 707724 w 3218787"/>
                <a:gd name="connsiteY36" fmla="*/ 108659 h 3030456"/>
                <a:gd name="connsiteX37" fmla="*/ 613557 w 3218787"/>
                <a:gd name="connsiteY37" fmla="*/ 45139 h 3030456"/>
                <a:gd name="connsiteX38" fmla="*/ 503297 w 3218787"/>
                <a:gd name="connsiteY38" fmla="*/ 23053 h 3030456"/>
                <a:gd name="connsiteX39" fmla="*/ 296130 w 3218787"/>
                <a:gd name="connsiteY39" fmla="*/ 108659 h 3030456"/>
                <a:gd name="connsiteX40" fmla="*/ 233295 w 3218787"/>
                <a:gd name="connsiteY40" fmla="*/ 201285 h 3030456"/>
                <a:gd name="connsiteX41" fmla="*/ 210010 w 3218787"/>
                <a:gd name="connsiteY41" fmla="*/ 315826 h 3030456"/>
                <a:gd name="connsiteX42" fmla="*/ 210010 w 3218787"/>
                <a:gd name="connsiteY42" fmla="*/ 957358 h 3030456"/>
                <a:gd name="connsiteX43" fmla="*/ 120614 w 3218787"/>
                <a:gd name="connsiteY43" fmla="*/ 1054754 h 3030456"/>
                <a:gd name="connsiteX44" fmla="*/ 210010 w 3218787"/>
                <a:gd name="connsiteY44" fmla="*/ 1144151 h 3030456"/>
                <a:gd name="connsiteX45" fmla="*/ 210010 w 3218787"/>
                <a:gd name="connsiteY45" fmla="*/ 1666690 h 3030456"/>
                <a:gd name="connsiteX46" fmla="*/ 23047 w 3218787"/>
                <a:gd name="connsiteY46" fmla="*/ 1853654 h 3030456"/>
                <a:gd name="connsiteX47" fmla="*/ 23047 w 3218787"/>
                <a:gd name="connsiteY47" fmla="*/ 1891492 h 3030456"/>
                <a:gd name="connsiteX48" fmla="*/ 63624 w 3218787"/>
                <a:gd name="connsiteY48" fmla="*/ 2188716 h 3030456"/>
                <a:gd name="connsiteX49" fmla="*/ 176453 w 3218787"/>
                <a:gd name="connsiteY49" fmla="*/ 2455808 h 3030456"/>
                <a:gd name="connsiteX50" fmla="*/ 396803 w 3218787"/>
                <a:gd name="connsiteY50" fmla="*/ 315654 h 3030456"/>
                <a:gd name="connsiteX51" fmla="*/ 428135 w 3218787"/>
                <a:gd name="connsiteY51" fmla="*/ 240492 h 3030456"/>
                <a:gd name="connsiteX52" fmla="*/ 503297 w 3218787"/>
                <a:gd name="connsiteY52" fmla="*/ 210530 h 3030456"/>
                <a:gd name="connsiteX53" fmla="*/ 574863 w 3218787"/>
                <a:gd name="connsiteY53" fmla="*/ 241177 h 3030456"/>
                <a:gd name="connsiteX54" fmla="*/ 1105621 w 3218787"/>
                <a:gd name="connsiteY54" fmla="*/ 771935 h 3030456"/>
                <a:gd name="connsiteX55" fmla="*/ 1929836 w 3218787"/>
                <a:gd name="connsiteY55" fmla="*/ 771935 h 3030456"/>
                <a:gd name="connsiteX56" fmla="*/ 2459567 w 3218787"/>
                <a:gd name="connsiteY56" fmla="*/ 243574 h 3030456"/>
                <a:gd name="connsiteX57" fmla="*/ 2493809 w 3218787"/>
                <a:gd name="connsiteY57" fmla="*/ 220118 h 3030456"/>
                <a:gd name="connsiteX58" fmla="*/ 2533188 w 3218787"/>
                <a:gd name="connsiteY58" fmla="*/ 211386 h 3030456"/>
                <a:gd name="connsiteX59" fmla="*/ 2608350 w 3218787"/>
                <a:gd name="connsiteY59" fmla="*/ 242033 h 3030456"/>
                <a:gd name="connsiteX60" fmla="*/ 2639682 w 3218787"/>
                <a:gd name="connsiteY60" fmla="*/ 318051 h 3030456"/>
                <a:gd name="connsiteX61" fmla="*/ 2639682 w 3218787"/>
                <a:gd name="connsiteY61" fmla="*/ 957187 h 3030456"/>
                <a:gd name="connsiteX62" fmla="*/ 396803 w 3218787"/>
                <a:gd name="connsiteY62" fmla="*/ 957187 h 3030456"/>
                <a:gd name="connsiteX63" fmla="*/ 396803 w 3218787"/>
                <a:gd name="connsiteY63" fmla="*/ 1744763 h 3030456"/>
                <a:gd name="connsiteX64" fmla="*/ 396803 w 3218787"/>
                <a:gd name="connsiteY64" fmla="*/ 1145520 h 3030456"/>
                <a:gd name="connsiteX65" fmla="*/ 2639682 w 3218787"/>
                <a:gd name="connsiteY65" fmla="*/ 1145520 h 3030456"/>
                <a:gd name="connsiteX66" fmla="*/ 2639682 w 3218787"/>
                <a:gd name="connsiteY66" fmla="*/ 1744763 h 3030456"/>
                <a:gd name="connsiteX67" fmla="*/ 2825104 w 3218787"/>
                <a:gd name="connsiteY67" fmla="*/ 1930186 h 3030456"/>
                <a:gd name="connsiteX68" fmla="*/ 2790006 w 3218787"/>
                <a:gd name="connsiteY68" fmla="*/ 2148482 h 3030456"/>
                <a:gd name="connsiteX69" fmla="*/ 2706112 w 3218787"/>
                <a:gd name="connsiteY69" fmla="*/ 2349827 h 3030456"/>
                <a:gd name="connsiteX70" fmla="*/ 2577703 w 3218787"/>
                <a:gd name="connsiteY70" fmla="*/ 2526518 h 3030456"/>
                <a:gd name="connsiteX71" fmla="*/ 2409059 w 3218787"/>
                <a:gd name="connsiteY71" fmla="*/ 2670336 h 3030456"/>
                <a:gd name="connsiteX72" fmla="*/ 1892341 w 3218787"/>
                <a:gd name="connsiteY72" fmla="*/ 2826482 h 3030456"/>
                <a:gd name="connsiteX73" fmla="*/ 1767527 w 3218787"/>
                <a:gd name="connsiteY73" fmla="*/ 2806793 h 3030456"/>
                <a:gd name="connsiteX74" fmla="*/ 1671819 w 3218787"/>
                <a:gd name="connsiteY74" fmla="*/ 2753546 h 3030456"/>
                <a:gd name="connsiteX75" fmla="*/ 1593062 w 3218787"/>
                <a:gd name="connsiteY75" fmla="*/ 2673932 h 3030456"/>
                <a:gd name="connsiteX76" fmla="*/ 1534507 w 3218787"/>
                <a:gd name="connsiteY76" fmla="*/ 2597058 h 3030456"/>
                <a:gd name="connsiteX77" fmla="*/ 1501806 w 3218787"/>
                <a:gd name="connsiteY77" fmla="*/ 2597058 h 3030456"/>
                <a:gd name="connsiteX78" fmla="*/ 1443251 w 3218787"/>
                <a:gd name="connsiteY78" fmla="*/ 2673932 h 3030456"/>
                <a:gd name="connsiteX79" fmla="*/ 1364494 w 3218787"/>
                <a:gd name="connsiteY79" fmla="*/ 2753546 h 3030456"/>
                <a:gd name="connsiteX80" fmla="*/ 1268786 w 3218787"/>
                <a:gd name="connsiteY80" fmla="*/ 2806793 h 3030456"/>
                <a:gd name="connsiteX81" fmla="*/ 1143972 w 3218787"/>
                <a:gd name="connsiteY81" fmla="*/ 2826482 h 3030456"/>
                <a:gd name="connsiteX82" fmla="*/ 459124 w 3218787"/>
                <a:gd name="connsiteY82" fmla="*/ 2526518 h 3030456"/>
                <a:gd name="connsiteX83" fmla="*/ 330715 w 3218787"/>
                <a:gd name="connsiteY83" fmla="*/ 2349827 h 3030456"/>
                <a:gd name="connsiteX84" fmla="*/ 246821 w 3218787"/>
                <a:gd name="connsiteY84" fmla="*/ 2148482 h 3030456"/>
                <a:gd name="connsiteX85" fmla="*/ 211722 w 3218787"/>
                <a:gd name="connsiteY85" fmla="*/ 1930186 h 30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18787" h="3030456">
                  <a:moveTo>
                    <a:pt x="176453" y="2455808"/>
                  </a:moveTo>
                  <a:cubicBezTo>
                    <a:pt x="224906" y="2538828"/>
                    <a:pt x="284020" y="2615155"/>
                    <a:pt x="352288" y="2682835"/>
                  </a:cubicBezTo>
                  <a:cubicBezTo>
                    <a:pt x="420581" y="2750687"/>
                    <a:pt x="497077" y="2809755"/>
                    <a:pt x="580000" y="2858670"/>
                  </a:cubicBezTo>
                  <a:cubicBezTo>
                    <a:pt x="663967" y="2908150"/>
                    <a:pt x="754047" y="2946416"/>
                    <a:pt x="847947" y="2972526"/>
                  </a:cubicBezTo>
                  <a:cubicBezTo>
                    <a:pt x="944373" y="2999441"/>
                    <a:pt x="1044036" y="3012967"/>
                    <a:pt x="1144144" y="3012761"/>
                  </a:cubicBezTo>
                  <a:cubicBezTo>
                    <a:pt x="1212834" y="3013001"/>
                    <a:pt x="1280959" y="3000331"/>
                    <a:pt x="1344975" y="2975437"/>
                  </a:cubicBezTo>
                  <a:cubicBezTo>
                    <a:pt x="1408735" y="2950594"/>
                    <a:pt x="1467341" y="2914194"/>
                    <a:pt x="1517900" y="2868087"/>
                  </a:cubicBezTo>
                  <a:cubicBezTo>
                    <a:pt x="1568459" y="2914194"/>
                    <a:pt x="1627065" y="2950594"/>
                    <a:pt x="1690824" y="2975437"/>
                  </a:cubicBezTo>
                  <a:cubicBezTo>
                    <a:pt x="1754840" y="3000331"/>
                    <a:pt x="1822965" y="3012984"/>
                    <a:pt x="1891656" y="3012761"/>
                  </a:cubicBezTo>
                  <a:cubicBezTo>
                    <a:pt x="1991815" y="3012984"/>
                    <a:pt x="2091546" y="2999441"/>
                    <a:pt x="2188024" y="2972526"/>
                  </a:cubicBezTo>
                  <a:cubicBezTo>
                    <a:pt x="2281797" y="2946502"/>
                    <a:pt x="2371803" y="2908476"/>
                    <a:pt x="2455800" y="2859355"/>
                  </a:cubicBezTo>
                  <a:cubicBezTo>
                    <a:pt x="2538941" y="2810919"/>
                    <a:pt x="2615387" y="2751816"/>
                    <a:pt x="2683170" y="2683520"/>
                  </a:cubicBezTo>
                  <a:cubicBezTo>
                    <a:pt x="2751021" y="2615223"/>
                    <a:pt x="2810089" y="2538726"/>
                    <a:pt x="2859004" y="2455808"/>
                  </a:cubicBezTo>
                  <a:cubicBezTo>
                    <a:pt x="2908485" y="2371845"/>
                    <a:pt x="2946751" y="2281753"/>
                    <a:pt x="2972860" y="2187860"/>
                  </a:cubicBezTo>
                  <a:cubicBezTo>
                    <a:pt x="2999860" y="2091399"/>
                    <a:pt x="3013403" y="1991668"/>
                    <a:pt x="3013095" y="1891492"/>
                  </a:cubicBezTo>
                  <a:lnTo>
                    <a:pt x="3013095" y="1853654"/>
                  </a:lnTo>
                  <a:lnTo>
                    <a:pt x="2825960" y="1666690"/>
                  </a:lnTo>
                  <a:lnTo>
                    <a:pt x="2825960" y="1144151"/>
                  </a:lnTo>
                  <a:lnTo>
                    <a:pt x="2826988" y="1144151"/>
                  </a:lnTo>
                  <a:lnTo>
                    <a:pt x="2944782" y="1428534"/>
                  </a:lnTo>
                  <a:cubicBezTo>
                    <a:pt x="2962759" y="1476932"/>
                    <a:pt x="3016571" y="1501595"/>
                    <a:pt x="3064955" y="1483622"/>
                  </a:cubicBezTo>
                  <a:cubicBezTo>
                    <a:pt x="3113357" y="1465646"/>
                    <a:pt x="3138029" y="1411841"/>
                    <a:pt x="3120051" y="1363443"/>
                  </a:cubicBezTo>
                  <a:cubicBezTo>
                    <a:pt x="3119230" y="1361251"/>
                    <a:pt x="3118340" y="1359090"/>
                    <a:pt x="3117363" y="1356967"/>
                  </a:cubicBezTo>
                  <a:lnTo>
                    <a:pt x="2992207" y="1054949"/>
                  </a:lnTo>
                  <a:lnTo>
                    <a:pt x="3171124" y="876032"/>
                  </a:lnTo>
                  <a:cubicBezTo>
                    <a:pt x="3209082" y="841041"/>
                    <a:pt x="3211496" y="781901"/>
                    <a:pt x="3176500" y="743938"/>
                  </a:cubicBezTo>
                  <a:cubicBezTo>
                    <a:pt x="3141521" y="705976"/>
                    <a:pt x="3082368" y="703567"/>
                    <a:pt x="3044410" y="738557"/>
                  </a:cubicBezTo>
                  <a:cubicBezTo>
                    <a:pt x="3042510" y="740305"/>
                    <a:pt x="3040695" y="742129"/>
                    <a:pt x="3038948" y="744027"/>
                  </a:cubicBezTo>
                  <a:lnTo>
                    <a:pt x="2825960" y="957015"/>
                  </a:lnTo>
                  <a:lnTo>
                    <a:pt x="2825960" y="316510"/>
                  </a:lnTo>
                  <a:cubicBezTo>
                    <a:pt x="2826286" y="277120"/>
                    <a:pt x="2818530" y="238078"/>
                    <a:pt x="2803189" y="201798"/>
                  </a:cubicBezTo>
                  <a:cubicBezTo>
                    <a:pt x="2757595" y="92800"/>
                    <a:pt x="2650639" y="22174"/>
                    <a:pt x="2532503" y="23053"/>
                  </a:cubicBezTo>
                  <a:cubicBezTo>
                    <a:pt x="2494357" y="22872"/>
                    <a:pt x="2456588" y="30566"/>
                    <a:pt x="2421557" y="45653"/>
                  </a:cubicBezTo>
                  <a:cubicBezTo>
                    <a:pt x="2386665" y="60488"/>
                    <a:pt x="2354922" y="81876"/>
                    <a:pt x="2328076" y="108659"/>
                  </a:cubicBezTo>
                  <a:lnTo>
                    <a:pt x="1853647" y="583602"/>
                  </a:lnTo>
                  <a:lnTo>
                    <a:pt x="1182153" y="583602"/>
                  </a:lnTo>
                  <a:lnTo>
                    <a:pt x="707724" y="108659"/>
                  </a:lnTo>
                  <a:cubicBezTo>
                    <a:pt x="680763" y="81565"/>
                    <a:pt x="648777" y="59989"/>
                    <a:pt x="613557" y="45139"/>
                  </a:cubicBezTo>
                  <a:cubicBezTo>
                    <a:pt x="578681" y="30376"/>
                    <a:pt x="541167" y="22862"/>
                    <a:pt x="503297" y="23053"/>
                  </a:cubicBezTo>
                  <a:cubicBezTo>
                    <a:pt x="425560" y="22671"/>
                    <a:pt x="350923" y="53513"/>
                    <a:pt x="296130" y="108659"/>
                  </a:cubicBezTo>
                  <a:cubicBezTo>
                    <a:pt x="269493" y="135263"/>
                    <a:pt x="248167" y="166698"/>
                    <a:pt x="233295" y="201285"/>
                  </a:cubicBezTo>
                  <a:cubicBezTo>
                    <a:pt x="217600" y="237414"/>
                    <a:pt x="209666" y="276436"/>
                    <a:pt x="210010" y="315826"/>
                  </a:cubicBezTo>
                  <a:lnTo>
                    <a:pt x="210010" y="957358"/>
                  </a:lnTo>
                  <a:cubicBezTo>
                    <a:pt x="158429" y="959567"/>
                    <a:pt x="118405" y="1003173"/>
                    <a:pt x="120614" y="1054754"/>
                  </a:cubicBezTo>
                  <a:cubicBezTo>
                    <a:pt x="122690" y="1103239"/>
                    <a:pt x="161525" y="1142074"/>
                    <a:pt x="210010" y="1144151"/>
                  </a:cubicBezTo>
                  <a:lnTo>
                    <a:pt x="210010" y="1666690"/>
                  </a:lnTo>
                  <a:lnTo>
                    <a:pt x="23047" y="1853654"/>
                  </a:lnTo>
                  <a:lnTo>
                    <a:pt x="23047" y="1891492"/>
                  </a:lnTo>
                  <a:cubicBezTo>
                    <a:pt x="22843" y="1991959"/>
                    <a:pt x="36497" y="2091981"/>
                    <a:pt x="63624" y="2188716"/>
                  </a:cubicBezTo>
                  <a:cubicBezTo>
                    <a:pt x="89629" y="2282216"/>
                    <a:pt x="127549" y="2371982"/>
                    <a:pt x="176453" y="2455808"/>
                  </a:cubicBezTo>
                  <a:close/>
                  <a:moveTo>
                    <a:pt x="396803" y="315654"/>
                  </a:moveTo>
                  <a:cubicBezTo>
                    <a:pt x="396087" y="287286"/>
                    <a:pt x="407481" y="259954"/>
                    <a:pt x="428135" y="240492"/>
                  </a:cubicBezTo>
                  <a:cubicBezTo>
                    <a:pt x="448230" y="220941"/>
                    <a:pt x="475262" y="210165"/>
                    <a:pt x="503297" y="210530"/>
                  </a:cubicBezTo>
                  <a:cubicBezTo>
                    <a:pt x="530362" y="210417"/>
                    <a:pt x="556268" y="221512"/>
                    <a:pt x="574863" y="241177"/>
                  </a:cubicBezTo>
                  <a:lnTo>
                    <a:pt x="1105621" y="771935"/>
                  </a:lnTo>
                  <a:lnTo>
                    <a:pt x="1929836" y="771935"/>
                  </a:lnTo>
                  <a:lnTo>
                    <a:pt x="2459567" y="243574"/>
                  </a:lnTo>
                  <a:cubicBezTo>
                    <a:pt x="2469531" y="233823"/>
                    <a:pt x="2481122" y="225886"/>
                    <a:pt x="2493809" y="220118"/>
                  </a:cubicBezTo>
                  <a:cubicBezTo>
                    <a:pt x="2506136" y="214345"/>
                    <a:pt x="2519576" y="211364"/>
                    <a:pt x="2533188" y="211386"/>
                  </a:cubicBezTo>
                  <a:cubicBezTo>
                    <a:pt x="2561352" y="211011"/>
                    <a:pt x="2588472" y="222068"/>
                    <a:pt x="2608350" y="242033"/>
                  </a:cubicBezTo>
                  <a:cubicBezTo>
                    <a:pt x="2628930" y="261906"/>
                    <a:pt x="2640281" y="289455"/>
                    <a:pt x="2639682" y="318051"/>
                  </a:cubicBezTo>
                  <a:lnTo>
                    <a:pt x="2639682" y="957187"/>
                  </a:lnTo>
                  <a:lnTo>
                    <a:pt x="396803" y="957187"/>
                  </a:lnTo>
                  <a:close/>
                  <a:moveTo>
                    <a:pt x="396803" y="1744763"/>
                  </a:moveTo>
                  <a:lnTo>
                    <a:pt x="396803" y="1145520"/>
                  </a:lnTo>
                  <a:lnTo>
                    <a:pt x="2639682" y="1145520"/>
                  </a:lnTo>
                  <a:lnTo>
                    <a:pt x="2639682" y="1744763"/>
                  </a:lnTo>
                  <a:lnTo>
                    <a:pt x="2825104" y="1930186"/>
                  </a:lnTo>
                  <a:cubicBezTo>
                    <a:pt x="2822399" y="2004115"/>
                    <a:pt x="2810603" y="2077428"/>
                    <a:pt x="2790006" y="2148482"/>
                  </a:cubicBezTo>
                  <a:cubicBezTo>
                    <a:pt x="2769837" y="2218593"/>
                    <a:pt x="2741690" y="2286136"/>
                    <a:pt x="2706112" y="2349827"/>
                  </a:cubicBezTo>
                  <a:cubicBezTo>
                    <a:pt x="2670654" y="2413724"/>
                    <a:pt x="2627526" y="2473049"/>
                    <a:pt x="2577703" y="2526518"/>
                  </a:cubicBezTo>
                  <a:cubicBezTo>
                    <a:pt x="2527230" y="2580810"/>
                    <a:pt x="2470644" y="2629075"/>
                    <a:pt x="2409059" y="2670336"/>
                  </a:cubicBezTo>
                  <a:cubicBezTo>
                    <a:pt x="2409059" y="2670336"/>
                    <a:pt x="2208912" y="2826482"/>
                    <a:pt x="1892341" y="2826482"/>
                  </a:cubicBezTo>
                  <a:cubicBezTo>
                    <a:pt x="1849897" y="2827373"/>
                    <a:pt x="1807625" y="2820712"/>
                    <a:pt x="1767527" y="2806793"/>
                  </a:cubicBezTo>
                  <a:cubicBezTo>
                    <a:pt x="1732994" y="2794243"/>
                    <a:pt x="1700686" y="2776283"/>
                    <a:pt x="1671819" y="2753546"/>
                  </a:cubicBezTo>
                  <a:cubicBezTo>
                    <a:pt x="1642645" y="2730055"/>
                    <a:pt x="1616227" y="2703363"/>
                    <a:pt x="1593062" y="2673932"/>
                  </a:cubicBezTo>
                  <a:cubicBezTo>
                    <a:pt x="1573886" y="2649791"/>
                    <a:pt x="1554368" y="2623938"/>
                    <a:pt x="1534507" y="2597058"/>
                  </a:cubicBezTo>
                  <a:lnTo>
                    <a:pt x="1501806" y="2597058"/>
                  </a:lnTo>
                  <a:cubicBezTo>
                    <a:pt x="1482117" y="2623938"/>
                    <a:pt x="1462427" y="2649791"/>
                    <a:pt x="1443251" y="2673932"/>
                  </a:cubicBezTo>
                  <a:cubicBezTo>
                    <a:pt x="1420138" y="2703398"/>
                    <a:pt x="1393703" y="2730107"/>
                    <a:pt x="1364494" y="2753546"/>
                  </a:cubicBezTo>
                  <a:cubicBezTo>
                    <a:pt x="1335627" y="2776283"/>
                    <a:pt x="1303320" y="2794243"/>
                    <a:pt x="1268786" y="2806793"/>
                  </a:cubicBezTo>
                  <a:cubicBezTo>
                    <a:pt x="1228688" y="2820712"/>
                    <a:pt x="1186416" y="2827373"/>
                    <a:pt x="1143972" y="2826482"/>
                  </a:cubicBezTo>
                  <a:cubicBezTo>
                    <a:pt x="883850" y="2826362"/>
                    <a:pt x="635594" y="2717625"/>
                    <a:pt x="459124" y="2526518"/>
                  </a:cubicBezTo>
                  <a:cubicBezTo>
                    <a:pt x="409407" y="2472963"/>
                    <a:pt x="366296" y="2413655"/>
                    <a:pt x="330715" y="2349827"/>
                  </a:cubicBezTo>
                  <a:cubicBezTo>
                    <a:pt x="295206" y="2286102"/>
                    <a:pt x="267060" y="2218559"/>
                    <a:pt x="246821" y="2148482"/>
                  </a:cubicBezTo>
                  <a:cubicBezTo>
                    <a:pt x="226222" y="2077428"/>
                    <a:pt x="214434" y="2004115"/>
                    <a:pt x="211722" y="1930186"/>
                  </a:cubicBezTo>
                  <a:close/>
                </a:path>
              </a:pathLst>
            </a:custGeom>
            <a:solidFill>
              <a:srgbClr val="F2F2F2"/>
            </a:solidFill>
            <a:ln w="17094"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hasCustomPrompt="1"/>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Demo</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hasCustomPrompt="1"/>
          </p:nvPr>
        </p:nvSpPr>
        <p:spPr>
          <a:xfrm>
            <a:off x="381000" y="5229000"/>
            <a:ext cx="10755000" cy="720000"/>
          </a:xfrm>
        </p:spPr>
        <p:txBody>
          <a:bodyPr vert="horz" lIns="91440" tIns="45720" rIns="91440" bIns="45720" rtlCol="0">
            <a:normAutofit/>
          </a:bodyPr>
          <a:lstStyle>
            <a:lvl1pPr>
              <a:defRPr lang="en-US" sz="1800" baseline="0">
                <a:solidFill>
                  <a:srgbClr val="F2F2F2"/>
                </a:solidFill>
              </a:defRPr>
            </a:lvl1pPr>
          </a:lstStyle>
          <a:p>
            <a:pPr marL="0" lvl="0" indent="0">
              <a:lnSpc>
                <a:spcPct val="90000"/>
              </a:lnSpc>
              <a:spcBef>
                <a:spcPts val="0"/>
              </a:spcBef>
              <a:buNone/>
            </a:pPr>
            <a:r>
              <a:rPr lang="en-US"/>
              <a:t>&lt;demo description or topic&gt;</a:t>
            </a:r>
          </a:p>
        </p:txBody>
      </p:sp>
    </p:spTree>
    <p:extLst>
      <p:ext uri="{BB962C8B-B14F-4D97-AF65-F5344CB8AC3E}">
        <p14:creationId xmlns:p14="http://schemas.microsoft.com/office/powerpoint/2010/main" val="25567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2" presetClass="entr" presetSubtype="4" decel="100000" fill="hold" nodeType="withEffect">
                                  <p:stCondLst>
                                    <p:cond delay="1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32" presetClass="emph" presetSubtype="0" fill="hold" nodeType="after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3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517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27051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12042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46291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1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42442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02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2714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b CTA">
    <p:bg>
      <p:bgPr>
        <a:solidFill>
          <a:srgbClr val="235689"/>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D6E7404-8B91-4D1C-B674-99714334CD48}"/>
              </a:ext>
            </a:extLst>
          </p:cNvPr>
          <p:cNvGrpSpPr/>
          <p:nvPr userDrawn="1"/>
        </p:nvGrpSpPr>
        <p:grpSpPr>
          <a:xfrm>
            <a:off x="0" y="2709000"/>
            <a:ext cx="12192000" cy="4149000"/>
            <a:chOff x="0" y="2709000"/>
            <a:chExt cx="12192000" cy="4149000"/>
          </a:xfrm>
        </p:grpSpPr>
        <p:sp>
          <p:nvSpPr>
            <p:cNvPr id="9" name="Rectangle 8">
              <a:extLst>
                <a:ext uri="{FF2B5EF4-FFF2-40B4-BE49-F238E27FC236}">
                  <a16:creationId xmlns:a16="http://schemas.microsoft.com/office/drawing/2014/main" id="{1271B613-3CD5-4556-99AD-43F877D2D9A6}"/>
                </a:ext>
              </a:extLst>
            </p:cNvPr>
            <p:cNvSpPr/>
            <p:nvPr userDrawn="1"/>
          </p:nvSpPr>
          <p:spPr>
            <a:xfrm>
              <a:off x="0" y="2709000"/>
              <a:ext cx="12192000" cy="414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22B08AE2-678B-4688-A7E4-4CF82EFF5F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11" name="Group 10">
              <a:extLst>
                <a:ext uri="{FF2B5EF4-FFF2-40B4-BE49-F238E27FC236}">
                  <a16:creationId xmlns:a16="http://schemas.microsoft.com/office/drawing/2014/main" id="{959A645B-CC7A-4989-9DC6-C269D20E4EBD}"/>
                </a:ext>
              </a:extLst>
            </p:cNvPr>
            <p:cNvGrpSpPr/>
            <p:nvPr userDrawn="1"/>
          </p:nvGrpSpPr>
          <p:grpSpPr>
            <a:xfrm>
              <a:off x="11631000" y="6264000"/>
              <a:ext cx="225000" cy="225000"/>
              <a:chOff x="1776000" y="1269000"/>
              <a:chExt cx="1530000" cy="1530000"/>
            </a:xfrm>
          </p:grpSpPr>
          <p:sp>
            <p:nvSpPr>
              <p:cNvPr id="12" name="Rectangle 11">
                <a:extLst>
                  <a:ext uri="{FF2B5EF4-FFF2-40B4-BE49-F238E27FC236}">
                    <a16:creationId xmlns:a16="http://schemas.microsoft.com/office/drawing/2014/main" id="{CBDCE011-56AF-410A-A29C-20A9DE9DEA0A}"/>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7FF307-A928-4192-8AAA-6C89A81E1E62}"/>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354073-C39B-44C7-8378-EE06749DBAEA}"/>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30D775-DD2F-4354-ABF6-EA6879638DB0}"/>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Subtitle 2">
            <a:extLst>
              <a:ext uri="{FF2B5EF4-FFF2-40B4-BE49-F238E27FC236}">
                <a16:creationId xmlns:a16="http://schemas.microsoft.com/office/drawing/2014/main" id="{C38A7624-8D9A-4E1F-A854-3A6B1B203A9F}"/>
              </a:ext>
            </a:extLst>
          </p:cNvPr>
          <p:cNvSpPr txBox="1">
            <a:spLocks/>
          </p:cNvSpPr>
          <p:nvPr userDrawn="1"/>
        </p:nvSpPr>
        <p:spPr>
          <a:xfrm>
            <a:off x="336000" y="549000"/>
            <a:ext cx="10845000" cy="1575000"/>
          </a:xfrm>
          <a:prstGeom prst="rect">
            <a:avLst/>
          </a:prstGeom>
        </p:spPr>
        <p:txBody>
          <a:bodyPr vert="horz" lIns="91440" tIns="45720" rIns="91440" bIns="45720" rtlCol="0" anchor="b">
            <a:noAutofit/>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4000"/>
              </a:lnSpc>
            </a:pPr>
            <a:r>
              <a:rPr lang="en-US" b="0"/>
              <a:t>Learn more!</a:t>
            </a:r>
          </a:p>
          <a:p>
            <a:pPr lvl="0">
              <a:lnSpc>
                <a:spcPct val="114000"/>
              </a:lnSpc>
            </a:pPr>
            <a:r>
              <a:rPr lang="en-US"/>
              <a:t>Check out the lab for this session!</a:t>
            </a:r>
          </a:p>
        </p:txBody>
      </p:sp>
      <p:sp>
        <p:nvSpPr>
          <p:cNvPr id="17" name="Text Placeholder 16">
            <a:extLst>
              <a:ext uri="{FF2B5EF4-FFF2-40B4-BE49-F238E27FC236}">
                <a16:creationId xmlns:a16="http://schemas.microsoft.com/office/drawing/2014/main" id="{BF03D2CA-E485-4D4F-95E8-AC1B1EEA6C1B}"/>
              </a:ext>
            </a:extLst>
          </p:cNvPr>
          <p:cNvSpPr>
            <a:spLocks noGrp="1"/>
          </p:cNvSpPr>
          <p:nvPr>
            <p:ph type="body" sz="quarter" idx="10" hasCustomPrompt="1"/>
          </p:nvPr>
        </p:nvSpPr>
        <p:spPr>
          <a:xfrm>
            <a:off x="1776000" y="4599000"/>
            <a:ext cx="6480175" cy="1575000"/>
          </a:xfrm>
        </p:spPr>
        <p:txBody>
          <a:bodyPr vert="horz" lIns="91440" tIns="45720" rIns="91440" bIns="45720" rtlCol="0">
            <a:noAutofit/>
          </a:bodyPr>
          <a:lstStyle>
            <a:lvl1pPr marL="285750" indent="-285750">
              <a:lnSpc>
                <a:spcPct val="114000"/>
              </a:lnSpc>
              <a:spcBef>
                <a:spcPts val="0"/>
              </a:spcBef>
              <a:spcAft>
                <a:spcPts val="0"/>
              </a:spcAft>
              <a:buFont typeface="Arial" panose="020B0604020202020204" pitchFamily="34" charset="0"/>
              <a:buChar char="•"/>
              <a:defRPr lang="en-US" sz="1800" dirty="0" smtClean="0">
                <a:solidFill>
                  <a:srgbClr val="F2F2F2"/>
                </a:solidFill>
              </a:defRPr>
            </a:lvl1pPr>
            <a:lvl2pPr>
              <a:defRPr lang="en-US" sz="2000" dirty="0" smtClean="0"/>
            </a:lvl2pPr>
            <a:lvl3pPr>
              <a:defRPr lang="en-US" sz="1800" dirty="0" smtClean="0"/>
            </a:lvl3pPr>
            <a:lvl4pPr>
              <a:defRPr lang="en-US" sz="1600" dirty="0" smtClean="0"/>
            </a:lvl4pPr>
            <a:lvl5pPr>
              <a:defRPr lang="en-US" sz="1600" dirty="0"/>
            </a:lvl5pPr>
          </a:lstStyle>
          <a:p>
            <a:pPr lvl="0">
              <a:lnSpc>
                <a:spcPct val="90000"/>
              </a:lnSpc>
              <a:spcBef>
                <a:spcPts val="0"/>
              </a:spcBef>
            </a:pPr>
            <a:r>
              <a:rPr lang="en-US"/>
              <a:t>List of things people will learn</a:t>
            </a:r>
          </a:p>
          <a:p>
            <a:pPr lvl="0">
              <a:lnSpc>
                <a:spcPct val="90000"/>
              </a:lnSpc>
              <a:spcBef>
                <a:spcPts val="0"/>
              </a:spcBef>
            </a:pPr>
            <a:r>
              <a:rPr lang="en-GB"/>
              <a:t>M</a:t>
            </a:r>
            <a:r>
              <a:rPr lang="en-US" err="1"/>
              <a:t>ake</a:t>
            </a:r>
            <a:r>
              <a:rPr lang="en-US"/>
              <a:t> sure you limit</a:t>
            </a:r>
          </a:p>
          <a:p>
            <a:pPr lvl="0">
              <a:lnSpc>
                <a:spcPct val="90000"/>
              </a:lnSpc>
              <a:spcBef>
                <a:spcPts val="0"/>
              </a:spcBef>
            </a:pPr>
            <a:r>
              <a:rPr lang="en-GB"/>
              <a:t>T</a:t>
            </a:r>
            <a:r>
              <a:rPr lang="en-US"/>
              <a:t>he number of items</a:t>
            </a:r>
          </a:p>
          <a:p>
            <a:pPr lvl="0">
              <a:lnSpc>
                <a:spcPct val="90000"/>
              </a:lnSpc>
              <a:spcBef>
                <a:spcPts val="0"/>
              </a:spcBef>
            </a:pPr>
            <a:r>
              <a:rPr lang="en-GB"/>
              <a:t>T</a:t>
            </a:r>
            <a:r>
              <a:rPr lang="en-US"/>
              <a:t>o four</a:t>
            </a:r>
          </a:p>
        </p:txBody>
      </p:sp>
      <p:sp>
        <p:nvSpPr>
          <p:cNvPr id="19" name="Text Placeholder 18">
            <a:extLst>
              <a:ext uri="{FF2B5EF4-FFF2-40B4-BE49-F238E27FC236}">
                <a16:creationId xmlns:a16="http://schemas.microsoft.com/office/drawing/2014/main" id="{979C8349-B759-404F-9AA4-83E06C6F8C5B}"/>
              </a:ext>
            </a:extLst>
          </p:cNvPr>
          <p:cNvSpPr>
            <a:spLocks noGrp="1"/>
          </p:cNvSpPr>
          <p:nvPr>
            <p:ph type="body" sz="quarter" idx="11" hasCustomPrompt="1"/>
          </p:nvPr>
        </p:nvSpPr>
        <p:spPr>
          <a:xfrm>
            <a:off x="336550" y="2708275"/>
            <a:ext cx="11519450" cy="1441450"/>
          </a:xfrm>
        </p:spPr>
        <p:txBody>
          <a:bodyPr vert="horz" lIns="91440" tIns="45720" rIns="91440" bIns="45720" rtlCol="0" anchor="b">
            <a:normAutofit/>
          </a:bodyPr>
          <a:lstStyle>
            <a:lvl1pPr>
              <a:defRPr lang="en-US" sz="4800" b="0" spc="-100" smtClean="0">
                <a:solidFill>
                  <a:srgbClr val="F2F2F2"/>
                </a:solidFill>
                <a:latin typeface="+mj-lt"/>
                <a:ea typeface="+mj-ea"/>
                <a:cs typeface="+mj-cs"/>
              </a:defRPr>
            </a:lvl1pPr>
            <a:lvl2pPr>
              <a:defRPr lang="en-US"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lnSpc>
                <a:spcPct val="90000"/>
              </a:lnSpc>
              <a:spcBef>
                <a:spcPct val="0"/>
              </a:spcBef>
            </a:pPr>
            <a:r>
              <a:rPr lang="en-US"/>
              <a:t>[URL of lab] – make sure it is white</a:t>
            </a:r>
          </a:p>
        </p:txBody>
      </p:sp>
    </p:spTree>
    <p:extLst>
      <p:ext uri="{BB962C8B-B14F-4D97-AF65-F5344CB8AC3E}">
        <p14:creationId xmlns:p14="http://schemas.microsoft.com/office/powerpoint/2010/main" val="370631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50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750"/>
                                        <p:tgtEl>
                                          <p:spTgt spid="19">
                                            <p:txEl>
                                              <p:pRg st="0" end="0"/>
                                            </p:txEl>
                                          </p:spTgt>
                                        </p:tgtEl>
                                      </p:cBhvr>
                                    </p:animEffect>
                                    <p:anim calcmode="lin" valueType="num">
                                      <p:cBhvr>
                                        <p:cTn id="13"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200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500"/>
                                        <p:tgtEl>
                                          <p:spTgt spid="17">
                                            <p:txEl>
                                              <p:pRg st="0" end="0"/>
                                            </p:txEl>
                                          </p:spTgt>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uiExpand="1" build="p">
        <p:tmplLst>
          <p:tmpl lvl="1">
            <p:tnLst>
              <p:par>
                <p:cTn presetID="10" presetClass="entr" presetSubtype="0" fill="hold" nodeType="withEffect">
                  <p:stCondLst>
                    <p:cond delay="27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235689"/>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5289397-00E1-42AA-8577-7E469339DA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6002" y="2259000"/>
            <a:ext cx="4679998" cy="1615296"/>
          </a:xfrm>
          <a:prstGeom prst="rect">
            <a:avLst/>
          </a:prstGeom>
        </p:spPr>
      </p:pic>
      <p:sp>
        <p:nvSpPr>
          <p:cNvPr id="9" name="TextBox 8">
            <a:extLst>
              <a:ext uri="{FF2B5EF4-FFF2-40B4-BE49-F238E27FC236}">
                <a16:creationId xmlns:a16="http://schemas.microsoft.com/office/drawing/2014/main" id="{C532BFE4-A0A1-48E5-B3BC-F4E4D64538E1}"/>
              </a:ext>
            </a:extLst>
          </p:cNvPr>
          <p:cNvSpPr txBox="1"/>
          <p:nvPr userDrawn="1"/>
        </p:nvSpPr>
        <p:spPr>
          <a:xfrm>
            <a:off x="3936000" y="4014000"/>
            <a:ext cx="4320000" cy="584775"/>
          </a:xfrm>
          <a:prstGeom prst="rect">
            <a:avLst/>
          </a:prstGeom>
          <a:noFill/>
        </p:spPr>
        <p:txBody>
          <a:bodyPr wrap="square" rtlCol="0">
            <a:spAutoFit/>
          </a:bodyPr>
          <a:lstStyle/>
          <a:p>
            <a:pPr algn="ctr"/>
            <a:r>
              <a:rPr lang="en-US" sz="3200" b="1" spc="-100" baseline="0">
                <a:solidFill>
                  <a:srgbClr val="F2F2F2"/>
                </a:solidFill>
              </a:rPr>
              <a:t>Insider Dev Tour</a:t>
            </a:r>
          </a:p>
        </p:txBody>
      </p:sp>
    </p:spTree>
    <p:extLst>
      <p:ext uri="{BB962C8B-B14F-4D97-AF65-F5344CB8AC3E}">
        <p14:creationId xmlns:p14="http://schemas.microsoft.com/office/powerpoint/2010/main" val="271302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rgbClr val="23568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F42743-FCB6-4A78-8650-8E6FD589062C}"/>
              </a:ext>
            </a:extLst>
          </p:cNvPr>
          <p:cNvGrpSpPr/>
          <p:nvPr userDrawn="1"/>
        </p:nvGrpSpPr>
        <p:grpSpPr>
          <a:xfrm>
            <a:off x="0" y="3429000"/>
            <a:ext cx="12192000" cy="3429000"/>
            <a:chOff x="0" y="3429000"/>
            <a:chExt cx="12192000" cy="342900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5F7C655E-9DC3-42DD-BEC6-0DDF80694D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8" name="Group 7">
              <a:extLst>
                <a:ext uri="{FF2B5EF4-FFF2-40B4-BE49-F238E27FC236}">
                  <a16:creationId xmlns:a16="http://schemas.microsoft.com/office/drawing/2014/main" id="{FEDFAA6E-44F7-49BA-9E49-6AB9A10A10B9}"/>
                </a:ext>
              </a:extLst>
            </p:cNvPr>
            <p:cNvGrpSpPr/>
            <p:nvPr userDrawn="1"/>
          </p:nvGrpSpPr>
          <p:grpSpPr>
            <a:xfrm>
              <a:off x="11631000" y="6264000"/>
              <a:ext cx="225000" cy="225000"/>
              <a:chOff x="1776000" y="1269000"/>
              <a:chExt cx="1530000" cy="1530000"/>
            </a:xfrm>
          </p:grpSpPr>
          <p:sp>
            <p:nvSpPr>
              <p:cNvPr id="4" name="Rectangle 3">
                <a:extLst>
                  <a:ext uri="{FF2B5EF4-FFF2-40B4-BE49-F238E27FC236}">
                    <a16:creationId xmlns:a16="http://schemas.microsoft.com/office/drawing/2014/main" id="{8A337F59-92A8-439F-AAA4-2FE0EBDB96C2}"/>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BA7FC4-69AC-4A78-A71B-8EC8418181FB}"/>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46DA2-8688-4642-9A34-596ADF0F96C2}"/>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D8E9DE-C1AC-48CC-B8C9-C6D1EFE6AD3B}"/>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3076BC"/>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Tree>
    <p:extLst>
      <p:ext uri="{BB962C8B-B14F-4D97-AF65-F5344CB8AC3E}">
        <p14:creationId xmlns:p14="http://schemas.microsoft.com/office/powerpoint/2010/main" val="329496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1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42" presetClass="entr" presetSubtype="0" fill="hold" grpId="0"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50"/>
                                        <p:tgtEl>
                                          <p:spTgt spid="10"/>
                                        </p:tgtEl>
                                      </p:cBhvr>
                                    </p:animEffect>
                                    <p:anim calcmode="lin" valueType="num">
                                      <p:cBhvr>
                                        <p:cTn id="27" dur="750" fill="hold"/>
                                        <p:tgtEl>
                                          <p:spTgt spid="10"/>
                                        </p:tgtEl>
                                        <p:attrNameLst>
                                          <p:attrName>ppt_x</p:attrName>
                                        </p:attrNameLst>
                                      </p:cBhvr>
                                      <p:tavLst>
                                        <p:tav tm="0">
                                          <p:val>
                                            <p:strVal val="#ppt_x"/>
                                          </p:val>
                                        </p:tav>
                                        <p:tav tm="100000">
                                          <p:val>
                                            <p:strVal val="#ppt_x"/>
                                          </p:val>
                                        </p:tav>
                                      </p:tavLst>
                                    </p:anim>
                                    <p:anim calcmode="lin" valueType="num">
                                      <p:cBhvr>
                                        <p:cTn id="28" dur="750" fill="hold"/>
                                        <p:tgtEl>
                                          <p:spTgt spid="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3555"/>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FB2571-31F1-422C-BACA-3CB0CFE7A5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03ACB9F-A170-4D80-9E4C-09A008716869}"/>
              </a:ext>
            </a:extLst>
          </p:cNvPr>
          <p:cNvSpPr/>
          <p:nvPr userDrawn="1"/>
        </p:nvSpPr>
        <p:spPr>
          <a:xfrm>
            <a:off x="0" y="0"/>
            <a:ext cx="12192000" cy="6858000"/>
          </a:xfrm>
          <a:prstGeom prst="rect">
            <a:avLst/>
          </a:prstGeom>
          <a:solidFill>
            <a:srgbClr val="1635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25530CD-2927-405B-8540-946D84B92B32}"/>
              </a:ext>
            </a:extLst>
          </p:cNvPr>
          <p:cNvGrpSpPr/>
          <p:nvPr userDrawn="1"/>
        </p:nvGrpSpPr>
        <p:grpSpPr>
          <a:xfrm>
            <a:off x="516000" y="1584000"/>
            <a:ext cx="3218788" cy="3030457"/>
            <a:chOff x="3761921" y="345947"/>
            <a:chExt cx="3218788" cy="3030457"/>
          </a:xfrm>
        </p:grpSpPr>
        <p:sp>
          <p:nvSpPr>
            <p:cNvPr id="30" name="Freeform: Shape 29">
              <a:extLst>
                <a:ext uri="{FF2B5EF4-FFF2-40B4-BE49-F238E27FC236}">
                  <a16:creationId xmlns:a16="http://schemas.microsoft.com/office/drawing/2014/main" id="{35171C49-DA46-43BC-BA65-48D139B65357}"/>
                </a:ext>
              </a:extLst>
            </p:cNvPr>
            <p:cNvSpPr/>
            <p:nvPr/>
          </p:nvSpPr>
          <p:spPr>
            <a:xfrm>
              <a:off x="4941297" y="2294351"/>
              <a:ext cx="667727" cy="479394"/>
            </a:xfrm>
            <a:custGeom>
              <a:avLst/>
              <a:gdLst>
                <a:gd name="connsiteX0" fmla="*/ 206349 w 667727"/>
                <a:gd name="connsiteY0" fmla="*/ 393205 h 479394"/>
                <a:gd name="connsiteX1" fmla="*/ 245042 w 667727"/>
                <a:gd name="connsiteY1" fmla="*/ 432071 h 479394"/>
                <a:gd name="connsiteX2" fmla="*/ 432006 w 667727"/>
                <a:gd name="connsiteY2" fmla="*/ 432071 h 479394"/>
                <a:gd name="connsiteX3" fmla="*/ 470700 w 667727"/>
                <a:gd name="connsiteY3" fmla="*/ 393205 h 479394"/>
                <a:gd name="connsiteX4" fmla="*/ 615374 w 667727"/>
                <a:gd name="connsiteY4" fmla="*/ 248702 h 479394"/>
                <a:gd name="connsiteX5" fmla="*/ 615374 w 667727"/>
                <a:gd name="connsiteY5" fmla="*/ 61738 h 479394"/>
                <a:gd name="connsiteX6" fmla="*/ 615374 w 667727"/>
                <a:gd name="connsiteY6" fmla="*/ 61738 h 479394"/>
                <a:gd name="connsiteX7" fmla="*/ 521892 w 667727"/>
                <a:gd name="connsiteY7" fmla="*/ 23044 h 479394"/>
                <a:gd name="connsiteX8" fmla="*/ 155156 w 667727"/>
                <a:gd name="connsiteY8" fmla="*/ 23044 h 479394"/>
                <a:gd name="connsiteX9" fmla="*/ 61846 w 667727"/>
                <a:gd name="connsiteY9" fmla="*/ 61738 h 479394"/>
                <a:gd name="connsiteX10" fmla="*/ 61846 w 667727"/>
                <a:gd name="connsiteY10" fmla="*/ 61738 h 479394"/>
                <a:gd name="connsiteX11" fmla="*/ 61572 w 667727"/>
                <a:gd name="connsiteY11" fmla="*/ 248428 h 479394"/>
                <a:gd name="connsiteX12" fmla="*/ 61846 w 667727"/>
                <a:gd name="connsiteY12" fmla="*/ 248702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7727" h="479394">
                  <a:moveTo>
                    <a:pt x="206349" y="393205"/>
                  </a:moveTo>
                  <a:lnTo>
                    <a:pt x="245042" y="432071"/>
                  </a:lnTo>
                  <a:cubicBezTo>
                    <a:pt x="296697" y="483623"/>
                    <a:pt x="380351" y="483623"/>
                    <a:pt x="432006" y="432071"/>
                  </a:cubicBezTo>
                  <a:lnTo>
                    <a:pt x="470700" y="393205"/>
                  </a:lnTo>
                  <a:lnTo>
                    <a:pt x="615374" y="248702"/>
                  </a:lnTo>
                  <a:cubicBezTo>
                    <a:pt x="666926" y="197047"/>
                    <a:pt x="666926" y="113393"/>
                    <a:pt x="615374" y="61738"/>
                  </a:cubicBezTo>
                  <a:lnTo>
                    <a:pt x="615374" y="61738"/>
                  </a:lnTo>
                  <a:cubicBezTo>
                    <a:pt x="590549" y="36998"/>
                    <a:pt x="556940" y="23096"/>
                    <a:pt x="521892" y="23044"/>
                  </a:cubicBezTo>
                  <a:lnTo>
                    <a:pt x="155156" y="23044"/>
                  </a:lnTo>
                  <a:cubicBezTo>
                    <a:pt x="120160" y="23096"/>
                    <a:pt x="86603" y="37015"/>
                    <a:pt x="61846" y="61738"/>
                  </a:cubicBezTo>
                  <a:lnTo>
                    <a:pt x="61846" y="61738"/>
                  </a:lnTo>
                  <a:cubicBezTo>
                    <a:pt x="10225" y="113205"/>
                    <a:pt x="10088" y="196791"/>
                    <a:pt x="61572" y="248428"/>
                  </a:cubicBezTo>
                  <a:cubicBezTo>
                    <a:pt x="61657" y="248514"/>
                    <a:pt x="61760" y="248617"/>
                    <a:pt x="61846" y="248702"/>
                  </a:cubicBezTo>
                  <a:close/>
                </a:path>
              </a:pathLst>
            </a:custGeom>
            <a:solidFill>
              <a:srgbClr val="F2F2F2"/>
            </a:solidFill>
            <a:ln w="1709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EEE446-1301-4D3F-99D2-C4E33545148F}"/>
                </a:ext>
              </a:extLst>
            </p:cNvPr>
            <p:cNvSpPr/>
            <p:nvPr/>
          </p:nvSpPr>
          <p:spPr>
            <a:xfrm>
              <a:off x="4509436"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2999"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C266F5-3238-471E-A266-415C76AF5011}"/>
                </a:ext>
              </a:extLst>
            </p:cNvPr>
            <p:cNvSpPr/>
            <p:nvPr/>
          </p:nvSpPr>
          <p:spPr>
            <a:xfrm>
              <a:off x="5630533"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3000"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6BAD0C-0046-4F32-B998-A9C095E49C2E}"/>
                </a:ext>
              </a:extLst>
            </p:cNvPr>
            <p:cNvSpPr/>
            <p:nvPr/>
          </p:nvSpPr>
          <p:spPr>
            <a:xfrm>
              <a:off x="3761921" y="345947"/>
              <a:ext cx="3218788" cy="3030457"/>
            </a:xfrm>
            <a:custGeom>
              <a:avLst/>
              <a:gdLst>
                <a:gd name="connsiteX0" fmla="*/ 176453 w 3218787"/>
                <a:gd name="connsiteY0" fmla="*/ 2455808 h 3030456"/>
                <a:gd name="connsiteX1" fmla="*/ 352288 w 3218787"/>
                <a:gd name="connsiteY1" fmla="*/ 2682835 h 3030456"/>
                <a:gd name="connsiteX2" fmla="*/ 580000 w 3218787"/>
                <a:gd name="connsiteY2" fmla="*/ 2858670 h 3030456"/>
                <a:gd name="connsiteX3" fmla="*/ 847947 w 3218787"/>
                <a:gd name="connsiteY3" fmla="*/ 2972526 h 3030456"/>
                <a:gd name="connsiteX4" fmla="*/ 1144144 w 3218787"/>
                <a:gd name="connsiteY4" fmla="*/ 3012761 h 3030456"/>
                <a:gd name="connsiteX5" fmla="*/ 1344975 w 3218787"/>
                <a:gd name="connsiteY5" fmla="*/ 2975437 h 3030456"/>
                <a:gd name="connsiteX6" fmla="*/ 1517900 w 3218787"/>
                <a:gd name="connsiteY6" fmla="*/ 2868087 h 3030456"/>
                <a:gd name="connsiteX7" fmla="*/ 1690824 w 3218787"/>
                <a:gd name="connsiteY7" fmla="*/ 2975437 h 3030456"/>
                <a:gd name="connsiteX8" fmla="*/ 1891656 w 3218787"/>
                <a:gd name="connsiteY8" fmla="*/ 3012761 h 3030456"/>
                <a:gd name="connsiteX9" fmla="*/ 2188024 w 3218787"/>
                <a:gd name="connsiteY9" fmla="*/ 2972526 h 3030456"/>
                <a:gd name="connsiteX10" fmla="*/ 2455800 w 3218787"/>
                <a:gd name="connsiteY10" fmla="*/ 2859355 h 3030456"/>
                <a:gd name="connsiteX11" fmla="*/ 2683170 w 3218787"/>
                <a:gd name="connsiteY11" fmla="*/ 2683520 h 3030456"/>
                <a:gd name="connsiteX12" fmla="*/ 2859004 w 3218787"/>
                <a:gd name="connsiteY12" fmla="*/ 2455808 h 3030456"/>
                <a:gd name="connsiteX13" fmla="*/ 2972860 w 3218787"/>
                <a:gd name="connsiteY13" fmla="*/ 2187860 h 3030456"/>
                <a:gd name="connsiteX14" fmla="*/ 3013095 w 3218787"/>
                <a:gd name="connsiteY14" fmla="*/ 1891492 h 3030456"/>
                <a:gd name="connsiteX15" fmla="*/ 3013095 w 3218787"/>
                <a:gd name="connsiteY15" fmla="*/ 1853654 h 3030456"/>
                <a:gd name="connsiteX16" fmla="*/ 2825960 w 3218787"/>
                <a:gd name="connsiteY16" fmla="*/ 1666690 h 3030456"/>
                <a:gd name="connsiteX17" fmla="*/ 2825960 w 3218787"/>
                <a:gd name="connsiteY17" fmla="*/ 1144151 h 3030456"/>
                <a:gd name="connsiteX18" fmla="*/ 2826988 w 3218787"/>
                <a:gd name="connsiteY18" fmla="*/ 1144151 h 3030456"/>
                <a:gd name="connsiteX19" fmla="*/ 2944782 w 3218787"/>
                <a:gd name="connsiteY19" fmla="*/ 1428534 h 3030456"/>
                <a:gd name="connsiteX20" fmla="*/ 3064955 w 3218787"/>
                <a:gd name="connsiteY20" fmla="*/ 1483622 h 3030456"/>
                <a:gd name="connsiteX21" fmla="*/ 3120051 w 3218787"/>
                <a:gd name="connsiteY21" fmla="*/ 1363443 h 3030456"/>
                <a:gd name="connsiteX22" fmla="*/ 3117363 w 3218787"/>
                <a:gd name="connsiteY22" fmla="*/ 1356967 h 3030456"/>
                <a:gd name="connsiteX23" fmla="*/ 2992207 w 3218787"/>
                <a:gd name="connsiteY23" fmla="*/ 1054949 h 3030456"/>
                <a:gd name="connsiteX24" fmla="*/ 3171124 w 3218787"/>
                <a:gd name="connsiteY24" fmla="*/ 876032 h 3030456"/>
                <a:gd name="connsiteX25" fmla="*/ 3176500 w 3218787"/>
                <a:gd name="connsiteY25" fmla="*/ 743938 h 3030456"/>
                <a:gd name="connsiteX26" fmla="*/ 3044410 w 3218787"/>
                <a:gd name="connsiteY26" fmla="*/ 738557 h 3030456"/>
                <a:gd name="connsiteX27" fmla="*/ 3038948 w 3218787"/>
                <a:gd name="connsiteY27" fmla="*/ 744027 h 3030456"/>
                <a:gd name="connsiteX28" fmla="*/ 2825960 w 3218787"/>
                <a:gd name="connsiteY28" fmla="*/ 957015 h 3030456"/>
                <a:gd name="connsiteX29" fmla="*/ 2825960 w 3218787"/>
                <a:gd name="connsiteY29" fmla="*/ 316510 h 3030456"/>
                <a:gd name="connsiteX30" fmla="*/ 2803189 w 3218787"/>
                <a:gd name="connsiteY30" fmla="*/ 201798 h 3030456"/>
                <a:gd name="connsiteX31" fmla="*/ 2532503 w 3218787"/>
                <a:gd name="connsiteY31" fmla="*/ 23053 h 3030456"/>
                <a:gd name="connsiteX32" fmla="*/ 2421557 w 3218787"/>
                <a:gd name="connsiteY32" fmla="*/ 45653 h 3030456"/>
                <a:gd name="connsiteX33" fmla="*/ 2328076 w 3218787"/>
                <a:gd name="connsiteY33" fmla="*/ 108659 h 3030456"/>
                <a:gd name="connsiteX34" fmla="*/ 1853647 w 3218787"/>
                <a:gd name="connsiteY34" fmla="*/ 583602 h 3030456"/>
                <a:gd name="connsiteX35" fmla="*/ 1182153 w 3218787"/>
                <a:gd name="connsiteY35" fmla="*/ 583602 h 3030456"/>
                <a:gd name="connsiteX36" fmla="*/ 707724 w 3218787"/>
                <a:gd name="connsiteY36" fmla="*/ 108659 h 3030456"/>
                <a:gd name="connsiteX37" fmla="*/ 613557 w 3218787"/>
                <a:gd name="connsiteY37" fmla="*/ 45139 h 3030456"/>
                <a:gd name="connsiteX38" fmla="*/ 503297 w 3218787"/>
                <a:gd name="connsiteY38" fmla="*/ 23053 h 3030456"/>
                <a:gd name="connsiteX39" fmla="*/ 296130 w 3218787"/>
                <a:gd name="connsiteY39" fmla="*/ 108659 h 3030456"/>
                <a:gd name="connsiteX40" fmla="*/ 233295 w 3218787"/>
                <a:gd name="connsiteY40" fmla="*/ 201285 h 3030456"/>
                <a:gd name="connsiteX41" fmla="*/ 210010 w 3218787"/>
                <a:gd name="connsiteY41" fmla="*/ 315826 h 3030456"/>
                <a:gd name="connsiteX42" fmla="*/ 210010 w 3218787"/>
                <a:gd name="connsiteY42" fmla="*/ 957358 h 3030456"/>
                <a:gd name="connsiteX43" fmla="*/ 120614 w 3218787"/>
                <a:gd name="connsiteY43" fmla="*/ 1054754 h 3030456"/>
                <a:gd name="connsiteX44" fmla="*/ 210010 w 3218787"/>
                <a:gd name="connsiteY44" fmla="*/ 1144151 h 3030456"/>
                <a:gd name="connsiteX45" fmla="*/ 210010 w 3218787"/>
                <a:gd name="connsiteY45" fmla="*/ 1666690 h 3030456"/>
                <a:gd name="connsiteX46" fmla="*/ 23047 w 3218787"/>
                <a:gd name="connsiteY46" fmla="*/ 1853654 h 3030456"/>
                <a:gd name="connsiteX47" fmla="*/ 23047 w 3218787"/>
                <a:gd name="connsiteY47" fmla="*/ 1891492 h 3030456"/>
                <a:gd name="connsiteX48" fmla="*/ 63624 w 3218787"/>
                <a:gd name="connsiteY48" fmla="*/ 2188716 h 3030456"/>
                <a:gd name="connsiteX49" fmla="*/ 176453 w 3218787"/>
                <a:gd name="connsiteY49" fmla="*/ 2455808 h 3030456"/>
                <a:gd name="connsiteX50" fmla="*/ 396803 w 3218787"/>
                <a:gd name="connsiteY50" fmla="*/ 315654 h 3030456"/>
                <a:gd name="connsiteX51" fmla="*/ 428135 w 3218787"/>
                <a:gd name="connsiteY51" fmla="*/ 240492 h 3030456"/>
                <a:gd name="connsiteX52" fmla="*/ 503297 w 3218787"/>
                <a:gd name="connsiteY52" fmla="*/ 210530 h 3030456"/>
                <a:gd name="connsiteX53" fmla="*/ 574863 w 3218787"/>
                <a:gd name="connsiteY53" fmla="*/ 241177 h 3030456"/>
                <a:gd name="connsiteX54" fmla="*/ 1105621 w 3218787"/>
                <a:gd name="connsiteY54" fmla="*/ 771935 h 3030456"/>
                <a:gd name="connsiteX55" fmla="*/ 1929836 w 3218787"/>
                <a:gd name="connsiteY55" fmla="*/ 771935 h 3030456"/>
                <a:gd name="connsiteX56" fmla="*/ 2459567 w 3218787"/>
                <a:gd name="connsiteY56" fmla="*/ 243574 h 3030456"/>
                <a:gd name="connsiteX57" fmla="*/ 2493809 w 3218787"/>
                <a:gd name="connsiteY57" fmla="*/ 220118 h 3030456"/>
                <a:gd name="connsiteX58" fmla="*/ 2533188 w 3218787"/>
                <a:gd name="connsiteY58" fmla="*/ 211386 h 3030456"/>
                <a:gd name="connsiteX59" fmla="*/ 2608350 w 3218787"/>
                <a:gd name="connsiteY59" fmla="*/ 242033 h 3030456"/>
                <a:gd name="connsiteX60" fmla="*/ 2639682 w 3218787"/>
                <a:gd name="connsiteY60" fmla="*/ 318051 h 3030456"/>
                <a:gd name="connsiteX61" fmla="*/ 2639682 w 3218787"/>
                <a:gd name="connsiteY61" fmla="*/ 957187 h 3030456"/>
                <a:gd name="connsiteX62" fmla="*/ 396803 w 3218787"/>
                <a:gd name="connsiteY62" fmla="*/ 957187 h 3030456"/>
                <a:gd name="connsiteX63" fmla="*/ 396803 w 3218787"/>
                <a:gd name="connsiteY63" fmla="*/ 1744763 h 3030456"/>
                <a:gd name="connsiteX64" fmla="*/ 396803 w 3218787"/>
                <a:gd name="connsiteY64" fmla="*/ 1145520 h 3030456"/>
                <a:gd name="connsiteX65" fmla="*/ 2639682 w 3218787"/>
                <a:gd name="connsiteY65" fmla="*/ 1145520 h 3030456"/>
                <a:gd name="connsiteX66" fmla="*/ 2639682 w 3218787"/>
                <a:gd name="connsiteY66" fmla="*/ 1744763 h 3030456"/>
                <a:gd name="connsiteX67" fmla="*/ 2825104 w 3218787"/>
                <a:gd name="connsiteY67" fmla="*/ 1930186 h 3030456"/>
                <a:gd name="connsiteX68" fmla="*/ 2790006 w 3218787"/>
                <a:gd name="connsiteY68" fmla="*/ 2148482 h 3030456"/>
                <a:gd name="connsiteX69" fmla="*/ 2706112 w 3218787"/>
                <a:gd name="connsiteY69" fmla="*/ 2349827 h 3030456"/>
                <a:gd name="connsiteX70" fmla="*/ 2577703 w 3218787"/>
                <a:gd name="connsiteY70" fmla="*/ 2526518 h 3030456"/>
                <a:gd name="connsiteX71" fmla="*/ 2409059 w 3218787"/>
                <a:gd name="connsiteY71" fmla="*/ 2670336 h 3030456"/>
                <a:gd name="connsiteX72" fmla="*/ 1892341 w 3218787"/>
                <a:gd name="connsiteY72" fmla="*/ 2826482 h 3030456"/>
                <a:gd name="connsiteX73" fmla="*/ 1767527 w 3218787"/>
                <a:gd name="connsiteY73" fmla="*/ 2806793 h 3030456"/>
                <a:gd name="connsiteX74" fmla="*/ 1671819 w 3218787"/>
                <a:gd name="connsiteY74" fmla="*/ 2753546 h 3030456"/>
                <a:gd name="connsiteX75" fmla="*/ 1593062 w 3218787"/>
                <a:gd name="connsiteY75" fmla="*/ 2673932 h 3030456"/>
                <a:gd name="connsiteX76" fmla="*/ 1534507 w 3218787"/>
                <a:gd name="connsiteY76" fmla="*/ 2597058 h 3030456"/>
                <a:gd name="connsiteX77" fmla="*/ 1501806 w 3218787"/>
                <a:gd name="connsiteY77" fmla="*/ 2597058 h 3030456"/>
                <a:gd name="connsiteX78" fmla="*/ 1443251 w 3218787"/>
                <a:gd name="connsiteY78" fmla="*/ 2673932 h 3030456"/>
                <a:gd name="connsiteX79" fmla="*/ 1364494 w 3218787"/>
                <a:gd name="connsiteY79" fmla="*/ 2753546 h 3030456"/>
                <a:gd name="connsiteX80" fmla="*/ 1268786 w 3218787"/>
                <a:gd name="connsiteY80" fmla="*/ 2806793 h 3030456"/>
                <a:gd name="connsiteX81" fmla="*/ 1143972 w 3218787"/>
                <a:gd name="connsiteY81" fmla="*/ 2826482 h 3030456"/>
                <a:gd name="connsiteX82" fmla="*/ 459124 w 3218787"/>
                <a:gd name="connsiteY82" fmla="*/ 2526518 h 3030456"/>
                <a:gd name="connsiteX83" fmla="*/ 330715 w 3218787"/>
                <a:gd name="connsiteY83" fmla="*/ 2349827 h 3030456"/>
                <a:gd name="connsiteX84" fmla="*/ 246821 w 3218787"/>
                <a:gd name="connsiteY84" fmla="*/ 2148482 h 3030456"/>
                <a:gd name="connsiteX85" fmla="*/ 211722 w 3218787"/>
                <a:gd name="connsiteY85" fmla="*/ 1930186 h 30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18787" h="3030456">
                  <a:moveTo>
                    <a:pt x="176453" y="2455808"/>
                  </a:moveTo>
                  <a:cubicBezTo>
                    <a:pt x="224906" y="2538828"/>
                    <a:pt x="284020" y="2615155"/>
                    <a:pt x="352288" y="2682835"/>
                  </a:cubicBezTo>
                  <a:cubicBezTo>
                    <a:pt x="420581" y="2750687"/>
                    <a:pt x="497077" y="2809755"/>
                    <a:pt x="580000" y="2858670"/>
                  </a:cubicBezTo>
                  <a:cubicBezTo>
                    <a:pt x="663967" y="2908150"/>
                    <a:pt x="754047" y="2946416"/>
                    <a:pt x="847947" y="2972526"/>
                  </a:cubicBezTo>
                  <a:cubicBezTo>
                    <a:pt x="944373" y="2999441"/>
                    <a:pt x="1044036" y="3012967"/>
                    <a:pt x="1144144" y="3012761"/>
                  </a:cubicBezTo>
                  <a:cubicBezTo>
                    <a:pt x="1212834" y="3013001"/>
                    <a:pt x="1280959" y="3000331"/>
                    <a:pt x="1344975" y="2975437"/>
                  </a:cubicBezTo>
                  <a:cubicBezTo>
                    <a:pt x="1408735" y="2950594"/>
                    <a:pt x="1467341" y="2914194"/>
                    <a:pt x="1517900" y="2868087"/>
                  </a:cubicBezTo>
                  <a:cubicBezTo>
                    <a:pt x="1568459" y="2914194"/>
                    <a:pt x="1627065" y="2950594"/>
                    <a:pt x="1690824" y="2975437"/>
                  </a:cubicBezTo>
                  <a:cubicBezTo>
                    <a:pt x="1754840" y="3000331"/>
                    <a:pt x="1822965" y="3012984"/>
                    <a:pt x="1891656" y="3012761"/>
                  </a:cubicBezTo>
                  <a:cubicBezTo>
                    <a:pt x="1991815" y="3012984"/>
                    <a:pt x="2091546" y="2999441"/>
                    <a:pt x="2188024" y="2972526"/>
                  </a:cubicBezTo>
                  <a:cubicBezTo>
                    <a:pt x="2281797" y="2946502"/>
                    <a:pt x="2371803" y="2908476"/>
                    <a:pt x="2455800" y="2859355"/>
                  </a:cubicBezTo>
                  <a:cubicBezTo>
                    <a:pt x="2538941" y="2810919"/>
                    <a:pt x="2615387" y="2751816"/>
                    <a:pt x="2683170" y="2683520"/>
                  </a:cubicBezTo>
                  <a:cubicBezTo>
                    <a:pt x="2751021" y="2615223"/>
                    <a:pt x="2810089" y="2538726"/>
                    <a:pt x="2859004" y="2455808"/>
                  </a:cubicBezTo>
                  <a:cubicBezTo>
                    <a:pt x="2908485" y="2371845"/>
                    <a:pt x="2946751" y="2281753"/>
                    <a:pt x="2972860" y="2187860"/>
                  </a:cubicBezTo>
                  <a:cubicBezTo>
                    <a:pt x="2999860" y="2091399"/>
                    <a:pt x="3013403" y="1991668"/>
                    <a:pt x="3013095" y="1891492"/>
                  </a:cubicBezTo>
                  <a:lnTo>
                    <a:pt x="3013095" y="1853654"/>
                  </a:lnTo>
                  <a:lnTo>
                    <a:pt x="2825960" y="1666690"/>
                  </a:lnTo>
                  <a:lnTo>
                    <a:pt x="2825960" y="1144151"/>
                  </a:lnTo>
                  <a:lnTo>
                    <a:pt x="2826988" y="1144151"/>
                  </a:lnTo>
                  <a:lnTo>
                    <a:pt x="2944782" y="1428534"/>
                  </a:lnTo>
                  <a:cubicBezTo>
                    <a:pt x="2962759" y="1476932"/>
                    <a:pt x="3016571" y="1501595"/>
                    <a:pt x="3064955" y="1483622"/>
                  </a:cubicBezTo>
                  <a:cubicBezTo>
                    <a:pt x="3113357" y="1465646"/>
                    <a:pt x="3138029" y="1411841"/>
                    <a:pt x="3120051" y="1363443"/>
                  </a:cubicBezTo>
                  <a:cubicBezTo>
                    <a:pt x="3119230" y="1361251"/>
                    <a:pt x="3118340" y="1359090"/>
                    <a:pt x="3117363" y="1356967"/>
                  </a:cubicBezTo>
                  <a:lnTo>
                    <a:pt x="2992207" y="1054949"/>
                  </a:lnTo>
                  <a:lnTo>
                    <a:pt x="3171124" y="876032"/>
                  </a:lnTo>
                  <a:cubicBezTo>
                    <a:pt x="3209082" y="841041"/>
                    <a:pt x="3211496" y="781901"/>
                    <a:pt x="3176500" y="743938"/>
                  </a:cubicBezTo>
                  <a:cubicBezTo>
                    <a:pt x="3141521" y="705976"/>
                    <a:pt x="3082368" y="703567"/>
                    <a:pt x="3044410" y="738557"/>
                  </a:cubicBezTo>
                  <a:cubicBezTo>
                    <a:pt x="3042510" y="740305"/>
                    <a:pt x="3040695" y="742129"/>
                    <a:pt x="3038948" y="744027"/>
                  </a:cubicBezTo>
                  <a:lnTo>
                    <a:pt x="2825960" y="957015"/>
                  </a:lnTo>
                  <a:lnTo>
                    <a:pt x="2825960" y="316510"/>
                  </a:lnTo>
                  <a:cubicBezTo>
                    <a:pt x="2826286" y="277120"/>
                    <a:pt x="2818530" y="238078"/>
                    <a:pt x="2803189" y="201798"/>
                  </a:cubicBezTo>
                  <a:cubicBezTo>
                    <a:pt x="2757595" y="92800"/>
                    <a:pt x="2650639" y="22174"/>
                    <a:pt x="2532503" y="23053"/>
                  </a:cubicBezTo>
                  <a:cubicBezTo>
                    <a:pt x="2494357" y="22872"/>
                    <a:pt x="2456588" y="30566"/>
                    <a:pt x="2421557" y="45653"/>
                  </a:cubicBezTo>
                  <a:cubicBezTo>
                    <a:pt x="2386665" y="60488"/>
                    <a:pt x="2354922" y="81876"/>
                    <a:pt x="2328076" y="108659"/>
                  </a:cubicBezTo>
                  <a:lnTo>
                    <a:pt x="1853647" y="583602"/>
                  </a:lnTo>
                  <a:lnTo>
                    <a:pt x="1182153" y="583602"/>
                  </a:lnTo>
                  <a:lnTo>
                    <a:pt x="707724" y="108659"/>
                  </a:lnTo>
                  <a:cubicBezTo>
                    <a:pt x="680763" y="81565"/>
                    <a:pt x="648777" y="59989"/>
                    <a:pt x="613557" y="45139"/>
                  </a:cubicBezTo>
                  <a:cubicBezTo>
                    <a:pt x="578681" y="30376"/>
                    <a:pt x="541167" y="22862"/>
                    <a:pt x="503297" y="23053"/>
                  </a:cubicBezTo>
                  <a:cubicBezTo>
                    <a:pt x="425560" y="22671"/>
                    <a:pt x="350923" y="53513"/>
                    <a:pt x="296130" y="108659"/>
                  </a:cubicBezTo>
                  <a:cubicBezTo>
                    <a:pt x="269493" y="135263"/>
                    <a:pt x="248167" y="166698"/>
                    <a:pt x="233295" y="201285"/>
                  </a:cubicBezTo>
                  <a:cubicBezTo>
                    <a:pt x="217600" y="237414"/>
                    <a:pt x="209666" y="276436"/>
                    <a:pt x="210010" y="315826"/>
                  </a:cubicBezTo>
                  <a:lnTo>
                    <a:pt x="210010" y="957358"/>
                  </a:lnTo>
                  <a:cubicBezTo>
                    <a:pt x="158429" y="959567"/>
                    <a:pt x="118405" y="1003173"/>
                    <a:pt x="120614" y="1054754"/>
                  </a:cubicBezTo>
                  <a:cubicBezTo>
                    <a:pt x="122690" y="1103239"/>
                    <a:pt x="161525" y="1142074"/>
                    <a:pt x="210010" y="1144151"/>
                  </a:cubicBezTo>
                  <a:lnTo>
                    <a:pt x="210010" y="1666690"/>
                  </a:lnTo>
                  <a:lnTo>
                    <a:pt x="23047" y="1853654"/>
                  </a:lnTo>
                  <a:lnTo>
                    <a:pt x="23047" y="1891492"/>
                  </a:lnTo>
                  <a:cubicBezTo>
                    <a:pt x="22843" y="1991959"/>
                    <a:pt x="36497" y="2091981"/>
                    <a:pt x="63624" y="2188716"/>
                  </a:cubicBezTo>
                  <a:cubicBezTo>
                    <a:pt x="89629" y="2282216"/>
                    <a:pt x="127549" y="2371982"/>
                    <a:pt x="176453" y="2455808"/>
                  </a:cubicBezTo>
                  <a:close/>
                  <a:moveTo>
                    <a:pt x="396803" y="315654"/>
                  </a:moveTo>
                  <a:cubicBezTo>
                    <a:pt x="396087" y="287286"/>
                    <a:pt x="407481" y="259954"/>
                    <a:pt x="428135" y="240492"/>
                  </a:cubicBezTo>
                  <a:cubicBezTo>
                    <a:pt x="448230" y="220941"/>
                    <a:pt x="475262" y="210165"/>
                    <a:pt x="503297" y="210530"/>
                  </a:cubicBezTo>
                  <a:cubicBezTo>
                    <a:pt x="530362" y="210417"/>
                    <a:pt x="556268" y="221512"/>
                    <a:pt x="574863" y="241177"/>
                  </a:cubicBezTo>
                  <a:lnTo>
                    <a:pt x="1105621" y="771935"/>
                  </a:lnTo>
                  <a:lnTo>
                    <a:pt x="1929836" y="771935"/>
                  </a:lnTo>
                  <a:lnTo>
                    <a:pt x="2459567" y="243574"/>
                  </a:lnTo>
                  <a:cubicBezTo>
                    <a:pt x="2469531" y="233823"/>
                    <a:pt x="2481122" y="225886"/>
                    <a:pt x="2493809" y="220118"/>
                  </a:cubicBezTo>
                  <a:cubicBezTo>
                    <a:pt x="2506136" y="214345"/>
                    <a:pt x="2519576" y="211364"/>
                    <a:pt x="2533188" y="211386"/>
                  </a:cubicBezTo>
                  <a:cubicBezTo>
                    <a:pt x="2561352" y="211011"/>
                    <a:pt x="2588472" y="222068"/>
                    <a:pt x="2608350" y="242033"/>
                  </a:cubicBezTo>
                  <a:cubicBezTo>
                    <a:pt x="2628930" y="261906"/>
                    <a:pt x="2640281" y="289455"/>
                    <a:pt x="2639682" y="318051"/>
                  </a:cubicBezTo>
                  <a:lnTo>
                    <a:pt x="2639682" y="957187"/>
                  </a:lnTo>
                  <a:lnTo>
                    <a:pt x="396803" y="957187"/>
                  </a:lnTo>
                  <a:close/>
                  <a:moveTo>
                    <a:pt x="396803" y="1744763"/>
                  </a:moveTo>
                  <a:lnTo>
                    <a:pt x="396803" y="1145520"/>
                  </a:lnTo>
                  <a:lnTo>
                    <a:pt x="2639682" y="1145520"/>
                  </a:lnTo>
                  <a:lnTo>
                    <a:pt x="2639682" y="1744763"/>
                  </a:lnTo>
                  <a:lnTo>
                    <a:pt x="2825104" y="1930186"/>
                  </a:lnTo>
                  <a:cubicBezTo>
                    <a:pt x="2822399" y="2004115"/>
                    <a:pt x="2810603" y="2077428"/>
                    <a:pt x="2790006" y="2148482"/>
                  </a:cubicBezTo>
                  <a:cubicBezTo>
                    <a:pt x="2769837" y="2218593"/>
                    <a:pt x="2741690" y="2286136"/>
                    <a:pt x="2706112" y="2349827"/>
                  </a:cubicBezTo>
                  <a:cubicBezTo>
                    <a:pt x="2670654" y="2413724"/>
                    <a:pt x="2627526" y="2473049"/>
                    <a:pt x="2577703" y="2526518"/>
                  </a:cubicBezTo>
                  <a:cubicBezTo>
                    <a:pt x="2527230" y="2580810"/>
                    <a:pt x="2470644" y="2629075"/>
                    <a:pt x="2409059" y="2670336"/>
                  </a:cubicBezTo>
                  <a:cubicBezTo>
                    <a:pt x="2409059" y="2670336"/>
                    <a:pt x="2208912" y="2826482"/>
                    <a:pt x="1892341" y="2826482"/>
                  </a:cubicBezTo>
                  <a:cubicBezTo>
                    <a:pt x="1849897" y="2827373"/>
                    <a:pt x="1807625" y="2820712"/>
                    <a:pt x="1767527" y="2806793"/>
                  </a:cubicBezTo>
                  <a:cubicBezTo>
                    <a:pt x="1732994" y="2794243"/>
                    <a:pt x="1700686" y="2776283"/>
                    <a:pt x="1671819" y="2753546"/>
                  </a:cubicBezTo>
                  <a:cubicBezTo>
                    <a:pt x="1642645" y="2730055"/>
                    <a:pt x="1616227" y="2703363"/>
                    <a:pt x="1593062" y="2673932"/>
                  </a:cubicBezTo>
                  <a:cubicBezTo>
                    <a:pt x="1573886" y="2649791"/>
                    <a:pt x="1554368" y="2623938"/>
                    <a:pt x="1534507" y="2597058"/>
                  </a:cubicBezTo>
                  <a:lnTo>
                    <a:pt x="1501806" y="2597058"/>
                  </a:lnTo>
                  <a:cubicBezTo>
                    <a:pt x="1482117" y="2623938"/>
                    <a:pt x="1462427" y="2649791"/>
                    <a:pt x="1443251" y="2673932"/>
                  </a:cubicBezTo>
                  <a:cubicBezTo>
                    <a:pt x="1420138" y="2703398"/>
                    <a:pt x="1393703" y="2730107"/>
                    <a:pt x="1364494" y="2753546"/>
                  </a:cubicBezTo>
                  <a:cubicBezTo>
                    <a:pt x="1335627" y="2776283"/>
                    <a:pt x="1303320" y="2794243"/>
                    <a:pt x="1268786" y="2806793"/>
                  </a:cubicBezTo>
                  <a:cubicBezTo>
                    <a:pt x="1228688" y="2820712"/>
                    <a:pt x="1186416" y="2827373"/>
                    <a:pt x="1143972" y="2826482"/>
                  </a:cubicBezTo>
                  <a:cubicBezTo>
                    <a:pt x="883850" y="2826362"/>
                    <a:pt x="635594" y="2717625"/>
                    <a:pt x="459124" y="2526518"/>
                  </a:cubicBezTo>
                  <a:cubicBezTo>
                    <a:pt x="409407" y="2472963"/>
                    <a:pt x="366296" y="2413655"/>
                    <a:pt x="330715" y="2349827"/>
                  </a:cubicBezTo>
                  <a:cubicBezTo>
                    <a:pt x="295206" y="2286102"/>
                    <a:pt x="267060" y="2218559"/>
                    <a:pt x="246821" y="2148482"/>
                  </a:cubicBezTo>
                  <a:cubicBezTo>
                    <a:pt x="226222" y="2077428"/>
                    <a:pt x="214434" y="2004115"/>
                    <a:pt x="211722" y="1930186"/>
                  </a:cubicBezTo>
                  <a:close/>
                </a:path>
              </a:pathLst>
            </a:custGeom>
            <a:solidFill>
              <a:srgbClr val="F2F2F2"/>
            </a:solidFill>
            <a:ln w="17094"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spTree>
    <p:extLst>
      <p:ext uri="{BB962C8B-B14F-4D97-AF65-F5344CB8AC3E}">
        <p14:creationId xmlns:p14="http://schemas.microsoft.com/office/powerpoint/2010/main" val="2755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2" presetClass="entr" presetSubtype="4" decel="100000" fill="hold" nodeType="withEffect">
                                  <p:stCondLst>
                                    <p:cond delay="1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32" presetClass="emph" presetSubtype="0" fill="hold" nodeType="after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61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08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34126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87877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257742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6.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sv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21" Type="http://schemas.openxmlformats.org/officeDocument/2006/relationships/image" Target="../media/image3.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sv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image" Target="../media/image6.svg"/><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image" Target="../media/image5.png"/><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1E4AA-0136-4853-A4FF-F85F4D52669F}"/>
              </a:ext>
            </a:extLst>
          </p:cNvPr>
          <p:cNvSpPr/>
          <p:nvPr userDrawn="1"/>
        </p:nvSpPr>
        <p:spPr>
          <a:xfrm>
            <a:off x="2496000" y="-396000"/>
            <a:ext cx="720000" cy="31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CD09EA1A-01C7-499C-8D78-0580056AA492}"/>
              </a:ext>
            </a:extLst>
          </p:cNvPr>
          <p:cNvPicPr>
            <a:picLocks noChangeAspect="1"/>
          </p:cNvPicPr>
          <p:nvPr userDrawn="1"/>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51000" y="-891000"/>
            <a:ext cx="495000" cy="673333"/>
          </a:xfrm>
          <a:prstGeom prst="rect">
            <a:avLst/>
          </a:prstGeom>
        </p:spPr>
      </p:pic>
      <p:pic>
        <p:nvPicPr>
          <p:cNvPr id="16" name="Graphic 15">
            <a:extLst>
              <a:ext uri="{FF2B5EF4-FFF2-40B4-BE49-F238E27FC236}">
                <a16:creationId xmlns:a16="http://schemas.microsoft.com/office/drawing/2014/main" id="{C66C5DB2-3EE4-4C6F-BD9B-571CB9690FEE}"/>
              </a:ext>
            </a:extLst>
          </p:cNvPr>
          <p:cNvPicPr>
            <a:picLocks noChangeAspect="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261000" y="-531000"/>
            <a:ext cx="912649" cy="315000"/>
          </a:xfrm>
          <a:prstGeom prst="rect">
            <a:avLst/>
          </a:prstGeom>
        </p:spPr>
      </p:pic>
      <p:pic>
        <p:nvPicPr>
          <p:cNvPr id="18" name="Graphic 17">
            <a:extLst>
              <a:ext uri="{FF2B5EF4-FFF2-40B4-BE49-F238E27FC236}">
                <a16:creationId xmlns:a16="http://schemas.microsoft.com/office/drawing/2014/main" id="{EE386FFC-9EE6-4482-8E4E-473BC48274DC}"/>
              </a:ext>
            </a:extLst>
          </p:cNvPr>
          <p:cNvPicPr>
            <a:picLocks noChangeAspect="1"/>
          </p:cNvPicPr>
          <p:nvPr userDrawn="1"/>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061000" y="-891000"/>
            <a:ext cx="2569140" cy="726952"/>
          </a:xfrm>
          <a:prstGeom prst="rect">
            <a:avLst/>
          </a:prstGeom>
        </p:spPr>
      </p:pic>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91E93B-7A79-4D1C-845A-D2D5C8CA5748}"/>
              </a:ext>
            </a:extLst>
          </p:cNvPr>
          <p:cNvSpPr/>
          <p:nvPr userDrawn="1"/>
        </p:nvSpPr>
        <p:spPr>
          <a:xfrm>
            <a:off x="2496000" y="-711000"/>
            <a:ext cx="720000" cy="315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0442683-144C-4531-8752-70148EA68617}"/>
              </a:ext>
            </a:extLst>
          </p:cNvPr>
          <p:cNvSpPr txBox="1"/>
          <p:nvPr userDrawn="1"/>
        </p:nvSpPr>
        <p:spPr>
          <a:xfrm>
            <a:off x="8660527" y="6539584"/>
            <a:ext cx="3502572" cy="338554"/>
          </a:xfrm>
          <a:prstGeom prst="rect">
            <a:avLst/>
          </a:prstGeom>
          <a:noFill/>
        </p:spPr>
        <p:txBody>
          <a:bodyPr wrap="square" rtlCol="0">
            <a:spAutoFit/>
          </a:bodyPr>
          <a:lstStyle/>
          <a:p>
            <a:pPr algn="r"/>
            <a:r>
              <a:rPr lang="en-US" sz="1600">
                <a:solidFill>
                  <a:schemeClr val="bg1">
                    <a:lumMod val="50000"/>
                  </a:schemeClr>
                </a:solidFill>
              </a:rPr>
              <a:t>#</a:t>
            </a:r>
            <a:r>
              <a:rPr lang="en-US" sz="1600" err="1">
                <a:solidFill>
                  <a:schemeClr val="bg1">
                    <a:lumMod val="50000"/>
                  </a:schemeClr>
                </a:solidFill>
              </a:rPr>
              <a:t>insiderDevTour</a:t>
            </a:r>
            <a:endParaRPr lang="en-US" sz="1600">
              <a:solidFill>
                <a:schemeClr val="bg1">
                  <a:lumMod val="50000"/>
                </a:schemeClr>
              </a:solidFill>
            </a:endParaRPr>
          </a:p>
        </p:txBody>
      </p:sp>
    </p:spTree>
    <p:extLst>
      <p:ext uri="{BB962C8B-B14F-4D97-AF65-F5344CB8AC3E}">
        <p14:creationId xmlns:p14="http://schemas.microsoft.com/office/powerpoint/2010/main" val="27359108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50" r:id="rId3"/>
    <p:sldLayoutId id="2147483667" r:id="rId4"/>
    <p:sldLayoutId id="2147483652" r:id="rId5"/>
    <p:sldLayoutId id="2147483653" r:id="rId6"/>
    <p:sldLayoutId id="2147483668" r:id="rId7"/>
    <p:sldLayoutId id="2147483669" r:id="rId8"/>
    <p:sldLayoutId id="2147483670" r:id="rId9"/>
    <p:sldLayoutId id="2147483654" r:id="rId10"/>
    <p:sldLayoutId id="2147483655" r:id="rId11"/>
    <p:sldLayoutId id="2147483657" r:id="rId12"/>
    <p:sldLayoutId id="2147483665" r:id="rId13"/>
    <p:sldLayoutId id="2147483671" r:id="rId14"/>
    <p:sldLayoutId id="2147483708" r:id="rId15"/>
    <p:sldLayoutId id="2147483730" r:id="rId16"/>
    <p:sldLayoutId id="2147483731" r:id="rId17"/>
    <p:sldLayoutId id="214748373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1E4AA-0136-4853-A4FF-F85F4D52669F}"/>
              </a:ext>
            </a:extLst>
          </p:cNvPr>
          <p:cNvSpPr/>
          <p:nvPr userDrawn="1"/>
        </p:nvSpPr>
        <p:spPr>
          <a:xfrm>
            <a:off x="2496000" y="-396000"/>
            <a:ext cx="720000" cy="31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CD09EA1A-01C7-499C-8D78-0580056AA492}"/>
              </a:ext>
            </a:extLst>
          </p:cNvPr>
          <p:cNvPicPr>
            <a:picLocks noChangeAspect="1"/>
          </p:cNvPicPr>
          <p:nvPr userDrawn="1"/>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51000" y="-891000"/>
            <a:ext cx="495000" cy="673333"/>
          </a:xfrm>
          <a:prstGeom prst="rect">
            <a:avLst/>
          </a:prstGeom>
        </p:spPr>
      </p:pic>
      <p:pic>
        <p:nvPicPr>
          <p:cNvPr id="16" name="Graphic 15">
            <a:extLst>
              <a:ext uri="{FF2B5EF4-FFF2-40B4-BE49-F238E27FC236}">
                <a16:creationId xmlns:a16="http://schemas.microsoft.com/office/drawing/2014/main" id="{C66C5DB2-3EE4-4C6F-BD9B-571CB9690FEE}"/>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61000" y="-531000"/>
            <a:ext cx="912649" cy="315000"/>
          </a:xfrm>
          <a:prstGeom prst="rect">
            <a:avLst/>
          </a:prstGeom>
        </p:spPr>
      </p:pic>
      <p:pic>
        <p:nvPicPr>
          <p:cNvPr id="18" name="Graphic 17">
            <a:extLst>
              <a:ext uri="{FF2B5EF4-FFF2-40B4-BE49-F238E27FC236}">
                <a16:creationId xmlns:a16="http://schemas.microsoft.com/office/drawing/2014/main" id="{EE386FFC-9EE6-4482-8E4E-473BC48274DC}"/>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61000" y="-891000"/>
            <a:ext cx="2569140" cy="726952"/>
          </a:xfrm>
          <a:prstGeom prst="rect">
            <a:avLst/>
          </a:prstGeom>
        </p:spPr>
      </p:pic>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91E93B-7A79-4D1C-845A-D2D5C8CA5748}"/>
              </a:ext>
            </a:extLst>
          </p:cNvPr>
          <p:cNvSpPr/>
          <p:nvPr userDrawn="1"/>
        </p:nvSpPr>
        <p:spPr>
          <a:xfrm>
            <a:off x="2496000" y="-711000"/>
            <a:ext cx="720000" cy="315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C7F7C75-E5EF-46ED-9089-8E7A0771CD68}"/>
              </a:ext>
            </a:extLst>
          </p:cNvPr>
          <p:cNvSpPr txBox="1"/>
          <p:nvPr userDrawn="1"/>
        </p:nvSpPr>
        <p:spPr>
          <a:xfrm>
            <a:off x="8660527" y="6539584"/>
            <a:ext cx="3502572" cy="338554"/>
          </a:xfrm>
          <a:prstGeom prst="rect">
            <a:avLst/>
          </a:prstGeom>
          <a:noFill/>
        </p:spPr>
        <p:txBody>
          <a:bodyPr wrap="square" rtlCol="0">
            <a:spAutoFit/>
          </a:bodyPr>
          <a:lstStyle/>
          <a:p>
            <a:pPr algn="r"/>
            <a:r>
              <a:rPr lang="en-US" sz="1600">
                <a:solidFill>
                  <a:schemeClr val="bg1">
                    <a:lumMod val="50000"/>
                  </a:schemeClr>
                </a:solidFill>
              </a:rPr>
              <a:t>#</a:t>
            </a:r>
            <a:r>
              <a:rPr lang="en-US" sz="1600" err="1">
                <a:solidFill>
                  <a:schemeClr val="bg1">
                    <a:lumMod val="50000"/>
                  </a:schemeClr>
                </a:solidFill>
              </a:rPr>
              <a:t>insiderDevTour</a:t>
            </a:r>
            <a:endParaRPr lang="en-US" sz="1600">
              <a:solidFill>
                <a:schemeClr val="bg1">
                  <a:lumMod val="50000"/>
                </a:schemeClr>
              </a:solidFill>
            </a:endParaRPr>
          </a:p>
        </p:txBody>
      </p:sp>
    </p:spTree>
    <p:extLst>
      <p:ext uri="{BB962C8B-B14F-4D97-AF65-F5344CB8AC3E}">
        <p14:creationId xmlns:p14="http://schemas.microsoft.com/office/powerpoint/2010/main" val="128280497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27" r:id="rId4"/>
    <p:sldLayoutId id="2147483715" r:id="rId5"/>
    <p:sldLayoutId id="2147483728"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customXml/item4.xml"/><Relationship Id="rId7" Type="http://schemas.openxmlformats.org/officeDocument/2006/relationships/image" Target="../media/image16.png"/><Relationship Id="rId2" Type="http://schemas.openxmlformats.org/officeDocument/2006/relationships/tags" Target="../tags/tag1.xml"/><Relationship Id="rId1" Type="http://schemas.openxmlformats.org/officeDocument/2006/relationships/customXml" Target="../../customXml/item5.xml"/><Relationship Id="rId6" Type="http://schemas.openxmlformats.org/officeDocument/2006/relationships/notesSlide" Target="../notesSlides/notesSlide4.xml"/><Relationship Id="rId5" Type="http://schemas.openxmlformats.org/officeDocument/2006/relationships/slideLayout" Target="../slideLayouts/slideLayout10.xml"/><Relationship Id="rId4"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ybuild.techcommunity.microsoft.com/sessions/77028" TargetMode="External"/><Relationship Id="rId2" Type="http://schemas.openxmlformats.org/officeDocument/2006/relationships/hyperlink" Target="https://mybuild.techcommunity.microsoft.com/sessions/77020" TargetMode="External"/><Relationship Id="rId1" Type="http://schemas.openxmlformats.org/officeDocument/2006/relationships/slideLayout" Target="../slideLayouts/slideLayout22.xml"/><Relationship Id="rId4" Type="http://schemas.openxmlformats.org/officeDocument/2006/relationships/hyperlink" Target="https://mybuild.techcommunity.microsoft.com/sessions/7702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icrosoftgraph"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aka.ms/o365devprogram"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210.png"/><Relationship Id="rId4" Type="http://schemas.openxmlformats.org/officeDocument/2006/relationships/customXml" Target="../ink/ink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4.emf"/><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dirty="0"/>
              <a:t>Current State: FINAL</a:t>
            </a:r>
          </a:p>
        </p:txBody>
      </p:sp>
      <p:sp>
        <p:nvSpPr>
          <p:cNvPr id="34" name="Content Placeholder 33">
            <a:extLst>
              <a:ext uri="{FF2B5EF4-FFF2-40B4-BE49-F238E27FC236}">
                <a16:creationId xmlns:a16="http://schemas.microsoft.com/office/drawing/2014/main" id="{7F3CAB47-D156-4ABE-B98B-2C470C473B38}"/>
              </a:ext>
            </a:extLst>
          </p:cNvPr>
          <p:cNvSpPr>
            <a:spLocks noGrp="1"/>
          </p:cNvSpPr>
          <p:nvPr>
            <p:ph idx="1"/>
          </p:nvPr>
        </p:nvSpPr>
        <p:spPr>
          <a:xfrm>
            <a:off x="336000" y="1584001"/>
            <a:ext cx="11520000" cy="2151754"/>
          </a:xfrm>
        </p:spPr>
        <p:txBody>
          <a:bodyPr/>
          <a:lstStyle/>
          <a:p>
            <a:endParaRPr lang="en-US" dirty="0"/>
          </a:p>
          <a:p>
            <a:endParaRPr lang="en-US" dirty="0"/>
          </a:p>
          <a:p>
            <a:endParaRPr lang="en-US" dirty="0"/>
          </a:p>
          <a:p>
            <a:endParaRPr lang="en-US" dirty="0"/>
          </a:p>
        </p:txBody>
      </p:sp>
      <p:graphicFrame>
        <p:nvGraphicFramePr>
          <p:cNvPr id="2" name="Table 1">
            <a:extLst>
              <a:ext uri="{FF2B5EF4-FFF2-40B4-BE49-F238E27FC236}">
                <a16:creationId xmlns:a16="http://schemas.microsoft.com/office/drawing/2014/main" id="{3BEA1BFC-DC52-4EBA-80A8-09C0625DE0FB}"/>
              </a:ext>
            </a:extLst>
          </p:cNvPr>
          <p:cNvGraphicFramePr>
            <a:graphicFrameLocks noGrp="1"/>
          </p:cNvGraphicFramePr>
          <p:nvPr>
            <p:extLst>
              <p:ext uri="{D42A27DB-BD31-4B8C-83A1-F6EECF244321}">
                <p14:modId xmlns:p14="http://schemas.microsoft.com/office/powerpoint/2010/main" val="238322882"/>
              </p:ext>
            </p:extLst>
          </p:nvPr>
        </p:nvGraphicFramePr>
        <p:xfrm>
          <a:off x="281292" y="3633320"/>
          <a:ext cx="9480123" cy="2966720"/>
        </p:xfrm>
        <a:graphic>
          <a:graphicData uri="http://schemas.openxmlformats.org/drawingml/2006/table">
            <a:tbl>
              <a:tblPr firstRow="1" bandRow="1">
                <a:tableStyleId>{073A0DAA-6AF3-43AB-8588-CEC1D06C72B9}</a:tableStyleId>
              </a:tblPr>
              <a:tblGrid>
                <a:gridCol w="3160041">
                  <a:extLst>
                    <a:ext uri="{9D8B030D-6E8A-4147-A177-3AD203B41FA5}">
                      <a16:colId xmlns:a16="http://schemas.microsoft.com/office/drawing/2014/main" val="3437403435"/>
                    </a:ext>
                  </a:extLst>
                </a:gridCol>
                <a:gridCol w="2459282">
                  <a:extLst>
                    <a:ext uri="{9D8B030D-6E8A-4147-A177-3AD203B41FA5}">
                      <a16:colId xmlns:a16="http://schemas.microsoft.com/office/drawing/2014/main" val="1766370051"/>
                    </a:ext>
                  </a:extLst>
                </a:gridCol>
                <a:gridCol w="3860800">
                  <a:extLst>
                    <a:ext uri="{9D8B030D-6E8A-4147-A177-3AD203B41FA5}">
                      <a16:colId xmlns:a16="http://schemas.microsoft.com/office/drawing/2014/main" val="1244457157"/>
                    </a:ext>
                  </a:extLst>
                </a:gridCol>
              </a:tblGrid>
              <a:tr h="370840">
                <a:tc>
                  <a:txBody>
                    <a:bodyPr/>
                    <a:lstStyle/>
                    <a:p>
                      <a:r>
                        <a:rPr lang="en-US"/>
                        <a:t>Role</a:t>
                      </a:r>
                    </a:p>
                  </a:txBody>
                  <a:tcPr/>
                </a:tc>
                <a:tc>
                  <a:txBody>
                    <a:bodyPr/>
                    <a:lstStyle/>
                    <a:p>
                      <a:r>
                        <a:rPr lang="en-US"/>
                        <a:t>Name</a:t>
                      </a:r>
                    </a:p>
                  </a:txBody>
                  <a:tcPr/>
                </a:tc>
                <a:tc>
                  <a:txBody>
                    <a:bodyPr/>
                    <a:lstStyle/>
                    <a:p>
                      <a:r>
                        <a:rPr lang="en-US"/>
                        <a:t>Reviewed / Approved</a:t>
                      </a:r>
                    </a:p>
                  </a:txBody>
                  <a:tcPr/>
                </a:tc>
                <a:extLst>
                  <a:ext uri="{0D108BD9-81ED-4DB2-BD59-A6C34878D82A}">
                    <a16:rowId xmlns:a16="http://schemas.microsoft.com/office/drawing/2014/main" val="2504616098"/>
                  </a:ext>
                </a:extLst>
              </a:tr>
              <a:tr h="370840">
                <a:tc>
                  <a:txBody>
                    <a:bodyPr/>
                    <a:lstStyle/>
                    <a:p>
                      <a:r>
                        <a:rPr lang="en-US"/>
                        <a:t>Deck Owner</a:t>
                      </a:r>
                    </a:p>
                  </a:txBody>
                  <a:tcPr/>
                </a:tc>
                <a:tc>
                  <a:txBody>
                    <a:bodyPr/>
                    <a:lstStyle/>
                    <a:p>
                      <a:r>
                        <a:rPr lang="en-US" dirty="0"/>
                        <a:t>Nikola Metulev</a:t>
                      </a:r>
                    </a:p>
                  </a:txBody>
                  <a:tcPr/>
                </a:tc>
                <a:tc>
                  <a:txBody>
                    <a:bodyPr/>
                    <a:lstStyle/>
                    <a:p>
                      <a:endParaRPr lang="en-US"/>
                    </a:p>
                  </a:txBody>
                  <a:tcPr/>
                </a:tc>
                <a:extLst>
                  <a:ext uri="{0D108BD9-81ED-4DB2-BD59-A6C34878D82A}">
                    <a16:rowId xmlns:a16="http://schemas.microsoft.com/office/drawing/2014/main" val="3514010055"/>
                  </a:ext>
                </a:extLst>
              </a:tr>
              <a:tr h="370840">
                <a:tc>
                  <a:txBody>
                    <a:bodyPr/>
                    <a:lstStyle/>
                    <a:p>
                      <a:r>
                        <a:rPr lang="en-US" dirty="0"/>
                        <a:t>Tech/Msg Review</a:t>
                      </a:r>
                    </a:p>
                  </a:txBody>
                  <a:tcPr/>
                </a:tc>
                <a:tc>
                  <a:txBody>
                    <a:bodyPr/>
                    <a:lstStyle/>
                    <a:p>
                      <a:r>
                        <a:rPr lang="en-US" dirty="0"/>
                        <a:t>Jeremy Thake</a:t>
                      </a:r>
                    </a:p>
                  </a:txBody>
                  <a:tcPr/>
                </a:tc>
                <a:tc>
                  <a:txBody>
                    <a:bodyPr/>
                    <a:lstStyle/>
                    <a:p>
                      <a:endParaRPr lang="en-US" dirty="0"/>
                    </a:p>
                  </a:txBody>
                  <a:tcPr/>
                </a:tc>
                <a:extLst>
                  <a:ext uri="{0D108BD9-81ED-4DB2-BD59-A6C34878D82A}">
                    <a16:rowId xmlns:a16="http://schemas.microsoft.com/office/drawing/2014/main" val="1411869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Tech/Msg Review</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17396086"/>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7708827"/>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0777355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1063391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67709172"/>
                  </a:ext>
                </a:extLst>
              </a:tr>
            </a:tbl>
          </a:graphicData>
        </a:graphic>
      </p:graphicFrame>
    </p:spTree>
    <p:extLst>
      <p:ext uri="{BB962C8B-B14F-4D97-AF65-F5344CB8AC3E}">
        <p14:creationId xmlns:p14="http://schemas.microsoft.com/office/powerpoint/2010/main" val="149867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31147-925F-4763-ACFC-224C95596BFB}"/>
              </a:ext>
            </a:extLst>
          </p:cNvPr>
          <p:cNvSpPr/>
          <p:nvPr/>
        </p:nvSpPr>
        <p:spPr bwMode="auto">
          <a:xfrm>
            <a:off x="0" y="2394856"/>
            <a:ext cx="12192000" cy="2068285"/>
          </a:xfrm>
          <a:prstGeom prst="rect">
            <a:avLst/>
          </a:prstGeom>
          <a:solidFill>
            <a:schemeClr val="bg1"/>
          </a:solidFill>
          <a:ln>
            <a:noFill/>
            <a:headEnd type="none" w="med" len="med"/>
            <a:tailEnd type="none" w="med" len="med"/>
          </a:ln>
          <a:effectLst>
            <a:outerShdw blurRad="2667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a:extLst>
              <a:ext uri="{FF2B5EF4-FFF2-40B4-BE49-F238E27FC236}">
                <a16:creationId xmlns:a16="http://schemas.microsoft.com/office/drawing/2014/main" id="{5A850E10-ADC5-4B2E-AF69-55996FB377F6}"/>
              </a:ext>
            </a:extLst>
          </p:cNvPr>
          <p:cNvPicPr>
            <a:picLocks noChangeAspect="1"/>
          </p:cNvPicPr>
          <p:nvPr/>
        </p:nvPicPr>
        <p:blipFill>
          <a:blip r:embed="rId3"/>
          <a:stretch>
            <a:fillRect/>
          </a:stretch>
        </p:blipFill>
        <p:spPr>
          <a:xfrm>
            <a:off x="-113112" y="2394857"/>
            <a:ext cx="5577400" cy="2068286"/>
          </a:xfrm>
          <a:prstGeom prst="rect">
            <a:avLst/>
          </a:prstGeom>
        </p:spPr>
      </p:pic>
      <p:sp>
        <p:nvSpPr>
          <p:cNvPr id="50" name="Rectangle 49">
            <a:extLst>
              <a:ext uri="{FF2B5EF4-FFF2-40B4-BE49-F238E27FC236}">
                <a16:creationId xmlns:a16="http://schemas.microsoft.com/office/drawing/2014/main" id="{9CCE3FE2-0A82-4D87-8EE3-5D1F2EE54749}"/>
              </a:ext>
            </a:extLst>
          </p:cNvPr>
          <p:cNvSpPr/>
          <p:nvPr/>
        </p:nvSpPr>
        <p:spPr bwMode="auto">
          <a:xfrm>
            <a:off x="0" y="4463146"/>
            <a:ext cx="12192000" cy="2394854"/>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E8916743-A8C4-46D8-B017-655F66030CB2}"/>
              </a:ext>
            </a:extLst>
          </p:cNvPr>
          <p:cNvSpPr/>
          <p:nvPr/>
        </p:nvSpPr>
        <p:spPr bwMode="auto">
          <a:xfrm>
            <a:off x="0" y="0"/>
            <a:ext cx="12192000" cy="2394854"/>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AAF408F8-8A75-442E-99AF-030E079C65B6}"/>
              </a:ext>
            </a:extLst>
          </p:cNvPr>
          <p:cNvGrpSpPr/>
          <p:nvPr/>
        </p:nvGrpSpPr>
        <p:grpSpPr>
          <a:xfrm>
            <a:off x="742580" y="4970793"/>
            <a:ext cx="10838040" cy="1355346"/>
            <a:chOff x="742580" y="4970793"/>
            <a:chExt cx="10838040" cy="1355346"/>
          </a:xfrm>
        </p:grpSpPr>
        <p:grpSp>
          <p:nvGrpSpPr>
            <p:cNvPr id="63" name="Group 62">
              <a:extLst>
                <a:ext uri="{FF2B5EF4-FFF2-40B4-BE49-F238E27FC236}">
                  <a16:creationId xmlns:a16="http://schemas.microsoft.com/office/drawing/2014/main" id="{575715E6-8FD5-486C-8F42-424F80FF64E7}"/>
                </a:ext>
              </a:extLst>
            </p:cNvPr>
            <p:cNvGrpSpPr/>
            <p:nvPr/>
          </p:nvGrpSpPr>
          <p:grpSpPr>
            <a:xfrm>
              <a:off x="742580" y="4970793"/>
              <a:ext cx="2877770" cy="1039162"/>
              <a:chOff x="584200" y="4840286"/>
              <a:chExt cx="2877770" cy="1039162"/>
            </a:xfrm>
          </p:grpSpPr>
          <p:sp>
            <p:nvSpPr>
              <p:cNvPr id="38" name="stat 1">
                <a:extLst>
                  <a:ext uri="{FF2B5EF4-FFF2-40B4-BE49-F238E27FC236}">
                    <a16:creationId xmlns:a16="http://schemas.microsoft.com/office/drawing/2014/main" id="{D659334B-3183-4080-8B8C-CBE4642BB340}"/>
                  </a:ext>
                </a:extLst>
              </p:cNvPr>
              <p:cNvSpPr/>
              <p:nvPr/>
            </p:nvSpPr>
            <p:spPr>
              <a:xfrm>
                <a:off x="584200" y="4840286"/>
                <a:ext cx="2769901" cy="747897"/>
              </a:xfrm>
              <a:prstGeom prst="rect">
                <a:avLst/>
              </a:prstGeom>
            </p:spPr>
            <p:txBody>
              <a:bodyPr wrap="square" lIns="0" tIns="0" rIns="0" bIns="0" anchor="b" anchorCtr="0">
                <a:spAutoFit/>
              </a:bodyPr>
              <a:lstStyle/>
              <a:p>
                <a:pPr marL="0" lvl="1" algn="ctr" fontAlgn="base">
                  <a:lnSpc>
                    <a:spcPct val="90000"/>
                  </a:lnSpc>
                </a:pPr>
                <a:r>
                  <a:rPr lang="en-US" sz="5400" spc="-150">
                    <a:solidFill>
                      <a:schemeClr val="bg1"/>
                    </a:solidFill>
                    <a:latin typeface="+mj-lt"/>
                  </a:rPr>
                  <a:t>18 trillion</a:t>
                </a:r>
              </a:p>
            </p:txBody>
          </p:sp>
          <p:sp>
            <p:nvSpPr>
              <p:cNvPr id="39" name="stat 1">
                <a:extLst>
                  <a:ext uri="{FF2B5EF4-FFF2-40B4-BE49-F238E27FC236}">
                    <a16:creationId xmlns:a16="http://schemas.microsoft.com/office/drawing/2014/main" id="{D8AB63E6-CD28-4BFE-BF62-4BB7475FC8C6}"/>
                  </a:ext>
                </a:extLst>
              </p:cNvPr>
              <p:cNvSpPr/>
              <p:nvPr/>
            </p:nvSpPr>
            <p:spPr>
              <a:xfrm>
                <a:off x="632460" y="5436250"/>
                <a:ext cx="2829510" cy="443198"/>
              </a:xfrm>
              <a:prstGeom prst="rect">
                <a:avLst/>
              </a:prstGeom>
            </p:spPr>
            <p:txBody>
              <a:bodyPr wrap="square" lIns="0" tIns="164592" rIns="0" bIns="0" anchor="t" anchorCtr="0">
                <a:spAutoFit/>
              </a:bodyPr>
              <a:lstStyle/>
              <a:p>
                <a:pPr marL="0" lvl="1" algn="ctr" fontAlgn="base">
                  <a:lnSpc>
                    <a:spcPct val="90000"/>
                  </a:lnSpc>
                </a:pPr>
                <a:r>
                  <a:rPr lang="en-US" sz="2000">
                    <a:solidFill>
                      <a:schemeClr val="bg1"/>
                    </a:solidFill>
                  </a:rPr>
                  <a:t>Microsoft Graph nodes</a:t>
                </a:r>
              </a:p>
            </p:txBody>
          </p:sp>
        </p:grpSp>
        <p:grpSp>
          <p:nvGrpSpPr>
            <p:cNvPr id="65" name="Group 64">
              <a:extLst>
                <a:ext uri="{FF2B5EF4-FFF2-40B4-BE49-F238E27FC236}">
                  <a16:creationId xmlns:a16="http://schemas.microsoft.com/office/drawing/2014/main" id="{4B60E2F7-B797-412C-A4B7-CC837C0DE7AA}"/>
                </a:ext>
              </a:extLst>
            </p:cNvPr>
            <p:cNvGrpSpPr/>
            <p:nvPr/>
          </p:nvGrpSpPr>
          <p:grpSpPr>
            <a:xfrm>
              <a:off x="8255004" y="4970793"/>
              <a:ext cx="3325616" cy="1316161"/>
              <a:chOff x="8378647" y="4840286"/>
              <a:chExt cx="3325616" cy="1316161"/>
            </a:xfrm>
          </p:grpSpPr>
          <p:sp>
            <p:nvSpPr>
              <p:cNvPr id="42" name="stat 1">
                <a:extLst>
                  <a:ext uri="{FF2B5EF4-FFF2-40B4-BE49-F238E27FC236}">
                    <a16:creationId xmlns:a16="http://schemas.microsoft.com/office/drawing/2014/main" id="{5CCDC7A3-78C2-4988-A8D5-0827F7898A7D}"/>
                  </a:ext>
                </a:extLst>
              </p:cNvPr>
              <p:cNvSpPr/>
              <p:nvPr/>
            </p:nvSpPr>
            <p:spPr>
              <a:xfrm>
                <a:off x="8378647" y="4840286"/>
                <a:ext cx="3325616" cy="747897"/>
              </a:xfrm>
              <a:prstGeom prst="rect">
                <a:avLst/>
              </a:prstGeom>
            </p:spPr>
            <p:txBody>
              <a:bodyPr wrap="square" lIns="0" tIns="0" rIns="0" bIns="0" anchor="b" anchorCtr="0">
                <a:spAutoFit/>
              </a:bodyPr>
              <a:lstStyle/>
              <a:p>
                <a:pPr marL="0" lvl="1" algn="ctr" fontAlgn="base">
                  <a:lnSpc>
                    <a:spcPct val="90000"/>
                  </a:lnSpc>
                </a:pPr>
                <a:r>
                  <a:rPr lang="en-US" sz="5400" spc="-150">
                    <a:solidFill>
                      <a:schemeClr val="bg1"/>
                    </a:solidFill>
                    <a:latin typeface="+mj-lt"/>
                  </a:rPr>
                  <a:t>180 million</a:t>
                </a:r>
              </a:p>
            </p:txBody>
          </p:sp>
          <p:sp>
            <p:nvSpPr>
              <p:cNvPr id="43" name="stat 1">
                <a:extLst>
                  <a:ext uri="{FF2B5EF4-FFF2-40B4-BE49-F238E27FC236}">
                    <a16:creationId xmlns:a16="http://schemas.microsoft.com/office/drawing/2014/main" id="{30D038FA-5DF0-48EF-84AA-13EA02A9D2E4}"/>
                  </a:ext>
                </a:extLst>
              </p:cNvPr>
              <p:cNvSpPr/>
              <p:nvPr/>
            </p:nvSpPr>
            <p:spPr>
              <a:xfrm>
                <a:off x="8448701" y="5436250"/>
                <a:ext cx="2919890" cy="720197"/>
              </a:xfrm>
              <a:prstGeom prst="rect">
                <a:avLst/>
              </a:prstGeom>
            </p:spPr>
            <p:txBody>
              <a:bodyPr wrap="square" lIns="0" tIns="164592" rIns="0" bIns="0" anchor="t" anchorCtr="0">
                <a:spAutoFit/>
              </a:bodyPr>
              <a:lstStyle/>
              <a:p>
                <a:pPr marL="0" lvl="1" algn="ctr" fontAlgn="base">
                  <a:lnSpc>
                    <a:spcPct val="90000"/>
                  </a:lnSpc>
                </a:pPr>
                <a:r>
                  <a:rPr lang="en-US" sz="2000">
                    <a:solidFill>
                      <a:schemeClr val="bg1"/>
                    </a:solidFill>
                  </a:rPr>
                  <a:t>monthly active users of Office 365 commercial</a:t>
                </a:r>
              </a:p>
            </p:txBody>
          </p:sp>
        </p:grpSp>
        <p:grpSp>
          <p:nvGrpSpPr>
            <p:cNvPr id="64" name="Group 63">
              <a:extLst>
                <a:ext uri="{FF2B5EF4-FFF2-40B4-BE49-F238E27FC236}">
                  <a16:creationId xmlns:a16="http://schemas.microsoft.com/office/drawing/2014/main" id="{4D04EA21-F0E7-4A8B-A3AA-2860F78B4E3C}"/>
                </a:ext>
              </a:extLst>
            </p:cNvPr>
            <p:cNvGrpSpPr/>
            <p:nvPr/>
          </p:nvGrpSpPr>
          <p:grpSpPr>
            <a:xfrm>
              <a:off x="5258829" y="4970793"/>
              <a:ext cx="1674342" cy="1039162"/>
              <a:chOff x="5060130" y="4840286"/>
              <a:chExt cx="1674342" cy="1039162"/>
            </a:xfrm>
          </p:grpSpPr>
          <p:sp>
            <p:nvSpPr>
              <p:cNvPr id="40" name="stat 1">
                <a:extLst>
                  <a:ext uri="{FF2B5EF4-FFF2-40B4-BE49-F238E27FC236}">
                    <a16:creationId xmlns:a16="http://schemas.microsoft.com/office/drawing/2014/main" id="{7BB536CD-D483-4D59-847E-BF3F1FF5B0F9}"/>
                  </a:ext>
                </a:extLst>
              </p:cNvPr>
              <p:cNvSpPr/>
              <p:nvPr/>
            </p:nvSpPr>
            <p:spPr>
              <a:xfrm>
                <a:off x="5060130" y="4840286"/>
                <a:ext cx="1583958" cy="747897"/>
              </a:xfrm>
              <a:prstGeom prst="rect">
                <a:avLst/>
              </a:prstGeom>
            </p:spPr>
            <p:txBody>
              <a:bodyPr wrap="square" lIns="0" tIns="0" rIns="0" bIns="0" anchor="b" anchorCtr="0">
                <a:spAutoFit/>
              </a:bodyPr>
              <a:lstStyle/>
              <a:p>
                <a:pPr marL="0" lvl="1" algn="ctr" fontAlgn="base">
                  <a:lnSpc>
                    <a:spcPct val="90000"/>
                  </a:lnSpc>
                </a:pPr>
                <a:r>
                  <a:rPr lang="en-US" sz="5400" spc="-150">
                    <a:solidFill>
                      <a:schemeClr val="bg1"/>
                    </a:solidFill>
                    <a:latin typeface="+mj-lt"/>
                  </a:rPr>
                  <a:t>90%</a:t>
                </a:r>
              </a:p>
            </p:txBody>
          </p:sp>
          <p:sp>
            <p:nvSpPr>
              <p:cNvPr id="41" name="stat 1">
                <a:extLst>
                  <a:ext uri="{FF2B5EF4-FFF2-40B4-BE49-F238E27FC236}">
                    <a16:creationId xmlns:a16="http://schemas.microsoft.com/office/drawing/2014/main" id="{B1FC1BCA-D63C-442C-B472-AD660BE1B769}"/>
                  </a:ext>
                </a:extLst>
              </p:cNvPr>
              <p:cNvSpPr/>
              <p:nvPr/>
            </p:nvSpPr>
            <p:spPr>
              <a:xfrm>
                <a:off x="5094960" y="5436250"/>
                <a:ext cx="1639512" cy="443198"/>
              </a:xfrm>
              <a:prstGeom prst="rect">
                <a:avLst/>
              </a:prstGeom>
            </p:spPr>
            <p:txBody>
              <a:bodyPr wrap="square" lIns="0" tIns="164592" rIns="0" bIns="0" anchor="t" anchorCtr="0">
                <a:spAutoFit/>
              </a:bodyPr>
              <a:lstStyle/>
              <a:p>
                <a:pPr marL="0" lvl="1" algn="ctr" fontAlgn="base">
                  <a:lnSpc>
                    <a:spcPct val="90000"/>
                  </a:lnSpc>
                </a:pPr>
                <a:r>
                  <a:rPr lang="en-US" sz="2000">
                    <a:solidFill>
                      <a:schemeClr val="bg1"/>
                    </a:solidFill>
                  </a:rPr>
                  <a:t>Fortune 500</a:t>
                </a:r>
              </a:p>
            </p:txBody>
          </p:sp>
        </p:grpSp>
        <p:cxnSp>
          <p:nvCxnSpPr>
            <p:cNvPr id="46" name="Straight Connector 45">
              <a:extLst>
                <a:ext uri="{FF2B5EF4-FFF2-40B4-BE49-F238E27FC236}">
                  <a16:creationId xmlns:a16="http://schemas.microsoft.com/office/drawing/2014/main" id="{4732D636-DAD3-41FB-957E-D2742AD1CA6D}"/>
                </a:ext>
              </a:extLst>
            </p:cNvPr>
            <p:cNvCxnSpPr>
              <a:cxnSpLocks/>
            </p:cNvCxnSpPr>
            <p:nvPr/>
          </p:nvCxnSpPr>
          <p:spPr>
            <a:xfrm>
              <a:off x="4628508" y="5009978"/>
              <a:ext cx="0" cy="131616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A71DBFE-F8E2-476B-A6C0-7CB3021A526D}"/>
                </a:ext>
              </a:extLst>
            </p:cNvPr>
            <p:cNvCxnSpPr>
              <a:cxnSpLocks/>
            </p:cNvCxnSpPr>
            <p:nvPr/>
          </p:nvCxnSpPr>
          <p:spPr>
            <a:xfrm>
              <a:off x="7526500" y="5009978"/>
              <a:ext cx="0" cy="131616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3D343C7-46E4-43BD-BEAE-D7AE3EA9D024}"/>
              </a:ext>
            </a:extLst>
          </p:cNvPr>
          <p:cNvGrpSpPr/>
          <p:nvPr/>
        </p:nvGrpSpPr>
        <p:grpSpPr>
          <a:xfrm>
            <a:off x="972810" y="522490"/>
            <a:ext cx="10530451" cy="1324907"/>
            <a:chOff x="972810" y="522490"/>
            <a:chExt cx="10530451" cy="1324907"/>
          </a:xfrm>
        </p:grpSpPr>
        <p:grpSp>
          <p:nvGrpSpPr>
            <p:cNvPr id="6" name="Group 5">
              <a:extLst>
                <a:ext uri="{FF2B5EF4-FFF2-40B4-BE49-F238E27FC236}">
                  <a16:creationId xmlns:a16="http://schemas.microsoft.com/office/drawing/2014/main" id="{41681729-4BDE-41E1-B1EC-6EC20A169225}"/>
                </a:ext>
              </a:extLst>
            </p:cNvPr>
            <p:cNvGrpSpPr/>
            <p:nvPr/>
          </p:nvGrpSpPr>
          <p:grpSpPr>
            <a:xfrm>
              <a:off x="972810" y="522490"/>
              <a:ext cx="2417310" cy="1316161"/>
              <a:chOff x="584201" y="2743922"/>
              <a:chExt cx="2417310" cy="1316161"/>
            </a:xfrm>
          </p:grpSpPr>
          <p:sp>
            <p:nvSpPr>
              <p:cNvPr id="30" name="stat 1">
                <a:extLst>
                  <a:ext uri="{FF2B5EF4-FFF2-40B4-BE49-F238E27FC236}">
                    <a16:creationId xmlns:a16="http://schemas.microsoft.com/office/drawing/2014/main" id="{8DA465BB-0842-4011-B455-4C1DF7809355}"/>
                  </a:ext>
                </a:extLst>
              </p:cNvPr>
              <p:cNvSpPr/>
              <p:nvPr/>
            </p:nvSpPr>
            <p:spPr>
              <a:xfrm>
                <a:off x="584201" y="2743922"/>
                <a:ext cx="2369050" cy="747897"/>
              </a:xfrm>
              <a:prstGeom prst="rect">
                <a:avLst/>
              </a:prstGeom>
            </p:spPr>
            <p:txBody>
              <a:bodyPr wrap="square" lIns="0" tIns="0" rIns="0" bIns="0" anchor="b" anchorCtr="0">
                <a:spAutoFit/>
              </a:bodyPr>
              <a:lstStyle/>
              <a:p>
                <a:pPr marL="0" lvl="1" algn="ctr" fontAlgn="base">
                  <a:lnSpc>
                    <a:spcPct val="90000"/>
                  </a:lnSpc>
                </a:pPr>
                <a:r>
                  <a:rPr lang="en-US" sz="5400" spc="-150">
                    <a:solidFill>
                      <a:schemeClr val="bg1"/>
                    </a:solidFill>
                    <a:latin typeface="+mj-lt"/>
                  </a:rPr>
                  <a:t>1 billion</a:t>
                </a:r>
              </a:p>
            </p:txBody>
          </p:sp>
          <p:sp>
            <p:nvSpPr>
              <p:cNvPr id="31" name="stat 1">
                <a:extLst>
                  <a:ext uri="{FF2B5EF4-FFF2-40B4-BE49-F238E27FC236}">
                    <a16:creationId xmlns:a16="http://schemas.microsoft.com/office/drawing/2014/main" id="{40CE6DE4-A2F8-426D-A4A4-B45AB1F49490}"/>
                  </a:ext>
                </a:extLst>
              </p:cNvPr>
              <p:cNvSpPr/>
              <p:nvPr/>
            </p:nvSpPr>
            <p:spPr>
              <a:xfrm>
                <a:off x="632461" y="3339886"/>
                <a:ext cx="2369050" cy="720197"/>
              </a:xfrm>
              <a:prstGeom prst="rect">
                <a:avLst/>
              </a:prstGeom>
            </p:spPr>
            <p:txBody>
              <a:bodyPr wrap="square" lIns="0" tIns="164592" rIns="0" bIns="0" anchor="t" anchorCtr="0">
                <a:spAutoFit/>
              </a:bodyPr>
              <a:lstStyle/>
              <a:p>
                <a:pPr marL="0" lvl="1" algn="ctr" fontAlgn="base">
                  <a:lnSpc>
                    <a:spcPct val="90000"/>
                  </a:lnSpc>
                </a:pPr>
                <a:r>
                  <a:rPr lang="en-US" sz="2000">
                    <a:solidFill>
                      <a:schemeClr val="bg1"/>
                    </a:solidFill>
                  </a:rPr>
                  <a:t>users across work,</a:t>
                </a:r>
                <a:br>
                  <a:rPr lang="en-US" sz="2000">
                    <a:solidFill>
                      <a:schemeClr val="bg1"/>
                    </a:solidFill>
                  </a:rPr>
                </a:br>
                <a:r>
                  <a:rPr lang="en-US" sz="2000">
                    <a:solidFill>
                      <a:schemeClr val="bg1"/>
                    </a:solidFill>
                  </a:rPr>
                  <a:t>life and </a:t>
                </a:r>
                <a:r>
                  <a:rPr lang="en-US" sz="2000" err="1">
                    <a:solidFill>
                      <a:schemeClr val="bg1"/>
                    </a:solidFill>
                  </a:rPr>
                  <a:t>edu</a:t>
                </a:r>
                <a:endParaRPr lang="en-US" sz="2000">
                  <a:solidFill>
                    <a:schemeClr val="bg1"/>
                  </a:solidFill>
                </a:endParaRPr>
              </a:p>
            </p:txBody>
          </p:sp>
        </p:grpSp>
        <p:grpSp>
          <p:nvGrpSpPr>
            <p:cNvPr id="62" name="Group 61">
              <a:extLst>
                <a:ext uri="{FF2B5EF4-FFF2-40B4-BE49-F238E27FC236}">
                  <a16:creationId xmlns:a16="http://schemas.microsoft.com/office/drawing/2014/main" id="{8F4A7BAB-A775-451F-9C02-C6CE9676A05E}"/>
                </a:ext>
              </a:extLst>
            </p:cNvPr>
            <p:cNvGrpSpPr/>
            <p:nvPr/>
          </p:nvGrpSpPr>
          <p:grpSpPr>
            <a:xfrm>
              <a:off x="8332364" y="522490"/>
              <a:ext cx="3170897" cy="1316161"/>
              <a:chOff x="8101754" y="2743922"/>
              <a:chExt cx="3170897" cy="1316161"/>
            </a:xfrm>
          </p:grpSpPr>
          <p:sp>
            <p:nvSpPr>
              <p:cNvPr id="34" name="stat 1">
                <a:extLst>
                  <a:ext uri="{FF2B5EF4-FFF2-40B4-BE49-F238E27FC236}">
                    <a16:creationId xmlns:a16="http://schemas.microsoft.com/office/drawing/2014/main" id="{7E0DA15E-C125-450E-BED6-669D8293F31A}"/>
                  </a:ext>
                </a:extLst>
              </p:cNvPr>
              <p:cNvSpPr/>
              <p:nvPr/>
            </p:nvSpPr>
            <p:spPr>
              <a:xfrm>
                <a:off x="8101754" y="2743922"/>
                <a:ext cx="3170896" cy="747897"/>
              </a:xfrm>
              <a:prstGeom prst="rect">
                <a:avLst/>
              </a:prstGeom>
            </p:spPr>
            <p:txBody>
              <a:bodyPr wrap="square" lIns="0" tIns="0" rIns="0" bIns="0" anchor="b" anchorCtr="0">
                <a:spAutoFit/>
              </a:bodyPr>
              <a:lstStyle/>
              <a:p>
                <a:pPr marL="0" lvl="1" algn="ctr" fontAlgn="base">
                  <a:lnSpc>
                    <a:spcPct val="90000"/>
                  </a:lnSpc>
                </a:pPr>
                <a:r>
                  <a:rPr lang="en-US" sz="5400" spc="-150">
                    <a:solidFill>
                      <a:schemeClr val="bg1"/>
                    </a:solidFill>
                    <a:latin typeface="+mj-lt"/>
                  </a:rPr>
                  <a:t>100 billion</a:t>
                </a:r>
              </a:p>
            </p:txBody>
          </p:sp>
          <p:sp>
            <p:nvSpPr>
              <p:cNvPr id="35" name="stat 1">
                <a:extLst>
                  <a:ext uri="{FF2B5EF4-FFF2-40B4-BE49-F238E27FC236}">
                    <a16:creationId xmlns:a16="http://schemas.microsoft.com/office/drawing/2014/main" id="{113B6044-78C0-4E2D-B8B0-A7EDB1C10A3B}"/>
                  </a:ext>
                </a:extLst>
              </p:cNvPr>
              <p:cNvSpPr/>
              <p:nvPr/>
            </p:nvSpPr>
            <p:spPr>
              <a:xfrm>
                <a:off x="8246216" y="3339886"/>
                <a:ext cx="3026435" cy="720197"/>
              </a:xfrm>
              <a:prstGeom prst="rect">
                <a:avLst/>
              </a:prstGeom>
            </p:spPr>
            <p:txBody>
              <a:bodyPr wrap="square" lIns="0" tIns="164592" rIns="0" bIns="0" anchor="t" anchorCtr="0">
                <a:spAutoFit/>
              </a:bodyPr>
              <a:lstStyle/>
              <a:p>
                <a:pPr marL="0" lvl="1" algn="ctr" fontAlgn="base">
                  <a:lnSpc>
                    <a:spcPct val="90000"/>
                  </a:lnSpc>
                </a:pPr>
                <a:r>
                  <a:rPr lang="en-US" sz="2000">
                    <a:solidFill>
                      <a:schemeClr val="bg1"/>
                    </a:solidFill>
                  </a:rPr>
                  <a:t>Microsoft Graph </a:t>
                </a:r>
                <a:br>
                  <a:rPr lang="en-US" sz="2000">
                    <a:solidFill>
                      <a:schemeClr val="bg1"/>
                    </a:solidFill>
                  </a:rPr>
                </a:br>
                <a:r>
                  <a:rPr lang="en-US" sz="2000">
                    <a:solidFill>
                      <a:schemeClr val="bg1"/>
                    </a:solidFill>
                  </a:rPr>
                  <a:t>requests per month</a:t>
                </a:r>
              </a:p>
            </p:txBody>
          </p:sp>
        </p:grpSp>
        <p:grpSp>
          <p:nvGrpSpPr>
            <p:cNvPr id="10" name="Group 9">
              <a:extLst>
                <a:ext uri="{FF2B5EF4-FFF2-40B4-BE49-F238E27FC236}">
                  <a16:creationId xmlns:a16="http://schemas.microsoft.com/office/drawing/2014/main" id="{0746843C-5717-4E72-B2E8-1BB696076968}"/>
                </a:ext>
              </a:extLst>
            </p:cNvPr>
            <p:cNvGrpSpPr/>
            <p:nvPr/>
          </p:nvGrpSpPr>
          <p:grpSpPr>
            <a:xfrm>
              <a:off x="4628508" y="522490"/>
              <a:ext cx="2934985" cy="1316161"/>
              <a:chOff x="4206679" y="2743922"/>
              <a:chExt cx="2934985" cy="1316161"/>
            </a:xfrm>
          </p:grpSpPr>
          <p:sp>
            <p:nvSpPr>
              <p:cNvPr id="32" name="stat 1">
                <a:extLst>
                  <a:ext uri="{FF2B5EF4-FFF2-40B4-BE49-F238E27FC236}">
                    <a16:creationId xmlns:a16="http://schemas.microsoft.com/office/drawing/2014/main" id="{5097EC0E-B5B7-48CB-8A61-F0B023BB39DE}"/>
                  </a:ext>
                </a:extLst>
              </p:cNvPr>
              <p:cNvSpPr/>
              <p:nvPr/>
            </p:nvSpPr>
            <p:spPr>
              <a:xfrm>
                <a:off x="4206679" y="2743922"/>
                <a:ext cx="2804742" cy="747897"/>
              </a:xfrm>
              <a:prstGeom prst="rect">
                <a:avLst/>
              </a:prstGeom>
            </p:spPr>
            <p:txBody>
              <a:bodyPr wrap="square" lIns="0" tIns="0" rIns="0" bIns="0" anchor="b" anchorCtr="0">
                <a:spAutoFit/>
              </a:bodyPr>
              <a:lstStyle/>
              <a:p>
                <a:pPr marL="0" lvl="1" algn="ctr" fontAlgn="base">
                  <a:lnSpc>
                    <a:spcPct val="90000"/>
                  </a:lnSpc>
                </a:pPr>
                <a:r>
                  <a:rPr lang="en-US" sz="5400" spc="-150">
                    <a:solidFill>
                      <a:schemeClr val="bg1"/>
                    </a:solidFill>
                    <a:latin typeface="+mj-lt"/>
                  </a:rPr>
                  <a:t>1 million</a:t>
                </a:r>
              </a:p>
            </p:txBody>
          </p:sp>
          <p:sp>
            <p:nvSpPr>
              <p:cNvPr id="33" name="stat 1">
                <a:extLst>
                  <a:ext uri="{FF2B5EF4-FFF2-40B4-BE49-F238E27FC236}">
                    <a16:creationId xmlns:a16="http://schemas.microsoft.com/office/drawing/2014/main" id="{AE98C8EE-226E-4BA7-93E6-45EBE404D2D3}"/>
                  </a:ext>
                </a:extLst>
              </p:cNvPr>
              <p:cNvSpPr/>
              <p:nvPr/>
            </p:nvSpPr>
            <p:spPr>
              <a:xfrm>
                <a:off x="4237939" y="3339886"/>
                <a:ext cx="2903725" cy="720197"/>
              </a:xfrm>
              <a:prstGeom prst="rect">
                <a:avLst/>
              </a:prstGeom>
            </p:spPr>
            <p:txBody>
              <a:bodyPr wrap="square" lIns="0" tIns="164592" rIns="0" bIns="0" anchor="t" anchorCtr="0">
                <a:spAutoFit/>
              </a:bodyPr>
              <a:lstStyle/>
              <a:p>
                <a:pPr marL="0" lvl="1" algn="ctr" fontAlgn="base">
                  <a:lnSpc>
                    <a:spcPct val="90000"/>
                  </a:lnSpc>
                </a:pPr>
                <a:r>
                  <a:rPr lang="en-US" sz="2000">
                    <a:solidFill>
                      <a:schemeClr val="bg1"/>
                    </a:solidFill>
                  </a:rPr>
                  <a:t>monthly active apps using Microsoft Identity</a:t>
                </a:r>
              </a:p>
            </p:txBody>
          </p:sp>
        </p:grpSp>
        <p:cxnSp>
          <p:nvCxnSpPr>
            <p:cNvPr id="7" name="Straight Connector 6">
              <a:extLst>
                <a:ext uri="{FF2B5EF4-FFF2-40B4-BE49-F238E27FC236}">
                  <a16:creationId xmlns:a16="http://schemas.microsoft.com/office/drawing/2014/main" id="{27F64222-0344-45E2-A772-8B3AD802EB76}"/>
                </a:ext>
              </a:extLst>
            </p:cNvPr>
            <p:cNvCxnSpPr>
              <a:cxnSpLocks/>
            </p:cNvCxnSpPr>
            <p:nvPr/>
          </p:nvCxnSpPr>
          <p:spPr>
            <a:xfrm>
              <a:off x="4048445" y="531236"/>
              <a:ext cx="0" cy="131616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FF13EEB-563E-43CC-BB6A-B2F23889E838}"/>
                </a:ext>
              </a:extLst>
            </p:cNvPr>
            <p:cNvCxnSpPr>
              <a:cxnSpLocks/>
            </p:cNvCxnSpPr>
            <p:nvPr/>
          </p:nvCxnSpPr>
          <p:spPr>
            <a:xfrm>
              <a:off x="7961885" y="531236"/>
              <a:ext cx="0" cy="131616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E4560054-03CD-4AE6-8892-2111B3CA6905}"/>
              </a:ext>
            </a:extLst>
          </p:cNvPr>
          <p:cNvSpPr/>
          <p:nvPr/>
        </p:nvSpPr>
        <p:spPr bwMode="auto">
          <a:xfrm>
            <a:off x="0" y="1887205"/>
            <a:ext cx="12192000" cy="507650"/>
          </a:xfrm>
          <a:prstGeom prst="rect">
            <a:avLst/>
          </a:prstGeom>
          <a:gradFill>
            <a:gsLst>
              <a:gs pos="0">
                <a:schemeClr val="tx1">
                  <a:alpha val="0"/>
                </a:schemeClr>
              </a:gs>
              <a:gs pos="100000">
                <a:schemeClr val="tx1">
                  <a:alpha val="2200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B1438109-9F9F-492A-998A-961349FF74F8}"/>
              </a:ext>
            </a:extLst>
          </p:cNvPr>
          <p:cNvSpPr/>
          <p:nvPr/>
        </p:nvSpPr>
        <p:spPr bwMode="auto">
          <a:xfrm rot="10800000">
            <a:off x="0" y="4464888"/>
            <a:ext cx="12192000" cy="507650"/>
          </a:xfrm>
          <a:prstGeom prst="rect">
            <a:avLst/>
          </a:prstGeom>
          <a:gradFill>
            <a:gsLst>
              <a:gs pos="0">
                <a:schemeClr val="tx1">
                  <a:alpha val="0"/>
                </a:schemeClr>
              </a:gs>
              <a:gs pos="100000">
                <a:schemeClr val="tx1">
                  <a:alpha val="2200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7" name="Cross 56">
            <a:extLst>
              <a:ext uri="{FF2B5EF4-FFF2-40B4-BE49-F238E27FC236}">
                <a16:creationId xmlns:a16="http://schemas.microsoft.com/office/drawing/2014/main" id="{4276B5B4-3F53-4E36-A2D7-571C0D4CEAE6}"/>
              </a:ext>
            </a:extLst>
          </p:cNvPr>
          <p:cNvSpPr/>
          <p:nvPr/>
        </p:nvSpPr>
        <p:spPr bwMode="auto">
          <a:xfrm>
            <a:off x="5233411" y="2891135"/>
            <a:ext cx="1143000" cy="1143000"/>
          </a:xfrm>
          <a:prstGeom prst="plus">
            <a:avLst>
              <a:gd name="adj" fmla="val 43182"/>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a:extLst>
              <a:ext uri="{FF2B5EF4-FFF2-40B4-BE49-F238E27FC236}">
                <a16:creationId xmlns:a16="http://schemas.microsoft.com/office/drawing/2014/main" id="{E6881428-97EA-43BA-8975-FC5F1EAE0B4B}"/>
              </a:ext>
            </a:extLst>
          </p:cNvPr>
          <p:cNvSpPr txBox="1"/>
          <p:nvPr/>
        </p:nvSpPr>
        <p:spPr>
          <a:xfrm>
            <a:off x="6701400" y="2908637"/>
            <a:ext cx="2209051" cy="110799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a:solidFill>
                  <a:srgbClr val="0078D4"/>
                </a:solidFill>
                <a:latin typeface="Segoe UI Semibold" panose="020B0702040204020203" pitchFamily="34" charset="0"/>
                <a:cs typeface="Segoe UI Semibold" panose="020B0702040204020203" pitchFamily="34" charset="0"/>
              </a:rPr>
              <a:t>Your tailored experiences or customizations</a:t>
            </a:r>
          </a:p>
        </p:txBody>
      </p:sp>
      <p:grpSp>
        <p:nvGrpSpPr>
          <p:cNvPr id="2" name="Group 1">
            <a:extLst>
              <a:ext uri="{FF2B5EF4-FFF2-40B4-BE49-F238E27FC236}">
                <a16:creationId xmlns:a16="http://schemas.microsoft.com/office/drawing/2014/main" id="{AD8F670C-AF4F-4607-AB6D-2473687BE6E1}"/>
              </a:ext>
            </a:extLst>
          </p:cNvPr>
          <p:cNvGrpSpPr/>
          <p:nvPr/>
        </p:nvGrpSpPr>
        <p:grpSpPr>
          <a:xfrm>
            <a:off x="9268402" y="2231859"/>
            <a:ext cx="2735234" cy="2423160"/>
            <a:chOff x="9268402" y="2231859"/>
            <a:chExt cx="2735234" cy="2423160"/>
          </a:xfrm>
        </p:grpSpPr>
        <p:grpSp>
          <p:nvGrpSpPr>
            <p:cNvPr id="75" name="Group 74">
              <a:extLst>
                <a:ext uri="{FF2B5EF4-FFF2-40B4-BE49-F238E27FC236}">
                  <a16:creationId xmlns:a16="http://schemas.microsoft.com/office/drawing/2014/main" id="{38566BD4-5D7E-4FE8-A352-2D348B60E37B}"/>
                </a:ext>
              </a:extLst>
            </p:cNvPr>
            <p:cNvGrpSpPr>
              <a:grpSpLocks noChangeAspect="1"/>
            </p:cNvGrpSpPr>
            <p:nvPr/>
          </p:nvGrpSpPr>
          <p:grpSpPr>
            <a:xfrm>
              <a:off x="9268402" y="2231859"/>
              <a:ext cx="2735234" cy="2423160"/>
              <a:chOff x="10916548" y="3443816"/>
              <a:chExt cx="627062" cy="554037"/>
            </a:xfrm>
            <a:solidFill>
              <a:srgbClr val="0065B0"/>
            </a:solidFill>
          </p:grpSpPr>
          <p:sp>
            <p:nvSpPr>
              <p:cNvPr id="76" name="Freeform 5">
                <a:extLst>
                  <a:ext uri="{FF2B5EF4-FFF2-40B4-BE49-F238E27FC236}">
                    <a16:creationId xmlns:a16="http://schemas.microsoft.com/office/drawing/2014/main" id="{99986D52-F274-402C-98A7-F91DABE52BD6}"/>
                  </a:ext>
                </a:extLst>
              </p:cNvPr>
              <p:cNvSpPr>
                <a:spLocks/>
              </p:cNvSpPr>
              <p:nvPr/>
            </p:nvSpPr>
            <p:spPr bwMode="auto">
              <a:xfrm>
                <a:off x="10916548" y="3443816"/>
                <a:ext cx="555625" cy="554037"/>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0078D4"/>
              </a:solidFill>
              <a:ln w="762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1146EED0-89D1-4D7E-8B53-76914C9EB5EB}"/>
                  </a:ext>
                </a:extLst>
              </p:cNvPr>
              <p:cNvSpPr>
                <a:spLocks/>
              </p:cNvSpPr>
              <p:nvPr/>
            </p:nvSpPr>
            <p:spPr bwMode="auto">
              <a:xfrm>
                <a:off x="10987985" y="3443816"/>
                <a:ext cx="555625" cy="554037"/>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5EA4"/>
              </a:solidFill>
              <a:ln w="762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54B8C38F-9955-4E4B-AC63-825C2D67A254}"/>
                </a:ext>
              </a:extLst>
            </p:cNvPr>
            <p:cNvGrpSpPr/>
            <p:nvPr/>
          </p:nvGrpSpPr>
          <p:grpSpPr>
            <a:xfrm>
              <a:off x="9277552" y="2243174"/>
              <a:ext cx="2716934" cy="2400531"/>
              <a:chOff x="10916548" y="3443816"/>
              <a:chExt cx="627062" cy="554037"/>
            </a:xfrm>
            <a:solidFill>
              <a:srgbClr val="0065B0"/>
            </a:solidFill>
          </p:grpSpPr>
          <p:sp>
            <p:nvSpPr>
              <p:cNvPr id="73" name="Freeform 5">
                <a:extLst>
                  <a:ext uri="{FF2B5EF4-FFF2-40B4-BE49-F238E27FC236}">
                    <a16:creationId xmlns:a16="http://schemas.microsoft.com/office/drawing/2014/main" id="{23B82105-2FB7-4475-87ED-E3A8678299CB}"/>
                  </a:ext>
                </a:extLst>
              </p:cNvPr>
              <p:cNvSpPr>
                <a:spLocks/>
              </p:cNvSpPr>
              <p:nvPr/>
            </p:nvSpPr>
            <p:spPr bwMode="auto">
              <a:xfrm>
                <a:off x="10916548" y="3443816"/>
                <a:ext cx="555625" cy="554037"/>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CF998450-1AD3-4F6A-8C87-43D63209EEFB}"/>
                  </a:ext>
                </a:extLst>
              </p:cNvPr>
              <p:cNvSpPr>
                <a:spLocks/>
              </p:cNvSpPr>
              <p:nvPr/>
            </p:nvSpPr>
            <p:spPr bwMode="auto">
              <a:xfrm>
                <a:off x="10987985" y="3443816"/>
                <a:ext cx="555625" cy="554037"/>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5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53190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1+#ppt_w/2"/>
                                          </p:val>
                                        </p:tav>
                                        <p:tav tm="100000">
                                          <p:val>
                                            <p:strVal val="#ppt_x"/>
                                          </p:val>
                                        </p:tav>
                                      </p:tavLst>
                                    </p:anim>
                                    <p:anim calcmode="lin" valueType="num">
                                      <p:cBhvr additive="base">
                                        <p:cTn id="12"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C5C2DCF-17D5-4D9E-8EFE-55B799C5AF88}"/>
              </a:ext>
            </a:extLst>
          </p:cNvPr>
          <p:cNvPicPr>
            <a:picLocks noChangeAspect="1"/>
          </p:cNvPicPr>
          <p:nvPr/>
        </p:nvPicPr>
        <p:blipFill>
          <a:blip r:embed="rId7"/>
          <a:stretch>
            <a:fillRect/>
          </a:stretch>
        </p:blipFill>
        <p:spPr>
          <a:xfrm>
            <a:off x="331732" y="1897510"/>
            <a:ext cx="11528535" cy="292633"/>
          </a:xfrm>
          <a:prstGeom prst="rect">
            <a:avLst/>
          </a:prstGeom>
        </p:spPr>
      </p:pic>
      <p:sp>
        <p:nvSpPr>
          <p:cNvPr id="15" name="Rectangle 14">
            <a:extLst>
              <a:ext uri="{FF2B5EF4-FFF2-40B4-BE49-F238E27FC236}">
                <a16:creationId xmlns:a16="http://schemas.microsoft.com/office/drawing/2014/main" id="{F2686BC5-5ED2-41BD-8336-7AB505191496}"/>
              </a:ext>
            </a:extLst>
          </p:cNvPr>
          <p:cNvSpPr/>
          <p:nvPr/>
        </p:nvSpPr>
        <p:spPr bwMode="auto">
          <a:xfrm>
            <a:off x="21339" y="1683250"/>
            <a:ext cx="12149322" cy="5153412"/>
          </a:xfrm>
          <a:prstGeom prst="rect">
            <a:avLst/>
          </a:prstGeom>
          <a:noFill/>
          <a:ln w="254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7" name="Picture 6"/>
          <p:cNvPicPr>
            <a:picLocks/>
          </p:cNvPicPr>
          <p:nvPr>
            <p:custDataLst>
              <p:custData r:id="rId3"/>
              <p:tags r:id="rId4"/>
            </p:custDataLst>
          </p:nvPr>
        </p:nvPicPr>
        <p:blipFill>
          <a:blip r:embed="rId8">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10" name="Title 9"/>
          <p:cNvSpPr>
            <a:spLocks noGrp="1"/>
          </p:cNvSpPr>
          <p:nvPr>
            <p:ph type="title"/>
          </p:nvPr>
        </p:nvSpPr>
        <p:spPr>
          <a:xfrm>
            <a:off x="588263" y="457200"/>
            <a:ext cx="11018520" cy="1415772"/>
          </a:xfrm>
        </p:spPr>
        <p:txBody>
          <a:bodyPr>
            <a:normAutofit fontScale="90000"/>
          </a:bodyPr>
          <a:lstStyle/>
          <a:p>
            <a:r>
              <a:rPr lang="en-US"/>
              <a:t>Microsoft Graph</a:t>
            </a:r>
            <a:br>
              <a:rPr lang="en-US"/>
            </a:br>
            <a:r>
              <a:rPr lang="en-US" sz="2000"/>
              <a:t>Gateway to </a:t>
            </a:r>
            <a:r>
              <a:rPr lang="en-US" sz="2000">
                <a:solidFill>
                  <a:srgbClr val="0078D4"/>
                </a:solidFill>
              </a:rPr>
              <a:t>your</a:t>
            </a:r>
            <a:r>
              <a:rPr lang="en-US" sz="2000">
                <a:solidFill>
                  <a:schemeClr val="accent3"/>
                </a:solidFill>
              </a:rPr>
              <a:t> </a:t>
            </a:r>
            <a:r>
              <a:rPr lang="en-US" sz="2000"/>
              <a:t>data in the Microsoft</a:t>
            </a:r>
            <a:r>
              <a:rPr lang="en-US" sz="2000">
                <a:solidFill>
                  <a:schemeClr val="tx1"/>
                </a:solidFill>
              </a:rPr>
              <a:t> </a:t>
            </a:r>
            <a:r>
              <a:rPr lang="en-US" sz="2000"/>
              <a:t>cloud </a:t>
            </a:r>
            <a:br>
              <a:rPr lang="en-US"/>
            </a:br>
            <a:endParaRPr lang="en-US"/>
          </a:p>
        </p:txBody>
      </p:sp>
      <p:sp>
        <p:nvSpPr>
          <p:cNvPr id="4" name="Rectangle 3">
            <a:extLst>
              <a:ext uri="{FF2B5EF4-FFF2-40B4-BE49-F238E27FC236}">
                <a16:creationId xmlns:a16="http://schemas.microsoft.com/office/drawing/2014/main" id="{95CBAB3B-9B3B-4A97-BBCE-B9042AB4E8C5}"/>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8A742B5-9AC2-4D62-B309-2B466CB6D6CC}"/>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38" name="Rectangle 37">
            <a:extLst>
              <a:ext uri="{FF2B5EF4-FFF2-40B4-BE49-F238E27FC236}">
                <a16:creationId xmlns:a16="http://schemas.microsoft.com/office/drawing/2014/main" id="{0530CCCD-D428-42AB-9FFF-158912485C24}"/>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9" name="Rectangle 18">
            <a:extLst>
              <a:ext uri="{FF2B5EF4-FFF2-40B4-BE49-F238E27FC236}">
                <a16:creationId xmlns:a16="http://schemas.microsoft.com/office/drawing/2014/main" id="{EFE3E5DC-213F-4001-9E99-27C97D475C07}"/>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6" name="Rectangle 15">
            <a:extLst>
              <a:ext uri="{FF2B5EF4-FFF2-40B4-BE49-F238E27FC236}">
                <a16:creationId xmlns:a16="http://schemas.microsoft.com/office/drawing/2014/main" id="{EE46E14A-3011-4EE7-9D9D-FDCCC931DEC5}"/>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7" name="Rectangle 16">
            <a:extLst>
              <a:ext uri="{FF2B5EF4-FFF2-40B4-BE49-F238E27FC236}">
                <a16:creationId xmlns:a16="http://schemas.microsoft.com/office/drawing/2014/main" id="{8D9092B2-D7AA-4650-BF8F-2F9E4B27A818}"/>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20" name="Rectangle 19">
            <a:extLst>
              <a:ext uri="{FF2B5EF4-FFF2-40B4-BE49-F238E27FC236}">
                <a16:creationId xmlns:a16="http://schemas.microsoft.com/office/drawing/2014/main" id="{A102F8F4-E006-48B7-B393-4B645EFB4B53}"/>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22" name="Rectangle 21">
            <a:extLst>
              <a:ext uri="{FF2B5EF4-FFF2-40B4-BE49-F238E27FC236}">
                <a16:creationId xmlns:a16="http://schemas.microsoft.com/office/drawing/2014/main" id="{C904FD35-2A3A-41B9-A724-22DDD19F14C4}"/>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3" name="Rectangle 2">
            <a:extLst>
              <a:ext uri="{FF2B5EF4-FFF2-40B4-BE49-F238E27FC236}">
                <a16:creationId xmlns:a16="http://schemas.microsoft.com/office/drawing/2014/main" id="{71DE76F6-825A-49AB-8A76-6254E5111FB0}"/>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4"/>
                </a:solidFill>
                <a:effectLst/>
                <a:uLnTx/>
                <a:uFillTx/>
                <a:latin typeface="Segoe UI Semibold"/>
                <a:ea typeface="Segoe UI" pitchFamily="34" charset="0"/>
                <a:cs typeface="Segoe UI" pitchFamily="34" charset="0"/>
              </a:rPr>
              <a:t>Office 365</a:t>
            </a:r>
          </a:p>
        </p:txBody>
      </p:sp>
      <p:sp>
        <p:nvSpPr>
          <p:cNvPr id="5" name="Rectangle 4">
            <a:extLst>
              <a:ext uri="{FF2B5EF4-FFF2-40B4-BE49-F238E27FC236}">
                <a16:creationId xmlns:a16="http://schemas.microsoft.com/office/drawing/2014/main" id="{9D6B056D-8027-4672-80F2-9486F412EFAB}"/>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4"/>
                </a:solidFill>
                <a:effectLst/>
                <a:uLnTx/>
                <a:uFillTx/>
                <a:latin typeface="Segoe UI Semibold"/>
                <a:ea typeface="+mn-ea"/>
                <a:cs typeface="Segoe UI" pitchFamily="34" charset="0"/>
              </a:rPr>
              <a:t>Windows 10</a:t>
            </a:r>
          </a:p>
        </p:txBody>
      </p:sp>
      <p:sp>
        <p:nvSpPr>
          <p:cNvPr id="6" name="Rectangle 5">
            <a:extLst>
              <a:ext uri="{FF2B5EF4-FFF2-40B4-BE49-F238E27FC236}">
                <a16:creationId xmlns:a16="http://schemas.microsoft.com/office/drawing/2014/main" id="{CD3E5032-8B9D-4041-9BAA-51CB25FA79C6}"/>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4"/>
                </a:solidFill>
                <a:effectLst/>
                <a:uLnTx/>
                <a:uFillTx/>
                <a:latin typeface="Segoe UI Semibold"/>
                <a:ea typeface="+mn-ea"/>
                <a:cs typeface="Segoe UI" pitchFamily="34" charset="0"/>
              </a:rPr>
              <a:t>Enterprise Mobility + Security</a:t>
            </a:r>
          </a:p>
        </p:txBody>
      </p:sp>
      <p:sp>
        <p:nvSpPr>
          <p:cNvPr id="25" name="Rounded Rectangle 13">
            <a:extLst>
              <a:ext uri="{FF2B5EF4-FFF2-40B4-BE49-F238E27FC236}">
                <a16:creationId xmlns:a16="http://schemas.microsoft.com/office/drawing/2014/main" id="{01CA6DDB-CE07-4635-BBCB-B1D295165717}"/>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24" name="Straight Connector 23">
            <a:extLst>
              <a:ext uri="{FF2B5EF4-FFF2-40B4-BE49-F238E27FC236}">
                <a16:creationId xmlns:a16="http://schemas.microsoft.com/office/drawing/2014/main" id="{21FF9F9B-8658-42A9-AFD2-140098EAEEDA}"/>
              </a:ext>
            </a:extLst>
          </p:cNvPr>
          <p:cNvCxnSpPr>
            <a:cxnSpLocks/>
          </p:cNvCxnSpPr>
          <p:nvPr/>
        </p:nvCxnSpPr>
        <p:spPr>
          <a:xfrm>
            <a:off x="331732" y="5043340"/>
            <a:ext cx="11442346"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6E4DFD4-0092-4DA4-8AA3-C8FEE89EF82E}"/>
              </a:ext>
            </a:extLst>
          </p:cNvPr>
          <p:cNvSpPr/>
          <p:nvPr/>
        </p:nvSpPr>
        <p:spPr>
          <a:xfrm>
            <a:off x="4462513" y="4105240"/>
            <a:ext cx="1714572"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78D4"/>
                </a:solidFill>
                <a:effectLst/>
                <a:uLnTx/>
                <a:uFillTx/>
                <a:latin typeface="Segoe UI Semibold"/>
                <a:ea typeface="+mn-ea"/>
                <a:cs typeface="Segoe UI" pitchFamily="34" charset="0"/>
              </a:rPr>
              <a:t>Dynamics 365</a:t>
            </a:r>
          </a:p>
        </p:txBody>
      </p:sp>
      <p:sp>
        <p:nvSpPr>
          <p:cNvPr id="23" name="Rectangle 22">
            <a:extLst>
              <a:ext uri="{FF2B5EF4-FFF2-40B4-BE49-F238E27FC236}">
                <a16:creationId xmlns:a16="http://schemas.microsoft.com/office/drawing/2014/main" id="{C4F19EC3-8837-4281-9E3D-634E8A212EA2}"/>
              </a:ext>
            </a:extLst>
          </p:cNvPr>
          <p:cNvSpPr/>
          <p:nvPr/>
        </p:nvSpPr>
        <p:spPr bwMode="auto">
          <a:xfrm>
            <a:off x="4495323" y="4397338"/>
            <a:ext cx="1967522" cy="4001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i="0" u="none" strike="noStrike" kern="1200" cap="none" spc="0" normalizeH="0" baseline="0" noProof="0">
                <a:ln>
                  <a:noFill/>
                </a:ln>
                <a:solidFill>
                  <a:srgbClr val="1A1A1A"/>
                </a:solidFill>
                <a:effectLst/>
                <a:uLnTx/>
                <a:uFillTx/>
                <a:latin typeface="Segoe UI"/>
                <a:ea typeface="+mn-ea"/>
                <a:cs typeface="Segoe UI" pitchFamily="34" charset="0"/>
              </a:rPr>
              <a:t>Business Central</a:t>
            </a:r>
          </a:p>
        </p:txBody>
      </p:sp>
    </p:spTree>
    <p:custDataLst>
      <p:custData r:id="rId1"/>
      <p:tags r:id="rId2"/>
    </p:custDataLst>
    <p:extLst>
      <p:ext uri="{BB962C8B-B14F-4D97-AF65-F5344CB8AC3E}">
        <p14:creationId xmlns:p14="http://schemas.microsoft.com/office/powerpoint/2010/main" val="3604854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up)">
                                      <p:cBhvr>
                                        <p:cTn id="13" dur="500"/>
                                        <p:tgtEl>
                                          <p:spTgt spid="3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16" presetClass="entr" presetSubtype="37"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out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 presetClass="entr" presetSubtype="0" fill="hold" grpId="0" nodeType="afterEffect">
                                  <p:stCondLst>
                                    <p:cond delay="1000"/>
                                  </p:stCondLst>
                                  <p:childTnLst>
                                    <p:set>
                                      <p:cBhvr>
                                        <p:cTn id="35" dur="1" fill="hold">
                                          <p:stCondLst>
                                            <p:cond delay="0"/>
                                          </p:stCondLst>
                                        </p:cTn>
                                        <p:tgtEl>
                                          <p:spTgt spid="19"/>
                                        </p:tgtEl>
                                        <p:attrNameLst>
                                          <p:attrName>style.visibility</p:attrName>
                                        </p:attrNameLst>
                                      </p:cBhvr>
                                      <p:to>
                                        <p:strVal val="visible"/>
                                      </p:to>
                                    </p:set>
                                  </p:childTnLst>
                                </p:cTn>
                              </p:par>
                              <p:par>
                                <p:cTn id="36" presetID="6" presetClass="emph" presetSubtype="0" accel="100000" autoRev="1" fill="hold" grpId="1" nodeType="withEffect">
                                  <p:stCondLst>
                                    <p:cond delay="250"/>
                                  </p:stCondLst>
                                  <p:childTnLst>
                                    <p:animScale>
                                      <p:cBhvr>
                                        <p:cTn id="37" dur="750" fill="hold"/>
                                        <p:tgtEl>
                                          <p:spTgt spid="19"/>
                                        </p:tgtEl>
                                      </p:cBhvr>
                                      <p:by x="10000" y="10000"/>
                                    </p:animScale>
                                  </p:childTnLst>
                                </p:cTn>
                              </p:par>
                              <p:par>
                                <p:cTn id="38" presetID="42" presetClass="path" presetSubtype="0" accel="100000" autoRev="1" fill="hold" grpId="2" nodeType="withEffect">
                                  <p:stCondLst>
                                    <p:cond delay="250"/>
                                  </p:stCondLst>
                                  <p:childTnLst>
                                    <p:animMotion origin="layout" path="M -1.45833E-6 -4.07407E-6 L -0.03919 -0.30972 " pathEditMode="relative" rAng="0" ptsTypes="AA">
                                      <p:cBhvr>
                                        <p:cTn id="39" dur="750" fill="hold"/>
                                        <p:tgtEl>
                                          <p:spTgt spid="19"/>
                                        </p:tgtEl>
                                        <p:attrNameLst>
                                          <p:attrName>ppt_x</p:attrName>
                                          <p:attrName>ppt_y</p:attrName>
                                        </p:attrNameLst>
                                      </p:cBhvr>
                                      <p:rCtr x="-1966" y="-15486"/>
                                    </p:animMotion>
                                  </p:childTnLst>
                                </p:cTn>
                              </p:par>
                              <p:par>
                                <p:cTn id="40" presetID="1" presetClass="entr" presetSubtype="0" fill="hold" grpId="0" nodeType="withEffect">
                                  <p:stCondLst>
                                    <p:cond delay="1000"/>
                                  </p:stCondLst>
                                  <p:childTnLst>
                                    <p:set>
                                      <p:cBhvr>
                                        <p:cTn id="41" dur="1" fill="hold">
                                          <p:stCondLst>
                                            <p:cond delay="0"/>
                                          </p:stCondLst>
                                        </p:cTn>
                                        <p:tgtEl>
                                          <p:spTgt spid="16"/>
                                        </p:tgtEl>
                                        <p:attrNameLst>
                                          <p:attrName>style.visibility</p:attrName>
                                        </p:attrNameLst>
                                      </p:cBhvr>
                                      <p:to>
                                        <p:strVal val="visible"/>
                                      </p:to>
                                    </p:set>
                                  </p:childTnLst>
                                </p:cTn>
                              </p:par>
                              <p:par>
                                <p:cTn id="42" presetID="6" presetClass="emph" presetSubtype="0" accel="100000" autoRev="1" fill="hold" grpId="1" nodeType="withEffect">
                                  <p:stCondLst>
                                    <p:cond delay="250"/>
                                  </p:stCondLst>
                                  <p:childTnLst>
                                    <p:animScale>
                                      <p:cBhvr>
                                        <p:cTn id="43" dur="750" fill="hold"/>
                                        <p:tgtEl>
                                          <p:spTgt spid="16"/>
                                        </p:tgtEl>
                                      </p:cBhvr>
                                      <p:by x="10000" y="10000"/>
                                    </p:animScale>
                                  </p:childTnLst>
                                </p:cTn>
                              </p:par>
                              <p:par>
                                <p:cTn id="44" presetID="42" presetClass="path" presetSubtype="0" accel="100000" autoRev="1" fill="hold" grpId="2" nodeType="withEffect">
                                  <p:stCondLst>
                                    <p:cond delay="250"/>
                                  </p:stCondLst>
                                  <p:childTnLst>
                                    <p:animMotion origin="layout" path="M 2.5E-6 -4.07407E-6 L -0.22175 -0.31319 " pathEditMode="relative" rAng="0" ptsTypes="AA">
                                      <p:cBhvr>
                                        <p:cTn id="45" dur="750" fill="hold"/>
                                        <p:tgtEl>
                                          <p:spTgt spid="16"/>
                                        </p:tgtEl>
                                        <p:attrNameLst>
                                          <p:attrName>ppt_x</p:attrName>
                                          <p:attrName>ppt_y</p:attrName>
                                        </p:attrNameLst>
                                      </p:cBhvr>
                                      <p:rCtr x="-11094" y="-15671"/>
                                    </p:animMotion>
                                  </p:childTnLst>
                                </p:cTn>
                              </p:par>
                              <p:par>
                                <p:cTn id="46" presetID="1" presetClass="entr" presetSubtype="0" fill="hold" grpId="0" nodeType="withEffect">
                                  <p:stCondLst>
                                    <p:cond delay="1000"/>
                                  </p:stCondLst>
                                  <p:childTnLst>
                                    <p:set>
                                      <p:cBhvr>
                                        <p:cTn id="47" dur="1" fill="hold">
                                          <p:stCondLst>
                                            <p:cond delay="0"/>
                                          </p:stCondLst>
                                        </p:cTn>
                                        <p:tgtEl>
                                          <p:spTgt spid="17"/>
                                        </p:tgtEl>
                                        <p:attrNameLst>
                                          <p:attrName>style.visibility</p:attrName>
                                        </p:attrNameLst>
                                      </p:cBhvr>
                                      <p:to>
                                        <p:strVal val="visible"/>
                                      </p:to>
                                    </p:set>
                                  </p:childTnLst>
                                </p:cTn>
                              </p:par>
                              <p:par>
                                <p:cTn id="48" presetID="6" presetClass="emph" presetSubtype="0" accel="100000" autoRev="1" fill="hold" grpId="1" nodeType="withEffect">
                                  <p:stCondLst>
                                    <p:cond delay="250"/>
                                  </p:stCondLst>
                                  <p:childTnLst>
                                    <p:animScale>
                                      <p:cBhvr>
                                        <p:cTn id="49" dur="750" fill="hold"/>
                                        <p:tgtEl>
                                          <p:spTgt spid="17"/>
                                        </p:tgtEl>
                                      </p:cBhvr>
                                      <p:by x="10000" y="10000"/>
                                    </p:animScale>
                                  </p:childTnLst>
                                </p:cTn>
                              </p:par>
                              <p:par>
                                <p:cTn id="50" presetID="42" presetClass="path" presetSubtype="0" accel="100000" autoRev="1" fill="hold" grpId="2" nodeType="withEffect">
                                  <p:stCondLst>
                                    <p:cond delay="250"/>
                                  </p:stCondLst>
                                  <p:childTnLst>
                                    <p:animMotion origin="layout" path="M -8.33333E-7 -4.07407E-6 L 0.16875 -0.37662 " pathEditMode="relative" rAng="0" ptsTypes="AA">
                                      <p:cBhvr>
                                        <p:cTn id="51" dur="750" fill="hold"/>
                                        <p:tgtEl>
                                          <p:spTgt spid="17"/>
                                        </p:tgtEl>
                                        <p:attrNameLst>
                                          <p:attrName>ppt_x</p:attrName>
                                          <p:attrName>ppt_y</p:attrName>
                                        </p:attrNameLst>
                                      </p:cBhvr>
                                      <p:rCtr x="8438" y="-18843"/>
                                    </p:animMotion>
                                  </p:childTnLst>
                                </p:cTn>
                              </p:par>
                              <p:par>
                                <p:cTn id="52" presetID="1" presetClass="entr" presetSubtype="0" fill="hold" grpId="0" nodeType="withEffect">
                                  <p:stCondLst>
                                    <p:cond delay="1000"/>
                                  </p:stCondLst>
                                  <p:childTnLst>
                                    <p:set>
                                      <p:cBhvr>
                                        <p:cTn id="53" dur="1" fill="hold">
                                          <p:stCondLst>
                                            <p:cond delay="0"/>
                                          </p:stCondLst>
                                        </p:cTn>
                                        <p:tgtEl>
                                          <p:spTgt spid="20"/>
                                        </p:tgtEl>
                                        <p:attrNameLst>
                                          <p:attrName>style.visibility</p:attrName>
                                        </p:attrNameLst>
                                      </p:cBhvr>
                                      <p:to>
                                        <p:strVal val="visible"/>
                                      </p:to>
                                    </p:set>
                                  </p:childTnLst>
                                </p:cTn>
                              </p:par>
                              <p:par>
                                <p:cTn id="54" presetID="6" presetClass="emph" presetSubtype="0" accel="100000" autoRev="1" fill="hold" grpId="1" nodeType="withEffect">
                                  <p:stCondLst>
                                    <p:cond delay="250"/>
                                  </p:stCondLst>
                                  <p:childTnLst>
                                    <p:animScale>
                                      <p:cBhvr>
                                        <p:cTn id="55" dur="750" fill="hold"/>
                                        <p:tgtEl>
                                          <p:spTgt spid="20"/>
                                        </p:tgtEl>
                                      </p:cBhvr>
                                      <p:by x="10000" y="10000"/>
                                    </p:animScale>
                                  </p:childTnLst>
                                </p:cTn>
                              </p:par>
                              <p:par>
                                <p:cTn id="56" presetID="42" presetClass="path" presetSubtype="0" accel="100000" autoRev="1" fill="hold" grpId="2" nodeType="withEffect">
                                  <p:stCondLst>
                                    <p:cond delay="250"/>
                                  </p:stCondLst>
                                  <p:childTnLst>
                                    <p:animMotion origin="layout" path="M 4.79167E-6 1.11111E-6 L -0.02292 -0.35741 " pathEditMode="relative" rAng="0" ptsTypes="AA">
                                      <p:cBhvr>
                                        <p:cTn id="57" dur="750" fill="hold"/>
                                        <p:tgtEl>
                                          <p:spTgt spid="20"/>
                                        </p:tgtEl>
                                        <p:attrNameLst>
                                          <p:attrName>ppt_x</p:attrName>
                                          <p:attrName>ppt_y</p:attrName>
                                        </p:attrNameLst>
                                      </p:cBhvr>
                                      <p:rCtr x="-1146" y="-17870"/>
                                    </p:animMotion>
                                  </p:childTnLst>
                                </p:cTn>
                              </p:par>
                              <p:par>
                                <p:cTn id="58" presetID="1" presetClass="entr" presetSubtype="0" fill="hold" grpId="0" nodeType="withEffect">
                                  <p:stCondLst>
                                    <p:cond delay="1000"/>
                                  </p:stCondLst>
                                  <p:childTnLst>
                                    <p:set>
                                      <p:cBhvr>
                                        <p:cTn id="59" dur="1" fill="hold">
                                          <p:stCondLst>
                                            <p:cond delay="0"/>
                                          </p:stCondLst>
                                        </p:cTn>
                                        <p:tgtEl>
                                          <p:spTgt spid="22"/>
                                        </p:tgtEl>
                                        <p:attrNameLst>
                                          <p:attrName>style.visibility</p:attrName>
                                        </p:attrNameLst>
                                      </p:cBhvr>
                                      <p:to>
                                        <p:strVal val="visible"/>
                                      </p:to>
                                    </p:set>
                                  </p:childTnLst>
                                </p:cTn>
                              </p:par>
                              <p:par>
                                <p:cTn id="60" presetID="6" presetClass="emph" presetSubtype="0" accel="100000" autoRev="1" fill="hold" grpId="1" nodeType="withEffect">
                                  <p:stCondLst>
                                    <p:cond delay="250"/>
                                  </p:stCondLst>
                                  <p:childTnLst>
                                    <p:animScale>
                                      <p:cBhvr>
                                        <p:cTn id="61" dur="750" fill="hold"/>
                                        <p:tgtEl>
                                          <p:spTgt spid="22"/>
                                        </p:tgtEl>
                                      </p:cBhvr>
                                      <p:by x="10000" y="10000"/>
                                    </p:animScale>
                                  </p:childTnLst>
                                </p:cTn>
                              </p:par>
                              <p:par>
                                <p:cTn id="62" presetID="42" presetClass="path" presetSubtype="0" accel="100000" autoRev="1" fill="hold" grpId="2" nodeType="withEffect">
                                  <p:stCondLst>
                                    <p:cond delay="250"/>
                                  </p:stCondLst>
                                  <p:childTnLst>
                                    <p:animMotion origin="layout" path="M -6.25E-7 2.96296E-6 L -0.16966 -0.34144 " pathEditMode="relative" rAng="0" ptsTypes="AA">
                                      <p:cBhvr>
                                        <p:cTn id="63" dur="750" fill="hold"/>
                                        <p:tgtEl>
                                          <p:spTgt spid="22"/>
                                        </p:tgtEl>
                                        <p:attrNameLst>
                                          <p:attrName>ppt_x</p:attrName>
                                          <p:attrName>ppt_y</p:attrName>
                                        </p:attrNameLst>
                                      </p:cBhvr>
                                      <p:rCtr x="-8490" y="-1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37" grpId="0"/>
      <p:bldP spid="38" grpId="0"/>
      <p:bldP spid="19" grpId="0"/>
      <p:bldP spid="19" grpId="1"/>
      <p:bldP spid="19" grpId="2"/>
      <p:bldP spid="16" grpId="0"/>
      <p:bldP spid="16" grpId="1"/>
      <p:bldP spid="16" grpId="2"/>
      <p:bldP spid="17" grpId="0"/>
      <p:bldP spid="17" grpId="1"/>
      <p:bldP spid="17" grpId="2"/>
      <p:bldP spid="20" grpId="0"/>
      <p:bldP spid="20" grpId="1"/>
      <p:bldP spid="20" grpId="2"/>
      <p:bldP spid="22" grpId="0"/>
      <p:bldP spid="22" grpId="1"/>
      <p:bldP spid="22" grpId="2"/>
      <p:bldP spid="25"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9" name="Group 358">
            <a:extLst>
              <a:ext uri="{FF2B5EF4-FFF2-40B4-BE49-F238E27FC236}">
                <a16:creationId xmlns:a16="http://schemas.microsoft.com/office/drawing/2014/main" id="{475A59BF-9D7B-4C80-9FD6-55FC7BF42548}"/>
              </a:ext>
            </a:extLst>
          </p:cNvPr>
          <p:cNvGrpSpPr/>
          <p:nvPr/>
        </p:nvGrpSpPr>
        <p:grpSpPr>
          <a:xfrm>
            <a:off x="-158188" y="7186769"/>
            <a:ext cx="12508376" cy="1801625"/>
            <a:chOff x="-158188" y="5056375"/>
            <a:chExt cx="12508376" cy="1801625"/>
          </a:xfrm>
        </p:grpSpPr>
        <p:sp>
          <p:nvSpPr>
            <p:cNvPr id="360" name="Rectangle 359">
              <a:extLst>
                <a:ext uri="{FF2B5EF4-FFF2-40B4-BE49-F238E27FC236}">
                  <a16:creationId xmlns:a16="http://schemas.microsoft.com/office/drawing/2014/main" id="{70D07DEC-C275-4064-BC81-A383830C5D9F}"/>
                </a:ext>
              </a:extLst>
            </p:cNvPr>
            <p:cNvSpPr/>
            <p:nvPr/>
          </p:nvSpPr>
          <p:spPr bwMode="auto">
            <a:xfrm>
              <a:off x="-158188" y="5056375"/>
              <a:ext cx="12508376"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361" name="Rectangle 360">
              <a:extLst>
                <a:ext uri="{FF2B5EF4-FFF2-40B4-BE49-F238E27FC236}">
                  <a16:creationId xmlns:a16="http://schemas.microsoft.com/office/drawing/2014/main" id="{44382DF7-EA38-40D3-8173-0A3E3443C75D}"/>
                </a:ext>
              </a:extLst>
            </p:cNvPr>
            <p:cNvSpPr/>
            <p:nvPr/>
          </p:nvSpPr>
          <p:spPr bwMode="auto">
            <a:xfrm>
              <a:off x="0" y="5972537"/>
              <a:ext cx="12192000"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214" name="Rectangle 213">
            <a:extLst>
              <a:ext uri="{FF2B5EF4-FFF2-40B4-BE49-F238E27FC236}">
                <a16:creationId xmlns:a16="http://schemas.microsoft.com/office/drawing/2014/main" id="{4319043E-205F-4747-B3CF-EDBD0091477E}"/>
              </a:ext>
            </a:extLst>
          </p:cNvPr>
          <p:cNvSpPr/>
          <p:nvPr/>
        </p:nvSpPr>
        <p:spPr bwMode="auto">
          <a:xfrm>
            <a:off x="6238311" y="1319515"/>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13" name="Title 12"/>
          <p:cNvSpPr>
            <a:spLocks noGrp="1"/>
          </p:cNvSpPr>
          <p:nvPr>
            <p:ph type="title"/>
          </p:nvPr>
        </p:nvSpPr>
        <p:spPr>
          <a:xfrm>
            <a:off x="588263" y="457200"/>
            <a:ext cx="11018520" cy="553998"/>
          </a:xfrm>
        </p:spPr>
        <p:txBody>
          <a:bodyPr>
            <a:normAutofit fontScale="90000"/>
          </a:bodyPr>
          <a:lstStyle/>
          <a:p>
            <a:r>
              <a:rPr lang="en-US"/>
              <a:t>Microsoft 365 Platform</a:t>
            </a:r>
          </a:p>
        </p:txBody>
      </p:sp>
      <p:sp>
        <p:nvSpPr>
          <p:cNvPr id="150" name="TextBox 149">
            <a:extLst>
              <a:ext uri="{FF2B5EF4-FFF2-40B4-BE49-F238E27FC236}">
                <a16:creationId xmlns:a16="http://schemas.microsoft.com/office/drawing/2014/main" id="{2E43EA5A-156C-42F7-9242-D67085C66252}"/>
              </a:ext>
            </a:extLst>
          </p:cNvPr>
          <p:cNvSpPr txBox="1"/>
          <p:nvPr/>
        </p:nvSpPr>
        <p:spPr>
          <a:xfrm>
            <a:off x="10104078" y="5304356"/>
            <a:ext cx="1540478"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data connect</a:t>
            </a:r>
          </a:p>
        </p:txBody>
      </p:sp>
      <p:cxnSp>
        <p:nvCxnSpPr>
          <p:cNvPr id="132" name="Straight Connector 131">
            <a:extLst>
              <a:ext uri="{FF2B5EF4-FFF2-40B4-BE49-F238E27FC236}">
                <a16:creationId xmlns:a16="http://schemas.microsoft.com/office/drawing/2014/main" id="{0F6B16CB-9A04-4E86-B23D-70C180F7438F}"/>
              </a:ext>
            </a:extLst>
          </p:cNvPr>
          <p:cNvCxnSpPr/>
          <p:nvPr/>
        </p:nvCxnSpPr>
        <p:spPr>
          <a:xfrm>
            <a:off x="9215155" y="2468208"/>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CE2B33F-1F77-441D-B445-E057C33D4301}"/>
              </a:ext>
            </a:extLst>
          </p:cNvPr>
          <p:cNvGrpSpPr/>
          <p:nvPr/>
        </p:nvGrpSpPr>
        <p:grpSpPr>
          <a:xfrm>
            <a:off x="3269168" y="4694199"/>
            <a:ext cx="5661344" cy="1110072"/>
            <a:chOff x="3269168" y="4694199"/>
            <a:chExt cx="5661344" cy="1110072"/>
          </a:xfrm>
        </p:grpSpPr>
        <p:sp>
          <p:nvSpPr>
            <p:cNvPr id="8" name="Rectangle 7"/>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a:solidFill>
                  <a:srgbClr val="0078D4"/>
                </a:solidFill>
                <a:latin typeface="Segoe UI Semibold"/>
                <a:cs typeface="Segoe UI" pitchFamily="34" charset="0"/>
              </a:endParaRPr>
            </a:p>
          </p:txBody>
        </p:sp>
        <p:pic>
          <p:nvPicPr>
            <p:cNvPr id="309" name="Picture 308">
              <a:extLst>
                <a:ext uri="{FF2B5EF4-FFF2-40B4-BE49-F238E27FC236}">
                  <a16:creationId xmlns:a16="http://schemas.microsoft.com/office/drawing/2014/main" id="{3FB08140-C887-4524-AEC6-304F18654217}"/>
                </a:ext>
              </a:extLst>
            </p:cNvPr>
            <p:cNvPicPr>
              <a:picLocks noChangeAspect="1"/>
            </p:cNvPicPr>
            <p:nvPr/>
          </p:nvPicPr>
          <p:blipFill rotWithShape="1">
            <a:blip r:embed="rId3"/>
            <a:srcRect l="695" r="192" b="3570"/>
            <a:stretch/>
          </p:blipFill>
          <p:spPr>
            <a:xfrm>
              <a:off x="3269168" y="4694199"/>
              <a:ext cx="5661344" cy="592307"/>
            </a:xfrm>
            <a:prstGeom prst="rect">
              <a:avLst/>
            </a:prstGeom>
          </p:spPr>
        </p:pic>
        <p:sp>
          <p:nvSpPr>
            <p:cNvPr id="96" name="Title 1"/>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800" b="0" i="0" u="none" strike="noStrike" kern="0" cap="none" spc="-50" normalizeH="0" baseline="0" noProof="0">
                  <a:ln w="3175">
                    <a:noFill/>
                  </a:ln>
                  <a:solidFill>
                    <a:schemeClr val="tx1"/>
                  </a:solidFill>
                  <a:effectLst/>
                  <a:uLnTx/>
                  <a:uFillTx/>
                  <a:latin typeface="Segoe UI Semibold" panose="020B0702040204020203" pitchFamily="34" charset="0"/>
                  <a:cs typeface="Segoe UI Semibold" panose="020B0702040204020203" pitchFamily="34" charset="0"/>
                </a:rPr>
                <a:t>Microsoft </a:t>
              </a:r>
              <a:r>
                <a:rPr kumimoji="0" lang="en-US" sz="2800" b="0" i="0" u="none" strike="noStrike" kern="0" cap="none" spc="-5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Graph</a:t>
              </a:r>
              <a:endParaRPr kumimoji="0" lang="en-US" sz="2800" b="0" i="0" u="none" strike="noStrike" kern="1200" cap="none" spc="-147" normalizeH="0" baseline="0" noProof="0">
                <a:ln w="3175">
                  <a:noFill/>
                </a:ln>
                <a:solidFill>
                  <a:schemeClr val="tx1"/>
                </a:solidFill>
                <a:effectLst/>
                <a:uLnTx/>
                <a:uFillTx/>
              </a:endParaRPr>
            </a:p>
          </p:txBody>
        </p:sp>
        <p:sp>
          <p:nvSpPr>
            <p:cNvPr id="165" name="Rectangle 164">
              <a:extLst>
                <a:ext uri="{FF2B5EF4-FFF2-40B4-BE49-F238E27FC236}">
                  <a16:creationId xmlns:a16="http://schemas.microsoft.com/office/drawing/2014/main" id="{70F7F918-2A85-4C15-8BCD-6F5D701549C2}"/>
                </a:ext>
              </a:extLst>
            </p:cNvPr>
            <p:cNvSpPr/>
            <p:nvPr/>
          </p:nvSpPr>
          <p:spPr>
            <a:xfrm>
              <a:off x="3583916" y="5386009"/>
              <a:ext cx="930704" cy="307777"/>
            </a:xfrm>
            <a:prstGeom prst="rect">
              <a:avLst/>
            </a:prstGeom>
          </p:spPr>
          <p:txBody>
            <a:bodyPr wrap="none" lIns="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effectLst/>
                  <a:uLnTx/>
                  <a:uFillTx/>
                  <a:ea typeface="Segoe UI" pitchFamily="34" charset="0"/>
                  <a:cs typeface="Segoe UI" pitchFamily="34" charset="0"/>
                </a:rPr>
                <a:t>Office 365</a:t>
              </a:r>
            </a:p>
          </p:txBody>
        </p:sp>
        <p:sp>
          <p:nvSpPr>
            <p:cNvPr id="166" name="Rectangle 165">
              <a:extLst>
                <a:ext uri="{FF2B5EF4-FFF2-40B4-BE49-F238E27FC236}">
                  <a16:creationId xmlns:a16="http://schemas.microsoft.com/office/drawing/2014/main" id="{7F5B402B-7680-4CE1-8BE8-13995E1FED57}"/>
                </a:ext>
              </a:extLst>
            </p:cNvPr>
            <p:cNvSpPr/>
            <p:nvPr/>
          </p:nvSpPr>
          <p:spPr>
            <a:xfrm>
              <a:off x="4779944" y="5386009"/>
              <a:ext cx="1065356" cy="307777"/>
            </a:xfrm>
            <a:prstGeom prst="rect">
              <a:avLst/>
            </a:prstGeom>
          </p:spPr>
          <p:txBody>
            <a:bodyPr wrap="none" lIns="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effectLst/>
                  <a:uLnTx/>
                  <a:uFillTx/>
                  <a:ea typeface="+mn-ea"/>
                  <a:cs typeface="Segoe UI" pitchFamily="34" charset="0"/>
                </a:rPr>
                <a:t>Windows 10</a:t>
              </a:r>
            </a:p>
          </p:txBody>
        </p:sp>
        <p:sp>
          <p:nvSpPr>
            <p:cNvPr id="167" name="Rectangle 166">
              <a:extLst>
                <a:ext uri="{FF2B5EF4-FFF2-40B4-BE49-F238E27FC236}">
                  <a16:creationId xmlns:a16="http://schemas.microsoft.com/office/drawing/2014/main" id="{B354729A-6586-4D1E-8BE5-1ECF461A4C97}"/>
                </a:ext>
              </a:extLst>
            </p:cNvPr>
            <p:cNvSpPr/>
            <p:nvPr/>
          </p:nvSpPr>
          <p:spPr>
            <a:xfrm>
              <a:off x="6110624" y="5386009"/>
              <a:ext cx="2508635" cy="307777"/>
            </a:xfrm>
            <a:prstGeom prst="rect">
              <a:avLst/>
            </a:prstGeom>
          </p:spPr>
          <p:txBody>
            <a:bodyPr wrap="none" lIns="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effectLst/>
                  <a:uLnTx/>
                  <a:uFillTx/>
                  <a:ea typeface="+mn-ea"/>
                  <a:cs typeface="Segoe UI" pitchFamily="34" charset="0"/>
                </a:rPr>
                <a:t>Enterprise Mobility + Security</a:t>
              </a:r>
            </a:p>
          </p:txBody>
        </p:sp>
        <p:cxnSp>
          <p:nvCxnSpPr>
            <p:cNvPr id="168" name="Straight Connector 167">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EE83A3E8-F450-4E79-A97A-2B20F4A1207D}"/>
              </a:ext>
            </a:extLst>
          </p:cNvPr>
          <p:cNvCxnSpPr>
            <a:cxnSpLocks/>
          </p:cNvCxnSpPr>
          <p:nvPr/>
        </p:nvCxnSpPr>
        <p:spPr>
          <a:xfrm flipV="1">
            <a:off x="6096000" y="3984933"/>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17925C29-6B9F-4C70-9EC5-2430E274516D}"/>
              </a:ext>
            </a:extLst>
          </p:cNvPr>
          <p:cNvSpPr txBox="1"/>
          <p:nvPr/>
        </p:nvSpPr>
        <p:spPr>
          <a:xfrm>
            <a:off x="6391731" y="4048988"/>
            <a:ext cx="2267261"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REST APIs and webhooks</a:t>
            </a:r>
          </a:p>
        </p:txBody>
      </p:sp>
      <p:cxnSp>
        <p:nvCxnSpPr>
          <p:cNvPr id="289" name="Straight Arrow Connector 288">
            <a:extLst>
              <a:ext uri="{FF2B5EF4-FFF2-40B4-BE49-F238E27FC236}">
                <a16:creationId xmlns:a16="http://schemas.microsoft.com/office/drawing/2014/main" id="{A54509C3-9078-449C-B4EB-C8CD679F0E43}"/>
              </a:ext>
            </a:extLst>
          </p:cNvPr>
          <p:cNvCxnSpPr>
            <a:cxnSpLocks/>
          </p:cNvCxnSpPr>
          <p:nvPr/>
        </p:nvCxnSpPr>
        <p:spPr>
          <a:xfrm>
            <a:off x="2245489" y="5073995"/>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93" name="Rectangle 292"/>
          <p:cNvSpPr/>
          <p:nvPr/>
        </p:nvSpPr>
        <p:spPr bwMode="auto">
          <a:xfrm>
            <a:off x="0" y="1319515"/>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grpSp>
        <p:nvGrpSpPr>
          <p:cNvPr id="6" name="Group 5">
            <a:extLst>
              <a:ext uri="{FF2B5EF4-FFF2-40B4-BE49-F238E27FC236}">
                <a16:creationId xmlns:a16="http://schemas.microsoft.com/office/drawing/2014/main" id="{12CC79C8-2281-4FE6-9637-6E1EA7FF8618}"/>
              </a:ext>
            </a:extLst>
          </p:cNvPr>
          <p:cNvGrpSpPr/>
          <p:nvPr/>
        </p:nvGrpSpPr>
        <p:grpSpPr>
          <a:xfrm>
            <a:off x="280145" y="3192963"/>
            <a:ext cx="4202924" cy="193899"/>
            <a:chOff x="280145" y="3022368"/>
            <a:chExt cx="4202924" cy="193899"/>
          </a:xfrm>
        </p:grpSpPr>
        <p:sp>
          <p:nvSpPr>
            <p:cNvPr id="106" name="TextBox 105">
              <a:extLst>
                <a:ext uri="{FF2B5EF4-FFF2-40B4-BE49-F238E27FC236}">
                  <a16:creationId xmlns:a16="http://schemas.microsoft.com/office/drawing/2014/main" id="{77613D4F-28AD-4BBF-A8CE-9C63DA9008FE}"/>
                </a:ext>
              </a:extLst>
            </p:cNvPr>
            <p:cNvSpPr txBox="1"/>
            <p:nvPr/>
          </p:nvSpPr>
          <p:spPr>
            <a:xfrm>
              <a:off x="280145" y="3022368"/>
              <a:ext cx="1055032" cy="19389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ea typeface="+mn-ea"/>
                  <a:cs typeface="Segoe UI Semibold" panose="020B0702040204020203" pitchFamily="34" charset="0"/>
                </a:rPr>
                <a:t>Documents</a:t>
              </a:r>
            </a:p>
          </p:txBody>
        </p:sp>
        <p:sp>
          <p:nvSpPr>
            <p:cNvPr id="107" name="TextBox 106">
              <a:extLst>
                <a:ext uri="{FF2B5EF4-FFF2-40B4-BE49-F238E27FC236}">
                  <a16:creationId xmlns:a16="http://schemas.microsoft.com/office/drawing/2014/main" id="{41454436-253B-4C11-8248-32107F5F9E9A}"/>
                </a:ext>
              </a:extLst>
            </p:cNvPr>
            <p:cNvSpPr txBox="1"/>
            <p:nvPr/>
          </p:nvSpPr>
          <p:spPr>
            <a:xfrm>
              <a:off x="1457653" y="3022368"/>
              <a:ext cx="1307071" cy="193899"/>
            </a:xfrm>
            <a:prstGeom prst="rect">
              <a:avLst/>
            </a:prstGeom>
            <a:noFill/>
          </p:spPr>
          <p:txBody>
            <a:bodyPr wrap="non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Conversations</a:t>
              </a:r>
            </a:p>
          </p:txBody>
        </p:sp>
        <p:sp>
          <p:nvSpPr>
            <p:cNvPr id="108" name="TextBox 107">
              <a:extLst>
                <a:ext uri="{FF2B5EF4-FFF2-40B4-BE49-F238E27FC236}">
                  <a16:creationId xmlns:a16="http://schemas.microsoft.com/office/drawing/2014/main" id="{6543DD92-EF1B-4491-A4B7-DA8F34277595}"/>
                </a:ext>
              </a:extLst>
            </p:cNvPr>
            <p:cNvSpPr txBox="1"/>
            <p:nvPr/>
          </p:nvSpPr>
          <p:spPr>
            <a:xfrm>
              <a:off x="2887200" y="3022368"/>
              <a:ext cx="635361" cy="193899"/>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Portals</a:t>
              </a:r>
            </a:p>
          </p:txBody>
        </p:sp>
        <p:sp>
          <p:nvSpPr>
            <p:cNvPr id="109" name="TextBox 108">
              <a:extLst>
                <a:ext uri="{FF2B5EF4-FFF2-40B4-BE49-F238E27FC236}">
                  <a16:creationId xmlns:a16="http://schemas.microsoft.com/office/drawing/2014/main" id="{7FBACC53-36FA-4952-A239-9C57AC553E60}"/>
                </a:ext>
              </a:extLst>
            </p:cNvPr>
            <p:cNvSpPr txBox="1"/>
            <p:nvPr/>
          </p:nvSpPr>
          <p:spPr>
            <a:xfrm>
              <a:off x="3691337" y="3022368"/>
              <a:ext cx="791732" cy="193899"/>
            </a:xfrm>
            <a:prstGeom prst="rect">
              <a:avLst/>
            </a:prstGeom>
            <a:noFill/>
          </p:spPr>
          <p:txBody>
            <a:bodyPr wrap="non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Timeline</a:t>
              </a:r>
            </a:p>
          </p:txBody>
        </p:sp>
      </p:grpSp>
      <p:sp>
        <p:nvSpPr>
          <p:cNvPr id="20" name="Rectangle 19">
            <a:extLst>
              <a:ext uri="{FF2B5EF4-FFF2-40B4-BE49-F238E27FC236}">
                <a16:creationId xmlns:a16="http://schemas.microsoft.com/office/drawing/2014/main" id="{2609C3F7-85B7-4681-967D-624E9A34B885}"/>
              </a:ext>
            </a:extLst>
          </p:cNvPr>
          <p:cNvSpPr/>
          <p:nvPr/>
        </p:nvSpPr>
        <p:spPr>
          <a:xfrm>
            <a:off x="1200676" y="2139053"/>
            <a:ext cx="3719544" cy="369332"/>
          </a:xfrm>
          <a:prstGeom prst="rect">
            <a:avLst/>
          </a:prstGeom>
        </p:spPr>
        <p:txBody>
          <a:bodyPr wrap="none">
            <a:spAutoFit/>
          </a:bodyPr>
          <a:lstStyle/>
          <a:p>
            <a:pPr algn="ctr" defTabSz="932472" fontAlgn="base">
              <a:spcBef>
                <a:spcPct val="0"/>
              </a:spcBef>
              <a:spcAft>
                <a:spcPct val="0"/>
              </a:spcAft>
            </a:pPr>
            <a:r>
              <a:rPr lang="en-US" sz="1800">
                <a:solidFill>
                  <a:srgbClr val="0078D4"/>
                </a:solidFill>
                <a:latin typeface="+mj-lt"/>
                <a:cs typeface="Segoe UI" pitchFamily="34" charset="0"/>
              </a:rPr>
              <a:t>Extend Microsoft 365 experiences</a:t>
            </a:r>
          </a:p>
        </p:txBody>
      </p:sp>
      <p:grpSp>
        <p:nvGrpSpPr>
          <p:cNvPr id="2" name="Group 1">
            <a:extLst>
              <a:ext uri="{FF2B5EF4-FFF2-40B4-BE49-F238E27FC236}">
                <a16:creationId xmlns:a16="http://schemas.microsoft.com/office/drawing/2014/main" id="{0A7DDD8B-EA0B-42B4-AD6D-390AA2BA323E}"/>
              </a:ext>
            </a:extLst>
          </p:cNvPr>
          <p:cNvGrpSpPr/>
          <p:nvPr/>
        </p:nvGrpSpPr>
        <p:grpSpPr>
          <a:xfrm>
            <a:off x="6587042" y="3117557"/>
            <a:ext cx="4154940" cy="344710"/>
            <a:chOff x="6413418" y="2925418"/>
            <a:chExt cx="4154940" cy="344710"/>
          </a:xfrm>
        </p:grpSpPr>
        <p:sp>
          <p:nvSpPr>
            <p:cNvPr id="199" name="TextBox 198">
              <a:extLst>
                <a:ext uri="{FF2B5EF4-FFF2-40B4-BE49-F238E27FC236}">
                  <a16:creationId xmlns:a16="http://schemas.microsoft.com/office/drawing/2014/main" id="{EDA21563-13D3-484D-A991-6C0DB67D5B5F}"/>
                </a:ext>
              </a:extLst>
            </p:cNvPr>
            <p:cNvSpPr txBox="1"/>
            <p:nvPr/>
          </p:nvSpPr>
          <p:spPr>
            <a:xfrm>
              <a:off x="6413418" y="2925418"/>
              <a:ext cx="414088" cy="344710"/>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ea typeface="+mn-ea"/>
                  <a:cs typeface="Segoe UI Semibold" panose="020B0702040204020203" pitchFamily="34" charset="0"/>
                </a:rPr>
                <a:t>Web </a:t>
              </a:r>
              <a:br>
                <a:rPr kumimoji="0" lang="en-US" sz="1400" b="0" i="0" u="none" strike="noStrike" kern="1200" cap="none" spc="0" normalizeH="0" baseline="0" noProof="0">
                  <a:ln>
                    <a:noFill/>
                  </a:ln>
                  <a:effectLst/>
                  <a:uLnTx/>
                  <a:uFillTx/>
                  <a:ea typeface="+mn-ea"/>
                  <a:cs typeface="Segoe UI Semibold" panose="020B0702040204020203" pitchFamily="34" charset="0"/>
                </a:rPr>
              </a:br>
              <a:r>
                <a:rPr kumimoji="0" lang="en-US" sz="1400" b="0" i="0" u="none" strike="noStrike" kern="1200" cap="none" spc="0" normalizeH="0" baseline="0" noProof="0">
                  <a:ln>
                    <a:noFill/>
                  </a:ln>
                  <a:effectLst/>
                  <a:uLnTx/>
                  <a:uFillTx/>
                  <a:ea typeface="+mn-ea"/>
                  <a:cs typeface="Segoe UI Semibold" panose="020B0702040204020203" pitchFamily="34" charset="0"/>
                </a:rPr>
                <a:t>apps</a:t>
              </a:r>
            </a:p>
          </p:txBody>
        </p:sp>
        <p:sp>
          <p:nvSpPr>
            <p:cNvPr id="200"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Bots &amp; agents</a:t>
              </a:r>
            </a:p>
          </p:txBody>
        </p:sp>
        <p:sp>
          <p:nvSpPr>
            <p:cNvPr id="205"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Device </a:t>
              </a:r>
              <a:br>
                <a:rPr lang="en-US">
                  <a:solidFill>
                    <a:schemeClr val="tx1"/>
                  </a:solidFill>
                  <a:latin typeface="+mn-lt"/>
                </a:rPr>
              </a:br>
              <a:r>
                <a:rPr lang="en-US">
                  <a:solidFill>
                    <a:schemeClr val="tx1"/>
                  </a:solidFill>
                  <a:latin typeface="+mn-lt"/>
                </a:rPr>
                <a:t>&amp; native</a:t>
              </a:r>
            </a:p>
          </p:txBody>
        </p:sp>
        <p:sp>
          <p:nvSpPr>
            <p:cNvPr id="210"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Daemon </a:t>
              </a:r>
              <a:br>
                <a:rPr lang="en-US">
                  <a:solidFill>
                    <a:schemeClr val="tx1"/>
                  </a:solidFill>
                  <a:latin typeface="+mn-lt"/>
                </a:rPr>
              </a:br>
              <a:r>
                <a:rPr lang="en-US">
                  <a:solidFill>
                    <a:schemeClr val="tx1"/>
                  </a:solidFill>
                  <a:latin typeface="+mn-lt"/>
                </a:rPr>
                <a:t>apps</a:t>
              </a:r>
            </a:p>
          </p:txBody>
        </p:sp>
        <p:sp>
          <p:nvSpPr>
            <p:cNvPr id="211"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Workflow automation</a:t>
              </a:r>
            </a:p>
          </p:txBody>
        </p:sp>
      </p:grpSp>
      <p:sp>
        <p:nvSpPr>
          <p:cNvPr id="213" name="Rectangle 212">
            <a:extLst>
              <a:ext uri="{FF2B5EF4-FFF2-40B4-BE49-F238E27FC236}">
                <a16:creationId xmlns:a16="http://schemas.microsoft.com/office/drawing/2014/main" id="{D6AF26B2-AE11-4B7F-BDFC-BF3198AACAB9}"/>
              </a:ext>
            </a:extLst>
          </p:cNvPr>
          <p:cNvSpPr/>
          <p:nvPr/>
        </p:nvSpPr>
        <p:spPr>
          <a:xfrm>
            <a:off x="7985524" y="2139053"/>
            <a:ext cx="2459263" cy="369332"/>
          </a:xfrm>
          <a:prstGeom prst="rect">
            <a:avLst/>
          </a:prstGeom>
        </p:spPr>
        <p:txBody>
          <a:bodyPr wrap="none">
            <a:spAutoFit/>
          </a:bodyPr>
          <a:lstStyle/>
          <a:p>
            <a:pPr algn="ctr" defTabSz="932472" fontAlgn="base">
              <a:spcBef>
                <a:spcPct val="0"/>
              </a:spcBef>
              <a:spcAft>
                <a:spcPct val="0"/>
              </a:spcAft>
            </a:pPr>
            <a:r>
              <a:rPr lang="en-US" sz="1800">
                <a:solidFill>
                  <a:srgbClr val="0078D4"/>
                </a:solidFill>
                <a:latin typeface="+mj-lt"/>
                <a:cs typeface="Segoe UI" pitchFamily="34" charset="0"/>
              </a:rPr>
              <a:t>Build your experience</a:t>
            </a:r>
          </a:p>
        </p:txBody>
      </p:sp>
      <p:cxnSp>
        <p:nvCxnSpPr>
          <p:cNvPr id="29" name="Straight Connector 28">
            <a:extLst>
              <a:ext uri="{FF2B5EF4-FFF2-40B4-BE49-F238E27FC236}">
                <a16:creationId xmlns:a16="http://schemas.microsoft.com/office/drawing/2014/main" id="{136F8728-CE29-44F7-9AF9-6FD32675179E}"/>
              </a:ext>
            </a:extLst>
          </p:cNvPr>
          <p:cNvCxnSpPr>
            <a:cxnSpLocks/>
          </p:cNvCxnSpPr>
          <p:nvPr/>
        </p:nvCxnSpPr>
        <p:spPr>
          <a:xfrm>
            <a:off x="10444787" y="2333879"/>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32D044F-5CFC-4186-A005-0A4EE1411936}"/>
              </a:ext>
            </a:extLst>
          </p:cNvPr>
          <p:cNvCxnSpPr>
            <a:cxnSpLocks/>
          </p:cNvCxnSpPr>
          <p:nvPr/>
        </p:nvCxnSpPr>
        <p:spPr>
          <a:xfrm>
            <a:off x="6492311" y="2333879"/>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CAD90D-A0CD-47E9-9F10-7C9118B3A9ED}"/>
              </a:ext>
            </a:extLst>
          </p:cNvPr>
          <p:cNvCxnSpPr>
            <a:cxnSpLocks/>
          </p:cNvCxnSpPr>
          <p:nvPr/>
        </p:nvCxnSpPr>
        <p:spPr>
          <a:xfrm>
            <a:off x="4939932" y="2333879"/>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2934887-092C-4F8C-855D-F9FC2C7D846B}"/>
              </a:ext>
            </a:extLst>
          </p:cNvPr>
          <p:cNvCxnSpPr>
            <a:cxnSpLocks/>
          </p:cNvCxnSpPr>
          <p:nvPr/>
        </p:nvCxnSpPr>
        <p:spPr>
          <a:xfrm>
            <a:off x="434358" y="2333879"/>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CFD12855-8A3A-41E8-889B-C1F8C4A7BE0A}"/>
              </a:ext>
            </a:extLst>
          </p:cNvPr>
          <p:cNvSpPr txBox="1"/>
          <p:nvPr/>
        </p:nvSpPr>
        <p:spPr>
          <a:xfrm>
            <a:off x="1004170" y="5462169"/>
            <a:ext cx="1051710" cy="215444"/>
          </a:xfrm>
          <a:prstGeom prst="rect">
            <a:avLst/>
          </a:prstGeom>
          <a:noFill/>
        </p:spPr>
        <p:txBody>
          <a:bodyPr wrap="square" lIns="0" tIns="0" rIns="0" bIns="0" rtlCol="0">
            <a:spAutoFit/>
          </a:bodyPr>
          <a:lstStyle/>
          <a:p>
            <a:pPr algn="r"/>
            <a:r>
              <a:rPr lang="en-US" sz="1400">
                <a:latin typeface="+mj-lt"/>
              </a:rPr>
              <a:t>Connectors</a:t>
            </a:r>
          </a:p>
        </p:txBody>
      </p:sp>
      <p:grpSp>
        <p:nvGrpSpPr>
          <p:cNvPr id="65" name="Group 64">
            <a:extLst>
              <a:ext uri="{FF2B5EF4-FFF2-40B4-BE49-F238E27FC236}">
                <a16:creationId xmlns:a16="http://schemas.microsoft.com/office/drawing/2014/main" id="{8E6A0157-51AE-490F-9667-918E14B56F4B}"/>
              </a:ext>
            </a:extLst>
          </p:cNvPr>
          <p:cNvGrpSpPr/>
          <p:nvPr/>
        </p:nvGrpSpPr>
        <p:grpSpPr>
          <a:xfrm>
            <a:off x="5070696" y="3932021"/>
            <a:ext cx="729574" cy="664821"/>
            <a:chOff x="5081869" y="3955592"/>
            <a:chExt cx="729574" cy="664821"/>
          </a:xfrm>
        </p:grpSpPr>
        <p:grpSp>
          <p:nvGrpSpPr>
            <p:cNvPr id="292" name="Group 291">
              <a:extLst>
                <a:ext uri="{FF2B5EF4-FFF2-40B4-BE49-F238E27FC236}">
                  <a16:creationId xmlns:a16="http://schemas.microsoft.com/office/drawing/2014/main" id="{5C63CC5A-90DA-46A4-919D-7FBF3946E311}"/>
                </a:ext>
              </a:extLst>
            </p:cNvPr>
            <p:cNvGrpSpPr/>
            <p:nvPr/>
          </p:nvGrpSpPr>
          <p:grpSpPr>
            <a:xfrm rot="8100000">
              <a:off x="5635810" y="4401411"/>
              <a:ext cx="75530" cy="166061"/>
              <a:chOff x="11254944" y="181522"/>
              <a:chExt cx="133855" cy="294296"/>
            </a:xfrm>
            <a:solidFill>
              <a:srgbClr val="0078D4"/>
            </a:solidFill>
          </p:grpSpPr>
          <p:sp>
            <p:nvSpPr>
              <p:cNvPr id="340" name="Oval 339">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5" name="Group 294">
              <a:extLst>
                <a:ext uri="{FF2B5EF4-FFF2-40B4-BE49-F238E27FC236}">
                  <a16:creationId xmlns:a16="http://schemas.microsoft.com/office/drawing/2014/main" id="{6BBF5AB7-2804-423E-86BA-B5D279E4BD92}"/>
                </a:ext>
              </a:extLst>
            </p:cNvPr>
            <p:cNvGrpSpPr/>
            <p:nvPr/>
          </p:nvGrpSpPr>
          <p:grpSpPr>
            <a:xfrm rot="13500000">
              <a:off x="5187951" y="4401411"/>
              <a:ext cx="75530" cy="166061"/>
              <a:chOff x="11254944" y="181522"/>
              <a:chExt cx="133855" cy="294296"/>
            </a:xfrm>
            <a:solidFill>
              <a:srgbClr val="0078D4"/>
            </a:solidFill>
          </p:grpSpPr>
          <p:sp>
            <p:nvSpPr>
              <p:cNvPr id="338" name="Oval 337">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7" name="Group 296">
              <a:extLst>
                <a:ext uri="{FF2B5EF4-FFF2-40B4-BE49-F238E27FC236}">
                  <a16:creationId xmlns:a16="http://schemas.microsoft.com/office/drawing/2014/main" id="{3503E782-187E-40CE-B4D8-72741AC2A2B1}"/>
                </a:ext>
              </a:extLst>
            </p:cNvPr>
            <p:cNvGrpSpPr/>
            <p:nvPr/>
          </p:nvGrpSpPr>
          <p:grpSpPr>
            <a:xfrm rot="2700000">
              <a:off x="5635810" y="4018394"/>
              <a:ext cx="75530" cy="166061"/>
              <a:chOff x="11254944" y="181522"/>
              <a:chExt cx="133855" cy="294296"/>
            </a:xfrm>
            <a:solidFill>
              <a:srgbClr val="0078D4"/>
            </a:solidFill>
          </p:grpSpPr>
          <p:sp>
            <p:nvSpPr>
              <p:cNvPr id="336" name="Oval 335">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8" name="Group 307">
              <a:extLst>
                <a:ext uri="{FF2B5EF4-FFF2-40B4-BE49-F238E27FC236}">
                  <a16:creationId xmlns:a16="http://schemas.microsoft.com/office/drawing/2014/main" id="{76A9ADC5-881D-4FC4-94A1-4BBE203890AF}"/>
                </a:ext>
              </a:extLst>
            </p:cNvPr>
            <p:cNvGrpSpPr/>
            <p:nvPr/>
          </p:nvGrpSpPr>
          <p:grpSpPr>
            <a:xfrm rot="18900000">
              <a:off x="5187951" y="4018394"/>
              <a:ext cx="75530" cy="166061"/>
              <a:chOff x="11254944" y="181522"/>
              <a:chExt cx="133855" cy="294296"/>
            </a:xfrm>
            <a:solidFill>
              <a:srgbClr val="0078D4"/>
            </a:solidFill>
          </p:grpSpPr>
          <p:sp>
            <p:nvSpPr>
              <p:cNvPr id="334" name="Oval 333">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2" name="Group 311">
              <a:extLst>
                <a:ext uri="{FF2B5EF4-FFF2-40B4-BE49-F238E27FC236}">
                  <a16:creationId xmlns:a16="http://schemas.microsoft.com/office/drawing/2014/main" id="{A3B0105F-2C0D-4CEE-BC49-23EB86E247D7}"/>
                </a:ext>
              </a:extLst>
            </p:cNvPr>
            <p:cNvGrpSpPr/>
            <p:nvPr/>
          </p:nvGrpSpPr>
          <p:grpSpPr>
            <a:xfrm>
              <a:off x="5408985" y="3955592"/>
              <a:ext cx="75530" cy="166061"/>
              <a:chOff x="11254944" y="181522"/>
              <a:chExt cx="133855" cy="294296"/>
            </a:xfrm>
            <a:solidFill>
              <a:srgbClr val="0078D4"/>
            </a:solidFill>
          </p:grpSpPr>
          <p:sp>
            <p:nvSpPr>
              <p:cNvPr id="332" name="Oval 331">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4" name="Group 313">
              <a:extLst>
                <a:ext uri="{FF2B5EF4-FFF2-40B4-BE49-F238E27FC236}">
                  <a16:creationId xmlns:a16="http://schemas.microsoft.com/office/drawing/2014/main" id="{77AD8232-4CA9-4ADB-9C23-DC9BBA84C0E3}"/>
                </a:ext>
              </a:extLst>
            </p:cNvPr>
            <p:cNvGrpSpPr/>
            <p:nvPr/>
          </p:nvGrpSpPr>
          <p:grpSpPr>
            <a:xfrm rot="10800000">
              <a:off x="5408985" y="4454352"/>
              <a:ext cx="75530" cy="166061"/>
              <a:chOff x="11254944" y="181522"/>
              <a:chExt cx="133855" cy="294296"/>
            </a:xfrm>
            <a:solidFill>
              <a:srgbClr val="0078D4"/>
            </a:solidFill>
          </p:grpSpPr>
          <p:sp>
            <p:nvSpPr>
              <p:cNvPr id="321" name="Oval 320">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22" name="Rectangle 321">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5" name="Group 314">
              <a:extLst>
                <a:ext uri="{FF2B5EF4-FFF2-40B4-BE49-F238E27FC236}">
                  <a16:creationId xmlns:a16="http://schemas.microsoft.com/office/drawing/2014/main" id="{F2807D0C-547B-4288-BA9B-51CB2400F68F}"/>
                </a:ext>
              </a:extLst>
            </p:cNvPr>
            <p:cNvGrpSpPr/>
            <p:nvPr/>
          </p:nvGrpSpPr>
          <p:grpSpPr>
            <a:xfrm rot="5400000">
              <a:off x="5690648" y="4204973"/>
              <a:ext cx="75530" cy="166061"/>
              <a:chOff x="11254944" y="181522"/>
              <a:chExt cx="133855" cy="294296"/>
            </a:xfrm>
            <a:solidFill>
              <a:srgbClr val="0078D4"/>
            </a:solidFill>
          </p:grpSpPr>
          <p:sp>
            <p:nvSpPr>
              <p:cNvPr id="319" name="Oval 318">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20" name="Rectangle 319">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6" name="Group 315">
              <a:extLst>
                <a:ext uri="{FF2B5EF4-FFF2-40B4-BE49-F238E27FC236}">
                  <a16:creationId xmlns:a16="http://schemas.microsoft.com/office/drawing/2014/main" id="{B16FCDD7-80D6-45CE-A950-BB2B0C1BBBB1}"/>
                </a:ext>
              </a:extLst>
            </p:cNvPr>
            <p:cNvGrpSpPr/>
            <p:nvPr/>
          </p:nvGrpSpPr>
          <p:grpSpPr>
            <a:xfrm rot="16200000">
              <a:off x="5127135" y="4204972"/>
              <a:ext cx="75530" cy="166061"/>
              <a:chOff x="11254944" y="181522"/>
              <a:chExt cx="133855" cy="294296"/>
            </a:xfrm>
            <a:solidFill>
              <a:srgbClr val="0078D4"/>
            </a:solidFill>
          </p:grpSpPr>
          <p:sp>
            <p:nvSpPr>
              <p:cNvPr id="317" name="Oval 316">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8" name="Rectangle 317">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3" name="Group 312">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323"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5" name="Group 324">
                <a:extLst>
                  <a:ext uri="{FF2B5EF4-FFF2-40B4-BE49-F238E27FC236}">
                    <a16:creationId xmlns:a16="http://schemas.microsoft.com/office/drawing/2014/main" id="{51BB547C-75F8-4E31-BB95-57B671FAC1E6}"/>
                  </a:ext>
                </a:extLst>
              </p:cNvPr>
              <p:cNvGrpSpPr/>
              <p:nvPr/>
            </p:nvGrpSpPr>
            <p:grpSpPr>
              <a:xfrm>
                <a:off x="10974408" y="398922"/>
                <a:ext cx="344451" cy="225177"/>
                <a:chOff x="11633222" y="512763"/>
                <a:chExt cx="261938" cy="203201"/>
              </a:xfrm>
            </p:grpSpPr>
            <p:sp>
              <p:nvSpPr>
                <p:cNvPr id="326"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Rectangle 39">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Rectangle 41">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86" name="Group 85">
            <a:extLst>
              <a:ext uri="{FF2B5EF4-FFF2-40B4-BE49-F238E27FC236}">
                <a16:creationId xmlns:a16="http://schemas.microsoft.com/office/drawing/2014/main" id="{96EAB655-DF70-4910-850B-A2D68F902797}"/>
              </a:ext>
            </a:extLst>
          </p:cNvPr>
          <p:cNvGrpSpPr/>
          <p:nvPr/>
        </p:nvGrpSpPr>
        <p:grpSpPr>
          <a:xfrm>
            <a:off x="434358" y="5831887"/>
            <a:ext cx="11503641" cy="625920"/>
            <a:chOff x="434358" y="5831887"/>
            <a:chExt cx="11503641" cy="625920"/>
          </a:xfrm>
        </p:grpSpPr>
        <p:grpSp>
          <p:nvGrpSpPr>
            <p:cNvPr id="72" name="Group 71">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352" name="Straight Connector 351">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51" name="Rectangle 350">
              <a:extLst>
                <a:ext uri="{FF2B5EF4-FFF2-40B4-BE49-F238E27FC236}">
                  <a16:creationId xmlns:a16="http://schemas.microsoft.com/office/drawing/2014/main" id="{6BCAA1B1-3EB5-4F15-A5B1-3BCA4397DB83}"/>
                </a:ext>
              </a:extLst>
            </p:cNvPr>
            <p:cNvSpPr/>
            <p:nvPr/>
          </p:nvSpPr>
          <p:spPr>
            <a:xfrm>
              <a:off x="5132878" y="6088475"/>
              <a:ext cx="2106601" cy="369332"/>
            </a:xfrm>
            <a:prstGeom prst="rect">
              <a:avLst/>
            </a:prstGeom>
            <a:solidFill>
              <a:schemeClr val="bg1"/>
            </a:solidFill>
          </p:spPr>
          <p:txBody>
            <a:bodyPr wrap="none">
              <a:spAutoFit/>
            </a:bodyPr>
            <a:lstStyle/>
            <a:p>
              <a:pPr algn="ctr" defTabSz="932472" fontAlgn="base">
                <a:spcBef>
                  <a:spcPct val="0"/>
                </a:spcBef>
                <a:spcAft>
                  <a:spcPct val="0"/>
                </a:spcAft>
              </a:pPr>
              <a:r>
                <a:rPr lang="en-US" sz="1800">
                  <a:solidFill>
                    <a:srgbClr val="0078D4"/>
                  </a:solidFill>
                  <a:latin typeface="+mj-lt"/>
                  <a:cs typeface="Segoe UI" pitchFamily="34" charset="0"/>
                </a:rPr>
                <a:t>Microsoft Identity</a:t>
              </a:r>
            </a:p>
          </p:txBody>
        </p:sp>
      </p:grpSp>
      <p:cxnSp>
        <p:nvCxnSpPr>
          <p:cNvPr id="357" name="Straight Arrow Connector 356">
            <a:extLst>
              <a:ext uri="{FF2B5EF4-FFF2-40B4-BE49-F238E27FC236}">
                <a16:creationId xmlns:a16="http://schemas.microsoft.com/office/drawing/2014/main" id="{7C44F82B-C168-4AED-A5CB-966023EB7748}"/>
              </a:ext>
            </a:extLst>
          </p:cNvPr>
          <p:cNvCxnSpPr>
            <a:cxnSpLocks/>
          </p:cNvCxnSpPr>
          <p:nvPr/>
        </p:nvCxnSpPr>
        <p:spPr>
          <a:xfrm>
            <a:off x="8922833" y="5073995"/>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C53C934-7853-46E8-9683-BA8AF02EBABD}"/>
              </a:ext>
            </a:extLst>
          </p:cNvPr>
          <p:cNvSpPr txBox="1"/>
          <p:nvPr/>
        </p:nvSpPr>
        <p:spPr>
          <a:xfrm>
            <a:off x="10104078" y="4938685"/>
            <a:ext cx="1823762" cy="246221"/>
          </a:xfrm>
          <a:prstGeom prst="rect">
            <a:avLst/>
          </a:prstGeom>
          <a:noFill/>
        </p:spPr>
        <p:txBody>
          <a:bodyPr wrap="square" lIns="0" tIns="0" rIns="0" bIns="0" rtlCol="0">
            <a:spAutoFit/>
          </a:bodyPr>
          <a:lstStyle/>
          <a:p>
            <a:r>
              <a:rPr lang="en-US" sz="1600">
                <a:solidFill>
                  <a:srgbClr val="0078D4"/>
                </a:solidFill>
                <a:latin typeface="+mj-lt"/>
              </a:rPr>
              <a:t>Azure AI platform</a:t>
            </a:r>
          </a:p>
        </p:txBody>
      </p:sp>
      <p:sp>
        <p:nvSpPr>
          <p:cNvPr id="129" name="TextBox 128">
            <a:extLst>
              <a:ext uri="{FF2B5EF4-FFF2-40B4-BE49-F238E27FC236}">
                <a16:creationId xmlns:a16="http://schemas.microsoft.com/office/drawing/2014/main" id="{9A1B78E5-38C1-4DC2-A84A-68415A7301D9}"/>
              </a:ext>
            </a:extLst>
          </p:cNvPr>
          <p:cNvSpPr txBox="1"/>
          <p:nvPr/>
        </p:nvSpPr>
        <p:spPr>
          <a:xfrm>
            <a:off x="232118" y="4938685"/>
            <a:ext cx="1823762" cy="246221"/>
          </a:xfrm>
          <a:prstGeom prst="rect">
            <a:avLst/>
          </a:prstGeom>
          <a:noFill/>
        </p:spPr>
        <p:txBody>
          <a:bodyPr wrap="square" lIns="0" tIns="0" rIns="0" bIns="0" rtlCol="0">
            <a:spAutoFit/>
          </a:bodyPr>
          <a:lstStyle/>
          <a:p>
            <a:pPr algn="r"/>
            <a:r>
              <a:rPr lang="en-US" sz="1600">
                <a:solidFill>
                  <a:srgbClr val="0078D4"/>
                </a:solidFill>
                <a:latin typeface="+mj-lt"/>
              </a:rPr>
              <a:t>Your local data</a:t>
            </a:r>
          </a:p>
        </p:txBody>
      </p:sp>
      <p:grpSp>
        <p:nvGrpSpPr>
          <p:cNvPr id="264" name="Group 263">
            <a:extLst>
              <a:ext uri="{FF2B5EF4-FFF2-40B4-BE49-F238E27FC236}">
                <a16:creationId xmlns:a16="http://schemas.microsoft.com/office/drawing/2014/main" id="{A99D96D9-9B13-4A1B-AA10-12DAB6BD0229}"/>
              </a:ext>
            </a:extLst>
          </p:cNvPr>
          <p:cNvGrpSpPr/>
          <p:nvPr/>
        </p:nvGrpSpPr>
        <p:grpSpPr>
          <a:xfrm>
            <a:off x="4661127" y="2568680"/>
            <a:ext cx="1063614" cy="1011539"/>
            <a:chOff x="4661127" y="2001519"/>
            <a:chExt cx="1063614" cy="1011539"/>
          </a:xfrm>
        </p:grpSpPr>
        <p:sp>
          <p:nvSpPr>
            <p:cNvPr id="15" name="Rectangle 1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5" name="TextBox 264">
              <a:extLst>
                <a:ext uri="{FF2B5EF4-FFF2-40B4-BE49-F238E27FC236}">
                  <a16:creationId xmlns:a16="http://schemas.microsoft.com/office/drawing/2014/main" id="{D64B7B3B-30E5-4586-8926-637D6FB42DD3}"/>
                </a:ext>
              </a:extLst>
            </p:cNvPr>
            <p:cNvSpPr txBox="1"/>
            <p:nvPr/>
          </p:nvSpPr>
          <p:spPr>
            <a:xfrm>
              <a:off x="4875253" y="2625802"/>
              <a:ext cx="635361" cy="193899"/>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Search</a:t>
              </a:r>
            </a:p>
          </p:txBody>
        </p:sp>
        <p:grpSp>
          <p:nvGrpSpPr>
            <p:cNvPr id="7" name="Group 4">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88"/>
              <a:ext cx="383450" cy="381904"/>
              <a:chOff x="2769" y="2100"/>
              <a:chExt cx="248" cy="247"/>
            </a:xfrm>
          </p:grpSpPr>
          <p:sp>
            <p:nvSpPr>
              <p:cNvPr id="10"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63" name="Group 262">
            <a:extLst>
              <a:ext uri="{FF2B5EF4-FFF2-40B4-BE49-F238E27FC236}">
                <a16:creationId xmlns:a16="http://schemas.microsoft.com/office/drawing/2014/main" id="{E5911EE0-AB43-42CE-BBFB-EFE5AEE95F35}"/>
              </a:ext>
            </a:extLst>
          </p:cNvPr>
          <p:cNvGrpSpPr/>
          <p:nvPr/>
        </p:nvGrpSpPr>
        <p:grpSpPr>
          <a:xfrm>
            <a:off x="10823957" y="2574565"/>
            <a:ext cx="1063244" cy="1008057"/>
            <a:chOff x="10823957" y="2007404"/>
            <a:chExt cx="1063244" cy="1008057"/>
          </a:xfrm>
        </p:grpSpPr>
        <p:sp>
          <p:nvSpPr>
            <p:cNvPr id="147" name="Rectangle 146">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2"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Analytics </a:t>
              </a:r>
              <a:br>
                <a:rPr lang="en-US">
                  <a:solidFill>
                    <a:schemeClr val="tx1"/>
                  </a:solidFill>
                  <a:latin typeface="+mn-lt"/>
                </a:rPr>
              </a:br>
              <a:r>
                <a:rPr lang="en-US">
                  <a:solidFill>
                    <a:schemeClr val="tx1"/>
                  </a:solidFill>
                  <a:latin typeface="+mn-lt"/>
                </a:rPr>
                <a:t>apps</a:t>
              </a:r>
            </a:p>
          </p:txBody>
        </p:sp>
        <p:grpSp>
          <p:nvGrpSpPr>
            <p:cNvPr id="16" name="Group 10">
              <a:extLst>
                <a:ext uri="{FF2B5EF4-FFF2-40B4-BE49-F238E27FC236}">
                  <a16:creationId xmlns:a16="http://schemas.microsoft.com/office/drawing/2014/main" id="{475F2593-477F-466E-A45F-48B88884FBFE}"/>
                </a:ext>
              </a:extLst>
            </p:cNvPr>
            <p:cNvGrpSpPr>
              <a:grpSpLocks noChangeAspect="1"/>
            </p:cNvGrpSpPr>
            <p:nvPr/>
          </p:nvGrpSpPr>
          <p:grpSpPr bwMode="auto">
            <a:xfrm>
              <a:off x="11189291" y="2058302"/>
              <a:ext cx="351200" cy="388384"/>
              <a:chOff x="6772" y="1880"/>
              <a:chExt cx="170" cy="188"/>
            </a:xfrm>
            <a:solidFill>
              <a:srgbClr val="0078D4"/>
            </a:solidFill>
          </p:grpSpPr>
          <p:sp>
            <p:nvSpPr>
              <p:cNvPr id="18"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19"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1"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2"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3"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4"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5"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6"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grpSp>
      </p:grpSp>
      <p:grpSp>
        <p:nvGrpSpPr>
          <p:cNvPr id="68" name="Group 67">
            <a:extLst>
              <a:ext uri="{FF2B5EF4-FFF2-40B4-BE49-F238E27FC236}">
                <a16:creationId xmlns:a16="http://schemas.microsoft.com/office/drawing/2014/main" id="{6D37FA69-366E-4E08-A7DE-B5A2CDC1400B}"/>
              </a:ext>
            </a:extLst>
          </p:cNvPr>
          <p:cNvGrpSpPr/>
          <p:nvPr/>
        </p:nvGrpSpPr>
        <p:grpSpPr>
          <a:xfrm>
            <a:off x="9364493" y="5355414"/>
            <a:ext cx="546852" cy="377063"/>
            <a:chOff x="9390745" y="6012399"/>
            <a:chExt cx="546852" cy="377063"/>
          </a:xfrm>
        </p:grpSpPr>
        <p:sp>
          <p:nvSpPr>
            <p:cNvPr id="290"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99" name="Straight Connector 298">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4"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8" name="Freeform 5">
            <a:extLst>
              <a:ext uri="{FF2B5EF4-FFF2-40B4-BE49-F238E27FC236}">
                <a16:creationId xmlns:a16="http://schemas.microsoft.com/office/drawing/2014/main" id="{02671BF7-4DF5-42D2-9301-F2AEF2ACB831}"/>
              </a:ext>
            </a:extLst>
          </p:cNvPr>
          <p:cNvSpPr>
            <a:spLocks/>
          </p:cNvSpPr>
          <p:nvPr/>
        </p:nvSpPr>
        <p:spPr bwMode="auto">
          <a:xfrm>
            <a:off x="2241963" y="532676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E7E3C126-6A3C-40E8-90C4-E6C6569A6014}"/>
              </a:ext>
            </a:extLst>
          </p:cNvPr>
          <p:cNvGrpSpPr/>
          <p:nvPr/>
        </p:nvGrpSpPr>
        <p:grpSpPr>
          <a:xfrm>
            <a:off x="1915388" y="2701396"/>
            <a:ext cx="382588" cy="374650"/>
            <a:chOff x="1928815" y="2165348"/>
            <a:chExt cx="382588" cy="374650"/>
          </a:xfrm>
        </p:grpSpPr>
        <p:sp>
          <p:nvSpPr>
            <p:cNvPr id="5"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6" name="Group 225">
            <a:extLst>
              <a:ext uri="{FF2B5EF4-FFF2-40B4-BE49-F238E27FC236}">
                <a16:creationId xmlns:a16="http://schemas.microsoft.com/office/drawing/2014/main" id="{F1F661C8-8DDA-4D10-B5CE-000E893FE554}"/>
              </a:ext>
            </a:extLst>
          </p:cNvPr>
          <p:cNvGrpSpPr/>
          <p:nvPr/>
        </p:nvGrpSpPr>
        <p:grpSpPr>
          <a:xfrm>
            <a:off x="618177" y="2704861"/>
            <a:ext cx="362264" cy="367722"/>
            <a:chOff x="641352" y="2152650"/>
            <a:chExt cx="315913" cy="320675"/>
          </a:xfrm>
        </p:grpSpPr>
        <p:grpSp>
          <p:nvGrpSpPr>
            <p:cNvPr id="17" name="Group 8">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0"/>
              <a:ext cx="315913" cy="320675"/>
              <a:chOff x="404" y="1356"/>
              <a:chExt cx="199" cy="202"/>
            </a:xfrm>
          </p:grpSpPr>
          <p:sp>
            <p:nvSpPr>
              <p:cNvPr id="224"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0" name="Rectangle 169">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7" name="Group 13">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735255"/>
            <a:ext cx="439812" cy="306932"/>
            <a:chOff x="1915" y="1382"/>
            <a:chExt cx="235" cy="164"/>
          </a:xfrm>
        </p:grpSpPr>
        <p:sp>
          <p:nvSpPr>
            <p:cNvPr id="229"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0" name="Group 179">
            <a:extLst>
              <a:ext uri="{FF2B5EF4-FFF2-40B4-BE49-F238E27FC236}">
                <a16:creationId xmlns:a16="http://schemas.microsoft.com/office/drawing/2014/main" id="{52480311-F9FE-4A60-94F3-12220B0E2563}"/>
              </a:ext>
            </a:extLst>
          </p:cNvPr>
          <p:cNvGrpSpPr/>
          <p:nvPr/>
        </p:nvGrpSpPr>
        <p:grpSpPr>
          <a:xfrm>
            <a:off x="9149969" y="2588105"/>
            <a:ext cx="257680" cy="463100"/>
            <a:chOff x="3535920" y="475638"/>
            <a:chExt cx="274320" cy="493005"/>
          </a:xfrm>
        </p:grpSpPr>
        <p:sp>
          <p:nvSpPr>
            <p:cNvPr id="181" name="Rectangle 7">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6">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7">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8">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8">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F0BDA3EA-4364-46E6-BAFC-9B89674970F0}"/>
              </a:ext>
            </a:extLst>
          </p:cNvPr>
          <p:cNvGrpSpPr/>
          <p:nvPr/>
        </p:nvGrpSpPr>
        <p:grpSpPr>
          <a:xfrm>
            <a:off x="6526947" y="2630588"/>
            <a:ext cx="504181" cy="378134"/>
            <a:chOff x="6526947" y="2630588"/>
            <a:chExt cx="504181" cy="378134"/>
          </a:xfrm>
        </p:grpSpPr>
        <p:sp>
          <p:nvSpPr>
            <p:cNvPr id="196"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46" name="Group 245">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189" name="Rectangle 8">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Rectangle 8">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8">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Rectangle 8">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1"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8" name="Group 32">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737256"/>
            <a:ext cx="460642" cy="164798"/>
            <a:chOff x="5089" y="1396"/>
            <a:chExt cx="232" cy="83"/>
          </a:xfrm>
        </p:grpSpPr>
        <p:sp>
          <p:nvSpPr>
            <p:cNvPr id="250"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56" name="Group 38">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615661"/>
            <a:ext cx="342900" cy="407988"/>
            <a:chOff x="4535" y="1261"/>
            <a:chExt cx="216" cy="257"/>
          </a:xfrm>
        </p:grpSpPr>
        <p:sp>
          <p:nvSpPr>
            <p:cNvPr id="258"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0" name="Group 219">
            <a:extLst>
              <a:ext uri="{FF2B5EF4-FFF2-40B4-BE49-F238E27FC236}">
                <a16:creationId xmlns:a16="http://schemas.microsoft.com/office/drawing/2014/main" id="{88ABDE0B-396F-4F21-8793-168C3C3F8094}"/>
              </a:ext>
            </a:extLst>
          </p:cNvPr>
          <p:cNvGrpSpPr/>
          <p:nvPr/>
        </p:nvGrpSpPr>
        <p:grpSpPr>
          <a:xfrm>
            <a:off x="2641196" y="1422411"/>
            <a:ext cx="838504" cy="671904"/>
            <a:chOff x="9432924" y="395057"/>
            <a:chExt cx="608808" cy="487847"/>
          </a:xfrm>
        </p:grpSpPr>
        <p:sp>
          <p:nvSpPr>
            <p:cNvPr id="221"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2" name="Group 221">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273" name="Rectangle 272">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74" name="Group 273">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275"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23" name="Group 222">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266" name="Rectangle 265">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67" name="Group 8">
                <a:extLst>
                  <a:ext uri="{FF2B5EF4-FFF2-40B4-BE49-F238E27FC236}">
                    <a16:creationId xmlns:a16="http://schemas.microsoft.com/office/drawing/2014/main" id="{0F07E5E3-154D-4929-A8E5-51E67DCE79ED}"/>
                  </a:ext>
                </a:extLst>
              </p:cNvPr>
              <p:cNvGrpSpPr>
                <a:grpSpLocks noChangeAspect="1"/>
              </p:cNvGrpSpPr>
              <p:nvPr/>
            </p:nvGrpSpPr>
            <p:grpSpPr bwMode="auto">
              <a:xfrm>
                <a:off x="9804328" y="374456"/>
                <a:ext cx="317500" cy="361951"/>
                <a:chOff x="6212" y="212"/>
                <a:chExt cx="200" cy="228"/>
              </a:xfrm>
            </p:grpSpPr>
            <p:sp>
              <p:nvSpPr>
                <p:cNvPr id="268"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278" name="Group 277">
            <a:extLst>
              <a:ext uri="{FF2B5EF4-FFF2-40B4-BE49-F238E27FC236}">
                <a16:creationId xmlns:a16="http://schemas.microsoft.com/office/drawing/2014/main" id="{99646F09-E409-466E-97C0-A2F3E28742F6}"/>
              </a:ext>
            </a:extLst>
          </p:cNvPr>
          <p:cNvGrpSpPr/>
          <p:nvPr/>
        </p:nvGrpSpPr>
        <p:grpSpPr>
          <a:xfrm>
            <a:off x="8659842" y="1422411"/>
            <a:ext cx="1051318" cy="671904"/>
            <a:chOff x="8415591" y="1300508"/>
            <a:chExt cx="1049725" cy="670888"/>
          </a:xfrm>
        </p:grpSpPr>
        <p:grpSp>
          <p:nvGrpSpPr>
            <p:cNvPr id="279" name="Group 27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288"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4">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0" name="Group 18">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283"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4"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5"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6"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7"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282"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 name="Group 4">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613025"/>
            <a:ext cx="411163" cy="419100"/>
            <a:chOff x="6296" y="1646"/>
            <a:chExt cx="259" cy="264"/>
          </a:xfrm>
        </p:grpSpPr>
        <p:sp>
          <p:nvSpPr>
            <p:cNvPr id="2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8" name="Group 207">
            <a:extLst>
              <a:ext uri="{FF2B5EF4-FFF2-40B4-BE49-F238E27FC236}">
                <a16:creationId xmlns:a16="http://schemas.microsoft.com/office/drawing/2014/main" id="{E91A96BD-BAFC-42E3-A00E-672F206CE2E9}"/>
              </a:ext>
            </a:extLst>
          </p:cNvPr>
          <p:cNvGrpSpPr/>
          <p:nvPr/>
        </p:nvGrpSpPr>
        <p:grpSpPr>
          <a:xfrm>
            <a:off x="3858388" y="2703065"/>
            <a:ext cx="441322" cy="353378"/>
            <a:chOff x="7566039" y="563563"/>
            <a:chExt cx="578997" cy="463617"/>
          </a:xfrm>
        </p:grpSpPr>
        <p:sp>
          <p:nvSpPr>
            <p:cNvPr id="218" name="Rectangle 217">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28" name="Rectangle 227">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234">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4" name="Rectangle 243">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Rectangle 246">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09141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fade">
                                      <p:cBhvr>
                                        <p:cTn id="15" dur="500"/>
                                        <p:tgtEl>
                                          <p:spTgt spid="281"/>
                                        </p:tgtEl>
                                      </p:cBhvr>
                                    </p:animEffect>
                                  </p:childTnLst>
                                </p:cTn>
                              </p:par>
                              <p:par>
                                <p:cTn id="16" presetID="10" presetClass="entr" presetSubtype="0" fill="hold"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grpId="0" nodeType="clickEffect">
                                  <p:stCondLst>
                                    <p:cond delay="0"/>
                                  </p:stCondLst>
                                  <p:childTnLst>
                                    <p:set>
                                      <p:cBhvr>
                                        <p:cTn id="22" dur="1" fill="hold">
                                          <p:stCondLst>
                                            <p:cond delay="0"/>
                                          </p:stCondLst>
                                        </p:cTn>
                                        <p:tgtEl>
                                          <p:spTgt spid="214"/>
                                        </p:tgtEl>
                                        <p:attrNameLst>
                                          <p:attrName>style.visibility</p:attrName>
                                        </p:attrNameLst>
                                      </p:cBhvr>
                                      <p:to>
                                        <p:strVal val="visible"/>
                                      </p:to>
                                    </p:set>
                                    <p:anim calcmode="lin" valueType="num">
                                      <p:cBhvr additive="base">
                                        <p:cTn id="23" dur="750" fill="hold"/>
                                        <p:tgtEl>
                                          <p:spTgt spid="214"/>
                                        </p:tgtEl>
                                        <p:attrNameLst>
                                          <p:attrName>ppt_x</p:attrName>
                                        </p:attrNameLst>
                                      </p:cBhvr>
                                      <p:tavLst>
                                        <p:tav tm="0">
                                          <p:val>
                                            <p:strVal val="1+#ppt_w/2"/>
                                          </p:val>
                                        </p:tav>
                                        <p:tav tm="100000">
                                          <p:val>
                                            <p:strVal val="#ppt_x"/>
                                          </p:val>
                                        </p:tav>
                                      </p:tavLst>
                                    </p:anim>
                                    <p:anim calcmode="lin" valueType="num">
                                      <p:cBhvr additive="base">
                                        <p:cTn id="24" dur="750" fill="hold"/>
                                        <p:tgtEl>
                                          <p:spTgt spid="214"/>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750" fill="hold"/>
                                        <p:tgtEl>
                                          <p:spTgt spid="2"/>
                                        </p:tgtEl>
                                        <p:attrNameLst>
                                          <p:attrName>ppt_x</p:attrName>
                                        </p:attrNameLst>
                                      </p:cBhvr>
                                      <p:tavLst>
                                        <p:tav tm="0">
                                          <p:val>
                                            <p:strVal val="1+#ppt_w/2"/>
                                          </p:val>
                                        </p:tav>
                                        <p:tav tm="100000">
                                          <p:val>
                                            <p:strVal val="#ppt_x"/>
                                          </p:val>
                                        </p:tav>
                                      </p:tavLst>
                                    </p:anim>
                                    <p:anim calcmode="lin" valueType="num">
                                      <p:cBhvr additive="base">
                                        <p:cTn id="28" dur="75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0"/>
                                  </p:stCondLst>
                                  <p:childTnLst>
                                    <p:set>
                                      <p:cBhvr>
                                        <p:cTn id="30" dur="1" fill="hold">
                                          <p:stCondLst>
                                            <p:cond delay="0"/>
                                          </p:stCondLst>
                                        </p:cTn>
                                        <p:tgtEl>
                                          <p:spTgt spid="132"/>
                                        </p:tgtEl>
                                        <p:attrNameLst>
                                          <p:attrName>style.visibility</p:attrName>
                                        </p:attrNameLst>
                                      </p:cBhvr>
                                      <p:to>
                                        <p:strVal val="visible"/>
                                      </p:to>
                                    </p:set>
                                    <p:anim calcmode="lin" valueType="num">
                                      <p:cBhvr additive="base">
                                        <p:cTn id="31" dur="750" fill="hold"/>
                                        <p:tgtEl>
                                          <p:spTgt spid="132"/>
                                        </p:tgtEl>
                                        <p:attrNameLst>
                                          <p:attrName>ppt_x</p:attrName>
                                        </p:attrNameLst>
                                      </p:cBhvr>
                                      <p:tavLst>
                                        <p:tav tm="0">
                                          <p:val>
                                            <p:strVal val="1+#ppt_w/2"/>
                                          </p:val>
                                        </p:tav>
                                        <p:tav tm="100000">
                                          <p:val>
                                            <p:strVal val="#ppt_x"/>
                                          </p:val>
                                        </p:tav>
                                      </p:tavLst>
                                    </p:anim>
                                    <p:anim calcmode="lin" valueType="num">
                                      <p:cBhvr additive="base">
                                        <p:cTn id="32" dur="750" fill="hold"/>
                                        <p:tgtEl>
                                          <p:spTgt spid="132"/>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213"/>
                                        </p:tgtEl>
                                        <p:attrNameLst>
                                          <p:attrName>style.visibility</p:attrName>
                                        </p:attrNameLst>
                                      </p:cBhvr>
                                      <p:to>
                                        <p:strVal val="visible"/>
                                      </p:to>
                                    </p:set>
                                    <p:anim calcmode="lin" valueType="num">
                                      <p:cBhvr additive="base">
                                        <p:cTn id="35" dur="750" fill="hold"/>
                                        <p:tgtEl>
                                          <p:spTgt spid="213"/>
                                        </p:tgtEl>
                                        <p:attrNameLst>
                                          <p:attrName>ppt_x</p:attrName>
                                        </p:attrNameLst>
                                      </p:cBhvr>
                                      <p:tavLst>
                                        <p:tav tm="0">
                                          <p:val>
                                            <p:strVal val="1+#ppt_w/2"/>
                                          </p:val>
                                        </p:tav>
                                        <p:tav tm="100000">
                                          <p:val>
                                            <p:strVal val="#ppt_x"/>
                                          </p:val>
                                        </p:tav>
                                      </p:tavLst>
                                    </p:anim>
                                    <p:anim calcmode="lin" valueType="num">
                                      <p:cBhvr additive="base">
                                        <p:cTn id="36" dur="750" fill="hold"/>
                                        <p:tgtEl>
                                          <p:spTgt spid="213"/>
                                        </p:tgtEl>
                                        <p:attrNameLst>
                                          <p:attrName>ppt_y</p:attrName>
                                        </p:attrNameLst>
                                      </p:cBhvr>
                                      <p:tavLst>
                                        <p:tav tm="0">
                                          <p:val>
                                            <p:strVal val="#ppt_y"/>
                                          </p:val>
                                        </p:tav>
                                        <p:tav tm="100000">
                                          <p:val>
                                            <p:strVal val="#ppt_y"/>
                                          </p:val>
                                        </p:tav>
                                      </p:tavLst>
                                    </p:anim>
                                  </p:childTnLst>
                                </p:cTn>
                              </p:par>
                              <p:par>
                                <p:cTn id="37" presetID="2" presetClass="entr" presetSubtype="2" decel="10000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750" fill="hold"/>
                                        <p:tgtEl>
                                          <p:spTgt spid="29"/>
                                        </p:tgtEl>
                                        <p:attrNameLst>
                                          <p:attrName>ppt_x</p:attrName>
                                        </p:attrNameLst>
                                      </p:cBhvr>
                                      <p:tavLst>
                                        <p:tav tm="0">
                                          <p:val>
                                            <p:strVal val="1+#ppt_w/2"/>
                                          </p:val>
                                        </p:tav>
                                        <p:tav tm="100000">
                                          <p:val>
                                            <p:strVal val="#ppt_x"/>
                                          </p:val>
                                        </p:tav>
                                      </p:tavLst>
                                    </p:anim>
                                    <p:anim calcmode="lin" valueType="num">
                                      <p:cBhvr additive="base">
                                        <p:cTn id="40" dur="750" fill="hold"/>
                                        <p:tgtEl>
                                          <p:spTgt spid="29"/>
                                        </p:tgtEl>
                                        <p:attrNameLst>
                                          <p:attrName>ppt_y</p:attrName>
                                        </p:attrNameLst>
                                      </p:cBhvr>
                                      <p:tavLst>
                                        <p:tav tm="0">
                                          <p:val>
                                            <p:strVal val="#ppt_y"/>
                                          </p:val>
                                        </p:tav>
                                        <p:tav tm="100000">
                                          <p:val>
                                            <p:strVal val="#ppt_y"/>
                                          </p:val>
                                        </p:tav>
                                      </p:tavLst>
                                    </p:anim>
                                  </p:childTnLst>
                                </p:cTn>
                              </p:par>
                              <p:par>
                                <p:cTn id="41" presetID="2" presetClass="entr" presetSubtype="2" decel="100000" fill="hold" nodeType="withEffect">
                                  <p:stCondLst>
                                    <p:cond delay="0"/>
                                  </p:stCondLst>
                                  <p:childTnLst>
                                    <p:set>
                                      <p:cBhvr>
                                        <p:cTn id="42" dur="1" fill="hold">
                                          <p:stCondLst>
                                            <p:cond delay="0"/>
                                          </p:stCondLst>
                                        </p:cTn>
                                        <p:tgtEl>
                                          <p:spTgt spid="215"/>
                                        </p:tgtEl>
                                        <p:attrNameLst>
                                          <p:attrName>style.visibility</p:attrName>
                                        </p:attrNameLst>
                                      </p:cBhvr>
                                      <p:to>
                                        <p:strVal val="visible"/>
                                      </p:to>
                                    </p:set>
                                    <p:anim calcmode="lin" valueType="num">
                                      <p:cBhvr additive="base">
                                        <p:cTn id="43" dur="750" fill="hold"/>
                                        <p:tgtEl>
                                          <p:spTgt spid="215"/>
                                        </p:tgtEl>
                                        <p:attrNameLst>
                                          <p:attrName>ppt_x</p:attrName>
                                        </p:attrNameLst>
                                      </p:cBhvr>
                                      <p:tavLst>
                                        <p:tav tm="0">
                                          <p:val>
                                            <p:strVal val="1+#ppt_w/2"/>
                                          </p:val>
                                        </p:tav>
                                        <p:tav tm="100000">
                                          <p:val>
                                            <p:strVal val="#ppt_x"/>
                                          </p:val>
                                        </p:tav>
                                      </p:tavLst>
                                    </p:anim>
                                    <p:anim calcmode="lin" valueType="num">
                                      <p:cBhvr additive="base">
                                        <p:cTn id="44" dur="750" fill="hold"/>
                                        <p:tgtEl>
                                          <p:spTgt spid="215"/>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256"/>
                                        </p:tgtEl>
                                        <p:attrNameLst>
                                          <p:attrName>style.visibility</p:attrName>
                                        </p:attrNameLst>
                                      </p:cBhvr>
                                      <p:to>
                                        <p:strVal val="visible"/>
                                      </p:to>
                                    </p:set>
                                    <p:anim calcmode="lin" valueType="num">
                                      <p:cBhvr additive="base">
                                        <p:cTn id="47" dur="750" fill="hold"/>
                                        <p:tgtEl>
                                          <p:spTgt spid="256"/>
                                        </p:tgtEl>
                                        <p:attrNameLst>
                                          <p:attrName>ppt_x</p:attrName>
                                        </p:attrNameLst>
                                      </p:cBhvr>
                                      <p:tavLst>
                                        <p:tav tm="0">
                                          <p:val>
                                            <p:strVal val="1+#ppt_w/2"/>
                                          </p:val>
                                        </p:tav>
                                        <p:tav tm="100000">
                                          <p:val>
                                            <p:strVal val="#ppt_x"/>
                                          </p:val>
                                        </p:tav>
                                      </p:tavLst>
                                    </p:anim>
                                    <p:anim calcmode="lin" valueType="num">
                                      <p:cBhvr additive="base">
                                        <p:cTn id="48" dur="750" fill="hold"/>
                                        <p:tgtEl>
                                          <p:spTgt spid="256"/>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0"/>
                                  </p:stCondLst>
                                  <p:childTnLst>
                                    <p:set>
                                      <p:cBhvr>
                                        <p:cTn id="50" dur="1" fill="hold">
                                          <p:stCondLst>
                                            <p:cond delay="0"/>
                                          </p:stCondLst>
                                        </p:cTn>
                                        <p:tgtEl>
                                          <p:spTgt spid="248"/>
                                        </p:tgtEl>
                                        <p:attrNameLst>
                                          <p:attrName>style.visibility</p:attrName>
                                        </p:attrNameLst>
                                      </p:cBhvr>
                                      <p:to>
                                        <p:strVal val="visible"/>
                                      </p:to>
                                    </p:set>
                                    <p:anim calcmode="lin" valueType="num">
                                      <p:cBhvr additive="base">
                                        <p:cTn id="51" dur="750" fill="hold"/>
                                        <p:tgtEl>
                                          <p:spTgt spid="248"/>
                                        </p:tgtEl>
                                        <p:attrNameLst>
                                          <p:attrName>ppt_x</p:attrName>
                                        </p:attrNameLst>
                                      </p:cBhvr>
                                      <p:tavLst>
                                        <p:tav tm="0">
                                          <p:val>
                                            <p:strVal val="1+#ppt_w/2"/>
                                          </p:val>
                                        </p:tav>
                                        <p:tav tm="100000">
                                          <p:val>
                                            <p:strVal val="#ppt_x"/>
                                          </p:val>
                                        </p:tav>
                                      </p:tavLst>
                                    </p:anim>
                                    <p:anim calcmode="lin" valueType="num">
                                      <p:cBhvr additive="base">
                                        <p:cTn id="52" dur="750" fill="hold"/>
                                        <p:tgtEl>
                                          <p:spTgt spid="248"/>
                                        </p:tgtEl>
                                        <p:attrNameLst>
                                          <p:attrName>ppt_y</p:attrName>
                                        </p:attrNameLst>
                                      </p:cBhvr>
                                      <p:tavLst>
                                        <p:tav tm="0">
                                          <p:val>
                                            <p:strVal val="#ppt_y"/>
                                          </p:val>
                                        </p:tav>
                                        <p:tav tm="100000">
                                          <p:val>
                                            <p:strVal val="#ppt_y"/>
                                          </p:val>
                                        </p:tav>
                                      </p:tavLst>
                                    </p:anim>
                                  </p:childTnLst>
                                </p:cTn>
                              </p:par>
                              <p:par>
                                <p:cTn id="53" presetID="2" presetClass="entr" presetSubtype="2" decel="10000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anim calcmode="lin" valueType="num">
                                      <p:cBhvr additive="base">
                                        <p:cTn id="55" dur="750" fill="hold"/>
                                        <p:tgtEl>
                                          <p:spTgt spid="180"/>
                                        </p:tgtEl>
                                        <p:attrNameLst>
                                          <p:attrName>ppt_x</p:attrName>
                                        </p:attrNameLst>
                                      </p:cBhvr>
                                      <p:tavLst>
                                        <p:tav tm="0">
                                          <p:val>
                                            <p:strVal val="1+#ppt_w/2"/>
                                          </p:val>
                                        </p:tav>
                                        <p:tav tm="100000">
                                          <p:val>
                                            <p:strVal val="#ppt_x"/>
                                          </p:val>
                                        </p:tav>
                                      </p:tavLst>
                                    </p:anim>
                                    <p:anim calcmode="lin" valueType="num">
                                      <p:cBhvr additive="base">
                                        <p:cTn id="56" dur="750" fill="hold"/>
                                        <p:tgtEl>
                                          <p:spTgt spid="180"/>
                                        </p:tgtEl>
                                        <p:attrNameLst>
                                          <p:attrName>ppt_y</p:attrName>
                                        </p:attrNameLst>
                                      </p:cBhvr>
                                      <p:tavLst>
                                        <p:tav tm="0">
                                          <p:val>
                                            <p:strVal val="#ppt_y"/>
                                          </p:val>
                                        </p:tav>
                                        <p:tav tm="100000">
                                          <p:val>
                                            <p:strVal val="#ppt_y"/>
                                          </p:val>
                                        </p:tav>
                                      </p:tavLst>
                                    </p:anim>
                                  </p:childTnLst>
                                </p:cTn>
                              </p:par>
                              <p:par>
                                <p:cTn id="57" presetID="2" presetClass="entr" presetSubtype="2" decel="100000" fill="hold" nodeType="withEffect">
                                  <p:stCondLst>
                                    <p:cond delay="0"/>
                                  </p:stCondLst>
                                  <p:childTnLst>
                                    <p:set>
                                      <p:cBhvr>
                                        <p:cTn id="58" dur="1" fill="hold">
                                          <p:stCondLst>
                                            <p:cond delay="0"/>
                                          </p:stCondLst>
                                        </p:cTn>
                                        <p:tgtEl>
                                          <p:spTgt spid="278"/>
                                        </p:tgtEl>
                                        <p:attrNameLst>
                                          <p:attrName>style.visibility</p:attrName>
                                        </p:attrNameLst>
                                      </p:cBhvr>
                                      <p:to>
                                        <p:strVal val="visible"/>
                                      </p:to>
                                    </p:set>
                                    <p:anim calcmode="lin" valueType="num">
                                      <p:cBhvr additive="base">
                                        <p:cTn id="59" dur="750" fill="hold"/>
                                        <p:tgtEl>
                                          <p:spTgt spid="278"/>
                                        </p:tgtEl>
                                        <p:attrNameLst>
                                          <p:attrName>ppt_x</p:attrName>
                                        </p:attrNameLst>
                                      </p:cBhvr>
                                      <p:tavLst>
                                        <p:tav tm="0">
                                          <p:val>
                                            <p:strVal val="1+#ppt_w/2"/>
                                          </p:val>
                                        </p:tav>
                                        <p:tav tm="100000">
                                          <p:val>
                                            <p:strVal val="#ppt_x"/>
                                          </p:val>
                                        </p:tav>
                                      </p:tavLst>
                                    </p:anim>
                                    <p:anim calcmode="lin" valueType="num">
                                      <p:cBhvr additive="base">
                                        <p:cTn id="60" dur="750" fill="hold"/>
                                        <p:tgtEl>
                                          <p:spTgt spid="278"/>
                                        </p:tgtEl>
                                        <p:attrNameLst>
                                          <p:attrName>ppt_y</p:attrName>
                                        </p:attrNameLst>
                                      </p:cBhvr>
                                      <p:tavLst>
                                        <p:tav tm="0">
                                          <p:val>
                                            <p:strVal val="#ppt_y"/>
                                          </p:val>
                                        </p:tav>
                                        <p:tav tm="100000">
                                          <p:val>
                                            <p:strVal val="#ppt_y"/>
                                          </p:val>
                                        </p:tav>
                                      </p:tavLst>
                                    </p:anim>
                                  </p:childTnLst>
                                </p:cTn>
                              </p:par>
                              <p:par>
                                <p:cTn id="61" presetID="2" presetClass="entr" presetSubtype="2" decel="10000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 calcmode="lin" valueType="num">
                                      <p:cBhvr additive="base">
                                        <p:cTn id="63" dur="750" fill="hold"/>
                                        <p:tgtEl>
                                          <p:spTgt spid="69"/>
                                        </p:tgtEl>
                                        <p:attrNameLst>
                                          <p:attrName>ppt_x</p:attrName>
                                        </p:attrNameLst>
                                      </p:cBhvr>
                                      <p:tavLst>
                                        <p:tav tm="0">
                                          <p:val>
                                            <p:strVal val="1+#ppt_w/2"/>
                                          </p:val>
                                        </p:tav>
                                        <p:tav tm="100000">
                                          <p:val>
                                            <p:strVal val="#ppt_x"/>
                                          </p:val>
                                        </p:tav>
                                      </p:tavLst>
                                    </p:anim>
                                    <p:anim calcmode="lin" valueType="num">
                                      <p:cBhvr additive="base">
                                        <p:cTn id="64" dur="750" fill="hold"/>
                                        <p:tgtEl>
                                          <p:spTgt spid="69"/>
                                        </p:tgtEl>
                                        <p:attrNameLst>
                                          <p:attrName>ppt_y</p:attrName>
                                        </p:attrNameLst>
                                      </p:cBhvr>
                                      <p:tavLst>
                                        <p:tav tm="0">
                                          <p:val>
                                            <p:strVal val="#ppt_y"/>
                                          </p:val>
                                        </p:tav>
                                        <p:tav tm="100000">
                                          <p:val>
                                            <p:strVal val="#ppt_y"/>
                                          </p:val>
                                        </p:tav>
                                      </p:tavLst>
                                    </p:anim>
                                  </p:childTnLst>
                                </p:cTn>
                              </p:par>
                              <p:par>
                                <p:cTn id="65" presetID="2" presetClass="entr" presetSubtype="2" decel="10000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750" fill="hold"/>
                                        <p:tgtEl>
                                          <p:spTgt spid="3"/>
                                        </p:tgtEl>
                                        <p:attrNameLst>
                                          <p:attrName>ppt_x</p:attrName>
                                        </p:attrNameLst>
                                      </p:cBhvr>
                                      <p:tavLst>
                                        <p:tav tm="0">
                                          <p:val>
                                            <p:strVal val="1+#ppt_w/2"/>
                                          </p:val>
                                        </p:tav>
                                        <p:tav tm="100000">
                                          <p:val>
                                            <p:strVal val="#ppt_x"/>
                                          </p:val>
                                        </p:tav>
                                      </p:tavLst>
                                    </p:anim>
                                    <p:anim calcmode="lin" valueType="num">
                                      <p:cBhvr additive="base">
                                        <p:cTn id="6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decel="100000" fill="hold" grpId="0" nodeType="clickEffect">
                                  <p:stCondLst>
                                    <p:cond delay="0"/>
                                  </p:stCondLst>
                                  <p:childTnLst>
                                    <p:set>
                                      <p:cBhvr>
                                        <p:cTn id="72" dur="1" fill="hold">
                                          <p:stCondLst>
                                            <p:cond delay="0"/>
                                          </p:stCondLst>
                                        </p:cTn>
                                        <p:tgtEl>
                                          <p:spTgt spid="293"/>
                                        </p:tgtEl>
                                        <p:attrNameLst>
                                          <p:attrName>style.visibility</p:attrName>
                                        </p:attrNameLst>
                                      </p:cBhvr>
                                      <p:to>
                                        <p:strVal val="visible"/>
                                      </p:to>
                                    </p:set>
                                    <p:anim calcmode="lin" valueType="num">
                                      <p:cBhvr additive="base">
                                        <p:cTn id="73" dur="750" fill="hold"/>
                                        <p:tgtEl>
                                          <p:spTgt spid="293"/>
                                        </p:tgtEl>
                                        <p:attrNameLst>
                                          <p:attrName>ppt_x</p:attrName>
                                        </p:attrNameLst>
                                      </p:cBhvr>
                                      <p:tavLst>
                                        <p:tav tm="0">
                                          <p:val>
                                            <p:strVal val="0-#ppt_w/2"/>
                                          </p:val>
                                        </p:tav>
                                        <p:tav tm="100000">
                                          <p:val>
                                            <p:strVal val="#ppt_x"/>
                                          </p:val>
                                        </p:tav>
                                      </p:tavLst>
                                    </p:anim>
                                    <p:anim calcmode="lin" valueType="num">
                                      <p:cBhvr additive="base">
                                        <p:cTn id="74" dur="750" fill="hold"/>
                                        <p:tgtEl>
                                          <p:spTgt spid="293"/>
                                        </p:tgtEl>
                                        <p:attrNameLst>
                                          <p:attrName>ppt_y</p:attrName>
                                        </p:attrNameLst>
                                      </p:cBhvr>
                                      <p:tavLst>
                                        <p:tav tm="0">
                                          <p:val>
                                            <p:strVal val="#ppt_y"/>
                                          </p:val>
                                        </p:tav>
                                        <p:tav tm="100000">
                                          <p:val>
                                            <p:strVal val="#ppt_y"/>
                                          </p:val>
                                        </p:tav>
                                      </p:tavLst>
                                    </p:anim>
                                  </p:childTnLst>
                                </p:cTn>
                              </p:par>
                              <p:par>
                                <p:cTn id="75" presetID="2" presetClass="entr" presetSubtype="8" decel="10000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750" fill="hold"/>
                                        <p:tgtEl>
                                          <p:spTgt spid="6"/>
                                        </p:tgtEl>
                                        <p:attrNameLst>
                                          <p:attrName>ppt_x</p:attrName>
                                        </p:attrNameLst>
                                      </p:cBhvr>
                                      <p:tavLst>
                                        <p:tav tm="0">
                                          <p:val>
                                            <p:strVal val="0-#ppt_w/2"/>
                                          </p:val>
                                        </p:tav>
                                        <p:tav tm="100000">
                                          <p:val>
                                            <p:strVal val="#ppt_x"/>
                                          </p:val>
                                        </p:tav>
                                      </p:tavLst>
                                    </p:anim>
                                    <p:anim calcmode="lin" valueType="num">
                                      <p:cBhvr additive="base">
                                        <p:cTn id="78" dur="750" fill="hold"/>
                                        <p:tgtEl>
                                          <p:spTgt spid="6"/>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750" fill="hold"/>
                                        <p:tgtEl>
                                          <p:spTgt spid="20"/>
                                        </p:tgtEl>
                                        <p:attrNameLst>
                                          <p:attrName>ppt_x</p:attrName>
                                        </p:attrNameLst>
                                      </p:cBhvr>
                                      <p:tavLst>
                                        <p:tav tm="0">
                                          <p:val>
                                            <p:strVal val="0-#ppt_w/2"/>
                                          </p:val>
                                        </p:tav>
                                        <p:tav tm="100000">
                                          <p:val>
                                            <p:strVal val="#ppt_x"/>
                                          </p:val>
                                        </p:tav>
                                      </p:tavLst>
                                    </p:anim>
                                    <p:anim calcmode="lin" valueType="num">
                                      <p:cBhvr additive="base">
                                        <p:cTn id="82" dur="750" fill="hold"/>
                                        <p:tgtEl>
                                          <p:spTgt spid="20"/>
                                        </p:tgtEl>
                                        <p:attrNameLst>
                                          <p:attrName>ppt_y</p:attrName>
                                        </p:attrNameLst>
                                      </p:cBhvr>
                                      <p:tavLst>
                                        <p:tav tm="0">
                                          <p:val>
                                            <p:strVal val="#ppt_y"/>
                                          </p:val>
                                        </p:tav>
                                        <p:tav tm="100000">
                                          <p:val>
                                            <p:strVal val="#ppt_y"/>
                                          </p:val>
                                        </p:tav>
                                      </p:tavLst>
                                    </p:anim>
                                  </p:childTnLst>
                                </p:cTn>
                              </p:par>
                              <p:par>
                                <p:cTn id="83" presetID="2" presetClass="entr" presetSubtype="8" decel="100000" fill="hold" nodeType="withEffect">
                                  <p:stCondLst>
                                    <p:cond delay="0"/>
                                  </p:stCondLst>
                                  <p:childTnLst>
                                    <p:set>
                                      <p:cBhvr>
                                        <p:cTn id="84" dur="1" fill="hold">
                                          <p:stCondLst>
                                            <p:cond delay="0"/>
                                          </p:stCondLst>
                                        </p:cTn>
                                        <p:tgtEl>
                                          <p:spTgt spid="216"/>
                                        </p:tgtEl>
                                        <p:attrNameLst>
                                          <p:attrName>style.visibility</p:attrName>
                                        </p:attrNameLst>
                                      </p:cBhvr>
                                      <p:to>
                                        <p:strVal val="visible"/>
                                      </p:to>
                                    </p:set>
                                    <p:anim calcmode="lin" valueType="num">
                                      <p:cBhvr additive="base">
                                        <p:cTn id="85" dur="750" fill="hold"/>
                                        <p:tgtEl>
                                          <p:spTgt spid="216"/>
                                        </p:tgtEl>
                                        <p:attrNameLst>
                                          <p:attrName>ppt_x</p:attrName>
                                        </p:attrNameLst>
                                      </p:cBhvr>
                                      <p:tavLst>
                                        <p:tav tm="0">
                                          <p:val>
                                            <p:strVal val="0-#ppt_w/2"/>
                                          </p:val>
                                        </p:tav>
                                        <p:tav tm="100000">
                                          <p:val>
                                            <p:strVal val="#ppt_x"/>
                                          </p:val>
                                        </p:tav>
                                      </p:tavLst>
                                    </p:anim>
                                    <p:anim calcmode="lin" valueType="num">
                                      <p:cBhvr additive="base">
                                        <p:cTn id="86" dur="750" fill="hold"/>
                                        <p:tgtEl>
                                          <p:spTgt spid="216"/>
                                        </p:tgtEl>
                                        <p:attrNameLst>
                                          <p:attrName>ppt_y</p:attrName>
                                        </p:attrNameLst>
                                      </p:cBhvr>
                                      <p:tavLst>
                                        <p:tav tm="0">
                                          <p:val>
                                            <p:strVal val="#ppt_y"/>
                                          </p:val>
                                        </p:tav>
                                        <p:tav tm="100000">
                                          <p:val>
                                            <p:strVal val="#ppt_y"/>
                                          </p:val>
                                        </p:tav>
                                      </p:tavLst>
                                    </p:anim>
                                  </p:childTnLst>
                                </p:cTn>
                              </p:par>
                              <p:par>
                                <p:cTn id="87" presetID="2" presetClass="entr" presetSubtype="8" decel="100000" fill="hold" nodeType="withEffect">
                                  <p:stCondLst>
                                    <p:cond delay="0"/>
                                  </p:stCondLst>
                                  <p:childTnLst>
                                    <p:set>
                                      <p:cBhvr>
                                        <p:cTn id="88" dur="1" fill="hold">
                                          <p:stCondLst>
                                            <p:cond delay="0"/>
                                          </p:stCondLst>
                                        </p:cTn>
                                        <p:tgtEl>
                                          <p:spTgt spid="217"/>
                                        </p:tgtEl>
                                        <p:attrNameLst>
                                          <p:attrName>style.visibility</p:attrName>
                                        </p:attrNameLst>
                                      </p:cBhvr>
                                      <p:to>
                                        <p:strVal val="visible"/>
                                      </p:to>
                                    </p:set>
                                    <p:anim calcmode="lin" valueType="num">
                                      <p:cBhvr additive="base">
                                        <p:cTn id="89" dur="750" fill="hold"/>
                                        <p:tgtEl>
                                          <p:spTgt spid="217"/>
                                        </p:tgtEl>
                                        <p:attrNameLst>
                                          <p:attrName>ppt_x</p:attrName>
                                        </p:attrNameLst>
                                      </p:cBhvr>
                                      <p:tavLst>
                                        <p:tav tm="0">
                                          <p:val>
                                            <p:strVal val="0-#ppt_w/2"/>
                                          </p:val>
                                        </p:tav>
                                        <p:tav tm="100000">
                                          <p:val>
                                            <p:strVal val="#ppt_x"/>
                                          </p:val>
                                        </p:tav>
                                      </p:tavLst>
                                    </p:anim>
                                    <p:anim calcmode="lin" valueType="num">
                                      <p:cBhvr additive="base">
                                        <p:cTn id="90" dur="750" fill="hold"/>
                                        <p:tgtEl>
                                          <p:spTgt spid="217"/>
                                        </p:tgtEl>
                                        <p:attrNameLst>
                                          <p:attrName>ppt_y</p:attrName>
                                        </p:attrNameLst>
                                      </p:cBhvr>
                                      <p:tavLst>
                                        <p:tav tm="0">
                                          <p:val>
                                            <p:strVal val="#ppt_y"/>
                                          </p:val>
                                        </p:tav>
                                        <p:tav tm="100000">
                                          <p:val>
                                            <p:strVal val="#ppt_y"/>
                                          </p:val>
                                        </p:tav>
                                      </p:tavLst>
                                    </p:anim>
                                  </p:childTnLst>
                                </p:cTn>
                              </p:par>
                              <p:par>
                                <p:cTn id="91" presetID="2" presetClass="entr" presetSubtype="8" decel="100000" fill="hold" nodeType="withEffect">
                                  <p:stCondLst>
                                    <p:cond delay="0"/>
                                  </p:stCondLst>
                                  <p:childTnLst>
                                    <p:set>
                                      <p:cBhvr>
                                        <p:cTn id="92" dur="1" fill="hold">
                                          <p:stCondLst>
                                            <p:cond delay="0"/>
                                          </p:stCondLst>
                                        </p:cTn>
                                        <p:tgtEl>
                                          <p:spTgt spid="208"/>
                                        </p:tgtEl>
                                        <p:attrNameLst>
                                          <p:attrName>style.visibility</p:attrName>
                                        </p:attrNameLst>
                                      </p:cBhvr>
                                      <p:to>
                                        <p:strVal val="visible"/>
                                      </p:to>
                                    </p:set>
                                    <p:anim calcmode="lin" valueType="num">
                                      <p:cBhvr additive="base">
                                        <p:cTn id="93" dur="750" fill="hold"/>
                                        <p:tgtEl>
                                          <p:spTgt spid="208"/>
                                        </p:tgtEl>
                                        <p:attrNameLst>
                                          <p:attrName>ppt_x</p:attrName>
                                        </p:attrNameLst>
                                      </p:cBhvr>
                                      <p:tavLst>
                                        <p:tav tm="0">
                                          <p:val>
                                            <p:strVal val="0-#ppt_w/2"/>
                                          </p:val>
                                        </p:tav>
                                        <p:tav tm="100000">
                                          <p:val>
                                            <p:strVal val="#ppt_x"/>
                                          </p:val>
                                        </p:tav>
                                      </p:tavLst>
                                    </p:anim>
                                    <p:anim calcmode="lin" valueType="num">
                                      <p:cBhvr additive="base">
                                        <p:cTn id="94" dur="750" fill="hold"/>
                                        <p:tgtEl>
                                          <p:spTgt spid="208"/>
                                        </p:tgtEl>
                                        <p:attrNameLst>
                                          <p:attrName>ppt_y</p:attrName>
                                        </p:attrNameLst>
                                      </p:cBhvr>
                                      <p:tavLst>
                                        <p:tav tm="0">
                                          <p:val>
                                            <p:strVal val="#ppt_y"/>
                                          </p:val>
                                        </p:tav>
                                        <p:tav tm="100000">
                                          <p:val>
                                            <p:strVal val="#ppt_y"/>
                                          </p:val>
                                        </p:tav>
                                      </p:tavLst>
                                    </p:anim>
                                  </p:childTnLst>
                                </p:cTn>
                              </p:par>
                              <p:par>
                                <p:cTn id="95" presetID="2" presetClass="entr" presetSubtype="8" decel="100000" fill="hold" nodeType="withEffect">
                                  <p:stCondLst>
                                    <p:cond delay="0"/>
                                  </p:stCondLst>
                                  <p:childTnLst>
                                    <p:set>
                                      <p:cBhvr>
                                        <p:cTn id="96" dur="1" fill="hold">
                                          <p:stCondLst>
                                            <p:cond delay="0"/>
                                          </p:stCondLst>
                                        </p:cTn>
                                        <p:tgtEl>
                                          <p:spTgt spid="226"/>
                                        </p:tgtEl>
                                        <p:attrNameLst>
                                          <p:attrName>style.visibility</p:attrName>
                                        </p:attrNameLst>
                                      </p:cBhvr>
                                      <p:to>
                                        <p:strVal val="visible"/>
                                      </p:to>
                                    </p:set>
                                    <p:anim calcmode="lin" valueType="num">
                                      <p:cBhvr additive="base">
                                        <p:cTn id="97" dur="750" fill="hold"/>
                                        <p:tgtEl>
                                          <p:spTgt spid="226"/>
                                        </p:tgtEl>
                                        <p:attrNameLst>
                                          <p:attrName>ppt_x</p:attrName>
                                        </p:attrNameLst>
                                      </p:cBhvr>
                                      <p:tavLst>
                                        <p:tav tm="0">
                                          <p:val>
                                            <p:strVal val="0-#ppt_w/2"/>
                                          </p:val>
                                        </p:tav>
                                        <p:tav tm="100000">
                                          <p:val>
                                            <p:strVal val="#ppt_x"/>
                                          </p:val>
                                        </p:tav>
                                      </p:tavLst>
                                    </p:anim>
                                    <p:anim calcmode="lin" valueType="num">
                                      <p:cBhvr additive="base">
                                        <p:cTn id="98" dur="750" fill="hold"/>
                                        <p:tgtEl>
                                          <p:spTgt spid="226"/>
                                        </p:tgtEl>
                                        <p:attrNameLst>
                                          <p:attrName>ppt_y</p:attrName>
                                        </p:attrNameLst>
                                      </p:cBhvr>
                                      <p:tavLst>
                                        <p:tav tm="0">
                                          <p:val>
                                            <p:strVal val="#ppt_y"/>
                                          </p:val>
                                        </p:tav>
                                        <p:tav tm="100000">
                                          <p:val>
                                            <p:strVal val="#ppt_y"/>
                                          </p:val>
                                        </p:tav>
                                      </p:tavLst>
                                    </p:anim>
                                  </p:childTnLst>
                                </p:cTn>
                              </p:par>
                              <p:par>
                                <p:cTn id="99" presetID="2" presetClass="entr" presetSubtype="8" decel="100000" fill="hold" nodeType="with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750" fill="hold"/>
                                        <p:tgtEl>
                                          <p:spTgt spid="12"/>
                                        </p:tgtEl>
                                        <p:attrNameLst>
                                          <p:attrName>ppt_x</p:attrName>
                                        </p:attrNameLst>
                                      </p:cBhvr>
                                      <p:tavLst>
                                        <p:tav tm="0">
                                          <p:val>
                                            <p:strVal val="0-#ppt_w/2"/>
                                          </p:val>
                                        </p:tav>
                                        <p:tav tm="100000">
                                          <p:val>
                                            <p:strVal val="#ppt_x"/>
                                          </p:val>
                                        </p:tav>
                                      </p:tavLst>
                                    </p:anim>
                                    <p:anim calcmode="lin" valueType="num">
                                      <p:cBhvr additive="base">
                                        <p:cTn id="102" dur="750" fill="hold"/>
                                        <p:tgtEl>
                                          <p:spTgt spid="12"/>
                                        </p:tgtEl>
                                        <p:attrNameLst>
                                          <p:attrName>ppt_y</p:attrName>
                                        </p:attrNameLst>
                                      </p:cBhvr>
                                      <p:tavLst>
                                        <p:tav tm="0">
                                          <p:val>
                                            <p:strVal val="#ppt_y"/>
                                          </p:val>
                                        </p:tav>
                                        <p:tav tm="100000">
                                          <p:val>
                                            <p:strVal val="#ppt_y"/>
                                          </p:val>
                                        </p:tav>
                                      </p:tavLst>
                                    </p:anim>
                                  </p:childTnLst>
                                </p:cTn>
                              </p:par>
                              <p:par>
                                <p:cTn id="103" presetID="2" presetClass="entr" presetSubtype="8" decel="100000" fill="hold" nodeType="withEffect">
                                  <p:stCondLst>
                                    <p:cond delay="0"/>
                                  </p:stCondLst>
                                  <p:childTnLst>
                                    <p:set>
                                      <p:cBhvr>
                                        <p:cTn id="104" dur="1" fill="hold">
                                          <p:stCondLst>
                                            <p:cond delay="0"/>
                                          </p:stCondLst>
                                        </p:cTn>
                                        <p:tgtEl>
                                          <p:spTgt spid="227"/>
                                        </p:tgtEl>
                                        <p:attrNameLst>
                                          <p:attrName>style.visibility</p:attrName>
                                        </p:attrNameLst>
                                      </p:cBhvr>
                                      <p:to>
                                        <p:strVal val="visible"/>
                                      </p:to>
                                    </p:set>
                                    <p:anim calcmode="lin" valueType="num">
                                      <p:cBhvr additive="base">
                                        <p:cTn id="105" dur="750" fill="hold"/>
                                        <p:tgtEl>
                                          <p:spTgt spid="227"/>
                                        </p:tgtEl>
                                        <p:attrNameLst>
                                          <p:attrName>ppt_x</p:attrName>
                                        </p:attrNameLst>
                                      </p:cBhvr>
                                      <p:tavLst>
                                        <p:tav tm="0">
                                          <p:val>
                                            <p:strVal val="0-#ppt_w/2"/>
                                          </p:val>
                                        </p:tav>
                                        <p:tav tm="100000">
                                          <p:val>
                                            <p:strVal val="#ppt_x"/>
                                          </p:val>
                                        </p:tav>
                                      </p:tavLst>
                                    </p:anim>
                                    <p:anim calcmode="lin" valueType="num">
                                      <p:cBhvr additive="base">
                                        <p:cTn id="106" dur="750" fill="hold"/>
                                        <p:tgtEl>
                                          <p:spTgt spid="227"/>
                                        </p:tgtEl>
                                        <p:attrNameLst>
                                          <p:attrName>ppt_y</p:attrName>
                                        </p:attrNameLst>
                                      </p:cBhvr>
                                      <p:tavLst>
                                        <p:tav tm="0">
                                          <p:val>
                                            <p:strVal val="#ppt_y"/>
                                          </p:val>
                                        </p:tav>
                                        <p:tav tm="100000">
                                          <p:val>
                                            <p:strVal val="#ppt_y"/>
                                          </p:val>
                                        </p:tav>
                                      </p:tavLst>
                                    </p:anim>
                                  </p:childTnLst>
                                </p:cTn>
                              </p:par>
                              <p:par>
                                <p:cTn id="107" presetID="2" presetClass="entr" presetSubtype="8" decel="100000" fill="hold" nodeType="withEffect">
                                  <p:stCondLst>
                                    <p:cond delay="0"/>
                                  </p:stCondLst>
                                  <p:childTnLst>
                                    <p:set>
                                      <p:cBhvr>
                                        <p:cTn id="108" dur="1" fill="hold">
                                          <p:stCondLst>
                                            <p:cond delay="0"/>
                                          </p:stCondLst>
                                        </p:cTn>
                                        <p:tgtEl>
                                          <p:spTgt spid="220"/>
                                        </p:tgtEl>
                                        <p:attrNameLst>
                                          <p:attrName>style.visibility</p:attrName>
                                        </p:attrNameLst>
                                      </p:cBhvr>
                                      <p:to>
                                        <p:strVal val="visible"/>
                                      </p:to>
                                    </p:set>
                                    <p:anim calcmode="lin" valueType="num">
                                      <p:cBhvr additive="base">
                                        <p:cTn id="109" dur="750" fill="hold"/>
                                        <p:tgtEl>
                                          <p:spTgt spid="220"/>
                                        </p:tgtEl>
                                        <p:attrNameLst>
                                          <p:attrName>ppt_x</p:attrName>
                                        </p:attrNameLst>
                                      </p:cBhvr>
                                      <p:tavLst>
                                        <p:tav tm="0">
                                          <p:val>
                                            <p:strVal val="0-#ppt_w/2"/>
                                          </p:val>
                                        </p:tav>
                                        <p:tav tm="100000">
                                          <p:val>
                                            <p:strVal val="#ppt_x"/>
                                          </p:val>
                                        </p:tav>
                                      </p:tavLst>
                                    </p:anim>
                                    <p:anim calcmode="lin" valueType="num">
                                      <p:cBhvr additive="base">
                                        <p:cTn id="110" dur="750" fill="hold"/>
                                        <p:tgtEl>
                                          <p:spTgt spid="22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wipe(left)">
                                      <p:cBhvr>
                                        <p:cTn id="115" dur="5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50"/>
                                        </p:tgtEl>
                                        <p:attrNameLst>
                                          <p:attrName>style.visibility</p:attrName>
                                        </p:attrNameLst>
                                      </p:cBhvr>
                                      <p:to>
                                        <p:strVal val="visible"/>
                                      </p:to>
                                    </p:set>
                                    <p:animEffect transition="in" filter="fade">
                                      <p:cBhvr>
                                        <p:cTn id="121" dur="500"/>
                                        <p:tgtEl>
                                          <p:spTgt spid="15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125"/>
                                        </p:tgtEl>
                                        <p:attrNameLst>
                                          <p:attrName>style.visibility</p:attrName>
                                        </p:attrNameLst>
                                      </p:cBhvr>
                                      <p:to>
                                        <p:strVal val="visible"/>
                                      </p:to>
                                    </p:set>
                                    <p:animEffect transition="in" filter="fade">
                                      <p:cBhvr>
                                        <p:cTn id="126" dur="500"/>
                                        <p:tgtEl>
                                          <p:spTgt spid="125"/>
                                        </p:tgtEl>
                                      </p:cBhvr>
                                    </p:animEffect>
                                  </p:childTnLst>
                                </p:cTn>
                              </p:par>
                            </p:childTnLst>
                          </p:cTn>
                        </p:par>
                        <p:par>
                          <p:cTn id="127" fill="hold">
                            <p:stCondLst>
                              <p:cond delay="500"/>
                            </p:stCondLst>
                            <p:childTnLst>
                              <p:par>
                                <p:cTn id="128" presetID="10" presetClass="entr" presetSubtype="0" fill="hold" nodeType="afterEffect">
                                  <p:stCondLst>
                                    <p:cond delay="0"/>
                                  </p:stCondLst>
                                  <p:childTnLst>
                                    <p:set>
                                      <p:cBhvr>
                                        <p:cTn id="129" dur="1" fill="hold">
                                          <p:stCondLst>
                                            <p:cond delay="0"/>
                                          </p:stCondLst>
                                        </p:cTn>
                                        <p:tgtEl>
                                          <p:spTgt spid="263"/>
                                        </p:tgtEl>
                                        <p:attrNameLst>
                                          <p:attrName>style.visibility</p:attrName>
                                        </p:attrNameLst>
                                      </p:cBhvr>
                                      <p:to>
                                        <p:strVal val="visible"/>
                                      </p:to>
                                    </p:set>
                                    <p:animEffect transition="in" filter="fade">
                                      <p:cBhvr>
                                        <p:cTn id="130" dur="500"/>
                                        <p:tgtEl>
                                          <p:spTgt spid="263"/>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48"/>
                                        </p:tgtEl>
                                        <p:attrNameLst>
                                          <p:attrName>style.visibility</p:attrName>
                                        </p:attrNameLst>
                                      </p:cBhvr>
                                      <p:to>
                                        <p:strVal val="visible"/>
                                      </p:to>
                                    </p:set>
                                    <p:animEffect transition="in" filter="fade">
                                      <p:cBhvr>
                                        <p:cTn id="135" dur="500"/>
                                        <p:tgtEl>
                                          <p:spTgt spid="14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11"/>
                                        </p:tgtEl>
                                        <p:attrNameLst>
                                          <p:attrName>style.visibility</p:attrName>
                                        </p:attrNameLst>
                                      </p:cBhvr>
                                      <p:to>
                                        <p:strVal val="visible"/>
                                      </p:to>
                                    </p:set>
                                    <p:animEffect transition="in" filter="fade">
                                      <p:cBhvr>
                                        <p:cTn id="138" dur="500"/>
                                        <p:tgtEl>
                                          <p:spTgt spid="311"/>
                                        </p:tgtEl>
                                      </p:cBhvr>
                                    </p:animEffect>
                                  </p:childTnLst>
                                </p:cTn>
                              </p:par>
                            </p:childTnLst>
                          </p:cTn>
                        </p:par>
                        <p:par>
                          <p:cTn id="139" fill="hold">
                            <p:stCondLst>
                              <p:cond delay="500"/>
                            </p:stCondLst>
                            <p:childTnLst>
                              <p:par>
                                <p:cTn id="140" presetID="22" presetClass="entr" presetSubtype="8" fill="hold" nodeType="afterEffect">
                                  <p:stCondLst>
                                    <p:cond delay="0"/>
                                  </p:stCondLst>
                                  <p:childTnLst>
                                    <p:set>
                                      <p:cBhvr>
                                        <p:cTn id="141" dur="1" fill="hold">
                                          <p:stCondLst>
                                            <p:cond delay="0"/>
                                          </p:stCondLst>
                                        </p:cTn>
                                        <p:tgtEl>
                                          <p:spTgt spid="289"/>
                                        </p:tgtEl>
                                        <p:attrNameLst>
                                          <p:attrName>style.visibility</p:attrName>
                                        </p:attrNameLst>
                                      </p:cBhvr>
                                      <p:to>
                                        <p:strVal val="visible"/>
                                      </p:to>
                                    </p:set>
                                    <p:animEffect transition="in" filter="wipe(left)">
                                      <p:cBhvr>
                                        <p:cTn id="142" dur="500"/>
                                        <p:tgtEl>
                                          <p:spTgt spid="28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9"/>
                                        </p:tgtEl>
                                        <p:attrNameLst>
                                          <p:attrName>style.visibility</p:attrName>
                                        </p:attrNameLst>
                                      </p:cBhvr>
                                      <p:to>
                                        <p:strVal val="visible"/>
                                      </p:to>
                                    </p:set>
                                    <p:animEffect transition="in" filter="fade">
                                      <p:cBhvr>
                                        <p:cTn id="145" dur="500"/>
                                        <p:tgtEl>
                                          <p:spTgt spid="129"/>
                                        </p:tgtEl>
                                      </p:cBhvr>
                                    </p:animEffect>
                                  </p:childTnLst>
                                </p:cTn>
                              </p:par>
                            </p:childTnLst>
                          </p:cTn>
                        </p:par>
                        <p:par>
                          <p:cTn id="146" fill="hold">
                            <p:stCondLst>
                              <p:cond delay="1000"/>
                            </p:stCondLst>
                            <p:childTnLst>
                              <p:par>
                                <p:cTn id="147" presetID="10" presetClass="entr" presetSubtype="0" fill="hold" nodeType="afterEffect">
                                  <p:stCondLst>
                                    <p:cond delay="0"/>
                                  </p:stCondLst>
                                  <p:childTnLst>
                                    <p:set>
                                      <p:cBhvr>
                                        <p:cTn id="148" dur="1" fill="hold">
                                          <p:stCondLst>
                                            <p:cond delay="0"/>
                                          </p:stCondLst>
                                        </p:cTn>
                                        <p:tgtEl>
                                          <p:spTgt spid="264"/>
                                        </p:tgtEl>
                                        <p:attrNameLst>
                                          <p:attrName>style.visibility</p:attrName>
                                        </p:attrNameLst>
                                      </p:cBhvr>
                                      <p:to>
                                        <p:strVal val="visible"/>
                                      </p:to>
                                    </p:set>
                                    <p:animEffect transition="in" filter="fade">
                                      <p:cBhvr>
                                        <p:cTn id="149"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150" grpId="0"/>
      <p:bldP spid="281" grpId="0"/>
      <p:bldP spid="293" grpId="0" animBg="1"/>
      <p:bldP spid="20" grpId="0"/>
      <p:bldP spid="213" grpId="0"/>
      <p:bldP spid="311" grpId="0"/>
      <p:bldP spid="125" grpId="0"/>
      <p:bldP spid="129" grpId="0"/>
      <p:bldP spid="1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dirty="0"/>
              <a:t>Getting started: Microsoft Graph Explorer</a:t>
            </a:r>
          </a:p>
        </p:txBody>
      </p:sp>
    </p:spTree>
    <p:extLst>
      <p:ext uri="{BB962C8B-B14F-4D97-AF65-F5344CB8AC3E}">
        <p14:creationId xmlns:p14="http://schemas.microsoft.com/office/powerpoint/2010/main" val="7017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Demo Notes: Demo Name</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a:xfrm>
            <a:off x="336000" y="1584000"/>
            <a:ext cx="11520000" cy="4994999"/>
          </a:xfrm>
        </p:spPr>
        <p:txBody>
          <a:bodyPr/>
          <a:lstStyle/>
          <a:p>
            <a:r>
              <a:rPr lang="en-US" dirty="0"/>
              <a:t>Start by going to graph.microsoft.com and navigating to the Graph Explorer</a:t>
            </a:r>
          </a:p>
          <a:p>
            <a:r>
              <a:rPr lang="en-US" dirty="0"/>
              <a:t>Show getting JSON from the /me endpoint</a:t>
            </a:r>
          </a:p>
          <a:p>
            <a:r>
              <a:rPr lang="en-US" dirty="0"/>
              <a:t>Show the different samples and point out that each samples point to the docs</a:t>
            </a:r>
          </a:p>
          <a:p>
            <a:r>
              <a:rPr lang="en-US" dirty="0"/>
              <a:t>Show additional samples and enable few of your favorites (ex: calendar, one drive, </a:t>
            </a:r>
            <a:r>
              <a:rPr lang="en-US" dirty="0" err="1"/>
              <a:t>etc</a:t>
            </a:r>
            <a:r>
              <a:rPr lang="en-US" dirty="0"/>
              <a:t>).</a:t>
            </a:r>
          </a:p>
          <a:p>
            <a:r>
              <a:rPr lang="en-US" dirty="0"/>
              <a:t>Login with the tenant account and retrieve real data</a:t>
            </a:r>
          </a:p>
          <a:p>
            <a:r>
              <a:rPr lang="en-US" dirty="0"/>
              <a:t>Have outlook.com logged in in a separate window and snap it side by side with the Graph Explorer</a:t>
            </a:r>
          </a:p>
          <a:p>
            <a:r>
              <a:rPr lang="en-US" dirty="0"/>
              <a:t>Post a draft email in the Graph Explorer and show the draft showing in the outlook.com view</a:t>
            </a:r>
          </a:p>
          <a:p>
            <a:r>
              <a:rPr lang="en-US" dirty="0"/>
              <a:t>Finally, navigate to the documentation and make sure developers are aware of the different sections</a:t>
            </a:r>
          </a:p>
        </p:txBody>
      </p:sp>
    </p:spTree>
    <p:extLst>
      <p:ext uri="{BB962C8B-B14F-4D97-AF65-F5344CB8AC3E}">
        <p14:creationId xmlns:p14="http://schemas.microsoft.com/office/powerpoint/2010/main" val="421584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7B4B47-7579-41C3-93E7-337FDEE0FA08}"/>
              </a:ext>
            </a:extLst>
          </p:cNvPr>
          <p:cNvSpPr/>
          <p:nvPr/>
        </p:nvSpPr>
        <p:spPr bwMode="auto">
          <a:xfrm>
            <a:off x="3829101" y="2076153"/>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3" name="Title 2">
            <a:extLst>
              <a:ext uri="{FF2B5EF4-FFF2-40B4-BE49-F238E27FC236}">
                <a16:creationId xmlns:a16="http://schemas.microsoft.com/office/drawing/2014/main" id="{7DC97D3C-9ED6-4A8B-91F3-957939596FD3}"/>
              </a:ext>
            </a:extLst>
          </p:cNvPr>
          <p:cNvSpPr>
            <a:spLocks noGrp="1"/>
          </p:cNvSpPr>
          <p:nvPr>
            <p:ph type="title"/>
          </p:nvPr>
        </p:nvSpPr>
        <p:spPr>
          <a:xfrm>
            <a:off x="588263" y="457200"/>
            <a:ext cx="11018520" cy="553998"/>
          </a:xfrm>
        </p:spPr>
        <p:txBody>
          <a:bodyPr>
            <a:normAutofit fontScale="90000"/>
          </a:bodyPr>
          <a:lstStyle/>
          <a:p>
            <a:r>
              <a:rPr lang="en-US"/>
              <a:t>App patterns examples</a:t>
            </a:r>
          </a:p>
        </p:txBody>
      </p:sp>
      <p:sp>
        <p:nvSpPr>
          <p:cNvPr id="18" name="Rectangle 17">
            <a:extLst>
              <a:ext uri="{FF2B5EF4-FFF2-40B4-BE49-F238E27FC236}">
                <a16:creationId xmlns:a16="http://schemas.microsoft.com/office/drawing/2014/main" id="{FD549DD2-6200-4D69-9C54-8CC6CE1FD29A}"/>
              </a:ext>
            </a:extLst>
          </p:cNvPr>
          <p:cNvSpPr/>
          <p:nvPr/>
        </p:nvSpPr>
        <p:spPr bwMode="auto">
          <a:xfrm>
            <a:off x="1447238" y="2076153"/>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26" name="Rectangle 25">
            <a:extLst>
              <a:ext uri="{FF2B5EF4-FFF2-40B4-BE49-F238E27FC236}">
                <a16:creationId xmlns:a16="http://schemas.microsoft.com/office/drawing/2014/main" id="{40D86C5D-C64F-42A0-BFEE-1B4E40DBAD2D}"/>
              </a:ext>
            </a:extLst>
          </p:cNvPr>
          <p:cNvSpPr/>
          <p:nvPr/>
        </p:nvSpPr>
        <p:spPr bwMode="auto">
          <a:xfrm>
            <a:off x="6210964" y="2063685"/>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27" name="Rectangle 26">
            <a:extLst>
              <a:ext uri="{FF2B5EF4-FFF2-40B4-BE49-F238E27FC236}">
                <a16:creationId xmlns:a16="http://schemas.microsoft.com/office/drawing/2014/main" id="{1913E68F-948A-4825-B1BB-FE68FE93E408}"/>
              </a:ext>
            </a:extLst>
          </p:cNvPr>
          <p:cNvSpPr/>
          <p:nvPr/>
        </p:nvSpPr>
        <p:spPr bwMode="auto">
          <a:xfrm>
            <a:off x="8592828" y="2063685"/>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33" name="TextBox 32">
            <a:extLst>
              <a:ext uri="{FF2B5EF4-FFF2-40B4-BE49-F238E27FC236}">
                <a16:creationId xmlns:a16="http://schemas.microsoft.com/office/drawing/2014/main" id="{73F4C9C2-216F-4442-976D-5F5AD58BD092}"/>
              </a:ext>
            </a:extLst>
          </p:cNvPr>
          <p:cNvSpPr txBox="1"/>
          <p:nvPr/>
        </p:nvSpPr>
        <p:spPr>
          <a:xfrm>
            <a:off x="6695699" y="3315972"/>
            <a:ext cx="1153970" cy="73866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Background</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600">
                <a:gradFill>
                  <a:gsLst>
                    <a:gs pos="2917">
                      <a:srgbClr val="1A1A1A"/>
                    </a:gs>
                    <a:gs pos="30000">
                      <a:srgbClr val="1A1A1A"/>
                    </a:gs>
                  </a:gsLst>
                  <a:lin ang="5400000" scaled="0"/>
                </a:gradFill>
                <a:latin typeface="+mj-lt"/>
              </a:rPr>
              <a:t>process</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 &amp; </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automation</a:t>
            </a:r>
          </a:p>
        </p:txBody>
      </p:sp>
      <p:sp>
        <p:nvSpPr>
          <p:cNvPr id="35" name="TextBox 34">
            <a:extLst>
              <a:ext uri="{FF2B5EF4-FFF2-40B4-BE49-F238E27FC236}">
                <a16:creationId xmlns:a16="http://schemas.microsoft.com/office/drawing/2014/main" id="{891F45B6-0493-4801-8BF3-E39F8C24B23B}"/>
              </a:ext>
            </a:extLst>
          </p:cNvPr>
          <p:cNvSpPr txBox="1"/>
          <p:nvPr/>
        </p:nvSpPr>
        <p:spPr>
          <a:xfrm>
            <a:off x="9304029" y="3310809"/>
            <a:ext cx="745910" cy="492443"/>
          </a:xfrm>
          <a:prstGeom prst="rect">
            <a:avLst/>
          </a:prstGeom>
          <a:noFill/>
        </p:spPr>
        <p:txBody>
          <a:bodyPr wrap="none" lIns="0" tIns="0" rIns="0" bIns="0" rtlCol="0">
            <a:spAutoFit/>
          </a:bodyPr>
          <a:lstStyle/>
          <a:p>
            <a:pPr lvl="0" algn="ctr">
              <a:defRPr/>
            </a:pPr>
            <a:r>
              <a:rPr lang="en-US" sz="1600">
                <a:gradFill>
                  <a:gsLst>
                    <a:gs pos="2917">
                      <a:srgbClr val="1A1A1A"/>
                    </a:gs>
                    <a:gs pos="30000">
                      <a:srgbClr val="1A1A1A"/>
                    </a:gs>
                  </a:gsLst>
                  <a:lin ang="5400000" scaled="0"/>
                </a:gradFill>
                <a:latin typeface="+mj-lt"/>
              </a:rPr>
              <a:t>Analytic</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apps</a:t>
            </a:r>
          </a:p>
        </p:txBody>
      </p:sp>
      <p:sp>
        <p:nvSpPr>
          <p:cNvPr id="54" name="TextBox 53">
            <a:extLst>
              <a:ext uri="{FF2B5EF4-FFF2-40B4-BE49-F238E27FC236}">
                <a16:creationId xmlns:a16="http://schemas.microsoft.com/office/drawing/2014/main" id="{16E3DD5F-E928-4E76-8D68-A80604D031A0}"/>
              </a:ext>
            </a:extLst>
          </p:cNvPr>
          <p:cNvSpPr txBox="1"/>
          <p:nvPr/>
        </p:nvSpPr>
        <p:spPr>
          <a:xfrm>
            <a:off x="1876319" y="3314084"/>
            <a:ext cx="1420262"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Web apps,</a:t>
            </a:r>
          </a:p>
          <a:p>
            <a:pPr lvl="0" algn="ctr">
              <a:defRPr/>
            </a:pPr>
            <a:r>
              <a:rPr lang="en-US" sz="1600">
                <a:gradFill>
                  <a:gsLst>
                    <a:gs pos="2917">
                      <a:srgbClr val="1A1A1A"/>
                    </a:gs>
                    <a:gs pos="30000">
                      <a:srgbClr val="1A1A1A"/>
                    </a:gs>
                  </a:gsLst>
                  <a:lin ang="5400000" scaled="0"/>
                </a:gradFill>
                <a:latin typeface="+mj-lt"/>
              </a:rPr>
              <a:t>device &amp; native</a:t>
            </a:r>
          </a:p>
        </p:txBody>
      </p:sp>
      <p:sp>
        <p:nvSpPr>
          <p:cNvPr id="30" name="TextBox 29">
            <a:extLst>
              <a:ext uri="{FF2B5EF4-FFF2-40B4-BE49-F238E27FC236}">
                <a16:creationId xmlns:a16="http://schemas.microsoft.com/office/drawing/2014/main" id="{F26F6751-3BBB-4646-B1BA-6E0F784E9091}"/>
              </a:ext>
            </a:extLst>
          </p:cNvPr>
          <p:cNvSpPr txBox="1"/>
          <p:nvPr/>
        </p:nvSpPr>
        <p:spPr>
          <a:xfrm>
            <a:off x="4556595" y="3314084"/>
            <a:ext cx="668453"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Bots &amp; </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agents</a:t>
            </a:r>
          </a:p>
        </p:txBody>
      </p:sp>
      <p:grpSp>
        <p:nvGrpSpPr>
          <p:cNvPr id="28" name="Group 27">
            <a:extLst>
              <a:ext uri="{FF2B5EF4-FFF2-40B4-BE49-F238E27FC236}">
                <a16:creationId xmlns:a16="http://schemas.microsoft.com/office/drawing/2014/main" id="{585F1697-B8D5-4A75-A542-1ADD1DB7926F}"/>
              </a:ext>
            </a:extLst>
          </p:cNvPr>
          <p:cNvGrpSpPr/>
          <p:nvPr/>
        </p:nvGrpSpPr>
        <p:grpSpPr>
          <a:xfrm>
            <a:off x="2117833" y="2663039"/>
            <a:ext cx="782250" cy="586684"/>
            <a:chOff x="6526947" y="2630588"/>
            <a:chExt cx="504181" cy="378134"/>
          </a:xfrm>
        </p:grpSpPr>
        <p:sp>
          <p:nvSpPr>
            <p:cNvPr id="29" name="Freeform 6">
              <a:extLst>
                <a:ext uri="{FF2B5EF4-FFF2-40B4-BE49-F238E27FC236}">
                  <a16:creationId xmlns:a16="http://schemas.microsoft.com/office/drawing/2014/main" id="{EF8A5FB0-D0FC-48EF-B371-EEC25D082679}"/>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2CC753F8-D609-4530-B6F9-0B71DA86A8AF}"/>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C46C0BF6-CE6A-468D-B6E9-F6AEC6AD0937}"/>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0D419B7-D8B6-4B36-8364-C0605A54336D}"/>
                </a:ext>
              </a:extLst>
            </p:cNvPr>
            <p:cNvGrpSpPr/>
            <p:nvPr/>
          </p:nvGrpSpPr>
          <p:grpSpPr>
            <a:xfrm>
              <a:off x="6772734" y="2808359"/>
              <a:ext cx="201672" cy="148079"/>
              <a:chOff x="6718783" y="2209583"/>
              <a:chExt cx="274320" cy="201421"/>
            </a:xfrm>
          </p:grpSpPr>
          <p:sp>
            <p:nvSpPr>
              <p:cNvPr id="48" name="Rectangle 8">
                <a:extLst>
                  <a:ext uri="{FF2B5EF4-FFF2-40B4-BE49-F238E27FC236}">
                    <a16:creationId xmlns:a16="http://schemas.microsoft.com/office/drawing/2014/main" id="{93D7DDE9-6168-40C0-9AD4-38C211A42CBE}"/>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8">
                <a:extLst>
                  <a:ext uri="{FF2B5EF4-FFF2-40B4-BE49-F238E27FC236}">
                    <a16:creationId xmlns:a16="http://schemas.microsoft.com/office/drawing/2014/main" id="{4EC79010-83AD-484F-8D9A-F419E99C459D}"/>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8">
                <a:extLst>
                  <a:ext uri="{FF2B5EF4-FFF2-40B4-BE49-F238E27FC236}">
                    <a16:creationId xmlns:a16="http://schemas.microsoft.com/office/drawing/2014/main" id="{E2B287B4-6148-4C3E-8C26-B938710AECE1}"/>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72A95E87-5F57-4B21-B1F8-43227E41A67E}"/>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Freeform 9">
              <a:extLst>
                <a:ext uri="{FF2B5EF4-FFF2-40B4-BE49-F238E27FC236}">
                  <a16:creationId xmlns:a16="http://schemas.microsoft.com/office/drawing/2014/main" id="{5A01A883-8230-429D-88F6-FA19648BF58B}"/>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A8E9643D-F974-4F38-AF97-B4628A8AA58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B6448AE1-935D-4B7E-B801-61C7577F2260}"/>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ED0E5FBA-3D02-40E4-B34D-4D0A474F1DAC}"/>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8C957AB1-5959-430B-83B4-653991931E50}"/>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C80B0710-2C6F-4D09-9FA1-7566DE899A1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10">
            <a:extLst>
              <a:ext uri="{FF2B5EF4-FFF2-40B4-BE49-F238E27FC236}">
                <a16:creationId xmlns:a16="http://schemas.microsoft.com/office/drawing/2014/main" id="{4966564C-AE81-4937-89A0-CABB05E831BA}"/>
              </a:ext>
            </a:extLst>
          </p:cNvPr>
          <p:cNvGrpSpPr>
            <a:grpSpLocks noChangeAspect="1"/>
          </p:cNvGrpSpPr>
          <p:nvPr/>
        </p:nvGrpSpPr>
        <p:grpSpPr bwMode="auto">
          <a:xfrm>
            <a:off x="9382220" y="2663163"/>
            <a:ext cx="544899" cy="602589"/>
            <a:chOff x="6772" y="1880"/>
            <a:chExt cx="170" cy="188"/>
          </a:xfrm>
          <a:solidFill>
            <a:srgbClr val="C1C1C1"/>
          </a:solidFill>
        </p:grpSpPr>
        <p:sp>
          <p:nvSpPr>
            <p:cNvPr id="62" name="Freeform 11">
              <a:extLst>
                <a:ext uri="{FF2B5EF4-FFF2-40B4-BE49-F238E27FC236}">
                  <a16:creationId xmlns:a16="http://schemas.microsoft.com/office/drawing/2014/main" id="{1F39B1A8-8DBD-49F2-BBF7-62A921A12DA6}"/>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3" name="Freeform 12">
              <a:extLst>
                <a:ext uri="{FF2B5EF4-FFF2-40B4-BE49-F238E27FC236}">
                  <a16:creationId xmlns:a16="http://schemas.microsoft.com/office/drawing/2014/main" id="{471F8C17-0A7D-4FAA-BEAD-543365D0775B}"/>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4" name="Freeform 13">
              <a:extLst>
                <a:ext uri="{FF2B5EF4-FFF2-40B4-BE49-F238E27FC236}">
                  <a16:creationId xmlns:a16="http://schemas.microsoft.com/office/drawing/2014/main" id="{EDDE806A-76B6-4522-8D9F-62BA8F8ED28B}"/>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5" name="Freeform 14">
              <a:extLst>
                <a:ext uri="{FF2B5EF4-FFF2-40B4-BE49-F238E27FC236}">
                  <a16:creationId xmlns:a16="http://schemas.microsoft.com/office/drawing/2014/main" id="{B1453589-61AC-4CBF-AF2A-4096BDA92205}"/>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6" name="Freeform 15">
              <a:extLst>
                <a:ext uri="{FF2B5EF4-FFF2-40B4-BE49-F238E27FC236}">
                  <a16:creationId xmlns:a16="http://schemas.microsoft.com/office/drawing/2014/main" id="{27929F2B-417F-4719-92F5-5E3B5C814A4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7" name="Freeform 16">
              <a:extLst>
                <a:ext uri="{FF2B5EF4-FFF2-40B4-BE49-F238E27FC236}">
                  <a16:creationId xmlns:a16="http://schemas.microsoft.com/office/drawing/2014/main" id="{F4F6EFAE-5AD1-4DB2-BD83-E39572AD10D3}"/>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8" name="Freeform 17">
              <a:extLst>
                <a:ext uri="{FF2B5EF4-FFF2-40B4-BE49-F238E27FC236}">
                  <a16:creationId xmlns:a16="http://schemas.microsoft.com/office/drawing/2014/main" id="{47705981-0EA3-44A1-A0B6-38AD40AA9433}"/>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9" name="Freeform 18">
              <a:extLst>
                <a:ext uri="{FF2B5EF4-FFF2-40B4-BE49-F238E27FC236}">
                  <a16:creationId xmlns:a16="http://schemas.microsoft.com/office/drawing/2014/main" id="{9AFF24DF-7127-44A2-924F-A646657FF07A}"/>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grpSp>
      <p:grpSp>
        <p:nvGrpSpPr>
          <p:cNvPr id="71" name="Group 38">
            <a:extLst>
              <a:ext uri="{FF2B5EF4-FFF2-40B4-BE49-F238E27FC236}">
                <a16:creationId xmlns:a16="http://schemas.microsoft.com/office/drawing/2014/main" id="{DD29D05D-0BFA-4914-967F-69C4D1B07071}"/>
              </a:ext>
            </a:extLst>
          </p:cNvPr>
          <p:cNvGrpSpPr>
            <a:grpSpLocks noChangeAspect="1"/>
          </p:cNvGrpSpPr>
          <p:nvPr/>
        </p:nvGrpSpPr>
        <p:grpSpPr bwMode="auto">
          <a:xfrm>
            <a:off x="4624812" y="2639879"/>
            <a:ext cx="532018" cy="633004"/>
            <a:chOff x="4535" y="1261"/>
            <a:chExt cx="216" cy="257"/>
          </a:xfrm>
        </p:grpSpPr>
        <p:sp>
          <p:nvSpPr>
            <p:cNvPr id="72" name="Freeform 39">
              <a:extLst>
                <a:ext uri="{FF2B5EF4-FFF2-40B4-BE49-F238E27FC236}">
                  <a16:creationId xmlns:a16="http://schemas.microsoft.com/office/drawing/2014/main" id="{8864EA8D-23A5-480B-B572-EC9231DA9F27}"/>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0">
              <a:extLst>
                <a:ext uri="{FF2B5EF4-FFF2-40B4-BE49-F238E27FC236}">
                  <a16:creationId xmlns:a16="http://schemas.microsoft.com/office/drawing/2014/main" id="{7E7A22C6-0ED7-4B3A-A072-5FF04EDA095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41">
              <a:extLst>
                <a:ext uri="{FF2B5EF4-FFF2-40B4-BE49-F238E27FC236}">
                  <a16:creationId xmlns:a16="http://schemas.microsoft.com/office/drawing/2014/main" id="{779CAAAF-87D2-4803-9DE0-7A92F32FDB94}"/>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42">
              <a:extLst>
                <a:ext uri="{FF2B5EF4-FFF2-40B4-BE49-F238E27FC236}">
                  <a16:creationId xmlns:a16="http://schemas.microsoft.com/office/drawing/2014/main" id="{D9FDD798-89B8-4888-AA8F-56A7874F1672}"/>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43">
              <a:extLst>
                <a:ext uri="{FF2B5EF4-FFF2-40B4-BE49-F238E27FC236}">
                  <a16:creationId xmlns:a16="http://schemas.microsoft.com/office/drawing/2014/main" id="{B33E24C1-B37C-4EE2-A26B-5CB21BF9AF38}"/>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30382087-71FE-4411-9F39-6ED7FDBCF2AD}"/>
              </a:ext>
            </a:extLst>
          </p:cNvPr>
          <p:cNvGrpSpPr/>
          <p:nvPr/>
        </p:nvGrpSpPr>
        <p:grpSpPr>
          <a:xfrm>
            <a:off x="6953596" y="2663208"/>
            <a:ext cx="638177" cy="650876"/>
            <a:chOff x="7067566" y="2606677"/>
            <a:chExt cx="638177" cy="650876"/>
          </a:xfrm>
        </p:grpSpPr>
        <p:sp>
          <p:nvSpPr>
            <p:cNvPr id="77" name="Freeform 44">
              <a:extLst>
                <a:ext uri="{FF2B5EF4-FFF2-40B4-BE49-F238E27FC236}">
                  <a16:creationId xmlns:a16="http://schemas.microsoft.com/office/drawing/2014/main" id="{7CB61A90-9FCC-4203-9EE8-D47612DBF72B}"/>
                </a:ext>
              </a:extLst>
            </p:cNvPr>
            <p:cNvSpPr>
              <a:spLocks noEditPoints="1"/>
            </p:cNvSpPr>
            <p:nvPr/>
          </p:nvSpPr>
          <p:spPr bwMode="auto">
            <a:xfrm>
              <a:off x="7294476" y="2741301"/>
              <a:ext cx="279804" cy="278744"/>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 name="Group 4">
              <a:extLst>
                <a:ext uri="{FF2B5EF4-FFF2-40B4-BE49-F238E27FC236}">
                  <a16:creationId xmlns:a16="http://schemas.microsoft.com/office/drawing/2014/main" id="{3195E682-DDC2-4C13-BD71-036B15720478}"/>
                </a:ext>
              </a:extLst>
            </p:cNvPr>
            <p:cNvGrpSpPr>
              <a:grpSpLocks noChangeAspect="1"/>
            </p:cNvGrpSpPr>
            <p:nvPr/>
          </p:nvGrpSpPr>
          <p:grpSpPr bwMode="auto">
            <a:xfrm>
              <a:off x="7067566" y="2606677"/>
              <a:ext cx="638177" cy="650876"/>
              <a:chOff x="4452" y="1642"/>
              <a:chExt cx="402" cy="410"/>
            </a:xfrm>
          </p:grpSpPr>
          <p:sp>
            <p:nvSpPr>
              <p:cNvPr id="10" name="Freeform 5">
                <a:extLst>
                  <a:ext uri="{FF2B5EF4-FFF2-40B4-BE49-F238E27FC236}">
                    <a16:creationId xmlns:a16="http://schemas.microsoft.com/office/drawing/2014/main" id="{A7AF64AE-87F5-44EC-93B7-969E4F3B8BB3}"/>
                  </a:ext>
                </a:extLst>
              </p:cNvPr>
              <p:cNvSpPr>
                <a:spLocks/>
              </p:cNvSpPr>
              <p:nvPr/>
            </p:nvSpPr>
            <p:spPr bwMode="auto">
              <a:xfrm>
                <a:off x="4452" y="1727"/>
                <a:ext cx="248" cy="325"/>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DC934221-5DDF-4B01-AB11-A304AA657C00}"/>
                  </a:ext>
                </a:extLst>
              </p:cNvPr>
              <p:cNvSpPr>
                <a:spLocks/>
              </p:cNvSpPr>
              <p:nvPr/>
            </p:nvSpPr>
            <p:spPr bwMode="auto">
              <a:xfrm>
                <a:off x="4556" y="1642"/>
                <a:ext cx="298" cy="334"/>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9" name="Text Placeholder 3">
            <a:extLst>
              <a:ext uri="{FF2B5EF4-FFF2-40B4-BE49-F238E27FC236}">
                <a16:creationId xmlns:a16="http://schemas.microsoft.com/office/drawing/2014/main" id="{DF2EFEDF-8665-4723-BEA1-4B272FC6FDDC}"/>
              </a:ext>
            </a:extLst>
          </p:cNvPr>
          <p:cNvSpPr>
            <a:spLocks noGrp="1"/>
          </p:cNvSpPr>
          <p:nvPr>
            <p:ph type="body" sz="quarter" idx="16"/>
          </p:nvPr>
        </p:nvSpPr>
        <p:spPr>
          <a:xfrm>
            <a:off x="1663433" y="2191223"/>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b="1">
              <a:solidFill>
                <a:srgbClr val="0078D4"/>
              </a:solidFill>
            </a:endParaRPr>
          </a:p>
        </p:txBody>
      </p:sp>
      <p:sp>
        <p:nvSpPr>
          <p:cNvPr id="60" name="Text Placeholder 4">
            <a:extLst>
              <a:ext uri="{FF2B5EF4-FFF2-40B4-BE49-F238E27FC236}">
                <a16:creationId xmlns:a16="http://schemas.microsoft.com/office/drawing/2014/main" id="{FAD7B27D-4FF6-4B92-8CD2-32B6F6E1765A}"/>
              </a:ext>
            </a:extLst>
          </p:cNvPr>
          <p:cNvSpPr>
            <a:spLocks noGrp="1"/>
          </p:cNvSpPr>
          <p:nvPr>
            <p:ph type="body" sz="quarter" idx="17"/>
          </p:nvPr>
        </p:nvSpPr>
        <p:spPr>
          <a:xfrm>
            <a:off x="4045296" y="2191223"/>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b="1">
              <a:solidFill>
                <a:srgbClr val="0078D4"/>
              </a:solidFill>
            </a:endParaRPr>
          </a:p>
        </p:txBody>
      </p:sp>
      <p:sp>
        <p:nvSpPr>
          <p:cNvPr id="70" name="Text Placeholder 5">
            <a:extLst>
              <a:ext uri="{FF2B5EF4-FFF2-40B4-BE49-F238E27FC236}">
                <a16:creationId xmlns:a16="http://schemas.microsoft.com/office/drawing/2014/main" id="{B49C2462-FAE4-4A40-ADDF-29B29ECEE1E4}"/>
              </a:ext>
            </a:extLst>
          </p:cNvPr>
          <p:cNvSpPr>
            <a:spLocks noGrp="1"/>
          </p:cNvSpPr>
          <p:nvPr>
            <p:ph type="body" sz="quarter" idx="18"/>
          </p:nvPr>
        </p:nvSpPr>
        <p:spPr>
          <a:xfrm>
            <a:off x="6427159" y="2191223"/>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a:p>
        </p:txBody>
      </p:sp>
      <p:sp>
        <p:nvSpPr>
          <p:cNvPr id="78" name="Text Placeholder 6">
            <a:extLst>
              <a:ext uri="{FF2B5EF4-FFF2-40B4-BE49-F238E27FC236}">
                <a16:creationId xmlns:a16="http://schemas.microsoft.com/office/drawing/2014/main" id="{5236734D-2AC9-4152-8336-25CAA8D02D42}"/>
              </a:ext>
            </a:extLst>
          </p:cNvPr>
          <p:cNvSpPr>
            <a:spLocks noGrp="1"/>
          </p:cNvSpPr>
          <p:nvPr>
            <p:ph type="body" sz="quarter" idx="20"/>
          </p:nvPr>
        </p:nvSpPr>
        <p:spPr>
          <a:xfrm>
            <a:off x="8809023" y="2191223"/>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a:p>
        </p:txBody>
      </p:sp>
      <p:sp>
        <p:nvSpPr>
          <p:cNvPr id="4" name="TextBox 3">
            <a:extLst>
              <a:ext uri="{FF2B5EF4-FFF2-40B4-BE49-F238E27FC236}">
                <a16:creationId xmlns:a16="http://schemas.microsoft.com/office/drawing/2014/main" id="{00EC90FF-55B5-4CBE-BAA3-277B3CCEA6E2}"/>
              </a:ext>
            </a:extLst>
          </p:cNvPr>
          <p:cNvSpPr txBox="1"/>
          <p:nvPr/>
        </p:nvSpPr>
        <p:spPr>
          <a:xfrm>
            <a:off x="1447238" y="4498739"/>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a:t>Scheduling app for flight crew</a:t>
            </a:r>
            <a:endParaRPr lang="en-US" dirty="0"/>
          </a:p>
        </p:txBody>
      </p:sp>
      <p:sp>
        <p:nvSpPr>
          <p:cNvPr id="85" name="TextBox 84">
            <a:extLst>
              <a:ext uri="{FF2B5EF4-FFF2-40B4-BE49-F238E27FC236}">
                <a16:creationId xmlns:a16="http://schemas.microsoft.com/office/drawing/2014/main" id="{27266986-B5B3-4677-B0AA-6A26C6FF1D20}"/>
              </a:ext>
            </a:extLst>
          </p:cNvPr>
          <p:cNvSpPr txBox="1"/>
          <p:nvPr/>
        </p:nvSpPr>
        <p:spPr>
          <a:xfrm>
            <a:off x="3829101" y="4498739"/>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Lost luggage helper</a:t>
            </a:r>
          </a:p>
        </p:txBody>
      </p:sp>
      <p:sp>
        <p:nvSpPr>
          <p:cNvPr id="88" name="TextBox 87">
            <a:extLst>
              <a:ext uri="{FF2B5EF4-FFF2-40B4-BE49-F238E27FC236}">
                <a16:creationId xmlns:a16="http://schemas.microsoft.com/office/drawing/2014/main" id="{A5BF1D4A-A21D-4F67-913E-A9E4ACF8CE07}"/>
              </a:ext>
            </a:extLst>
          </p:cNvPr>
          <p:cNvSpPr txBox="1"/>
          <p:nvPr/>
        </p:nvSpPr>
        <p:spPr>
          <a:xfrm>
            <a:off x="6210964" y="4498739"/>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New flight crew provisioning</a:t>
            </a:r>
          </a:p>
        </p:txBody>
      </p:sp>
      <p:sp>
        <p:nvSpPr>
          <p:cNvPr id="91" name="TextBox 90">
            <a:extLst>
              <a:ext uri="{FF2B5EF4-FFF2-40B4-BE49-F238E27FC236}">
                <a16:creationId xmlns:a16="http://schemas.microsoft.com/office/drawing/2014/main" id="{56473224-4760-480A-BFFC-364609BF5F74}"/>
              </a:ext>
            </a:extLst>
          </p:cNvPr>
          <p:cNvSpPr txBox="1"/>
          <p:nvPr/>
        </p:nvSpPr>
        <p:spPr>
          <a:xfrm>
            <a:off x="8592828" y="4498739"/>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Flight crew analysis</a:t>
            </a:r>
          </a:p>
        </p:txBody>
      </p:sp>
    </p:spTree>
    <p:extLst>
      <p:ext uri="{BB962C8B-B14F-4D97-AF65-F5344CB8AC3E}">
        <p14:creationId xmlns:p14="http://schemas.microsoft.com/office/powerpoint/2010/main" val="167481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6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nodePh="1">
                                  <p:stCondLst>
                                    <p:cond delay="0"/>
                                  </p:stCondLst>
                                  <p:endCondLst>
                                    <p:cond evt="begin" delay="0">
                                      <p:tn val="35"/>
                                    </p:cond>
                                  </p:endCondLst>
                                  <p:childTnLst>
                                    <p:set>
                                      <p:cBhvr>
                                        <p:cTn id="36" dur="1" fill="hold">
                                          <p:stCondLst>
                                            <p:cond delay="0"/>
                                          </p:stCondLst>
                                        </p:cTn>
                                        <p:tgtEl>
                                          <p:spTgt spid="70">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nodePh="1">
                                  <p:stCondLst>
                                    <p:cond delay="0"/>
                                  </p:stCondLst>
                                  <p:endCondLst>
                                    <p:cond evt="begin" delay="0">
                                      <p:tn val="47"/>
                                    </p:cond>
                                  </p:endCondLst>
                                  <p:childTnLst>
                                    <p:set>
                                      <p:cBhvr>
                                        <p:cTn id="48" dur="1" fill="hold">
                                          <p:stCondLst>
                                            <p:cond delay="0"/>
                                          </p:stCondLst>
                                        </p:cTn>
                                        <p:tgtEl>
                                          <p:spTgt spid="78">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8" grpId="0" animBg="1"/>
      <p:bldP spid="26" grpId="0" animBg="1"/>
      <p:bldP spid="27" grpId="0" animBg="1"/>
      <p:bldP spid="33" grpId="0"/>
      <p:bldP spid="35" grpId="0"/>
      <p:bldP spid="54" grpId="0"/>
      <p:bldP spid="30" grpId="0"/>
      <p:bldP spid="59" grpId="0" build="p"/>
      <p:bldP spid="60" grpId="0" build="p"/>
      <p:bldP spid="70" grpId="0" build="p"/>
      <p:bldP spid="78" grpId="0" build="p"/>
      <p:bldP spid="4" grpId="0" animBg="1"/>
      <p:bldP spid="85" grpId="0" animBg="1"/>
      <p:bldP spid="88" grpId="0" animBg="1"/>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Group 227">
            <a:extLst>
              <a:ext uri="{FF2B5EF4-FFF2-40B4-BE49-F238E27FC236}">
                <a16:creationId xmlns:a16="http://schemas.microsoft.com/office/drawing/2014/main" id="{3341253F-F67B-403A-B299-EB429FA8C42C}"/>
              </a:ext>
            </a:extLst>
          </p:cNvPr>
          <p:cNvGrpSpPr/>
          <p:nvPr/>
        </p:nvGrpSpPr>
        <p:grpSpPr>
          <a:xfrm>
            <a:off x="-158188" y="5056375"/>
            <a:ext cx="12508376" cy="1801625"/>
            <a:chOff x="-158188" y="5056375"/>
            <a:chExt cx="12508376" cy="1801625"/>
          </a:xfrm>
        </p:grpSpPr>
        <p:sp>
          <p:nvSpPr>
            <p:cNvPr id="167" name="Rectangle 166">
              <a:extLst>
                <a:ext uri="{FF2B5EF4-FFF2-40B4-BE49-F238E27FC236}">
                  <a16:creationId xmlns:a16="http://schemas.microsoft.com/office/drawing/2014/main" id="{B745B4B0-0690-48F1-BCC6-55F856D39041}"/>
                </a:ext>
              </a:extLst>
            </p:cNvPr>
            <p:cNvSpPr/>
            <p:nvPr/>
          </p:nvSpPr>
          <p:spPr bwMode="auto">
            <a:xfrm>
              <a:off x="-158188" y="5056375"/>
              <a:ext cx="12508376"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181" name="Rectangle 180">
              <a:extLst>
                <a:ext uri="{FF2B5EF4-FFF2-40B4-BE49-F238E27FC236}">
                  <a16:creationId xmlns:a16="http://schemas.microsoft.com/office/drawing/2014/main" id="{72DFBACF-3C14-4766-AEAF-BD07F4168438}"/>
                </a:ext>
              </a:extLst>
            </p:cNvPr>
            <p:cNvSpPr/>
            <p:nvPr/>
          </p:nvSpPr>
          <p:spPr bwMode="auto">
            <a:xfrm>
              <a:off x="0" y="5972537"/>
              <a:ext cx="12192000"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115" name="Rectangle 114">
            <a:extLst>
              <a:ext uri="{FF2B5EF4-FFF2-40B4-BE49-F238E27FC236}">
                <a16:creationId xmlns:a16="http://schemas.microsoft.com/office/drawing/2014/main" id="{117F67C1-5515-4E7D-9D47-194174B64112}"/>
              </a:ext>
            </a:extLst>
          </p:cNvPr>
          <p:cNvSpPr/>
          <p:nvPr/>
        </p:nvSpPr>
        <p:spPr bwMode="auto">
          <a:xfrm>
            <a:off x="-158187" y="1369685"/>
            <a:ext cx="12508376"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2" name="Title 1">
            <a:extLst>
              <a:ext uri="{FF2B5EF4-FFF2-40B4-BE49-F238E27FC236}">
                <a16:creationId xmlns:a16="http://schemas.microsoft.com/office/drawing/2014/main" id="{9A54C071-81CD-4C86-9F99-F2BE26629A13}"/>
              </a:ext>
            </a:extLst>
          </p:cNvPr>
          <p:cNvSpPr>
            <a:spLocks noGrp="1"/>
          </p:cNvSpPr>
          <p:nvPr>
            <p:ph type="title"/>
          </p:nvPr>
        </p:nvSpPr>
        <p:spPr>
          <a:xfrm>
            <a:off x="588263" y="457200"/>
            <a:ext cx="11018520" cy="553998"/>
          </a:xfrm>
        </p:spPr>
        <p:txBody>
          <a:bodyPr>
            <a:normAutofit fontScale="90000"/>
          </a:bodyPr>
          <a:lstStyle/>
          <a:p>
            <a:r>
              <a:rPr lang="en-US"/>
              <a:t>Microsoft Graph “a la carte” data and services</a:t>
            </a:r>
            <a:endParaRPr lang="en-US" strike="sngStrike"/>
          </a:p>
        </p:txBody>
      </p:sp>
      <p:sp>
        <p:nvSpPr>
          <p:cNvPr id="100" name="Rectangle 99">
            <a:extLst>
              <a:ext uri="{FF2B5EF4-FFF2-40B4-BE49-F238E27FC236}">
                <a16:creationId xmlns:a16="http://schemas.microsoft.com/office/drawing/2014/main" id="{1D5673EC-04A7-40F6-BAA3-BE715CD1D570}"/>
              </a:ext>
            </a:extLst>
          </p:cNvPr>
          <p:cNvSpPr/>
          <p:nvPr/>
        </p:nvSpPr>
        <p:spPr>
          <a:xfrm>
            <a:off x="5703463" y="1559007"/>
            <a:ext cx="774571" cy="400110"/>
          </a:xfrm>
          <a:prstGeom prst="rect">
            <a:avLst/>
          </a:prstGeom>
        </p:spPr>
        <p:txBody>
          <a:bodyPr wrap="none">
            <a:spAutoFit/>
          </a:bodyPr>
          <a:lstStyle/>
          <a:p>
            <a:pPr algn="ctr" defTabSz="932472" fontAlgn="base">
              <a:spcBef>
                <a:spcPct val="0"/>
              </a:spcBef>
              <a:spcAft>
                <a:spcPct val="0"/>
              </a:spcAft>
            </a:pPr>
            <a:r>
              <a:rPr lang="en-US" sz="2000">
                <a:latin typeface="+mj-lt"/>
                <a:cs typeface="Segoe UI" pitchFamily="34" charset="0"/>
              </a:rPr>
              <a:t>Apps</a:t>
            </a:r>
          </a:p>
        </p:txBody>
      </p:sp>
      <p:grpSp>
        <p:nvGrpSpPr>
          <p:cNvPr id="84" name="Group 83">
            <a:extLst>
              <a:ext uri="{FF2B5EF4-FFF2-40B4-BE49-F238E27FC236}">
                <a16:creationId xmlns:a16="http://schemas.microsoft.com/office/drawing/2014/main" id="{D23C785D-1B1F-4032-A09F-7BB5A1EDE476}"/>
              </a:ext>
            </a:extLst>
          </p:cNvPr>
          <p:cNvGrpSpPr/>
          <p:nvPr/>
        </p:nvGrpSpPr>
        <p:grpSpPr>
          <a:xfrm>
            <a:off x="1230371" y="1597795"/>
            <a:ext cx="783624" cy="627928"/>
            <a:chOff x="9432924" y="395057"/>
            <a:chExt cx="608808" cy="487847"/>
          </a:xfrm>
        </p:grpSpPr>
        <p:sp>
          <p:nvSpPr>
            <p:cNvPr id="85" name="Freeform 5">
              <a:extLst>
                <a:ext uri="{FF2B5EF4-FFF2-40B4-BE49-F238E27FC236}">
                  <a16:creationId xmlns:a16="http://schemas.microsoft.com/office/drawing/2014/main" id="{F686AC65-D4DD-433C-A012-CDA4E7C5D9CC}"/>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6" name="Group 85">
              <a:extLst>
                <a:ext uri="{FF2B5EF4-FFF2-40B4-BE49-F238E27FC236}">
                  <a16:creationId xmlns:a16="http://schemas.microsoft.com/office/drawing/2014/main" id="{57DEB2C8-A5AE-45B2-9E1F-E8833E6CFC14}"/>
                </a:ext>
              </a:extLst>
            </p:cNvPr>
            <p:cNvGrpSpPr/>
            <p:nvPr/>
          </p:nvGrpSpPr>
          <p:grpSpPr>
            <a:xfrm>
              <a:off x="9468355" y="511969"/>
              <a:ext cx="435264" cy="261937"/>
              <a:chOff x="9468355" y="509588"/>
              <a:chExt cx="435264" cy="261937"/>
            </a:xfrm>
          </p:grpSpPr>
          <p:sp>
            <p:nvSpPr>
              <p:cNvPr id="95" name="Rectangle 94">
                <a:extLst>
                  <a:ext uri="{FF2B5EF4-FFF2-40B4-BE49-F238E27FC236}">
                    <a16:creationId xmlns:a16="http://schemas.microsoft.com/office/drawing/2014/main" id="{F2F2E84C-19C8-46E8-82CF-8120C791B5D7}"/>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a:extLst>
                  <a:ext uri="{FF2B5EF4-FFF2-40B4-BE49-F238E27FC236}">
                    <a16:creationId xmlns:a16="http://schemas.microsoft.com/office/drawing/2014/main" id="{E27C7EA1-9829-41B8-BA10-FC8575858465}"/>
                  </a:ext>
                </a:extLst>
              </p:cNvPr>
              <p:cNvGrpSpPr/>
              <p:nvPr/>
            </p:nvGrpSpPr>
            <p:grpSpPr>
              <a:xfrm>
                <a:off x="9512805" y="597693"/>
                <a:ext cx="174625" cy="139700"/>
                <a:chOff x="8921568" y="690563"/>
                <a:chExt cx="174625" cy="139700"/>
              </a:xfrm>
            </p:grpSpPr>
            <p:sp>
              <p:nvSpPr>
                <p:cNvPr id="97" name="Freeform 25">
                  <a:extLst>
                    <a:ext uri="{FF2B5EF4-FFF2-40B4-BE49-F238E27FC236}">
                      <a16:creationId xmlns:a16="http://schemas.microsoft.com/office/drawing/2014/main" id="{BBCDB6B5-E329-4078-B8D8-574B075882BF}"/>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
                  <a:extLst>
                    <a:ext uri="{FF2B5EF4-FFF2-40B4-BE49-F238E27FC236}">
                      <a16:creationId xmlns:a16="http://schemas.microsoft.com/office/drawing/2014/main" id="{8B95365F-7B81-421F-B780-C2DCBCDEF98C}"/>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7">
                  <a:extLst>
                    <a:ext uri="{FF2B5EF4-FFF2-40B4-BE49-F238E27FC236}">
                      <a16:creationId xmlns:a16="http://schemas.microsoft.com/office/drawing/2014/main" id="{C2863886-3FBC-4757-809D-F7B2BC87A57B}"/>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7" name="Group 86">
              <a:extLst>
                <a:ext uri="{FF2B5EF4-FFF2-40B4-BE49-F238E27FC236}">
                  <a16:creationId xmlns:a16="http://schemas.microsoft.com/office/drawing/2014/main" id="{61921E30-AC90-472D-A0CE-2262F001DFB3}"/>
                </a:ext>
              </a:extLst>
            </p:cNvPr>
            <p:cNvGrpSpPr/>
            <p:nvPr/>
          </p:nvGrpSpPr>
          <p:grpSpPr>
            <a:xfrm>
              <a:off x="9720010" y="395057"/>
              <a:ext cx="321722" cy="351067"/>
              <a:chOff x="9766529" y="358433"/>
              <a:chExt cx="376382" cy="410713"/>
            </a:xfrm>
          </p:grpSpPr>
          <p:sp>
            <p:nvSpPr>
              <p:cNvPr id="88" name="Rectangle 87">
                <a:extLst>
                  <a:ext uri="{FF2B5EF4-FFF2-40B4-BE49-F238E27FC236}">
                    <a16:creationId xmlns:a16="http://schemas.microsoft.com/office/drawing/2014/main" id="{C21CC74D-6872-41F1-AEFC-BB56A04E7021}"/>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oup 8">
                <a:extLst>
                  <a:ext uri="{FF2B5EF4-FFF2-40B4-BE49-F238E27FC236}">
                    <a16:creationId xmlns:a16="http://schemas.microsoft.com/office/drawing/2014/main" id="{3A09F02B-1B53-44A2-AA99-F79144FE4939}"/>
                  </a:ext>
                </a:extLst>
              </p:cNvPr>
              <p:cNvGrpSpPr>
                <a:grpSpLocks noChangeAspect="1"/>
              </p:cNvGrpSpPr>
              <p:nvPr/>
            </p:nvGrpSpPr>
            <p:grpSpPr bwMode="auto">
              <a:xfrm>
                <a:off x="9804328" y="374456"/>
                <a:ext cx="317500" cy="361951"/>
                <a:chOff x="6212" y="212"/>
                <a:chExt cx="200" cy="228"/>
              </a:xfrm>
            </p:grpSpPr>
            <p:sp>
              <p:nvSpPr>
                <p:cNvPr id="90" name="Freeform 9">
                  <a:extLst>
                    <a:ext uri="{FF2B5EF4-FFF2-40B4-BE49-F238E27FC236}">
                      <a16:creationId xmlns:a16="http://schemas.microsoft.com/office/drawing/2014/main" id="{2251FF2C-CBA1-40EF-99C7-D63CC8A3DD5C}"/>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0">
                  <a:extLst>
                    <a:ext uri="{FF2B5EF4-FFF2-40B4-BE49-F238E27FC236}">
                      <a16:creationId xmlns:a16="http://schemas.microsoft.com/office/drawing/2014/main" id="{B49E060F-641A-4DCF-875E-199BFDB25396}"/>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1">
                  <a:extLst>
                    <a:ext uri="{FF2B5EF4-FFF2-40B4-BE49-F238E27FC236}">
                      <a16:creationId xmlns:a16="http://schemas.microsoft.com/office/drawing/2014/main" id="{1651DBCD-5B54-4D3E-805E-6FCFCBBB7CBD}"/>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2">
                  <a:extLst>
                    <a:ext uri="{FF2B5EF4-FFF2-40B4-BE49-F238E27FC236}">
                      <a16:creationId xmlns:a16="http://schemas.microsoft.com/office/drawing/2014/main" id="{29DA3714-909A-4A4C-9E56-FC6CB70262FB}"/>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
                  <a:extLst>
                    <a:ext uri="{FF2B5EF4-FFF2-40B4-BE49-F238E27FC236}">
                      <a16:creationId xmlns:a16="http://schemas.microsoft.com/office/drawing/2014/main" id="{A9EDD165-EE46-4C6A-9E78-AA8617A0D01A}"/>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cxnSp>
        <p:nvCxnSpPr>
          <p:cNvPr id="114" name="Straight Connector 113">
            <a:extLst>
              <a:ext uri="{FF2B5EF4-FFF2-40B4-BE49-F238E27FC236}">
                <a16:creationId xmlns:a16="http://schemas.microsoft.com/office/drawing/2014/main" id="{08E6969A-A7A3-42AB-B538-19C625641C11}"/>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DDDA96F2-310B-4321-924B-B665D685C3ED}"/>
              </a:ext>
            </a:extLst>
          </p:cNvPr>
          <p:cNvSpPr txBox="1"/>
          <p:nvPr/>
        </p:nvSpPr>
        <p:spPr>
          <a:xfrm>
            <a:off x="2766716" y="5402071"/>
            <a:ext cx="1051710" cy="215444"/>
          </a:xfrm>
          <a:prstGeom prst="rect">
            <a:avLst/>
          </a:prstGeom>
          <a:noFill/>
        </p:spPr>
        <p:txBody>
          <a:bodyPr wrap="square" lIns="0" tIns="0" rIns="0" bIns="0" rtlCol="0">
            <a:spAutoFit/>
          </a:bodyPr>
          <a:lstStyle/>
          <a:p>
            <a:pPr algn="ctr"/>
            <a:r>
              <a:rPr lang="en-US" sz="1400">
                <a:latin typeface="+mj-lt"/>
              </a:rPr>
              <a:t>Connectors</a:t>
            </a:r>
          </a:p>
        </p:txBody>
      </p:sp>
      <p:sp>
        <p:nvSpPr>
          <p:cNvPr id="117" name="TextBox 116">
            <a:extLst>
              <a:ext uri="{FF2B5EF4-FFF2-40B4-BE49-F238E27FC236}">
                <a16:creationId xmlns:a16="http://schemas.microsoft.com/office/drawing/2014/main" id="{B074B7B2-2CDB-410C-AD71-6F6776697326}"/>
              </a:ext>
            </a:extLst>
          </p:cNvPr>
          <p:cNvSpPr txBox="1"/>
          <p:nvPr/>
        </p:nvSpPr>
        <p:spPr>
          <a:xfrm>
            <a:off x="9861016" y="5294350"/>
            <a:ext cx="1540478"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Data Connect</a:t>
            </a:r>
          </a:p>
        </p:txBody>
      </p:sp>
      <p:sp>
        <p:nvSpPr>
          <p:cNvPr id="118" name="TextBox 117">
            <a:extLst>
              <a:ext uri="{FF2B5EF4-FFF2-40B4-BE49-F238E27FC236}">
                <a16:creationId xmlns:a16="http://schemas.microsoft.com/office/drawing/2014/main" id="{8FF0E207-4A35-4D5B-A769-235CC08285FA}"/>
              </a:ext>
            </a:extLst>
          </p:cNvPr>
          <p:cNvSpPr txBox="1"/>
          <p:nvPr/>
        </p:nvSpPr>
        <p:spPr>
          <a:xfrm>
            <a:off x="5680825" y="5294350"/>
            <a:ext cx="2267261"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REST APIs and Webhooks</a:t>
            </a:r>
          </a:p>
        </p:txBody>
      </p:sp>
      <p:grpSp>
        <p:nvGrpSpPr>
          <p:cNvPr id="130" name="Group 129">
            <a:extLst>
              <a:ext uri="{FF2B5EF4-FFF2-40B4-BE49-F238E27FC236}">
                <a16:creationId xmlns:a16="http://schemas.microsoft.com/office/drawing/2014/main" id="{2FFC747A-7A50-4CDC-9E21-FFEB7E6B72E6}"/>
              </a:ext>
            </a:extLst>
          </p:cNvPr>
          <p:cNvGrpSpPr/>
          <p:nvPr/>
        </p:nvGrpSpPr>
        <p:grpSpPr>
          <a:xfrm>
            <a:off x="4954480" y="5276298"/>
            <a:ext cx="512476" cy="466990"/>
            <a:chOff x="5081869" y="3955592"/>
            <a:chExt cx="729574" cy="664821"/>
          </a:xfrm>
        </p:grpSpPr>
        <p:grpSp>
          <p:nvGrpSpPr>
            <p:cNvPr id="131" name="Group 130">
              <a:extLst>
                <a:ext uri="{FF2B5EF4-FFF2-40B4-BE49-F238E27FC236}">
                  <a16:creationId xmlns:a16="http://schemas.microsoft.com/office/drawing/2014/main" id="{4B8D5743-CBF7-4195-BF90-4D066B3F6D71}"/>
                </a:ext>
              </a:extLst>
            </p:cNvPr>
            <p:cNvGrpSpPr/>
            <p:nvPr/>
          </p:nvGrpSpPr>
          <p:grpSpPr>
            <a:xfrm rot="8100000">
              <a:off x="5635810" y="4401411"/>
              <a:ext cx="75530" cy="166061"/>
              <a:chOff x="11254944" y="181522"/>
              <a:chExt cx="133855" cy="294296"/>
            </a:xfrm>
            <a:solidFill>
              <a:srgbClr val="0078D4"/>
            </a:solidFill>
          </p:grpSpPr>
          <p:sp>
            <p:nvSpPr>
              <p:cNvPr id="163" name="Oval 162">
                <a:extLst>
                  <a:ext uri="{FF2B5EF4-FFF2-40B4-BE49-F238E27FC236}">
                    <a16:creationId xmlns:a16="http://schemas.microsoft.com/office/drawing/2014/main" id="{69E1873D-1CA7-4EF6-8AD8-4E9419B37DE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a:extLst>
                  <a:ext uri="{FF2B5EF4-FFF2-40B4-BE49-F238E27FC236}">
                    <a16:creationId xmlns:a16="http://schemas.microsoft.com/office/drawing/2014/main" id="{9C43EEB8-A92C-45E5-A3D7-BC6D21E4CAF4}"/>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2" name="Group 131">
              <a:extLst>
                <a:ext uri="{FF2B5EF4-FFF2-40B4-BE49-F238E27FC236}">
                  <a16:creationId xmlns:a16="http://schemas.microsoft.com/office/drawing/2014/main" id="{BE3D01FF-79D6-4DB4-B603-103092E07000}"/>
                </a:ext>
              </a:extLst>
            </p:cNvPr>
            <p:cNvGrpSpPr/>
            <p:nvPr/>
          </p:nvGrpSpPr>
          <p:grpSpPr>
            <a:xfrm rot="13500000">
              <a:off x="5187951" y="4401411"/>
              <a:ext cx="75530" cy="166061"/>
              <a:chOff x="11254944" y="181522"/>
              <a:chExt cx="133855" cy="294296"/>
            </a:xfrm>
            <a:solidFill>
              <a:srgbClr val="0078D4"/>
            </a:solidFill>
          </p:grpSpPr>
          <p:sp>
            <p:nvSpPr>
              <p:cNvPr id="161" name="Oval 160">
                <a:extLst>
                  <a:ext uri="{FF2B5EF4-FFF2-40B4-BE49-F238E27FC236}">
                    <a16:creationId xmlns:a16="http://schemas.microsoft.com/office/drawing/2014/main" id="{DBAF84A8-81B7-48C2-B460-D7C0BC8E8A2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E266E919-F17D-4502-9FAF-BAAC096988A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3" name="Group 132">
              <a:extLst>
                <a:ext uri="{FF2B5EF4-FFF2-40B4-BE49-F238E27FC236}">
                  <a16:creationId xmlns:a16="http://schemas.microsoft.com/office/drawing/2014/main" id="{4AEB2466-1834-44F0-B67B-3709CA4C34D8}"/>
                </a:ext>
              </a:extLst>
            </p:cNvPr>
            <p:cNvGrpSpPr/>
            <p:nvPr/>
          </p:nvGrpSpPr>
          <p:grpSpPr>
            <a:xfrm rot="2700000">
              <a:off x="5635810" y="4018394"/>
              <a:ext cx="75530" cy="166061"/>
              <a:chOff x="11254944" y="181522"/>
              <a:chExt cx="133855" cy="294296"/>
            </a:xfrm>
            <a:solidFill>
              <a:srgbClr val="0078D4"/>
            </a:solidFill>
          </p:grpSpPr>
          <p:sp>
            <p:nvSpPr>
              <p:cNvPr id="159" name="Oval 158">
                <a:extLst>
                  <a:ext uri="{FF2B5EF4-FFF2-40B4-BE49-F238E27FC236}">
                    <a16:creationId xmlns:a16="http://schemas.microsoft.com/office/drawing/2014/main" id="{C897EEA5-DA21-4235-AF5A-364BF1A0A08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a:extLst>
                  <a:ext uri="{FF2B5EF4-FFF2-40B4-BE49-F238E27FC236}">
                    <a16:creationId xmlns:a16="http://schemas.microsoft.com/office/drawing/2014/main" id="{193FE5F9-D481-4758-8004-AAB8CA770C10}"/>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4" name="Group 133">
              <a:extLst>
                <a:ext uri="{FF2B5EF4-FFF2-40B4-BE49-F238E27FC236}">
                  <a16:creationId xmlns:a16="http://schemas.microsoft.com/office/drawing/2014/main" id="{D5071EF8-936A-45D4-B675-C057F39E671B}"/>
                </a:ext>
              </a:extLst>
            </p:cNvPr>
            <p:cNvGrpSpPr/>
            <p:nvPr/>
          </p:nvGrpSpPr>
          <p:grpSpPr>
            <a:xfrm rot="18900000">
              <a:off x="5187951" y="4018394"/>
              <a:ext cx="75530" cy="166061"/>
              <a:chOff x="11254944" y="181522"/>
              <a:chExt cx="133855" cy="294296"/>
            </a:xfrm>
            <a:solidFill>
              <a:srgbClr val="0078D4"/>
            </a:solidFill>
          </p:grpSpPr>
          <p:sp>
            <p:nvSpPr>
              <p:cNvPr id="157" name="Oval 156">
                <a:extLst>
                  <a:ext uri="{FF2B5EF4-FFF2-40B4-BE49-F238E27FC236}">
                    <a16:creationId xmlns:a16="http://schemas.microsoft.com/office/drawing/2014/main" id="{8F8BA92F-8364-4AC2-89C4-5A5A9F19AF4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a:extLst>
                  <a:ext uri="{FF2B5EF4-FFF2-40B4-BE49-F238E27FC236}">
                    <a16:creationId xmlns:a16="http://schemas.microsoft.com/office/drawing/2014/main" id="{69CBB08F-4BA0-454C-A1BC-200AD413056E}"/>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a:extLst>
                <a:ext uri="{FF2B5EF4-FFF2-40B4-BE49-F238E27FC236}">
                  <a16:creationId xmlns:a16="http://schemas.microsoft.com/office/drawing/2014/main" id="{9A6C5A08-B2A3-469E-AB8A-7134F850946B}"/>
                </a:ext>
              </a:extLst>
            </p:cNvPr>
            <p:cNvGrpSpPr/>
            <p:nvPr/>
          </p:nvGrpSpPr>
          <p:grpSpPr>
            <a:xfrm>
              <a:off x="5408985" y="3955592"/>
              <a:ext cx="75530" cy="166061"/>
              <a:chOff x="11254944" y="181522"/>
              <a:chExt cx="133855" cy="294296"/>
            </a:xfrm>
            <a:solidFill>
              <a:srgbClr val="0078D4"/>
            </a:solidFill>
          </p:grpSpPr>
          <p:sp>
            <p:nvSpPr>
              <p:cNvPr id="155" name="Oval 154">
                <a:extLst>
                  <a:ext uri="{FF2B5EF4-FFF2-40B4-BE49-F238E27FC236}">
                    <a16:creationId xmlns:a16="http://schemas.microsoft.com/office/drawing/2014/main" id="{45C0BFCA-4725-4458-B6B0-0840F0AF990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a:extLst>
                  <a:ext uri="{FF2B5EF4-FFF2-40B4-BE49-F238E27FC236}">
                    <a16:creationId xmlns:a16="http://schemas.microsoft.com/office/drawing/2014/main" id="{E0D04667-BD90-42AE-9354-4A778234C616}"/>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a:extLst>
                <a:ext uri="{FF2B5EF4-FFF2-40B4-BE49-F238E27FC236}">
                  <a16:creationId xmlns:a16="http://schemas.microsoft.com/office/drawing/2014/main" id="{553B3FB4-B7B4-438A-BC7F-C475FD6840F1}"/>
                </a:ext>
              </a:extLst>
            </p:cNvPr>
            <p:cNvGrpSpPr/>
            <p:nvPr/>
          </p:nvGrpSpPr>
          <p:grpSpPr>
            <a:xfrm rot="10800000">
              <a:off x="5408985" y="4454352"/>
              <a:ext cx="75530" cy="166061"/>
              <a:chOff x="11254944" y="181522"/>
              <a:chExt cx="133855" cy="294296"/>
            </a:xfrm>
            <a:solidFill>
              <a:srgbClr val="0078D4"/>
            </a:solidFill>
          </p:grpSpPr>
          <p:sp>
            <p:nvSpPr>
              <p:cNvPr id="153" name="Oval 152">
                <a:extLst>
                  <a:ext uri="{FF2B5EF4-FFF2-40B4-BE49-F238E27FC236}">
                    <a16:creationId xmlns:a16="http://schemas.microsoft.com/office/drawing/2014/main" id="{D8F213E2-6A2E-40B4-8DF8-4B2F753E26B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a:extLst>
                  <a:ext uri="{FF2B5EF4-FFF2-40B4-BE49-F238E27FC236}">
                    <a16:creationId xmlns:a16="http://schemas.microsoft.com/office/drawing/2014/main" id="{C0AA41E8-4DAC-4CBF-9779-00A928F4FE0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7" name="Group 136">
              <a:extLst>
                <a:ext uri="{FF2B5EF4-FFF2-40B4-BE49-F238E27FC236}">
                  <a16:creationId xmlns:a16="http://schemas.microsoft.com/office/drawing/2014/main" id="{B95EEA8C-72E9-470E-B66C-AABF23DA3269}"/>
                </a:ext>
              </a:extLst>
            </p:cNvPr>
            <p:cNvGrpSpPr/>
            <p:nvPr/>
          </p:nvGrpSpPr>
          <p:grpSpPr>
            <a:xfrm rot="5400000">
              <a:off x="5690648" y="4204973"/>
              <a:ext cx="75530" cy="166061"/>
              <a:chOff x="11254944" y="181522"/>
              <a:chExt cx="133855" cy="294296"/>
            </a:xfrm>
            <a:solidFill>
              <a:srgbClr val="0078D4"/>
            </a:solidFill>
          </p:grpSpPr>
          <p:sp>
            <p:nvSpPr>
              <p:cNvPr id="151" name="Oval 150">
                <a:extLst>
                  <a:ext uri="{FF2B5EF4-FFF2-40B4-BE49-F238E27FC236}">
                    <a16:creationId xmlns:a16="http://schemas.microsoft.com/office/drawing/2014/main" id="{A7F4CE8A-D941-44C9-B09A-DA291F38CF1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a:extLst>
                  <a:ext uri="{FF2B5EF4-FFF2-40B4-BE49-F238E27FC236}">
                    <a16:creationId xmlns:a16="http://schemas.microsoft.com/office/drawing/2014/main" id="{5BF1C04B-B6A3-4D72-8032-46EB84B5CCE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8" name="Group 137">
              <a:extLst>
                <a:ext uri="{FF2B5EF4-FFF2-40B4-BE49-F238E27FC236}">
                  <a16:creationId xmlns:a16="http://schemas.microsoft.com/office/drawing/2014/main" id="{B8413D6B-E40B-4809-B42E-97CB391EABC8}"/>
                </a:ext>
              </a:extLst>
            </p:cNvPr>
            <p:cNvGrpSpPr/>
            <p:nvPr/>
          </p:nvGrpSpPr>
          <p:grpSpPr>
            <a:xfrm rot="16200000">
              <a:off x="5127135" y="4204972"/>
              <a:ext cx="75530" cy="166061"/>
              <a:chOff x="11254944" y="181522"/>
              <a:chExt cx="133855" cy="294296"/>
            </a:xfrm>
            <a:solidFill>
              <a:srgbClr val="0078D4"/>
            </a:solidFill>
          </p:grpSpPr>
          <p:sp>
            <p:nvSpPr>
              <p:cNvPr id="149" name="Oval 148">
                <a:extLst>
                  <a:ext uri="{FF2B5EF4-FFF2-40B4-BE49-F238E27FC236}">
                    <a16:creationId xmlns:a16="http://schemas.microsoft.com/office/drawing/2014/main" id="{CB5EC706-877A-4049-8580-84E11850B95B}"/>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a:extLst>
                  <a:ext uri="{FF2B5EF4-FFF2-40B4-BE49-F238E27FC236}">
                    <a16:creationId xmlns:a16="http://schemas.microsoft.com/office/drawing/2014/main" id="{5B853A25-2342-4A60-A1E8-87349846B370}"/>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9" name="Group 138">
              <a:extLst>
                <a:ext uri="{FF2B5EF4-FFF2-40B4-BE49-F238E27FC236}">
                  <a16:creationId xmlns:a16="http://schemas.microsoft.com/office/drawing/2014/main" id="{D56C537D-586C-40A7-87DF-E3D163D6B863}"/>
                </a:ext>
              </a:extLst>
            </p:cNvPr>
            <p:cNvGrpSpPr/>
            <p:nvPr/>
          </p:nvGrpSpPr>
          <p:grpSpPr>
            <a:xfrm>
              <a:off x="5246373" y="4117638"/>
              <a:ext cx="402825" cy="340673"/>
              <a:chOff x="10943433" y="301623"/>
              <a:chExt cx="406400" cy="343696"/>
            </a:xfrm>
          </p:grpSpPr>
          <p:sp>
            <p:nvSpPr>
              <p:cNvPr id="140" name="Freeform 50">
                <a:extLst>
                  <a:ext uri="{FF2B5EF4-FFF2-40B4-BE49-F238E27FC236}">
                    <a16:creationId xmlns:a16="http://schemas.microsoft.com/office/drawing/2014/main" id="{08BB9C54-B88E-47F9-AD65-3BC4735CCEE0}"/>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50">
                <a:extLst>
                  <a:ext uri="{FF2B5EF4-FFF2-40B4-BE49-F238E27FC236}">
                    <a16:creationId xmlns:a16="http://schemas.microsoft.com/office/drawing/2014/main" id="{8BFFB847-51CE-4615-A131-E9D8DF92ED78}"/>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2" name="Group 141">
                <a:extLst>
                  <a:ext uri="{FF2B5EF4-FFF2-40B4-BE49-F238E27FC236}">
                    <a16:creationId xmlns:a16="http://schemas.microsoft.com/office/drawing/2014/main" id="{DF043E9F-8381-4A12-915A-C960ADAFEC2D}"/>
                  </a:ext>
                </a:extLst>
              </p:cNvPr>
              <p:cNvGrpSpPr/>
              <p:nvPr/>
            </p:nvGrpSpPr>
            <p:grpSpPr>
              <a:xfrm>
                <a:off x="10974408" y="398922"/>
                <a:ext cx="344451" cy="225177"/>
                <a:chOff x="11633222" y="512763"/>
                <a:chExt cx="261938" cy="203201"/>
              </a:xfrm>
            </p:grpSpPr>
            <p:sp>
              <p:nvSpPr>
                <p:cNvPr id="143" name="Freeform 38">
                  <a:extLst>
                    <a:ext uri="{FF2B5EF4-FFF2-40B4-BE49-F238E27FC236}">
                      <a16:creationId xmlns:a16="http://schemas.microsoft.com/office/drawing/2014/main" id="{EC01F600-2EF1-45FB-8A2D-C4986B41A55A}"/>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39">
                  <a:extLst>
                    <a:ext uri="{FF2B5EF4-FFF2-40B4-BE49-F238E27FC236}">
                      <a16:creationId xmlns:a16="http://schemas.microsoft.com/office/drawing/2014/main" id="{560446D1-A2A0-4A9A-AF4B-389FBED7DB56}"/>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A0187C3A-37BF-4D43-8DDF-75F96BB868C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41">
                  <a:extLst>
                    <a:ext uri="{FF2B5EF4-FFF2-40B4-BE49-F238E27FC236}">
                      <a16:creationId xmlns:a16="http://schemas.microsoft.com/office/drawing/2014/main" id="{CD88E2ED-BA2B-4D8E-9991-6318DD4D8B63}"/>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AC46263F-F37A-4727-94B4-BA87A6B452B5}"/>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3">
                  <a:extLst>
                    <a:ext uri="{FF2B5EF4-FFF2-40B4-BE49-F238E27FC236}">
                      <a16:creationId xmlns:a16="http://schemas.microsoft.com/office/drawing/2014/main" id="{33ED76A4-CE25-4A67-A000-12E4DE401173}"/>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168" name="Rectangle 167">
            <a:extLst>
              <a:ext uri="{FF2B5EF4-FFF2-40B4-BE49-F238E27FC236}">
                <a16:creationId xmlns:a16="http://schemas.microsoft.com/office/drawing/2014/main" id="{AC366E53-9855-4A3C-A332-F38C0E235DDB}"/>
              </a:ext>
            </a:extLst>
          </p:cNvPr>
          <p:cNvSpPr/>
          <p:nvPr/>
        </p:nvSpPr>
        <p:spPr>
          <a:xfrm>
            <a:off x="588263" y="5325127"/>
            <a:ext cx="1121846"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Interfaces</a:t>
            </a:r>
          </a:p>
        </p:txBody>
      </p:sp>
      <p:sp>
        <p:nvSpPr>
          <p:cNvPr id="169" name="Rectangle 168">
            <a:extLst>
              <a:ext uri="{FF2B5EF4-FFF2-40B4-BE49-F238E27FC236}">
                <a16:creationId xmlns:a16="http://schemas.microsoft.com/office/drawing/2014/main" id="{8834CEED-BF76-405B-B169-ECBE58ACF2E6}"/>
              </a:ext>
            </a:extLst>
          </p:cNvPr>
          <p:cNvSpPr/>
          <p:nvPr/>
        </p:nvSpPr>
        <p:spPr>
          <a:xfrm>
            <a:off x="588263" y="6170076"/>
            <a:ext cx="581249" cy="369332"/>
          </a:xfrm>
          <a:prstGeom prst="rect">
            <a:avLst/>
          </a:prstGeom>
          <a:noFill/>
        </p:spPr>
        <p:txBody>
          <a:bodyPr wrap="none" lIns="0">
            <a:spAutoFit/>
          </a:bodyPr>
          <a:lstStyle/>
          <a:p>
            <a:pPr defTabSz="932472" fontAlgn="base">
              <a:spcBef>
                <a:spcPct val="0"/>
              </a:spcBef>
              <a:spcAft>
                <a:spcPct val="0"/>
              </a:spcAft>
            </a:pPr>
            <a:r>
              <a:rPr lang="en-US" sz="1800">
                <a:solidFill>
                  <a:schemeClr val="bg1"/>
                </a:solidFill>
                <a:latin typeface="+mj-lt"/>
                <a:cs typeface="Segoe UI" pitchFamily="34" charset="0"/>
              </a:rPr>
              <a:t>Data</a:t>
            </a:r>
          </a:p>
        </p:txBody>
      </p:sp>
      <p:cxnSp>
        <p:nvCxnSpPr>
          <p:cNvPr id="179" name="Straight Connector 178">
            <a:extLst>
              <a:ext uri="{FF2B5EF4-FFF2-40B4-BE49-F238E27FC236}">
                <a16:creationId xmlns:a16="http://schemas.microsoft.com/office/drawing/2014/main" id="{09438F2D-E738-42F1-8C5C-10B634461555}"/>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2FD0AD2-E885-466F-825B-421E3E59428B}"/>
              </a:ext>
            </a:extLst>
          </p:cNvPr>
          <p:cNvGrpSpPr/>
          <p:nvPr/>
        </p:nvGrpSpPr>
        <p:grpSpPr>
          <a:xfrm>
            <a:off x="3707119" y="6145803"/>
            <a:ext cx="4777763" cy="387531"/>
            <a:chOff x="3530367" y="6145803"/>
            <a:chExt cx="4777763" cy="387531"/>
          </a:xfrm>
        </p:grpSpPr>
        <p:sp>
          <p:nvSpPr>
            <p:cNvPr id="176" name="Rectangle 175">
              <a:extLst>
                <a:ext uri="{FF2B5EF4-FFF2-40B4-BE49-F238E27FC236}">
                  <a16:creationId xmlns:a16="http://schemas.microsoft.com/office/drawing/2014/main" id="{7C165407-6D4C-4F34-B5F3-5FA778ACC47F}"/>
                </a:ext>
              </a:extLst>
            </p:cNvPr>
            <p:cNvSpPr/>
            <p:nvPr/>
          </p:nvSpPr>
          <p:spPr>
            <a:xfrm>
              <a:off x="3530367" y="6154902"/>
              <a:ext cx="1638590" cy="369332"/>
            </a:xfrm>
            <a:prstGeom prst="rect">
              <a:avLst/>
            </a:prstGeom>
            <a:noFill/>
          </p:spPr>
          <p:txBody>
            <a:bodyPr wrap="none">
              <a:spAutoFit/>
            </a:bodyPr>
            <a:lstStyle/>
            <a:p>
              <a:pPr algn="ctr" defTabSz="932472" fontAlgn="base">
                <a:spcBef>
                  <a:spcPct val="0"/>
                </a:spcBef>
                <a:spcAft>
                  <a:spcPct val="0"/>
                </a:spcAft>
              </a:pPr>
              <a:r>
                <a:rPr lang="en-US" sz="1800">
                  <a:solidFill>
                    <a:schemeClr val="bg1"/>
                  </a:solidFill>
                  <a:latin typeface="+mj-lt"/>
                  <a:cs typeface="Segoe UI" pitchFamily="34" charset="0"/>
                </a:rPr>
                <a:t>Microsoft 365</a:t>
              </a:r>
            </a:p>
          </p:txBody>
        </p:sp>
        <p:sp>
          <p:nvSpPr>
            <p:cNvPr id="177" name="Rectangle 176">
              <a:extLst>
                <a:ext uri="{FF2B5EF4-FFF2-40B4-BE49-F238E27FC236}">
                  <a16:creationId xmlns:a16="http://schemas.microsoft.com/office/drawing/2014/main" id="{AD042FF8-1B86-43A5-A77B-8A3272D737F3}"/>
                </a:ext>
              </a:extLst>
            </p:cNvPr>
            <p:cNvSpPr/>
            <p:nvPr/>
          </p:nvSpPr>
          <p:spPr>
            <a:xfrm>
              <a:off x="6791048" y="6154902"/>
              <a:ext cx="1517082" cy="369332"/>
            </a:xfrm>
            <a:prstGeom prst="rect">
              <a:avLst/>
            </a:prstGeom>
            <a:noFill/>
          </p:spPr>
          <p:txBody>
            <a:bodyPr wrap="none">
              <a:spAutoFit/>
            </a:bodyPr>
            <a:lstStyle/>
            <a:p>
              <a:pPr algn="ctr" defTabSz="932472" fontAlgn="base">
                <a:spcBef>
                  <a:spcPct val="0"/>
                </a:spcBef>
                <a:spcAft>
                  <a:spcPct val="0"/>
                </a:spcAft>
              </a:pPr>
              <a:r>
                <a:rPr lang="en-US" sz="1800">
                  <a:solidFill>
                    <a:schemeClr val="bg1"/>
                  </a:solidFill>
                  <a:latin typeface="+mj-lt"/>
                  <a:cs typeface="Segoe UI" pitchFamily="34" charset="0"/>
                </a:rPr>
                <a:t>Your domain</a:t>
              </a:r>
            </a:p>
          </p:txBody>
        </p:sp>
        <p:cxnSp>
          <p:nvCxnSpPr>
            <p:cNvPr id="185" name="Straight Connector 184">
              <a:extLst>
                <a:ext uri="{FF2B5EF4-FFF2-40B4-BE49-F238E27FC236}">
                  <a16:creationId xmlns:a16="http://schemas.microsoft.com/office/drawing/2014/main" id="{CAD9CFDD-379C-433E-9F11-B10DFF2BDF61}"/>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04F79889-13CC-4D96-ABC8-D42232F69B4B}"/>
              </a:ext>
            </a:extLst>
          </p:cNvPr>
          <p:cNvGrpSpPr/>
          <p:nvPr/>
        </p:nvGrpSpPr>
        <p:grpSpPr>
          <a:xfrm>
            <a:off x="588263" y="4420597"/>
            <a:ext cx="11015474" cy="369332"/>
            <a:chOff x="588263" y="4223827"/>
            <a:chExt cx="11015474" cy="369332"/>
          </a:xfrm>
        </p:grpSpPr>
        <p:sp>
          <p:nvSpPr>
            <p:cNvPr id="207" name="TextBox 206">
              <a:extLst>
                <a:ext uri="{FF2B5EF4-FFF2-40B4-BE49-F238E27FC236}">
                  <a16:creationId xmlns:a16="http://schemas.microsoft.com/office/drawing/2014/main" id="{350E7D31-6AC5-4396-A943-7424AF6F8E12}"/>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Webhooks</a:t>
              </a:r>
            </a:p>
          </p:txBody>
        </p:sp>
        <p:sp>
          <p:nvSpPr>
            <p:cNvPr id="208" name="TextBox 207">
              <a:extLst>
                <a:ext uri="{FF2B5EF4-FFF2-40B4-BE49-F238E27FC236}">
                  <a16:creationId xmlns:a16="http://schemas.microsoft.com/office/drawing/2014/main" id="{3E49B75C-7388-4CBA-A817-09AC3DE47B2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Deltas</a:t>
              </a:r>
            </a:p>
          </p:txBody>
        </p:sp>
        <p:sp>
          <p:nvSpPr>
            <p:cNvPr id="209" name="TextBox 208">
              <a:extLst>
                <a:ext uri="{FF2B5EF4-FFF2-40B4-BE49-F238E27FC236}">
                  <a16:creationId xmlns:a16="http://schemas.microsoft.com/office/drawing/2014/main" id="{0056438D-C797-40B1-89C9-A290903DF3DA}"/>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Query</a:t>
              </a:r>
            </a:p>
          </p:txBody>
        </p:sp>
        <p:sp>
          <p:nvSpPr>
            <p:cNvPr id="210" name="TextBox 209">
              <a:extLst>
                <a:ext uri="{FF2B5EF4-FFF2-40B4-BE49-F238E27FC236}">
                  <a16:creationId xmlns:a16="http://schemas.microsoft.com/office/drawing/2014/main" id="{453A9534-4196-4489-8385-A25C71DF05E4}"/>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Notifications</a:t>
              </a:r>
            </a:p>
          </p:txBody>
        </p:sp>
        <p:sp>
          <p:nvSpPr>
            <p:cNvPr id="211" name="TextBox 210">
              <a:extLst>
                <a:ext uri="{FF2B5EF4-FFF2-40B4-BE49-F238E27FC236}">
                  <a16:creationId xmlns:a16="http://schemas.microsoft.com/office/drawing/2014/main" id="{0A827764-F7A0-4EDD-84CF-095D4213F5E5}"/>
                </a:ext>
              </a:extLst>
            </p:cNvPr>
            <p:cNvSpPr txBox="1"/>
            <p:nvPr/>
          </p:nvSpPr>
          <p:spPr>
            <a:xfrm>
              <a:off x="8525352"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Data Extensions</a:t>
              </a:r>
            </a:p>
          </p:txBody>
        </p:sp>
        <p:sp>
          <p:nvSpPr>
            <p:cNvPr id="212" name="TextBox 211">
              <a:extLst>
                <a:ext uri="{FF2B5EF4-FFF2-40B4-BE49-F238E27FC236}">
                  <a16:creationId xmlns:a16="http://schemas.microsoft.com/office/drawing/2014/main" id="{81E4B2A1-8053-4AB8-9981-2725421B6DF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More...</a:t>
              </a:r>
            </a:p>
          </p:txBody>
        </p:sp>
        <p:sp>
          <p:nvSpPr>
            <p:cNvPr id="219" name="Rectangle 218">
              <a:extLst>
                <a:ext uri="{FF2B5EF4-FFF2-40B4-BE49-F238E27FC236}">
                  <a16:creationId xmlns:a16="http://schemas.microsoft.com/office/drawing/2014/main" id="{446CAFCF-93F3-4A23-980D-D34B7E9F1B27}"/>
                </a:ext>
              </a:extLst>
            </p:cNvPr>
            <p:cNvSpPr/>
            <p:nvPr/>
          </p:nvSpPr>
          <p:spPr>
            <a:xfrm>
              <a:off x="588263" y="4223827"/>
              <a:ext cx="1301510"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Capabilities</a:t>
              </a:r>
            </a:p>
          </p:txBody>
        </p:sp>
      </p:grpSp>
      <p:grpSp>
        <p:nvGrpSpPr>
          <p:cNvPr id="226" name="Group 225">
            <a:extLst>
              <a:ext uri="{FF2B5EF4-FFF2-40B4-BE49-F238E27FC236}">
                <a16:creationId xmlns:a16="http://schemas.microsoft.com/office/drawing/2014/main" id="{76774305-F16A-4A90-AE25-91621639120D}"/>
              </a:ext>
            </a:extLst>
          </p:cNvPr>
          <p:cNvGrpSpPr/>
          <p:nvPr/>
        </p:nvGrpSpPr>
        <p:grpSpPr>
          <a:xfrm>
            <a:off x="588263" y="3851963"/>
            <a:ext cx="11015474" cy="369332"/>
            <a:chOff x="588263" y="3666809"/>
            <a:chExt cx="11015474" cy="369332"/>
          </a:xfrm>
        </p:grpSpPr>
        <p:sp>
          <p:nvSpPr>
            <p:cNvPr id="194" name="TextBox 193">
              <a:extLst>
                <a:ext uri="{FF2B5EF4-FFF2-40B4-BE49-F238E27FC236}">
                  <a16:creationId xmlns:a16="http://schemas.microsoft.com/office/drawing/2014/main" id="{DC27C7D9-8C64-485B-BDDF-DD6508AA1664}"/>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Python</a:t>
              </a:r>
            </a:p>
          </p:txBody>
        </p:sp>
        <p:sp>
          <p:nvSpPr>
            <p:cNvPr id="195" name="TextBox 194">
              <a:extLst>
                <a:ext uri="{FF2B5EF4-FFF2-40B4-BE49-F238E27FC236}">
                  <a16:creationId xmlns:a16="http://schemas.microsoft.com/office/drawing/2014/main" id="{5B7CC95C-A191-4AAA-9B7B-140BACC1283D}"/>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PHP</a:t>
              </a:r>
            </a:p>
          </p:txBody>
        </p:sp>
        <p:sp>
          <p:nvSpPr>
            <p:cNvPr id="196" name="TextBox 195">
              <a:extLst>
                <a:ext uri="{FF2B5EF4-FFF2-40B4-BE49-F238E27FC236}">
                  <a16:creationId xmlns:a16="http://schemas.microsoft.com/office/drawing/2014/main" id="{3680CBD1-9426-48F2-83DC-E039530102E6}"/>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JavaScript/Node</a:t>
              </a:r>
            </a:p>
          </p:txBody>
        </p:sp>
        <p:sp>
          <p:nvSpPr>
            <p:cNvPr id="197" name="TextBox 196">
              <a:extLst>
                <a:ext uri="{FF2B5EF4-FFF2-40B4-BE49-F238E27FC236}">
                  <a16:creationId xmlns:a16="http://schemas.microsoft.com/office/drawing/2014/main" id="{62BAD010-58EA-4552-ACBB-50691269EB72}"/>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C#</a:t>
              </a:r>
            </a:p>
          </p:txBody>
        </p:sp>
        <p:sp>
          <p:nvSpPr>
            <p:cNvPr id="198" name="TextBox 197">
              <a:extLst>
                <a:ext uri="{FF2B5EF4-FFF2-40B4-BE49-F238E27FC236}">
                  <a16:creationId xmlns:a16="http://schemas.microsoft.com/office/drawing/2014/main" id="{A27B6BC8-0F35-4CDD-9179-AC57D1A2F677}"/>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Java</a:t>
              </a:r>
            </a:p>
          </p:txBody>
        </p:sp>
        <p:sp>
          <p:nvSpPr>
            <p:cNvPr id="199" name="TextBox 198">
              <a:extLst>
                <a:ext uri="{FF2B5EF4-FFF2-40B4-BE49-F238E27FC236}">
                  <a16:creationId xmlns:a16="http://schemas.microsoft.com/office/drawing/2014/main" id="{9A745224-BD34-4DDD-B0A6-44FEB3C96B26}"/>
                </a:ext>
              </a:extLst>
            </p:cNvPr>
            <p:cNvSpPr txBox="1"/>
            <p:nvPr/>
          </p:nvSpPr>
          <p:spPr>
            <a:xfrm>
              <a:off x="6910008"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err="1">
                  <a:gradFill>
                    <a:gsLst>
                      <a:gs pos="2917">
                        <a:schemeClr val="tx1"/>
                      </a:gs>
                      <a:gs pos="30000">
                        <a:schemeClr val="tx1"/>
                      </a:gs>
                    </a:gsLst>
                    <a:lin ang="5400000" scaled="0"/>
                  </a:gradFill>
                </a:rPr>
                <a:t>ObjectiveC</a:t>
              </a:r>
              <a:endParaRPr lang="en-US" sz="1400">
                <a:gradFill>
                  <a:gsLst>
                    <a:gs pos="2917">
                      <a:schemeClr val="tx1"/>
                    </a:gs>
                    <a:gs pos="30000">
                      <a:schemeClr val="tx1"/>
                    </a:gs>
                  </a:gsLst>
                  <a:lin ang="5400000" scaled="0"/>
                </a:gradFill>
              </a:endParaRPr>
            </a:p>
          </p:txBody>
        </p:sp>
        <p:sp>
          <p:nvSpPr>
            <p:cNvPr id="221" name="Rectangle 220">
              <a:extLst>
                <a:ext uri="{FF2B5EF4-FFF2-40B4-BE49-F238E27FC236}">
                  <a16:creationId xmlns:a16="http://schemas.microsoft.com/office/drawing/2014/main" id="{87EAFE9C-FE92-467D-A75A-B0B3893ABF9D}"/>
                </a:ext>
              </a:extLst>
            </p:cNvPr>
            <p:cNvSpPr/>
            <p:nvPr/>
          </p:nvSpPr>
          <p:spPr>
            <a:xfrm>
              <a:off x="588263" y="3666809"/>
              <a:ext cx="978794"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Libraries</a:t>
              </a:r>
            </a:p>
          </p:txBody>
        </p:sp>
      </p:grpSp>
      <p:grpSp>
        <p:nvGrpSpPr>
          <p:cNvPr id="225" name="Group 224">
            <a:extLst>
              <a:ext uri="{FF2B5EF4-FFF2-40B4-BE49-F238E27FC236}">
                <a16:creationId xmlns:a16="http://schemas.microsoft.com/office/drawing/2014/main" id="{BAB2CBE1-028E-4C68-AABB-0C5768159C08}"/>
              </a:ext>
            </a:extLst>
          </p:cNvPr>
          <p:cNvGrpSpPr/>
          <p:nvPr/>
        </p:nvGrpSpPr>
        <p:grpSpPr>
          <a:xfrm>
            <a:off x="588263" y="3283329"/>
            <a:ext cx="11015474" cy="369332"/>
            <a:chOff x="588263" y="3085002"/>
            <a:chExt cx="11015474" cy="369332"/>
          </a:xfrm>
        </p:grpSpPr>
        <p:sp>
          <p:nvSpPr>
            <p:cNvPr id="214" name="TextBox 213">
              <a:extLst>
                <a:ext uri="{FF2B5EF4-FFF2-40B4-BE49-F238E27FC236}">
                  <a16:creationId xmlns:a16="http://schemas.microsoft.com/office/drawing/2014/main" id="{663C6BF1-2D3A-40C6-A79A-D90A55146040}"/>
                </a:ext>
              </a:extLst>
            </p:cNvPr>
            <p:cNvSpPr txBox="1"/>
            <p:nvPr/>
          </p:nvSpPr>
          <p:spPr>
            <a:xfrm>
              <a:off x="206397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Web Components</a:t>
              </a:r>
            </a:p>
          </p:txBody>
        </p:sp>
        <p:sp>
          <p:nvSpPr>
            <p:cNvPr id="215" name="TextBox 214">
              <a:extLst>
                <a:ext uri="{FF2B5EF4-FFF2-40B4-BE49-F238E27FC236}">
                  <a16:creationId xmlns:a16="http://schemas.microsoft.com/office/drawing/2014/main" id="{54C44467-7517-42E5-9BC4-E261AF79579A}"/>
                </a:ext>
              </a:extLst>
            </p:cNvPr>
            <p:cNvSpPr txBox="1"/>
            <p:nvPr/>
          </p:nvSpPr>
          <p:spPr>
            <a:xfrm>
              <a:off x="601089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UWP Components</a:t>
              </a:r>
            </a:p>
          </p:txBody>
        </p:sp>
        <p:sp>
          <p:nvSpPr>
            <p:cNvPr id="216" name="TextBox 215">
              <a:extLst>
                <a:ext uri="{FF2B5EF4-FFF2-40B4-BE49-F238E27FC236}">
                  <a16:creationId xmlns:a16="http://schemas.microsoft.com/office/drawing/2014/main" id="{B17609CD-038B-476F-9997-95D78CDF994C}"/>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Adaptive cards</a:t>
              </a:r>
            </a:p>
          </p:txBody>
        </p:sp>
        <p:sp>
          <p:nvSpPr>
            <p:cNvPr id="217" name="TextBox 216">
              <a:extLst>
                <a:ext uri="{FF2B5EF4-FFF2-40B4-BE49-F238E27FC236}">
                  <a16:creationId xmlns:a16="http://schemas.microsoft.com/office/drawing/2014/main" id="{E60D811F-C941-4620-89AD-A68F5E891A63}"/>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algn="ctr"/>
              <a:r>
                <a:rPr lang="en-US"/>
                <a:t>Pickers</a:t>
              </a:r>
            </a:p>
          </p:txBody>
        </p:sp>
        <p:sp>
          <p:nvSpPr>
            <p:cNvPr id="218" name="TextBox 217">
              <a:extLst>
                <a:ext uri="{FF2B5EF4-FFF2-40B4-BE49-F238E27FC236}">
                  <a16:creationId xmlns:a16="http://schemas.microsoft.com/office/drawing/2014/main" id="{3B11EB73-3418-4B7D-AD2C-4F21AA9D831A}"/>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React components</a:t>
              </a:r>
            </a:p>
          </p:txBody>
        </p:sp>
        <p:sp>
          <p:nvSpPr>
            <p:cNvPr id="222" name="Rectangle 221">
              <a:extLst>
                <a:ext uri="{FF2B5EF4-FFF2-40B4-BE49-F238E27FC236}">
                  <a16:creationId xmlns:a16="http://schemas.microsoft.com/office/drawing/2014/main" id="{8714E79A-2C78-4BF7-8424-3D2F84B787E7}"/>
                </a:ext>
              </a:extLst>
            </p:cNvPr>
            <p:cNvSpPr/>
            <p:nvPr/>
          </p:nvSpPr>
          <p:spPr>
            <a:xfrm>
              <a:off x="588263" y="3085002"/>
              <a:ext cx="396904"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UX</a:t>
              </a:r>
            </a:p>
          </p:txBody>
        </p:sp>
      </p:grpSp>
      <p:grpSp>
        <p:nvGrpSpPr>
          <p:cNvPr id="224" name="Group 223">
            <a:extLst>
              <a:ext uri="{FF2B5EF4-FFF2-40B4-BE49-F238E27FC236}">
                <a16:creationId xmlns:a16="http://schemas.microsoft.com/office/drawing/2014/main" id="{59D5D8AF-0AC2-40F8-9BE3-0341A8104A28}"/>
              </a:ext>
            </a:extLst>
          </p:cNvPr>
          <p:cNvGrpSpPr/>
          <p:nvPr/>
        </p:nvGrpSpPr>
        <p:grpSpPr>
          <a:xfrm>
            <a:off x="588263" y="2714695"/>
            <a:ext cx="11015474" cy="369332"/>
            <a:chOff x="588263" y="2529500"/>
            <a:chExt cx="11015474" cy="369332"/>
          </a:xfrm>
        </p:grpSpPr>
        <p:sp>
          <p:nvSpPr>
            <p:cNvPr id="201" name="TextBox 200">
              <a:extLst>
                <a:ext uri="{FF2B5EF4-FFF2-40B4-BE49-F238E27FC236}">
                  <a16:creationId xmlns:a16="http://schemas.microsoft.com/office/drawing/2014/main" id="{846DCDA5-9CDA-457C-B176-CE71887A368B}"/>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Implicit-grant</a:t>
              </a:r>
            </a:p>
          </p:txBody>
        </p:sp>
        <p:sp>
          <p:nvSpPr>
            <p:cNvPr id="202" name="TextBox 201">
              <a:extLst>
                <a:ext uri="{FF2B5EF4-FFF2-40B4-BE49-F238E27FC236}">
                  <a16:creationId xmlns:a16="http://schemas.microsoft.com/office/drawing/2014/main" id="{2F421D98-A8C8-4C0E-8CB5-036EAF158267}"/>
                </a:ext>
              </a:extLst>
            </p:cNvPr>
            <p:cNvSpPr txBox="1"/>
            <p:nvPr/>
          </p:nvSpPr>
          <p:spPr>
            <a:xfrm>
              <a:off x="206397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Auth-code</a:t>
              </a:r>
            </a:p>
          </p:txBody>
        </p:sp>
        <p:sp>
          <p:nvSpPr>
            <p:cNvPr id="203" name="TextBox 202">
              <a:extLst>
                <a:ext uri="{FF2B5EF4-FFF2-40B4-BE49-F238E27FC236}">
                  <a16:creationId xmlns:a16="http://schemas.microsoft.com/office/drawing/2014/main" id="{E828AD38-BB64-40FE-996F-4C3884CA7C6D}"/>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Device-code</a:t>
              </a:r>
            </a:p>
          </p:txBody>
        </p:sp>
        <p:sp>
          <p:nvSpPr>
            <p:cNvPr id="204" name="TextBox 203">
              <a:extLst>
                <a:ext uri="{FF2B5EF4-FFF2-40B4-BE49-F238E27FC236}">
                  <a16:creationId xmlns:a16="http://schemas.microsoft.com/office/drawing/2014/main" id="{DAF99041-3BAB-4DEE-839E-F5208F1DB265}"/>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On-behalf-of</a:t>
              </a:r>
            </a:p>
          </p:txBody>
        </p:sp>
        <p:sp>
          <p:nvSpPr>
            <p:cNvPr id="205" name="TextBox 204">
              <a:extLst>
                <a:ext uri="{FF2B5EF4-FFF2-40B4-BE49-F238E27FC236}">
                  <a16:creationId xmlns:a16="http://schemas.microsoft.com/office/drawing/2014/main" id="{320F2EF3-ACA1-4A74-B602-142885C7EB2C}"/>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Client-credentials</a:t>
              </a:r>
            </a:p>
          </p:txBody>
        </p:sp>
        <p:sp>
          <p:nvSpPr>
            <p:cNvPr id="223" name="Rectangle 222">
              <a:extLst>
                <a:ext uri="{FF2B5EF4-FFF2-40B4-BE49-F238E27FC236}">
                  <a16:creationId xmlns:a16="http://schemas.microsoft.com/office/drawing/2014/main" id="{9E6107F2-CB18-452B-8218-7C1BC12D426A}"/>
                </a:ext>
              </a:extLst>
            </p:cNvPr>
            <p:cNvSpPr/>
            <p:nvPr/>
          </p:nvSpPr>
          <p:spPr>
            <a:xfrm>
              <a:off x="588263" y="2529500"/>
              <a:ext cx="600485"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Auth</a:t>
              </a:r>
            </a:p>
          </p:txBody>
        </p:sp>
      </p:grpSp>
      <p:sp>
        <p:nvSpPr>
          <p:cNvPr id="166" name="TextBox 165">
            <a:extLst>
              <a:ext uri="{FF2B5EF4-FFF2-40B4-BE49-F238E27FC236}">
                <a16:creationId xmlns:a16="http://schemas.microsoft.com/office/drawing/2014/main" id="{A8AFEDEC-5048-4E3D-897C-89CE6C1535A6}"/>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Web</a:t>
            </a:r>
          </a:p>
        </p:txBody>
      </p:sp>
      <p:sp>
        <p:nvSpPr>
          <p:cNvPr id="170" name="TextBox 169">
            <a:extLst>
              <a:ext uri="{FF2B5EF4-FFF2-40B4-BE49-F238E27FC236}">
                <a16:creationId xmlns:a16="http://schemas.microsoft.com/office/drawing/2014/main" id="{9C1CA7F4-FE07-4E56-A5C1-B580B3A1A2A5}"/>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Automation</a:t>
            </a:r>
          </a:p>
        </p:txBody>
      </p:sp>
      <p:sp>
        <p:nvSpPr>
          <p:cNvPr id="171" name="TextBox 170">
            <a:extLst>
              <a:ext uri="{FF2B5EF4-FFF2-40B4-BE49-F238E27FC236}">
                <a16:creationId xmlns:a16="http://schemas.microsoft.com/office/drawing/2014/main" id="{F531C798-E6D5-4FBD-9629-ECBEC793B533}"/>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Bots</a:t>
            </a:r>
          </a:p>
        </p:txBody>
      </p:sp>
      <p:sp>
        <p:nvSpPr>
          <p:cNvPr id="172" name="TextBox 171">
            <a:extLst>
              <a:ext uri="{FF2B5EF4-FFF2-40B4-BE49-F238E27FC236}">
                <a16:creationId xmlns:a16="http://schemas.microsoft.com/office/drawing/2014/main" id="{18E4DF4D-8BBD-462C-B4B7-7A3BD2627C20}"/>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Analytics</a:t>
            </a:r>
          </a:p>
        </p:txBody>
      </p:sp>
      <p:sp>
        <p:nvSpPr>
          <p:cNvPr id="173" name="TextBox 172">
            <a:extLst>
              <a:ext uri="{FF2B5EF4-FFF2-40B4-BE49-F238E27FC236}">
                <a16:creationId xmlns:a16="http://schemas.microsoft.com/office/drawing/2014/main" id="{56590F42-BE86-42C3-B225-8651F56DD69B}"/>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r>
              <a:rPr lang="en-US">
                <a:solidFill>
                  <a:schemeClr val="tx1"/>
                </a:solidFill>
                <a:latin typeface="+mj-lt"/>
              </a:rPr>
              <a:t>Native</a:t>
            </a:r>
          </a:p>
        </p:txBody>
      </p:sp>
      <p:sp>
        <p:nvSpPr>
          <p:cNvPr id="174" name="TextBox 173">
            <a:extLst>
              <a:ext uri="{FF2B5EF4-FFF2-40B4-BE49-F238E27FC236}">
                <a16:creationId xmlns:a16="http://schemas.microsoft.com/office/drawing/2014/main" id="{CC04A07F-37CD-4D9B-BF5F-78D8CD916AE6}"/>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Flows</a:t>
            </a:r>
          </a:p>
        </p:txBody>
      </p:sp>
      <p:grpSp>
        <p:nvGrpSpPr>
          <p:cNvPr id="193" name="Group 192">
            <a:extLst>
              <a:ext uri="{FF2B5EF4-FFF2-40B4-BE49-F238E27FC236}">
                <a16:creationId xmlns:a16="http://schemas.microsoft.com/office/drawing/2014/main" id="{73603E05-555C-4496-A267-595BF103EE3B}"/>
              </a:ext>
            </a:extLst>
          </p:cNvPr>
          <p:cNvGrpSpPr/>
          <p:nvPr/>
        </p:nvGrpSpPr>
        <p:grpSpPr>
          <a:xfrm>
            <a:off x="9137860" y="5355414"/>
            <a:ext cx="546852" cy="377063"/>
            <a:chOff x="9390745" y="6012399"/>
            <a:chExt cx="546852" cy="377063"/>
          </a:xfrm>
        </p:grpSpPr>
        <p:sp>
          <p:nvSpPr>
            <p:cNvPr id="200" name="Freeform 24">
              <a:extLst>
                <a:ext uri="{FF2B5EF4-FFF2-40B4-BE49-F238E27FC236}">
                  <a16:creationId xmlns:a16="http://schemas.microsoft.com/office/drawing/2014/main" id="{A5244769-A9A8-4ACE-800B-1131DC032AB4}"/>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5">
              <a:extLst>
                <a:ext uri="{FF2B5EF4-FFF2-40B4-BE49-F238E27FC236}">
                  <a16:creationId xmlns:a16="http://schemas.microsoft.com/office/drawing/2014/main" id="{494B9432-D6FC-4E7E-A0FB-414B459023C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26">
              <a:extLst>
                <a:ext uri="{FF2B5EF4-FFF2-40B4-BE49-F238E27FC236}">
                  <a16:creationId xmlns:a16="http://schemas.microsoft.com/office/drawing/2014/main" id="{98D3A169-1251-492B-94ED-6F7BBA2853F2}"/>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6">
              <a:extLst>
                <a:ext uri="{FF2B5EF4-FFF2-40B4-BE49-F238E27FC236}">
                  <a16:creationId xmlns:a16="http://schemas.microsoft.com/office/drawing/2014/main" id="{DD8DF009-7A00-4234-9C0E-3639BF1B486E}"/>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5">
              <a:extLst>
                <a:ext uri="{FF2B5EF4-FFF2-40B4-BE49-F238E27FC236}">
                  <a16:creationId xmlns:a16="http://schemas.microsoft.com/office/drawing/2014/main" id="{87694AC0-ED4A-4D51-A037-45A47B025722}"/>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30" name="Straight Connector 229">
              <a:extLst>
                <a:ext uri="{FF2B5EF4-FFF2-40B4-BE49-F238E27FC236}">
                  <a16:creationId xmlns:a16="http://schemas.microsoft.com/office/drawing/2014/main" id="{A262AF8B-E625-43A8-A48D-1DE64D1B0A8E}"/>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7CDDDDD-B40F-427C-8BC4-9290A17CC2E6}"/>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E1657A3-D218-4BDA-B7CA-32E0F6D0ADBD}"/>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A523A83-6556-43B7-B79B-A7B2152F42C5}"/>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DFEEC80-2569-4D1F-8093-ECB6E3E4618D}"/>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5" name="Freeform 36">
              <a:extLst>
                <a:ext uri="{FF2B5EF4-FFF2-40B4-BE49-F238E27FC236}">
                  <a16:creationId xmlns:a16="http://schemas.microsoft.com/office/drawing/2014/main" id="{65838475-9CBF-4AEB-A695-73ADD6CD8BCC}"/>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6" name="Group 235">
            <a:extLst>
              <a:ext uri="{FF2B5EF4-FFF2-40B4-BE49-F238E27FC236}">
                <a16:creationId xmlns:a16="http://schemas.microsoft.com/office/drawing/2014/main" id="{9A4CE27A-F0B0-47A4-B01D-69C0151F56C7}"/>
              </a:ext>
            </a:extLst>
          </p:cNvPr>
          <p:cNvGrpSpPr/>
          <p:nvPr/>
        </p:nvGrpSpPr>
        <p:grpSpPr>
          <a:xfrm>
            <a:off x="10231475" y="1615424"/>
            <a:ext cx="954695" cy="610153"/>
            <a:chOff x="8415591" y="1300508"/>
            <a:chExt cx="1049725" cy="670888"/>
          </a:xfrm>
        </p:grpSpPr>
        <p:grpSp>
          <p:nvGrpSpPr>
            <p:cNvPr id="237" name="Group 236">
              <a:extLst>
                <a:ext uri="{FF2B5EF4-FFF2-40B4-BE49-F238E27FC236}">
                  <a16:creationId xmlns:a16="http://schemas.microsoft.com/office/drawing/2014/main" id="{F9F9F675-9D86-4620-A1A0-39F73F14F6E3}"/>
                </a:ext>
              </a:extLst>
            </p:cNvPr>
            <p:cNvGrpSpPr/>
            <p:nvPr/>
          </p:nvGrpSpPr>
          <p:grpSpPr>
            <a:xfrm>
              <a:off x="8415591" y="1561014"/>
              <a:ext cx="476085" cy="341540"/>
              <a:chOff x="8094049" y="1510237"/>
              <a:chExt cx="476085" cy="341540"/>
            </a:xfrm>
          </p:grpSpPr>
          <p:sp>
            <p:nvSpPr>
              <p:cNvPr id="245" name="Freeform 40">
                <a:extLst>
                  <a:ext uri="{FF2B5EF4-FFF2-40B4-BE49-F238E27FC236}">
                    <a16:creationId xmlns:a16="http://schemas.microsoft.com/office/drawing/2014/main" id="{3726DB1E-63BD-43D1-9627-5D5E4CDF06A7}"/>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Rectangle 245">
                <a:extLst>
                  <a:ext uri="{FF2B5EF4-FFF2-40B4-BE49-F238E27FC236}">
                    <a16:creationId xmlns:a16="http://schemas.microsoft.com/office/drawing/2014/main" id="{830330EF-F7BD-4B73-89A0-750208DCF361}"/>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8" name="Group 18">
              <a:extLst>
                <a:ext uri="{FF2B5EF4-FFF2-40B4-BE49-F238E27FC236}">
                  <a16:creationId xmlns:a16="http://schemas.microsoft.com/office/drawing/2014/main" id="{D54266EC-972E-46AE-978F-B692E3B01872}"/>
                </a:ext>
              </a:extLst>
            </p:cNvPr>
            <p:cNvGrpSpPr>
              <a:grpSpLocks noChangeAspect="1"/>
            </p:cNvGrpSpPr>
            <p:nvPr/>
          </p:nvGrpSpPr>
          <p:grpSpPr bwMode="auto">
            <a:xfrm>
              <a:off x="8681085" y="1300508"/>
              <a:ext cx="549037" cy="653253"/>
              <a:chOff x="3620" y="233"/>
              <a:chExt cx="216" cy="257"/>
            </a:xfrm>
          </p:grpSpPr>
          <p:sp>
            <p:nvSpPr>
              <p:cNvPr id="240" name="Freeform 19">
                <a:extLst>
                  <a:ext uri="{FF2B5EF4-FFF2-40B4-BE49-F238E27FC236}">
                    <a16:creationId xmlns:a16="http://schemas.microsoft.com/office/drawing/2014/main" id="{76DEE1BB-3ED3-440C-8B8B-4767B257DBA9}"/>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1" name="Freeform 20">
                <a:extLst>
                  <a:ext uri="{FF2B5EF4-FFF2-40B4-BE49-F238E27FC236}">
                    <a16:creationId xmlns:a16="http://schemas.microsoft.com/office/drawing/2014/main" id="{7E810D89-6DE9-467F-9077-7C936F8C7C8E}"/>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2" name="Freeform 21">
                <a:extLst>
                  <a:ext uri="{FF2B5EF4-FFF2-40B4-BE49-F238E27FC236}">
                    <a16:creationId xmlns:a16="http://schemas.microsoft.com/office/drawing/2014/main" id="{5501CD03-2DEA-4853-B0ED-7356FEE7C98D}"/>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3" name="Freeform 22">
                <a:extLst>
                  <a:ext uri="{FF2B5EF4-FFF2-40B4-BE49-F238E27FC236}">
                    <a16:creationId xmlns:a16="http://schemas.microsoft.com/office/drawing/2014/main" id="{EC211FE7-CDFC-420E-BE60-F417D84249EC}"/>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4" name="Freeform 23">
                <a:extLst>
                  <a:ext uri="{FF2B5EF4-FFF2-40B4-BE49-F238E27FC236}">
                    <a16:creationId xmlns:a16="http://schemas.microsoft.com/office/drawing/2014/main" id="{719700E5-E19A-4089-B705-71FD4271449C}"/>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239" name="Freeform 44">
              <a:extLst>
                <a:ext uri="{FF2B5EF4-FFF2-40B4-BE49-F238E27FC236}">
                  <a16:creationId xmlns:a16="http://schemas.microsoft.com/office/drawing/2014/main" id="{22687076-3C51-4F89-BF13-D6F13487B6D2}"/>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5" name="Freeform 5">
            <a:extLst>
              <a:ext uri="{FF2B5EF4-FFF2-40B4-BE49-F238E27FC236}">
                <a16:creationId xmlns:a16="http://schemas.microsoft.com/office/drawing/2014/main" id="{FA2C4778-389E-43A9-B5C2-96CFD46050CD}"/>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10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par>
                                <p:cTn id="8" presetID="35" presetClass="path" presetSubtype="0" accel="100000" autoRev="1" fill="hold" nodeType="withEffect">
                                  <p:stCondLst>
                                    <p:cond delay="0"/>
                                  </p:stCondLst>
                                  <p:childTnLst>
                                    <p:animMotion origin="layout" path="M 4.16667E-7 1.85185E-6 L -0.04714 1.85185E-6 " pathEditMode="relative" rAng="0" ptsTypes="AA">
                                      <p:cBhvr>
                                        <p:cTn id="9" dur="500" fill="hold"/>
                                        <p:tgtEl>
                                          <p:spTgt spid="224"/>
                                        </p:tgtEl>
                                        <p:attrNameLst>
                                          <p:attrName>ppt_x</p:attrName>
                                          <p:attrName>ppt_y</p:attrName>
                                        </p:attrNameLst>
                                      </p:cBhvr>
                                      <p:rCtr x="-2357" y="0"/>
                                    </p:animMotion>
                                  </p:childTnLst>
                                </p:cTn>
                              </p:par>
                              <p:par>
                                <p:cTn id="10" presetID="10" presetClass="entr" presetSubtype="0" fill="hold" nodeType="withEffect">
                                  <p:stCondLst>
                                    <p:cond delay="75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par>
                                <p:cTn id="13" presetID="35" presetClass="path" presetSubtype="0" accel="100000" autoRev="1" fill="hold" nodeType="withEffect">
                                  <p:stCondLst>
                                    <p:cond delay="250"/>
                                  </p:stCondLst>
                                  <p:childTnLst>
                                    <p:animMotion origin="layout" path="M 4.16667E-7 1.85185E-6 L -0.04714 1.85185E-6 " pathEditMode="relative" rAng="0" ptsTypes="AA">
                                      <p:cBhvr>
                                        <p:cTn id="14" dur="500" fill="hold"/>
                                        <p:tgtEl>
                                          <p:spTgt spid="225"/>
                                        </p:tgtEl>
                                        <p:attrNameLst>
                                          <p:attrName>ppt_x</p:attrName>
                                          <p:attrName>ppt_y</p:attrName>
                                        </p:attrNameLst>
                                      </p:cBhvr>
                                      <p:rCtr x="-2357" y="0"/>
                                    </p:animMotion>
                                  </p:childTnLst>
                                </p:cTn>
                              </p:par>
                              <p:par>
                                <p:cTn id="15" presetID="10" presetClass="entr" presetSubtype="0" fill="hold" nodeType="withEffect">
                                  <p:stCondLst>
                                    <p:cond delay="100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500"/>
                                        <p:tgtEl>
                                          <p:spTgt spid="226"/>
                                        </p:tgtEl>
                                      </p:cBhvr>
                                    </p:animEffect>
                                  </p:childTnLst>
                                </p:cTn>
                              </p:par>
                              <p:par>
                                <p:cTn id="18" presetID="35" presetClass="path" presetSubtype="0" accel="100000" autoRev="1" fill="hold" nodeType="withEffect">
                                  <p:stCondLst>
                                    <p:cond delay="500"/>
                                  </p:stCondLst>
                                  <p:childTnLst>
                                    <p:animMotion origin="layout" path="M 4.16667E-7 1.85185E-6 L -0.04714 1.85185E-6 " pathEditMode="relative" rAng="0" ptsTypes="AA">
                                      <p:cBhvr>
                                        <p:cTn id="19" dur="500" fill="hold"/>
                                        <p:tgtEl>
                                          <p:spTgt spid="226"/>
                                        </p:tgtEl>
                                        <p:attrNameLst>
                                          <p:attrName>ppt_x</p:attrName>
                                          <p:attrName>ppt_y</p:attrName>
                                        </p:attrNameLst>
                                      </p:cBhvr>
                                      <p:rCtr x="-2357" y="0"/>
                                    </p:animMotion>
                                  </p:childTnLst>
                                </p:cTn>
                              </p:par>
                              <p:par>
                                <p:cTn id="20" presetID="10" presetClass="entr" presetSubtype="0" fill="hold" nodeType="withEffect">
                                  <p:stCondLst>
                                    <p:cond delay="125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500"/>
                                        <p:tgtEl>
                                          <p:spTgt spid="227"/>
                                        </p:tgtEl>
                                      </p:cBhvr>
                                    </p:animEffect>
                                  </p:childTnLst>
                                </p:cTn>
                              </p:par>
                              <p:par>
                                <p:cTn id="23" presetID="35" presetClass="path" presetSubtype="0" accel="100000" autoRev="1" fill="hold" nodeType="withEffect">
                                  <p:stCondLst>
                                    <p:cond delay="750"/>
                                  </p:stCondLst>
                                  <p:childTnLst>
                                    <p:animMotion origin="layout" path="M 4.16667E-7 1.85185E-6 L -0.04714 1.85185E-6 " pathEditMode="relative" rAng="0" ptsTypes="AA">
                                      <p:cBhvr>
                                        <p:cTn id="24" dur="500" fill="hold"/>
                                        <p:tgtEl>
                                          <p:spTgt spid="227"/>
                                        </p:tgtEl>
                                        <p:attrNameLst>
                                          <p:attrName>ppt_x</p:attrName>
                                          <p:attrName>ppt_y</p:attrName>
                                        </p:attrNameLst>
                                      </p:cBhvr>
                                      <p:rCtr x="-23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Group 227">
            <a:extLst>
              <a:ext uri="{FF2B5EF4-FFF2-40B4-BE49-F238E27FC236}">
                <a16:creationId xmlns:a16="http://schemas.microsoft.com/office/drawing/2014/main" id="{3341253F-F67B-403A-B299-EB429FA8C42C}"/>
              </a:ext>
            </a:extLst>
          </p:cNvPr>
          <p:cNvGrpSpPr/>
          <p:nvPr/>
        </p:nvGrpSpPr>
        <p:grpSpPr>
          <a:xfrm>
            <a:off x="-158188" y="5056375"/>
            <a:ext cx="12508376" cy="1801625"/>
            <a:chOff x="-158188" y="5056375"/>
            <a:chExt cx="12508376" cy="1801625"/>
          </a:xfrm>
        </p:grpSpPr>
        <p:sp>
          <p:nvSpPr>
            <p:cNvPr id="167" name="Rectangle 166">
              <a:extLst>
                <a:ext uri="{FF2B5EF4-FFF2-40B4-BE49-F238E27FC236}">
                  <a16:creationId xmlns:a16="http://schemas.microsoft.com/office/drawing/2014/main" id="{B745B4B0-0690-48F1-BCC6-55F856D39041}"/>
                </a:ext>
              </a:extLst>
            </p:cNvPr>
            <p:cNvSpPr/>
            <p:nvPr/>
          </p:nvSpPr>
          <p:spPr bwMode="auto">
            <a:xfrm>
              <a:off x="-158188" y="5056375"/>
              <a:ext cx="12508376"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181" name="Rectangle 180">
              <a:extLst>
                <a:ext uri="{FF2B5EF4-FFF2-40B4-BE49-F238E27FC236}">
                  <a16:creationId xmlns:a16="http://schemas.microsoft.com/office/drawing/2014/main" id="{72DFBACF-3C14-4766-AEAF-BD07F4168438}"/>
                </a:ext>
              </a:extLst>
            </p:cNvPr>
            <p:cNvSpPr/>
            <p:nvPr/>
          </p:nvSpPr>
          <p:spPr bwMode="auto">
            <a:xfrm>
              <a:off x="0" y="5972537"/>
              <a:ext cx="12192000"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115" name="Rectangle 114">
            <a:extLst>
              <a:ext uri="{FF2B5EF4-FFF2-40B4-BE49-F238E27FC236}">
                <a16:creationId xmlns:a16="http://schemas.microsoft.com/office/drawing/2014/main" id="{117F67C1-5515-4E7D-9D47-194174B64112}"/>
              </a:ext>
            </a:extLst>
          </p:cNvPr>
          <p:cNvSpPr/>
          <p:nvPr/>
        </p:nvSpPr>
        <p:spPr bwMode="auto">
          <a:xfrm>
            <a:off x="-158187" y="1369685"/>
            <a:ext cx="12508376"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2" name="Title 1">
            <a:extLst>
              <a:ext uri="{FF2B5EF4-FFF2-40B4-BE49-F238E27FC236}">
                <a16:creationId xmlns:a16="http://schemas.microsoft.com/office/drawing/2014/main" id="{9A54C071-81CD-4C86-9F99-F2BE26629A13}"/>
              </a:ext>
            </a:extLst>
          </p:cNvPr>
          <p:cNvSpPr>
            <a:spLocks noGrp="1"/>
          </p:cNvSpPr>
          <p:nvPr>
            <p:ph type="title"/>
          </p:nvPr>
        </p:nvSpPr>
        <p:spPr>
          <a:xfrm>
            <a:off x="588263" y="457200"/>
            <a:ext cx="11018520" cy="553998"/>
          </a:xfrm>
        </p:spPr>
        <p:txBody>
          <a:bodyPr>
            <a:normAutofit fontScale="90000"/>
          </a:bodyPr>
          <a:lstStyle/>
          <a:p>
            <a:r>
              <a:rPr lang="en-US"/>
              <a:t>Microsoft Graph-powered web apps - example</a:t>
            </a:r>
            <a:endParaRPr lang="en-US" strike="sngStrike"/>
          </a:p>
        </p:txBody>
      </p:sp>
      <p:sp>
        <p:nvSpPr>
          <p:cNvPr id="100" name="Rectangle 99">
            <a:extLst>
              <a:ext uri="{FF2B5EF4-FFF2-40B4-BE49-F238E27FC236}">
                <a16:creationId xmlns:a16="http://schemas.microsoft.com/office/drawing/2014/main" id="{1D5673EC-04A7-40F6-BAA3-BE715CD1D570}"/>
              </a:ext>
            </a:extLst>
          </p:cNvPr>
          <p:cNvSpPr/>
          <p:nvPr/>
        </p:nvSpPr>
        <p:spPr>
          <a:xfrm>
            <a:off x="5703463" y="1559007"/>
            <a:ext cx="774571" cy="400110"/>
          </a:xfrm>
          <a:prstGeom prst="rect">
            <a:avLst/>
          </a:prstGeom>
        </p:spPr>
        <p:txBody>
          <a:bodyPr wrap="none">
            <a:spAutoFit/>
          </a:bodyPr>
          <a:lstStyle/>
          <a:p>
            <a:pPr algn="ctr" defTabSz="932472" fontAlgn="base">
              <a:spcBef>
                <a:spcPct val="0"/>
              </a:spcBef>
              <a:spcAft>
                <a:spcPct val="0"/>
              </a:spcAft>
            </a:pPr>
            <a:r>
              <a:rPr lang="en-US" sz="2000">
                <a:latin typeface="+mj-lt"/>
                <a:cs typeface="Segoe UI" pitchFamily="34" charset="0"/>
              </a:rPr>
              <a:t>Apps</a:t>
            </a:r>
          </a:p>
        </p:txBody>
      </p:sp>
      <p:grpSp>
        <p:nvGrpSpPr>
          <p:cNvPr id="84" name="Group 83">
            <a:extLst>
              <a:ext uri="{FF2B5EF4-FFF2-40B4-BE49-F238E27FC236}">
                <a16:creationId xmlns:a16="http://schemas.microsoft.com/office/drawing/2014/main" id="{D23C785D-1B1F-4032-A09F-7BB5A1EDE476}"/>
              </a:ext>
            </a:extLst>
          </p:cNvPr>
          <p:cNvGrpSpPr/>
          <p:nvPr/>
        </p:nvGrpSpPr>
        <p:grpSpPr>
          <a:xfrm>
            <a:off x="1230371" y="1597795"/>
            <a:ext cx="783624" cy="627928"/>
            <a:chOff x="9432924" y="395057"/>
            <a:chExt cx="608808" cy="487847"/>
          </a:xfrm>
        </p:grpSpPr>
        <p:sp>
          <p:nvSpPr>
            <p:cNvPr id="85" name="Freeform 5">
              <a:extLst>
                <a:ext uri="{FF2B5EF4-FFF2-40B4-BE49-F238E27FC236}">
                  <a16:creationId xmlns:a16="http://schemas.microsoft.com/office/drawing/2014/main" id="{F686AC65-D4DD-433C-A012-CDA4E7C5D9CC}"/>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6" name="Group 85">
              <a:extLst>
                <a:ext uri="{FF2B5EF4-FFF2-40B4-BE49-F238E27FC236}">
                  <a16:creationId xmlns:a16="http://schemas.microsoft.com/office/drawing/2014/main" id="{57DEB2C8-A5AE-45B2-9E1F-E8833E6CFC14}"/>
                </a:ext>
              </a:extLst>
            </p:cNvPr>
            <p:cNvGrpSpPr/>
            <p:nvPr/>
          </p:nvGrpSpPr>
          <p:grpSpPr>
            <a:xfrm>
              <a:off x="9468355" y="511969"/>
              <a:ext cx="435264" cy="261937"/>
              <a:chOff x="9468355" y="509588"/>
              <a:chExt cx="435264" cy="261937"/>
            </a:xfrm>
          </p:grpSpPr>
          <p:sp>
            <p:nvSpPr>
              <p:cNvPr id="95" name="Rectangle 94">
                <a:extLst>
                  <a:ext uri="{FF2B5EF4-FFF2-40B4-BE49-F238E27FC236}">
                    <a16:creationId xmlns:a16="http://schemas.microsoft.com/office/drawing/2014/main" id="{F2F2E84C-19C8-46E8-82CF-8120C791B5D7}"/>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a:extLst>
                  <a:ext uri="{FF2B5EF4-FFF2-40B4-BE49-F238E27FC236}">
                    <a16:creationId xmlns:a16="http://schemas.microsoft.com/office/drawing/2014/main" id="{E27C7EA1-9829-41B8-BA10-FC8575858465}"/>
                  </a:ext>
                </a:extLst>
              </p:cNvPr>
              <p:cNvGrpSpPr/>
              <p:nvPr/>
            </p:nvGrpSpPr>
            <p:grpSpPr>
              <a:xfrm>
                <a:off x="9512805" y="597693"/>
                <a:ext cx="174625" cy="139700"/>
                <a:chOff x="8921568" y="690563"/>
                <a:chExt cx="174625" cy="139700"/>
              </a:xfrm>
            </p:grpSpPr>
            <p:sp>
              <p:nvSpPr>
                <p:cNvPr id="97" name="Freeform 25">
                  <a:extLst>
                    <a:ext uri="{FF2B5EF4-FFF2-40B4-BE49-F238E27FC236}">
                      <a16:creationId xmlns:a16="http://schemas.microsoft.com/office/drawing/2014/main" id="{BBCDB6B5-E329-4078-B8D8-574B075882BF}"/>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
                  <a:extLst>
                    <a:ext uri="{FF2B5EF4-FFF2-40B4-BE49-F238E27FC236}">
                      <a16:creationId xmlns:a16="http://schemas.microsoft.com/office/drawing/2014/main" id="{8B95365F-7B81-421F-B780-C2DCBCDEF98C}"/>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7">
                  <a:extLst>
                    <a:ext uri="{FF2B5EF4-FFF2-40B4-BE49-F238E27FC236}">
                      <a16:creationId xmlns:a16="http://schemas.microsoft.com/office/drawing/2014/main" id="{C2863886-3FBC-4757-809D-F7B2BC87A57B}"/>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7" name="Group 86">
              <a:extLst>
                <a:ext uri="{FF2B5EF4-FFF2-40B4-BE49-F238E27FC236}">
                  <a16:creationId xmlns:a16="http://schemas.microsoft.com/office/drawing/2014/main" id="{61921E30-AC90-472D-A0CE-2262F001DFB3}"/>
                </a:ext>
              </a:extLst>
            </p:cNvPr>
            <p:cNvGrpSpPr/>
            <p:nvPr/>
          </p:nvGrpSpPr>
          <p:grpSpPr>
            <a:xfrm>
              <a:off x="9720010" y="395057"/>
              <a:ext cx="321722" cy="351067"/>
              <a:chOff x="9766529" y="358433"/>
              <a:chExt cx="376382" cy="410713"/>
            </a:xfrm>
          </p:grpSpPr>
          <p:sp>
            <p:nvSpPr>
              <p:cNvPr id="88" name="Rectangle 87">
                <a:extLst>
                  <a:ext uri="{FF2B5EF4-FFF2-40B4-BE49-F238E27FC236}">
                    <a16:creationId xmlns:a16="http://schemas.microsoft.com/office/drawing/2014/main" id="{C21CC74D-6872-41F1-AEFC-BB56A04E7021}"/>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oup 8">
                <a:extLst>
                  <a:ext uri="{FF2B5EF4-FFF2-40B4-BE49-F238E27FC236}">
                    <a16:creationId xmlns:a16="http://schemas.microsoft.com/office/drawing/2014/main" id="{3A09F02B-1B53-44A2-AA99-F79144FE4939}"/>
                  </a:ext>
                </a:extLst>
              </p:cNvPr>
              <p:cNvGrpSpPr>
                <a:grpSpLocks noChangeAspect="1"/>
              </p:cNvGrpSpPr>
              <p:nvPr/>
            </p:nvGrpSpPr>
            <p:grpSpPr bwMode="auto">
              <a:xfrm>
                <a:off x="9804328" y="374456"/>
                <a:ext cx="317500" cy="361951"/>
                <a:chOff x="6212" y="212"/>
                <a:chExt cx="200" cy="228"/>
              </a:xfrm>
            </p:grpSpPr>
            <p:sp>
              <p:nvSpPr>
                <p:cNvPr id="90" name="Freeform 9">
                  <a:extLst>
                    <a:ext uri="{FF2B5EF4-FFF2-40B4-BE49-F238E27FC236}">
                      <a16:creationId xmlns:a16="http://schemas.microsoft.com/office/drawing/2014/main" id="{2251FF2C-CBA1-40EF-99C7-D63CC8A3DD5C}"/>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0">
                  <a:extLst>
                    <a:ext uri="{FF2B5EF4-FFF2-40B4-BE49-F238E27FC236}">
                      <a16:creationId xmlns:a16="http://schemas.microsoft.com/office/drawing/2014/main" id="{B49E060F-641A-4DCF-875E-199BFDB25396}"/>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1">
                  <a:extLst>
                    <a:ext uri="{FF2B5EF4-FFF2-40B4-BE49-F238E27FC236}">
                      <a16:creationId xmlns:a16="http://schemas.microsoft.com/office/drawing/2014/main" id="{1651DBCD-5B54-4D3E-805E-6FCFCBBB7CBD}"/>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2">
                  <a:extLst>
                    <a:ext uri="{FF2B5EF4-FFF2-40B4-BE49-F238E27FC236}">
                      <a16:creationId xmlns:a16="http://schemas.microsoft.com/office/drawing/2014/main" id="{29DA3714-909A-4A4C-9E56-FC6CB70262FB}"/>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
                  <a:extLst>
                    <a:ext uri="{FF2B5EF4-FFF2-40B4-BE49-F238E27FC236}">
                      <a16:creationId xmlns:a16="http://schemas.microsoft.com/office/drawing/2014/main" id="{A9EDD165-EE46-4C6A-9E78-AA8617A0D01A}"/>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cxnSp>
        <p:nvCxnSpPr>
          <p:cNvPr id="114" name="Straight Connector 113">
            <a:extLst>
              <a:ext uri="{FF2B5EF4-FFF2-40B4-BE49-F238E27FC236}">
                <a16:creationId xmlns:a16="http://schemas.microsoft.com/office/drawing/2014/main" id="{08E6969A-A7A3-42AB-B538-19C625641C11}"/>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DDDA96F2-310B-4321-924B-B665D685C3ED}"/>
              </a:ext>
            </a:extLst>
          </p:cNvPr>
          <p:cNvSpPr txBox="1"/>
          <p:nvPr/>
        </p:nvSpPr>
        <p:spPr>
          <a:xfrm>
            <a:off x="2766716" y="5402071"/>
            <a:ext cx="1051710" cy="215444"/>
          </a:xfrm>
          <a:prstGeom prst="rect">
            <a:avLst/>
          </a:prstGeom>
          <a:noFill/>
        </p:spPr>
        <p:txBody>
          <a:bodyPr wrap="square" lIns="0" tIns="0" rIns="0" bIns="0" rtlCol="0">
            <a:spAutoFit/>
          </a:bodyPr>
          <a:lstStyle/>
          <a:p>
            <a:pPr algn="ctr"/>
            <a:r>
              <a:rPr lang="en-US" sz="1400">
                <a:latin typeface="+mj-lt"/>
              </a:rPr>
              <a:t>Connectors</a:t>
            </a:r>
          </a:p>
        </p:txBody>
      </p:sp>
      <p:sp>
        <p:nvSpPr>
          <p:cNvPr id="117" name="TextBox 116">
            <a:extLst>
              <a:ext uri="{FF2B5EF4-FFF2-40B4-BE49-F238E27FC236}">
                <a16:creationId xmlns:a16="http://schemas.microsoft.com/office/drawing/2014/main" id="{B074B7B2-2CDB-410C-AD71-6F6776697326}"/>
              </a:ext>
            </a:extLst>
          </p:cNvPr>
          <p:cNvSpPr txBox="1"/>
          <p:nvPr/>
        </p:nvSpPr>
        <p:spPr>
          <a:xfrm>
            <a:off x="9861016" y="5294350"/>
            <a:ext cx="1540478"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Data Connect</a:t>
            </a:r>
          </a:p>
        </p:txBody>
      </p:sp>
      <p:sp>
        <p:nvSpPr>
          <p:cNvPr id="168" name="Rectangle 167">
            <a:extLst>
              <a:ext uri="{FF2B5EF4-FFF2-40B4-BE49-F238E27FC236}">
                <a16:creationId xmlns:a16="http://schemas.microsoft.com/office/drawing/2014/main" id="{AC366E53-9855-4A3C-A332-F38C0E235DDB}"/>
              </a:ext>
            </a:extLst>
          </p:cNvPr>
          <p:cNvSpPr/>
          <p:nvPr/>
        </p:nvSpPr>
        <p:spPr>
          <a:xfrm>
            <a:off x="588263" y="5325127"/>
            <a:ext cx="1121846"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Interfaces</a:t>
            </a:r>
          </a:p>
        </p:txBody>
      </p:sp>
      <p:sp>
        <p:nvSpPr>
          <p:cNvPr id="169" name="Rectangle 168">
            <a:extLst>
              <a:ext uri="{FF2B5EF4-FFF2-40B4-BE49-F238E27FC236}">
                <a16:creationId xmlns:a16="http://schemas.microsoft.com/office/drawing/2014/main" id="{8834CEED-BF76-405B-B169-ECBE58ACF2E6}"/>
              </a:ext>
            </a:extLst>
          </p:cNvPr>
          <p:cNvSpPr/>
          <p:nvPr/>
        </p:nvSpPr>
        <p:spPr>
          <a:xfrm>
            <a:off x="588263" y="6170076"/>
            <a:ext cx="581249" cy="369332"/>
          </a:xfrm>
          <a:prstGeom prst="rect">
            <a:avLst/>
          </a:prstGeom>
          <a:noFill/>
        </p:spPr>
        <p:txBody>
          <a:bodyPr wrap="none" lIns="0">
            <a:spAutoFit/>
          </a:bodyPr>
          <a:lstStyle/>
          <a:p>
            <a:pPr defTabSz="932472" fontAlgn="base">
              <a:spcBef>
                <a:spcPct val="0"/>
              </a:spcBef>
              <a:spcAft>
                <a:spcPct val="0"/>
              </a:spcAft>
            </a:pPr>
            <a:r>
              <a:rPr lang="en-US" sz="1800">
                <a:solidFill>
                  <a:schemeClr val="bg1"/>
                </a:solidFill>
                <a:latin typeface="+mj-lt"/>
                <a:cs typeface="Segoe UI" pitchFamily="34" charset="0"/>
              </a:rPr>
              <a:t>Data</a:t>
            </a:r>
          </a:p>
        </p:txBody>
      </p:sp>
      <p:cxnSp>
        <p:nvCxnSpPr>
          <p:cNvPr id="179" name="Straight Connector 178">
            <a:extLst>
              <a:ext uri="{FF2B5EF4-FFF2-40B4-BE49-F238E27FC236}">
                <a16:creationId xmlns:a16="http://schemas.microsoft.com/office/drawing/2014/main" id="{09438F2D-E738-42F1-8C5C-10B634461555}"/>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2FD0AD2-E885-466F-825B-421E3E59428B}"/>
              </a:ext>
            </a:extLst>
          </p:cNvPr>
          <p:cNvGrpSpPr/>
          <p:nvPr/>
        </p:nvGrpSpPr>
        <p:grpSpPr>
          <a:xfrm>
            <a:off x="3707119" y="6145803"/>
            <a:ext cx="4777763" cy="387531"/>
            <a:chOff x="3530367" y="6145803"/>
            <a:chExt cx="4777763" cy="387531"/>
          </a:xfrm>
        </p:grpSpPr>
        <p:sp>
          <p:nvSpPr>
            <p:cNvPr id="176" name="Rectangle 175">
              <a:extLst>
                <a:ext uri="{FF2B5EF4-FFF2-40B4-BE49-F238E27FC236}">
                  <a16:creationId xmlns:a16="http://schemas.microsoft.com/office/drawing/2014/main" id="{7C165407-6D4C-4F34-B5F3-5FA778ACC47F}"/>
                </a:ext>
              </a:extLst>
            </p:cNvPr>
            <p:cNvSpPr/>
            <p:nvPr/>
          </p:nvSpPr>
          <p:spPr>
            <a:xfrm>
              <a:off x="3530367" y="6154902"/>
              <a:ext cx="1638590" cy="369332"/>
            </a:xfrm>
            <a:prstGeom prst="rect">
              <a:avLst/>
            </a:prstGeom>
            <a:noFill/>
          </p:spPr>
          <p:txBody>
            <a:bodyPr wrap="none">
              <a:spAutoFit/>
            </a:bodyPr>
            <a:lstStyle/>
            <a:p>
              <a:pPr algn="ctr" defTabSz="932472" fontAlgn="base">
                <a:spcBef>
                  <a:spcPct val="0"/>
                </a:spcBef>
                <a:spcAft>
                  <a:spcPct val="0"/>
                </a:spcAft>
              </a:pPr>
              <a:r>
                <a:rPr lang="en-US" sz="1800">
                  <a:solidFill>
                    <a:schemeClr val="bg1"/>
                  </a:solidFill>
                  <a:latin typeface="+mj-lt"/>
                  <a:cs typeface="Segoe UI" pitchFamily="34" charset="0"/>
                </a:rPr>
                <a:t>Microsoft 365</a:t>
              </a:r>
            </a:p>
          </p:txBody>
        </p:sp>
        <p:sp>
          <p:nvSpPr>
            <p:cNvPr id="177" name="Rectangle 176">
              <a:extLst>
                <a:ext uri="{FF2B5EF4-FFF2-40B4-BE49-F238E27FC236}">
                  <a16:creationId xmlns:a16="http://schemas.microsoft.com/office/drawing/2014/main" id="{AD042FF8-1B86-43A5-A77B-8A3272D737F3}"/>
                </a:ext>
              </a:extLst>
            </p:cNvPr>
            <p:cNvSpPr/>
            <p:nvPr/>
          </p:nvSpPr>
          <p:spPr>
            <a:xfrm>
              <a:off x="6791048" y="6154902"/>
              <a:ext cx="1517082" cy="369332"/>
            </a:xfrm>
            <a:prstGeom prst="rect">
              <a:avLst/>
            </a:prstGeom>
            <a:noFill/>
          </p:spPr>
          <p:txBody>
            <a:bodyPr wrap="none">
              <a:spAutoFit/>
            </a:bodyPr>
            <a:lstStyle/>
            <a:p>
              <a:pPr algn="ctr" defTabSz="932472" fontAlgn="base">
                <a:spcBef>
                  <a:spcPct val="0"/>
                </a:spcBef>
                <a:spcAft>
                  <a:spcPct val="0"/>
                </a:spcAft>
              </a:pPr>
              <a:r>
                <a:rPr lang="en-US" sz="1800">
                  <a:solidFill>
                    <a:schemeClr val="bg1"/>
                  </a:solidFill>
                  <a:latin typeface="+mj-lt"/>
                  <a:cs typeface="Segoe UI" pitchFamily="34" charset="0"/>
                </a:rPr>
                <a:t>Your domain</a:t>
              </a:r>
            </a:p>
          </p:txBody>
        </p:sp>
        <p:cxnSp>
          <p:nvCxnSpPr>
            <p:cNvPr id="185" name="Straight Connector 184">
              <a:extLst>
                <a:ext uri="{FF2B5EF4-FFF2-40B4-BE49-F238E27FC236}">
                  <a16:creationId xmlns:a16="http://schemas.microsoft.com/office/drawing/2014/main" id="{CAD9CFDD-379C-433E-9F11-B10DFF2BDF61}"/>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07" name="TextBox 206">
            <a:extLst>
              <a:ext uri="{FF2B5EF4-FFF2-40B4-BE49-F238E27FC236}">
                <a16:creationId xmlns:a16="http://schemas.microsoft.com/office/drawing/2014/main" id="{350E7D31-6AC5-4396-A943-7424AF6F8E12}"/>
              </a:ext>
            </a:extLst>
          </p:cNvPr>
          <p:cNvSpPr txBox="1"/>
          <p:nvPr/>
        </p:nvSpPr>
        <p:spPr>
          <a:xfrm>
            <a:off x="2063976"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Webhooks</a:t>
            </a:r>
          </a:p>
        </p:txBody>
      </p:sp>
      <p:sp>
        <p:nvSpPr>
          <p:cNvPr id="208" name="TextBox 207">
            <a:extLst>
              <a:ext uri="{FF2B5EF4-FFF2-40B4-BE49-F238E27FC236}">
                <a16:creationId xmlns:a16="http://schemas.microsoft.com/office/drawing/2014/main" id="{3E49B75C-7388-4CBA-A817-09AC3DE47B21}"/>
              </a:ext>
            </a:extLst>
          </p:cNvPr>
          <p:cNvSpPr txBox="1"/>
          <p:nvPr/>
        </p:nvSpPr>
        <p:spPr>
          <a:xfrm>
            <a:off x="3679320"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Deltas</a:t>
            </a:r>
          </a:p>
        </p:txBody>
      </p:sp>
      <p:sp>
        <p:nvSpPr>
          <p:cNvPr id="209" name="TextBox 208">
            <a:extLst>
              <a:ext uri="{FF2B5EF4-FFF2-40B4-BE49-F238E27FC236}">
                <a16:creationId xmlns:a16="http://schemas.microsoft.com/office/drawing/2014/main" id="{0056438D-C797-40B1-89C9-A290903DF3DA}"/>
              </a:ext>
            </a:extLst>
          </p:cNvPr>
          <p:cNvSpPr txBox="1"/>
          <p:nvPr/>
        </p:nvSpPr>
        <p:spPr>
          <a:xfrm>
            <a:off x="5294664"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Query</a:t>
            </a:r>
          </a:p>
        </p:txBody>
      </p:sp>
      <p:sp>
        <p:nvSpPr>
          <p:cNvPr id="210" name="TextBox 209">
            <a:extLst>
              <a:ext uri="{FF2B5EF4-FFF2-40B4-BE49-F238E27FC236}">
                <a16:creationId xmlns:a16="http://schemas.microsoft.com/office/drawing/2014/main" id="{453A9534-4196-4489-8385-A25C71DF05E4}"/>
              </a:ext>
            </a:extLst>
          </p:cNvPr>
          <p:cNvSpPr txBox="1"/>
          <p:nvPr/>
        </p:nvSpPr>
        <p:spPr>
          <a:xfrm>
            <a:off x="6910008"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Notifications</a:t>
            </a:r>
          </a:p>
        </p:txBody>
      </p:sp>
      <p:sp>
        <p:nvSpPr>
          <p:cNvPr id="211" name="TextBox 210">
            <a:extLst>
              <a:ext uri="{FF2B5EF4-FFF2-40B4-BE49-F238E27FC236}">
                <a16:creationId xmlns:a16="http://schemas.microsoft.com/office/drawing/2014/main" id="{0A827764-F7A0-4EDD-84CF-095D4213F5E5}"/>
              </a:ext>
            </a:extLst>
          </p:cNvPr>
          <p:cNvSpPr txBox="1"/>
          <p:nvPr/>
        </p:nvSpPr>
        <p:spPr>
          <a:xfrm>
            <a:off x="8525352"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Data Extensions</a:t>
            </a:r>
          </a:p>
        </p:txBody>
      </p:sp>
      <p:sp>
        <p:nvSpPr>
          <p:cNvPr id="212" name="TextBox 211">
            <a:extLst>
              <a:ext uri="{FF2B5EF4-FFF2-40B4-BE49-F238E27FC236}">
                <a16:creationId xmlns:a16="http://schemas.microsoft.com/office/drawing/2014/main" id="{81E4B2A1-8053-4AB8-9981-2725421B6DFC}"/>
              </a:ext>
            </a:extLst>
          </p:cNvPr>
          <p:cNvSpPr txBox="1"/>
          <p:nvPr/>
        </p:nvSpPr>
        <p:spPr>
          <a:xfrm>
            <a:off x="10140697"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More...</a:t>
            </a:r>
          </a:p>
        </p:txBody>
      </p:sp>
      <p:sp>
        <p:nvSpPr>
          <p:cNvPr id="219" name="Rectangle 218">
            <a:extLst>
              <a:ext uri="{FF2B5EF4-FFF2-40B4-BE49-F238E27FC236}">
                <a16:creationId xmlns:a16="http://schemas.microsoft.com/office/drawing/2014/main" id="{446CAFCF-93F3-4A23-980D-D34B7E9F1B27}"/>
              </a:ext>
            </a:extLst>
          </p:cNvPr>
          <p:cNvSpPr/>
          <p:nvPr/>
        </p:nvSpPr>
        <p:spPr>
          <a:xfrm>
            <a:off x="588263" y="4420597"/>
            <a:ext cx="1301510"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Capabilities</a:t>
            </a:r>
          </a:p>
        </p:txBody>
      </p:sp>
      <p:sp>
        <p:nvSpPr>
          <p:cNvPr id="194" name="TextBox 193">
            <a:extLst>
              <a:ext uri="{FF2B5EF4-FFF2-40B4-BE49-F238E27FC236}">
                <a16:creationId xmlns:a16="http://schemas.microsoft.com/office/drawing/2014/main" id="{DC27C7D9-8C64-485B-BDDF-DD6508AA1664}"/>
              </a:ext>
            </a:extLst>
          </p:cNvPr>
          <p:cNvSpPr txBox="1"/>
          <p:nvPr/>
        </p:nvSpPr>
        <p:spPr>
          <a:xfrm>
            <a:off x="10140697"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Python</a:t>
            </a:r>
          </a:p>
        </p:txBody>
      </p:sp>
      <p:sp>
        <p:nvSpPr>
          <p:cNvPr id="195" name="TextBox 194">
            <a:extLst>
              <a:ext uri="{FF2B5EF4-FFF2-40B4-BE49-F238E27FC236}">
                <a16:creationId xmlns:a16="http://schemas.microsoft.com/office/drawing/2014/main" id="{5B7CC95C-A191-4AAA-9B7B-140BACC1283D}"/>
              </a:ext>
            </a:extLst>
          </p:cNvPr>
          <p:cNvSpPr txBox="1"/>
          <p:nvPr/>
        </p:nvSpPr>
        <p:spPr>
          <a:xfrm>
            <a:off x="8525352"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PHP</a:t>
            </a:r>
          </a:p>
        </p:txBody>
      </p:sp>
      <p:sp>
        <p:nvSpPr>
          <p:cNvPr id="196" name="TextBox 195">
            <a:extLst>
              <a:ext uri="{FF2B5EF4-FFF2-40B4-BE49-F238E27FC236}">
                <a16:creationId xmlns:a16="http://schemas.microsoft.com/office/drawing/2014/main" id="{3680CBD1-9426-48F2-83DC-E039530102E6}"/>
              </a:ext>
            </a:extLst>
          </p:cNvPr>
          <p:cNvSpPr txBox="1"/>
          <p:nvPr/>
        </p:nvSpPr>
        <p:spPr>
          <a:xfrm>
            <a:off x="3679320"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JavaScript/Node</a:t>
            </a:r>
          </a:p>
        </p:txBody>
      </p:sp>
      <p:sp>
        <p:nvSpPr>
          <p:cNvPr id="197" name="TextBox 196">
            <a:extLst>
              <a:ext uri="{FF2B5EF4-FFF2-40B4-BE49-F238E27FC236}">
                <a16:creationId xmlns:a16="http://schemas.microsoft.com/office/drawing/2014/main" id="{62BAD010-58EA-4552-ACBB-50691269EB72}"/>
              </a:ext>
            </a:extLst>
          </p:cNvPr>
          <p:cNvSpPr txBox="1"/>
          <p:nvPr/>
        </p:nvSpPr>
        <p:spPr>
          <a:xfrm>
            <a:off x="2063976"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C#</a:t>
            </a:r>
          </a:p>
        </p:txBody>
      </p:sp>
      <p:sp>
        <p:nvSpPr>
          <p:cNvPr id="198" name="TextBox 197">
            <a:extLst>
              <a:ext uri="{FF2B5EF4-FFF2-40B4-BE49-F238E27FC236}">
                <a16:creationId xmlns:a16="http://schemas.microsoft.com/office/drawing/2014/main" id="{A27B6BC8-0F35-4CDD-9179-AC57D1A2F677}"/>
              </a:ext>
            </a:extLst>
          </p:cNvPr>
          <p:cNvSpPr txBox="1"/>
          <p:nvPr/>
        </p:nvSpPr>
        <p:spPr>
          <a:xfrm>
            <a:off x="5294664"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Java</a:t>
            </a:r>
          </a:p>
        </p:txBody>
      </p:sp>
      <p:sp>
        <p:nvSpPr>
          <p:cNvPr id="199" name="TextBox 198">
            <a:extLst>
              <a:ext uri="{FF2B5EF4-FFF2-40B4-BE49-F238E27FC236}">
                <a16:creationId xmlns:a16="http://schemas.microsoft.com/office/drawing/2014/main" id="{9A745224-BD34-4DDD-B0A6-44FEB3C96B26}"/>
              </a:ext>
            </a:extLst>
          </p:cNvPr>
          <p:cNvSpPr txBox="1"/>
          <p:nvPr/>
        </p:nvSpPr>
        <p:spPr>
          <a:xfrm>
            <a:off x="6910008"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err="1">
                <a:gradFill>
                  <a:gsLst>
                    <a:gs pos="2917">
                      <a:schemeClr val="tx1"/>
                    </a:gs>
                    <a:gs pos="30000">
                      <a:schemeClr val="tx1"/>
                    </a:gs>
                  </a:gsLst>
                  <a:lin ang="5400000" scaled="0"/>
                </a:gradFill>
              </a:rPr>
              <a:t>ObjectiveC</a:t>
            </a:r>
            <a:endParaRPr lang="en-US" sz="1400">
              <a:gradFill>
                <a:gsLst>
                  <a:gs pos="2917">
                    <a:schemeClr val="tx1"/>
                  </a:gs>
                  <a:gs pos="30000">
                    <a:schemeClr val="tx1"/>
                  </a:gs>
                </a:gsLst>
                <a:lin ang="5400000" scaled="0"/>
              </a:gradFill>
            </a:endParaRPr>
          </a:p>
        </p:txBody>
      </p:sp>
      <p:sp>
        <p:nvSpPr>
          <p:cNvPr id="221" name="Rectangle 220">
            <a:extLst>
              <a:ext uri="{FF2B5EF4-FFF2-40B4-BE49-F238E27FC236}">
                <a16:creationId xmlns:a16="http://schemas.microsoft.com/office/drawing/2014/main" id="{87EAFE9C-FE92-467D-A75A-B0B3893ABF9D}"/>
              </a:ext>
            </a:extLst>
          </p:cNvPr>
          <p:cNvSpPr/>
          <p:nvPr/>
        </p:nvSpPr>
        <p:spPr>
          <a:xfrm>
            <a:off x="588263" y="3851963"/>
            <a:ext cx="978794"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Libraries</a:t>
            </a:r>
          </a:p>
        </p:txBody>
      </p:sp>
      <p:sp>
        <p:nvSpPr>
          <p:cNvPr id="214" name="TextBox 213">
            <a:extLst>
              <a:ext uri="{FF2B5EF4-FFF2-40B4-BE49-F238E27FC236}">
                <a16:creationId xmlns:a16="http://schemas.microsoft.com/office/drawing/2014/main" id="{663C6BF1-2D3A-40C6-A79A-D90A55146040}"/>
              </a:ext>
            </a:extLst>
          </p:cNvPr>
          <p:cNvSpPr txBox="1"/>
          <p:nvPr/>
        </p:nvSpPr>
        <p:spPr>
          <a:xfrm>
            <a:off x="206397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Web Components</a:t>
            </a:r>
          </a:p>
        </p:txBody>
      </p:sp>
      <p:sp>
        <p:nvSpPr>
          <p:cNvPr id="215" name="TextBox 214">
            <a:extLst>
              <a:ext uri="{FF2B5EF4-FFF2-40B4-BE49-F238E27FC236}">
                <a16:creationId xmlns:a16="http://schemas.microsoft.com/office/drawing/2014/main" id="{54C44467-7517-42E5-9BC4-E261AF79579A}"/>
              </a:ext>
            </a:extLst>
          </p:cNvPr>
          <p:cNvSpPr txBox="1"/>
          <p:nvPr/>
        </p:nvSpPr>
        <p:spPr>
          <a:xfrm>
            <a:off x="601089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UWP Components</a:t>
            </a:r>
          </a:p>
        </p:txBody>
      </p:sp>
      <p:sp>
        <p:nvSpPr>
          <p:cNvPr id="216" name="TextBox 215">
            <a:extLst>
              <a:ext uri="{FF2B5EF4-FFF2-40B4-BE49-F238E27FC236}">
                <a16:creationId xmlns:a16="http://schemas.microsoft.com/office/drawing/2014/main" id="{B17609CD-038B-476F-9997-95D78CDF994C}"/>
              </a:ext>
            </a:extLst>
          </p:cNvPr>
          <p:cNvSpPr txBox="1"/>
          <p:nvPr/>
        </p:nvSpPr>
        <p:spPr>
          <a:xfrm>
            <a:off x="9957817"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Adaptive cards</a:t>
            </a:r>
          </a:p>
        </p:txBody>
      </p:sp>
      <p:sp>
        <p:nvSpPr>
          <p:cNvPr id="217" name="TextBox 216">
            <a:extLst>
              <a:ext uri="{FF2B5EF4-FFF2-40B4-BE49-F238E27FC236}">
                <a16:creationId xmlns:a16="http://schemas.microsoft.com/office/drawing/2014/main" id="{E60D811F-C941-4620-89AD-A68F5E891A63}"/>
              </a:ext>
            </a:extLst>
          </p:cNvPr>
          <p:cNvSpPr txBox="1"/>
          <p:nvPr/>
        </p:nvSpPr>
        <p:spPr>
          <a:xfrm>
            <a:off x="798435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algn="ctr"/>
            <a:r>
              <a:rPr lang="en-US"/>
              <a:t>Pickers</a:t>
            </a:r>
          </a:p>
        </p:txBody>
      </p:sp>
      <p:sp>
        <p:nvSpPr>
          <p:cNvPr id="218" name="TextBox 217">
            <a:extLst>
              <a:ext uri="{FF2B5EF4-FFF2-40B4-BE49-F238E27FC236}">
                <a16:creationId xmlns:a16="http://schemas.microsoft.com/office/drawing/2014/main" id="{3B11EB73-3418-4B7D-AD2C-4F21AA9D831A}"/>
              </a:ext>
            </a:extLst>
          </p:cNvPr>
          <p:cNvSpPr txBox="1"/>
          <p:nvPr/>
        </p:nvSpPr>
        <p:spPr>
          <a:xfrm>
            <a:off x="403743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React components</a:t>
            </a:r>
          </a:p>
        </p:txBody>
      </p:sp>
      <p:sp>
        <p:nvSpPr>
          <p:cNvPr id="222" name="Rectangle 221">
            <a:extLst>
              <a:ext uri="{FF2B5EF4-FFF2-40B4-BE49-F238E27FC236}">
                <a16:creationId xmlns:a16="http://schemas.microsoft.com/office/drawing/2014/main" id="{8714E79A-2C78-4BF7-8424-3D2F84B787E7}"/>
              </a:ext>
            </a:extLst>
          </p:cNvPr>
          <p:cNvSpPr/>
          <p:nvPr/>
        </p:nvSpPr>
        <p:spPr>
          <a:xfrm>
            <a:off x="588263" y="3283329"/>
            <a:ext cx="396904"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UX</a:t>
            </a:r>
          </a:p>
        </p:txBody>
      </p:sp>
      <p:sp>
        <p:nvSpPr>
          <p:cNvPr id="201" name="TextBox 200">
            <a:extLst>
              <a:ext uri="{FF2B5EF4-FFF2-40B4-BE49-F238E27FC236}">
                <a16:creationId xmlns:a16="http://schemas.microsoft.com/office/drawing/2014/main" id="{846DCDA5-9CDA-457C-B176-CE71887A368B}"/>
              </a:ext>
            </a:extLst>
          </p:cNvPr>
          <p:cNvSpPr txBox="1"/>
          <p:nvPr/>
        </p:nvSpPr>
        <p:spPr>
          <a:xfrm>
            <a:off x="403743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Implicit-grant</a:t>
            </a:r>
          </a:p>
        </p:txBody>
      </p:sp>
      <p:sp>
        <p:nvSpPr>
          <p:cNvPr id="202" name="TextBox 201">
            <a:extLst>
              <a:ext uri="{FF2B5EF4-FFF2-40B4-BE49-F238E27FC236}">
                <a16:creationId xmlns:a16="http://schemas.microsoft.com/office/drawing/2014/main" id="{2F421D98-A8C8-4C0E-8CB5-036EAF158267}"/>
              </a:ext>
            </a:extLst>
          </p:cNvPr>
          <p:cNvSpPr txBox="1"/>
          <p:nvPr/>
        </p:nvSpPr>
        <p:spPr>
          <a:xfrm>
            <a:off x="206397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Auth-code</a:t>
            </a:r>
          </a:p>
        </p:txBody>
      </p:sp>
      <p:sp>
        <p:nvSpPr>
          <p:cNvPr id="203" name="TextBox 202">
            <a:extLst>
              <a:ext uri="{FF2B5EF4-FFF2-40B4-BE49-F238E27FC236}">
                <a16:creationId xmlns:a16="http://schemas.microsoft.com/office/drawing/2014/main" id="{E828AD38-BB64-40FE-996F-4C3884CA7C6D}"/>
              </a:ext>
            </a:extLst>
          </p:cNvPr>
          <p:cNvSpPr txBox="1"/>
          <p:nvPr/>
        </p:nvSpPr>
        <p:spPr>
          <a:xfrm>
            <a:off x="601089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Device-code</a:t>
            </a:r>
          </a:p>
        </p:txBody>
      </p:sp>
      <p:sp>
        <p:nvSpPr>
          <p:cNvPr id="204" name="TextBox 203">
            <a:extLst>
              <a:ext uri="{FF2B5EF4-FFF2-40B4-BE49-F238E27FC236}">
                <a16:creationId xmlns:a16="http://schemas.microsoft.com/office/drawing/2014/main" id="{DAF99041-3BAB-4DEE-839E-F5208F1DB265}"/>
              </a:ext>
            </a:extLst>
          </p:cNvPr>
          <p:cNvSpPr txBox="1"/>
          <p:nvPr/>
        </p:nvSpPr>
        <p:spPr>
          <a:xfrm>
            <a:off x="798435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On-behalf-of</a:t>
            </a:r>
          </a:p>
        </p:txBody>
      </p:sp>
      <p:sp>
        <p:nvSpPr>
          <p:cNvPr id="205" name="TextBox 204">
            <a:extLst>
              <a:ext uri="{FF2B5EF4-FFF2-40B4-BE49-F238E27FC236}">
                <a16:creationId xmlns:a16="http://schemas.microsoft.com/office/drawing/2014/main" id="{320F2EF3-ACA1-4A74-B602-142885C7EB2C}"/>
              </a:ext>
            </a:extLst>
          </p:cNvPr>
          <p:cNvSpPr txBox="1"/>
          <p:nvPr/>
        </p:nvSpPr>
        <p:spPr>
          <a:xfrm>
            <a:off x="9957817"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Client-credentials</a:t>
            </a:r>
          </a:p>
        </p:txBody>
      </p:sp>
      <p:sp>
        <p:nvSpPr>
          <p:cNvPr id="223" name="Rectangle 222">
            <a:extLst>
              <a:ext uri="{FF2B5EF4-FFF2-40B4-BE49-F238E27FC236}">
                <a16:creationId xmlns:a16="http://schemas.microsoft.com/office/drawing/2014/main" id="{9E6107F2-CB18-452B-8218-7C1BC12D426A}"/>
              </a:ext>
            </a:extLst>
          </p:cNvPr>
          <p:cNvSpPr/>
          <p:nvPr/>
        </p:nvSpPr>
        <p:spPr>
          <a:xfrm>
            <a:off x="588263" y="2714695"/>
            <a:ext cx="600485"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Auth</a:t>
            </a:r>
          </a:p>
        </p:txBody>
      </p:sp>
      <p:sp>
        <p:nvSpPr>
          <p:cNvPr id="170" name="TextBox 169">
            <a:extLst>
              <a:ext uri="{FF2B5EF4-FFF2-40B4-BE49-F238E27FC236}">
                <a16:creationId xmlns:a16="http://schemas.microsoft.com/office/drawing/2014/main" id="{9C1CA7F4-FE07-4E56-A5C1-B580B3A1A2A5}"/>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Automation</a:t>
            </a:r>
          </a:p>
        </p:txBody>
      </p:sp>
      <p:sp>
        <p:nvSpPr>
          <p:cNvPr id="171" name="TextBox 170">
            <a:extLst>
              <a:ext uri="{FF2B5EF4-FFF2-40B4-BE49-F238E27FC236}">
                <a16:creationId xmlns:a16="http://schemas.microsoft.com/office/drawing/2014/main" id="{F531C798-E6D5-4FBD-9629-ECBEC793B533}"/>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Bots</a:t>
            </a:r>
          </a:p>
        </p:txBody>
      </p:sp>
      <p:sp>
        <p:nvSpPr>
          <p:cNvPr id="172" name="TextBox 171">
            <a:extLst>
              <a:ext uri="{FF2B5EF4-FFF2-40B4-BE49-F238E27FC236}">
                <a16:creationId xmlns:a16="http://schemas.microsoft.com/office/drawing/2014/main" id="{18E4DF4D-8BBD-462C-B4B7-7A3BD2627C20}"/>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Analytics</a:t>
            </a:r>
          </a:p>
        </p:txBody>
      </p:sp>
      <p:sp>
        <p:nvSpPr>
          <p:cNvPr id="173" name="TextBox 172">
            <a:extLst>
              <a:ext uri="{FF2B5EF4-FFF2-40B4-BE49-F238E27FC236}">
                <a16:creationId xmlns:a16="http://schemas.microsoft.com/office/drawing/2014/main" id="{56590F42-BE86-42C3-B225-8651F56DD69B}"/>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r>
              <a:rPr lang="en-US">
                <a:solidFill>
                  <a:schemeClr val="tx1"/>
                </a:solidFill>
                <a:latin typeface="+mj-lt"/>
              </a:rPr>
              <a:t>Native</a:t>
            </a:r>
          </a:p>
        </p:txBody>
      </p:sp>
      <p:sp>
        <p:nvSpPr>
          <p:cNvPr id="174" name="TextBox 173">
            <a:extLst>
              <a:ext uri="{FF2B5EF4-FFF2-40B4-BE49-F238E27FC236}">
                <a16:creationId xmlns:a16="http://schemas.microsoft.com/office/drawing/2014/main" id="{CC04A07F-37CD-4D9B-BF5F-78D8CD916AE6}"/>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Flows</a:t>
            </a:r>
          </a:p>
        </p:txBody>
      </p:sp>
      <p:grpSp>
        <p:nvGrpSpPr>
          <p:cNvPr id="193" name="Group 192">
            <a:extLst>
              <a:ext uri="{FF2B5EF4-FFF2-40B4-BE49-F238E27FC236}">
                <a16:creationId xmlns:a16="http://schemas.microsoft.com/office/drawing/2014/main" id="{73603E05-555C-4496-A267-595BF103EE3B}"/>
              </a:ext>
            </a:extLst>
          </p:cNvPr>
          <p:cNvGrpSpPr/>
          <p:nvPr/>
        </p:nvGrpSpPr>
        <p:grpSpPr>
          <a:xfrm>
            <a:off x="9137860" y="5355414"/>
            <a:ext cx="546852" cy="377063"/>
            <a:chOff x="9390745" y="6012399"/>
            <a:chExt cx="546852" cy="377063"/>
          </a:xfrm>
        </p:grpSpPr>
        <p:sp>
          <p:nvSpPr>
            <p:cNvPr id="200" name="Freeform 24">
              <a:extLst>
                <a:ext uri="{FF2B5EF4-FFF2-40B4-BE49-F238E27FC236}">
                  <a16:creationId xmlns:a16="http://schemas.microsoft.com/office/drawing/2014/main" id="{A5244769-A9A8-4ACE-800B-1131DC032AB4}"/>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5">
              <a:extLst>
                <a:ext uri="{FF2B5EF4-FFF2-40B4-BE49-F238E27FC236}">
                  <a16:creationId xmlns:a16="http://schemas.microsoft.com/office/drawing/2014/main" id="{494B9432-D6FC-4E7E-A0FB-414B459023C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26">
              <a:extLst>
                <a:ext uri="{FF2B5EF4-FFF2-40B4-BE49-F238E27FC236}">
                  <a16:creationId xmlns:a16="http://schemas.microsoft.com/office/drawing/2014/main" id="{98D3A169-1251-492B-94ED-6F7BBA2853F2}"/>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6">
              <a:extLst>
                <a:ext uri="{FF2B5EF4-FFF2-40B4-BE49-F238E27FC236}">
                  <a16:creationId xmlns:a16="http://schemas.microsoft.com/office/drawing/2014/main" id="{DD8DF009-7A00-4234-9C0E-3639BF1B486E}"/>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5">
              <a:extLst>
                <a:ext uri="{FF2B5EF4-FFF2-40B4-BE49-F238E27FC236}">
                  <a16:creationId xmlns:a16="http://schemas.microsoft.com/office/drawing/2014/main" id="{87694AC0-ED4A-4D51-A037-45A47B025722}"/>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30" name="Straight Connector 229">
              <a:extLst>
                <a:ext uri="{FF2B5EF4-FFF2-40B4-BE49-F238E27FC236}">
                  <a16:creationId xmlns:a16="http://schemas.microsoft.com/office/drawing/2014/main" id="{A262AF8B-E625-43A8-A48D-1DE64D1B0A8E}"/>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7CDDDDD-B40F-427C-8BC4-9290A17CC2E6}"/>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E1657A3-D218-4BDA-B7CA-32E0F6D0ADBD}"/>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A523A83-6556-43B7-B79B-A7B2152F42C5}"/>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DFEEC80-2569-4D1F-8093-ECB6E3E4618D}"/>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5" name="Freeform 36">
              <a:extLst>
                <a:ext uri="{FF2B5EF4-FFF2-40B4-BE49-F238E27FC236}">
                  <a16:creationId xmlns:a16="http://schemas.microsoft.com/office/drawing/2014/main" id="{65838475-9CBF-4AEB-A695-73ADD6CD8BCC}"/>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6" name="Group 235">
            <a:extLst>
              <a:ext uri="{FF2B5EF4-FFF2-40B4-BE49-F238E27FC236}">
                <a16:creationId xmlns:a16="http://schemas.microsoft.com/office/drawing/2014/main" id="{9A4CE27A-F0B0-47A4-B01D-69C0151F56C7}"/>
              </a:ext>
            </a:extLst>
          </p:cNvPr>
          <p:cNvGrpSpPr/>
          <p:nvPr/>
        </p:nvGrpSpPr>
        <p:grpSpPr>
          <a:xfrm>
            <a:off x="10231475" y="1615424"/>
            <a:ext cx="954695" cy="610153"/>
            <a:chOff x="8415591" y="1300508"/>
            <a:chExt cx="1049725" cy="670888"/>
          </a:xfrm>
        </p:grpSpPr>
        <p:grpSp>
          <p:nvGrpSpPr>
            <p:cNvPr id="237" name="Group 236">
              <a:extLst>
                <a:ext uri="{FF2B5EF4-FFF2-40B4-BE49-F238E27FC236}">
                  <a16:creationId xmlns:a16="http://schemas.microsoft.com/office/drawing/2014/main" id="{F9F9F675-9D86-4620-A1A0-39F73F14F6E3}"/>
                </a:ext>
              </a:extLst>
            </p:cNvPr>
            <p:cNvGrpSpPr/>
            <p:nvPr/>
          </p:nvGrpSpPr>
          <p:grpSpPr>
            <a:xfrm>
              <a:off x="8415591" y="1561014"/>
              <a:ext cx="476085" cy="341540"/>
              <a:chOff x="8094049" y="1510237"/>
              <a:chExt cx="476085" cy="341540"/>
            </a:xfrm>
          </p:grpSpPr>
          <p:sp>
            <p:nvSpPr>
              <p:cNvPr id="245" name="Freeform 40">
                <a:extLst>
                  <a:ext uri="{FF2B5EF4-FFF2-40B4-BE49-F238E27FC236}">
                    <a16:creationId xmlns:a16="http://schemas.microsoft.com/office/drawing/2014/main" id="{3726DB1E-63BD-43D1-9627-5D5E4CDF06A7}"/>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Rectangle 245">
                <a:extLst>
                  <a:ext uri="{FF2B5EF4-FFF2-40B4-BE49-F238E27FC236}">
                    <a16:creationId xmlns:a16="http://schemas.microsoft.com/office/drawing/2014/main" id="{830330EF-F7BD-4B73-89A0-750208DCF361}"/>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8" name="Group 18">
              <a:extLst>
                <a:ext uri="{FF2B5EF4-FFF2-40B4-BE49-F238E27FC236}">
                  <a16:creationId xmlns:a16="http://schemas.microsoft.com/office/drawing/2014/main" id="{D54266EC-972E-46AE-978F-B692E3B01872}"/>
                </a:ext>
              </a:extLst>
            </p:cNvPr>
            <p:cNvGrpSpPr>
              <a:grpSpLocks noChangeAspect="1"/>
            </p:cNvGrpSpPr>
            <p:nvPr/>
          </p:nvGrpSpPr>
          <p:grpSpPr bwMode="auto">
            <a:xfrm>
              <a:off x="8681085" y="1300508"/>
              <a:ext cx="549037" cy="653253"/>
              <a:chOff x="3620" y="233"/>
              <a:chExt cx="216" cy="257"/>
            </a:xfrm>
          </p:grpSpPr>
          <p:sp>
            <p:nvSpPr>
              <p:cNvPr id="240" name="Freeform 19">
                <a:extLst>
                  <a:ext uri="{FF2B5EF4-FFF2-40B4-BE49-F238E27FC236}">
                    <a16:creationId xmlns:a16="http://schemas.microsoft.com/office/drawing/2014/main" id="{76DEE1BB-3ED3-440C-8B8B-4767B257DBA9}"/>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1" name="Freeform 20">
                <a:extLst>
                  <a:ext uri="{FF2B5EF4-FFF2-40B4-BE49-F238E27FC236}">
                    <a16:creationId xmlns:a16="http://schemas.microsoft.com/office/drawing/2014/main" id="{7E810D89-6DE9-467F-9077-7C936F8C7C8E}"/>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2" name="Freeform 21">
                <a:extLst>
                  <a:ext uri="{FF2B5EF4-FFF2-40B4-BE49-F238E27FC236}">
                    <a16:creationId xmlns:a16="http://schemas.microsoft.com/office/drawing/2014/main" id="{5501CD03-2DEA-4853-B0ED-7356FEE7C98D}"/>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3" name="Freeform 22">
                <a:extLst>
                  <a:ext uri="{FF2B5EF4-FFF2-40B4-BE49-F238E27FC236}">
                    <a16:creationId xmlns:a16="http://schemas.microsoft.com/office/drawing/2014/main" id="{EC211FE7-CDFC-420E-BE60-F417D84249EC}"/>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4" name="Freeform 23">
                <a:extLst>
                  <a:ext uri="{FF2B5EF4-FFF2-40B4-BE49-F238E27FC236}">
                    <a16:creationId xmlns:a16="http://schemas.microsoft.com/office/drawing/2014/main" id="{719700E5-E19A-4089-B705-71FD4271449C}"/>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239" name="Freeform 44">
              <a:extLst>
                <a:ext uri="{FF2B5EF4-FFF2-40B4-BE49-F238E27FC236}">
                  <a16:creationId xmlns:a16="http://schemas.microsoft.com/office/drawing/2014/main" id="{22687076-3C51-4F89-BF13-D6F13487B6D2}"/>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5" name="Rectangle 174">
            <a:extLst>
              <a:ext uri="{FF2B5EF4-FFF2-40B4-BE49-F238E27FC236}">
                <a16:creationId xmlns:a16="http://schemas.microsoft.com/office/drawing/2014/main" id="{951B03C4-1882-4C88-9624-154B7261DA8D}"/>
              </a:ext>
            </a:extLst>
          </p:cNvPr>
          <p:cNvSpPr/>
          <p:nvPr/>
        </p:nvSpPr>
        <p:spPr bwMode="auto">
          <a:xfrm>
            <a:off x="2211651" y="1912976"/>
            <a:ext cx="763711"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66" name="TextBox 165">
            <a:extLst>
              <a:ext uri="{FF2B5EF4-FFF2-40B4-BE49-F238E27FC236}">
                <a16:creationId xmlns:a16="http://schemas.microsoft.com/office/drawing/2014/main" id="{A8AFEDEC-5048-4E3D-897C-89CE6C1535A6}"/>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Web</a:t>
            </a:r>
          </a:p>
        </p:txBody>
      </p:sp>
      <p:sp>
        <p:nvSpPr>
          <p:cNvPr id="178" name="Rectangle 177">
            <a:extLst>
              <a:ext uri="{FF2B5EF4-FFF2-40B4-BE49-F238E27FC236}">
                <a16:creationId xmlns:a16="http://schemas.microsoft.com/office/drawing/2014/main" id="{BFF74AD8-F43A-43EC-BBA2-7D86631DD8FA}"/>
              </a:ext>
            </a:extLst>
          </p:cNvPr>
          <p:cNvSpPr/>
          <p:nvPr/>
        </p:nvSpPr>
        <p:spPr bwMode="auto">
          <a:xfrm>
            <a:off x="4806511" y="5166374"/>
            <a:ext cx="3121352" cy="667102"/>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18" name="TextBox 117">
            <a:extLst>
              <a:ext uri="{FF2B5EF4-FFF2-40B4-BE49-F238E27FC236}">
                <a16:creationId xmlns:a16="http://schemas.microsoft.com/office/drawing/2014/main" id="{8FF0E207-4A35-4D5B-A769-235CC08285FA}"/>
              </a:ext>
            </a:extLst>
          </p:cNvPr>
          <p:cNvSpPr txBox="1"/>
          <p:nvPr/>
        </p:nvSpPr>
        <p:spPr>
          <a:xfrm>
            <a:off x="5680825" y="5294350"/>
            <a:ext cx="2267261"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REST APIs and Webhooks</a:t>
            </a:r>
          </a:p>
        </p:txBody>
      </p:sp>
      <p:grpSp>
        <p:nvGrpSpPr>
          <p:cNvPr id="130" name="Group 129">
            <a:extLst>
              <a:ext uri="{FF2B5EF4-FFF2-40B4-BE49-F238E27FC236}">
                <a16:creationId xmlns:a16="http://schemas.microsoft.com/office/drawing/2014/main" id="{2FFC747A-7A50-4CDC-9E21-FFEB7E6B72E6}"/>
              </a:ext>
            </a:extLst>
          </p:cNvPr>
          <p:cNvGrpSpPr/>
          <p:nvPr/>
        </p:nvGrpSpPr>
        <p:grpSpPr>
          <a:xfrm>
            <a:off x="4954480" y="5276298"/>
            <a:ext cx="512476" cy="466990"/>
            <a:chOff x="5081869" y="3955592"/>
            <a:chExt cx="729574" cy="664821"/>
          </a:xfrm>
        </p:grpSpPr>
        <p:grpSp>
          <p:nvGrpSpPr>
            <p:cNvPr id="131" name="Group 130">
              <a:extLst>
                <a:ext uri="{FF2B5EF4-FFF2-40B4-BE49-F238E27FC236}">
                  <a16:creationId xmlns:a16="http://schemas.microsoft.com/office/drawing/2014/main" id="{4B8D5743-CBF7-4195-BF90-4D066B3F6D71}"/>
                </a:ext>
              </a:extLst>
            </p:cNvPr>
            <p:cNvGrpSpPr/>
            <p:nvPr/>
          </p:nvGrpSpPr>
          <p:grpSpPr>
            <a:xfrm rot="8100000">
              <a:off x="5635810" y="4401411"/>
              <a:ext cx="75530" cy="166061"/>
              <a:chOff x="11254944" y="181522"/>
              <a:chExt cx="133855" cy="294296"/>
            </a:xfrm>
            <a:solidFill>
              <a:srgbClr val="0078D4"/>
            </a:solidFill>
          </p:grpSpPr>
          <p:sp>
            <p:nvSpPr>
              <p:cNvPr id="163" name="Oval 162">
                <a:extLst>
                  <a:ext uri="{FF2B5EF4-FFF2-40B4-BE49-F238E27FC236}">
                    <a16:creationId xmlns:a16="http://schemas.microsoft.com/office/drawing/2014/main" id="{69E1873D-1CA7-4EF6-8AD8-4E9419B37DE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a:extLst>
                  <a:ext uri="{FF2B5EF4-FFF2-40B4-BE49-F238E27FC236}">
                    <a16:creationId xmlns:a16="http://schemas.microsoft.com/office/drawing/2014/main" id="{9C43EEB8-A92C-45E5-A3D7-BC6D21E4CAF4}"/>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2" name="Group 131">
              <a:extLst>
                <a:ext uri="{FF2B5EF4-FFF2-40B4-BE49-F238E27FC236}">
                  <a16:creationId xmlns:a16="http://schemas.microsoft.com/office/drawing/2014/main" id="{BE3D01FF-79D6-4DB4-B603-103092E07000}"/>
                </a:ext>
              </a:extLst>
            </p:cNvPr>
            <p:cNvGrpSpPr/>
            <p:nvPr/>
          </p:nvGrpSpPr>
          <p:grpSpPr>
            <a:xfrm rot="13500000">
              <a:off x="5187951" y="4401411"/>
              <a:ext cx="75530" cy="166061"/>
              <a:chOff x="11254944" y="181522"/>
              <a:chExt cx="133855" cy="294296"/>
            </a:xfrm>
            <a:solidFill>
              <a:srgbClr val="0078D4"/>
            </a:solidFill>
          </p:grpSpPr>
          <p:sp>
            <p:nvSpPr>
              <p:cNvPr id="161" name="Oval 160">
                <a:extLst>
                  <a:ext uri="{FF2B5EF4-FFF2-40B4-BE49-F238E27FC236}">
                    <a16:creationId xmlns:a16="http://schemas.microsoft.com/office/drawing/2014/main" id="{DBAF84A8-81B7-48C2-B460-D7C0BC8E8A2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E266E919-F17D-4502-9FAF-BAAC096988A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3" name="Group 132">
              <a:extLst>
                <a:ext uri="{FF2B5EF4-FFF2-40B4-BE49-F238E27FC236}">
                  <a16:creationId xmlns:a16="http://schemas.microsoft.com/office/drawing/2014/main" id="{4AEB2466-1834-44F0-B67B-3709CA4C34D8}"/>
                </a:ext>
              </a:extLst>
            </p:cNvPr>
            <p:cNvGrpSpPr/>
            <p:nvPr/>
          </p:nvGrpSpPr>
          <p:grpSpPr>
            <a:xfrm rot="2700000">
              <a:off x="5635810" y="4018394"/>
              <a:ext cx="75530" cy="166061"/>
              <a:chOff x="11254944" y="181522"/>
              <a:chExt cx="133855" cy="294296"/>
            </a:xfrm>
            <a:solidFill>
              <a:srgbClr val="0078D4"/>
            </a:solidFill>
          </p:grpSpPr>
          <p:sp>
            <p:nvSpPr>
              <p:cNvPr id="159" name="Oval 158">
                <a:extLst>
                  <a:ext uri="{FF2B5EF4-FFF2-40B4-BE49-F238E27FC236}">
                    <a16:creationId xmlns:a16="http://schemas.microsoft.com/office/drawing/2014/main" id="{C897EEA5-DA21-4235-AF5A-364BF1A0A08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a:extLst>
                  <a:ext uri="{FF2B5EF4-FFF2-40B4-BE49-F238E27FC236}">
                    <a16:creationId xmlns:a16="http://schemas.microsoft.com/office/drawing/2014/main" id="{193FE5F9-D481-4758-8004-AAB8CA770C10}"/>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4" name="Group 133">
              <a:extLst>
                <a:ext uri="{FF2B5EF4-FFF2-40B4-BE49-F238E27FC236}">
                  <a16:creationId xmlns:a16="http://schemas.microsoft.com/office/drawing/2014/main" id="{D5071EF8-936A-45D4-B675-C057F39E671B}"/>
                </a:ext>
              </a:extLst>
            </p:cNvPr>
            <p:cNvGrpSpPr/>
            <p:nvPr/>
          </p:nvGrpSpPr>
          <p:grpSpPr>
            <a:xfrm rot="18900000">
              <a:off x="5187951" y="4018394"/>
              <a:ext cx="75530" cy="166061"/>
              <a:chOff x="11254944" y="181522"/>
              <a:chExt cx="133855" cy="294296"/>
            </a:xfrm>
            <a:solidFill>
              <a:srgbClr val="0078D4"/>
            </a:solidFill>
          </p:grpSpPr>
          <p:sp>
            <p:nvSpPr>
              <p:cNvPr id="157" name="Oval 156">
                <a:extLst>
                  <a:ext uri="{FF2B5EF4-FFF2-40B4-BE49-F238E27FC236}">
                    <a16:creationId xmlns:a16="http://schemas.microsoft.com/office/drawing/2014/main" id="{8F8BA92F-8364-4AC2-89C4-5A5A9F19AF4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a:extLst>
                  <a:ext uri="{FF2B5EF4-FFF2-40B4-BE49-F238E27FC236}">
                    <a16:creationId xmlns:a16="http://schemas.microsoft.com/office/drawing/2014/main" id="{69CBB08F-4BA0-454C-A1BC-200AD413056E}"/>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a:extLst>
                <a:ext uri="{FF2B5EF4-FFF2-40B4-BE49-F238E27FC236}">
                  <a16:creationId xmlns:a16="http://schemas.microsoft.com/office/drawing/2014/main" id="{9A6C5A08-B2A3-469E-AB8A-7134F850946B}"/>
                </a:ext>
              </a:extLst>
            </p:cNvPr>
            <p:cNvGrpSpPr/>
            <p:nvPr/>
          </p:nvGrpSpPr>
          <p:grpSpPr>
            <a:xfrm>
              <a:off x="5408985" y="3955592"/>
              <a:ext cx="75530" cy="166061"/>
              <a:chOff x="11254944" y="181522"/>
              <a:chExt cx="133855" cy="294296"/>
            </a:xfrm>
            <a:solidFill>
              <a:srgbClr val="0078D4"/>
            </a:solidFill>
          </p:grpSpPr>
          <p:sp>
            <p:nvSpPr>
              <p:cNvPr id="155" name="Oval 154">
                <a:extLst>
                  <a:ext uri="{FF2B5EF4-FFF2-40B4-BE49-F238E27FC236}">
                    <a16:creationId xmlns:a16="http://schemas.microsoft.com/office/drawing/2014/main" id="{45C0BFCA-4725-4458-B6B0-0840F0AF990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a:extLst>
                  <a:ext uri="{FF2B5EF4-FFF2-40B4-BE49-F238E27FC236}">
                    <a16:creationId xmlns:a16="http://schemas.microsoft.com/office/drawing/2014/main" id="{E0D04667-BD90-42AE-9354-4A778234C616}"/>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a:extLst>
                <a:ext uri="{FF2B5EF4-FFF2-40B4-BE49-F238E27FC236}">
                  <a16:creationId xmlns:a16="http://schemas.microsoft.com/office/drawing/2014/main" id="{553B3FB4-B7B4-438A-BC7F-C475FD6840F1}"/>
                </a:ext>
              </a:extLst>
            </p:cNvPr>
            <p:cNvGrpSpPr/>
            <p:nvPr/>
          </p:nvGrpSpPr>
          <p:grpSpPr>
            <a:xfrm rot="10800000">
              <a:off x="5408985" y="4454352"/>
              <a:ext cx="75530" cy="166061"/>
              <a:chOff x="11254944" y="181522"/>
              <a:chExt cx="133855" cy="294296"/>
            </a:xfrm>
            <a:solidFill>
              <a:srgbClr val="0078D4"/>
            </a:solidFill>
          </p:grpSpPr>
          <p:sp>
            <p:nvSpPr>
              <p:cNvPr id="153" name="Oval 152">
                <a:extLst>
                  <a:ext uri="{FF2B5EF4-FFF2-40B4-BE49-F238E27FC236}">
                    <a16:creationId xmlns:a16="http://schemas.microsoft.com/office/drawing/2014/main" id="{D8F213E2-6A2E-40B4-8DF8-4B2F753E26B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a:extLst>
                  <a:ext uri="{FF2B5EF4-FFF2-40B4-BE49-F238E27FC236}">
                    <a16:creationId xmlns:a16="http://schemas.microsoft.com/office/drawing/2014/main" id="{C0AA41E8-4DAC-4CBF-9779-00A928F4FE0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7" name="Group 136">
              <a:extLst>
                <a:ext uri="{FF2B5EF4-FFF2-40B4-BE49-F238E27FC236}">
                  <a16:creationId xmlns:a16="http://schemas.microsoft.com/office/drawing/2014/main" id="{B95EEA8C-72E9-470E-B66C-AABF23DA3269}"/>
                </a:ext>
              </a:extLst>
            </p:cNvPr>
            <p:cNvGrpSpPr/>
            <p:nvPr/>
          </p:nvGrpSpPr>
          <p:grpSpPr>
            <a:xfrm rot="5400000">
              <a:off x="5690648" y="4204973"/>
              <a:ext cx="75530" cy="166061"/>
              <a:chOff x="11254944" y="181522"/>
              <a:chExt cx="133855" cy="294296"/>
            </a:xfrm>
            <a:solidFill>
              <a:srgbClr val="0078D4"/>
            </a:solidFill>
          </p:grpSpPr>
          <p:sp>
            <p:nvSpPr>
              <p:cNvPr id="151" name="Oval 150">
                <a:extLst>
                  <a:ext uri="{FF2B5EF4-FFF2-40B4-BE49-F238E27FC236}">
                    <a16:creationId xmlns:a16="http://schemas.microsoft.com/office/drawing/2014/main" id="{A7F4CE8A-D941-44C9-B09A-DA291F38CF1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a:extLst>
                  <a:ext uri="{FF2B5EF4-FFF2-40B4-BE49-F238E27FC236}">
                    <a16:creationId xmlns:a16="http://schemas.microsoft.com/office/drawing/2014/main" id="{5BF1C04B-B6A3-4D72-8032-46EB84B5CCE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8" name="Group 137">
              <a:extLst>
                <a:ext uri="{FF2B5EF4-FFF2-40B4-BE49-F238E27FC236}">
                  <a16:creationId xmlns:a16="http://schemas.microsoft.com/office/drawing/2014/main" id="{B8413D6B-E40B-4809-B42E-97CB391EABC8}"/>
                </a:ext>
              </a:extLst>
            </p:cNvPr>
            <p:cNvGrpSpPr/>
            <p:nvPr/>
          </p:nvGrpSpPr>
          <p:grpSpPr>
            <a:xfrm rot="16200000">
              <a:off x="5127135" y="4204972"/>
              <a:ext cx="75530" cy="166061"/>
              <a:chOff x="11254944" y="181522"/>
              <a:chExt cx="133855" cy="294296"/>
            </a:xfrm>
            <a:solidFill>
              <a:srgbClr val="0078D4"/>
            </a:solidFill>
          </p:grpSpPr>
          <p:sp>
            <p:nvSpPr>
              <p:cNvPr id="149" name="Oval 148">
                <a:extLst>
                  <a:ext uri="{FF2B5EF4-FFF2-40B4-BE49-F238E27FC236}">
                    <a16:creationId xmlns:a16="http://schemas.microsoft.com/office/drawing/2014/main" id="{CB5EC706-877A-4049-8580-84E11850B95B}"/>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a:extLst>
                  <a:ext uri="{FF2B5EF4-FFF2-40B4-BE49-F238E27FC236}">
                    <a16:creationId xmlns:a16="http://schemas.microsoft.com/office/drawing/2014/main" id="{5B853A25-2342-4A60-A1E8-87349846B370}"/>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9" name="Group 138">
              <a:extLst>
                <a:ext uri="{FF2B5EF4-FFF2-40B4-BE49-F238E27FC236}">
                  <a16:creationId xmlns:a16="http://schemas.microsoft.com/office/drawing/2014/main" id="{D56C537D-586C-40A7-87DF-E3D163D6B863}"/>
                </a:ext>
              </a:extLst>
            </p:cNvPr>
            <p:cNvGrpSpPr/>
            <p:nvPr/>
          </p:nvGrpSpPr>
          <p:grpSpPr>
            <a:xfrm>
              <a:off x="5246373" y="4117638"/>
              <a:ext cx="402825" cy="340673"/>
              <a:chOff x="10943433" y="301623"/>
              <a:chExt cx="406400" cy="343696"/>
            </a:xfrm>
          </p:grpSpPr>
          <p:sp>
            <p:nvSpPr>
              <p:cNvPr id="140" name="Freeform 50">
                <a:extLst>
                  <a:ext uri="{FF2B5EF4-FFF2-40B4-BE49-F238E27FC236}">
                    <a16:creationId xmlns:a16="http://schemas.microsoft.com/office/drawing/2014/main" id="{08BB9C54-B88E-47F9-AD65-3BC4735CCEE0}"/>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50">
                <a:extLst>
                  <a:ext uri="{FF2B5EF4-FFF2-40B4-BE49-F238E27FC236}">
                    <a16:creationId xmlns:a16="http://schemas.microsoft.com/office/drawing/2014/main" id="{8BFFB847-51CE-4615-A131-E9D8DF92ED78}"/>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2" name="Group 141">
                <a:extLst>
                  <a:ext uri="{FF2B5EF4-FFF2-40B4-BE49-F238E27FC236}">
                    <a16:creationId xmlns:a16="http://schemas.microsoft.com/office/drawing/2014/main" id="{DF043E9F-8381-4A12-915A-C960ADAFEC2D}"/>
                  </a:ext>
                </a:extLst>
              </p:cNvPr>
              <p:cNvGrpSpPr/>
              <p:nvPr/>
            </p:nvGrpSpPr>
            <p:grpSpPr>
              <a:xfrm>
                <a:off x="10974408" y="398922"/>
                <a:ext cx="344451" cy="225177"/>
                <a:chOff x="11633222" y="512763"/>
                <a:chExt cx="261938" cy="203201"/>
              </a:xfrm>
            </p:grpSpPr>
            <p:sp>
              <p:nvSpPr>
                <p:cNvPr id="143" name="Freeform 38">
                  <a:extLst>
                    <a:ext uri="{FF2B5EF4-FFF2-40B4-BE49-F238E27FC236}">
                      <a16:creationId xmlns:a16="http://schemas.microsoft.com/office/drawing/2014/main" id="{EC01F600-2EF1-45FB-8A2D-C4986B41A55A}"/>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39">
                  <a:extLst>
                    <a:ext uri="{FF2B5EF4-FFF2-40B4-BE49-F238E27FC236}">
                      <a16:creationId xmlns:a16="http://schemas.microsoft.com/office/drawing/2014/main" id="{560446D1-A2A0-4A9A-AF4B-389FBED7DB56}"/>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A0187C3A-37BF-4D43-8DDF-75F96BB868C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41">
                  <a:extLst>
                    <a:ext uri="{FF2B5EF4-FFF2-40B4-BE49-F238E27FC236}">
                      <a16:creationId xmlns:a16="http://schemas.microsoft.com/office/drawing/2014/main" id="{CD88E2ED-BA2B-4D8E-9991-6318DD4D8B63}"/>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AC46263F-F37A-4727-94B4-BA87A6B452B5}"/>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3">
                  <a:extLst>
                    <a:ext uri="{FF2B5EF4-FFF2-40B4-BE49-F238E27FC236}">
                      <a16:creationId xmlns:a16="http://schemas.microsoft.com/office/drawing/2014/main" id="{33ED76A4-CE25-4A67-A000-12E4DE401173}"/>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180" name="Rectangle 179">
            <a:extLst>
              <a:ext uri="{FF2B5EF4-FFF2-40B4-BE49-F238E27FC236}">
                <a16:creationId xmlns:a16="http://schemas.microsoft.com/office/drawing/2014/main" id="{40ADE3F2-A3A7-43E7-AEDF-6E7535DD5172}"/>
              </a:ext>
            </a:extLst>
          </p:cNvPr>
          <p:cNvSpPr/>
          <p:nvPr/>
        </p:nvSpPr>
        <p:spPr bwMode="auto">
          <a:xfrm>
            <a:off x="3491562" y="6082545"/>
            <a:ext cx="2099010" cy="50614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2" name="Freeform 5">
            <a:extLst>
              <a:ext uri="{FF2B5EF4-FFF2-40B4-BE49-F238E27FC236}">
                <a16:creationId xmlns:a16="http://schemas.microsoft.com/office/drawing/2014/main" id="{6A3351E7-CBDE-4D9E-ABDB-FC5A95FA7256}"/>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8">
            <a:extLst>
              <a:ext uri="{FF2B5EF4-FFF2-40B4-BE49-F238E27FC236}">
                <a16:creationId xmlns:a16="http://schemas.microsoft.com/office/drawing/2014/main" id="{10F62DF3-AE02-47C3-81A3-5ACD8E73B58C}"/>
              </a:ext>
            </a:extLst>
          </p:cNvPr>
          <p:cNvSpPr/>
          <p:nvPr/>
        </p:nvSpPr>
        <p:spPr bwMode="auto">
          <a:xfrm>
            <a:off x="3937695" y="2693750"/>
            <a:ext cx="1845401"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65" name="Rectangle 164">
            <a:extLst>
              <a:ext uri="{FF2B5EF4-FFF2-40B4-BE49-F238E27FC236}">
                <a16:creationId xmlns:a16="http://schemas.microsoft.com/office/drawing/2014/main" id="{37B10B84-5647-4C77-B3A5-3A89A4A7660A}"/>
              </a:ext>
            </a:extLst>
          </p:cNvPr>
          <p:cNvSpPr/>
          <p:nvPr/>
        </p:nvSpPr>
        <p:spPr bwMode="auto">
          <a:xfrm>
            <a:off x="1986313" y="3271492"/>
            <a:ext cx="1779237"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83" name="Rectangle 182">
            <a:extLst>
              <a:ext uri="{FF2B5EF4-FFF2-40B4-BE49-F238E27FC236}">
                <a16:creationId xmlns:a16="http://schemas.microsoft.com/office/drawing/2014/main" id="{94CC9921-41E7-472C-90D7-AAA2BB20115E}"/>
              </a:ext>
            </a:extLst>
          </p:cNvPr>
          <p:cNvSpPr/>
          <p:nvPr/>
        </p:nvSpPr>
        <p:spPr bwMode="auto">
          <a:xfrm>
            <a:off x="3620685" y="3836578"/>
            <a:ext cx="1590100"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84" name="Rectangle 183">
            <a:extLst>
              <a:ext uri="{FF2B5EF4-FFF2-40B4-BE49-F238E27FC236}">
                <a16:creationId xmlns:a16="http://schemas.microsoft.com/office/drawing/2014/main" id="{ADB3A75C-AC34-494B-ABB4-8D2817943C41}"/>
              </a:ext>
            </a:extLst>
          </p:cNvPr>
          <p:cNvSpPr/>
          <p:nvPr/>
        </p:nvSpPr>
        <p:spPr bwMode="auto">
          <a:xfrm>
            <a:off x="5219844" y="4408748"/>
            <a:ext cx="3265038"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82679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heel(1)">
                                      <p:cBhvr>
                                        <p:cTn id="7" dur="1000"/>
                                        <p:tgtEl>
                                          <p:spTgt spid="175"/>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wheel(1)">
                                      <p:cBhvr>
                                        <p:cTn id="11" dur="1000"/>
                                        <p:tgtEl>
                                          <p:spTgt spid="1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165"/>
                                        </p:tgtEl>
                                        <p:attrNameLst>
                                          <p:attrName>style.visibility</p:attrName>
                                        </p:attrNameLst>
                                      </p:cBhvr>
                                      <p:to>
                                        <p:strVal val="visible"/>
                                      </p:to>
                                    </p:set>
                                    <p:animEffect transition="in" filter="wheel(1)">
                                      <p:cBhvr>
                                        <p:cTn id="15" dur="1000"/>
                                        <p:tgtEl>
                                          <p:spTgt spid="165"/>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183"/>
                                        </p:tgtEl>
                                        <p:attrNameLst>
                                          <p:attrName>style.visibility</p:attrName>
                                        </p:attrNameLst>
                                      </p:cBhvr>
                                      <p:to>
                                        <p:strVal val="visible"/>
                                      </p:to>
                                    </p:set>
                                    <p:animEffect transition="in" filter="wheel(1)">
                                      <p:cBhvr>
                                        <p:cTn id="19" dur="1000"/>
                                        <p:tgtEl>
                                          <p:spTgt spid="183"/>
                                        </p:tgtEl>
                                      </p:cBhvr>
                                    </p:animEffect>
                                  </p:childTnLst>
                                </p:cTn>
                              </p:par>
                            </p:childTnLst>
                          </p:cTn>
                        </p:par>
                        <p:par>
                          <p:cTn id="20" fill="hold">
                            <p:stCondLst>
                              <p:cond delay="4000"/>
                            </p:stCondLst>
                            <p:childTnLst>
                              <p:par>
                                <p:cTn id="21" presetID="21" presetClass="entr" presetSubtype="1" fill="hold" grpId="0" nodeType="afterEffect">
                                  <p:stCondLst>
                                    <p:cond delay="0"/>
                                  </p:stCondLst>
                                  <p:childTnLst>
                                    <p:set>
                                      <p:cBhvr>
                                        <p:cTn id="22" dur="1" fill="hold">
                                          <p:stCondLst>
                                            <p:cond delay="0"/>
                                          </p:stCondLst>
                                        </p:cTn>
                                        <p:tgtEl>
                                          <p:spTgt spid="184"/>
                                        </p:tgtEl>
                                        <p:attrNameLst>
                                          <p:attrName>style.visibility</p:attrName>
                                        </p:attrNameLst>
                                      </p:cBhvr>
                                      <p:to>
                                        <p:strVal val="visible"/>
                                      </p:to>
                                    </p:set>
                                    <p:animEffect transition="in" filter="wheel(1)">
                                      <p:cBhvr>
                                        <p:cTn id="23" dur="1000"/>
                                        <p:tgtEl>
                                          <p:spTgt spid="184"/>
                                        </p:tgtEl>
                                      </p:cBhvr>
                                    </p:animEffect>
                                  </p:childTnLst>
                                </p:cTn>
                              </p:par>
                            </p:childTnLst>
                          </p:cTn>
                        </p:par>
                        <p:par>
                          <p:cTn id="24" fill="hold">
                            <p:stCondLst>
                              <p:cond delay="5000"/>
                            </p:stCondLst>
                            <p:childTnLst>
                              <p:par>
                                <p:cTn id="25" presetID="21" presetClass="entr" presetSubtype="1" fill="hold" grpId="0" nodeType="afterEffect">
                                  <p:stCondLst>
                                    <p:cond delay="0"/>
                                  </p:stCondLst>
                                  <p:childTnLst>
                                    <p:set>
                                      <p:cBhvr>
                                        <p:cTn id="26" dur="1" fill="hold">
                                          <p:stCondLst>
                                            <p:cond delay="0"/>
                                          </p:stCondLst>
                                        </p:cTn>
                                        <p:tgtEl>
                                          <p:spTgt spid="178"/>
                                        </p:tgtEl>
                                        <p:attrNameLst>
                                          <p:attrName>style.visibility</p:attrName>
                                        </p:attrNameLst>
                                      </p:cBhvr>
                                      <p:to>
                                        <p:strVal val="visible"/>
                                      </p:to>
                                    </p:set>
                                    <p:animEffect transition="in" filter="wheel(1)">
                                      <p:cBhvr>
                                        <p:cTn id="27" dur="1000"/>
                                        <p:tgtEl>
                                          <p:spTgt spid="178"/>
                                        </p:tgtEl>
                                      </p:cBhvr>
                                    </p:animEffect>
                                  </p:childTnLst>
                                </p:cTn>
                              </p:par>
                            </p:childTnLst>
                          </p:cTn>
                        </p:par>
                        <p:par>
                          <p:cTn id="28" fill="hold">
                            <p:stCondLst>
                              <p:cond delay="6000"/>
                            </p:stCondLst>
                            <p:childTnLst>
                              <p:par>
                                <p:cTn id="29" presetID="21" presetClass="entr" presetSubtype="1" fill="hold" grpId="0" nodeType="afterEffect">
                                  <p:stCondLst>
                                    <p:cond delay="0"/>
                                  </p:stCondLst>
                                  <p:childTnLst>
                                    <p:set>
                                      <p:cBhvr>
                                        <p:cTn id="30" dur="1" fill="hold">
                                          <p:stCondLst>
                                            <p:cond delay="0"/>
                                          </p:stCondLst>
                                        </p:cTn>
                                        <p:tgtEl>
                                          <p:spTgt spid="180"/>
                                        </p:tgtEl>
                                        <p:attrNameLst>
                                          <p:attrName>style.visibility</p:attrName>
                                        </p:attrNameLst>
                                      </p:cBhvr>
                                      <p:to>
                                        <p:strVal val="visible"/>
                                      </p:to>
                                    </p:set>
                                    <p:animEffect transition="in" filter="wheel(1)">
                                      <p:cBhvr>
                                        <p:cTn id="31"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8" grpId="0" animBg="1"/>
      <p:bldP spid="180" grpId="0" animBg="1"/>
      <p:bldP spid="129" grpId="0" animBg="1"/>
      <p:bldP spid="165" grpId="0" animBg="1"/>
      <p:bldP spid="183" grpId="0" animBg="1"/>
      <p:bldP spid="1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Group 227">
            <a:extLst>
              <a:ext uri="{FF2B5EF4-FFF2-40B4-BE49-F238E27FC236}">
                <a16:creationId xmlns:a16="http://schemas.microsoft.com/office/drawing/2014/main" id="{3341253F-F67B-403A-B299-EB429FA8C42C}"/>
              </a:ext>
            </a:extLst>
          </p:cNvPr>
          <p:cNvGrpSpPr/>
          <p:nvPr/>
        </p:nvGrpSpPr>
        <p:grpSpPr>
          <a:xfrm>
            <a:off x="-158188" y="5056375"/>
            <a:ext cx="12508376" cy="1801625"/>
            <a:chOff x="-158188" y="5056375"/>
            <a:chExt cx="12508376" cy="1801625"/>
          </a:xfrm>
        </p:grpSpPr>
        <p:sp>
          <p:nvSpPr>
            <p:cNvPr id="167" name="Rectangle 166">
              <a:extLst>
                <a:ext uri="{FF2B5EF4-FFF2-40B4-BE49-F238E27FC236}">
                  <a16:creationId xmlns:a16="http://schemas.microsoft.com/office/drawing/2014/main" id="{B745B4B0-0690-48F1-BCC6-55F856D39041}"/>
                </a:ext>
              </a:extLst>
            </p:cNvPr>
            <p:cNvSpPr/>
            <p:nvPr/>
          </p:nvSpPr>
          <p:spPr bwMode="auto">
            <a:xfrm>
              <a:off x="-158188" y="5056375"/>
              <a:ext cx="12508376"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181" name="Rectangle 180">
              <a:extLst>
                <a:ext uri="{FF2B5EF4-FFF2-40B4-BE49-F238E27FC236}">
                  <a16:creationId xmlns:a16="http://schemas.microsoft.com/office/drawing/2014/main" id="{72DFBACF-3C14-4766-AEAF-BD07F4168438}"/>
                </a:ext>
              </a:extLst>
            </p:cNvPr>
            <p:cNvSpPr/>
            <p:nvPr/>
          </p:nvSpPr>
          <p:spPr bwMode="auto">
            <a:xfrm>
              <a:off x="0" y="5972537"/>
              <a:ext cx="12192000"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115" name="Rectangle 114">
            <a:extLst>
              <a:ext uri="{FF2B5EF4-FFF2-40B4-BE49-F238E27FC236}">
                <a16:creationId xmlns:a16="http://schemas.microsoft.com/office/drawing/2014/main" id="{117F67C1-5515-4E7D-9D47-194174B64112}"/>
              </a:ext>
            </a:extLst>
          </p:cNvPr>
          <p:cNvSpPr/>
          <p:nvPr/>
        </p:nvSpPr>
        <p:spPr bwMode="auto">
          <a:xfrm>
            <a:off x="-158187" y="1369685"/>
            <a:ext cx="12508376"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2" name="Title 1">
            <a:extLst>
              <a:ext uri="{FF2B5EF4-FFF2-40B4-BE49-F238E27FC236}">
                <a16:creationId xmlns:a16="http://schemas.microsoft.com/office/drawing/2014/main" id="{9A54C071-81CD-4C86-9F99-F2BE26629A13}"/>
              </a:ext>
            </a:extLst>
          </p:cNvPr>
          <p:cNvSpPr>
            <a:spLocks noGrp="1"/>
          </p:cNvSpPr>
          <p:nvPr>
            <p:ph type="title"/>
          </p:nvPr>
        </p:nvSpPr>
        <p:spPr>
          <a:xfrm>
            <a:off x="588263" y="457200"/>
            <a:ext cx="11018520" cy="553998"/>
          </a:xfrm>
        </p:spPr>
        <p:txBody>
          <a:bodyPr>
            <a:normAutofit fontScale="90000"/>
          </a:bodyPr>
          <a:lstStyle/>
          <a:p>
            <a:r>
              <a:rPr lang="en-US"/>
              <a:t>Microsoft Graph-powered automation apps - example</a:t>
            </a:r>
            <a:endParaRPr lang="en-US" strike="sngStrike"/>
          </a:p>
        </p:txBody>
      </p:sp>
      <p:sp>
        <p:nvSpPr>
          <p:cNvPr id="100" name="Rectangle 99">
            <a:extLst>
              <a:ext uri="{FF2B5EF4-FFF2-40B4-BE49-F238E27FC236}">
                <a16:creationId xmlns:a16="http://schemas.microsoft.com/office/drawing/2014/main" id="{1D5673EC-04A7-40F6-BAA3-BE715CD1D570}"/>
              </a:ext>
            </a:extLst>
          </p:cNvPr>
          <p:cNvSpPr/>
          <p:nvPr/>
        </p:nvSpPr>
        <p:spPr>
          <a:xfrm>
            <a:off x="5703463" y="1559007"/>
            <a:ext cx="774571" cy="400110"/>
          </a:xfrm>
          <a:prstGeom prst="rect">
            <a:avLst/>
          </a:prstGeom>
        </p:spPr>
        <p:txBody>
          <a:bodyPr wrap="none">
            <a:spAutoFit/>
          </a:bodyPr>
          <a:lstStyle/>
          <a:p>
            <a:pPr algn="ctr" defTabSz="932472" fontAlgn="base">
              <a:spcBef>
                <a:spcPct val="0"/>
              </a:spcBef>
              <a:spcAft>
                <a:spcPct val="0"/>
              </a:spcAft>
            </a:pPr>
            <a:r>
              <a:rPr lang="en-US" sz="2000">
                <a:latin typeface="+mj-lt"/>
                <a:cs typeface="Segoe UI" pitchFamily="34" charset="0"/>
              </a:rPr>
              <a:t>Apps</a:t>
            </a:r>
          </a:p>
        </p:txBody>
      </p:sp>
      <p:grpSp>
        <p:nvGrpSpPr>
          <p:cNvPr id="84" name="Group 83">
            <a:extLst>
              <a:ext uri="{FF2B5EF4-FFF2-40B4-BE49-F238E27FC236}">
                <a16:creationId xmlns:a16="http://schemas.microsoft.com/office/drawing/2014/main" id="{D23C785D-1B1F-4032-A09F-7BB5A1EDE476}"/>
              </a:ext>
            </a:extLst>
          </p:cNvPr>
          <p:cNvGrpSpPr/>
          <p:nvPr/>
        </p:nvGrpSpPr>
        <p:grpSpPr>
          <a:xfrm>
            <a:off x="1230371" y="1597795"/>
            <a:ext cx="783624" cy="627928"/>
            <a:chOff x="9432924" y="395057"/>
            <a:chExt cx="608808" cy="487847"/>
          </a:xfrm>
        </p:grpSpPr>
        <p:sp>
          <p:nvSpPr>
            <p:cNvPr id="85" name="Freeform 5">
              <a:extLst>
                <a:ext uri="{FF2B5EF4-FFF2-40B4-BE49-F238E27FC236}">
                  <a16:creationId xmlns:a16="http://schemas.microsoft.com/office/drawing/2014/main" id="{F686AC65-D4DD-433C-A012-CDA4E7C5D9CC}"/>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6" name="Group 85">
              <a:extLst>
                <a:ext uri="{FF2B5EF4-FFF2-40B4-BE49-F238E27FC236}">
                  <a16:creationId xmlns:a16="http://schemas.microsoft.com/office/drawing/2014/main" id="{57DEB2C8-A5AE-45B2-9E1F-E8833E6CFC14}"/>
                </a:ext>
              </a:extLst>
            </p:cNvPr>
            <p:cNvGrpSpPr/>
            <p:nvPr/>
          </p:nvGrpSpPr>
          <p:grpSpPr>
            <a:xfrm>
              <a:off x="9468355" y="511969"/>
              <a:ext cx="435264" cy="261937"/>
              <a:chOff x="9468355" y="509588"/>
              <a:chExt cx="435264" cy="261937"/>
            </a:xfrm>
          </p:grpSpPr>
          <p:sp>
            <p:nvSpPr>
              <p:cNvPr id="95" name="Rectangle 94">
                <a:extLst>
                  <a:ext uri="{FF2B5EF4-FFF2-40B4-BE49-F238E27FC236}">
                    <a16:creationId xmlns:a16="http://schemas.microsoft.com/office/drawing/2014/main" id="{F2F2E84C-19C8-46E8-82CF-8120C791B5D7}"/>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a:extLst>
                  <a:ext uri="{FF2B5EF4-FFF2-40B4-BE49-F238E27FC236}">
                    <a16:creationId xmlns:a16="http://schemas.microsoft.com/office/drawing/2014/main" id="{E27C7EA1-9829-41B8-BA10-FC8575858465}"/>
                  </a:ext>
                </a:extLst>
              </p:cNvPr>
              <p:cNvGrpSpPr/>
              <p:nvPr/>
            </p:nvGrpSpPr>
            <p:grpSpPr>
              <a:xfrm>
                <a:off x="9512805" y="597693"/>
                <a:ext cx="174625" cy="139700"/>
                <a:chOff x="8921568" y="690563"/>
                <a:chExt cx="174625" cy="139700"/>
              </a:xfrm>
            </p:grpSpPr>
            <p:sp>
              <p:nvSpPr>
                <p:cNvPr id="97" name="Freeform 25">
                  <a:extLst>
                    <a:ext uri="{FF2B5EF4-FFF2-40B4-BE49-F238E27FC236}">
                      <a16:creationId xmlns:a16="http://schemas.microsoft.com/office/drawing/2014/main" id="{BBCDB6B5-E329-4078-B8D8-574B075882BF}"/>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
                  <a:extLst>
                    <a:ext uri="{FF2B5EF4-FFF2-40B4-BE49-F238E27FC236}">
                      <a16:creationId xmlns:a16="http://schemas.microsoft.com/office/drawing/2014/main" id="{8B95365F-7B81-421F-B780-C2DCBCDEF98C}"/>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7">
                  <a:extLst>
                    <a:ext uri="{FF2B5EF4-FFF2-40B4-BE49-F238E27FC236}">
                      <a16:creationId xmlns:a16="http://schemas.microsoft.com/office/drawing/2014/main" id="{C2863886-3FBC-4757-809D-F7B2BC87A57B}"/>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87" name="Group 86">
              <a:extLst>
                <a:ext uri="{FF2B5EF4-FFF2-40B4-BE49-F238E27FC236}">
                  <a16:creationId xmlns:a16="http://schemas.microsoft.com/office/drawing/2014/main" id="{61921E30-AC90-472D-A0CE-2262F001DFB3}"/>
                </a:ext>
              </a:extLst>
            </p:cNvPr>
            <p:cNvGrpSpPr/>
            <p:nvPr/>
          </p:nvGrpSpPr>
          <p:grpSpPr>
            <a:xfrm>
              <a:off x="9720010" y="395057"/>
              <a:ext cx="321722" cy="351067"/>
              <a:chOff x="9766529" y="358433"/>
              <a:chExt cx="376382" cy="410713"/>
            </a:xfrm>
          </p:grpSpPr>
          <p:sp>
            <p:nvSpPr>
              <p:cNvPr id="88" name="Rectangle 87">
                <a:extLst>
                  <a:ext uri="{FF2B5EF4-FFF2-40B4-BE49-F238E27FC236}">
                    <a16:creationId xmlns:a16="http://schemas.microsoft.com/office/drawing/2014/main" id="{C21CC74D-6872-41F1-AEFC-BB56A04E7021}"/>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89" name="Group 8">
                <a:extLst>
                  <a:ext uri="{FF2B5EF4-FFF2-40B4-BE49-F238E27FC236}">
                    <a16:creationId xmlns:a16="http://schemas.microsoft.com/office/drawing/2014/main" id="{3A09F02B-1B53-44A2-AA99-F79144FE4939}"/>
                  </a:ext>
                </a:extLst>
              </p:cNvPr>
              <p:cNvGrpSpPr>
                <a:grpSpLocks noChangeAspect="1"/>
              </p:cNvGrpSpPr>
              <p:nvPr/>
            </p:nvGrpSpPr>
            <p:grpSpPr bwMode="auto">
              <a:xfrm>
                <a:off x="9804328" y="374456"/>
                <a:ext cx="317500" cy="361951"/>
                <a:chOff x="6212" y="212"/>
                <a:chExt cx="200" cy="228"/>
              </a:xfrm>
            </p:grpSpPr>
            <p:sp>
              <p:nvSpPr>
                <p:cNvPr id="90" name="Freeform 9">
                  <a:extLst>
                    <a:ext uri="{FF2B5EF4-FFF2-40B4-BE49-F238E27FC236}">
                      <a16:creationId xmlns:a16="http://schemas.microsoft.com/office/drawing/2014/main" id="{2251FF2C-CBA1-40EF-99C7-D63CC8A3DD5C}"/>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0">
                  <a:extLst>
                    <a:ext uri="{FF2B5EF4-FFF2-40B4-BE49-F238E27FC236}">
                      <a16:creationId xmlns:a16="http://schemas.microsoft.com/office/drawing/2014/main" id="{B49E060F-641A-4DCF-875E-199BFDB25396}"/>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1">
                  <a:extLst>
                    <a:ext uri="{FF2B5EF4-FFF2-40B4-BE49-F238E27FC236}">
                      <a16:creationId xmlns:a16="http://schemas.microsoft.com/office/drawing/2014/main" id="{1651DBCD-5B54-4D3E-805E-6FCFCBBB7CBD}"/>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2">
                  <a:extLst>
                    <a:ext uri="{FF2B5EF4-FFF2-40B4-BE49-F238E27FC236}">
                      <a16:creationId xmlns:a16="http://schemas.microsoft.com/office/drawing/2014/main" id="{29DA3714-909A-4A4C-9E56-FC6CB70262FB}"/>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3">
                  <a:extLst>
                    <a:ext uri="{FF2B5EF4-FFF2-40B4-BE49-F238E27FC236}">
                      <a16:creationId xmlns:a16="http://schemas.microsoft.com/office/drawing/2014/main" id="{A9EDD165-EE46-4C6A-9E78-AA8617A0D01A}"/>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cxnSp>
        <p:nvCxnSpPr>
          <p:cNvPr id="114" name="Straight Connector 113">
            <a:extLst>
              <a:ext uri="{FF2B5EF4-FFF2-40B4-BE49-F238E27FC236}">
                <a16:creationId xmlns:a16="http://schemas.microsoft.com/office/drawing/2014/main" id="{08E6969A-A7A3-42AB-B538-19C625641C11}"/>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DDDA96F2-310B-4321-924B-B665D685C3ED}"/>
              </a:ext>
            </a:extLst>
          </p:cNvPr>
          <p:cNvSpPr txBox="1"/>
          <p:nvPr/>
        </p:nvSpPr>
        <p:spPr>
          <a:xfrm>
            <a:off x="2766716" y="5402071"/>
            <a:ext cx="1051710" cy="215444"/>
          </a:xfrm>
          <a:prstGeom prst="rect">
            <a:avLst/>
          </a:prstGeom>
          <a:noFill/>
        </p:spPr>
        <p:txBody>
          <a:bodyPr wrap="square" lIns="0" tIns="0" rIns="0" bIns="0" rtlCol="0">
            <a:spAutoFit/>
          </a:bodyPr>
          <a:lstStyle/>
          <a:p>
            <a:pPr algn="ctr"/>
            <a:r>
              <a:rPr lang="en-US" sz="1400">
                <a:latin typeface="+mj-lt"/>
              </a:rPr>
              <a:t>Connectors</a:t>
            </a:r>
          </a:p>
        </p:txBody>
      </p:sp>
      <p:sp>
        <p:nvSpPr>
          <p:cNvPr id="117" name="TextBox 116">
            <a:extLst>
              <a:ext uri="{FF2B5EF4-FFF2-40B4-BE49-F238E27FC236}">
                <a16:creationId xmlns:a16="http://schemas.microsoft.com/office/drawing/2014/main" id="{B074B7B2-2CDB-410C-AD71-6F6776697326}"/>
              </a:ext>
            </a:extLst>
          </p:cNvPr>
          <p:cNvSpPr txBox="1"/>
          <p:nvPr/>
        </p:nvSpPr>
        <p:spPr>
          <a:xfrm>
            <a:off x="9861016" y="5294350"/>
            <a:ext cx="1540478"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Data Connect</a:t>
            </a:r>
          </a:p>
        </p:txBody>
      </p:sp>
      <p:sp>
        <p:nvSpPr>
          <p:cNvPr id="168" name="Rectangle 167">
            <a:extLst>
              <a:ext uri="{FF2B5EF4-FFF2-40B4-BE49-F238E27FC236}">
                <a16:creationId xmlns:a16="http://schemas.microsoft.com/office/drawing/2014/main" id="{AC366E53-9855-4A3C-A332-F38C0E235DDB}"/>
              </a:ext>
            </a:extLst>
          </p:cNvPr>
          <p:cNvSpPr/>
          <p:nvPr/>
        </p:nvSpPr>
        <p:spPr>
          <a:xfrm>
            <a:off x="588263" y="5325127"/>
            <a:ext cx="1121846"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Interfaces</a:t>
            </a:r>
          </a:p>
        </p:txBody>
      </p:sp>
      <p:sp>
        <p:nvSpPr>
          <p:cNvPr id="169" name="Rectangle 168">
            <a:extLst>
              <a:ext uri="{FF2B5EF4-FFF2-40B4-BE49-F238E27FC236}">
                <a16:creationId xmlns:a16="http://schemas.microsoft.com/office/drawing/2014/main" id="{8834CEED-BF76-405B-B169-ECBE58ACF2E6}"/>
              </a:ext>
            </a:extLst>
          </p:cNvPr>
          <p:cNvSpPr/>
          <p:nvPr/>
        </p:nvSpPr>
        <p:spPr>
          <a:xfrm>
            <a:off x="588263" y="6170076"/>
            <a:ext cx="581249" cy="369332"/>
          </a:xfrm>
          <a:prstGeom prst="rect">
            <a:avLst/>
          </a:prstGeom>
          <a:noFill/>
        </p:spPr>
        <p:txBody>
          <a:bodyPr wrap="none" lIns="0">
            <a:spAutoFit/>
          </a:bodyPr>
          <a:lstStyle/>
          <a:p>
            <a:pPr defTabSz="932472" fontAlgn="base">
              <a:spcBef>
                <a:spcPct val="0"/>
              </a:spcBef>
              <a:spcAft>
                <a:spcPct val="0"/>
              </a:spcAft>
            </a:pPr>
            <a:r>
              <a:rPr lang="en-US" sz="1800">
                <a:solidFill>
                  <a:schemeClr val="bg1"/>
                </a:solidFill>
                <a:latin typeface="+mj-lt"/>
                <a:cs typeface="Segoe UI" pitchFamily="34" charset="0"/>
              </a:rPr>
              <a:t>Data</a:t>
            </a:r>
          </a:p>
        </p:txBody>
      </p:sp>
      <p:cxnSp>
        <p:nvCxnSpPr>
          <p:cNvPr id="179" name="Straight Connector 178">
            <a:extLst>
              <a:ext uri="{FF2B5EF4-FFF2-40B4-BE49-F238E27FC236}">
                <a16:creationId xmlns:a16="http://schemas.microsoft.com/office/drawing/2014/main" id="{09438F2D-E738-42F1-8C5C-10B634461555}"/>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2FD0AD2-E885-466F-825B-421E3E59428B}"/>
              </a:ext>
            </a:extLst>
          </p:cNvPr>
          <p:cNvGrpSpPr/>
          <p:nvPr/>
        </p:nvGrpSpPr>
        <p:grpSpPr>
          <a:xfrm>
            <a:off x="3707119" y="6145803"/>
            <a:ext cx="4777763" cy="387531"/>
            <a:chOff x="3530367" y="6145803"/>
            <a:chExt cx="4777763" cy="387531"/>
          </a:xfrm>
        </p:grpSpPr>
        <p:sp>
          <p:nvSpPr>
            <p:cNvPr id="176" name="Rectangle 175">
              <a:extLst>
                <a:ext uri="{FF2B5EF4-FFF2-40B4-BE49-F238E27FC236}">
                  <a16:creationId xmlns:a16="http://schemas.microsoft.com/office/drawing/2014/main" id="{7C165407-6D4C-4F34-B5F3-5FA778ACC47F}"/>
                </a:ext>
              </a:extLst>
            </p:cNvPr>
            <p:cNvSpPr/>
            <p:nvPr/>
          </p:nvSpPr>
          <p:spPr>
            <a:xfrm>
              <a:off x="3530367" y="6154902"/>
              <a:ext cx="1638590" cy="369332"/>
            </a:xfrm>
            <a:prstGeom prst="rect">
              <a:avLst/>
            </a:prstGeom>
            <a:noFill/>
          </p:spPr>
          <p:txBody>
            <a:bodyPr wrap="none">
              <a:spAutoFit/>
            </a:bodyPr>
            <a:lstStyle/>
            <a:p>
              <a:pPr algn="ctr" defTabSz="932472" fontAlgn="base">
                <a:spcBef>
                  <a:spcPct val="0"/>
                </a:spcBef>
                <a:spcAft>
                  <a:spcPct val="0"/>
                </a:spcAft>
              </a:pPr>
              <a:r>
                <a:rPr lang="en-US" sz="1800">
                  <a:solidFill>
                    <a:schemeClr val="bg1"/>
                  </a:solidFill>
                  <a:latin typeface="+mj-lt"/>
                  <a:cs typeface="Segoe UI" pitchFamily="34" charset="0"/>
                </a:rPr>
                <a:t>Microsoft 365</a:t>
              </a:r>
            </a:p>
          </p:txBody>
        </p:sp>
        <p:sp>
          <p:nvSpPr>
            <p:cNvPr id="177" name="Rectangle 176">
              <a:extLst>
                <a:ext uri="{FF2B5EF4-FFF2-40B4-BE49-F238E27FC236}">
                  <a16:creationId xmlns:a16="http://schemas.microsoft.com/office/drawing/2014/main" id="{AD042FF8-1B86-43A5-A77B-8A3272D737F3}"/>
                </a:ext>
              </a:extLst>
            </p:cNvPr>
            <p:cNvSpPr/>
            <p:nvPr/>
          </p:nvSpPr>
          <p:spPr>
            <a:xfrm>
              <a:off x="6791048" y="6154902"/>
              <a:ext cx="1517082" cy="369332"/>
            </a:xfrm>
            <a:prstGeom prst="rect">
              <a:avLst/>
            </a:prstGeom>
            <a:noFill/>
          </p:spPr>
          <p:txBody>
            <a:bodyPr wrap="none">
              <a:spAutoFit/>
            </a:bodyPr>
            <a:lstStyle/>
            <a:p>
              <a:pPr algn="ctr" defTabSz="932472" fontAlgn="base">
                <a:spcBef>
                  <a:spcPct val="0"/>
                </a:spcBef>
                <a:spcAft>
                  <a:spcPct val="0"/>
                </a:spcAft>
              </a:pPr>
              <a:r>
                <a:rPr lang="en-US" sz="1800">
                  <a:solidFill>
                    <a:schemeClr val="bg1"/>
                  </a:solidFill>
                  <a:latin typeface="+mj-lt"/>
                  <a:cs typeface="Segoe UI" pitchFamily="34" charset="0"/>
                </a:rPr>
                <a:t>Your domain</a:t>
              </a:r>
            </a:p>
          </p:txBody>
        </p:sp>
        <p:cxnSp>
          <p:nvCxnSpPr>
            <p:cNvPr id="185" name="Straight Connector 184">
              <a:extLst>
                <a:ext uri="{FF2B5EF4-FFF2-40B4-BE49-F238E27FC236}">
                  <a16:creationId xmlns:a16="http://schemas.microsoft.com/office/drawing/2014/main" id="{CAD9CFDD-379C-433E-9F11-B10DFF2BDF61}"/>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07" name="TextBox 206">
            <a:extLst>
              <a:ext uri="{FF2B5EF4-FFF2-40B4-BE49-F238E27FC236}">
                <a16:creationId xmlns:a16="http://schemas.microsoft.com/office/drawing/2014/main" id="{350E7D31-6AC5-4396-A943-7424AF6F8E12}"/>
              </a:ext>
            </a:extLst>
          </p:cNvPr>
          <p:cNvSpPr txBox="1"/>
          <p:nvPr/>
        </p:nvSpPr>
        <p:spPr>
          <a:xfrm>
            <a:off x="2063976"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Webhooks</a:t>
            </a:r>
          </a:p>
        </p:txBody>
      </p:sp>
      <p:sp>
        <p:nvSpPr>
          <p:cNvPr id="208" name="TextBox 207">
            <a:extLst>
              <a:ext uri="{FF2B5EF4-FFF2-40B4-BE49-F238E27FC236}">
                <a16:creationId xmlns:a16="http://schemas.microsoft.com/office/drawing/2014/main" id="{3E49B75C-7388-4CBA-A817-09AC3DE47B21}"/>
              </a:ext>
            </a:extLst>
          </p:cNvPr>
          <p:cNvSpPr txBox="1"/>
          <p:nvPr/>
        </p:nvSpPr>
        <p:spPr>
          <a:xfrm>
            <a:off x="3679320"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Deltas</a:t>
            </a:r>
          </a:p>
        </p:txBody>
      </p:sp>
      <p:sp>
        <p:nvSpPr>
          <p:cNvPr id="209" name="TextBox 208">
            <a:extLst>
              <a:ext uri="{FF2B5EF4-FFF2-40B4-BE49-F238E27FC236}">
                <a16:creationId xmlns:a16="http://schemas.microsoft.com/office/drawing/2014/main" id="{0056438D-C797-40B1-89C9-A290903DF3DA}"/>
              </a:ext>
            </a:extLst>
          </p:cNvPr>
          <p:cNvSpPr txBox="1"/>
          <p:nvPr/>
        </p:nvSpPr>
        <p:spPr>
          <a:xfrm>
            <a:off x="5294664"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Query</a:t>
            </a:r>
          </a:p>
        </p:txBody>
      </p:sp>
      <p:sp>
        <p:nvSpPr>
          <p:cNvPr id="210" name="TextBox 209">
            <a:extLst>
              <a:ext uri="{FF2B5EF4-FFF2-40B4-BE49-F238E27FC236}">
                <a16:creationId xmlns:a16="http://schemas.microsoft.com/office/drawing/2014/main" id="{453A9534-4196-4489-8385-A25C71DF05E4}"/>
              </a:ext>
            </a:extLst>
          </p:cNvPr>
          <p:cNvSpPr txBox="1"/>
          <p:nvPr/>
        </p:nvSpPr>
        <p:spPr>
          <a:xfrm>
            <a:off x="6910008"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Notifications</a:t>
            </a:r>
          </a:p>
        </p:txBody>
      </p:sp>
      <p:sp>
        <p:nvSpPr>
          <p:cNvPr id="211" name="TextBox 210">
            <a:extLst>
              <a:ext uri="{FF2B5EF4-FFF2-40B4-BE49-F238E27FC236}">
                <a16:creationId xmlns:a16="http://schemas.microsoft.com/office/drawing/2014/main" id="{0A827764-F7A0-4EDD-84CF-095D4213F5E5}"/>
              </a:ext>
            </a:extLst>
          </p:cNvPr>
          <p:cNvSpPr txBox="1"/>
          <p:nvPr/>
        </p:nvSpPr>
        <p:spPr>
          <a:xfrm>
            <a:off x="8525352"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Data Extensions</a:t>
            </a:r>
          </a:p>
        </p:txBody>
      </p:sp>
      <p:sp>
        <p:nvSpPr>
          <p:cNvPr id="212" name="TextBox 211">
            <a:extLst>
              <a:ext uri="{FF2B5EF4-FFF2-40B4-BE49-F238E27FC236}">
                <a16:creationId xmlns:a16="http://schemas.microsoft.com/office/drawing/2014/main" id="{81E4B2A1-8053-4AB8-9981-2725421B6DFC}"/>
              </a:ext>
            </a:extLst>
          </p:cNvPr>
          <p:cNvSpPr txBox="1"/>
          <p:nvPr/>
        </p:nvSpPr>
        <p:spPr>
          <a:xfrm>
            <a:off x="10140697" y="446810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More...</a:t>
            </a:r>
          </a:p>
        </p:txBody>
      </p:sp>
      <p:sp>
        <p:nvSpPr>
          <p:cNvPr id="219" name="Rectangle 218">
            <a:extLst>
              <a:ext uri="{FF2B5EF4-FFF2-40B4-BE49-F238E27FC236}">
                <a16:creationId xmlns:a16="http://schemas.microsoft.com/office/drawing/2014/main" id="{446CAFCF-93F3-4A23-980D-D34B7E9F1B27}"/>
              </a:ext>
            </a:extLst>
          </p:cNvPr>
          <p:cNvSpPr/>
          <p:nvPr/>
        </p:nvSpPr>
        <p:spPr>
          <a:xfrm>
            <a:off x="588263" y="4420597"/>
            <a:ext cx="1301510"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Capabilities</a:t>
            </a:r>
          </a:p>
        </p:txBody>
      </p:sp>
      <p:sp>
        <p:nvSpPr>
          <p:cNvPr id="194" name="TextBox 193">
            <a:extLst>
              <a:ext uri="{FF2B5EF4-FFF2-40B4-BE49-F238E27FC236}">
                <a16:creationId xmlns:a16="http://schemas.microsoft.com/office/drawing/2014/main" id="{DC27C7D9-8C64-485B-BDDF-DD6508AA1664}"/>
              </a:ext>
            </a:extLst>
          </p:cNvPr>
          <p:cNvSpPr txBox="1"/>
          <p:nvPr/>
        </p:nvSpPr>
        <p:spPr>
          <a:xfrm>
            <a:off x="10140697"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Python</a:t>
            </a:r>
          </a:p>
        </p:txBody>
      </p:sp>
      <p:sp>
        <p:nvSpPr>
          <p:cNvPr id="195" name="TextBox 194">
            <a:extLst>
              <a:ext uri="{FF2B5EF4-FFF2-40B4-BE49-F238E27FC236}">
                <a16:creationId xmlns:a16="http://schemas.microsoft.com/office/drawing/2014/main" id="{5B7CC95C-A191-4AAA-9B7B-140BACC1283D}"/>
              </a:ext>
            </a:extLst>
          </p:cNvPr>
          <p:cNvSpPr txBox="1"/>
          <p:nvPr/>
        </p:nvSpPr>
        <p:spPr>
          <a:xfrm>
            <a:off x="8525352"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PHP</a:t>
            </a:r>
          </a:p>
        </p:txBody>
      </p:sp>
      <p:sp>
        <p:nvSpPr>
          <p:cNvPr id="196" name="TextBox 195">
            <a:extLst>
              <a:ext uri="{FF2B5EF4-FFF2-40B4-BE49-F238E27FC236}">
                <a16:creationId xmlns:a16="http://schemas.microsoft.com/office/drawing/2014/main" id="{3680CBD1-9426-48F2-83DC-E039530102E6}"/>
              </a:ext>
            </a:extLst>
          </p:cNvPr>
          <p:cNvSpPr txBox="1"/>
          <p:nvPr/>
        </p:nvSpPr>
        <p:spPr>
          <a:xfrm>
            <a:off x="3679320"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JavaScript/Node</a:t>
            </a:r>
          </a:p>
        </p:txBody>
      </p:sp>
      <p:sp>
        <p:nvSpPr>
          <p:cNvPr id="197" name="TextBox 196">
            <a:extLst>
              <a:ext uri="{FF2B5EF4-FFF2-40B4-BE49-F238E27FC236}">
                <a16:creationId xmlns:a16="http://schemas.microsoft.com/office/drawing/2014/main" id="{62BAD010-58EA-4552-ACBB-50691269EB72}"/>
              </a:ext>
            </a:extLst>
          </p:cNvPr>
          <p:cNvSpPr txBox="1"/>
          <p:nvPr/>
        </p:nvSpPr>
        <p:spPr>
          <a:xfrm>
            <a:off x="2063976"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C#</a:t>
            </a:r>
          </a:p>
        </p:txBody>
      </p:sp>
      <p:sp>
        <p:nvSpPr>
          <p:cNvPr id="198" name="TextBox 197">
            <a:extLst>
              <a:ext uri="{FF2B5EF4-FFF2-40B4-BE49-F238E27FC236}">
                <a16:creationId xmlns:a16="http://schemas.microsoft.com/office/drawing/2014/main" id="{A27B6BC8-0F35-4CDD-9179-AC57D1A2F677}"/>
              </a:ext>
            </a:extLst>
          </p:cNvPr>
          <p:cNvSpPr txBox="1"/>
          <p:nvPr/>
        </p:nvSpPr>
        <p:spPr>
          <a:xfrm>
            <a:off x="5294664"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algn="ctr"/>
            <a:r>
              <a:rPr lang="en-US" sz="1400">
                <a:gradFill>
                  <a:gsLst>
                    <a:gs pos="2917">
                      <a:schemeClr val="tx1"/>
                    </a:gs>
                    <a:gs pos="30000">
                      <a:schemeClr val="tx1"/>
                    </a:gs>
                  </a:gsLst>
                  <a:lin ang="5400000" scaled="0"/>
                </a:gradFill>
              </a:rPr>
              <a:t>Java</a:t>
            </a:r>
          </a:p>
        </p:txBody>
      </p:sp>
      <p:sp>
        <p:nvSpPr>
          <p:cNvPr id="199" name="TextBox 198">
            <a:extLst>
              <a:ext uri="{FF2B5EF4-FFF2-40B4-BE49-F238E27FC236}">
                <a16:creationId xmlns:a16="http://schemas.microsoft.com/office/drawing/2014/main" id="{9A745224-BD34-4DDD-B0A6-44FEB3C96B26}"/>
              </a:ext>
            </a:extLst>
          </p:cNvPr>
          <p:cNvSpPr txBox="1"/>
          <p:nvPr/>
        </p:nvSpPr>
        <p:spPr>
          <a:xfrm>
            <a:off x="6910008" y="3899469"/>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err="1">
                <a:gradFill>
                  <a:gsLst>
                    <a:gs pos="2917">
                      <a:schemeClr val="tx1"/>
                    </a:gs>
                    <a:gs pos="30000">
                      <a:schemeClr val="tx1"/>
                    </a:gs>
                  </a:gsLst>
                  <a:lin ang="5400000" scaled="0"/>
                </a:gradFill>
              </a:rPr>
              <a:t>ObjectiveC</a:t>
            </a:r>
            <a:endParaRPr lang="en-US" sz="1400">
              <a:gradFill>
                <a:gsLst>
                  <a:gs pos="2917">
                    <a:schemeClr val="tx1"/>
                  </a:gs>
                  <a:gs pos="30000">
                    <a:schemeClr val="tx1"/>
                  </a:gs>
                </a:gsLst>
                <a:lin ang="5400000" scaled="0"/>
              </a:gradFill>
            </a:endParaRPr>
          </a:p>
        </p:txBody>
      </p:sp>
      <p:sp>
        <p:nvSpPr>
          <p:cNvPr id="221" name="Rectangle 220">
            <a:extLst>
              <a:ext uri="{FF2B5EF4-FFF2-40B4-BE49-F238E27FC236}">
                <a16:creationId xmlns:a16="http://schemas.microsoft.com/office/drawing/2014/main" id="{87EAFE9C-FE92-467D-A75A-B0B3893ABF9D}"/>
              </a:ext>
            </a:extLst>
          </p:cNvPr>
          <p:cNvSpPr/>
          <p:nvPr/>
        </p:nvSpPr>
        <p:spPr>
          <a:xfrm>
            <a:off x="588263" y="3851963"/>
            <a:ext cx="978794"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Libraries</a:t>
            </a:r>
          </a:p>
        </p:txBody>
      </p:sp>
      <p:sp>
        <p:nvSpPr>
          <p:cNvPr id="214" name="TextBox 213">
            <a:extLst>
              <a:ext uri="{FF2B5EF4-FFF2-40B4-BE49-F238E27FC236}">
                <a16:creationId xmlns:a16="http://schemas.microsoft.com/office/drawing/2014/main" id="{663C6BF1-2D3A-40C6-A79A-D90A55146040}"/>
              </a:ext>
            </a:extLst>
          </p:cNvPr>
          <p:cNvSpPr txBox="1"/>
          <p:nvPr/>
        </p:nvSpPr>
        <p:spPr>
          <a:xfrm>
            <a:off x="206397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Web Components</a:t>
            </a:r>
          </a:p>
        </p:txBody>
      </p:sp>
      <p:sp>
        <p:nvSpPr>
          <p:cNvPr id="215" name="TextBox 214">
            <a:extLst>
              <a:ext uri="{FF2B5EF4-FFF2-40B4-BE49-F238E27FC236}">
                <a16:creationId xmlns:a16="http://schemas.microsoft.com/office/drawing/2014/main" id="{54C44467-7517-42E5-9BC4-E261AF79579A}"/>
              </a:ext>
            </a:extLst>
          </p:cNvPr>
          <p:cNvSpPr txBox="1"/>
          <p:nvPr/>
        </p:nvSpPr>
        <p:spPr>
          <a:xfrm>
            <a:off x="601089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UWP Components</a:t>
            </a:r>
          </a:p>
        </p:txBody>
      </p:sp>
      <p:sp>
        <p:nvSpPr>
          <p:cNvPr id="216" name="TextBox 215">
            <a:extLst>
              <a:ext uri="{FF2B5EF4-FFF2-40B4-BE49-F238E27FC236}">
                <a16:creationId xmlns:a16="http://schemas.microsoft.com/office/drawing/2014/main" id="{B17609CD-038B-476F-9997-95D78CDF994C}"/>
              </a:ext>
            </a:extLst>
          </p:cNvPr>
          <p:cNvSpPr txBox="1"/>
          <p:nvPr/>
        </p:nvSpPr>
        <p:spPr>
          <a:xfrm>
            <a:off x="9957817"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Adaptive cards</a:t>
            </a:r>
          </a:p>
        </p:txBody>
      </p:sp>
      <p:sp>
        <p:nvSpPr>
          <p:cNvPr id="217" name="TextBox 216">
            <a:extLst>
              <a:ext uri="{FF2B5EF4-FFF2-40B4-BE49-F238E27FC236}">
                <a16:creationId xmlns:a16="http://schemas.microsoft.com/office/drawing/2014/main" id="{E60D811F-C941-4620-89AD-A68F5E891A63}"/>
              </a:ext>
            </a:extLst>
          </p:cNvPr>
          <p:cNvSpPr txBox="1"/>
          <p:nvPr/>
        </p:nvSpPr>
        <p:spPr>
          <a:xfrm>
            <a:off x="798435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algn="ctr"/>
            <a:r>
              <a:rPr lang="en-US"/>
              <a:t>Pickers</a:t>
            </a:r>
          </a:p>
        </p:txBody>
      </p:sp>
      <p:sp>
        <p:nvSpPr>
          <p:cNvPr id="218" name="TextBox 217">
            <a:extLst>
              <a:ext uri="{FF2B5EF4-FFF2-40B4-BE49-F238E27FC236}">
                <a16:creationId xmlns:a16="http://schemas.microsoft.com/office/drawing/2014/main" id="{3B11EB73-3418-4B7D-AD2C-4F21AA9D831A}"/>
              </a:ext>
            </a:extLst>
          </p:cNvPr>
          <p:cNvSpPr txBox="1"/>
          <p:nvPr/>
        </p:nvSpPr>
        <p:spPr>
          <a:xfrm>
            <a:off x="4037436" y="3330835"/>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React components</a:t>
            </a:r>
          </a:p>
        </p:txBody>
      </p:sp>
      <p:sp>
        <p:nvSpPr>
          <p:cNvPr id="222" name="Rectangle 221">
            <a:extLst>
              <a:ext uri="{FF2B5EF4-FFF2-40B4-BE49-F238E27FC236}">
                <a16:creationId xmlns:a16="http://schemas.microsoft.com/office/drawing/2014/main" id="{8714E79A-2C78-4BF7-8424-3D2F84B787E7}"/>
              </a:ext>
            </a:extLst>
          </p:cNvPr>
          <p:cNvSpPr/>
          <p:nvPr/>
        </p:nvSpPr>
        <p:spPr>
          <a:xfrm>
            <a:off x="588263" y="3283329"/>
            <a:ext cx="396904"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UX</a:t>
            </a:r>
          </a:p>
        </p:txBody>
      </p:sp>
      <p:sp>
        <p:nvSpPr>
          <p:cNvPr id="201" name="TextBox 200">
            <a:extLst>
              <a:ext uri="{FF2B5EF4-FFF2-40B4-BE49-F238E27FC236}">
                <a16:creationId xmlns:a16="http://schemas.microsoft.com/office/drawing/2014/main" id="{846DCDA5-9CDA-457C-B176-CE71887A368B}"/>
              </a:ext>
            </a:extLst>
          </p:cNvPr>
          <p:cNvSpPr txBox="1"/>
          <p:nvPr/>
        </p:nvSpPr>
        <p:spPr>
          <a:xfrm>
            <a:off x="403743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Implicit-grant</a:t>
            </a:r>
          </a:p>
        </p:txBody>
      </p:sp>
      <p:sp>
        <p:nvSpPr>
          <p:cNvPr id="202" name="TextBox 201">
            <a:extLst>
              <a:ext uri="{FF2B5EF4-FFF2-40B4-BE49-F238E27FC236}">
                <a16:creationId xmlns:a16="http://schemas.microsoft.com/office/drawing/2014/main" id="{2F421D98-A8C8-4C0E-8CB5-036EAF158267}"/>
              </a:ext>
            </a:extLst>
          </p:cNvPr>
          <p:cNvSpPr txBox="1"/>
          <p:nvPr/>
        </p:nvSpPr>
        <p:spPr>
          <a:xfrm>
            <a:off x="206397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Auth-code</a:t>
            </a:r>
          </a:p>
        </p:txBody>
      </p:sp>
      <p:sp>
        <p:nvSpPr>
          <p:cNvPr id="203" name="TextBox 202">
            <a:extLst>
              <a:ext uri="{FF2B5EF4-FFF2-40B4-BE49-F238E27FC236}">
                <a16:creationId xmlns:a16="http://schemas.microsoft.com/office/drawing/2014/main" id="{E828AD38-BB64-40FE-996F-4C3884CA7C6D}"/>
              </a:ext>
            </a:extLst>
          </p:cNvPr>
          <p:cNvSpPr txBox="1"/>
          <p:nvPr/>
        </p:nvSpPr>
        <p:spPr>
          <a:xfrm>
            <a:off x="601089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Device-code</a:t>
            </a:r>
          </a:p>
        </p:txBody>
      </p:sp>
      <p:sp>
        <p:nvSpPr>
          <p:cNvPr id="204" name="TextBox 203">
            <a:extLst>
              <a:ext uri="{FF2B5EF4-FFF2-40B4-BE49-F238E27FC236}">
                <a16:creationId xmlns:a16="http://schemas.microsoft.com/office/drawing/2014/main" id="{DAF99041-3BAB-4DEE-839E-F5208F1DB265}"/>
              </a:ext>
            </a:extLst>
          </p:cNvPr>
          <p:cNvSpPr txBox="1"/>
          <p:nvPr/>
        </p:nvSpPr>
        <p:spPr>
          <a:xfrm>
            <a:off x="7984356"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On-behalf-of</a:t>
            </a:r>
          </a:p>
        </p:txBody>
      </p:sp>
      <p:sp>
        <p:nvSpPr>
          <p:cNvPr id="205" name="TextBox 204">
            <a:extLst>
              <a:ext uri="{FF2B5EF4-FFF2-40B4-BE49-F238E27FC236}">
                <a16:creationId xmlns:a16="http://schemas.microsoft.com/office/drawing/2014/main" id="{320F2EF3-ACA1-4A74-B602-142885C7EB2C}"/>
              </a:ext>
            </a:extLst>
          </p:cNvPr>
          <p:cNvSpPr txBox="1"/>
          <p:nvPr/>
        </p:nvSpPr>
        <p:spPr>
          <a:xfrm>
            <a:off x="9957817" y="2762201"/>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algn="ctr"/>
            <a:r>
              <a:rPr lang="en-US" sz="1400">
                <a:gradFill>
                  <a:gsLst>
                    <a:gs pos="2917">
                      <a:schemeClr val="tx1"/>
                    </a:gs>
                    <a:gs pos="30000">
                      <a:schemeClr val="tx1"/>
                    </a:gs>
                  </a:gsLst>
                  <a:lin ang="5400000" scaled="0"/>
                </a:gradFill>
              </a:rPr>
              <a:t>Client-credentials</a:t>
            </a:r>
          </a:p>
        </p:txBody>
      </p:sp>
      <p:sp>
        <p:nvSpPr>
          <p:cNvPr id="223" name="Rectangle 222">
            <a:extLst>
              <a:ext uri="{FF2B5EF4-FFF2-40B4-BE49-F238E27FC236}">
                <a16:creationId xmlns:a16="http://schemas.microsoft.com/office/drawing/2014/main" id="{9E6107F2-CB18-452B-8218-7C1BC12D426A}"/>
              </a:ext>
            </a:extLst>
          </p:cNvPr>
          <p:cNvSpPr/>
          <p:nvPr/>
        </p:nvSpPr>
        <p:spPr>
          <a:xfrm>
            <a:off x="588263" y="2714695"/>
            <a:ext cx="600485" cy="369332"/>
          </a:xfrm>
          <a:prstGeom prst="rect">
            <a:avLst/>
          </a:prstGeom>
        </p:spPr>
        <p:txBody>
          <a:bodyPr wrap="none" lIns="0">
            <a:spAutoFit/>
          </a:bodyPr>
          <a:lstStyle/>
          <a:p>
            <a:pPr defTabSz="932472" fontAlgn="base">
              <a:spcBef>
                <a:spcPct val="0"/>
              </a:spcBef>
              <a:spcAft>
                <a:spcPct val="0"/>
              </a:spcAft>
            </a:pPr>
            <a:r>
              <a:rPr lang="en-US" sz="1800">
                <a:latin typeface="+mj-lt"/>
                <a:cs typeface="Segoe UI" pitchFamily="34" charset="0"/>
              </a:rPr>
              <a:t>Auth</a:t>
            </a:r>
          </a:p>
        </p:txBody>
      </p:sp>
      <p:sp>
        <p:nvSpPr>
          <p:cNvPr id="170" name="TextBox 169">
            <a:extLst>
              <a:ext uri="{FF2B5EF4-FFF2-40B4-BE49-F238E27FC236}">
                <a16:creationId xmlns:a16="http://schemas.microsoft.com/office/drawing/2014/main" id="{9C1CA7F4-FE07-4E56-A5C1-B580B3A1A2A5}"/>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Automation</a:t>
            </a:r>
          </a:p>
        </p:txBody>
      </p:sp>
      <p:sp>
        <p:nvSpPr>
          <p:cNvPr id="171" name="TextBox 170">
            <a:extLst>
              <a:ext uri="{FF2B5EF4-FFF2-40B4-BE49-F238E27FC236}">
                <a16:creationId xmlns:a16="http://schemas.microsoft.com/office/drawing/2014/main" id="{F531C798-E6D5-4FBD-9629-ECBEC793B533}"/>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Bots</a:t>
            </a:r>
          </a:p>
        </p:txBody>
      </p:sp>
      <p:sp>
        <p:nvSpPr>
          <p:cNvPr id="172" name="TextBox 171">
            <a:extLst>
              <a:ext uri="{FF2B5EF4-FFF2-40B4-BE49-F238E27FC236}">
                <a16:creationId xmlns:a16="http://schemas.microsoft.com/office/drawing/2014/main" id="{18E4DF4D-8BBD-462C-B4B7-7A3BD2627C20}"/>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Analytics</a:t>
            </a:r>
          </a:p>
        </p:txBody>
      </p:sp>
      <p:sp>
        <p:nvSpPr>
          <p:cNvPr id="173" name="TextBox 172">
            <a:extLst>
              <a:ext uri="{FF2B5EF4-FFF2-40B4-BE49-F238E27FC236}">
                <a16:creationId xmlns:a16="http://schemas.microsoft.com/office/drawing/2014/main" id="{56590F42-BE86-42C3-B225-8651F56DD69B}"/>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r>
              <a:rPr lang="en-US">
                <a:solidFill>
                  <a:schemeClr val="tx1"/>
                </a:solidFill>
                <a:latin typeface="+mj-lt"/>
              </a:rPr>
              <a:t>Native</a:t>
            </a:r>
          </a:p>
        </p:txBody>
      </p:sp>
      <p:sp>
        <p:nvSpPr>
          <p:cNvPr id="174" name="TextBox 173">
            <a:extLst>
              <a:ext uri="{FF2B5EF4-FFF2-40B4-BE49-F238E27FC236}">
                <a16:creationId xmlns:a16="http://schemas.microsoft.com/office/drawing/2014/main" id="{CC04A07F-37CD-4D9B-BF5F-78D8CD916AE6}"/>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Flows</a:t>
            </a:r>
          </a:p>
        </p:txBody>
      </p:sp>
      <p:grpSp>
        <p:nvGrpSpPr>
          <p:cNvPr id="193" name="Group 192">
            <a:extLst>
              <a:ext uri="{FF2B5EF4-FFF2-40B4-BE49-F238E27FC236}">
                <a16:creationId xmlns:a16="http://schemas.microsoft.com/office/drawing/2014/main" id="{73603E05-555C-4496-A267-595BF103EE3B}"/>
              </a:ext>
            </a:extLst>
          </p:cNvPr>
          <p:cNvGrpSpPr/>
          <p:nvPr/>
        </p:nvGrpSpPr>
        <p:grpSpPr>
          <a:xfrm>
            <a:off x="9137860" y="5355414"/>
            <a:ext cx="546852" cy="377063"/>
            <a:chOff x="9390745" y="6012399"/>
            <a:chExt cx="546852" cy="377063"/>
          </a:xfrm>
        </p:grpSpPr>
        <p:sp>
          <p:nvSpPr>
            <p:cNvPr id="200" name="Freeform 24">
              <a:extLst>
                <a:ext uri="{FF2B5EF4-FFF2-40B4-BE49-F238E27FC236}">
                  <a16:creationId xmlns:a16="http://schemas.microsoft.com/office/drawing/2014/main" id="{A5244769-A9A8-4ACE-800B-1131DC032AB4}"/>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5">
              <a:extLst>
                <a:ext uri="{FF2B5EF4-FFF2-40B4-BE49-F238E27FC236}">
                  <a16:creationId xmlns:a16="http://schemas.microsoft.com/office/drawing/2014/main" id="{494B9432-D6FC-4E7E-A0FB-414B459023C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26">
              <a:extLst>
                <a:ext uri="{FF2B5EF4-FFF2-40B4-BE49-F238E27FC236}">
                  <a16:creationId xmlns:a16="http://schemas.microsoft.com/office/drawing/2014/main" id="{98D3A169-1251-492B-94ED-6F7BBA2853F2}"/>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6">
              <a:extLst>
                <a:ext uri="{FF2B5EF4-FFF2-40B4-BE49-F238E27FC236}">
                  <a16:creationId xmlns:a16="http://schemas.microsoft.com/office/drawing/2014/main" id="{DD8DF009-7A00-4234-9C0E-3639BF1B486E}"/>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5">
              <a:extLst>
                <a:ext uri="{FF2B5EF4-FFF2-40B4-BE49-F238E27FC236}">
                  <a16:creationId xmlns:a16="http://schemas.microsoft.com/office/drawing/2014/main" id="{87694AC0-ED4A-4D51-A037-45A47B025722}"/>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30" name="Straight Connector 229">
              <a:extLst>
                <a:ext uri="{FF2B5EF4-FFF2-40B4-BE49-F238E27FC236}">
                  <a16:creationId xmlns:a16="http://schemas.microsoft.com/office/drawing/2014/main" id="{A262AF8B-E625-43A8-A48D-1DE64D1B0A8E}"/>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7CDDDDD-B40F-427C-8BC4-9290A17CC2E6}"/>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E1657A3-D218-4BDA-B7CA-32E0F6D0ADBD}"/>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A523A83-6556-43B7-B79B-A7B2152F42C5}"/>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DFEEC80-2569-4D1F-8093-ECB6E3E4618D}"/>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5" name="Freeform 36">
              <a:extLst>
                <a:ext uri="{FF2B5EF4-FFF2-40B4-BE49-F238E27FC236}">
                  <a16:creationId xmlns:a16="http://schemas.microsoft.com/office/drawing/2014/main" id="{65838475-9CBF-4AEB-A695-73ADD6CD8BCC}"/>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6" name="Group 235">
            <a:extLst>
              <a:ext uri="{FF2B5EF4-FFF2-40B4-BE49-F238E27FC236}">
                <a16:creationId xmlns:a16="http://schemas.microsoft.com/office/drawing/2014/main" id="{9A4CE27A-F0B0-47A4-B01D-69C0151F56C7}"/>
              </a:ext>
            </a:extLst>
          </p:cNvPr>
          <p:cNvGrpSpPr/>
          <p:nvPr/>
        </p:nvGrpSpPr>
        <p:grpSpPr>
          <a:xfrm>
            <a:off x="10231475" y="1615424"/>
            <a:ext cx="954695" cy="610153"/>
            <a:chOff x="8415591" y="1300508"/>
            <a:chExt cx="1049725" cy="670888"/>
          </a:xfrm>
        </p:grpSpPr>
        <p:grpSp>
          <p:nvGrpSpPr>
            <p:cNvPr id="237" name="Group 236">
              <a:extLst>
                <a:ext uri="{FF2B5EF4-FFF2-40B4-BE49-F238E27FC236}">
                  <a16:creationId xmlns:a16="http://schemas.microsoft.com/office/drawing/2014/main" id="{F9F9F675-9D86-4620-A1A0-39F73F14F6E3}"/>
                </a:ext>
              </a:extLst>
            </p:cNvPr>
            <p:cNvGrpSpPr/>
            <p:nvPr/>
          </p:nvGrpSpPr>
          <p:grpSpPr>
            <a:xfrm>
              <a:off x="8415591" y="1561014"/>
              <a:ext cx="476085" cy="341540"/>
              <a:chOff x="8094049" y="1510237"/>
              <a:chExt cx="476085" cy="341540"/>
            </a:xfrm>
          </p:grpSpPr>
          <p:sp>
            <p:nvSpPr>
              <p:cNvPr id="245" name="Freeform 40">
                <a:extLst>
                  <a:ext uri="{FF2B5EF4-FFF2-40B4-BE49-F238E27FC236}">
                    <a16:creationId xmlns:a16="http://schemas.microsoft.com/office/drawing/2014/main" id="{3726DB1E-63BD-43D1-9627-5D5E4CDF06A7}"/>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Rectangle 245">
                <a:extLst>
                  <a:ext uri="{FF2B5EF4-FFF2-40B4-BE49-F238E27FC236}">
                    <a16:creationId xmlns:a16="http://schemas.microsoft.com/office/drawing/2014/main" id="{830330EF-F7BD-4B73-89A0-750208DCF361}"/>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8" name="Group 18">
              <a:extLst>
                <a:ext uri="{FF2B5EF4-FFF2-40B4-BE49-F238E27FC236}">
                  <a16:creationId xmlns:a16="http://schemas.microsoft.com/office/drawing/2014/main" id="{D54266EC-972E-46AE-978F-B692E3B01872}"/>
                </a:ext>
              </a:extLst>
            </p:cNvPr>
            <p:cNvGrpSpPr>
              <a:grpSpLocks noChangeAspect="1"/>
            </p:cNvGrpSpPr>
            <p:nvPr/>
          </p:nvGrpSpPr>
          <p:grpSpPr bwMode="auto">
            <a:xfrm>
              <a:off x="8681085" y="1300508"/>
              <a:ext cx="549037" cy="653253"/>
              <a:chOff x="3620" y="233"/>
              <a:chExt cx="216" cy="257"/>
            </a:xfrm>
          </p:grpSpPr>
          <p:sp>
            <p:nvSpPr>
              <p:cNvPr id="240" name="Freeform 19">
                <a:extLst>
                  <a:ext uri="{FF2B5EF4-FFF2-40B4-BE49-F238E27FC236}">
                    <a16:creationId xmlns:a16="http://schemas.microsoft.com/office/drawing/2014/main" id="{76DEE1BB-3ED3-440C-8B8B-4767B257DBA9}"/>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1" name="Freeform 20">
                <a:extLst>
                  <a:ext uri="{FF2B5EF4-FFF2-40B4-BE49-F238E27FC236}">
                    <a16:creationId xmlns:a16="http://schemas.microsoft.com/office/drawing/2014/main" id="{7E810D89-6DE9-467F-9077-7C936F8C7C8E}"/>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2" name="Freeform 21">
                <a:extLst>
                  <a:ext uri="{FF2B5EF4-FFF2-40B4-BE49-F238E27FC236}">
                    <a16:creationId xmlns:a16="http://schemas.microsoft.com/office/drawing/2014/main" id="{5501CD03-2DEA-4853-B0ED-7356FEE7C98D}"/>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3" name="Freeform 22">
                <a:extLst>
                  <a:ext uri="{FF2B5EF4-FFF2-40B4-BE49-F238E27FC236}">
                    <a16:creationId xmlns:a16="http://schemas.microsoft.com/office/drawing/2014/main" id="{EC211FE7-CDFC-420E-BE60-F417D84249EC}"/>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44" name="Freeform 23">
                <a:extLst>
                  <a:ext uri="{FF2B5EF4-FFF2-40B4-BE49-F238E27FC236}">
                    <a16:creationId xmlns:a16="http://schemas.microsoft.com/office/drawing/2014/main" id="{719700E5-E19A-4089-B705-71FD4271449C}"/>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239" name="Freeform 44">
              <a:extLst>
                <a:ext uri="{FF2B5EF4-FFF2-40B4-BE49-F238E27FC236}">
                  <a16:creationId xmlns:a16="http://schemas.microsoft.com/office/drawing/2014/main" id="{22687076-3C51-4F89-BF13-D6F13487B6D2}"/>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5" name="Rectangle 174">
            <a:extLst>
              <a:ext uri="{FF2B5EF4-FFF2-40B4-BE49-F238E27FC236}">
                <a16:creationId xmlns:a16="http://schemas.microsoft.com/office/drawing/2014/main" id="{951B03C4-1882-4C88-9624-154B7261DA8D}"/>
              </a:ext>
            </a:extLst>
          </p:cNvPr>
          <p:cNvSpPr/>
          <p:nvPr/>
        </p:nvSpPr>
        <p:spPr bwMode="auto">
          <a:xfrm>
            <a:off x="7246113" y="1913281"/>
            <a:ext cx="1134015"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66" name="TextBox 165">
            <a:extLst>
              <a:ext uri="{FF2B5EF4-FFF2-40B4-BE49-F238E27FC236}">
                <a16:creationId xmlns:a16="http://schemas.microsoft.com/office/drawing/2014/main" id="{A8AFEDEC-5048-4E3D-897C-89CE6C1535A6}"/>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algn="ctr"/>
            <a:r>
              <a:rPr lang="en-US" sz="1400">
                <a:solidFill>
                  <a:schemeClr val="tx1"/>
                </a:solidFill>
                <a:latin typeface="+mj-lt"/>
              </a:rPr>
              <a:t>Web</a:t>
            </a:r>
          </a:p>
        </p:txBody>
      </p:sp>
      <p:sp>
        <p:nvSpPr>
          <p:cNvPr id="178" name="Rectangle 177">
            <a:extLst>
              <a:ext uri="{FF2B5EF4-FFF2-40B4-BE49-F238E27FC236}">
                <a16:creationId xmlns:a16="http://schemas.microsoft.com/office/drawing/2014/main" id="{BFF74AD8-F43A-43EC-BBA2-7D86631DD8FA}"/>
              </a:ext>
            </a:extLst>
          </p:cNvPr>
          <p:cNvSpPr/>
          <p:nvPr/>
        </p:nvSpPr>
        <p:spPr bwMode="auto">
          <a:xfrm>
            <a:off x="4806511" y="5166374"/>
            <a:ext cx="3121352" cy="667102"/>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18" name="TextBox 117">
            <a:extLst>
              <a:ext uri="{FF2B5EF4-FFF2-40B4-BE49-F238E27FC236}">
                <a16:creationId xmlns:a16="http://schemas.microsoft.com/office/drawing/2014/main" id="{8FF0E207-4A35-4D5B-A769-235CC08285FA}"/>
              </a:ext>
            </a:extLst>
          </p:cNvPr>
          <p:cNvSpPr txBox="1"/>
          <p:nvPr/>
        </p:nvSpPr>
        <p:spPr>
          <a:xfrm>
            <a:off x="5680825" y="5294350"/>
            <a:ext cx="2267261"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REST APIs and Webhooks</a:t>
            </a:r>
          </a:p>
        </p:txBody>
      </p:sp>
      <p:grpSp>
        <p:nvGrpSpPr>
          <p:cNvPr id="130" name="Group 129">
            <a:extLst>
              <a:ext uri="{FF2B5EF4-FFF2-40B4-BE49-F238E27FC236}">
                <a16:creationId xmlns:a16="http://schemas.microsoft.com/office/drawing/2014/main" id="{2FFC747A-7A50-4CDC-9E21-FFEB7E6B72E6}"/>
              </a:ext>
            </a:extLst>
          </p:cNvPr>
          <p:cNvGrpSpPr/>
          <p:nvPr/>
        </p:nvGrpSpPr>
        <p:grpSpPr>
          <a:xfrm>
            <a:off x="4954480" y="5276298"/>
            <a:ext cx="512476" cy="466990"/>
            <a:chOff x="5081869" y="3955592"/>
            <a:chExt cx="729574" cy="664821"/>
          </a:xfrm>
        </p:grpSpPr>
        <p:grpSp>
          <p:nvGrpSpPr>
            <p:cNvPr id="131" name="Group 130">
              <a:extLst>
                <a:ext uri="{FF2B5EF4-FFF2-40B4-BE49-F238E27FC236}">
                  <a16:creationId xmlns:a16="http://schemas.microsoft.com/office/drawing/2014/main" id="{4B8D5743-CBF7-4195-BF90-4D066B3F6D71}"/>
                </a:ext>
              </a:extLst>
            </p:cNvPr>
            <p:cNvGrpSpPr/>
            <p:nvPr/>
          </p:nvGrpSpPr>
          <p:grpSpPr>
            <a:xfrm rot="8100000">
              <a:off x="5635810" y="4401411"/>
              <a:ext cx="75530" cy="166061"/>
              <a:chOff x="11254944" y="181522"/>
              <a:chExt cx="133855" cy="294296"/>
            </a:xfrm>
            <a:solidFill>
              <a:srgbClr val="0078D4"/>
            </a:solidFill>
          </p:grpSpPr>
          <p:sp>
            <p:nvSpPr>
              <p:cNvPr id="163" name="Oval 162">
                <a:extLst>
                  <a:ext uri="{FF2B5EF4-FFF2-40B4-BE49-F238E27FC236}">
                    <a16:creationId xmlns:a16="http://schemas.microsoft.com/office/drawing/2014/main" id="{69E1873D-1CA7-4EF6-8AD8-4E9419B37DE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a:extLst>
                  <a:ext uri="{FF2B5EF4-FFF2-40B4-BE49-F238E27FC236}">
                    <a16:creationId xmlns:a16="http://schemas.microsoft.com/office/drawing/2014/main" id="{9C43EEB8-A92C-45E5-A3D7-BC6D21E4CAF4}"/>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2" name="Group 131">
              <a:extLst>
                <a:ext uri="{FF2B5EF4-FFF2-40B4-BE49-F238E27FC236}">
                  <a16:creationId xmlns:a16="http://schemas.microsoft.com/office/drawing/2014/main" id="{BE3D01FF-79D6-4DB4-B603-103092E07000}"/>
                </a:ext>
              </a:extLst>
            </p:cNvPr>
            <p:cNvGrpSpPr/>
            <p:nvPr/>
          </p:nvGrpSpPr>
          <p:grpSpPr>
            <a:xfrm rot="13500000">
              <a:off x="5187951" y="4401411"/>
              <a:ext cx="75530" cy="166061"/>
              <a:chOff x="11254944" y="181522"/>
              <a:chExt cx="133855" cy="294296"/>
            </a:xfrm>
            <a:solidFill>
              <a:srgbClr val="0078D4"/>
            </a:solidFill>
          </p:grpSpPr>
          <p:sp>
            <p:nvSpPr>
              <p:cNvPr id="161" name="Oval 160">
                <a:extLst>
                  <a:ext uri="{FF2B5EF4-FFF2-40B4-BE49-F238E27FC236}">
                    <a16:creationId xmlns:a16="http://schemas.microsoft.com/office/drawing/2014/main" id="{DBAF84A8-81B7-48C2-B460-D7C0BC8E8A2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E266E919-F17D-4502-9FAF-BAAC096988A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3" name="Group 132">
              <a:extLst>
                <a:ext uri="{FF2B5EF4-FFF2-40B4-BE49-F238E27FC236}">
                  <a16:creationId xmlns:a16="http://schemas.microsoft.com/office/drawing/2014/main" id="{4AEB2466-1834-44F0-B67B-3709CA4C34D8}"/>
                </a:ext>
              </a:extLst>
            </p:cNvPr>
            <p:cNvGrpSpPr/>
            <p:nvPr/>
          </p:nvGrpSpPr>
          <p:grpSpPr>
            <a:xfrm rot="2700000">
              <a:off x="5635810" y="4018394"/>
              <a:ext cx="75530" cy="166061"/>
              <a:chOff x="11254944" y="181522"/>
              <a:chExt cx="133855" cy="294296"/>
            </a:xfrm>
            <a:solidFill>
              <a:srgbClr val="0078D4"/>
            </a:solidFill>
          </p:grpSpPr>
          <p:sp>
            <p:nvSpPr>
              <p:cNvPr id="159" name="Oval 158">
                <a:extLst>
                  <a:ext uri="{FF2B5EF4-FFF2-40B4-BE49-F238E27FC236}">
                    <a16:creationId xmlns:a16="http://schemas.microsoft.com/office/drawing/2014/main" id="{C897EEA5-DA21-4235-AF5A-364BF1A0A08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a:extLst>
                  <a:ext uri="{FF2B5EF4-FFF2-40B4-BE49-F238E27FC236}">
                    <a16:creationId xmlns:a16="http://schemas.microsoft.com/office/drawing/2014/main" id="{193FE5F9-D481-4758-8004-AAB8CA770C10}"/>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4" name="Group 133">
              <a:extLst>
                <a:ext uri="{FF2B5EF4-FFF2-40B4-BE49-F238E27FC236}">
                  <a16:creationId xmlns:a16="http://schemas.microsoft.com/office/drawing/2014/main" id="{D5071EF8-936A-45D4-B675-C057F39E671B}"/>
                </a:ext>
              </a:extLst>
            </p:cNvPr>
            <p:cNvGrpSpPr/>
            <p:nvPr/>
          </p:nvGrpSpPr>
          <p:grpSpPr>
            <a:xfrm rot="18900000">
              <a:off x="5187951" y="4018394"/>
              <a:ext cx="75530" cy="166061"/>
              <a:chOff x="11254944" y="181522"/>
              <a:chExt cx="133855" cy="294296"/>
            </a:xfrm>
            <a:solidFill>
              <a:srgbClr val="0078D4"/>
            </a:solidFill>
          </p:grpSpPr>
          <p:sp>
            <p:nvSpPr>
              <p:cNvPr id="157" name="Oval 156">
                <a:extLst>
                  <a:ext uri="{FF2B5EF4-FFF2-40B4-BE49-F238E27FC236}">
                    <a16:creationId xmlns:a16="http://schemas.microsoft.com/office/drawing/2014/main" id="{8F8BA92F-8364-4AC2-89C4-5A5A9F19AF4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a:extLst>
                  <a:ext uri="{FF2B5EF4-FFF2-40B4-BE49-F238E27FC236}">
                    <a16:creationId xmlns:a16="http://schemas.microsoft.com/office/drawing/2014/main" id="{69CBB08F-4BA0-454C-A1BC-200AD413056E}"/>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a:extLst>
                <a:ext uri="{FF2B5EF4-FFF2-40B4-BE49-F238E27FC236}">
                  <a16:creationId xmlns:a16="http://schemas.microsoft.com/office/drawing/2014/main" id="{9A6C5A08-B2A3-469E-AB8A-7134F850946B}"/>
                </a:ext>
              </a:extLst>
            </p:cNvPr>
            <p:cNvGrpSpPr/>
            <p:nvPr/>
          </p:nvGrpSpPr>
          <p:grpSpPr>
            <a:xfrm>
              <a:off x="5408985" y="3955592"/>
              <a:ext cx="75530" cy="166061"/>
              <a:chOff x="11254944" y="181522"/>
              <a:chExt cx="133855" cy="294296"/>
            </a:xfrm>
            <a:solidFill>
              <a:srgbClr val="0078D4"/>
            </a:solidFill>
          </p:grpSpPr>
          <p:sp>
            <p:nvSpPr>
              <p:cNvPr id="155" name="Oval 154">
                <a:extLst>
                  <a:ext uri="{FF2B5EF4-FFF2-40B4-BE49-F238E27FC236}">
                    <a16:creationId xmlns:a16="http://schemas.microsoft.com/office/drawing/2014/main" id="{45C0BFCA-4725-4458-B6B0-0840F0AF990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a:extLst>
                  <a:ext uri="{FF2B5EF4-FFF2-40B4-BE49-F238E27FC236}">
                    <a16:creationId xmlns:a16="http://schemas.microsoft.com/office/drawing/2014/main" id="{E0D04667-BD90-42AE-9354-4A778234C616}"/>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a:extLst>
                <a:ext uri="{FF2B5EF4-FFF2-40B4-BE49-F238E27FC236}">
                  <a16:creationId xmlns:a16="http://schemas.microsoft.com/office/drawing/2014/main" id="{553B3FB4-B7B4-438A-BC7F-C475FD6840F1}"/>
                </a:ext>
              </a:extLst>
            </p:cNvPr>
            <p:cNvGrpSpPr/>
            <p:nvPr/>
          </p:nvGrpSpPr>
          <p:grpSpPr>
            <a:xfrm rot="10800000">
              <a:off x="5408985" y="4454352"/>
              <a:ext cx="75530" cy="166061"/>
              <a:chOff x="11254944" y="181522"/>
              <a:chExt cx="133855" cy="294296"/>
            </a:xfrm>
            <a:solidFill>
              <a:srgbClr val="0078D4"/>
            </a:solidFill>
          </p:grpSpPr>
          <p:sp>
            <p:nvSpPr>
              <p:cNvPr id="153" name="Oval 152">
                <a:extLst>
                  <a:ext uri="{FF2B5EF4-FFF2-40B4-BE49-F238E27FC236}">
                    <a16:creationId xmlns:a16="http://schemas.microsoft.com/office/drawing/2014/main" id="{D8F213E2-6A2E-40B4-8DF8-4B2F753E26B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a:extLst>
                  <a:ext uri="{FF2B5EF4-FFF2-40B4-BE49-F238E27FC236}">
                    <a16:creationId xmlns:a16="http://schemas.microsoft.com/office/drawing/2014/main" id="{C0AA41E8-4DAC-4CBF-9779-00A928F4FE0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7" name="Group 136">
              <a:extLst>
                <a:ext uri="{FF2B5EF4-FFF2-40B4-BE49-F238E27FC236}">
                  <a16:creationId xmlns:a16="http://schemas.microsoft.com/office/drawing/2014/main" id="{B95EEA8C-72E9-470E-B66C-AABF23DA3269}"/>
                </a:ext>
              </a:extLst>
            </p:cNvPr>
            <p:cNvGrpSpPr/>
            <p:nvPr/>
          </p:nvGrpSpPr>
          <p:grpSpPr>
            <a:xfrm rot="5400000">
              <a:off x="5690648" y="4204973"/>
              <a:ext cx="75530" cy="166061"/>
              <a:chOff x="11254944" y="181522"/>
              <a:chExt cx="133855" cy="294296"/>
            </a:xfrm>
            <a:solidFill>
              <a:srgbClr val="0078D4"/>
            </a:solidFill>
          </p:grpSpPr>
          <p:sp>
            <p:nvSpPr>
              <p:cNvPr id="151" name="Oval 150">
                <a:extLst>
                  <a:ext uri="{FF2B5EF4-FFF2-40B4-BE49-F238E27FC236}">
                    <a16:creationId xmlns:a16="http://schemas.microsoft.com/office/drawing/2014/main" id="{A7F4CE8A-D941-44C9-B09A-DA291F38CF1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a:extLst>
                  <a:ext uri="{FF2B5EF4-FFF2-40B4-BE49-F238E27FC236}">
                    <a16:creationId xmlns:a16="http://schemas.microsoft.com/office/drawing/2014/main" id="{5BF1C04B-B6A3-4D72-8032-46EB84B5CCE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8" name="Group 137">
              <a:extLst>
                <a:ext uri="{FF2B5EF4-FFF2-40B4-BE49-F238E27FC236}">
                  <a16:creationId xmlns:a16="http://schemas.microsoft.com/office/drawing/2014/main" id="{B8413D6B-E40B-4809-B42E-97CB391EABC8}"/>
                </a:ext>
              </a:extLst>
            </p:cNvPr>
            <p:cNvGrpSpPr/>
            <p:nvPr/>
          </p:nvGrpSpPr>
          <p:grpSpPr>
            <a:xfrm rot="16200000">
              <a:off x="5127135" y="4204972"/>
              <a:ext cx="75530" cy="166061"/>
              <a:chOff x="11254944" y="181522"/>
              <a:chExt cx="133855" cy="294296"/>
            </a:xfrm>
            <a:solidFill>
              <a:srgbClr val="0078D4"/>
            </a:solidFill>
          </p:grpSpPr>
          <p:sp>
            <p:nvSpPr>
              <p:cNvPr id="149" name="Oval 148">
                <a:extLst>
                  <a:ext uri="{FF2B5EF4-FFF2-40B4-BE49-F238E27FC236}">
                    <a16:creationId xmlns:a16="http://schemas.microsoft.com/office/drawing/2014/main" id="{CB5EC706-877A-4049-8580-84E11850B95B}"/>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a:extLst>
                  <a:ext uri="{FF2B5EF4-FFF2-40B4-BE49-F238E27FC236}">
                    <a16:creationId xmlns:a16="http://schemas.microsoft.com/office/drawing/2014/main" id="{5B853A25-2342-4A60-A1E8-87349846B370}"/>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9" name="Group 138">
              <a:extLst>
                <a:ext uri="{FF2B5EF4-FFF2-40B4-BE49-F238E27FC236}">
                  <a16:creationId xmlns:a16="http://schemas.microsoft.com/office/drawing/2014/main" id="{D56C537D-586C-40A7-87DF-E3D163D6B863}"/>
                </a:ext>
              </a:extLst>
            </p:cNvPr>
            <p:cNvGrpSpPr/>
            <p:nvPr/>
          </p:nvGrpSpPr>
          <p:grpSpPr>
            <a:xfrm>
              <a:off x="5246373" y="4117638"/>
              <a:ext cx="402825" cy="340673"/>
              <a:chOff x="10943433" y="301623"/>
              <a:chExt cx="406400" cy="343696"/>
            </a:xfrm>
          </p:grpSpPr>
          <p:sp>
            <p:nvSpPr>
              <p:cNvPr id="140" name="Freeform 50">
                <a:extLst>
                  <a:ext uri="{FF2B5EF4-FFF2-40B4-BE49-F238E27FC236}">
                    <a16:creationId xmlns:a16="http://schemas.microsoft.com/office/drawing/2014/main" id="{08BB9C54-B88E-47F9-AD65-3BC4735CCEE0}"/>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50">
                <a:extLst>
                  <a:ext uri="{FF2B5EF4-FFF2-40B4-BE49-F238E27FC236}">
                    <a16:creationId xmlns:a16="http://schemas.microsoft.com/office/drawing/2014/main" id="{8BFFB847-51CE-4615-A131-E9D8DF92ED78}"/>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2" name="Group 141">
                <a:extLst>
                  <a:ext uri="{FF2B5EF4-FFF2-40B4-BE49-F238E27FC236}">
                    <a16:creationId xmlns:a16="http://schemas.microsoft.com/office/drawing/2014/main" id="{DF043E9F-8381-4A12-915A-C960ADAFEC2D}"/>
                  </a:ext>
                </a:extLst>
              </p:cNvPr>
              <p:cNvGrpSpPr/>
              <p:nvPr/>
            </p:nvGrpSpPr>
            <p:grpSpPr>
              <a:xfrm>
                <a:off x="10974408" y="398922"/>
                <a:ext cx="344451" cy="225177"/>
                <a:chOff x="11633222" y="512763"/>
                <a:chExt cx="261938" cy="203201"/>
              </a:xfrm>
            </p:grpSpPr>
            <p:sp>
              <p:nvSpPr>
                <p:cNvPr id="143" name="Freeform 38">
                  <a:extLst>
                    <a:ext uri="{FF2B5EF4-FFF2-40B4-BE49-F238E27FC236}">
                      <a16:creationId xmlns:a16="http://schemas.microsoft.com/office/drawing/2014/main" id="{EC01F600-2EF1-45FB-8A2D-C4986B41A55A}"/>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39">
                  <a:extLst>
                    <a:ext uri="{FF2B5EF4-FFF2-40B4-BE49-F238E27FC236}">
                      <a16:creationId xmlns:a16="http://schemas.microsoft.com/office/drawing/2014/main" id="{560446D1-A2A0-4A9A-AF4B-389FBED7DB56}"/>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0">
                  <a:extLst>
                    <a:ext uri="{FF2B5EF4-FFF2-40B4-BE49-F238E27FC236}">
                      <a16:creationId xmlns:a16="http://schemas.microsoft.com/office/drawing/2014/main" id="{A0187C3A-37BF-4D43-8DDF-75F96BB868C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41">
                  <a:extLst>
                    <a:ext uri="{FF2B5EF4-FFF2-40B4-BE49-F238E27FC236}">
                      <a16:creationId xmlns:a16="http://schemas.microsoft.com/office/drawing/2014/main" id="{CD88E2ED-BA2B-4D8E-9991-6318DD4D8B63}"/>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2">
                  <a:extLst>
                    <a:ext uri="{FF2B5EF4-FFF2-40B4-BE49-F238E27FC236}">
                      <a16:creationId xmlns:a16="http://schemas.microsoft.com/office/drawing/2014/main" id="{AC46263F-F37A-4727-94B4-BA87A6B452B5}"/>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3">
                  <a:extLst>
                    <a:ext uri="{FF2B5EF4-FFF2-40B4-BE49-F238E27FC236}">
                      <a16:creationId xmlns:a16="http://schemas.microsoft.com/office/drawing/2014/main" id="{33ED76A4-CE25-4A67-A000-12E4DE401173}"/>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180" name="Rectangle 179">
            <a:extLst>
              <a:ext uri="{FF2B5EF4-FFF2-40B4-BE49-F238E27FC236}">
                <a16:creationId xmlns:a16="http://schemas.microsoft.com/office/drawing/2014/main" id="{40ADE3F2-A3A7-43E7-AEDF-6E7535DD5172}"/>
              </a:ext>
            </a:extLst>
          </p:cNvPr>
          <p:cNvSpPr/>
          <p:nvPr/>
        </p:nvSpPr>
        <p:spPr bwMode="auto">
          <a:xfrm>
            <a:off x="3491562" y="6082545"/>
            <a:ext cx="2099010" cy="506140"/>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2" name="Freeform 5">
            <a:extLst>
              <a:ext uri="{FF2B5EF4-FFF2-40B4-BE49-F238E27FC236}">
                <a16:creationId xmlns:a16="http://schemas.microsoft.com/office/drawing/2014/main" id="{6A3351E7-CBDE-4D9E-ABDB-FC5A95FA7256}"/>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8">
            <a:extLst>
              <a:ext uri="{FF2B5EF4-FFF2-40B4-BE49-F238E27FC236}">
                <a16:creationId xmlns:a16="http://schemas.microsoft.com/office/drawing/2014/main" id="{10F62DF3-AE02-47C3-81A3-5ACD8E73B58C}"/>
              </a:ext>
            </a:extLst>
          </p:cNvPr>
          <p:cNvSpPr/>
          <p:nvPr/>
        </p:nvSpPr>
        <p:spPr bwMode="auto">
          <a:xfrm>
            <a:off x="9866940" y="2693375"/>
            <a:ext cx="1865881"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83" name="Rectangle 182">
            <a:extLst>
              <a:ext uri="{FF2B5EF4-FFF2-40B4-BE49-F238E27FC236}">
                <a16:creationId xmlns:a16="http://schemas.microsoft.com/office/drawing/2014/main" id="{94CC9921-41E7-472C-90D7-AAA2BB20115E}"/>
              </a:ext>
            </a:extLst>
          </p:cNvPr>
          <p:cNvSpPr/>
          <p:nvPr/>
        </p:nvSpPr>
        <p:spPr bwMode="auto">
          <a:xfrm>
            <a:off x="1977572" y="3821965"/>
            <a:ext cx="1590100"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184" name="Rectangle 183">
            <a:extLst>
              <a:ext uri="{FF2B5EF4-FFF2-40B4-BE49-F238E27FC236}">
                <a16:creationId xmlns:a16="http://schemas.microsoft.com/office/drawing/2014/main" id="{ADB3A75C-AC34-494B-ABB4-8D2817943C41}"/>
              </a:ext>
            </a:extLst>
          </p:cNvPr>
          <p:cNvSpPr/>
          <p:nvPr/>
        </p:nvSpPr>
        <p:spPr bwMode="auto">
          <a:xfrm>
            <a:off x="2013067" y="4408748"/>
            <a:ext cx="4777981" cy="400101"/>
          </a:xfrm>
          <a:prstGeom prst="rect">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3113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heel(1)">
                                      <p:cBhvr>
                                        <p:cTn id="7" dur="1000"/>
                                        <p:tgtEl>
                                          <p:spTgt spid="175"/>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wheel(1)">
                                      <p:cBhvr>
                                        <p:cTn id="11" dur="1000"/>
                                        <p:tgtEl>
                                          <p:spTgt spid="129"/>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183"/>
                                        </p:tgtEl>
                                        <p:attrNameLst>
                                          <p:attrName>style.visibility</p:attrName>
                                        </p:attrNameLst>
                                      </p:cBhvr>
                                      <p:to>
                                        <p:strVal val="visible"/>
                                      </p:to>
                                    </p:set>
                                    <p:animEffect transition="in" filter="wheel(1)">
                                      <p:cBhvr>
                                        <p:cTn id="15" dur="1000"/>
                                        <p:tgtEl>
                                          <p:spTgt spid="183"/>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wheel(1)">
                                      <p:cBhvr>
                                        <p:cTn id="19" dur="1000"/>
                                        <p:tgtEl>
                                          <p:spTgt spid="184"/>
                                        </p:tgtEl>
                                      </p:cBhvr>
                                    </p:animEffect>
                                  </p:childTnLst>
                                </p:cTn>
                              </p:par>
                            </p:childTnLst>
                          </p:cTn>
                        </p:par>
                        <p:par>
                          <p:cTn id="20" fill="hold">
                            <p:stCondLst>
                              <p:cond delay="4000"/>
                            </p:stCondLst>
                            <p:childTnLst>
                              <p:par>
                                <p:cTn id="21" presetID="21" presetClass="entr" presetSubtype="1" fill="hold" grpId="0" nodeType="after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heel(1)">
                                      <p:cBhvr>
                                        <p:cTn id="23" dur="1000"/>
                                        <p:tgtEl>
                                          <p:spTgt spid="178"/>
                                        </p:tgtEl>
                                      </p:cBhvr>
                                    </p:animEffect>
                                  </p:childTnLst>
                                </p:cTn>
                              </p:par>
                            </p:childTnLst>
                          </p:cTn>
                        </p:par>
                        <p:par>
                          <p:cTn id="24" fill="hold">
                            <p:stCondLst>
                              <p:cond delay="5000"/>
                            </p:stCondLst>
                            <p:childTnLst>
                              <p:par>
                                <p:cTn id="25" presetID="21" presetClass="entr" presetSubtype="1" fill="hold" grpId="0" nodeType="after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wheel(1)">
                                      <p:cBhvr>
                                        <p:cTn id="27"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8" grpId="0" animBg="1"/>
      <p:bldP spid="180" grpId="0" animBg="1"/>
      <p:bldP spid="129" grpId="0" animBg="1"/>
      <p:bldP spid="183" grpId="0" animBg="1"/>
      <p:bldP spid="1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Getting started: docs</a:t>
            </a:r>
          </a:p>
        </p:txBody>
      </p:sp>
    </p:spTree>
    <p:extLst>
      <p:ext uri="{BB962C8B-B14F-4D97-AF65-F5344CB8AC3E}">
        <p14:creationId xmlns:p14="http://schemas.microsoft.com/office/powerpoint/2010/main" val="198710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Helpful speaker prep content</a:t>
            </a:r>
          </a:p>
        </p:txBody>
      </p:sp>
      <p:sp>
        <p:nvSpPr>
          <p:cNvPr id="34" name="Content Placeholder 33">
            <a:extLst>
              <a:ext uri="{FF2B5EF4-FFF2-40B4-BE49-F238E27FC236}">
                <a16:creationId xmlns:a16="http://schemas.microsoft.com/office/drawing/2014/main" id="{7F3CAB47-D156-4ABE-B98B-2C470C473B38}"/>
              </a:ext>
            </a:extLst>
          </p:cNvPr>
          <p:cNvSpPr>
            <a:spLocks noGrp="1"/>
          </p:cNvSpPr>
          <p:nvPr>
            <p:ph idx="1"/>
          </p:nvPr>
        </p:nvSpPr>
        <p:spPr/>
        <p:txBody>
          <a:bodyPr/>
          <a:lstStyle/>
          <a:p>
            <a:r>
              <a:rPr lang="en-US" dirty="0"/>
              <a:t>Microsoft Graph: Powering your applications with Microsoft 365 services: </a:t>
            </a:r>
            <a:r>
              <a:rPr lang="en-US" dirty="0">
                <a:hlinkClick r:id="rId2"/>
              </a:rPr>
              <a:t>https://mybuild.techcommunity.microsoft.com/sessions/77020</a:t>
            </a:r>
            <a:endParaRPr lang="en-US" dirty="0"/>
          </a:p>
          <a:p>
            <a:endParaRPr lang="en-US" dirty="0"/>
          </a:p>
          <a:p>
            <a:r>
              <a:rPr lang="en-US" dirty="0"/>
              <a:t>Simplifying your app’s user sign-in and authentication using the Microsoft identity platform</a:t>
            </a:r>
          </a:p>
          <a:p>
            <a:r>
              <a:rPr lang="en-US" dirty="0">
                <a:hlinkClick r:id="rId3"/>
              </a:rPr>
              <a:t>https://mybuild.techcommunity.microsoft.com/sessions/77028</a:t>
            </a:r>
            <a:endParaRPr lang="en-US" dirty="0"/>
          </a:p>
          <a:p>
            <a:endParaRPr lang="en-US" dirty="0"/>
          </a:p>
          <a:p>
            <a:r>
              <a:rPr lang="en-US" dirty="0"/>
              <a:t>Building a Microsoft Graph-powered productivity app</a:t>
            </a:r>
          </a:p>
          <a:p>
            <a:r>
              <a:rPr lang="en-US" dirty="0">
                <a:hlinkClick r:id="rId4"/>
              </a:rPr>
              <a:t>https://mybuild.techcommunity.microsoft.com/sessions/77025</a:t>
            </a:r>
            <a:endParaRPr lang="en-US" dirty="0"/>
          </a:p>
          <a:p>
            <a:endParaRPr lang="en-US" dirty="0"/>
          </a:p>
        </p:txBody>
      </p:sp>
    </p:spTree>
    <p:extLst>
      <p:ext uri="{BB962C8B-B14F-4D97-AF65-F5344CB8AC3E}">
        <p14:creationId xmlns:p14="http://schemas.microsoft.com/office/powerpoint/2010/main" val="358384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Demo Notes: Demo Name</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dirty="0"/>
              <a:t>navigate to the documentation and make sure developers are aware of the different sections</a:t>
            </a:r>
          </a:p>
          <a:p>
            <a:r>
              <a:rPr lang="en-US" dirty="0"/>
              <a:t>SDKs</a:t>
            </a:r>
          </a:p>
          <a:p>
            <a:r>
              <a:rPr lang="en-US" dirty="0"/>
              <a:t>Reference docs</a:t>
            </a:r>
          </a:p>
        </p:txBody>
      </p:sp>
    </p:spTree>
    <p:extLst>
      <p:ext uri="{BB962C8B-B14F-4D97-AF65-F5344CB8AC3E}">
        <p14:creationId xmlns:p14="http://schemas.microsoft.com/office/powerpoint/2010/main" val="10383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Pod, electronics&#10;&#10;Description automatically generated">
            <a:extLst>
              <a:ext uri="{FF2B5EF4-FFF2-40B4-BE49-F238E27FC236}">
                <a16:creationId xmlns:a16="http://schemas.microsoft.com/office/drawing/2014/main" id="{A0EB50E9-FB84-49B8-A917-3995ACF10291}"/>
              </a:ext>
            </a:extLst>
          </p:cNvPr>
          <p:cNvPicPr>
            <a:picLocks noChangeAspect="1"/>
          </p:cNvPicPr>
          <p:nvPr/>
        </p:nvPicPr>
        <p:blipFill rotWithShape="1">
          <a:blip r:embed="rId3"/>
          <a:srcRect l="27342" r="19229"/>
          <a:stretch/>
        </p:blipFill>
        <p:spPr>
          <a:xfrm>
            <a:off x="5951538" y="292100"/>
            <a:ext cx="5946775" cy="6272213"/>
          </a:xfrm>
          <a:prstGeom prst="rect">
            <a:avLst/>
          </a:prstGeom>
          <a:blipFill>
            <a:blip r:embed="rId4"/>
            <a:stretch>
              <a:fillRect/>
            </a:stretch>
          </a:blipFill>
          <a:effectLst>
            <a:outerShdw blurRad="254000" dist="50800" dir="2700000" algn="tl" rotWithShape="0">
              <a:prstClr val="black">
                <a:alpha val="35000"/>
              </a:prstClr>
            </a:outerShdw>
          </a:effectLst>
        </p:spPr>
      </p:pic>
      <p:sp>
        <p:nvSpPr>
          <p:cNvPr id="75" name="TextBox 74">
            <a:extLst>
              <a:ext uri="{FF2B5EF4-FFF2-40B4-BE49-F238E27FC236}">
                <a16:creationId xmlns:a16="http://schemas.microsoft.com/office/drawing/2014/main" id="{CEF24507-749E-4FF1-8B01-3413028606F6}"/>
              </a:ext>
            </a:extLst>
          </p:cNvPr>
          <p:cNvSpPr txBox="1"/>
          <p:nvPr/>
        </p:nvSpPr>
        <p:spPr>
          <a:xfrm>
            <a:off x="584200" y="1866637"/>
            <a:ext cx="3955504" cy="553998"/>
          </a:xfrm>
          <a:prstGeom prst="rect">
            <a:avLst/>
          </a:prstGeom>
          <a:noFill/>
        </p:spPr>
        <p:txBody>
          <a:bodyPr wrap="square" lIns="0" tIns="0" rIns="0" bIns="0" rtlCol="0">
            <a:spAutoFit/>
          </a:bodyPr>
          <a:lstStyle/>
          <a:p>
            <a:r>
              <a:rPr lang="en-US" sz="3600" b="1"/>
              <a:t>Microsoft Identity</a:t>
            </a:r>
          </a:p>
        </p:txBody>
      </p:sp>
      <p:sp>
        <p:nvSpPr>
          <p:cNvPr id="76" name="TextBox 75">
            <a:extLst>
              <a:ext uri="{FF2B5EF4-FFF2-40B4-BE49-F238E27FC236}">
                <a16:creationId xmlns:a16="http://schemas.microsoft.com/office/drawing/2014/main" id="{5A5E71B9-6E3E-49C2-AE3D-44CED8E61986}"/>
              </a:ext>
            </a:extLst>
          </p:cNvPr>
          <p:cNvSpPr txBox="1"/>
          <p:nvPr/>
        </p:nvSpPr>
        <p:spPr>
          <a:xfrm>
            <a:off x="584200" y="3157895"/>
            <a:ext cx="4397935" cy="307777"/>
          </a:xfrm>
          <a:prstGeom prst="rect">
            <a:avLst/>
          </a:prstGeom>
          <a:noFill/>
        </p:spPr>
        <p:txBody>
          <a:bodyPr wrap="none" lIns="0" tIns="0" rIns="0" bIns="0" rtlCol="0">
            <a:spAutoFit/>
          </a:bodyPr>
          <a:lstStyle/>
          <a:p>
            <a:r>
              <a:rPr lang="en-US" sz="2000">
                <a:gradFill>
                  <a:gsLst>
                    <a:gs pos="2917">
                      <a:schemeClr val="tx1"/>
                    </a:gs>
                    <a:gs pos="30000">
                      <a:schemeClr val="tx1"/>
                    </a:gs>
                  </a:gsLst>
                  <a:lin ang="5400000" scaled="0"/>
                </a:gradFill>
                <a:cs typeface="Segoe UI Semibold" panose="020B0702040204020203" pitchFamily="34" charset="0"/>
              </a:rPr>
              <a:t>Anchor for cross-platform experiences </a:t>
            </a:r>
          </a:p>
        </p:txBody>
      </p:sp>
      <p:sp>
        <p:nvSpPr>
          <p:cNvPr id="77" name="TextBox 76">
            <a:extLst>
              <a:ext uri="{FF2B5EF4-FFF2-40B4-BE49-F238E27FC236}">
                <a16:creationId xmlns:a16="http://schemas.microsoft.com/office/drawing/2014/main" id="{463838E8-1D25-41D0-A83D-15C92FE94D8B}"/>
              </a:ext>
            </a:extLst>
          </p:cNvPr>
          <p:cNvSpPr txBox="1"/>
          <p:nvPr/>
        </p:nvSpPr>
        <p:spPr>
          <a:xfrm>
            <a:off x="584200" y="3694504"/>
            <a:ext cx="4032001" cy="615553"/>
          </a:xfrm>
          <a:prstGeom prst="rect">
            <a:avLst/>
          </a:prstGeom>
          <a:noFill/>
        </p:spPr>
        <p:txBody>
          <a:bodyPr wrap="square" lIns="0" tIns="0" rIns="0" bIns="0" rtlCol="0">
            <a:spAutoFit/>
          </a:bodyPr>
          <a:lstStyle/>
          <a:p>
            <a:r>
              <a:rPr lang="en-US" sz="2000">
                <a:gradFill>
                  <a:gsLst>
                    <a:gs pos="2917">
                      <a:schemeClr val="tx1"/>
                    </a:gs>
                    <a:gs pos="30000">
                      <a:schemeClr val="tx1"/>
                    </a:gs>
                  </a:gsLst>
                  <a:lin ang="5400000" scaled="0"/>
                </a:gradFill>
                <a:cs typeface="Segoe UI Semibold" panose="020B0702040204020203" pitchFamily="34" charset="0"/>
              </a:rPr>
              <a:t>Over 1 billion users a month across work, school, and personal </a:t>
            </a:r>
          </a:p>
        </p:txBody>
      </p:sp>
      <p:sp>
        <p:nvSpPr>
          <p:cNvPr id="78" name="TextBox 77">
            <a:extLst>
              <a:ext uri="{FF2B5EF4-FFF2-40B4-BE49-F238E27FC236}">
                <a16:creationId xmlns:a16="http://schemas.microsoft.com/office/drawing/2014/main" id="{9C9F86CA-C02D-4355-88FD-ECC1861DC242}"/>
              </a:ext>
            </a:extLst>
          </p:cNvPr>
          <p:cNvSpPr txBox="1"/>
          <p:nvPr/>
        </p:nvSpPr>
        <p:spPr>
          <a:xfrm>
            <a:off x="584200" y="4538889"/>
            <a:ext cx="4206875" cy="615553"/>
          </a:xfrm>
          <a:prstGeom prst="rect">
            <a:avLst/>
          </a:prstGeom>
          <a:noFill/>
        </p:spPr>
        <p:txBody>
          <a:bodyPr wrap="square" lIns="0" tIns="0" rIns="0" bIns="0" rtlCol="0">
            <a:spAutoFit/>
          </a:bodyPr>
          <a:lstStyle/>
          <a:p>
            <a:r>
              <a:rPr lang="en-US" sz="2000">
                <a:gradFill>
                  <a:gsLst>
                    <a:gs pos="2917">
                      <a:schemeClr val="tx1"/>
                    </a:gs>
                    <a:gs pos="30000">
                      <a:schemeClr val="tx1"/>
                    </a:gs>
                  </a:gsLst>
                  <a:lin ang="5400000" scaled="0"/>
                </a:gradFill>
                <a:cs typeface="Segoe UI Semibold" panose="020B0702040204020203" pitchFamily="34" charset="0"/>
              </a:rPr>
              <a:t>Seamless authentication experiences for 1st and 3rd party </a:t>
            </a:r>
          </a:p>
        </p:txBody>
      </p:sp>
      <p:cxnSp>
        <p:nvCxnSpPr>
          <p:cNvPr id="79" name="Straight Connector 78">
            <a:extLst>
              <a:ext uri="{FF2B5EF4-FFF2-40B4-BE49-F238E27FC236}">
                <a16:creationId xmlns:a16="http://schemas.microsoft.com/office/drawing/2014/main" id="{C5B75C45-FB83-4F00-9321-23B81C0DDE87}"/>
              </a:ext>
            </a:extLst>
          </p:cNvPr>
          <p:cNvCxnSpPr/>
          <p:nvPr/>
        </p:nvCxnSpPr>
        <p:spPr>
          <a:xfrm>
            <a:off x="584200" y="2762054"/>
            <a:ext cx="822960" cy="0"/>
          </a:xfrm>
          <a:prstGeom prst="line">
            <a:avLst/>
          </a:prstGeom>
          <a:ln w="19050">
            <a:solidFill>
              <a:schemeClr val="bg2">
                <a:lumMod val="75000"/>
                <a:alpha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0B7CE0B-40E6-4AF1-8559-6C22C337A8BD}"/>
              </a:ext>
            </a:extLst>
          </p:cNvPr>
          <p:cNvSpPr txBox="1"/>
          <p:nvPr/>
        </p:nvSpPr>
        <p:spPr>
          <a:xfrm>
            <a:off x="584200" y="5383274"/>
            <a:ext cx="2828925" cy="615553"/>
          </a:xfrm>
          <a:prstGeom prst="rect">
            <a:avLst/>
          </a:prstGeom>
          <a:noFill/>
        </p:spPr>
        <p:txBody>
          <a:bodyPr wrap="square" lIns="0" tIns="0" rIns="0" bIns="0" rtlCol="0">
            <a:spAutoFit/>
          </a:bodyPr>
          <a:lstStyle/>
          <a:p>
            <a:r>
              <a:rPr lang="en-US" sz="2000">
                <a:gradFill>
                  <a:gsLst>
                    <a:gs pos="2917">
                      <a:schemeClr val="tx1"/>
                    </a:gs>
                    <a:gs pos="30000">
                      <a:schemeClr val="tx1"/>
                    </a:gs>
                  </a:gsLst>
                  <a:lin ang="5400000" scaled="0"/>
                </a:gradFill>
                <a:cs typeface="Segoe UI Semibold" panose="020B0702040204020203" pitchFamily="34" charset="0"/>
              </a:rPr>
              <a:t>Enterprise grade security and management </a:t>
            </a:r>
          </a:p>
        </p:txBody>
      </p:sp>
    </p:spTree>
    <p:extLst>
      <p:ext uri="{BB962C8B-B14F-4D97-AF65-F5344CB8AC3E}">
        <p14:creationId xmlns:p14="http://schemas.microsoft.com/office/powerpoint/2010/main" val="29714378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42" presetClass="path" presetSubtype="0" decel="100000" fill="hold" grpId="1" nodeType="withEffect">
                                  <p:stCondLst>
                                    <p:cond delay="0"/>
                                  </p:stCondLst>
                                  <p:childTnLst>
                                    <p:animMotion origin="layout" path="M 3.75E-6 7.40741E-7 L 3.75E-6 -0.02338 " pathEditMode="relative" rAng="0" ptsTypes="AA">
                                      <p:cBhvr>
                                        <p:cTn id="9" dur="500" spd="-100000" fill="hold"/>
                                        <p:tgtEl>
                                          <p:spTgt spid="75"/>
                                        </p:tgtEl>
                                        <p:attrNameLst>
                                          <p:attrName>ppt_x</p:attrName>
                                          <p:attrName>ppt_y</p:attrName>
                                        </p:attrNameLst>
                                      </p:cBhvr>
                                      <p:rCtr x="0" y="-1181"/>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6" grpId="0"/>
      <p:bldP spid="77" grpId="0"/>
      <p:bldP spid="7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A70689-913F-4CCA-8AD5-EA66CF8055EB}"/>
              </a:ext>
            </a:extLst>
          </p:cNvPr>
          <p:cNvSpPr>
            <a:spLocks noGrp="1"/>
          </p:cNvSpPr>
          <p:nvPr>
            <p:ph type="title"/>
          </p:nvPr>
        </p:nvSpPr>
        <p:spPr>
          <a:xfrm>
            <a:off x="304800" y="2078402"/>
            <a:ext cx="9424416" cy="1329595"/>
          </a:xfrm>
        </p:spPr>
        <p:txBody>
          <a:bodyPr/>
          <a:lstStyle/>
          <a:p>
            <a:r>
              <a:rPr lang="en-US" dirty="0">
                <a:solidFill>
                  <a:srgbClr val="3076BC"/>
                </a:solidFill>
              </a:rPr>
              <a:t>Introducing:</a:t>
            </a:r>
            <a:r>
              <a:rPr lang="en-US" dirty="0"/>
              <a:t> Microsoft Authentication Libraries</a:t>
            </a:r>
          </a:p>
        </p:txBody>
      </p:sp>
      <p:sp>
        <p:nvSpPr>
          <p:cNvPr id="3" name="TextBox 2">
            <a:extLst>
              <a:ext uri="{FF2B5EF4-FFF2-40B4-BE49-F238E27FC236}">
                <a16:creationId xmlns:a16="http://schemas.microsoft.com/office/drawing/2014/main" id="{FDFE08F3-DEA4-4BA4-B029-1817F8702042}"/>
              </a:ext>
            </a:extLst>
          </p:cNvPr>
          <p:cNvSpPr txBox="1"/>
          <p:nvPr/>
        </p:nvSpPr>
        <p:spPr>
          <a:xfrm>
            <a:off x="304800" y="5498024"/>
            <a:ext cx="7282544" cy="738664"/>
          </a:xfrm>
          <a:prstGeom prst="rect">
            <a:avLst/>
          </a:prstGeom>
          <a:noFill/>
        </p:spPr>
        <p:txBody>
          <a:bodyPr wrap="square" lIns="0" tIns="0" rIns="0" bIns="0" rtlCol="0">
            <a:spAutoFit/>
          </a:bodyPr>
          <a:lstStyle/>
          <a:p>
            <a:r>
              <a:rPr lang="en-US" sz="2400" dirty="0"/>
              <a:t>Make it easy for your application to sign in users</a:t>
            </a:r>
            <a:br>
              <a:rPr lang="en-US" sz="2400" dirty="0"/>
            </a:br>
            <a:r>
              <a:rPr lang="en-US" sz="2400" dirty="0"/>
              <a:t>and get access tokens to securely call protected APIs</a:t>
            </a:r>
          </a:p>
        </p:txBody>
      </p:sp>
    </p:spTree>
    <p:extLst>
      <p:ext uri="{BB962C8B-B14F-4D97-AF65-F5344CB8AC3E}">
        <p14:creationId xmlns:p14="http://schemas.microsoft.com/office/powerpoint/2010/main" val="142502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600"/>
                                  </p:stCondLst>
                                  <p:childTnLst>
                                    <p:animMotion origin="layout" path="M 2.29167E-6 4.44444E-6 L 2.29167E-6 -0.02338 " pathEditMode="relative" rAng="0" ptsTypes="AA">
                                      <p:cBhvr>
                                        <p:cTn id="9" dur="500" spd="-100000" fill="hold"/>
                                        <p:tgtEl>
                                          <p:spTgt spid="3"/>
                                        </p:tgtEl>
                                        <p:attrNameLst>
                                          <p:attrName>ppt_x</p:attrName>
                                          <p:attrName>ppt_y</p:attrName>
                                        </p:attrNameLst>
                                      </p:cBhvr>
                                      <p:rCtr x="0" y="-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Getting started: app registration, quick-start</a:t>
            </a:r>
          </a:p>
        </p:txBody>
      </p:sp>
    </p:spTree>
    <p:extLst>
      <p:ext uri="{BB962C8B-B14F-4D97-AF65-F5344CB8AC3E}">
        <p14:creationId xmlns:p14="http://schemas.microsoft.com/office/powerpoint/2010/main" val="249331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Demo Notes: Demo Name</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dirty="0"/>
              <a:t>Part 1. Quick Starts (3 minutes to working example)</a:t>
            </a:r>
          </a:p>
          <a:p>
            <a:r>
              <a:rPr lang="en-US" dirty="0"/>
              <a:t>Start from graph.microsoft.com and navigate to quick starts (Getting Started dropdown)</a:t>
            </a:r>
          </a:p>
          <a:p>
            <a:r>
              <a:rPr lang="en-US" dirty="0"/>
              <a:t>Select Node.js-&gt; Get an app ID and secret (log in with tenant account)</a:t>
            </a:r>
          </a:p>
          <a:p>
            <a:r>
              <a:rPr lang="en-US" dirty="0"/>
              <a:t>Copy secret in clipboard</a:t>
            </a:r>
          </a:p>
          <a:p>
            <a:r>
              <a:rPr lang="en-US" dirty="0"/>
              <a:t>Download the zip-&gt; unzip and open in VS Code -&gt; run </a:t>
            </a:r>
            <a:r>
              <a:rPr lang="en-US" dirty="0" err="1"/>
              <a:t>npm</a:t>
            </a:r>
            <a:r>
              <a:rPr lang="en-US" dirty="0"/>
              <a:t> install</a:t>
            </a:r>
          </a:p>
          <a:p>
            <a:r>
              <a:rPr lang="en-US" dirty="0"/>
              <a:t>While </a:t>
            </a:r>
            <a:r>
              <a:rPr lang="en-US" dirty="0" err="1"/>
              <a:t>npm</a:t>
            </a:r>
            <a:r>
              <a:rPr lang="en-US" dirty="0"/>
              <a:t> install is going, open .env-&gt; paste secret</a:t>
            </a:r>
          </a:p>
          <a:p>
            <a:r>
              <a:rPr lang="en-US" dirty="0" err="1"/>
              <a:t>npm</a:t>
            </a:r>
            <a:r>
              <a:rPr lang="en-US" dirty="0"/>
              <a:t> start</a:t>
            </a:r>
          </a:p>
          <a:p>
            <a:r>
              <a:rPr lang="en-US" dirty="0"/>
              <a:t>Sign in with your tenant account</a:t>
            </a:r>
          </a:p>
          <a:p>
            <a:r>
              <a:rPr lang="en-US" dirty="0"/>
              <a:t>Show calendar view</a:t>
            </a:r>
          </a:p>
          <a:p>
            <a:r>
              <a:rPr lang="en-US" dirty="0"/>
              <a:t>Show graph.js</a:t>
            </a:r>
          </a:p>
          <a:p>
            <a:endParaRPr lang="en-US" dirty="0"/>
          </a:p>
        </p:txBody>
      </p:sp>
    </p:spTree>
    <p:extLst>
      <p:ext uri="{BB962C8B-B14F-4D97-AF65-F5344CB8AC3E}">
        <p14:creationId xmlns:p14="http://schemas.microsoft.com/office/powerpoint/2010/main" val="145197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Demo Notes: Demo Name</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dirty="0"/>
              <a:t>Part 2: Azure Portal (optional – if time)</a:t>
            </a:r>
          </a:p>
          <a:p>
            <a:r>
              <a:rPr lang="en-US" dirty="0"/>
              <a:t>Tab to the Azure Portal and Azure Active Directory -&gt; App registrations</a:t>
            </a:r>
          </a:p>
          <a:p>
            <a:r>
              <a:rPr lang="en-US" dirty="0"/>
              <a:t>Click on the created app from part 1</a:t>
            </a:r>
          </a:p>
          <a:p>
            <a:r>
              <a:rPr lang="en-US" dirty="0"/>
              <a:t>Show the Authentication section, specifically where the redirect URIs go</a:t>
            </a:r>
          </a:p>
          <a:p>
            <a:r>
              <a:rPr lang="en-US" dirty="0"/>
              <a:t>Show API permissions</a:t>
            </a:r>
          </a:p>
          <a:p>
            <a:r>
              <a:rPr lang="en-US" dirty="0"/>
              <a:t>Finally, show the </a:t>
            </a:r>
            <a:r>
              <a:rPr lang="en-US" dirty="0" err="1"/>
              <a:t>Quickstarts</a:t>
            </a:r>
            <a:endParaRPr lang="en-US" dirty="0"/>
          </a:p>
          <a:p>
            <a:endParaRPr lang="en-US" dirty="0"/>
          </a:p>
          <a:p>
            <a:endParaRPr lang="en-US" dirty="0"/>
          </a:p>
        </p:txBody>
      </p:sp>
    </p:spTree>
    <p:extLst>
      <p:ext uri="{BB962C8B-B14F-4D97-AF65-F5344CB8AC3E}">
        <p14:creationId xmlns:p14="http://schemas.microsoft.com/office/powerpoint/2010/main" val="327822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7B4B47-7579-41C3-93E7-337FDEE0FA08}"/>
              </a:ext>
            </a:extLst>
          </p:cNvPr>
          <p:cNvSpPr/>
          <p:nvPr/>
        </p:nvSpPr>
        <p:spPr bwMode="auto">
          <a:xfrm>
            <a:off x="4533737" y="1450517"/>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3" name="Title 2">
            <a:extLst>
              <a:ext uri="{FF2B5EF4-FFF2-40B4-BE49-F238E27FC236}">
                <a16:creationId xmlns:a16="http://schemas.microsoft.com/office/drawing/2014/main" id="{7DC97D3C-9ED6-4A8B-91F3-957939596FD3}"/>
              </a:ext>
            </a:extLst>
          </p:cNvPr>
          <p:cNvSpPr>
            <a:spLocks noGrp="1"/>
          </p:cNvSpPr>
          <p:nvPr>
            <p:ph type="title"/>
          </p:nvPr>
        </p:nvSpPr>
        <p:spPr>
          <a:xfrm>
            <a:off x="588263" y="457200"/>
            <a:ext cx="11018520" cy="553998"/>
          </a:xfrm>
        </p:spPr>
        <p:txBody>
          <a:bodyPr>
            <a:normAutofit fontScale="90000"/>
          </a:bodyPr>
          <a:lstStyle/>
          <a:p>
            <a:r>
              <a:rPr lang="en-US"/>
              <a:t>App patterns examples</a:t>
            </a:r>
          </a:p>
        </p:txBody>
      </p:sp>
      <p:sp>
        <p:nvSpPr>
          <p:cNvPr id="18" name="Rectangle 17">
            <a:extLst>
              <a:ext uri="{FF2B5EF4-FFF2-40B4-BE49-F238E27FC236}">
                <a16:creationId xmlns:a16="http://schemas.microsoft.com/office/drawing/2014/main" id="{FD549DD2-6200-4D69-9C54-8CC6CE1FD29A}"/>
              </a:ext>
            </a:extLst>
          </p:cNvPr>
          <p:cNvSpPr/>
          <p:nvPr/>
        </p:nvSpPr>
        <p:spPr bwMode="auto">
          <a:xfrm>
            <a:off x="2151874" y="1450517"/>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26" name="Rectangle 25">
            <a:extLst>
              <a:ext uri="{FF2B5EF4-FFF2-40B4-BE49-F238E27FC236}">
                <a16:creationId xmlns:a16="http://schemas.microsoft.com/office/drawing/2014/main" id="{40D86C5D-C64F-42A0-BFEE-1B4E40DBAD2D}"/>
              </a:ext>
            </a:extLst>
          </p:cNvPr>
          <p:cNvSpPr/>
          <p:nvPr/>
        </p:nvSpPr>
        <p:spPr bwMode="auto">
          <a:xfrm>
            <a:off x="6915600" y="1438049"/>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27" name="Rectangle 26">
            <a:extLst>
              <a:ext uri="{FF2B5EF4-FFF2-40B4-BE49-F238E27FC236}">
                <a16:creationId xmlns:a16="http://schemas.microsoft.com/office/drawing/2014/main" id="{1913E68F-948A-4825-B1BB-FE68FE93E408}"/>
              </a:ext>
            </a:extLst>
          </p:cNvPr>
          <p:cNvSpPr/>
          <p:nvPr/>
        </p:nvSpPr>
        <p:spPr bwMode="auto">
          <a:xfrm>
            <a:off x="9297464" y="1438049"/>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33" name="TextBox 32">
            <a:extLst>
              <a:ext uri="{FF2B5EF4-FFF2-40B4-BE49-F238E27FC236}">
                <a16:creationId xmlns:a16="http://schemas.microsoft.com/office/drawing/2014/main" id="{73F4C9C2-216F-4442-976D-5F5AD58BD092}"/>
              </a:ext>
            </a:extLst>
          </p:cNvPr>
          <p:cNvSpPr txBox="1"/>
          <p:nvPr/>
        </p:nvSpPr>
        <p:spPr>
          <a:xfrm>
            <a:off x="7400335" y="2690336"/>
            <a:ext cx="1153970" cy="73866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Background</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600">
                <a:gradFill>
                  <a:gsLst>
                    <a:gs pos="2917">
                      <a:srgbClr val="1A1A1A"/>
                    </a:gs>
                    <a:gs pos="30000">
                      <a:srgbClr val="1A1A1A"/>
                    </a:gs>
                  </a:gsLst>
                  <a:lin ang="5400000" scaled="0"/>
                </a:gradFill>
                <a:latin typeface="+mj-lt"/>
              </a:rPr>
              <a:t>process</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 &amp; </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automation</a:t>
            </a:r>
          </a:p>
        </p:txBody>
      </p:sp>
      <p:sp>
        <p:nvSpPr>
          <p:cNvPr id="35" name="TextBox 34">
            <a:extLst>
              <a:ext uri="{FF2B5EF4-FFF2-40B4-BE49-F238E27FC236}">
                <a16:creationId xmlns:a16="http://schemas.microsoft.com/office/drawing/2014/main" id="{891F45B6-0493-4801-8BF3-E39F8C24B23B}"/>
              </a:ext>
            </a:extLst>
          </p:cNvPr>
          <p:cNvSpPr txBox="1"/>
          <p:nvPr/>
        </p:nvSpPr>
        <p:spPr>
          <a:xfrm>
            <a:off x="10008665" y="2685173"/>
            <a:ext cx="745910" cy="492443"/>
          </a:xfrm>
          <a:prstGeom prst="rect">
            <a:avLst/>
          </a:prstGeom>
          <a:noFill/>
        </p:spPr>
        <p:txBody>
          <a:bodyPr wrap="none" lIns="0" tIns="0" rIns="0" bIns="0" rtlCol="0">
            <a:spAutoFit/>
          </a:bodyPr>
          <a:lstStyle/>
          <a:p>
            <a:pPr lvl="0" algn="ctr">
              <a:defRPr/>
            </a:pPr>
            <a:r>
              <a:rPr lang="en-US" sz="1600">
                <a:gradFill>
                  <a:gsLst>
                    <a:gs pos="2917">
                      <a:srgbClr val="1A1A1A"/>
                    </a:gs>
                    <a:gs pos="30000">
                      <a:srgbClr val="1A1A1A"/>
                    </a:gs>
                  </a:gsLst>
                  <a:lin ang="5400000" scaled="0"/>
                </a:gradFill>
                <a:latin typeface="+mj-lt"/>
              </a:rPr>
              <a:t>Analytic</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apps</a:t>
            </a:r>
          </a:p>
        </p:txBody>
      </p:sp>
      <p:sp>
        <p:nvSpPr>
          <p:cNvPr id="54" name="TextBox 53">
            <a:extLst>
              <a:ext uri="{FF2B5EF4-FFF2-40B4-BE49-F238E27FC236}">
                <a16:creationId xmlns:a16="http://schemas.microsoft.com/office/drawing/2014/main" id="{16E3DD5F-E928-4E76-8D68-A80604D031A0}"/>
              </a:ext>
            </a:extLst>
          </p:cNvPr>
          <p:cNvSpPr txBox="1"/>
          <p:nvPr/>
        </p:nvSpPr>
        <p:spPr>
          <a:xfrm>
            <a:off x="2580955" y="2688448"/>
            <a:ext cx="1420262"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Web apps,</a:t>
            </a:r>
          </a:p>
          <a:p>
            <a:pPr lvl="0" algn="ctr">
              <a:defRPr/>
            </a:pPr>
            <a:r>
              <a:rPr lang="en-US" sz="1600">
                <a:gradFill>
                  <a:gsLst>
                    <a:gs pos="2917">
                      <a:srgbClr val="1A1A1A"/>
                    </a:gs>
                    <a:gs pos="30000">
                      <a:srgbClr val="1A1A1A"/>
                    </a:gs>
                  </a:gsLst>
                  <a:lin ang="5400000" scaled="0"/>
                </a:gradFill>
                <a:latin typeface="+mj-lt"/>
              </a:rPr>
              <a:t>device &amp; native</a:t>
            </a:r>
          </a:p>
        </p:txBody>
      </p:sp>
      <p:sp>
        <p:nvSpPr>
          <p:cNvPr id="30" name="TextBox 29">
            <a:extLst>
              <a:ext uri="{FF2B5EF4-FFF2-40B4-BE49-F238E27FC236}">
                <a16:creationId xmlns:a16="http://schemas.microsoft.com/office/drawing/2014/main" id="{F26F6751-3BBB-4646-B1BA-6E0F784E9091}"/>
              </a:ext>
            </a:extLst>
          </p:cNvPr>
          <p:cNvSpPr txBox="1"/>
          <p:nvPr/>
        </p:nvSpPr>
        <p:spPr>
          <a:xfrm>
            <a:off x="5261231" y="2688448"/>
            <a:ext cx="668453"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Bots &amp; </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agents</a:t>
            </a:r>
          </a:p>
        </p:txBody>
      </p:sp>
      <p:grpSp>
        <p:nvGrpSpPr>
          <p:cNvPr id="28" name="Group 27">
            <a:extLst>
              <a:ext uri="{FF2B5EF4-FFF2-40B4-BE49-F238E27FC236}">
                <a16:creationId xmlns:a16="http://schemas.microsoft.com/office/drawing/2014/main" id="{585F1697-B8D5-4A75-A542-1ADD1DB7926F}"/>
              </a:ext>
            </a:extLst>
          </p:cNvPr>
          <p:cNvGrpSpPr/>
          <p:nvPr/>
        </p:nvGrpSpPr>
        <p:grpSpPr>
          <a:xfrm>
            <a:off x="2822469" y="2037403"/>
            <a:ext cx="782250" cy="586684"/>
            <a:chOff x="6526947" y="2630588"/>
            <a:chExt cx="504181" cy="378134"/>
          </a:xfrm>
        </p:grpSpPr>
        <p:sp>
          <p:nvSpPr>
            <p:cNvPr id="29" name="Freeform 6">
              <a:extLst>
                <a:ext uri="{FF2B5EF4-FFF2-40B4-BE49-F238E27FC236}">
                  <a16:creationId xmlns:a16="http://schemas.microsoft.com/office/drawing/2014/main" id="{EF8A5FB0-D0FC-48EF-B371-EEC25D082679}"/>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2CC753F8-D609-4530-B6F9-0B71DA86A8AF}"/>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C46C0BF6-CE6A-468D-B6E9-F6AEC6AD0937}"/>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0D419B7-D8B6-4B36-8364-C0605A54336D}"/>
                </a:ext>
              </a:extLst>
            </p:cNvPr>
            <p:cNvGrpSpPr/>
            <p:nvPr/>
          </p:nvGrpSpPr>
          <p:grpSpPr>
            <a:xfrm>
              <a:off x="6772734" y="2808359"/>
              <a:ext cx="201672" cy="148079"/>
              <a:chOff x="6718783" y="2209583"/>
              <a:chExt cx="274320" cy="201421"/>
            </a:xfrm>
          </p:grpSpPr>
          <p:sp>
            <p:nvSpPr>
              <p:cNvPr id="48" name="Rectangle 8">
                <a:extLst>
                  <a:ext uri="{FF2B5EF4-FFF2-40B4-BE49-F238E27FC236}">
                    <a16:creationId xmlns:a16="http://schemas.microsoft.com/office/drawing/2014/main" id="{93D7DDE9-6168-40C0-9AD4-38C211A42CBE}"/>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8">
                <a:extLst>
                  <a:ext uri="{FF2B5EF4-FFF2-40B4-BE49-F238E27FC236}">
                    <a16:creationId xmlns:a16="http://schemas.microsoft.com/office/drawing/2014/main" id="{4EC79010-83AD-484F-8D9A-F419E99C459D}"/>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8">
                <a:extLst>
                  <a:ext uri="{FF2B5EF4-FFF2-40B4-BE49-F238E27FC236}">
                    <a16:creationId xmlns:a16="http://schemas.microsoft.com/office/drawing/2014/main" id="{E2B287B4-6148-4C3E-8C26-B938710AECE1}"/>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72A95E87-5F57-4B21-B1F8-43227E41A67E}"/>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Freeform 9">
              <a:extLst>
                <a:ext uri="{FF2B5EF4-FFF2-40B4-BE49-F238E27FC236}">
                  <a16:creationId xmlns:a16="http://schemas.microsoft.com/office/drawing/2014/main" id="{5A01A883-8230-429D-88F6-FA19648BF58B}"/>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A8E9643D-F974-4F38-AF97-B4628A8AA58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B6448AE1-935D-4B7E-B801-61C7577F2260}"/>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ED0E5FBA-3D02-40E4-B34D-4D0A474F1DAC}"/>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8C957AB1-5959-430B-83B4-653991931E50}"/>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C80B0710-2C6F-4D09-9FA1-7566DE899A1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10">
            <a:extLst>
              <a:ext uri="{FF2B5EF4-FFF2-40B4-BE49-F238E27FC236}">
                <a16:creationId xmlns:a16="http://schemas.microsoft.com/office/drawing/2014/main" id="{4966564C-AE81-4937-89A0-CABB05E831BA}"/>
              </a:ext>
            </a:extLst>
          </p:cNvPr>
          <p:cNvGrpSpPr>
            <a:grpSpLocks noChangeAspect="1"/>
          </p:cNvGrpSpPr>
          <p:nvPr/>
        </p:nvGrpSpPr>
        <p:grpSpPr bwMode="auto">
          <a:xfrm>
            <a:off x="10086856" y="2037527"/>
            <a:ext cx="544899" cy="602589"/>
            <a:chOff x="6772" y="1880"/>
            <a:chExt cx="170" cy="188"/>
          </a:xfrm>
          <a:solidFill>
            <a:srgbClr val="C1C1C1"/>
          </a:solidFill>
        </p:grpSpPr>
        <p:sp>
          <p:nvSpPr>
            <p:cNvPr id="62" name="Freeform 11">
              <a:extLst>
                <a:ext uri="{FF2B5EF4-FFF2-40B4-BE49-F238E27FC236}">
                  <a16:creationId xmlns:a16="http://schemas.microsoft.com/office/drawing/2014/main" id="{1F39B1A8-8DBD-49F2-BBF7-62A921A12DA6}"/>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3" name="Freeform 12">
              <a:extLst>
                <a:ext uri="{FF2B5EF4-FFF2-40B4-BE49-F238E27FC236}">
                  <a16:creationId xmlns:a16="http://schemas.microsoft.com/office/drawing/2014/main" id="{471F8C17-0A7D-4FAA-BEAD-543365D0775B}"/>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4" name="Freeform 13">
              <a:extLst>
                <a:ext uri="{FF2B5EF4-FFF2-40B4-BE49-F238E27FC236}">
                  <a16:creationId xmlns:a16="http://schemas.microsoft.com/office/drawing/2014/main" id="{EDDE806A-76B6-4522-8D9F-62BA8F8ED28B}"/>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5" name="Freeform 14">
              <a:extLst>
                <a:ext uri="{FF2B5EF4-FFF2-40B4-BE49-F238E27FC236}">
                  <a16:creationId xmlns:a16="http://schemas.microsoft.com/office/drawing/2014/main" id="{B1453589-61AC-4CBF-AF2A-4096BDA92205}"/>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6" name="Freeform 15">
              <a:extLst>
                <a:ext uri="{FF2B5EF4-FFF2-40B4-BE49-F238E27FC236}">
                  <a16:creationId xmlns:a16="http://schemas.microsoft.com/office/drawing/2014/main" id="{27929F2B-417F-4719-92F5-5E3B5C814A4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7" name="Freeform 16">
              <a:extLst>
                <a:ext uri="{FF2B5EF4-FFF2-40B4-BE49-F238E27FC236}">
                  <a16:creationId xmlns:a16="http://schemas.microsoft.com/office/drawing/2014/main" id="{F4F6EFAE-5AD1-4DB2-BD83-E39572AD10D3}"/>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8" name="Freeform 17">
              <a:extLst>
                <a:ext uri="{FF2B5EF4-FFF2-40B4-BE49-F238E27FC236}">
                  <a16:creationId xmlns:a16="http://schemas.microsoft.com/office/drawing/2014/main" id="{47705981-0EA3-44A1-A0B6-38AD40AA9433}"/>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9" name="Freeform 18">
              <a:extLst>
                <a:ext uri="{FF2B5EF4-FFF2-40B4-BE49-F238E27FC236}">
                  <a16:creationId xmlns:a16="http://schemas.microsoft.com/office/drawing/2014/main" id="{9AFF24DF-7127-44A2-924F-A646657FF07A}"/>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grpSp>
      <p:grpSp>
        <p:nvGrpSpPr>
          <p:cNvPr id="71" name="Group 38">
            <a:extLst>
              <a:ext uri="{FF2B5EF4-FFF2-40B4-BE49-F238E27FC236}">
                <a16:creationId xmlns:a16="http://schemas.microsoft.com/office/drawing/2014/main" id="{DD29D05D-0BFA-4914-967F-69C4D1B07071}"/>
              </a:ext>
            </a:extLst>
          </p:cNvPr>
          <p:cNvGrpSpPr>
            <a:grpSpLocks noChangeAspect="1"/>
          </p:cNvGrpSpPr>
          <p:nvPr/>
        </p:nvGrpSpPr>
        <p:grpSpPr bwMode="auto">
          <a:xfrm>
            <a:off x="5329448" y="2014243"/>
            <a:ext cx="532018" cy="633004"/>
            <a:chOff x="4535" y="1261"/>
            <a:chExt cx="216" cy="257"/>
          </a:xfrm>
        </p:grpSpPr>
        <p:sp>
          <p:nvSpPr>
            <p:cNvPr id="72" name="Freeform 39">
              <a:extLst>
                <a:ext uri="{FF2B5EF4-FFF2-40B4-BE49-F238E27FC236}">
                  <a16:creationId xmlns:a16="http://schemas.microsoft.com/office/drawing/2014/main" id="{8864EA8D-23A5-480B-B572-EC9231DA9F27}"/>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0">
              <a:extLst>
                <a:ext uri="{FF2B5EF4-FFF2-40B4-BE49-F238E27FC236}">
                  <a16:creationId xmlns:a16="http://schemas.microsoft.com/office/drawing/2014/main" id="{7E7A22C6-0ED7-4B3A-A072-5FF04EDA095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41">
              <a:extLst>
                <a:ext uri="{FF2B5EF4-FFF2-40B4-BE49-F238E27FC236}">
                  <a16:creationId xmlns:a16="http://schemas.microsoft.com/office/drawing/2014/main" id="{779CAAAF-87D2-4803-9DE0-7A92F32FDB94}"/>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42">
              <a:extLst>
                <a:ext uri="{FF2B5EF4-FFF2-40B4-BE49-F238E27FC236}">
                  <a16:creationId xmlns:a16="http://schemas.microsoft.com/office/drawing/2014/main" id="{D9FDD798-89B8-4888-AA8F-56A7874F1672}"/>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43">
              <a:extLst>
                <a:ext uri="{FF2B5EF4-FFF2-40B4-BE49-F238E27FC236}">
                  <a16:creationId xmlns:a16="http://schemas.microsoft.com/office/drawing/2014/main" id="{B33E24C1-B37C-4EE2-A26B-5CB21BF9AF38}"/>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30382087-71FE-4411-9F39-6ED7FDBCF2AD}"/>
              </a:ext>
            </a:extLst>
          </p:cNvPr>
          <p:cNvGrpSpPr/>
          <p:nvPr/>
        </p:nvGrpSpPr>
        <p:grpSpPr>
          <a:xfrm>
            <a:off x="7658232" y="2037572"/>
            <a:ext cx="638177" cy="650876"/>
            <a:chOff x="7067566" y="2606677"/>
            <a:chExt cx="638177" cy="650876"/>
          </a:xfrm>
        </p:grpSpPr>
        <p:sp>
          <p:nvSpPr>
            <p:cNvPr id="77" name="Freeform 44">
              <a:extLst>
                <a:ext uri="{FF2B5EF4-FFF2-40B4-BE49-F238E27FC236}">
                  <a16:creationId xmlns:a16="http://schemas.microsoft.com/office/drawing/2014/main" id="{7CB61A90-9FCC-4203-9EE8-D47612DBF72B}"/>
                </a:ext>
              </a:extLst>
            </p:cNvPr>
            <p:cNvSpPr>
              <a:spLocks noEditPoints="1"/>
            </p:cNvSpPr>
            <p:nvPr/>
          </p:nvSpPr>
          <p:spPr bwMode="auto">
            <a:xfrm>
              <a:off x="7294476" y="2741301"/>
              <a:ext cx="279804" cy="278744"/>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 name="Group 4">
              <a:extLst>
                <a:ext uri="{FF2B5EF4-FFF2-40B4-BE49-F238E27FC236}">
                  <a16:creationId xmlns:a16="http://schemas.microsoft.com/office/drawing/2014/main" id="{3195E682-DDC2-4C13-BD71-036B15720478}"/>
                </a:ext>
              </a:extLst>
            </p:cNvPr>
            <p:cNvGrpSpPr>
              <a:grpSpLocks noChangeAspect="1"/>
            </p:cNvGrpSpPr>
            <p:nvPr/>
          </p:nvGrpSpPr>
          <p:grpSpPr bwMode="auto">
            <a:xfrm>
              <a:off x="7067566" y="2606677"/>
              <a:ext cx="638177" cy="650876"/>
              <a:chOff x="4452" y="1642"/>
              <a:chExt cx="402" cy="410"/>
            </a:xfrm>
          </p:grpSpPr>
          <p:sp>
            <p:nvSpPr>
              <p:cNvPr id="10" name="Freeform 5">
                <a:extLst>
                  <a:ext uri="{FF2B5EF4-FFF2-40B4-BE49-F238E27FC236}">
                    <a16:creationId xmlns:a16="http://schemas.microsoft.com/office/drawing/2014/main" id="{A7AF64AE-87F5-44EC-93B7-969E4F3B8BB3}"/>
                  </a:ext>
                </a:extLst>
              </p:cNvPr>
              <p:cNvSpPr>
                <a:spLocks/>
              </p:cNvSpPr>
              <p:nvPr/>
            </p:nvSpPr>
            <p:spPr bwMode="auto">
              <a:xfrm>
                <a:off x="4452" y="1727"/>
                <a:ext cx="248" cy="325"/>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DC934221-5DDF-4B01-AB11-A304AA657C00}"/>
                  </a:ext>
                </a:extLst>
              </p:cNvPr>
              <p:cNvSpPr>
                <a:spLocks/>
              </p:cNvSpPr>
              <p:nvPr/>
            </p:nvSpPr>
            <p:spPr bwMode="auto">
              <a:xfrm>
                <a:off x="4556" y="1642"/>
                <a:ext cx="298" cy="334"/>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9" name="Text Placeholder 3">
            <a:extLst>
              <a:ext uri="{FF2B5EF4-FFF2-40B4-BE49-F238E27FC236}">
                <a16:creationId xmlns:a16="http://schemas.microsoft.com/office/drawing/2014/main" id="{DF2EFEDF-8665-4723-BEA1-4B272FC6FDDC}"/>
              </a:ext>
            </a:extLst>
          </p:cNvPr>
          <p:cNvSpPr>
            <a:spLocks noGrp="1"/>
          </p:cNvSpPr>
          <p:nvPr>
            <p:ph type="body" sz="quarter" idx="16"/>
          </p:nvPr>
        </p:nvSpPr>
        <p:spPr>
          <a:xfrm>
            <a:off x="2368069"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b="1">
              <a:solidFill>
                <a:srgbClr val="0078D4"/>
              </a:solidFill>
            </a:endParaRPr>
          </a:p>
        </p:txBody>
      </p:sp>
      <p:sp>
        <p:nvSpPr>
          <p:cNvPr id="60" name="Text Placeholder 4">
            <a:extLst>
              <a:ext uri="{FF2B5EF4-FFF2-40B4-BE49-F238E27FC236}">
                <a16:creationId xmlns:a16="http://schemas.microsoft.com/office/drawing/2014/main" id="{FAD7B27D-4FF6-4B92-8CD2-32B6F6E1765A}"/>
              </a:ext>
            </a:extLst>
          </p:cNvPr>
          <p:cNvSpPr>
            <a:spLocks noGrp="1"/>
          </p:cNvSpPr>
          <p:nvPr>
            <p:ph type="body" sz="quarter" idx="17"/>
          </p:nvPr>
        </p:nvSpPr>
        <p:spPr>
          <a:xfrm>
            <a:off x="4749932"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b="1">
              <a:solidFill>
                <a:srgbClr val="0078D4"/>
              </a:solidFill>
            </a:endParaRPr>
          </a:p>
        </p:txBody>
      </p:sp>
      <p:sp>
        <p:nvSpPr>
          <p:cNvPr id="70" name="Text Placeholder 5">
            <a:extLst>
              <a:ext uri="{FF2B5EF4-FFF2-40B4-BE49-F238E27FC236}">
                <a16:creationId xmlns:a16="http://schemas.microsoft.com/office/drawing/2014/main" id="{B49C2462-FAE4-4A40-ADDF-29B29ECEE1E4}"/>
              </a:ext>
            </a:extLst>
          </p:cNvPr>
          <p:cNvSpPr>
            <a:spLocks noGrp="1"/>
          </p:cNvSpPr>
          <p:nvPr>
            <p:ph type="body" sz="quarter" idx="18"/>
          </p:nvPr>
        </p:nvSpPr>
        <p:spPr>
          <a:xfrm>
            <a:off x="7131795"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a:p>
        </p:txBody>
      </p:sp>
      <p:sp>
        <p:nvSpPr>
          <p:cNvPr id="78" name="Text Placeholder 6">
            <a:extLst>
              <a:ext uri="{FF2B5EF4-FFF2-40B4-BE49-F238E27FC236}">
                <a16:creationId xmlns:a16="http://schemas.microsoft.com/office/drawing/2014/main" id="{5236734D-2AC9-4152-8336-25CAA8D02D42}"/>
              </a:ext>
            </a:extLst>
          </p:cNvPr>
          <p:cNvSpPr>
            <a:spLocks noGrp="1"/>
          </p:cNvSpPr>
          <p:nvPr>
            <p:ph type="body" sz="quarter" idx="20"/>
          </p:nvPr>
        </p:nvSpPr>
        <p:spPr>
          <a:xfrm>
            <a:off x="9513659"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a:p>
        </p:txBody>
      </p:sp>
      <p:sp>
        <p:nvSpPr>
          <p:cNvPr id="4" name="TextBox 3">
            <a:extLst>
              <a:ext uri="{FF2B5EF4-FFF2-40B4-BE49-F238E27FC236}">
                <a16:creationId xmlns:a16="http://schemas.microsoft.com/office/drawing/2014/main" id="{00EC90FF-55B5-4CBE-BAA3-277B3CCEA6E2}"/>
              </a:ext>
            </a:extLst>
          </p:cNvPr>
          <p:cNvSpPr txBox="1"/>
          <p:nvPr/>
        </p:nvSpPr>
        <p:spPr>
          <a:xfrm>
            <a:off x="2151874"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a:t>Scheduling app for flight crew</a:t>
            </a:r>
            <a:endParaRPr lang="en-US" dirty="0"/>
          </a:p>
        </p:txBody>
      </p:sp>
      <p:sp>
        <p:nvSpPr>
          <p:cNvPr id="80" name="TextBox 79">
            <a:extLst>
              <a:ext uri="{FF2B5EF4-FFF2-40B4-BE49-F238E27FC236}">
                <a16:creationId xmlns:a16="http://schemas.microsoft.com/office/drawing/2014/main" id="{A4108FF7-57C8-4816-88F1-94ADD215068A}"/>
              </a:ext>
            </a:extLst>
          </p:cNvPr>
          <p:cNvSpPr txBox="1"/>
          <p:nvPr/>
        </p:nvSpPr>
        <p:spPr>
          <a:xfrm>
            <a:off x="454586" y="3873103"/>
            <a:ext cx="1438863" cy="674991"/>
          </a:xfrm>
          <a:prstGeom prst="rect">
            <a:avLst/>
          </a:prstGeom>
          <a:solidFill>
            <a:schemeClr val="accent1">
              <a:lumMod val="40000"/>
              <a:lumOff val="60000"/>
            </a:schemeClr>
          </a:solidFill>
          <a:effectLst/>
        </p:spPr>
        <p:txBody>
          <a:bodyPr wrap="square" rtlCol="0">
            <a:noAutofit/>
          </a:bodyPr>
          <a:lstStyle/>
          <a:p>
            <a:r>
              <a:rPr lang="en-US" dirty="0"/>
              <a:t>Example</a:t>
            </a:r>
          </a:p>
        </p:txBody>
      </p:sp>
      <p:sp>
        <p:nvSpPr>
          <p:cNvPr id="81" name="TextBox 80">
            <a:extLst>
              <a:ext uri="{FF2B5EF4-FFF2-40B4-BE49-F238E27FC236}">
                <a16:creationId xmlns:a16="http://schemas.microsoft.com/office/drawing/2014/main" id="{346E6A91-E6F6-4FBD-BA3A-088FCAC5B02A}"/>
              </a:ext>
            </a:extLst>
          </p:cNvPr>
          <p:cNvSpPr txBox="1"/>
          <p:nvPr/>
        </p:nvSpPr>
        <p:spPr>
          <a:xfrm>
            <a:off x="2151874"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a:t>Interactive user</a:t>
            </a:r>
            <a:endParaRPr lang="en-US" dirty="0"/>
          </a:p>
        </p:txBody>
      </p:sp>
      <p:sp>
        <p:nvSpPr>
          <p:cNvPr id="82" name="TextBox 81">
            <a:extLst>
              <a:ext uri="{FF2B5EF4-FFF2-40B4-BE49-F238E27FC236}">
                <a16:creationId xmlns:a16="http://schemas.microsoft.com/office/drawing/2014/main" id="{A791AD38-3743-4FDB-B549-ACAD52454F67}"/>
              </a:ext>
            </a:extLst>
          </p:cNvPr>
          <p:cNvSpPr txBox="1"/>
          <p:nvPr/>
        </p:nvSpPr>
        <p:spPr>
          <a:xfrm>
            <a:off x="2151874"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a:t>Microsoft Graph toolkit</a:t>
            </a:r>
            <a:endParaRPr lang="en-US" dirty="0"/>
          </a:p>
        </p:txBody>
      </p:sp>
      <p:sp>
        <p:nvSpPr>
          <p:cNvPr id="83" name="TextBox 82">
            <a:extLst>
              <a:ext uri="{FF2B5EF4-FFF2-40B4-BE49-F238E27FC236}">
                <a16:creationId xmlns:a16="http://schemas.microsoft.com/office/drawing/2014/main" id="{2B27F5E4-8C5B-4E4D-A8E9-668256D88CE5}"/>
              </a:ext>
            </a:extLst>
          </p:cNvPr>
          <p:cNvSpPr txBox="1"/>
          <p:nvPr/>
        </p:nvSpPr>
        <p:spPr>
          <a:xfrm>
            <a:off x="454586" y="4774974"/>
            <a:ext cx="1438863" cy="674991"/>
          </a:xfrm>
          <a:prstGeom prst="rect">
            <a:avLst/>
          </a:prstGeom>
          <a:solidFill>
            <a:schemeClr val="accent1">
              <a:lumMod val="40000"/>
              <a:lumOff val="60000"/>
            </a:schemeClr>
          </a:solidFill>
          <a:effectLst/>
        </p:spPr>
        <p:txBody>
          <a:bodyPr wrap="square" rtlCol="0">
            <a:noAutofit/>
          </a:bodyPr>
          <a:lstStyle/>
          <a:p>
            <a:r>
              <a:rPr lang="en-US" dirty="0"/>
              <a:t>Auth</a:t>
            </a:r>
          </a:p>
        </p:txBody>
      </p:sp>
      <p:sp>
        <p:nvSpPr>
          <p:cNvPr id="84" name="TextBox 83">
            <a:extLst>
              <a:ext uri="{FF2B5EF4-FFF2-40B4-BE49-F238E27FC236}">
                <a16:creationId xmlns:a16="http://schemas.microsoft.com/office/drawing/2014/main" id="{B549A82B-3C54-4B10-B593-C50039229855}"/>
              </a:ext>
            </a:extLst>
          </p:cNvPr>
          <p:cNvSpPr txBox="1"/>
          <p:nvPr/>
        </p:nvSpPr>
        <p:spPr>
          <a:xfrm>
            <a:off x="454586" y="5676845"/>
            <a:ext cx="1438863" cy="674991"/>
          </a:xfrm>
          <a:prstGeom prst="rect">
            <a:avLst/>
          </a:prstGeom>
          <a:solidFill>
            <a:schemeClr val="accent1">
              <a:lumMod val="40000"/>
              <a:lumOff val="60000"/>
            </a:schemeClr>
          </a:solidFill>
          <a:effectLst/>
        </p:spPr>
        <p:txBody>
          <a:bodyPr wrap="square" rtlCol="0">
            <a:noAutofit/>
          </a:bodyPr>
          <a:lstStyle/>
          <a:p>
            <a:r>
              <a:rPr lang="en-US" dirty="0"/>
              <a:t>Ingredients</a:t>
            </a:r>
          </a:p>
        </p:txBody>
      </p:sp>
      <p:sp>
        <p:nvSpPr>
          <p:cNvPr id="85" name="TextBox 84">
            <a:extLst>
              <a:ext uri="{FF2B5EF4-FFF2-40B4-BE49-F238E27FC236}">
                <a16:creationId xmlns:a16="http://schemas.microsoft.com/office/drawing/2014/main" id="{27266986-B5B3-4677-B0AA-6A26C6FF1D20}"/>
              </a:ext>
            </a:extLst>
          </p:cNvPr>
          <p:cNvSpPr txBox="1"/>
          <p:nvPr/>
        </p:nvSpPr>
        <p:spPr>
          <a:xfrm>
            <a:off x="4533737"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Lost luggage helper</a:t>
            </a:r>
          </a:p>
        </p:txBody>
      </p:sp>
      <p:sp>
        <p:nvSpPr>
          <p:cNvPr id="86" name="TextBox 85">
            <a:extLst>
              <a:ext uri="{FF2B5EF4-FFF2-40B4-BE49-F238E27FC236}">
                <a16:creationId xmlns:a16="http://schemas.microsoft.com/office/drawing/2014/main" id="{36B38910-CDD7-4A37-82B8-A178E6C3AC66}"/>
              </a:ext>
            </a:extLst>
          </p:cNvPr>
          <p:cNvSpPr txBox="1"/>
          <p:nvPr/>
        </p:nvSpPr>
        <p:spPr>
          <a:xfrm>
            <a:off x="4533737"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Device code</a:t>
            </a:r>
          </a:p>
        </p:txBody>
      </p:sp>
      <p:sp>
        <p:nvSpPr>
          <p:cNvPr id="87" name="TextBox 86">
            <a:extLst>
              <a:ext uri="{FF2B5EF4-FFF2-40B4-BE49-F238E27FC236}">
                <a16:creationId xmlns:a16="http://schemas.microsoft.com/office/drawing/2014/main" id="{875F9D52-8DD0-4BD0-840C-1346BF04482B}"/>
              </a:ext>
            </a:extLst>
          </p:cNvPr>
          <p:cNvSpPr txBox="1"/>
          <p:nvPr/>
        </p:nvSpPr>
        <p:spPr>
          <a:xfrm>
            <a:off x="4533737"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Adaptive cards</a:t>
            </a:r>
          </a:p>
        </p:txBody>
      </p:sp>
      <p:sp>
        <p:nvSpPr>
          <p:cNvPr id="88" name="TextBox 87">
            <a:extLst>
              <a:ext uri="{FF2B5EF4-FFF2-40B4-BE49-F238E27FC236}">
                <a16:creationId xmlns:a16="http://schemas.microsoft.com/office/drawing/2014/main" id="{A5BF1D4A-A21D-4F67-913E-A9E4ACF8CE07}"/>
              </a:ext>
            </a:extLst>
          </p:cNvPr>
          <p:cNvSpPr txBox="1"/>
          <p:nvPr/>
        </p:nvSpPr>
        <p:spPr>
          <a:xfrm>
            <a:off x="6915600"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New flight crew provisioning</a:t>
            </a:r>
          </a:p>
        </p:txBody>
      </p:sp>
      <p:sp>
        <p:nvSpPr>
          <p:cNvPr id="89" name="TextBox 88">
            <a:extLst>
              <a:ext uri="{FF2B5EF4-FFF2-40B4-BE49-F238E27FC236}">
                <a16:creationId xmlns:a16="http://schemas.microsoft.com/office/drawing/2014/main" id="{402C6B5C-B048-4C37-99BE-1C1104E76291}"/>
              </a:ext>
            </a:extLst>
          </p:cNvPr>
          <p:cNvSpPr txBox="1"/>
          <p:nvPr/>
        </p:nvSpPr>
        <p:spPr>
          <a:xfrm>
            <a:off x="6915600"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App only</a:t>
            </a:r>
          </a:p>
        </p:txBody>
      </p:sp>
      <p:sp>
        <p:nvSpPr>
          <p:cNvPr id="90" name="TextBox 89">
            <a:extLst>
              <a:ext uri="{FF2B5EF4-FFF2-40B4-BE49-F238E27FC236}">
                <a16:creationId xmlns:a16="http://schemas.microsoft.com/office/drawing/2014/main" id="{117FBD96-CDDB-4993-9B96-AE3AA5B17279}"/>
              </a:ext>
            </a:extLst>
          </p:cNvPr>
          <p:cNvSpPr txBox="1"/>
          <p:nvPr/>
        </p:nvSpPr>
        <p:spPr>
          <a:xfrm>
            <a:off x="6915600"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Azure Functions bindings</a:t>
            </a:r>
          </a:p>
        </p:txBody>
      </p:sp>
      <p:sp>
        <p:nvSpPr>
          <p:cNvPr id="91" name="TextBox 90">
            <a:extLst>
              <a:ext uri="{FF2B5EF4-FFF2-40B4-BE49-F238E27FC236}">
                <a16:creationId xmlns:a16="http://schemas.microsoft.com/office/drawing/2014/main" id="{56473224-4760-480A-BFFC-364609BF5F74}"/>
              </a:ext>
            </a:extLst>
          </p:cNvPr>
          <p:cNvSpPr txBox="1"/>
          <p:nvPr/>
        </p:nvSpPr>
        <p:spPr>
          <a:xfrm>
            <a:off x="9297464"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Flight crew analysis</a:t>
            </a:r>
          </a:p>
        </p:txBody>
      </p:sp>
      <p:sp>
        <p:nvSpPr>
          <p:cNvPr id="92" name="TextBox 91">
            <a:extLst>
              <a:ext uri="{FF2B5EF4-FFF2-40B4-BE49-F238E27FC236}">
                <a16:creationId xmlns:a16="http://schemas.microsoft.com/office/drawing/2014/main" id="{67245B35-F2CD-4B16-97EE-A31FA6C94D3A}"/>
              </a:ext>
            </a:extLst>
          </p:cNvPr>
          <p:cNvSpPr txBox="1"/>
          <p:nvPr/>
        </p:nvSpPr>
        <p:spPr>
          <a:xfrm>
            <a:off x="9297464"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App only</a:t>
            </a:r>
          </a:p>
        </p:txBody>
      </p:sp>
      <p:sp>
        <p:nvSpPr>
          <p:cNvPr id="93" name="TextBox 92">
            <a:extLst>
              <a:ext uri="{FF2B5EF4-FFF2-40B4-BE49-F238E27FC236}">
                <a16:creationId xmlns:a16="http://schemas.microsoft.com/office/drawing/2014/main" id="{9D8F466B-2BCC-4495-B1F7-C8754018C63E}"/>
              </a:ext>
            </a:extLst>
          </p:cNvPr>
          <p:cNvSpPr txBox="1"/>
          <p:nvPr/>
        </p:nvSpPr>
        <p:spPr>
          <a:xfrm>
            <a:off x="9297464"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Microsoft Graph data connect</a:t>
            </a:r>
          </a:p>
        </p:txBody>
      </p:sp>
    </p:spTree>
    <p:extLst>
      <p:ext uri="{BB962C8B-B14F-4D97-AF65-F5344CB8AC3E}">
        <p14:creationId xmlns:p14="http://schemas.microsoft.com/office/powerpoint/2010/main" val="1681626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6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nodePh="1">
                                  <p:stCondLst>
                                    <p:cond delay="0"/>
                                  </p:stCondLst>
                                  <p:endCondLst>
                                    <p:cond evt="begin" delay="0">
                                      <p:tn val="43"/>
                                    </p:cond>
                                  </p:endCondLst>
                                  <p:childTnLst>
                                    <p:set>
                                      <p:cBhvr>
                                        <p:cTn id="44" dur="1" fill="hold">
                                          <p:stCondLst>
                                            <p:cond delay="0"/>
                                          </p:stCondLst>
                                        </p:cTn>
                                        <p:tgtEl>
                                          <p:spTgt spid="70">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nodePh="1">
                                  <p:stCondLst>
                                    <p:cond delay="0"/>
                                  </p:stCondLst>
                                  <p:endCondLst>
                                    <p:cond evt="begin" delay="0">
                                      <p:tn val="59"/>
                                    </p:cond>
                                  </p:endCondLst>
                                  <p:childTnLst>
                                    <p:set>
                                      <p:cBhvr>
                                        <p:cTn id="60" dur="1" fill="hold">
                                          <p:stCondLst>
                                            <p:cond delay="0"/>
                                          </p:stCondLst>
                                        </p:cTn>
                                        <p:tgtEl>
                                          <p:spTgt spid="78">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8" grpId="0" animBg="1"/>
      <p:bldP spid="26" grpId="0" animBg="1"/>
      <p:bldP spid="27" grpId="0" animBg="1"/>
      <p:bldP spid="33" grpId="0"/>
      <p:bldP spid="35" grpId="0"/>
      <p:bldP spid="54" grpId="0"/>
      <p:bldP spid="30" grpId="0"/>
      <p:bldP spid="59" grpId="0" build="p"/>
      <p:bldP spid="60" grpId="0" build="p"/>
      <p:bldP spid="70" grpId="0" build="p"/>
      <p:bldP spid="78" grpId="0" build="p"/>
      <p:bldP spid="4" grpId="0" animBg="1"/>
      <p:bldP spid="81" grpId="0" animBg="1"/>
      <p:bldP spid="82" grpId="0" animBg="1"/>
      <p:bldP spid="85" grpId="0" animBg="1"/>
      <p:bldP spid="86" grpId="0" animBg="1"/>
      <p:bldP spid="87" grpId="0" animBg="1"/>
      <p:bldP spid="88" grpId="0" animBg="1"/>
      <p:bldP spid="89" grpId="0" animBg="1"/>
      <p:bldP spid="90" grpId="0" animBg="1"/>
      <p:bldP spid="91" grpId="0" animBg="1"/>
      <p:bldP spid="92" grpId="0" animBg="1"/>
      <p:bldP spid="9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7B4B47-7579-41C3-93E7-337FDEE0FA08}"/>
              </a:ext>
            </a:extLst>
          </p:cNvPr>
          <p:cNvSpPr/>
          <p:nvPr/>
        </p:nvSpPr>
        <p:spPr bwMode="auto">
          <a:xfrm>
            <a:off x="3624562" y="1450517"/>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3" name="Title 2">
            <a:extLst>
              <a:ext uri="{FF2B5EF4-FFF2-40B4-BE49-F238E27FC236}">
                <a16:creationId xmlns:a16="http://schemas.microsoft.com/office/drawing/2014/main" id="{7DC97D3C-9ED6-4A8B-91F3-957939596FD3}"/>
              </a:ext>
            </a:extLst>
          </p:cNvPr>
          <p:cNvSpPr>
            <a:spLocks noGrp="1"/>
          </p:cNvSpPr>
          <p:nvPr>
            <p:ph type="title"/>
          </p:nvPr>
        </p:nvSpPr>
        <p:spPr>
          <a:xfrm>
            <a:off x="588263" y="457200"/>
            <a:ext cx="11018520" cy="553998"/>
          </a:xfrm>
        </p:spPr>
        <p:txBody>
          <a:bodyPr>
            <a:normAutofit fontScale="90000"/>
          </a:bodyPr>
          <a:lstStyle/>
          <a:p>
            <a:r>
              <a:rPr lang="en-US"/>
              <a:t>App patterns examples</a:t>
            </a:r>
          </a:p>
        </p:txBody>
      </p:sp>
      <p:sp>
        <p:nvSpPr>
          <p:cNvPr id="18" name="Rectangle 17">
            <a:extLst>
              <a:ext uri="{FF2B5EF4-FFF2-40B4-BE49-F238E27FC236}">
                <a16:creationId xmlns:a16="http://schemas.microsoft.com/office/drawing/2014/main" id="{FD549DD2-6200-4D69-9C54-8CC6CE1FD29A}"/>
              </a:ext>
            </a:extLst>
          </p:cNvPr>
          <p:cNvSpPr/>
          <p:nvPr/>
        </p:nvSpPr>
        <p:spPr bwMode="auto">
          <a:xfrm>
            <a:off x="1242699" y="1450517"/>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26" name="Rectangle 25">
            <a:extLst>
              <a:ext uri="{FF2B5EF4-FFF2-40B4-BE49-F238E27FC236}">
                <a16:creationId xmlns:a16="http://schemas.microsoft.com/office/drawing/2014/main" id="{40D86C5D-C64F-42A0-BFEE-1B4E40DBAD2D}"/>
              </a:ext>
            </a:extLst>
          </p:cNvPr>
          <p:cNvSpPr/>
          <p:nvPr/>
        </p:nvSpPr>
        <p:spPr bwMode="auto">
          <a:xfrm>
            <a:off x="6006425" y="1438049"/>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27" name="Rectangle 26">
            <a:extLst>
              <a:ext uri="{FF2B5EF4-FFF2-40B4-BE49-F238E27FC236}">
                <a16:creationId xmlns:a16="http://schemas.microsoft.com/office/drawing/2014/main" id="{1913E68F-948A-4825-B1BB-FE68FE93E408}"/>
              </a:ext>
            </a:extLst>
          </p:cNvPr>
          <p:cNvSpPr/>
          <p:nvPr/>
        </p:nvSpPr>
        <p:spPr bwMode="auto">
          <a:xfrm>
            <a:off x="8388289" y="1438049"/>
            <a:ext cx="2123440" cy="2123440"/>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err="1">
              <a:solidFill>
                <a:srgbClr val="0078D4"/>
              </a:solidFill>
              <a:latin typeface="+mj-lt"/>
              <a:cs typeface="Segoe UI" pitchFamily="34" charset="0"/>
            </a:endParaRPr>
          </a:p>
        </p:txBody>
      </p:sp>
      <p:sp>
        <p:nvSpPr>
          <p:cNvPr id="33" name="TextBox 32">
            <a:extLst>
              <a:ext uri="{FF2B5EF4-FFF2-40B4-BE49-F238E27FC236}">
                <a16:creationId xmlns:a16="http://schemas.microsoft.com/office/drawing/2014/main" id="{73F4C9C2-216F-4442-976D-5F5AD58BD092}"/>
              </a:ext>
            </a:extLst>
          </p:cNvPr>
          <p:cNvSpPr txBox="1"/>
          <p:nvPr/>
        </p:nvSpPr>
        <p:spPr>
          <a:xfrm>
            <a:off x="6491160" y="2690336"/>
            <a:ext cx="1153970" cy="73866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Background</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sz="1600">
                <a:gradFill>
                  <a:gsLst>
                    <a:gs pos="2917">
                      <a:srgbClr val="1A1A1A"/>
                    </a:gs>
                    <a:gs pos="30000">
                      <a:srgbClr val="1A1A1A"/>
                    </a:gs>
                  </a:gsLst>
                  <a:lin ang="5400000" scaled="0"/>
                </a:gradFill>
                <a:latin typeface="+mj-lt"/>
              </a:rPr>
              <a:t>process</a:t>
            </a: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 &amp; </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automation</a:t>
            </a:r>
          </a:p>
        </p:txBody>
      </p:sp>
      <p:sp>
        <p:nvSpPr>
          <p:cNvPr id="35" name="TextBox 34">
            <a:extLst>
              <a:ext uri="{FF2B5EF4-FFF2-40B4-BE49-F238E27FC236}">
                <a16:creationId xmlns:a16="http://schemas.microsoft.com/office/drawing/2014/main" id="{891F45B6-0493-4801-8BF3-E39F8C24B23B}"/>
              </a:ext>
            </a:extLst>
          </p:cNvPr>
          <p:cNvSpPr txBox="1"/>
          <p:nvPr/>
        </p:nvSpPr>
        <p:spPr>
          <a:xfrm>
            <a:off x="9099490" y="2685173"/>
            <a:ext cx="745910" cy="492443"/>
          </a:xfrm>
          <a:prstGeom prst="rect">
            <a:avLst/>
          </a:prstGeom>
          <a:noFill/>
        </p:spPr>
        <p:txBody>
          <a:bodyPr wrap="none" lIns="0" tIns="0" rIns="0" bIns="0" rtlCol="0">
            <a:spAutoFit/>
          </a:bodyPr>
          <a:lstStyle/>
          <a:p>
            <a:pPr lvl="0" algn="ctr">
              <a:defRPr/>
            </a:pPr>
            <a:r>
              <a:rPr lang="en-US" sz="1600">
                <a:gradFill>
                  <a:gsLst>
                    <a:gs pos="2917">
                      <a:srgbClr val="1A1A1A"/>
                    </a:gs>
                    <a:gs pos="30000">
                      <a:srgbClr val="1A1A1A"/>
                    </a:gs>
                  </a:gsLst>
                  <a:lin ang="5400000" scaled="0"/>
                </a:gradFill>
                <a:latin typeface="+mj-lt"/>
              </a:rPr>
              <a:t>Analytic</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apps</a:t>
            </a:r>
          </a:p>
        </p:txBody>
      </p:sp>
      <p:sp>
        <p:nvSpPr>
          <p:cNvPr id="54" name="TextBox 53">
            <a:extLst>
              <a:ext uri="{FF2B5EF4-FFF2-40B4-BE49-F238E27FC236}">
                <a16:creationId xmlns:a16="http://schemas.microsoft.com/office/drawing/2014/main" id="{16E3DD5F-E928-4E76-8D68-A80604D031A0}"/>
              </a:ext>
            </a:extLst>
          </p:cNvPr>
          <p:cNvSpPr txBox="1"/>
          <p:nvPr/>
        </p:nvSpPr>
        <p:spPr>
          <a:xfrm>
            <a:off x="1671780" y="2688448"/>
            <a:ext cx="1420262"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Web apps,</a:t>
            </a:r>
          </a:p>
          <a:p>
            <a:pPr lvl="0" algn="ctr">
              <a:defRPr/>
            </a:pPr>
            <a:r>
              <a:rPr lang="en-US" sz="1600">
                <a:gradFill>
                  <a:gsLst>
                    <a:gs pos="2917">
                      <a:srgbClr val="1A1A1A"/>
                    </a:gs>
                    <a:gs pos="30000">
                      <a:srgbClr val="1A1A1A"/>
                    </a:gs>
                  </a:gsLst>
                  <a:lin ang="5400000" scaled="0"/>
                </a:gradFill>
                <a:latin typeface="+mj-lt"/>
              </a:rPr>
              <a:t>device &amp; native</a:t>
            </a:r>
          </a:p>
        </p:txBody>
      </p:sp>
      <p:sp>
        <p:nvSpPr>
          <p:cNvPr id="30" name="TextBox 29">
            <a:extLst>
              <a:ext uri="{FF2B5EF4-FFF2-40B4-BE49-F238E27FC236}">
                <a16:creationId xmlns:a16="http://schemas.microsoft.com/office/drawing/2014/main" id="{F26F6751-3BBB-4646-B1BA-6E0F784E9091}"/>
              </a:ext>
            </a:extLst>
          </p:cNvPr>
          <p:cNvSpPr txBox="1"/>
          <p:nvPr/>
        </p:nvSpPr>
        <p:spPr>
          <a:xfrm>
            <a:off x="4352056" y="2688448"/>
            <a:ext cx="668453"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Bots &amp; </a:t>
            </a:r>
            <a:b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b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mj-lt"/>
                <a:ea typeface="+mn-ea"/>
                <a:cs typeface="+mn-cs"/>
              </a:rPr>
              <a:t>agents</a:t>
            </a:r>
          </a:p>
        </p:txBody>
      </p:sp>
      <p:grpSp>
        <p:nvGrpSpPr>
          <p:cNvPr id="28" name="Group 27">
            <a:extLst>
              <a:ext uri="{FF2B5EF4-FFF2-40B4-BE49-F238E27FC236}">
                <a16:creationId xmlns:a16="http://schemas.microsoft.com/office/drawing/2014/main" id="{585F1697-B8D5-4A75-A542-1ADD1DB7926F}"/>
              </a:ext>
            </a:extLst>
          </p:cNvPr>
          <p:cNvGrpSpPr/>
          <p:nvPr/>
        </p:nvGrpSpPr>
        <p:grpSpPr>
          <a:xfrm>
            <a:off x="1913294" y="2037403"/>
            <a:ext cx="782250" cy="586684"/>
            <a:chOff x="6526947" y="2630588"/>
            <a:chExt cx="504181" cy="378134"/>
          </a:xfrm>
        </p:grpSpPr>
        <p:sp>
          <p:nvSpPr>
            <p:cNvPr id="29" name="Freeform 6">
              <a:extLst>
                <a:ext uri="{FF2B5EF4-FFF2-40B4-BE49-F238E27FC236}">
                  <a16:creationId xmlns:a16="http://schemas.microsoft.com/office/drawing/2014/main" id="{EF8A5FB0-D0FC-48EF-B371-EEC25D082679}"/>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2CC753F8-D609-4530-B6F9-0B71DA86A8AF}"/>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C46C0BF6-CE6A-468D-B6E9-F6AEC6AD0937}"/>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0D419B7-D8B6-4B36-8364-C0605A54336D}"/>
                </a:ext>
              </a:extLst>
            </p:cNvPr>
            <p:cNvGrpSpPr/>
            <p:nvPr/>
          </p:nvGrpSpPr>
          <p:grpSpPr>
            <a:xfrm>
              <a:off x="6772734" y="2808359"/>
              <a:ext cx="201672" cy="148079"/>
              <a:chOff x="6718783" y="2209583"/>
              <a:chExt cx="274320" cy="201421"/>
            </a:xfrm>
          </p:grpSpPr>
          <p:sp>
            <p:nvSpPr>
              <p:cNvPr id="48" name="Rectangle 8">
                <a:extLst>
                  <a:ext uri="{FF2B5EF4-FFF2-40B4-BE49-F238E27FC236}">
                    <a16:creationId xmlns:a16="http://schemas.microsoft.com/office/drawing/2014/main" id="{93D7DDE9-6168-40C0-9AD4-38C211A42CBE}"/>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8">
                <a:extLst>
                  <a:ext uri="{FF2B5EF4-FFF2-40B4-BE49-F238E27FC236}">
                    <a16:creationId xmlns:a16="http://schemas.microsoft.com/office/drawing/2014/main" id="{4EC79010-83AD-484F-8D9A-F419E99C459D}"/>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8">
                <a:extLst>
                  <a:ext uri="{FF2B5EF4-FFF2-40B4-BE49-F238E27FC236}">
                    <a16:creationId xmlns:a16="http://schemas.microsoft.com/office/drawing/2014/main" id="{E2B287B4-6148-4C3E-8C26-B938710AECE1}"/>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72A95E87-5F57-4B21-B1F8-43227E41A67E}"/>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Freeform 9">
              <a:extLst>
                <a:ext uri="{FF2B5EF4-FFF2-40B4-BE49-F238E27FC236}">
                  <a16:creationId xmlns:a16="http://schemas.microsoft.com/office/drawing/2014/main" id="{5A01A883-8230-429D-88F6-FA19648BF58B}"/>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A8E9643D-F974-4F38-AF97-B4628A8AA58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B6448AE1-935D-4B7E-B801-61C7577F2260}"/>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ED0E5FBA-3D02-40E4-B34D-4D0A474F1DAC}"/>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8C957AB1-5959-430B-83B4-653991931E50}"/>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C80B0710-2C6F-4D09-9FA1-7566DE899A1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10">
            <a:extLst>
              <a:ext uri="{FF2B5EF4-FFF2-40B4-BE49-F238E27FC236}">
                <a16:creationId xmlns:a16="http://schemas.microsoft.com/office/drawing/2014/main" id="{4966564C-AE81-4937-89A0-CABB05E831BA}"/>
              </a:ext>
            </a:extLst>
          </p:cNvPr>
          <p:cNvGrpSpPr>
            <a:grpSpLocks noChangeAspect="1"/>
          </p:cNvGrpSpPr>
          <p:nvPr/>
        </p:nvGrpSpPr>
        <p:grpSpPr bwMode="auto">
          <a:xfrm>
            <a:off x="9177681" y="2037527"/>
            <a:ext cx="544899" cy="602589"/>
            <a:chOff x="6772" y="1880"/>
            <a:chExt cx="170" cy="188"/>
          </a:xfrm>
          <a:solidFill>
            <a:srgbClr val="C1C1C1"/>
          </a:solidFill>
        </p:grpSpPr>
        <p:sp>
          <p:nvSpPr>
            <p:cNvPr id="62" name="Freeform 11">
              <a:extLst>
                <a:ext uri="{FF2B5EF4-FFF2-40B4-BE49-F238E27FC236}">
                  <a16:creationId xmlns:a16="http://schemas.microsoft.com/office/drawing/2014/main" id="{1F39B1A8-8DBD-49F2-BBF7-62A921A12DA6}"/>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3" name="Freeform 12">
              <a:extLst>
                <a:ext uri="{FF2B5EF4-FFF2-40B4-BE49-F238E27FC236}">
                  <a16:creationId xmlns:a16="http://schemas.microsoft.com/office/drawing/2014/main" id="{471F8C17-0A7D-4FAA-BEAD-543365D0775B}"/>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4" name="Freeform 13">
              <a:extLst>
                <a:ext uri="{FF2B5EF4-FFF2-40B4-BE49-F238E27FC236}">
                  <a16:creationId xmlns:a16="http://schemas.microsoft.com/office/drawing/2014/main" id="{EDDE806A-76B6-4522-8D9F-62BA8F8ED28B}"/>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5" name="Freeform 14">
              <a:extLst>
                <a:ext uri="{FF2B5EF4-FFF2-40B4-BE49-F238E27FC236}">
                  <a16:creationId xmlns:a16="http://schemas.microsoft.com/office/drawing/2014/main" id="{B1453589-61AC-4CBF-AF2A-4096BDA92205}"/>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6" name="Freeform 15">
              <a:extLst>
                <a:ext uri="{FF2B5EF4-FFF2-40B4-BE49-F238E27FC236}">
                  <a16:creationId xmlns:a16="http://schemas.microsoft.com/office/drawing/2014/main" id="{27929F2B-417F-4719-92F5-5E3B5C814A4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7" name="Freeform 16">
              <a:extLst>
                <a:ext uri="{FF2B5EF4-FFF2-40B4-BE49-F238E27FC236}">
                  <a16:creationId xmlns:a16="http://schemas.microsoft.com/office/drawing/2014/main" id="{F4F6EFAE-5AD1-4DB2-BD83-E39572AD10D3}"/>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8" name="Freeform 17">
              <a:extLst>
                <a:ext uri="{FF2B5EF4-FFF2-40B4-BE49-F238E27FC236}">
                  <a16:creationId xmlns:a16="http://schemas.microsoft.com/office/drawing/2014/main" id="{47705981-0EA3-44A1-A0B6-38AD40AA9433}"/>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69" name="Freeform 18">
              <a:extLst>
                <a:ext uri="{FF2B5EF4-FFF2-40B4-BE49-F238E27FC236}">
                  <a16:creationId xmlns:a16="http://schemas.microsoft.com/office/drawing/2014/main" id="{9AFF24DF-7127-44A2-924F-A646657FF07A}"/>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grpSp>
      <p:grpSp>
        <p:nvGrpSpPr>
          <p:cNvPr id="71" name="Group 38">
            <a:extLst>
              <a:ext uri="{FF2B5EF4-FFF2-40B4-BE49-F238E27FC236}">
                <a16:creationId xmlns:a16="http://schemas.microsoft.com/office/drawing/2014/main" id="{DD29D05D-0BFA-4914-967F-69C4D1B07071}"/>
              </a:ext>
            </a:extLst>
          </p:cNvPr>
          <p:cNvGrpSpPr>
            <a:grpSpLocks noChangeAspect="1"/>
          </p:cNvGrpSpPr>
          <p:nvPr/>
        </p:nvGrpSpPr>
        <p:grpSpPr bwMode="auto">
          <a:xfrm>
            <a:off x="4420273" y="2014243"/>
            <a:ext cx="532018" cy="633004"/>
            <a:chOff x="4535" y="1261"/>
            <a:chExt cx="216" cy="257"/>
          </a:xfrm>
        </p:grpSpPr>
        <p:sp>
          <p:nvSpPr>
            <p:cNvPr id="72" name="Freeform 39">
              <a:extLst>
                <a:ext uri="{FF2B5EF4-FFF2-40B4-BE49-F238E27FC236}">
                  <a16:creationId xmlns:a16="http://schemas.microsoft.com/office/drawing/2014/main" id="{8864EA8D-23A5-480B-B572-EC9231DA9F27}"/>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0">
              <a:extLst>
                <a:ext uri="{FF2B5EF4-FFF2-40B4-BE49-F238E27FC236}">
                  <a16:creationId xmlns:a16="http://schemas.microsoft.com/office/drawing/2014/main" id="{7E7A22C6-0ED7-4B3A-A072-5FF04EDA095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41">
              <a:extLst>
                <a:ext uri="{FF2B5EF4-FFF2-40B4-BE49-F238E27FC236}">
                  <a16:creationId xmlns:a16="http://schemas.microsoft.com/office/drawing/2014/main" id="{779CAAAF-87D2-4803-9DE0-7A92F32FDB94}"/>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42">
              <a:extLst>
                <a:ext uri="{FF2B5EF4-FFF2-40B4-BE49-F238E27FC236}">
                  <a16:creationId xmlns:a16="http://schemas.microsoft.com/office/drawing/2014/main" id="{D9FDD798-89B8-4888-AA8F-56A7874F1672}"/>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43">
              <a:extLst>
                <a:ext uri="{FF2B5EF4-FFF2-40B4-BE49-F238E27FC236}">
                  <a16:creationId xmlns:a16="http://schemas.microsoft.com/office/drawing/2014/main" id="{B33E24C1-B37C-4EE2-A26B-5CB21BF9AF38}"/>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30382087-71FE-4411-9F39-6ED7FDBCF2AD}"/>
              </a:ext>
            </a:extLst>
          </p:cNvPr>
          <p:cNvGrpSpPr/>
          <p:nvPr/>
        </p:nvGrpSpPr>
        <p:grpSpPr>
          <a:xfrm>
            <a:off x="6749057" y="2037572"/>
            <a:ext cx="638177" cy="650876"/>
            <a:chOff x="7067566" y="2606677"/>
            <a:chExt cx="638177" cy="650876"/>
          </a:xfrm>
        </p:grpSpPr>
        <p:sp>
          <p:nvSpPr>
            <p:cNvPr id="77" name="Freeform 44">
              <a:extLst>
                <a:ext uri="{FF2B5EF4-FFF2-40B4-BE49-F238E27FC236}">
                  <a16:creationId xmlns:a16="http://schemas.microsoft.com/office/drawing/2014/main" id="{7CB61A90-9FCC-4203-9EE8-D47612DBF72B}"/>
                </a:ext>
              </a:extLst>
            </p:cNvPr>
            <p:cNvSpPr>
              <a:spLocks noEditPoints="1"/>
            </p:cNvSpPr>
            <p:nvPr/>
          </p:nvSpPr>
          <p:spPr bwMode="auto">
            <a:xfrm>
              <a:off x="7294476" y="2741301"/>
              <a:ext cx="279804" cy="278744"/>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8" name="Group 4">
              <a:extLst>
                <a:ext uri="{FF2B5EF4-FFF2-40B4-BE49-F238E27FC236}">
                  <a16:creationId xmlns:a16="http://schemas.microsoft.com/office/drawing/2014/main" id="{3195E682-DDC2-4C13-BD71-036B15720478}"/>
                </a:ext>
              </a:extLst>
            </p:cNvPr>
            <p:cNvGrpSpPr>
              <a:grpSpLocks noChangeAspect="1"/>
            </p:cNvGrpSpPr>
            <p:nvPr/>
          </p:nvGrpSpPr>
          <p:grpSpPr bwMode="auto">
            <a:xfrm>
              <a:off x="7067566" y="2606677"/>
              <a:ext cx="638177" cy="650876"/>
              <a:chOff x="4452" y="1642"/>
              <a:chExt cx="402" cy="410"/>
            </a:xfrm>
          </p:grpSpPr>
          <p:sp>
            <p:nvSpPr>
              <p:cNvPr id="10" name="Freeform 5">
                <a:extLst>
                  <a:ext uri="{FF2B5EF4-FFF2-40B4-BE49-F238E27FC236}">
                    <a16:creationId xmlns:a16="http://schemas.microsoft.com/office/drawing/2014/main" id="{A7AF64AE-87F5-44EC-93B7-969E4F3B8BB3}"/>
                  </a:ext>
                </a:extLst>
              </p:cNvPr>
              <p:cNvSpPr>
                <a:spLocks/>
              </p:cNvSpPr>
              <p:nvPr/>
            </p:nvSpPr>
            <p:spPr bwMode="auto">
              <a:xfrm>
                <a:off x="4452" y="1727"/>
                <a:ext cx="248" cy="325"/>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DC934221-5DDF-4B01-AB11-A304AA657C00}"/>
                  </a:ext>
                </a:extLst>
              </p:cNvPr>
              <p:cNvSpPr>
                <a:spLocks/>
              </p:cNvSpPr>
              <p:nvPr/>
            </p:nvSpPr>
            <p:spPr bwMode="auto">
              <a:xfrm>
                <a:off x="4556" y="1642"/>
                <a:ext cx="298" cy="334"/>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9" name="Text Placeholder 3">
            <a:extLst>
              <a:ext uri="{FF2B5EF4-FFF2-40B4-BE49-F238E27FC236}">
                <a16:creationId xmlns:a16="http://schemas.microsoft.com/office/drawing/2014/main" id="{DF2EFEDF-8665-4723-BEA1-4B272FC6FDDC}"/>
              </a:ext>
            </a:extLst>
          </p:cNvPr>
          <p:cNvSpPr>
            <a:spLocks noGrp="1"/>
          </p:cNvSpPr>
          <p:nvPr>
            <p:ph type="body" sz="quarter" idx="16"/>
          </p:nvPr>
        </p:nvSpPr>
        <p:spPr>
          <a:xfrm>
            <a:off x="1458894"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b="1">
              <a:solidFill>
                <a:srgbClr val="0078D4"/>
              </a:solidFill>
            </a:endParaRPr>
          </a:p>
        </p:txBody>
      </p:sp>
      <p:sp>
        <p:nvSpPr>
          <p:cNvPr id="60" name="Text Placeholder 4">
            <a:extLst>
              <a:ext uri="{FF2B5EF4-FFF2-40B4-BE49-F238E27FC236}">
                <a16:creationId xmlns:a16="http://schemas.microsoft.com/office/drawing/2014/main" id="{FAD7B27D-4FF6-4B92-8CD2-32B6F6E1765A}"/>
              </a:ext>
            </a:extLst>
          </p:cNvPr>
          <p:cNvSpPr>
            <a:spLocks noGrp="1"/>
          </p:cNvSpPr>
          <p:nvPr>
            <p:ph type="body" sz="quarter" idx="17"/>
          </p:nvPr>
        </p:nvSpPr>
        <p:spPr>
          <a:xfrm>
            <a:off x="3840757"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b="1">
              <a:solidFill>
                <a:srgbClr val="0078D4"/>
              </a:solidFill>
            </a:endParaRPr>
          </a:p>
        </p:txBody>
      </p:sp>
      <p:sp>
        <p:nvSpPr>
          <p:cNvPr id="70" name="Text Placeholder 5">
            <a:extLst>
              <a:ext uri="{FF2B5EF4-FFF2-40B4-BE49-F238E27FC236}">
                <a16:creationId xmlns:a16="http://schemas.microsoft.com/office/drawing/2014/main" id="{B49C2462-FAE4-4A40-ADDF-29B29ECEE1E4}"/>
              </a:ext>
            </a:extLst>
          </p:cNvPr>
          <p:cNvSpPr>
            <a:spLocks noGrp="1"/>
          </p:cNvSpPr>
          <p:nvPr>
            <p:ph type="body" sz="quarter" idx="18"/>
          </p:nvPr>
        </p:nvSpPr>
        <p:spPr>
          <a:xfrm>
            <a:off x="6222620"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a:p>
        </p:txBody>
      </p:sp>
      <p:sp>
        <p:nvSpPr>
          <p:cNvPr id="78" name="Text Placeholder 6">
            <a:extLst>
              <a:ext uri="{FF2B5EF4-FFF2-40B4-BE49-F238E27FC236}">
                <a16:creationId xmlns:a16="http://schemas.microsoft.com/office/drawing/2014/main" id="{5236734D-2AC9-4152-8336-25CAA8D02D42}"/>
              </a:ext>
            </a:extLst>
          </p:cNvPr>
          <p:cNvSpPr>
            <a:spLocks noGrp="1"/>
          </p:cNvSpPr>
          <p:nvPr>
            <p:ph type="body" sz="quarter" idx="20"/>
          </p:nvPr>
        </p:nvSpPr>
        <p:spPr>
          <a:xfrm>
            <a:off x="8604484" y="1565587"/>
            <a:ext cx="1691050" cy="307777"/>
          </a:xfrm>
          <a:noFill/>
          <a:ln>
            <a:noFill/>
          </a:ln>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endParaRPr lang="en-US"/>
          </a:p>
        </p:txBody>
      </p:sp>
      <p:sp>
        <p:nvSpPr>
          <p:cNvPr id="4" name="TextBox 3">
            <a:extLst>
              <a:ext uri="{FF2B5EF4-FFF2-40B4-BE49-F238E27FC236}">
                <a16:creationId xmlns:a16="http://schemas.microsoft.com/office/drawing/2014/main" id="{00EC90FF-55B5-4CBE-BAA3-277B3CCEA6E2}"/>
              </a:ext>
            </a:extLst>
          </p:cNvPr>
          <p:cNvSpPr txBox="1"/>
          <p:nvPr/>
        </p:nvSpPr>
        <p:spPr>
          <a:xfrm>
            <a:off x="1242699"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a:t>Scheduling app for flight crew</a:t>
            </a:r>
            <a:endParaRPr lang="en-US" dirty="0"/>
          </a:p>
        </p:txBody>
      </p:sp>
      <p:sp>
        <p:nvSpPr>
          <p:cNvPr id="81" name="TextBox 80">
            <a:extLst>
              <a:ext uri="{FF2B5EF4-FFF2-40B4-BE49-F238E27FC236}">
                <a16:creationId xmlns:a16="http://schemas.microsoft.com/office/drawing/2014/main" id="{346E6A91-E6F6-4FBD-BA3A-088FCAC5B02A}"/>
              </a:ext>
            </a:extLst>
          </p:cNvPr>
          <p:cNvSpPr txBox="1"/>
          <p:nvPr/>
        </p:nvSpPr>
        <p:spPr>
          <a:xfrm>
            <a:off x="1242699"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a:t>Interactive user</a:t>
            </a:r>
            <a:endParaRPr lang="en-US" dirty="0"/>
          </a:p>
        </p:txBody>
      </p:sp>
      <p:sp>
        <p:nvSpPr>
          <p:cNvPr id="82" name="TextBox 81">
            <a:extLst>
              <a:ext uri="{FF2B5EF4-FFF2-40B4-BE49-F238E27FC236}">
                <a16:creationId xmlns:a16="http://schemas.microsoft.com/office/drawing/2014/main" id="{A791AD38-3743-4FDB-B549-ACAD52454F67}"/>
              </a:ext>
            </a:extLst>
          </p:cNvPr>
          <p:cNvSpPr txBox="1"/>
          <p:nvPr/>
        </p:nvSpPr>
        <p:spPr>
          <a:xfrm>
            <a:off x="1242699"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a:t>Microsoft Graph toolkit</a:t>
            </a:r>
            <a:endParaRPr lang="en-US" dirty="0"/>
          </a:p>
        </p:txBody>
      </p:sp>
      <p:sp>
        <p:nvSpPr>
          <p:cNvPr id="85" name="TextBox 84">
            <a:extLst>
              <a:ext uri="{FF2B5EF4-FFF2-40B4-BE49-F238E27FC236}">
                <a16:creationId xmlns:a16="http://schemas.microsoft.com/office/drawing/2014/main" id="{27266986-B5B3-4677-B0AA-6A26C6FF1D20}"/>
              </a:ext>
            </a:extLst>
          </p:cNvPr>
          <p:cNvSpPr txBox="1"/>
          <p:nvPr/>
        </p:nvSpPr>
        <p:spPr>
          <a:xfrm>
            <a:off x="3624562"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Lost luggage helper</a:t>
            </a:r>
          </a:p>
        </p:txBody>
      </p:sp>
      <p:sp>
        <p:nvSpPr>
          <p:cNvPr id="86" name="TextBox 85">
            <a:extLst>
              <a:ext uri="{FF2B5EF4-FFF2-40B4-BE49-F238E27FC236}">
                <a16:creationId xmlns:a16="http://schemas.microsoft.com/office/drawing/2014/main" id="{36B38910-CDD7-4A37-82B8-A178E6C3AC66}"/>
              </a:ext>
            </a:extLst>
          </p:cNvPr>
          <p:cNvSpPr txBox="1"/>
          <p:nvPr/>
        </p:nvSpPr>
        <p:spPr>
          <a:xfrm>
            <a:off x="3624562"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Device code</a:t>
            </a:r>
          </a:p>
        </p:txBody>
      </p:sp>
      <p:sp>
        <p:nvSpPr>
          <p:cNvPr id="87" name="TextBox 86">
            <a:extLst>
              <a:ext uri="{FF2B5EF4-FFF2-40B4-BE49-F238E27FC236}">
                <a16:creationId xmlns:a16="http://schemas.microsoft.com/office/drawing/2014/main" id="{875F9D52-8DD0-4BD0-840C-1346BF04482B}"/>
              </a:ext>
            </a:extLst>
          </p:cNvPr>
          <p:cNvSpPr txBox="1"/>
          <p:nvPr/>
        </p:nvSpPr>
        <p:spPr>
          <a:xfrm>
            <a:off x="3624562"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Adaptive cards</a:t>
            </a:r>
          </a:p>
        </p:txBody>
      </p:sp>
      <p:sp>
        <p:nvSpPr>
          <p:cNvPr id="88" name="TextBox 87">
            <a:extLst>
              <a:ext uri="{FF2B5EF4-FFF2-40B4-BE49-F238E27FC236}">
                <a16:creationId xmlns:a16="http://schemas.microsoft.com/office/drawing/2014/main" id="{A5BF1D4A-A21D-4F67-913E-A9E4ACF8CE07}"/>
              </a:ext>
            </a:extLst>
          </p:cNvPr>
          <p:cNvSpPr txBox="1"/>
          <p:nvPr/>
        </p:nvSpPr>
        <p:spPr>
          <a:xfrm>
            <a:off x="6006425"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New flight crew provisioning</a:t>
            </a:r>
          </a:p>
        </p:txBody>
      </p:sp>
      <p:sp>
        <p:nvSpPr>
          <p:cNvPr id="89" name="TextBox 88">
            <a:extLst>
              <a:ext uri="{FF2B5EF4-FFF2-40B4-BE49-F238E27FC236}">
                <a16:creationId xmlns:a16="http://schemas.microsoft.com/office/drawing/2014/main" id="{402C6B5C-B048-4C37-99BE-1C1104E76291}"/>
              </a:ext>
            </a:extLst>
          </p:cNvPr>
          <p:cNvSpPr txBox="1"/>
          <p:nvPr/>
        </p:nvSpPr>
        <p:spPr>
          <a:xfrm>
            <a:off x="6006425"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App only</a:t>
            </a:r>
          </a:p>
        </p:txBody>
      </p:sp>
      <p:sp>
        <p:nvSpPr>
          <p:cNvPr id="90" name="TextBox 89">
            <a:extLst>
              <a:ext uri="{FF2B5EF4-FFF2-40B4-BE49-F238E27FC236}">
                <a16:creationId xmlns:a16="http://schemas.microsoft.com/office/drawing/2014/main" id="{117FBD96-CDDB-4993-9B96-AE3AA5B17279}"/>
              </a:ext>
            </a:extLst>
          </p:cNvPr>
          <p:cNvSpPr txBox="1"/>
          <p:nvPr/>
        </p:nvSpPr>
        <p:spPr>
          <a:xfrm>
            <a:off x="6006425"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Azure Functions bindings</a:t>
            </a:r>
          </a:p>
        </p:txBody>
      </p:sp>
      <p:sp>
        <p:nvSpPr>
          <p:cNvPr id="91" name="TextBox 90">
            <a:extLst>
              <a:ext uri="{FF2B5EF4-FFF2-40B4-BE49-F238E27FC236}">
                <a16:creationId xmlns:a16="http://schemas.microsoft.com/office/drawing/2014/main" id="{56473224-4760-480A-BFFC-364609BF5F74}"/>
              </a:ext>
            </a:extLst>
          </p:cNvPr>
          <p:cNvSpPr txBox="1"/>
          <p:nvPr/>
        </p:nvSpPr>
        <p:spPr>
          <a:xfrm>
            <a:off x="8388289" y="3873103"/>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pPr lvl="0" defTabSz="932742">
              <a:defRPr/>
            </a:pPr>
            <a:r>
              <a:rPr lang="en-US" dirty="0"/>
              <a:t>Flight crew analysis</a:t>
            </a:r>
          </a:p>
        </p:txBody>
      </p:sp>
      <p:sp>
        <p:nvSpPr>
          <p:cNvPr id="92" name="TextBox 91">
            <a:extLst>
              <a:ext uri="{FF2B5EF4-FFF2-40B4-BE49-F238E27FC236}">
                <a16:creationId xmlns:a16="http://schemas.microsoft.com/office/drawing/2014/main" id="{67245B35-F2CD-4B16-97EE-A31FA6C94D3A}"/>
              </a:ext>
            </a:extLst>
          </p:cNvPr>
          <p:cNvSpPr txBox="1"/>
          <p:nvPr/>
        </p:nvSpPr>
        <p:spPr>
          <a:xfrm>
            <a:off x="8388289" y="4774975"/>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App only</a:t>
            </a:r>
          </a:p>
        </p:txBody>
      </p:sp>
      <p:sp>
        <p:nvSpPr>
          <p:cNvPr id="93" name="TextBox 92">
            <a:extLst>
              <a:ext uri="{FF2B5EF4-FFF2-40B4-BE49-F238E27FC236}">
                <a16:creationId xmlns:a16="http://schemas.microsoft.com/office/drawing/2014/main" id="{9D8F466B-2BCC-4495-B1F7-C8754018C63E}"/>
              </a:ext>
            </a:extLst>
          </p:cNvPr>
          <p:cNvSpPr txBox="1"/>
          <p:nvPr/>
        </p:nvSpPr>
        <p:spPr>
          <a:xfrm>
            <a:off x="8388289" y="5676847"/>
            <a:ext cx="2123440" cy="674991"/>
          </a:xfrm>
          <a:prstGeom prst="rect">
            <a:avLst/>
          </a:prstGeom>
          <a:solidFill>
            <a:schemeClr val="bg1">
              <a:lumMod val="85000"/>
            </a:schemeClr>
          </a:solidFill>
          <a:effectLst>
            <a:outerShdw blurRad="177800" dist="38100" dir="5400000" sx="97000" sy="97000" algn="ctr" rotWithShape="0">
              <a:prstClr val="black">
                <a:alpha val="40000"/>
              </a:prstClr>
            </a:outerShdw>
          </a:effectLst>
        </p:spPr>
        <p:txBody>
          <a:bodyPr wrap="square" rtlCol="0">
            <a:noAutofit/>
          </a:bodyPr>
          <a:lstStyle/>
          <a:p>
            <a:r>
              <a:rPr lang="en-US" dirty="0"/>
              <a:t>Microsoft Graph data connect</a:t>
            </a:r>
          </a:p>
        </p:txBody>
      </p:sp>
    </p:spTree>
    <p:extLst>
      <p:ext uri="{BB962C8B-B14F-4D97-AF65-F5344CB8AC3E}">
        <p14:creationId xmlns:p14="http://schemas.microsoft.com/office/powerpoint/2010/main" val="1846433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1" grpId="0" animBg="1"/>
      <p:bldP spid="82" grpId="0" animBg="1"/>
      <p:bldP spid="85" grpId="0" animBg="1"/>
      <p:bldP spid="86" grpId="0" animBg="1"/>
      <p:bldP spid="87" grpId="0" animBg="1"/>
      <p:bldP spid="88" grpId="0" animBg="1"/>
      <p:bldP spid="89" grpId="0" animBg="1"/>
      <p:bldP spid="90" grpId="0" animBg="1"/>
      <p:bldP spid="91" grpId="0" animBg="1"/>
      <p:bldP spid="92" grpId="0" animBg="1"/>
      <p:bldP spid="9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88263" y="1654896"/>
          <a:ext cx="11410578" cy="4745904"/>
        </p:xfrm>
        <a:graphic>
          <a:graphicData uri="http://schemas.openxmlformats.org/drawingml/2006/table">
            <a:tbl>
              <a:tblPr firstRow="1" bandRow="1">
                <a:tableStyleId>{6E25E649-3F16-4E02-A733-19D2CDBF48F0}</a:tableStyleId>
              </a:tblPr>
              <a:tblGrid>
                <a:gridCol w="5466978">
                  <a:extLst>
                    <a:ext uri="{9D8B030D-6E8A-4147-A177-3AD203B41FA5}">
                      <a16:colId xmlns:a16="http://schemas.microsoft.com/office/drawing/2014/main" val="3684215466"/>
                    </a:ext>
                  </a:extLst>
                </a:gridCol>
                <a:gridCol w="5943600">
                  <a:extLst>
                    <a:ext uri="{9D8B030D-6E8A-4147-A177-3AD203B41FA5}">
                      <a16:colId xmlns:a16="http://schemas.microsoft.com/office/drawing/2014/main" val="3411246583"/>
                    </a:ext>
                  </a:extLst>
                </a:gridCol>
              </a:tblGrid>
              <a:tr h="528918">
                <a:tc>
                  <a:txBody>
                    <a:bodyPr/>
                    <a:lstStyle/>
                    <a:p>
                      <a:pPr>
                        <a:lnSpc>
                          <a:spcPct val="150000"/>
                        </a:lnSpc>
                        <a:buFont typeface="Arial" panose="020B0604020202020204" pitchFamily="34" charset="0"/>
                      </a:pPr>
                      <a:r>
                        <a:rPr lang="en-US" sz="2000" b="1">
                          <a:solidFill>
                            <a:schemeClr val="tx2"/>
                          </a:solidFill>
                          <a:latin typeface="+mn-lt"/>
                        </a:rPr>
                        <a:t>Generally Available ( /v1.0 ) </a:t>
                      </a:r>
                    </a:p>
                  </a:txBody>
                  <a:tcPr marL="179285" marR="89642" marT="44821" marB="44821">
                    <a:lnL>
                      <a:noFill/>
                    </a:lnL>
                    <a:lnR w="12700" cap="flat" cmpd="sng" algn="ctr">
                      <a:solidFill>
                        <a:schemeClr val="accent3"/>
                      </a:solidFill>
                      <a:prstDash val="solid"/>
                      <a:round/>
                      <a:headEnd type="none" w="med" len="med"/>
                      <a:tailEnd type="none" w="med" len="med"/>
                    </a:lnR>
                    <a:lnT w="254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50000"/>
                        </a:lnSpc>
                        <a:spcBef>
                          <a:spcPts val="0"/>
                        </a:spcBef>
                        <a:spcAft>
                          <a:spcPts val="0"/>
                        </a:spcAft>
                        <a:buClrTx/>
                        <a:buSzTx/>
                        <a:buFontTx/>
                        <a:buNone/>
                        <a:tabLst/>
                        <a:defRPr/>
                      </a:pPr>
                      <a:r>
                        <a:rPr lang="en-US" sz="2000" b="1">
                          <a:solidFill>
                            <a:schemeClr val="tx2"/>
                          </a:solidFill>
                          <a:latin typeface="+mn-lt"/>
                        </a:rPr>
                        <a:t>Preview ( /beta )</a:t>
                      </a:r>
                    </a:p>
                  </a:txBody>
                  <a:tcPr marL="179285" marR="89642" marT="44821" marB="44821">
                    <a:lnL w="12700" cap="flat" cmpd="sng" algn="ctr">
                      <a:solidFill>
                        <a:schemeClr val="accent3"/>
                      </a:solidFill>
                      <a:prstDash val="solid"/>
                      <a:round/>
                      <a:headEnd type="none" w="med" len="med"/>
                      <a:tailEnd type="none" w="med" len="med"/>
                    </a:lnL>
                    <a:lnR>
                      <a:noFill/>
                    </a:lnR>
                    <a:lnT w="254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691296"/>
                  </a:ext>
                </a:extLst>
              </a:tr>
              <a:tr h="4159858">
                <a:tc>
                  <a:txBody>
                    <a:bodyPr/>
                    <a:lstStyle/>
                    <a:p>
                      <a:pPr marL="0" indent="0">
                        <a:buFont typeface="Arial" panose="020B0604020202020204" pitchFamily="34" charset="0"/>
                        <a:buNone/>
                      </a:pPr>
                      <a:r>
                        <a:rPr lang="en-US" sz="1600" b="1" kern="1200" dirty="0">
                          <a:solidFill>
                            <a:schemeClr val="dk1"/>
                          </a:solidFill>
                          <a:effectLst/>
                          <a:latin typeface="+mn-lt"/>
                          <a:ea typeface="+mn-ea"/>
                          <a:cs typeface="+mn-cs"/>
                        </a:rPr>
                        <a:t>Office 365</a:t>
                      </a:r>
                    </a:p>
                    <a:p>
                      <a:pPr marL="466090" lvl="1" indent="0">
                        <a:buFont typeface="Arial" panose="020B0604020202020204" pitchFamily="34" charset="0"/>
                        <a:buNone/>
                      </a:pPr>
                      <a:r>
                        <a:rPr lang="en-US" sz="1400" b="0" kern="1200" dirty="0">
                          <a:solidFill>
                            <a:schemeClr val="dk1"/>
                          </a:solidFill>
                          <a:effectLst/>
                          <a:latin typeface="+mn-lt"/>
                          <a:ea typeface="+mn-ea"/>
                          <a:cs typeface="+mn-cs"/>
                        </a:rPr>
                        <a:t>Exchange (get schedule)</a:t>
                      </a:r>
                    </a:p>
                    <a:p>
                      <a:pPr marL="466090" lvl="1" indent="0">
                        <a:buFont typeface="Arial" panose="020B0604020202020204" pitchFamily="34" charset="0"/>
                        <a:buNone/>
                      </a:pPr>
                      <a:r>
                        <a:rPr lang="en-US" sz="1400" b="0" kern="1200" dirty="0">
                          <a:solidFill>
                            <a:schemeClr val="dk1"/>
                          </a:solidFill>
                          <a:effectLst/>
                          <a:latin typeface="+mn-lt"/>
                          <a:ea typeface="+mn-ea"/>
                          <a:cs typeface="+mn-cs"/>
                        </a:rPr>
                        <a:t>SharePoint (get item analytics)</a:t>
                      </a:r>
                    </a:p>
                    <a:p>
                      <a:pPr marL="466090" lvl="1" indent="0">
                        <a:buFont typeface="Arial" panose="020B0604020202020204" pitchFamily="34" charset="0"/>
                        <a:buNone/>
                      </a:pPr>
                      <a:r>
                        <a:rPr lang="en-US" sz="1400" b="0" kern="1200" dirty="0">
                          <a:solidFill>
                            <a:schemeClr val="dk1"/>
                          </a:solidFill>
                          <a:effectLst/>
                          <a:latin typeface="+mn-lt"/>
                          <a:ea typeface="+mn-ea"/>
                          <a:cs typeface="+mn-cs"/>
                        </a:rPr>
                        <a:t>Teams APIs</a:t>
                      </a:r>
                    </a:p>
                    <a:p>
                      <a:pPr marL="466090" lvl="1" indent="0">
                        <a:buFont typeface="Arial" panose="020B0604020202020204" pitchFamily="34" charset="0"/>
                        <a:buNone/>
                      </a:pPr>
                      <a:endParaRPr lang="en-US" sz="1600" b="0" kern="1200" dirty="0">
                        <a:solidFill>
                          <a:schemeClr val="dk1"/>
                        </a:solidFill>
                        <a:effectLst/>
                        <a:latin typeface="+mn-lt"/>
                        <a:ea typeface="+mn-ea"/>
                        <a:cs typeface="+mn-cs"/>
                      </a:endParaRPr>
                    </a:p>
                    <a:p>
                      <a:pPr marL="0" indent="0">
                        <a:buFont typeface="Arial" panose="020B0604020202020204" pitchFamily="34" charset="0"/>
                        <a:buNone/>
                      </a:pPr>
                      <a:r>
                        <a:rPr lang="en-US" sz="1600" b="1" kern="1200" dirty="0">
                          <a:solidFill>
                            <a:schemeClr val="dk1"/>
                          </a:solidFill>
                          <a:effectLst/>
                          <a:latin typeface="+mn-lt"/>
                          <a:ea typeface="+mn-ea"/>
                          <a:cs typeface="+mn-cs"/>
                        </a:rPr>
                        <a:t>EMS</a:t>
                      </a:r>
                    </a:p>
                    <a:p>
                      <a:pPr marL="466090" lvl="1" indent="0">
                        <a:buFont typeface="Arial" panose="020B0604020202020204" pitchFamily="34" charset="0"/>
                        <a:buNone/>
                      </a:pPr>
                      <a:r>
                        <a:rPr lang="en-US" sz="1400" b="0" kern="1200" dirty="0">
                          <a:solidFill>
                            <a:schemeClr val="dk1"/>
                          </a:solidFill>
                          <a:effectLst/>
                          <a:latin typeface="+mn-lt"/>
                          <a:ea typeface="+mn-ea"/>
                          <a:cs typeface="+mn-cs"/>
                        </a:rPr>
                        <a:t>Security (secure score)</a:t>
                      </a:r>
                    </a:p>
                    <a:p>
                      <a:pPr marL="46609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dk1"/>
                          </a:solidFill>
                          <a:effectLst/>
                          <a:latin typeface="+mn-lt"/>
                          <a:ea typeface="+mn-ea"/>
                          <a:cs typeface="+mn-cs"/>
                        </a:rPr>
                        <a:t>AAD (audit and sign in logs, identity providers, groups naming policy, group based licensing APIs, nested membership expansion on groups, export personal data)</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kern="1200" dirty="0">
                        <a:solidFill>
                          <a:schemeClr val="dk1"/>
                        </a:solidFill>
                        <a:effectLst/>
                        <a:latin typeface="+mn-lt"/>
                        <a:ea typeface="+mn-ea"/>
                        <a:cs typeface="+mn-cs"/>
                      </a:endParaRPr>
                    </a:p>
                    <a:p>
                      <a:pPr marL="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kern="1200" dirty="0">
                          <a:solidFill>
                            <a:schemeClr val="dk1"/>
                          </a:solidFill>
                          <a:effectLst/>
                          <a:latin typeface="+mn-lt"/>
                          <a:ea typeface="+mn-ea"/>
                          <a:cs typeface="+mn-cs"/>
                        </a:rPr>
                        <a:t>Microsoft Graph data connect</a:t>
                      </a:r>
                    </a:p>
                  </a:txBody>
                  <a:tcPr marL="179285" marR="89642" marT="179285" marB="44821">
                    <a:lnL>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600" b="1" kern="1200">
                          <a:solidFill>
                            <a:schemeClr val="dk1"/>
                          </a:solidFill>
                          <a:effectLst/>
                          <a:latin typeface="+mn-lt"/>
                          <a:ea typeface="+mn-ea"/>
                          <a:cs typeface="+mn-cs"/>
                        </a:rPr>
                        <a:t>Office 365</a:t>
                      </a:r>
                    </a:p>
                    <a:p>
                      <a:pPr marL="466090" lvl="1" indent="0">
                        <a:buFont typeface="Arial" panose="020B0604020202020204" pitchFamily="34" charset="0"/>
                        <a:buNone/>
                      </a:pPr>
                      <a:r>
                        <a:rPr lang="en-US" sz="1400" b="0" kern="1200">
                          <a:solidFill>
                            <a:schemeClr val="dk1"/>
                          </a:solidFill>
                          <a:effectLst/>
                          <a:latin typeface="+mn-lt"/>
                          <a:ea typeface="+mn-ea"/>
                          <a:cs typeface="+mn-cs"/>
                        </a:rPr>
                        <a:t>Exchange (MIME messages, MIME item attachments, raw file attachments)</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SharePoint (security events webhooks) </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OneDrive (follow/unfollow documents, expiring links in permissions API)</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Teams (1:1 chat messages, shifts management)</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Connectors private preview</a:t>
                      </a:r>
                    </a:p>
                    <a:p>
                      <a:pPr>
                        <a:buNone/>
                      </a:pPr>
                      <a:endParaRPr lang="en-US" sz="1600" b="0" kern="1200">
                        <a:solidFill>
                          <a:schemeClr val="dk1"/>
                        </a:solidFill>
                        <a:effectLst/>
                        <a:latin typeface="+mn-lt"/>
                        <a:ea typeface="+mn-ea"/>
                        <a:cs typeface="+mn-cs"/>
                      </a:endParaRPr>
                    </a:p>
                    <a:p>
                      <a:pPr>
                        <a:buNone/>
                      </a:pPr>
                      <a:r>
                        <a:rPr lang="en-US" sz="1600" b="1" kern="1200">
                          <a:solidFill>
                            <a:schemeClr val="dk1"/>
                          </a:solidFill>
                          <a:effectLst/>
                          <a:latin typeface="+mn-lt"/>
                          <a:ea typeface="+mn-ea"/>
                          <a:cs typeface="+mn-cs"/>
                        </a:rPr>
                        <a:t>EMS</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Security (Logic App/Flow/Power Apps connectors, Power BI connector, Jupyter Notebooks, threat indicators, security actions)</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AAD (application sign-in reports, custom sign-up and sign-in policies in Azure AD B2C, risky user and history)</a:t>
                      </a:r>
                    </a:p>
                    <a:p>
                      <a:pPr>
                        <a:buNone/>
                      </a:pPr>
                      <a:endParaRPr lang="en-US" sz="1600" b="1" kern="1200">
                        <a:solidFill>
                          <a:schemeClr val="dk1"/>
                        </a:solidFill>
                        <a:effectLst/>
                        <a:latin typeface="+mn-lt"/>
                        <a:ea typeface="+mn-ea"/>
                        <a:cs typeface="+mn-cs"/>
                      </a:endParaRPr>
                    </a:p>
                    <a:p>
                      <a:pPr>
                        <a:buNone/>
                      </a:pPr>
                      <a:r>
                        <a:rPr lang="en-US" sz="1600" b="1" kern="1200">
                          <a:solidFill>
                            <a:schemeClr val="dk1"/>
                          </a:solidFill>
                          <a:effectLst/>
                          <a:latin typeface="+mn-lt"/>
                          <a:ea typeface="+mn-ea"/>
                          <a:cs typeface="+mn-cs"/>
                        </a:rPr>
                        <a:t>Dynamics </a:t>
                      </a:r>
                    </a:p>
                    <a:p>
                      <a:pPr marL="466090" marR="0" lvl="1" indent="0" algn="l" defTabSz="932742" rtl="0" eaLnBrk="1" fontAlgn="auto" latinLnBrk="0" hangingPunct="1">
                        <a:lnSpc>
                          <a:spcPct val="100000"/>
                        </a:lnSpc>
                        <a:spcBef>
                          <a:spcPts val="0"/>
                        </a:spcBef>
                        <a:spcAft>
                          <a:spcPts val="0"/>
                        </a:spcAft>
                        <a:buClrTx/>
                        <a:buSzTx/>
                        <a:buFontTx/>
                        <a:buNone/>
                        <a:tabLst/>
                        <a:defRPr/>
                      </a:pPr>
                      <a:r>
                        <a:rPr lang="en-US" sz="1400" b="0" kern="1200">
                          <a:solidFill>
                            <a:schemeClr val="dk1"/>
                          </a:solidFill>
                          <a:effectLst/>
                          <a:latin typeface="+mn-lt"/>
                          <a:ea typeface="+mn-ea"/>
                          <a:cs typeface="+mn-cs"/>
                        </a:rPr>
                        <a:t>Business Central (Financials)</a:t>
                      </a:r>
                    </a:p>
                    <a:p>
                      <a:pPr marL="466371"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kern="1200" dirty="0">
                        <a:solidFill>
                          <a:schemeClr val="dk1"/>
                        </a:solidFill>
                        <a:effectLst/>
                        <a:latin typeface="+mn-lt"/>
                        <a:ea typeface="+mn-ea"/>
                        <a:cs typeface="+mn-cs"/>
                      </a:endParaRPr>
                    </a:p>
                  </a:txBody>
                  <a:tcPr marL="179285" marR="89642" marT="179285" marB="44821">
                    <a:lnL w="12700" cap="flat" cmpd="sng" algn="ctr">
                      <a:solidFill>
                        <a:schemeClr val="accent3"/>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7120639"/>
                  </a:ext>
                </a:extLst>
              </a:tr>
            </a:tbl>
          </a:graphicData>
        </a:graphic>
      </p:graphicFrame>
      <p:sp>
        <p:nvSpPr>
          <p:cNvPr id="2" name="Title 1">
            <a:extLst>
              <a:ext uri="{FF2B5EF4-FFF2-40B4-BE49-F238E27FC236}">
                <a16:creationId xmlns:a16="http://schemas.microsoft.com/office/drawing/2014/main" id="{C4D59A29-0961-409C-BA3D-9FBB6C3152DB}"/>
              </a:ext>
            </a:extLst>
          </p:cNvPr>
          <p:cNvSpPr>
            <a:spLocks noGrp="1"/>
          </p:cNvSpPr>
          <p:nvPr>
            <p:ph type="title"/>
          </p:nvPr>
        </p:nvSpPr>
        <p:spPr/>
        <p:txBody>
          <a:bodyPr/>
          <a:lstStyle/>
          <a:p>
            <a:r>
              <a:rPr lang="en-US" dirty="0"/>
              <a:t>Microsoft Graph today | </a:t>
            </a:r>
            <a:r>
              <a:rPr lang="en-US" dirty="0">
                <a:solidFill>
                  <a:srgbClr val="7030A0"/>
                </a:solidFill>
              </a:rPr>
              <a:t>Data sets</a:t>
            </a:r>
          </a:p>
        </p:txBody>
      </p:sp>
    </p:spTree>
    <p:extLst>
      <p:ext uri="{BB962C8B-B14F-4D97-AF65-F5344CB8AC3E}">
        <p14:creationId xmlns:p14="http://schemas.microsoft.com/office/powerpoint/2010/main" val="22380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105D2F-C380-4541-8A40-7E804C44A446}"/>
              </a:ext>
            </a:extLst>
          </p:cNvPr>
          <p:cNvGraphicFramePr>
            <a:graphicFrameLocks noGrp="1"/>
          </p:cNvGraphicFramePr>
          <p:nvPr/>
        </p:nvGraphicFramePr>
        <p:xfrm>
          <a:off x="584200" y="1441391"/>
          <a:ext cx="11314113" cy="4735146"/>
        </p:xfrm>
        <a:graphic>
          <a:graphicData uri="http://schemas.openxmlformats.org/drawingml/2006/table">
            <a:tbl>
              <a:tblPr firstRow="1" bandRow="1">
                <a:tableStyleId>{6E25E649-3F16-4E02-A733-19D2CDBF48F0}</a:tableStyleId>
              </a:tblPr>
              <a:tblGrid>
                <a:gridCol w="5373777">
                  <a:extLst>
                    <a:ext uri="{9D8B030D-6E8A-4147-A177-3AD203B41FA5}">
                      <a16:colId xmlns:a16="http://schemas.microsoft.com/office/drawing/2014/main" val="3684215466"/>
                    </a:ext>
                  </a:extLst>
                </a:gridCol>
                <a:gridCol w="5940336">
                  <a:extLst>
                    <a:ext uri="{9D8B030D-6E8A-4147-A177-3AD203B41FA5}">
                      <a16:colId xmlns:a16="http://schemas.microsoft.com/office/drawing/2014/main" val="3411246583"/>
                    </a:ext>
                  </a:extLst>
                </a:gridCol>
              </a:tblGrid>
              <a:tr h="548640">
                <a:tc>
                  <a:txBody>
                    <a:bodyPr/>
                    <a:lstStyle/>
                    <a:p>
                      <a:pPr>
                        <a:lnSpc>
                          <a:spcPct val="150000"/>
                        </a:lnSpc>
                        <a:buFont typeface="Arial" panose="020B0604020202020204" pitchFamily="34" charset="0"/>
                      </a:pPr>
                      <a:r>
                        <a:rPr lang="en-US" sz="2000" b="1">
                          <a:solidFill>
                            <a:schemeClr val="tx2"/>
                          </a:solidFill>
                          <a:latin typeface="+mn-lt"/>
                        </a:rPr>
                        <a:t>Generally Available</a:t>
                      </a:r>
                    </a:p>
                  </a:txBody>
                  <a:tcPr marL="179285" marR="89642" marT="44821" marB="44821">
                    <a:lnL>
                      <a:noFill/>
                    </a:lnL>
                    <a:lnR w="12700" cap="flat" cmpd="sng" algn="ctr">
                      <a:solidFill>
                        <a:schemeClr val="accent3"/>
                      </a:solidFill>
                      <a:prstDash val="solid"/>
                      <a:round/>
                      <a:headEnd type="none" w="med" len="med"/>
                      <a:tailEnd type="none" w="med" len="med"/>
                    </a:lnR>
                    <a:lnT w="254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50000"/>
                        </a:lnSpc>
                        <a:spcBef>
                          <a:spcPts val="0"/>
                        </a:spcBef>
                        <a:spcAft>
                          <a:spcPts val="0"/>
                        </a:spcAft>
                        <a:buClrTx/>
                        <a:buSzTx/>
                        <a:buFontTx/>
                        <a:buNone/>
                        <a:tabLst/>
                        <a:defRPr/>
                      </a:pPr>
                      <a:r>
                        <a:rPr lang="en-US" sz="2000" b="1">
                          <a:solidFill>
                            <a:schemeClr val="tx2"/>
                          </a:solidFill>
                          <a:latin typeface="+mn-lt"/>
                        </a:rPr>
                        <a:t>Preview</a:t>
                      </a:r>
                    </a:p>
                  </a:txBody>
                  <a:tcPr marL="179285" marR="89642" marT="44821" marB="44821">
                    <a:lnL w="12700" cap="flat" cmpd="sng" algn="ctr">
                      <a:solidFill>
                        <a:schemeClr val="accent3"/>
                      </a:solidFill>
                      <a:prstDash val="solid"/>
                      <a:round/>
                      <a:headEnd type="none" w="med" len="med"/>
                      <a:tailEnd type="none" w="med" len="med"/>
                    </a:lnL>
                    <a:lnR>
                      <a:noFill/>
                    </a:lnR>
                    <a:lnT w="254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691296"/>
                  </a:ext>
                </a:extLst>
              </a:tr>
              <a:tr h="4068282">
                <a:tc>
                  <a:txBody>
                    <a:bodyPr/>
                    <a:lstStyle/>
                    <a:p>
                      <a:pPr marL="0" lvl="1" indent="0" algn="l" defTabSz="932742" rtl="0" eaLnBrk="1" latinLnBrk="0" hangingPunct="1">
                        <a:buFont typeface="Arial" panose="020B0604020202020204" pitchFamily="34" charset="0"/>
                        <a:buNone/>
                      </a:pPr>
                      <a:r>
                        <a:rPr lang="en-US" sz="1600" b="1" kern="1200">
                          <a:solidFill>
                            <a:schemeClr val="dk1"/>
                          </a:solidFill>
                          <a:effectLst/>
                          <a:latin typeface="+mn-lt"/>
                          <a:ea typeface="+mn-ea"/>
                          <a:cs typeface="+mn-cs"/>
                        </a:rPr>
                        <a:t>SDK Releases  </a:t>
                      </a:r>
                    </a:p>
                    <a:p>
                      <a:pPr marL="466090" lvl="1" indent="0">
                        <a:buFont typeface="Arial" panose="020B0604020202020204" pitchFamily="34" charset="0"/>
                        <a:buNone/>
                      </a:pPr>
                      <a:r>
                        <a:rPr lang="en-US" sz="1400" b="1" kern="1200">
                          <a:solidFill>
                            <a:schemeClr val="dk1"/>
                          </a:solidFill>
                          <a:effectLst/>
                          <a:latin typeface="+mn-lt"/>
                          <a:ea typeface="+mn-ea"/>
                          <a:cs typeface="+mn-cs"/>
                        </a:rPr>
                        <a:t>.NET</a:t>
                      </a:r>
                      <a:r>
                        <a:rPr lang="en-US" sz="1400" b="0" kern="1200">
                          <a:solidFill>
                            <a:schemeClr val="dk1"/>
                          </a:solidFill>
                          <a:effectLst/>
                          <a:latin typeface="+mn-lt"/>
                          <a:ea typeface="+mn-ea"/>
                          <a:cs typeface="+mn-cs"/>
                        </a:rPr>
                        <a:t> – Version 1.15</a:t>
                      </a:r>
                    </a:p>
                    <a:p>
                      <a:pPr marL="466371"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a:solidFill>
                            <a:schemeClr val="dk1"/>
                          </a:solidFill>
                          <a:effectLst/>
                          <a:latin typeface="+mn-lt"/>
                          <a:ea typeface="+mn-ea"/>
                          <a:cs typeface="+mn-cs"/>
                        </a:rPr>
                        <a:t>Java </a:t>
                      </a:r>
                      <a:r>
                        <a:rPr lang="en-US" sz="1400" b="0" kern="1200">
                          <a:solidFill>
                            <a:schemeClr val="dk1"/>
                          </a:solidFill>
                          <a:effectLst/>
                          <a:latin typeface="+mn-lt"/>
                          <a:ea typeface="+mn-ea"/>
                          <a:cs typeface="+mn-cs"/>
                        </a:rPr>
                        <a:t>– Version 1.3 Android Support</a:t>
                      </a:r>
                    </a:p>
                    <a:p>
                      <a:pPr marL="466371"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a:solidFill>
                            <a:schemeClr val="dk1"/>
                          </a:solidFill>
                          <a:effectLst/>
                          <a:latin typeface="+mn-lt"/>
                          <a:ea typeface="+mn-ea"/>
                          <a:cs typeface="+mn-cs"/>
                        </a:rPr>
                        <a:t>Java </a:t>
                      </a:r>
                      <a:r>
                        <a:rPr lang="en-US" sz="1400" b="0" kern="1200">
                          <a:solidFill>
                            <a:schemeClr val="dk1"/>
                          </a:solidFill>
                          <a:effectLst/>
                          <a:latin typeface="+mn-lt"/>
                          <a:ea typeface="+mn-ea"/>
                          <a:cs typeface="+mn-cs"/>
                        </a:rPr>
                        <a:t>– Version 1.X lightweight core library (*new*)</a:t>
                      </a:r>
                    </a:p>
                    <a:p>
                      <a:pPr marL="46609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a:solidFill>
                            <a:schemeClr val="dk1"/>
                          </a:solidFill>
                          <a:effectLst/>
                          <a:latin typeface="+mn-lt"/>
                          <a:ea typeface="+mn-ea"/>
                          <a:cs typeface="+mn-cs"/>
                        </a:rPr>
                        <a:t>JavaScript</a:t>
                      </a:r>
                      <a:r>
                        <a:rPr lang="en-US" sz="1400" b="0" kern="1200">
                          <a:solidFill>
                            <a:schemeClr val="dk1"/>
                          </a:solidFill>
                          <a:effectLst/>
                          <a:latin typeface="+mn-lt"/>
                          <a:ea typeface="+mn-ea"/>
                          <a:cs typeface="+mn-cs"/>
                        </a:rPr>
                        <a:t> – Version 1.6.0</a:t>
                      </a:r>
                    </a:p>
                    <a:p>
                      <a:pPr marL="466090" marR="0" lvl="1" indent="0" algn="l">
                        <a:lnSpc>
                          <a:spcPct val="100000"/>
                        </a:lnSpc>
                        <a:spcBef>
                          <a:spcPts val="0"/>
                        </a:spcBef>
                        <a:spcAft>
                          <a:spcPts val="0"/>
                        </a:spcAft>
                        <a:buNone/>
                      </a:pPr>
                      <a:r>
                        <a:rPr lang="en-US" sz="1400" b="1" i="0" u="none" strike="noStrike" kern="1200" noProof="0">
                          <a:solidFill>
                            <a:schemeClr val="dk1"/>
                          </a:solidFill>
                          <a:effectLst/>
                          <a:latin typeface="+mn-lt"/>
                        </a:rPr>
                        <a:t>Objective C </a:t>
                      </a:r>
                      <a:r>
                        <a:rPr lang="en-US" sz="1400" b="0" i="0" u="none" strike="noStrike" kern="1200" noProof="0">
                          <a:solidFill>
                            <a:schemeClr val="dk1"/>
                          </a:solidFill>
                          <a:effectLst/>
                          <a:latin typeface="+mn-lt"/>
                        </a:rPr>
                        <a:t>– Version 1.0 (*new*)</a:t>
                      </a:r>
                    </a:p>
                    <a:p>
                      <a:pPr marL="466090" marR="0" lvl="1" indent="0" algn="l">
                        <a:lnSpc>
                          <a:spcPct val="100000"/>
                        </a:lnSpc>
                        <a:spcBef>
                          <a:spcPts val="0"/>
                        </a:spcBef>
                        <a:spcAft>
                          <a:spcPts val="0"/>
                        </a:spcAft>
                        <a:buNone/>
                      </a:pPr>
                      <a:endParaRPr lang="en-US" sz="1600" b="1" kern="1200" noProof="0">
                        <a:solidFill>
                          <a:schemeClr val="dk1"/>
                        </a:solidFill>
                        <a:effectLst/>
                        <a:latin typeface="+mn-lt"/>
                        <a:ea typeface="+mn-ea"/>
                        <a:cs typeface="+mn-cs"/>
                      </a:endParaRPr>
                    </a:p>
                    <a:p>
                      <a:pPr marL="0" marR="0" lvl="1" indent="0" algn="l" defTabSz="932742" rtl="0" eaLnBrk="1" latinLnBrk="0" hangingPunct="1">
                        <a:lnSpc>
                          <a:spcPct val="100000"/>
                        </a:lnSpc>
                        <a:spcBef>
                          <a:spcPts val="0"/>
                        </a:spcBef>
                        <a:spcAft>
                          <a:spcPts val="0"/>
                        </a:spcAft>
                        <a:buFont typeface="Arial" panose="020B0604020202020204" pitchFamily="34" charset="0"/>
                        <a:buNone/>
                      </a:pPr>
                      <a:r>
                        <a:rPr lang="en-US" sz="1600" b="1" kern="1200" noProof="0">
                          <a:solidFill>
                            <a:schemeClr val="dk1"/>
                          </a:solidFill>
                          <a:effectLst/>
                          <a:latin typeface="+mn-lt"/>
                          <a:ea typeface="+mn-ea"/>
                          <a:cs typeface="+mn-cs"/>
                        </a:rPr>
                        <a:t>New SDK Features (across languages) </a:t>
                      </a:r>
                    </a:p>
                    <a:p>
                      <a:pPr marL="466090" marR="0" lvl="1"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noProof="0">
                          <a:solidFill>
                            <a:schemeClr val="dk1"/>
                          </a:solidFill>
                          <a:effectLst/>
                          <a:latin typeface="+mn-lt"/>
                          <a:ea typeface="+mn-ea"/>
                          <a:cs typeface="+mn-cs"/>
                        </a:rPr>
                        <a:t>Retry and Redirect Support  </a:t>
                      </a:r>
                    </a:p>
                    <a:p>
                      <a:pPr marL="466090" marR="0" lvl="1"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noProof="0">
                          <a:solidFill>
                            <a:schemeClr val="dk1"/>
                          </a:solidFill>
                          <a:effectLst/>
                          <a:latin typeface="+mn-lt"/>
                          <a:ea typeface="+mn-ea"/>
                          <a:cs typeface="+mn-cs"/>
                        </a:rPr>
                        <a:t>Download decompression support</a:t>
                      </a:r>
                    </a:p>
                    <a:p>
                      <a:pPr marL="466090" marR="0" lvl="1" indent="0" algn="l">
                        <a:lnSpc>
                          <a:spcPct val="100000"/>
                        </a:lnSpc>
                        <a:spcBef>
                          <a:spcPts val="0"/>
                        </a:spcBef>
                        <a:spcAft>
                          <a:spcPts val="0"/>
                        </a:spcAft>
                        <a:buNone/>
                      </a:pPr>
                      <a:r>
                        <a:rPr lang="en-US" sz="1400" b="0" i="0" u="none" strike="noStrike" kern="1200" noProof="0">
                          <a:solidFill>
                            <a:schemeClr val="dk1"/>
                          </a:solidFill>
                          <a:effectLst/>
                          <a:latin typeface="+mn-lt"/>
                          <a:ea typeface="+mn-ea"/>
                          <a:cs typeface="+mn-cs"/>
                        </a:rPr>
                        <a:t>Page iterator Task</a:t>
                      </a:r>
                    </a:p>
                    <a:p>
                      <a:pPr marL="466090" marR="0" lvl="1" indent="0" algn="l">
                        <a:lnSpc>
                          <a:spcPct val="100000"/>
                        </a:lnSpc>
                        <a:spcBef>
                          <a:spcPts val="0"/>
                        </a:spcBef>
                        <a:spcAft>
                          <a:spcPts val="0"/>
                        </a:spcAft>
                        <a:buNone/>
                      </a:pPr>
                      <a:r>
                        <a:rPr lang="en-US" sz="1400" b="0" kern="1200">
                          <a:solidFill>
                            <a:schemeClr val="dk1"/>
                          </a:solidFill>
                          <a:effectLst/>
                          <a:latin typeface="+mn-lt"/>
                          <a:ea typeface="+mn-ea"/>
                          <a:cs typeface="+mn-cs"/>
                        </a:rPr>
                        <a:t>Large File Upload Task</a:t>
                      </a:r>
                    </a:p>
                    <a:p>
                      <a:pPr marL="466090" marR="0" lvl="1" indent="0" algn="l">
                        <a:lnSpc>
                          <a:spcPct val="100000"/>
                        </a:lnSpc>
                        <a:spcBef>
                          <a:spcPts val="0"/>
                        </a:spcBef>
                        <a:spcAft>
                          <a:spcPts val="0"/>
                        </a:spcAft>
                        <a:buNone/>
                      </a:pPr>
                      <a:r>
                        <a:rPr lang="en-US" sz="1400" b="0" kern="1200">
                          <a:solidFill>
                            <a:schemeClr val="dk1"/>
                          </a:solidFill>
                          <a:effectLst/>
                          <a:latin typeface="+mn-lt"/>
                          <a:ea typeface="+mn-ea"/>
                          <a:cs typeface="+mn-cs"/>
                        </a:rPr>
                        <a:t>Client Factory</a:t>
                      </a:r>
                    </a:p>
                    <a:p>
                      <a:pPr marL="466090" lvl="1" indent="0">
                        <a:buFont typeface="Arial" panose="020B0604020202020204" pitchFamily="34" charset="0"/>
                        <a:buNone/>
                      </a:pPr>
                      <a:endParaRPr lang="en-US" sz="1400" b="0" kern="1200">
                        <a:solidFill>
                          <a:schemeClr val="dk1"/>
                        </a:solidFill>
                        <a:effectLst/>
                        <a:latin typeface="+mn-lt"/>
                        <a:ea typeface="+mn-ea"/>
                        <a:cs typeface="+mn-cs"/>
                      </a:endParaRPr>
                    </a:p>
                    <a:p>
                      <a:pPr marL="0" marR="0" lvl="1" indent="0" algn="l" defTabSz="932742" rtl="0" eaLnBrk="1" latinLnBrk="0" hangingPunct="1">
                        <a:lnSpc>
                          <a:spcPct val="100000"/>
                        </a:lnSpc>
                        <a:spcBef>
                          <a:spcPts val="0"/>
                        </a:spcBef>
                        <a:spcAft>
                          <a:spcPts val="0"/>
                        </a:spcAft>
                        <a:buFont typeface="Arial" panose="020B0604020202020204" pitchFamily="34" charset="0"/>
                        <a:buNone/>
                      </a:pPr>
                      <a:r>
                        <a:rPr lang="en-US" sz="1600" b="1" kern="1200">
                          <a:solidFill>
                            <a:schemeClr val="dk1"/>
                          </a:solidFill>
                          <a:effectLst/>
                          <a:latin typeface="+mn-lt"/>
                          <a:ea typeface="+mn-ea"/>
                          <a:cs typeface="+mn-cs"/>
                        </a:rPr>
                        <a:t>Docs</a:t>
                      </a:r>
                    </a:p>
                    <a:p>
                      <a:pPr marL="46609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SDK Getting started docs</a:t>
                      </a:r>
                    </a:p>
                    <a:p>
                      <a:pPr marL="46609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Code snippets in reference documentation (.NET, Java)</a:t>
                      </a:r>
                    </a:p>
                    <a:p>
                      <a:pPr marL="46609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kern="1200">
                        <a:solidFill>
                          <a:schemeClr val="dk1"/>
                        </a:solidFill>
                        <a:effectLst/>
                        <a:latin typeface="+mn-lt"/>
                        <a:ea typeface="+mn-ea"/>
                        <a:cs typeface="+mn-cs"/>
                      </a:endParaRPr>
                    </a:p>
                  </a:txBody>
                  <a:tcPr marL="179285" marR="89642" marT="179285" marB="44821">
                    <a:lnL>
                      <a:noFill/>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indent="0" algn="l" defTabSz="932742" rtl="0" eaLnBrk="1" latinLnBrk="0" hangingPunct="1">
                        <a:buFont typeface="Arial" panose="020B0604020202020204" pitchFamily="34" charset="0"/>
                        <a:buNone/>
                      </a:pPr>
                      <a:r>
                        <a:rPr lang="en-US" sz="1600" b="1" kern="1200">
                          <a:solidFill>
                            <a:schemeClr val="dk1"/>
                          </a:solidFill>
                          <a:effectLst/>
                          <a:latin typeface="+mn-lt"/>
                          <a:ea typeface="+mn-ea"/>
                          <a:cs typeface="+mn-cs"/>
                        </a:rPr>
                        <a:t>Updated SDKs for Beta API </a:t>
                      </a:r>
                    </a:p>
                    <a:p>
                      <a:pPr marL="466090" lvl="1" indent="0">
                        <a:buFont typeface="Arial" panose="020B0604020202020204" pitchFamily="34" charset="0"/>
                        <a:buNone/>
                      </a:pPr>
                      <a:r>
                        <a:rPr lang="en-US" sz="1400" b="1" kern="1200">
                          <a:solidFill>
                            <a:schemeClr val="dk1"/>
                          </a:solidFill>
                          <a:effectLst/>
                          <a:latin typeface="+mn-lt"/>
                          <a:ea typeface="+mn-ea"/>
                          <a:cs typeface="+mn-cs"/>
                        </a:rPr>
                        <a:t>.</a:t>
                      </a:r>
                      <a:r>
                        <a:rPr lang="en-US" sz="1400" b="0" kern="1200">
                          <a:solidFill>
                            <a:schemeClr val="dk1"/>
                          </a:solidFill>
                          <a:effectLst/>
                          <a:latin typeface="+mn-lt"/>
                          <a:ea typeface="+mn-ea"/>
                          <a:cs typeface="+mn-cs"/>
                        </a:rPr>
                        <a:t>NET</a:t>
                      </a:r>
                    </a:p>
                    <a:p>
                      <a:pPr marL="466090" lvl="1" indent="0">
                        <a:buFont typeface="Arial" panose="020B0604020202020204" pitchFamily="34" charset="0"/>
                        <a:buNone/>
                      </a:pPr>
                      <a:r>
                        <a:rPr lang="en-US" sz="1400" b="0" kern="1200">
                          <a:solidFill>
                            <a:schemeClr val="dk1"/>
                          </a:solidFill>
                          <a:effectLst/>
                          <a:latin typeface="+mn-lt"/>
                          <a:ea typeface="+mn-ea"/>
                          <a:cs typeface="+mn-cs"/>
                        </a:rPr>
                        <a:t>PHP</a:t>
                      </a:r>
                    </a:p>
                    <a:p>
                      <a:pPr marL="466090" lvl="1" indent="0">
                        <a:buFont typeface="Arial" panose="020B0604020202020204" pitchFamily="34" charset="0"/>
                        <a:buNone/>
                      </a:pPr>
                      <a:r>
                        <a:rPr lang="en-US" sz="1400" b="0" kern="1200">
                          <a:solidFill>
                            <a:schemeClr val="dk1"/>
                          </a:solidFill>
                          <a:effectLst/>
                          <a:latin typeface="+mn-lt"/>
                          <a:ea typeface="+mn-ea"/>
                          <a:cs typeface="+mn-cs"/>
                        </a:rPr>
                        <a:t>Typescript</a:t>
                      </a:r>
                    </a:p>
                    <a:p>
                      <a:pPr marL="466090" lvl="1" indent="0">
                        <a:buFont typeface="Arial" panose="020B0604020202020204" pitchFamily="34" charset="0"/>
                        <a:buNone/>
                      </a:pPr>
                      <a:endParaRPr lang="en-US" sz="1400" b="0" kern="1200">
                        <a:solidFill>
                          <a:schemeClr val="dk1"/>
                        </a:solidFill>
                        <a:effectLst/>
                        <a:latin typeface="+mn-lt"/>
                        <a:ea typeface="+mn-ea"/>
                        <a:cs typeface="+mn-cs"/>
                      </a:endParaRPr>
                    </a:p>
                    <a:p>
                      <a:pPr marL="0" marR="0" lvl="1"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kern="1200" noProof="0">
                          <a:solidFill>
                            <a:schemeClr val="dk1"/>
                          </a:solidFill>
                          <a:effectLst/>
                          <a:latin typeface="+mn-lt"/>
                          <a:ea typeface="+mn-ea"/>
                          <a:cs typeface="+mn-cs"/>
                        </a:rPr>
                        <a:t>New SDK Features (across languages) </a:t>
                      </a:r>
                    </a:p>
                    <a:p>
                      <a:pPr marL="466090" lvl="1" indent="0" algn="l" defTabSz="932742" rtl="0" eaLnBrk="1" latinLnBrk="0" hangingPunct="1">
                        <a:buFont typeface="Arial" panose="020B0604020202020204" pitchFamily="34" charset="0"/>
                        <a:buNone/>
                      </a:pPr>
                      <a:r>
                        <a:rPr lang="en-US" sz="1400" b="0" kern="1200">
                          <a:solidFill>
                            <a:schemeClr val="dk1"/>
                          </a:solidFill>
                          <a:effectLst/>
                          <a:latin typeface="+mn-lt"/>
                          <a:ea typeface="+mn-ea"/>
                          <a:cs typeface="+mn-cs"/>
                        </a:rPr>
                        <a:t>Microsoft Graph Authentication Providers for MSAL</a:t>
                      </a:r>
                    </a:p>
                    <a:p>
                      <a:pPr marL="466090" lvl="1" indent="0">
                        <a:buFont typeface="Arial" panose="020B0604020202020204" pitchFamily="34" charset="0"/>
                        <a:buNone/>
                      </a:pPr>
                      <a:endParaRPr lang="en-US" sz="1400" b="0" kern="1200">
                        <a:solidFill>
                          <a:schemeClr val="dk1"/>
                        </a:solidFill>
                        <a:effectLst/>
                        <a:latin typeface="+mn-lt"/>
                        <a:ea typeface="+mn-ea"/>
                        <a:cs typeface="+mn-cs"/>
                      </a:endParaRPr>
                    </a:p>
                    <a:p>
                      <a:pPr marL="0" lvl="1" indent="0" algn="l" defTabSz="932742" rtl="0" eaLnBrk="1" latinLnBrk="0" hangingPunct="1">
                        <a:buFont typeface="Arial" panose="020B0604020202020204" pitchFamily="34" charset="0"/>
                        <a:buNone/>
                      </a:pPr>
                      <a:r>
                        <a:rPr lang="en-US" sz="1600" b="1" kern="1200">
                          <a:solidFill>
                            <a:schemeClr val="dk1"/>
                          </a:solidFill>
                          <a:effectLst/>
                          <a:latin typeface="+mn-lt"/>
                          <a:ea typeface="+mn-ea"/>
                          <a:cs typeface="+mn-cs"/>
                        </a:rPr>
                        <a:t>Microsoft Graph Toolkit</a:t>
                      </a:r>
                    </a:p>
                    <a:p>
                      <a:pPr marL="0" lvl="1" indent="0" algn="l" defTabSz="932742" rtl="0" eaLnBrk="1" latinLnBrk="0" hangingPunct="1">
                        <a:buFont typeface="Arial" panose="020B0604020202020204" pitchFamily="34" charset="0"/>
                        <a:buNone/>
                      </a:pPr>
                      <a:endParaRPr lang="en-US" sz="1600" b="1" kern="1200">
                        <a:solidFill>
                          <a:schemeClr val="dk1"/>
                        </a:solidFill>
                        <a:effectLst/>
                        <a:latin typeface="+mn-lt"/>
                        <a:ea typeface="+mn-ea"/>
                        <a:cs typeface="+mn-cs"/>
                      </a:endParaRPr>
                    </a:p>
                    <a:p>
                      <a:pPr marL="0" lvl="1" indent="0" algn="l" defTabSz="932742" rtl="0" eaLnBrk="1" latinLnBrk="0" hangingPunct="1">
                        <a:buFont typeface="Arial" panose="020B0604020202020204" pitchFamily="34" charset="0"/>
                        <a:buNone/>
                      </a:pPr>
                      <a:r>
                        <a:rPr lang="en-US" sz="1600" b="1" kern="1200">
                          <a:solidFill>
                            <a:schemeClr val="dk1"/>
                          </a:solidFill>
                          <a:effectLst/>
                          <a:latin typeface="+mn-lt"/>
                          <a:ea typeface="+mn-ea"/>
                          <a:cs typeface="+mn-cs"/>
                        </a:rPr>
                        <a:t>Postman collections</a:t>
                      </a:r>
                      <a:endParaRPr lang="en-US" sz="1400" b="1" kern="1200">
                        <a:solidFill>
                          <a:schemeClr val="dk1"/>
                        </a:solidFill>
                        <a:effectLst/>
                        <a:latin typeface="+mn-lt"/>
                        <a:ea typeface="+mn-ea"/>
                        <a:cs typeface="+mn-cs"/>
                      </a:endParaRPr>
                    </a:p>
                    <a:p>
                      <a:pPr marL="0" lvl="1" indent="0" algn="l" defTabSz="932742" rtl="0" eaLnBrk="1" latinLnBrk="0" hangingPunct="1">
                        <a:buFont typeface="Arial" panose="020B0604020202020204" pitchFamily="34" charset="0"/>
                        <a:buNone/>
                      </a:pPr>
                      <a:endParaRPr lang="en-US" sz="1400" b="1" kern="1200">
                        <a:solidFill>
                          <a:schemeClr val="dk1"/>
                        </a:solidFill>
                        <a:effectLst/>
                        <a:latin typeface="+mn-lt"/>
                        <a:ea typeface="+mn-ea"/>
                        <a:cs typeface="+mn-cs"/>
                      </a:endParaRPr>
                    </a:p>
                    <a:p>
                      <a:pPr marL="0" marR="0" lvl="1" indent="0" algn="l" defTabSz="932742" rtl="0" eaLnBrk="1" latinLnBrk="0" hangingPunct="1">
                        <a:lnSpc>
                          <a:spcPct val="100000"/>
                        </a:lnSpc>
                        <a:spcBef>
                          <a:spcPts val="0"/>
                        </a:spcBef>
                        <a:spcAft>
                          <a:spcPts val="0"/>
                        </a:spcAft>
                        <a:buFont typeface="Arial" panose="020B0604020202020204" pitchFamily="34" charset="0"/>
                        <a:buNone/>
                      </a:pPr>
                      <a:r>
                        <a:rPr lang="en-US" sz="1600" b="1" kern="1200">
                          <a:solidFill>
                            <a:schemeClr val="dk1"/>
                          </a:solidFill>
                          <a:effectLst/>
                          <a:latin typeface="+mn-lt"/>
                          <a:ea typeface="+mn-ea"/>
                          <a:cs typeface="+mn-cs"/>
                        </a:rPr>
                        <a:t>Docs</a:t>
                      </a:r>
                    </a:p>
                    <a:p>
                      <a:pPr marL="46609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a:solidFill>
                            <a:schemeClr val="dk1"/>
                          </a:solidFill>
                          <a:effectLst/>
                          <a:latin typeface="+mn-lt"/>
                          <a:ea typeface="+mn-ea"/>
                          <a:cs typeface="+mn-cs"/>
                        </a:rPr>
                        <a:t>Embedded try experience (coming soon)</a:t>
                      </a:r>
                    </a:p>
                    <a:p>
                      <a:pPr marL="0" lvl="1" indent="0" algn="l" defTabSz="932742" rtl="0" eaLnBrk="1" latinLnBrk="0" hangingPunct="1">
                        <a:buFont typeface="Arial" panose="020B0604020202020204" pitchFamily="34" charset="0"/>
                        <a:buNone/>
                      </a:pPr>
                      <a:endParaRPr lang="en-US" sz="1600" b="1" kern="1200">
                        <a:solidFill>
                          <a:schemeClr val="dk1"/>
                        </a:solidFill>
                        <a:effectLst/>
                        <a:latin typeface="+mn-lt"/>
                        <a:ea typeface="+mn-ea"/>
                        <a:cs typeface="+mn-cs"/>
                      </a:endParaRPr>
                    </a:p>
                  </a:txBody>
                  <a:tcPr marL="179285" marR="89642" marT="179285" marB="44821">
                    <a:lnL w="12700" cap="flat" cmpd="sng" algn="ctr">
                      <a:solidFill>
                        <a:schemeClr val="accent3"/>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7120639"/>
                  </a:ext>
                </a:extLst>
              </a:tr>
            </a:tbl>
          </a:graphicData>
        </a:graphic>
      </p:graphicFrame>
      <p:sp>
        <p:nvSpPr>
          <p:cNvPr id="3" name="Title 1">
            <a:extLst>
              <a:ext uri="{FF2B5EF4-FFF2-40B4-BE49-F238E27FC236}">
                <a16:creationId xmlns:a16="http://schemas.microsoft.com/office/drawing/2014/main" id="{359997F7-AD4B-453C-B850-9940B2FE4ACB}"/>
              </a:ext>
            </a:extLst>
          </p:cNvPr>
          <p:cNvSpPr>
            <a:spLocks noGrp="1"/>
          </p:cNvSpPr>
          <p:nvPr>
            <p:ph type="title"/>
          </p:nvPr>
        </p:nvSpPr>
        <p:spPr>
          <a:xfrm>
            <a:off x="588263" y="457200"/>
            <a:ext cx="11018520" cy="553998"/>
          </a:xfrm>
        </p:spPr>
        <p:txBody>
          <a:bodyPr>
            <a:normAutofit fontScale="90000"/>
          </a:bodyPr>
          <a:lstStyle/>
          <a:p>
            <a:r>
              <a:rPr lang="en-US" dirty="0"/>
              <a:t>Microsoft Graph today | </a:t>
            </a:r>
            <a:r>
              <a:rPr lang="en-US" dirty="0" err="1">
                <a:solidFill>
                  <a:srgbClr val="7030A0"/>
                </a:solidFill>
              </a:rPr>
              <a:t>DevX</a:t>
            </a:r>
            <a:r>
              <a:rPr lang="en-US" dirty="0">
                <a:solidFill>
                  <a:srgbClr val="7030A0"/>
                </a:solidFill>
              </a:rPr>
              <a:t> Tooling</a:t>
            </a:r>
          </a:p>
        </p:txBody>
      </p:sp>
      <p:sp>
        <p:nvSpPr>
          <p:cNvPr id="4" name="TextBox 3">
            <a:extLst>
              <a:ext uri="{FF2B5EF4-FFF2-40B4-BE49-F238E27FC236}">
                <a16:creationId xmlns:a16="http://schemas.microsoft.com/office/drawing/2014/main" id="{F12DEDFC-F8DA-44E0-B0AA-5FE715035297}"/>
              </a:ext>
            </a:extLst>
          </p:cNvPr>
          <p:cNvSpPr txBox="1"/>
          <p:nvPr/>
        </p:nvSpPr>
        <p:spPr>
          <a:xfrm>
            <a:off x="584200" y="6197991"/>
            <a:ext cx="9198708"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a:t>SDKs</a:t>
            </a:r>
            <a:r>
              <a:rPr lang="en-US" sz="1600">
                <a:cs typeface="Segoe UI"/>
              </a:rPr>
              <a:t> and Toolkit are all OSS on </a:t>
            </a:r>
            <a:r>
              <a:rPr lang="en-US" sz="1600">
                <a:cs typeface="Segoe UI"/>
                <a:hlinkClick r:id="rId3"/>
              </a:rPr>
              <a:t>https://github.com/microsoftgraph</a:t>
            </a:r>
            <a:r>
              <a:rPr lang="en-US" sz="1600">
                <a:cs typeface="Segoe UI"/>
              </a:rPr>
              <a:t> </a:t>
            </a:r>
            <a:endParaRPr lang="en-US" sz="1600"/>
          </a:p>
        </p:txBody>
      </p:sp>
    </p:spTree>
    <p:extLst>
      <p:ext uri="{BB962C8B-B14F-4D97-AF65-F5344CB8AC3E}">
        <p14:creationId xmlns:p14="http://schemas.microsoft.com/office/powerpoint/2010/main" val="148665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Key messages / take-aways for this deck</a:t>
            </a:r>
          </a:p>
        </p:txBody>
      </p:sp>
      <p:sp>
        <p:nvSpPr>
          <p:cNvPr id="34" name="Content Placeholder 33">
            <a:extLst>
              <a:ext uri="{FF2B5EF4-FFF2-40B4-BE49-F238E27FC236}">
                <a16:creationId xmlns:a16="http://schemas.microsoft.com/office/drawing/2014/main" id="{7F3CAB47-D156-4ABE-B98B-2C470C473B38}"/>
              </a:ext>
            </a:extLst>
          </p:cNvPr>
          <p:cNvSpPr>
            <a:spLocks noGrp="1"/>
          </p:cNvSpPr>
          <p:nvPr>
            <p:ph idx="1"/>
          </p:nvPr>
        </p:nvSpPr>
        <p:spPr/>
        <p:txBody>
          <a:bodyPr/>
          <a:lstStyle/>
          <a:p>
            <a:r>
              <a:rPr lang="en-US" dirty="0"/>
              <a:t>Get started today by using </a:t>
            </a:r>
            <a:r>
              <a:rPr lang="en-US"/>
              <a:t>the </a:t>
            </a:r>
            <a:r>
              <a:rPr lang="en-US" dirty="0"/>
              <a:t>Microsoft Graph </a:t>
            </a:r>
            <a:r>
              <a:rPr lang="en-US"/>
              <a:t>to </a:t>
            </a:r>
            <a:r>
              <a:rPr lang="en-US" dirty="0"/>
              <a:t>build your tailored experiences or customizations </a:t>
            </a:r>
          </a:p>
          <a:p>
            <a:endParaRPr lang="en-US"/>
          </a:p>
        </p:txBody>
      </p:sp>
    </p:spTree>
    <p:extLst>
      <p:ext uri="{BB962C8B-B14F-4D97-AF65-F5344CB8AC3E}">
        <p14:creationId xmlns:p14="http://schemas.microsoft.com/office/powerpoint/2010/main" val="164752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Getting started: Microsoft Graph Toolkit</a:t>
            </a:r>
          </a:p>
        </p:txBody>
      </p:sp>
    </p:spTree>
    <p:extLst>
      <p:ext uri="{BB962C8B-B14F-4D97-AF65-F5344CB8AC3E}">
        <p14:creationId xmlns:p14="http://schemas.microsoft.com/office/powerpoint/2010/main" val="422814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Demo Notes: Demo Name</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a:xfrm>
            <a:off x="336000" y="1584000"/>
            <a:ext cx="11520000" cy="4994999"/>
          </a:xfrm>
        </p:spPr>
        <p:txBody>
          <a:bodyPr/>
          <a:lstStyle/>
          <a:p>
            <a:r>
              <a:rPr lang="en-US" dirty="0"/>
              <a:t>Prerequisites: VS Code with the Live Server Extension (configure live server extension to use localhost)</a:t>
            </a:r>
          </a:p>
          <a:p>
            <a:endParaRPr lang="en-US" dirty="0"/>
          </a:p>
          <a:p>
            <a:r>
              <a:rPr lang="en-US" dirty="0"/>
              <a:t>Start with the repo page of the Microsoft Graph Toolkit</a:t>
            </a:r>
          </a:p>
          <a:p>
            <a:r>
              <a:rPr lang="en-US" dirty="0"/>
              <a:t>In a index.html file, reference the Microsoft Graph Toolkit in the head</a:t>
            </a:r>
          </a:p>
          <a:p>
            <a:r>
              <a:rPr lang="en-US" dirty="0"/>
              <a:t>Add a &lt;mgt-login&gt; component -&gt; Start live server and open in Edge Next</a:t>
            </a:r>
          </a:p>
          <a:p>
            <a:r>
              <a:rPr lang="en-US" dirty="0"/>
              <a:t>Go to azure portal (from last demo, and copy the client ID). Also make sure to add the localhost:8080 to the redirect </a:t>
            </a:r>
            <a:r>
              <a:rPr lang="en-US" dirty="0" err="1"/>
              <a:t>urls</a:t>
            </a:r>
            <a:endParaRPr lang="en-US" dirty="0"/>
          </a:p>
          <a:p>
            <a:r>
              <a:rPr lang="en-US" dirty="0"/>
              <a:t>Back to the code, add &lt;</a:t>
            </a:r>
            <a:r>
              <a:rPr lang="en-US" dirty="0" err="1"/>
              <a:t>msal</a:t>
            </a:r>
            <a:r>
              <a:rPr lang="en-US" dirty="0"/>
              <a:t>-provider&gt; with the client ID you copied -&gt; show the code now working in the browser</a:t>
            </a:r>
          </a:p>
          <a:p>
            <a:r>
              <a:rPr lang="en-US" dirty="0"/>
              <a:t>Back to the code, add the &lt;mgt-agenda&gt; component and show it working.</a:t>
            </a:r>
          </a:p>
          <a:p>
            <a:r>
              <a:rPr lang="en-US" dirty="0"/>
              <a:t>Back to the code, add a quick template to overwrite the event template and show templating</a:t>
            </a:r>
          </a:p>
          <a:p>
            <a:endParaRPr lang="en-US" dirty="0"/>
          </a:p>
        </p:txBody>
      </p:sp>
    </p:spTree>
    <p:extLst>
      <p:ext uri="{BB962C8B-B14F-4D97-AF65-F5344CB8AC3E}">
        <p14:creationId xmlns:p14="http://schemas.microsoft.com/office/powerpoint/2010/main" val="147776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a:solidFill>
                <a:srgbClr val="0078D4"/>
              </a:solidFill>
              <a:latin typeface="Segoe UI Semibold"/>
              <a:cs typeface="Segoe UI" pitchFamily="34" charset="0"/>
            </a:endParaRPr>
          </a:p>
        </p:txBody>
      </p:sp>
      <p:grpSp>
        <p:nvGrpSpPr>
          <p:cNvPr id="359" name="Group 358">
            <a:extLst>
              <a:ext uri="{FF2B5EF4-FFF2-40B4-BE49-F238E27FC236}">
                <a16:creationId xmlns:a16="http://schemas.microsoft.com/office/drawing/2014/main" id="{475A59BF-9D7B-4C80-9FD6-55FC7BF42548}"/>
              </a:ext>
            </a:extLst>
          </p:cNvPr>
          <p:cNvGrpSpPr/>
          <p:nvPr/>
        </p:nvGrpSpPr>
        <p:grpSpPr>
          <a:xfrm>
            <a:off x="-158188" y="7186769"/>
            <a:ext cx="12508376" cy="1801625"/>
            <a:chOff x="-158188" y="5056375"/>
            <a:chExt cx="12508376" cy="1801625"/>
          </a:xfrm>
        </p:grpSpPr>
        <p:sp>
          <p:nvSpPr>
            <p:cNvPr id="360" name="Rectangle 359">
              <a:extLst>
                <a:ext uri="{FF2B5EF4-FFF2-40B4-BE49-F238E27FC236}">
                  <a16:creationId xmlns:a16="http://schemas.microsoft.com/office/drawing/2014/main" id="{70D07DEC-C275-4064-BC81-A383830C5D9F}"/>
                </a:ext>
              </a:extLst>
            </p:cNvPr>
            <p:cNvSpPr/>
            <p:nvPr/>
          </p:nvSpPr>
          <p:spPr bwMode="auto">
            <a:xfrm>
              <a:off x="-158188" y="5056375"/>
              <a:ext cx="12508376"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361" name="Rectangle 360">
              <a:extLst>
                <a:ext uri="{FF2B5EF4-FFF2-40B4-BE49-F238E27FC236}">
                  <a16:creationId xmlns:a16="http://schemas.microsoft.com/office/drawing/2014/main" id="{44382DF7-EA38-40D3-8173-0A3E3443C75D}"/>
                </a:ext>
              </a:extLst>
            </p:cNvPr>
            <p:cNvSpPr/>
            <p:nvPr/>
          </p:nvSpPr>
          <p:spPr bwMode="auto">
            <a:xfrm>
              <a:off x="0" y="5972537"/>
              <a:ext cx="12192000"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214" name="Rectangle 213">
            <a:extLst>
              <a:ext uri="{FF2B5EF4-FFF2-40B4-BE49-F238E27FC236}">
                <a16:creationId xmlns:a16="http://schemas.microsoft.com/office/drawing/2014/main" id="{4319043E-205F-4747-B3CF-EDBD0091477E}"/>
              </a:ext>
            </a:extLst>
          </p:cNvPr>
          <p:cNvSpPr/>
          <p:nvPr/>
        </p:nvSpPr>
        <p:spPr bwMode="auto">
          <a:xfrm>
            <a:off x="6238311" y="1319515"/>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sp>
        <p:nvSpPr>
          <p:cNvPr id="13" name="Title 12"/>
          <p:cNvSpPr>
            <a:spLocks noGrp="1"/>
          </p:cNvSpPr>
          <p:nvPr>
            <p:ph type="title"/>
          </p:nvPr>
        </p:nvSpPr>
        <p:spPr>
          <a:xfrm>
            <a:off x="588263" y="457200"/>
            <a:ext cx="11018520" cy="553998"/>
          </a:xfrm>
        </p:spPr>
        <p:txBody>
          <a:bodyPr>
            <a:normAutofit fontScale="90000"/>
          </a:bodyPr>
          <a:lstStyle/>
          <a:p>
            <a:r>
              <a:rPr lang="en-US"/>
              <a:t>Microsoft 365 Platform</a:t>
            </a:r>
          </a:p>
        </p:txBody>
      </p:sp>
      <p:sp>
        <p:nvSpPr>
          <p:cNvPr id="150" name="TextBox 149">
            <a:extLst>
              <a:ext uri="{FF2B5EF4-FFF2-40B4-BE49-F238E27FC236}">
                <a16:creationId xmlns:a16="http://schemas.microsoft.com/office/drawing/2014/main" id="{2E43EA5A-156C-42F7-9242-D67085C66252}"/>
              </a:ext>
            </a:extLst>
          </p:cNvPr>
          <p:cNvSpPr txBox="1"/>
          <p:nvPr/>
        </p:nvSpPr>
        <p:spPr>
          <a:xfrm>
            <a:off x="10104078" y="5304356"/>
            <a:ext cx="1540478"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data connect</a:t>
            </a:r>
          </a:p>
        </p:txBody>
      </p:sp>
      <p:cxnSp>
        <p:nvCxnSpPr>
          <p:cNvPr id="132" name="Straight Connector 131">
            <a:extLst>
              <a:ext uri="{FF2B5EF4-FFF2-40B4-BE49-F238E27FC236}">
                <a16:creationId xmlns:a16="http://schemas.microsoft.com/office/drawing/2014/main" id="{0F6B16CB-9A04-4E86-B23D-70C180F7438F}"/>
              </a:ext>
            </a:extLst>
          </p:cNvPr>
          <p:cNvCxnSpPr/>
          <p:nvPr/>
        </p:nvCxnSpPr>
        <p:spPr>
          <a:xfrm>
            <a:off x="9215155" y="2468208"/>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9" name="Picture 308">
            <a:extLst>
              <a:ext uri="{FF2B5EF4-FFF2-40B4-BE49-F238E27FC236}">
                <a16:creationId xmlns:a16="http://schemas.microsoft.com/office/drawing/2014/main" id="{3FB08140-C887-4524-AEC6-304F18654217}"/>
              </a:ext>
            </a:extLst>
          </p:cNvPr>
          <p:cNvPicPr>
            <a:picLocks noChangeAspect="1"/>
          </p:cNvPicPr>
          <p:nvPr/>
        </p:nvPicPr>
        <p:blipFill rotWithShape="1">
          <a:blip r:embed="rId3"/>
          <a:srcRect l="695" r="192" b="3570"/>
          <a:stretch/>
        </p:blipFill>
        <p:spPr>
          <a:xfrm>
            <a:off x="3269168" y="4694199"/>
            <a:ext cx="5661344" cy="592307"/>
          </a:xfrm>
          <a:prstGeom prst="rect">
            <a:avLst/>
          </a:prstGeom>
        </p:spPr>
      </p:pic>
      <p:sp>
        <p:nvSpPr>
          <p:cNvPr id="96" name="Title 1"/>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800" b="0" i="0" u="none" strike="noStrike" kern="0" cap="none" spc="-50" normalizeH="0" baseline="0" noProof="0">
                <a:ln w="3175">
                  <a:noFill/>
                </a:ln>
                <a:solidFill>
                  <a:schemeClr val="tx1"/>
                </a:solidFill>
                <a:effectLst/>
                <a:uLnTx/>
                <a:uFillTx/>
                <a:latin typeface="Segoe UI Semibold" panose="020B0702040204020203" pitchFamily="34" charset="0"/>
                <a:cs typeface="Segoe UI Semibold" panose="020B0702040204020203" pitchFamily="34" charset="0"/>
              </a:rPr>
              <a:t>Microsoft </a:t>
            </a:r>
            <a:r>
              <a:rPr kumimoji="0" lang="en-US" sz="2800" b="0" i="0" u="none" strike="noStrike" kern="0" cap="none" spc="-50" normalizeH="0" baseline="0" noProof="0">
                <a:ln>
                  <a:noFill/>
                </a:ln>
                <a:solidFill>
                  <a:schemeClr val="tx1"/>
                </a:solidFill>
                <a:effectLst/>
                <a:uLnTx/>
                <a:uFillTx/>
                <a:latin typeface="Segoe UI Semibold" panose="020B0702040204020203" pitchFamily="34" charset="0"/>
                <a:cs typeface="Segoe UI Semibold" panose="020B0702040204020203" pitchFamily="34" charset="0"/>
              </a:rPr>
              <a:t>Graph</a:t>
            </a:r>
            <a:endParaRPr kumimoji="0" lang="en-US" sz="2800" b="0" i="0" u="none" strike="noStrike" kern="1200" cap="none" spc="-147" normalizeH="0" baseline="0" noProof="0">
              <a:ln w="3175">
                <a:noFill/>
              </a:ln>
              <a:solidFill>
                <a:schemeClr val="tx1"/>
              </a:solidFill>
              <a:effectLst/>
              <a:uLnTx/>
              <a:uFillTx/>
            </a:endParaRPr>
          </a:p>
        </p:txBody>
      </p:sp>
      <p:sp>
        <p:nvSpPr>
          <p:cNvPr id="165" name="Rectangle 164">
            <a:extLst>
              <a:ext uri="{FF2B5EF4-FFF2-40B4-BE49-F238E27FC236}">
                <a16:creationId xmlns:a16="http://schemas.microsoft.com/office/drawing/2014/main" id="{70F7F918-2A85-4C15-8BCD-6F5D701549C2}"/>
              </a:ext>
            </a:extLst>
          </p:cNvPr>
          <p:cNvSpPr/>
          <p:nvPr/>
        </p:nvSpPr>
        <p:spPr>
          <a:xfrm>
            <a:off x="3583916" y="5386009"/>
            <a:ext cx="930704" cy="307777"/>
          </a:xfrm>
          <a:prstGeom prst="rect">
            <a:avLst/>
          </a:prstGeom>
        </p:spPr>
        <p:txBody>
          <a:bodyPr wrap="none" lIns="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effectLst/>
                <a:uLnTx/>
                <a:uFillTx/>
                <a:ea typeface="Segoe UI" pitchFamily="34" charset="0"/>
                <a:cs typeface="Segoe UI" pitchFamily="34" charset="0"/>
              </a:rPr>
              <a:t>Office 365</a:t>
            </a:r>
          </a:p>
        </p:txBody>
      </p:sp>
      <p:sp>
        <p:nvSpPr>
          <p:cNvPr id="166" name="Rectangle 165">
            <a:extLst>
              <a:ext uri="{FF2B5EF4-FFF2-40B4-BE49-F238E27FC236}">
                <a16:creationId xmlns:a16="http://schemas.microsoft.com/office/drawing/2014/main" id="{7F5B402B-7680-4CE1-8BE8-13995E1FED57}"/>
              </a:ext>
            </a:extLst>
          </p:cNvPr>
          <p:cNvSpPr/>
          <p:nvPr/>
        </p:nvSpPr>
        <p:spPr>
          <a:xfrm>
            <a:off x="4779944" y="5386009"/>
            <a:ext cx="1065356" cy="307777"/>
          </a:xfrm>
          <a:prstGeom prst="rect">
            <a:avLst/>
          </a:prstGeom>
        </p:spPr>
        <p:txBody>
          <a:bodyPr wrap="none" lIns="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effectLst/>
                <a:uLnTx/>
                <a:uFillTx/>
                <a:ea typeface="+mn-ea"/>
                <a:cs typeface="Segoe UI" pitchFamily="34" charset="0"/>
              </a:rPr>
              <a:t>Windows 10</a:t>
            </a:r>
          </a:p>
        </p:txBody>
      </p:sp>
      <p:sp>
        <p:nvSpPr>
          <p:cNvPr id="167" name="Rectangle 166">
            <a:extLst>
              <a:ext uri="{FF2B5EF4-FFF2-40B4-BE49-F238E27FC236}">
                <a16:creationId xmlns:a16="http://schemas.microsoft.com/office/drawing/2014/main" id="{B354729A-6586-4D1E-8BE5-1ECF461A4C97}"/>
              </a:ext>
            </a:extLst>
          </p:cNvPr>
          <p:cNvSpPr/>
          <p:nvPr/>
        </p:nvSpPr>
        <p:spPr>
          <a:xfrm>
            <a:off x="6110624" y="5386009"/>
            <a:ext cx="2508635" cy="307777"/>
          </a:xfrm>
          <a:prstGeom prst="rect">
            <a:avLst/>
          </a:prstGeom>
        </p:spPr>
        <p:txBody>
          <a:bodyPr wrap="none" lIns="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effectLst/>
                <a:uLnTx/>
                <a:uFillTx/>
                <a:ea typeface="+mn-ea"/>
                <a:cs typeface="Segoe UI" pitchFamily="34" charset="0"/>
              </a:rPr>
              <a:t>Enterprise Mobility + Security</a:t>
            </a:r>
          </a:p>
        </p:txBody>
      </p:sp>
      <p:cxnSp>
        <p:nvCxnSpPr>
          <p:cNvPr id="168" name="Straight Connector 167">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E83A3E8-F450-4E79-A97A-2B20F4A1207D}"/>
              </a:ext>
            </a:extLst>
          </p:cNvPr>
          <p:cNvCxnSpPr>
            <a:cxnSpLocks/>
          </p:cNvCxnSpPr>
          <p:nvPr/>
        </p:nvCxnSpPr>
        <p:spPr>
          <a:xfrm flipV="1">
            <a:off x="6096000" y="3984933"/>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17925C29-6B9F-4C70-9EC5-2430E274516D}"/>
              </a:ext>
            </a:extLst>
          </p:cNvPr>
          <p:cNvSpPr txBox="1"/>
          <p:nvPr/>
        </p:nvSpPr>
        <p:spPr>
          <a:xfrm>
            <a:off x="6391731" y="4048988"/>
            <a:ext cx="2267261" cy="430887"/>
          </a:xfrm>
          <a:prstGeom prst="rect">
            <a:avLst/>
          </a:prstGeom>
          <a:noFill/>
        </p:spPr>
        <p:txBody>
          <a:bodyPr wrap="square" lIns="0" tIns="0" rIns="0" bIns="0" rtlCol="0">
            <a:spAutoFit/>
          </a:bodyPr>
          <a:lstStyle/>
          <a:p>
            <a:r>
              <a:rPr lang="en-US" sz="1400">
                <a:latin typeface="+mj-lt"/>
              </a:rPr>
              <a:t>Microsoft Graph </a:t>
            </a:r>
          </a:p>
          <a:p>
            <a:r>
              <a:rPr lang="en-US" sz="1400">
                <a:latin typeface="+mj-lt"/>
              </a:rPr>
              <a:t>REST APIs and webhooks</a:t>
            </a:r>
          </a:p>
        </p:txBody>
      </p:sp>
      <p:cxnSp>
        <p:nvCxnSpPr>
          <p:cNvPr id="289" name="Straight Arrow Connector 288">
            <a:extLst>
              <a:ext uri="{FF2B5EF4-FFF2-40B4-BE49-F238E27FC236}">
                <a16:creationId xmlns:a16="http://schemas.microsoft.com/office/drawing/2014/main" id="{A54509C3-9078-449C-B4EB-C8CD679F0E43}"/>
              </a:ext>
            </a:extLst>
          </p:cNvPr>
          <p:cNvCxnSpPr>
            <a:cxnSpLocks/>
          </p:cNvCxnSpPr>
          <p:nvPr/>
        </p:nvCxnSpPr>
        <p:spPr>
          <a:xfrm>
            <a:off x="2245489" y="5073995"/>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93" name="Rectangle 292"/>
          <p:cNvSpPr/>
          <p:nvPr/>
        </p:nvSpPr>
        <p:spPr bwMode="auto">
          <a:xfrm>
            <a:off x="0" y="1319515"/>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800">
              <a:solidFill>
                <a:srgbClr val="0078D4"/>
              </a:solidFill>
              <a:latin typeface="+mj-lt"/>
              <a:cs typeface="Segoe UI" pitchFamily="34" charset="0"/>
            </a:endParaRPr>
          </a:p>
        </p:txBody>
      </p:sp>
      <p:grpSp>
        <p:nvGrpSpPr>
          <p:cNvPr id="6" name="Group 5">
            <a:extLst>
              <a:ext uri="{FF2B5EF4-FFF2-40B4-BE49-F238E27FC236}">
                <a16:creationId xmlns:a16="http://schemas.microsoft.com/office/drawing/2014/main" id="{12CC79C8-2281-4FE6-9637-6E1EA7FF8618}"/>
              </a:ext>
            </a:extLst>
          </p:cNvPr>
          <p:cNvGrpSpPr/>
          <p:nvPr/>
        </p:nvGrpSpPr>
        <p:grpSpPr>
          <a:xfrm>
            <a:off x="280145" y="3192963"/>
            <a:ext cx="4202924" cy="193899"/>
            <a:chOff x="280145" y="3022368"/>
            <a:chExt cx="4202924" cy="193899"/>
          </a:xfrm>
        </p:grpSpPr>
        <p:sp>
          <p:nvSpPr>
            <p:cNvPr id="106" name="TextBox 105">
              <a:extLst>
                <a:ext uri="{FF2B5EF4-FFF2-40B4-BE49-F238E27FC236}">
                  <a16:creationId xmlns:a16="http://schemas.microsoft.com/office/drawing/2014/main" id="{77613D4F-28AD-4BBF-A8CE-9C63DA9008FE}"/>
                </a:ext>
              </a:extLst>
            </p:cNvPr>
            <p:cNvSpPr txBox="1"/>
            <p:nvPr/>
          </p:nvSpPr>
          <p:spPr>
            <a:xfrm>
              <a:off x="280145" y="3022368"/>
              <a:ext cx="1055032" cy="193899"/>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ea typeface="+mn-ea"/>
                  <a:cs typeface="Segoe UI Semibold" panose="020B0702040204020203" pitchFamily="34" charset="0"/>
                </a:rPr>
                <a:t>Documents</a:t>
              </a:r>
            </a:p>
          </p:txBody>
        </p:sp>
        <p:sp>
          <p:nvSpPr>
            <p:cNvPr id="107" name="TextBox 106">
              <a:extLst>
                <a:ext uri="{FF2B5EF4-FFF2-40B4-BE49-F238E27FC236}">
                  <a16:creationId xmlns:a16="http://schemas.microsoft.com/office/drawing/2014/main" id="{41454436-253B-4C11-8248-32107F5F9E9A}"/>
                </a:ext>
              </a:extLst>
            </p:cNvPr>
            <p:cNvSpPr txBox="1"/>
            <p:nvPr/>
          </p:nvSpPr>
          <p:spPr>
            <a:xfrm>
              <a:off x="1457653" y="3022368"/>
              <a:ext cx="1307071" cy="193899"/>
            </a:xfrm>
            <a:prstGeom prst="rect">
              <a:avLst/>
            </a:prstGeom>
            <a:noFill/>
          </p:spPr>
          <p:txBody>
            <a:bodyPr wrap="non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Conversations</a:t>
              </a:r>
            </a:p>
          </p:txBody>
        </p:sp>
        <p:sp>
          <p:nvSpPr>
            <p:cNvPr id="108" name="TextBox 107">
              <a:extLst>
                <a:ext uri="{FF2B5EF4-FFF2-40B4-BE49-F238E27FC236}">
                  <a16:creationId xmlns:a16="http://schemas.microsoft.com/office/drawing/2014/main" id="{6543DD92-EF1B-4491-A4B7-DA8F34277595}"/>
                </a:ext>
              </a:extLst>
            </p:cNvPr>
            <p:cNvSpPr txBox="1"/>
            <p:nvPr/>
          </p:nvSpPr>
          <p:spPr>
            <a:xfrm>
              <a:off x="2887200" y="3022368"/>
              <a:ext cx="635361" cy="193899"/>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Portals</a:t>
              </a:r>
            </a:p>
          </p:txBody>
        </p:sp>
        <p:sp>
          <p:nvSpPr>
            <p:cNvPr id="109" name="TextBox 108">
              <a:extLst>
                <a:ext uri="{FF2B5EF4-FFF2-40B4-BE49-F238E27FC236}">
                  <a16:creationId xmlns:a16="http://schemas.microsoft.com/office/drawing/2014/main" id="{7FBACC53-36FA-4952-A239-9C57AC553E60}"/>
                </a:ext>
              </a:extLst>
            </p:cNvPr>
            <p:cNvSpPr txBox="1"/>
            <p:nvPr/>
          </p:nvSpPr>
          <p:spPr>
            <a:xfrm>
              <a:off x="3691337" y="3022368"/>
              <a:ext cx="791732" cy="193899"/>
            </a:xfrm>
            <a:prstGeom prst="rect">
              <a:avLst/>
            </a:prstGeom>
            <a:noFill/>
          </p:spPr>
          <p:txBody>
            <a:bodyPr wrap="non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Timeline</a:t>
              </a:r>
            </a:p>
          </p:txBody>
        </p:sp>
      </p:grpSp>
      <p:sp>
        <p:nvSpPr>
          <p:cNvPr id="20" name="Rectangle 19">
            <a:extLst>
              <a:ext uri="{FF2B5EF4-FFF2-40B4-BE49-F238E27FC236}">
                <a16:creationId xmlns:a16="http://schemas.microsoft.com/office/drawing/2014/main" id="{2609C3F7-85B7-4681-967D-624E9A34B885}"/>
              </a:ext>
            </a:extLst>
          </p:cNvPr>
          <p:cNvSpPr/>
          <p:nvPr/>
        </p:nvSpPr>
        <p:spPr>
          <a:xfrm>
            <a:off x="1200676" y="2139053"/>
            <a:ext cx="3719544" cy="369332"/>
          </a:xfrm>
          <a:prstGeom prst="rect">
            <a:avLst/>
          </a:prstGeom>
        </p:spPr>
        <p:txBody>
          <a:bodyPr wrap="none">
            <a:spAutoFit/>
          </a:bodyPr>
          <a:lstStyle/>
          <a:p>
            <a:pPr algn="ctr" defTabSz="932472" fontAlgn="base">
              <a:spcBef>
                <a:spcPct val="0"/>
              </a:spcBef>
              <a:spcAft>
                <a:spcPct val="0"/>
              </a:spcAft>
            </a:pPr>
            <a:r>
              <a:rPr lang="en-US" sz="1800">
                <a:solidFill>
                  <a:srgbClr val="0078D4"/>
                </a:solidFill>
                <a:latin typeface="+mj-lt"/>
                <a:cs typeface="Segoe UI" pitchFamily="34" charset="0"/>
              </a:rPr>
              <a:t>Extend Microsoft 365 experiences</a:t>
            </a:r>
          </a:p>
        </p:txBody>
      </p:sp>
      <p:grpSp>
        <p:nvGrpSpPr>
          <p:cNvPr id="2" name="Group 1">
            <a:extLst>
              <a:ext uri="{FF2B5EF4-FFF2-40B4-BE49-F238E27FC236}">
                <a16:creationId xmlns:a16="http://schemas.microsoft.com/office/drawing/2014/main" id="{0A7DDD8B-EA0B-42B4-AD6D-390AA2BA323E}"/>
              </a:ext>
            </a:extLst>
          </p:cNvPr>
          <p:cNvGrpSpPr/>
          <p:nvPr/>
        </p:nvGrpSpPr>
        <p:grpSpPr>
          <a:xfrm>
            <a:off x="6587042" y="3117557"/>
            <a:ext cx="4154940" cy="344710"/>
            <a:chOff x="6413418" y="2925418"/>
            <a:chExt cx="4154940" cy="344710"/>
          </a:xfrm>
        </p:grpSpPr>
        <p:sp>
          <p:nvSpPr>
            <p:cNvPr id="199" name="TextBox 198">
              <a:extLst>
                <a:ext uri="{FF2B5EF4-FFF2-40B4-BE49-F238E27FC236}">
                  <a16:creationId xmlns:a16="http://schemas.microsoft.com/office/drawing/2014/main" id="{EDA21563-13D3-484D-A991-6C0DB67D5B5F}"/>
                </a:ext>
              </a:extLst>
            </p:cNvPr>
            <p:cNvSpPr txBox="1"/>
            <p:nvPr/>
          </p:nvSpPr>
          <p:spPr>
            <a:xfrm>
              <a:off x="6413418" y="2925418"/>
              <a:ext cx="414088" cy="344710"/>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400" b="0" i="0" u="none" strike="noStrike" kern="1200" cap="none" spc="0" normalizeH="0" baseline="0" noProof="0">
                  <a:ln>
                    <a:noFill/>
                  </a:ln>
                  <a:effectLst/>
                  <a:uLnTx/>
                  <a:uFillTx/>
                  <a:ea typeface="+mn-ea"/>
                  <a:cs typeface="Segoe UI Semibold" panose="020B0702040204020203" pitchFamily="34" charset="0"/>
                </a:rPr>
                <a:t>Web </a:t>
              </a:r>
              <a:br>
                <a:rPr kumimoji="0" lang="en-US" sz="1400" b="0" i="0" u="none" strike="noStrike" kern="1200" cap="none" spc="0" normalizeH="0" baseline="0" noProof="0">
                  <a:ln>
                    <a:noFill/>
                  </a:ln>
                  <a:effectLst/>
                  <a:uLnTx/>
                  <a:uFillTx/>
                  <a:ea typeface="+mn-ea"/>
                  <a:cs typeface="Segoe UI Semibold" panose="020B0702040204020203" pitchFamily="34" charset="0"/>
                </a:rPr>
              </a:br>
              <a:r>
                <a:rPr kumimoji="0" lang="en-US" sz="1400" b="0" i="0" u="none" strike="noStrike" kern="1200" cap="none" spc="0" normalizeH="0" baseline="0" noProof="0">
                  <a:ln>
                    <a:noFill/>
                  </a:ln>
                  <a:effectLst/>
                  <a:uLnTx/>
                  <a:uFillTx/>
                  <a:ea typeface="+mn-ea"/>
                  <a:cs typeface="Segoe UI Semibold" panose="020B0702040204020203" pitchFamily="34" charset="0"/>
                </a:rPr>
                <a:t>apps</a:t>
              </a:r>
            </a:p>
          </p:txBody>
        </p:sp>
        <p:sp>
          <p:nvSpPr>
            <p:cNvPr id="200"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Bots &amp; agents</a:t>
              </a:r>
            </a:p>
          </p:txBody>
        </p:sp>
        <p:sp>
          <p:nvSpPr>
            <p:cNvPr id="205"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Device </a:t>
              </a:r>
              <a:br>
                <a:rPr lang="en-US">
                  <a:solidFill>
                    <a:schemeClr val="tx1"/>
                  </a:solidFill>
                  <a:latin typeface="+mn-lt"/>
                </a:rPr>
              </a:br>
              <a:r>
                <a:rPr lang="en-US">
                  <a:solidFill>
                    <a:schemeClr val="tx1"/>
                  </a:solidFill>
                  <a:latin typeface="+mn-lt"/>
                </a:rPr>
                <a:t>&amp; native</a:t>
              </a:r>
            </a:p>
          </p:txBody>
        </p:sp>
        <p:sp>
          <p:nvSpPr>
            <p:cNvPr id="210"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Daemon </a:t>
              </a:r>
              <a:br>
                <a:rPr lang="en-US">
                  <a:solidFill>
                    <a:schemeClr val="tx1"/>
                  </a:solidFill>
                  <a:latin typeface="+mn-lt"/>
                </a:rPr>
              </a:br>
              <a:r>
                <a:rPr lang="en-US">
                  <a:solidFill>
                    <a:schemeClr val="tx1"/>
                  </a:solidFill>
                  <a:latin typeface="+mn-lt"/>
                </a:rPr>
                <a:t>apps</a:t>
              </a:r>
            </a:p>
          </p:txBody>
        </p:sp>
        <p:sp>
          <p:nvSpPr>
            <p:cNvPr id="211"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Workflow automation</a:t>
              </a:r>
            </a:p>
          </p:txBody>
        </p:sp>
      </p:grpSp>
      <p:sp>
        <p:nvSpPr>
          <p:cNvPr id="213" name="Rectangle 212">
            <a:extLst>
              <a:ext uri="{FF2B5EF4-FFF2-40B4-BE49-F238E27FC236}">
                <a16:creationId xmlns:a16="http://schemas.microsoft.com/office/drawing/2014/main" id="{D6AF26B2-AE11-4B7F-BDFC-BF3198AACAB9}"/>
              </a:ext>
            </a:extLst>
          </p:cNvPr>
          <p:cNvSpPr/>
          <p:nvPr/>
        </p:nvSpPr>
        <p:spPr>
          <a:xfrm>
            <a:off x="7985524" y="2139053"/>
            <a:ext cx="2459263" cy="369332"/>
          </a:xfrm>
          <a:prstGeom prst="rect">
            <a:avLst/>
          </a:prstGeom>
        </p:spPr>
        <p:txBody>
          <a:bodyPr wrap="none">
            <a:spAutoFit/>
          </a:bodyPr>
          <a:lstStyle/>
          <a:p>
            <a:pPr algn="ctr" defTabSz="932472" fontAlgn="base">
              <a:spcBef>
                <a:spcPct val="0"/>
              </a:spcBef>
              <a:spcAft>
                <a:spcPct val="0"/>
              </a:spcAft>
            </a:pPr>
            <a:r>
              <a:rPr lang="en-US" sz="1800">
                <a:solidFill>
                  <a:srgbClr val="0078D4"/>
                </a:solidFill>
                <a:latin typeface="+mj-lt"/>
                <a:cs typeface="Segoe UI" pitchFamily="34" charset="0"/>
              </a:rPr>
              <a:t>Build your experience</a:t>
            </a:r>
          </a:p>
        </p:txBody>
      </p:sp>
      <p:cxnSp>
        <p:nvCxnSpPr>
          <p:cNvPr id="29" name="Straight Connector 28">
            <a:extLst>
              <a:ext uri="{FF2B5EF4-FFF2-40B4-BE49-F238E27FC236}">
                <a16:creationId xmlns:a16="http://schemas.microsoft.com/office/drawing/2014/main" id="{136F8728-CE29-44F7-9AF9-6FD32675179E}"/>
              </a:ext>
            </a:extLst>
          </p:cNvPr>
          <p:cNvCxnSpPr>
            <a:cxnSpLocks/>
          </p:cNvCxnSpPr>
          <p:nvPr/>
        </p:nvCxnSpPr>
        <p:spPr>
          <a:xfrm>
            <a:off x="10444787" y="2333879"/>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32D044F-5CFC-4186-A005-0A4EE1411936}"/>
              </a:ext>
            </a:extLst>
          </p:cNvPr>
          <p:cNvCxnSpPr>
            <a:cxnSpLocks/>
          </p:cNvCxnSpPr>
          <p:nvPr/>
        </p:nvCxnSpPr>
        <p:spPr>
          <a:xfrm>
            <a:off x="6492311" y="2333879"/>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CAD90D-A0CD-47E9-9F10-7C9118B3A9ED}"/>
              </a:ext>
            </a:extLst>
          </p:cNvPr>
          <p:cNvCxnSpPr>
            <a:cxnSpLocks/>
          </p:cNvCxnSpPr>
          <p:nvPr/>
        </p:nvCxnSpPr>
        <p:spPr>
          <a:xfrm>
            <a:off x="4939932" y="2333879"/>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2934887-092C-4F8C-855D-F9FC2C7D846B}"/>
              </a:ext>
            </a:extLst>
          </p:cNvPr>
          <p:cNvCxnSpPr>
            <a:cxnSpLocks/>
          </p:cNvCxnSpPr>
          <p:nvPr/>
        </p:nvCxnSpPr>
        <p:spPr>
          <a:xfrm>
            <a:off x="434358" y="2333879"/>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CFD12855-8A3A-41E8-889B-C1F8C4A7BE0A}"/>
              </a:ext>
            </a:extLst>
          </p:cNvPr>
          <p:cNvSpPr txBox="1"/>
          <p:nvPr/>
        </p:nvSpPr>
        <p:spPr>
          <a:xfrm>
            <a:off x="1004170" y="5462169"/>
            <a:ext cx="1051710" cy="215444"/>
          </a:xfrm>
          <a:prstGeom prst="rect">
            <a:avLst/>
          </a:prstGeom>
          <a:noFill/>
        </p:spPr>
        <p:txBody>
          <a:bodyPr wrap="square" lIns="0" tIns="0" rIns="0" bIns="0" rtlCol="0">
            <a:spAutoFit/>
          </a:bodyPr>
          <a:lstStyle/>
          <a:p>
            <a:pPr algn="r"/>
            <a:r>
              <a:rPr lang="en-US" sz="1400">
                <a:latin typeface="+mj-lt"/>
              </a:rPr>
              <a:t>Connectors</a:t>
            </a:r>
          </a:p>
        </p:txBody>
      </p:sp>
      <p:grpSp>
        <p:nvGrpSpPr>
          <p:cNvPr id="65" name="Group 64">
            <a:extLst>
              <a:ext uri="{FF2B5EF4-FFF2-40B4-BE49-F238E27FC236}">
                <a16:creationId xmlns:a16="http://schemas.microsoft.com/office/drawing/2014/main" id="{8E6A0157-51AE-490F-9667-918E14B56F4B}"/>
              </a:ext>
            </a:extLst>
          </p:cNvPr>
          <p:cNvGrpSpPr/>
          <p:nvPr/>
        </p:nvGrpSpPr>
        <p:grpSpPr>
          <a:xfrm>
            <a:off x="5070696" y="3932021"/>
            <a:ext cx="729574" cy="664821"/>
            <a:chOff x="5081869" y="3955592"/>
            <a:chExt cx="729574" cy="664821"/>
          </a:xfrm>
        </p:grpSpPr>
        <p:grpSp>
          <p:nvGrpSpPr>
            <p:cNvPr id="292" name="Group 291">
              <a:extLst>
                <a:ext uri="{FF2B5EF4-FFF2-40B4-BE49-F238E27FC236}">
                  <a16:creationId xmlns:a16="http://schemas.microsoft.com/office/drawing/2014/main" id="{5C63CC5A-90DA-46A4-919D-7FBF3946E311}"/>
                </a:ext>
              </a:extLst>
            </p:cNvPr>
            <p:cNvGrpSpPr/>
            <p:nvPr/>
          </p:nvGrpSpPr>
          <p:grpSpPr>
            <a:xfrm rot="8100000">
              <a:off x="5635810" y="4401411"/>
              <a:ext cx="75530" cy="166061"/>
              <a:chOff x="11254944" y="181522"/>
              <a:chExt cx="133855" cy="294296"/>
            </a:xfrm>
            <a:solidFill>
              <a:srgbClr val="0078D4"/>
            </a:solidFill>
          </p:grpSpPr>
          <p:sp>
            <p:nvSpPr>
              <p:cNvPr id="340" name="Oval 339">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5" name="Group 294">
              <a:extLst>
                <a:ext uri="{FF2B5EF4-FFF2-40B4-BE49-F238E27FC236}">
                  <a16:creationId xmlns:a16="http://schemas.microsoft.com/office/drawing/2014/main" id="{6BBF5AB7-2804-423E-86BA-B5D279E4BD92}"/>
                </a:ext>
              </a:extLst>
            </p:cNvPr>
            <p:cNvGrpSpPr/>
            <p:nvPr/>
          </p:nvGrpSpPr>
          <p:grpSpPr>
            <a:xfrm rot="13500000">
              <a:off x="5187951" y="4401411"/>
              <a:ext cx="75530" cy="166061"/>
              <a:chOff x="11254944" y="181522"/>
              <a:chExt cx="133855" cy="294296"/>
            </a:xfrm>
            <a:solidFill>
              <a:srgbClr val="0078D4"/>
            </a:solidFill>
          </p:grpSpPr>
          <p:sp>
            <p:nvSpPr>
              <p:cNvPr id="338" name="Oval 337">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7" name="Group 296">
              <a:extLst>
                <a:ext uri="{FF2B5EF4-FFF2-40B4-BE49-F238E27FC236}">
                  <a16:creationId xmlns:a16="http://schemas.microsoft.com/office/drawing/2014/main" id="{3503E782-187E-40CE-B4D8-72741AC2A2B1}"/>
                </a:ext>
              </a:extLst>
            </p:cNvPr>
            <p:cNvGrpSpPr/>
            <p:nvPr/>
          </p:nvGrpSpPr>
          <p:grpSpPr>
            <a:xfrm rot="2700000">
              <a:off x="5635810" y="4018394"/>
              <a:ext cx="75530" cy="166061"/>
              <a:chOff x="11254944" y="181522"/>
              <a:chExt cx="133855" cy="294296"/>
            </a:xfrm>
            <a:solidFill>
              <a:srgbClr val="0078D4"/>
            </a:solidFill>
          </p:grpSpPr>
          <p:sp>
            <p:nvSpPr>
              <p:cNvPr id="336" name="Oval 335">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8" name="Group 307">
              <a:extLst>
                <a:ext uri="{FF2B5EF4-FFF2-40B4-BE49-F238E27FC236}">
                  <a16:creationId xmlns:a16="http://schemas.microsoft.com/office/drawing/2014/main" id="{76A9ADC5-881D-4FC4-94A1-4BBE203890AF}"/>
                </a:ext>
              </a:extLst>
            </p:cNvPr>
            <p:cNvGrpSpPr/>
            <p:nvPr/>
          </p:nvGrpSpPr>
          <p:grpSpPr>
            <a:xfrm rot="18900000">
              <a:off x="5187951" y="4018394"/>
              <a:ext cx="75530" cy="166061"/>
              <a:chOff x="11254944" y="181522"/>
              <a:chExt cx="133855" cy="294296"/>
            </a:xfrm>
            <a:solidFill>
              <a:srgbClr val="0078D4"/>
            </a:solidFill>
          </p:grpSpPr>
          <p:sp>
            <p:nvSpPr>
              <p:cNvPr id="334" name="Oval 333">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2" name="Group 311">
              <a:extLst>
                <a:ext uri="{FF2B5EF4-FFF2-40B4-BE49-F238E27FC236}">
                  <a16:creationId xmlns:a16="http://schemas.microsoft.com/office/drawing/2014/main" id="{A3B0105F-2C0D-4CEE-BC49-23EB86E247D7}"/>
                </a:ext>
              </a:extLst>
            </p:cNvPr>
            <p:cNvGrpSpPr/>
            <p:nvPr/>
          </p:nvGrpSpPr>
          <p:grpSpPr>
            <a:xfrm>
              <a:off x="5408985" y="3955592"/>
              <a:ext cx="75530" cy="166061"/>
              <a:chOff x="11254944" y="181522"/>
              <a:chExt cx="133855" cy="294296"/>
            </a:xfrm>
            <a:solidFill>
              <a:srgbClr val="0078D4"/>
            </a:solidFill>
          </p:grpSpPr>
          <p:sp>
            <p:nvSpPr>
              <p:cNvPr id="332" name="Oval 331">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4" name="Group 313">
              <a:extLst>
                <a:ext uri="{FF2B5EF4-FFF2-40B4-BE49-F238E27FC236}">
                  <a16:creationId xmlns:a16="http://schemas.microsoft.com/office/drawing/2014/main" id="{77AD8232-4CA9-4ADB-9C23-DC9BBA84C0E3}"/>
                </a:ext>
              </a:extLst>
            </p:cNvPr>
            <p:cNvGrpSpPr/>
            <p:nvPr/>
          </p:nvGrpSpPr>
          <p:grpSpPr>
            <a:xfrm rot="10800000">
              <a:off x="5408985" y="4454352"/>
              <a:ext cx="75530" cy="166061"/>
              <a:chOff x="11254944" y="181522"/>
              <a:chExt cx="133855" cy="294296"/>
            </a:xfrm>
            <a:solidFill>
              <a:srgbClr val="0078D4"/>
            </a:solidFill>
          </p:grpSpPr>
          <p:sp>
            <p:nvSpPr>
              <p:cNvPr id="321" name="Oval 320">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22" name="Rectangle 321">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5" name="Group 314">
              <a:extLst>
                <a:ext uri="{FF2B5EF4-FFF2-40B4-BE49-F238E27FC236}">
                  <a16:creationId xmlns:a16="http://schemas.microsoft.com/office/drawing/2014/main" id="{F2807D0C-547B-4288-BA9B-51CB2400F68F}"/>
                </a:ext>
              </a:extLst>
            </p:cNvPr>
            <p:cNvGrpSpPr/>
            <p:nvPr/>
          </p:nvGrpSpPr>
          <p:grpSpPr>
            <a:xfrm rot="5400000">
              <a:off x="5690648" y="4204973"/>
              <a:ext cx="75530" cy="166061"/>
              <a:chOff x="11254944" y="181522"/>
              <a:chExt cx="133855" cy="294296"/>
            </a:xfrm>
            <a:solidFill>
              <a:srgbClr val="0078D4"/>
            </a:solidFill>
          </p:grpSpPr>
          <p:sp>
            <p:nvSpPr>
              <p:cNvPr id="319" name="Oval 318">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20" name="Rectangle 319">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6" name="Group 315">
              <a:extLst>
                <a:ext uri="{FF2B5EF4-FFF2-40B4-BE49-F238E27FC236}">
                  <a16:creationId xmlns:a16="http://schemas.microsoft.com/office/drawing/2014/main" id="{B16FCDD7-80D6-45CE-A950-BB2B0C1BBBB1}"/>
                </a:ext>
              </a:extLst>
            </p:cNvPr>
            <p:cNvGrpSpPr/>
            <p:nvPr/>
          </p:nvGrpSpPr>
          <p:grpSpPr>
            <a:xfrm rot="16200000">
              <a:off x="5127135" y="4204972"/>
              <a:ext cx="75530" cy="166061"/>
              <a:chOff x="11254944" y="181522"/>
              <a:chExt cx="133855" cy="294296"/>
            </a:xfrm>
            <a:solidFill>
              <a:srgbClr val="0078D4"/>
            </a:solidFill>
          </p:grpSpPr>
          <p:sp>
            <p:nvSpPr>
              <p:cNvPr id="317" name="Oval 316">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8" name="Rectangle 317">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3" name="Group 312">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323"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25" name="Group 324">
                <a:extLst>
                  <a:ext uri="{FF2B5EF4-FFF2-40B4-BE49-F238E27FC236}">
                    <a16:creationId xmlns:a16="http://schemas.microsoft.com/office/drawing/2014/main" id="{51BB547C-75F8-4E31-BB95-57B671FAC1E6}"/>
                  </a:ext>
                </a:extLst>
              </p:cNvPr>
              <p:cNvGrpSpPr/>
              <p:nvPr/>
            </p:nvGrpSpPr>
            <p:grpSpPr>
              <a:xfrm>
                <a:off x="10974408" y="398922"/>
                <a:ext cx="344451" cy="225177"/>
                <a:chOff x="11633222" y="512763"/>
                <a:chExt cx="261938" cy="203201"/>
              </a:xfrm>
            </p:grpSpPr>
            <p:sp>
              <p:nvSpPr>
                <p:cNvPr id="326"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Rectangle 39">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Rectangle 41">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86" name="Group 85">
            <a:extLst>
              <a:ext uri="{FF2B5EF4-FFF2-40B4-BE49-F238E27FC236}">
                <a16:creationId xmlns:a16="http://schemas.microsoft.com/office/drawing/2014/main" id="{96EAB655-DF70-4910-850B-A2D68F902797}"/>
              </a:ext>
            </a:extLst>
          </p:cNvPr>
          <p:cNvGrpSpPr/>
          <p:nvPr/>
        </p:nvGrpSpPr>
        <p:grpSpPr>
          <a:xfrm>
            <a:off x="434358" y="5831887"/>
            <a:ext cx="11503641" cy="625920"/>
            <a:chOff x="434358" y="5831887"/>
            <a:chExt cx="11503641" cy="625920"/>
          </a:xfrm>
        </p:grpSpPr>
        <p:grpSp>
          <p:nvGrpSpPr>
            <p:cNvPr id="72" name="Group 71">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352" name="Straight Connector 351">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51" name="Rectangle 350">
              <a:extLst>
                <a:ext uri="{FF2B5EF4-FFF2-40B4-BE49-F238E27FC236}">
                  <a16:creationId xmlns:a16="http://schemas.microsoft.com/office/drawing/2014/main" id="{6BCAA1B1-3EB5-4F15-A5B1-3BCA4397DB83}"/>
                </a:ext>
              </a:extLst>
            </p:cNvPr>
            <p:cNvSpPr/>
            <p:nvPr/>
          </p:nvSpPr>
          <p:spPr>
            <a:xfrm>
              <a:off x="5132878" y="6088475"/>
              <a:ext cx="2106601" cy="369332"/>
            </a:xfrm>
            <a:prstGeom prst="rect">
              <a:avLst/>
            </a:prstGeom>
            <a:solidFill>
              <a:schemeClr val="bg1"/>
            </a:solidFill>
          </p:spPr>
          <p:txBody>
            <a:bodyPr wrap="none">
              <a:spAutoFit/>
            </a:bodyPr>
            <a:lstStyle/>
            <a:p>
              <a:pPr algn="ctr" defTabSz="932472" fontAlgn="base">
                <a:spcBef>
                  <a:spcPct val="0"/>
                </a:spcBef>
                <a:spcAft>
                  <a:spcPct val="0"/>
                </a:spcAft>
              </a:pPr>
              <a:r>
                <a:rPr lang="en-US" sz="1800">
                  <a:solidFill>
                    <a:srgbClr val="0078D4"/>
                  </a:solidFill>
                  <a:latin typeface="+mj-lt"/>
                  <a:cs typeface="Segoe UI" pitchFamily="34" charset="0"/>
                </a:rPr>
                <a:t>Microsoft Identity</a:t>
              </a:r>
            </a:p>
          </p:txBody>
        </p:sp>
      </p:grpSp>
      <p:cxnSp>
        <p:nvCxnSpPr>
          <p:cNvPr id="357" name="Straight Arrow Connector 356">
            <a:extLst>
              <a:ext uri="{FF2B5EF4-FFF2-40B4-BE49-F238E27FC236}">
                <a16:creationId xmlns:a16="http://schemas.microsoft.com/office/drawing/2014/main" id="{7C44F82B-C168-4AED-A5CB-966023EB7748}"/>
              </a:ext>
            </a:extLst>
          </p:cNvPr>
          <p:cNvCxnSpPr>
            <a:cxnSpLocks/>
          </p:cNvCxnSpPr>
          <p:nvPr/>
        </p:nvCxnSpPr>
        <p:spPr>
          <a:xfrm>
            <a:off x="8922833" y="5073995"/>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C53C934-7853-46E8-9683-BA8AF02EBABD}"/>
              </a:ext>
            </a:extLst>
          </p:cNvPr>
          <p:cNvSpPr txBox="1"/>
          <p:nvPr/>
        </p:nvSpPr>
        <p:spPr>
          <a:xfrm>
            <a:off x="10104078" y="4938685"/>
            <a:ext cx="1823762" cy="246221"/>
          </a:xfrm>
          <a:prstGeom prst="rect">
            <a:avLst/>
          </a:prstGeom>
          <a:noFill/>
        </p:spPr>
        <p:txBody>
          <a:bodyPr wrap="square" lIns="0" tIns="0" rIns="0" bIns="0" rtlCol="0">
            <a:spAutoFit/>
          </a:bodyPr>
          <a:lstStyle/>
          <a:p>
            <a:r>
              <a:rPr lang="en-US" sz="1600">
                <a:solidFill>
                  <a:srgbClr val="0078D4"/>
                </a:solidFill>
                <a:latin typeface="+mj-lt"/>
              </a:rPr>
              <a:t>Azure AI platform</a:t>
            </a:r>
          </a:p>
        </p:txBody>
      </p:sp>
      <p:sp>
        <p:nvSpPr>
          <p:cNvPr id="129" name="TextBox 128">
            <a:extLst>
              <a:ext uri="{FF2B5EF4-FFF2-40B4-BE49-F238E27FC236}">
                <a16:creationId xmlns:a16="http://schemas.microsoft.com/office/drawing/2014/main" id="{9A1B78E5-38C1-4DC2-A84A-68415A7301D9}"/>
              </a:ext>
            </a:extLst>
          </p:cNvPr>
          <p:cNvSpPr txBox="1"/>
          <p:nvPr/>
        </p:nvSpPr>
        <p:spPr>
          <a:xfrm>
            <a:off x="232118" y="4938685"/>
            <a:ext cx="1823762" cy="246221"/>
          </a:xfrm>
          <a:prstGeom prst="rect">
            <a:avLst/>
          </a:prstGeom>
          <a:noFill/>
        </p:spPr>
        <p:txBody>
          <a:bodyPr wrap="square" lIns="0" tIns="0" rIns="0" bIns="0" rtlCol="0">
            <a:spAutoFit/>
          </a:bodyPr>
          <a:lstStyle/>
          <a:p>
            <a:pPr algn="r"/>
            <a:r>
              <a:rPr lang="en-US" sz="1600">
                <a:solidFill>
                  <a:srgbClr val="0078D4"/>
                </a:solidFill>
                <a:latin typeface="+mj-lt"/>
              </a:rPr>
              <a:t>Your local data</a:t>
            </a:r>
          </a:p>
        </p:txBody>
      </p:sp>
      <p:grpSp>
        <p:nvGrpSpPr>
          <p:cNvPr id="264" name="Group 263">
            <a:extLst>
              <a:ext uri="{FF2B5EF4-FFF2-40B4-BE49-F238E27FC236}">
                <a16:creationId xmlns:a16="http://schemas.microsoft.com/office/drawing/2014/main" id="{A99D96D9-9B13-4A1B-AA10-12DAB6BD0229}"/>
              </a:ext>
            </a:extLst>
          </p:cNvPr>
          <p:cNvGrpSpPr/>
          <p:nvPr/>
        </p:nvGrpSpPr>
        <p:grpSpPr>
          <a:xfrm>
            <a:off x="4661127" y="2568680"/>
            <a:ext cx="1063614" cy="1011539"/>
            <a:chOff x="4661127" y="2001519"/>
            <a:chExt cx="1063614" cy="1011539"/>
          </a:xfrm>
        </p:grpSpPr>
        <p:sp>
          <p:nvSpPr>
            <p:cNvPr id="15" name="Rectangle 1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5" name="TextBox 264">
              <a:extLst>
                <a:ext uri="{FF2B5EF4-FFF2-40B4-BE49-F238E27FC236}">
                  <a16:creationId xmlns:a16="http://schemas.microsoft.com/office/drawing/2014/main" id="{D64B7B3B-30E5-4586-8926-637D6FB42DD3}"/>
                </a:ext>
              </a:extLst>
            </p:cNvPr>
            <p:cNvSpPr txBox="1"/>
            <p:nvPr/>
          </p:nvSpPr>
          <p:spPr>
            <a:xfrm>
              <a:off x="4875253" y="2625802"/>
              <a:ext cx="635361" cy="193899"/>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r>
                <a:rPr lang="en-US">
                  <a:solidFill>
                    <a:schemeClr val="tx1"/>
                  </a:solidFill>
                  <a:latin typeface="+mn-lt"/>
                </a:rPr>
                <a:t>Search</a:t>
              </a:r>
            </a:p>
          </p:txBody>
        </p:sp>
        <p:grpSp>
          <p:nvGrpSpPr>
            <p:cNvPr id="7" name="Group 4">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88"/>
              <a:ext cx="383450" cy="381904"/>
              <a:chOff x="2769" y="2100"/>
              <a:chExt cx="248" cy="247"/>
            </a:xfrm>
          </p:grpSpPr>
          <p:sp>
            <p:nvSpPr>
              <p:cNvPr id="10"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63" name="Group 262">
            <a:extLst>
              <a:ext uri="{FF2B5EF4-FFF2-40B4-BE49-F238E27FC236}">
                <a16:creationId xmlns:a16="http://schemas.microsoft.com/office/drawing/2014/main" id="{E5911EE0-AB43-42CE-BBFB-EFE5AEE95F35}"/>
              </a:ext>
            </a:extLst>
          </p:cNvPr>
          <p:cNvGrpSpPr/>
          <p:nvPr/>
        </p:nvGrpSpPr>
        <p:grpSpPr>
          <a:xfrm>
            <a:off x="10823957" y="2574565"/>
            <a:ext cx="1063244" cy="1008057"/>
            <a:chOff x="10823957" y="2007404"/>
            <a:chExt cx="1063244" cy="1008057"/>
          </a:xfrm>
        </p:grpSpPr>
        <p:sp>
          <p:nvSpPr>
            <p:cNvPr id="147" name="Rectangle 146">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2"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R="0" lvl="0" indent="0" algn="ctr" fontAlgn="auto">
                <a:lnSpc>
                  <a:spcPct val="90000"/>
                </a:lnSpc>
                <a:spcBef>
                  <a:spcPts val="0"/>
                </a:spcBef>
                <a:spcAft>
                  <a:spcPts val="600"/>
                </a:spcAft>
                <a:buClrTx/>
                <a:buSzTx/>
                <a:buFontTx/>
                <a:buNone/>
                <a:tabLst/>
                <a:defRPr kumimoji="0" sz="1400" b="0" i="0" u="none" strike="noStrike" cap="none" spc="0" normalizeH="0" baseline="0">
                  <a:ln>
                    <a:noFill/>
                  </a:ln>
                  <a:gradFill>
                    <a:gsLst>
                      <a:gs pos="2917">
                        <a:srgbClr val="1A1A1A"/>
                      </a:gs>
                      <a:gs pos="30000">
                        <a:srgbClr val="1A1A1A"/>
                      </a:gs>
                    </a:gsLst>
                    <a:lin ang="5400000" scaled="0"/>
                  </a:gradFill>
                  <a:effectLst/>
                  <a:uLnTx/>
                  <a:uFillTx/>
                  <a:latin typeface="Segoe UI Semibold" panose="020B0702040204020203" pitchFamily="34" charset="0"/>
                  <a:cs typeface="Segoe UI Semibold" panose="020B0702040204020203" pitchFamily="34" charset="0"/>
                </a:defRPr>
              </a:lvl1pPr>
            </a:lstStyle>
            <a:p>
              <a:pPr>
                <a:lnSpc>
                  <a:spcPct val="80000"/>
                </a:lnSpc>
              </a:pPr>
              <a:r>
                <a:rPr lang="en-US">
                  <a:solidFill>
                    <a:schemeClr val="tx1"/>
                  </a:solidFill>
                  <a:latin typeface="+mn-lt"/>
                </a:rPr>
                <a:t>Analytics </a:t>
              </a:r>
              <a:br>
                <a:rPr lang="en-US">
                  <a:solidFill>
                    <a:schemeClr val="tx1"/>
                  </a:solidFill>
                  <a:latin typeface="+mn-lt"/>
                </a:rPr>
              </a:br>
              <a:r>
                <a:rPr lang="en-US">
                  <a:solidFill>
                    <a:schemeClr val="tx1"/>
                  </a:solidFill>
                  <a:latin typeface="+mn-lt"/>
                </a:rPr>
                <a:t>apps</a:t>
              </a:r>
            </a:p>
          </p:txBody>
        </p:sp>
        <p:grpSp>
          <p:nvGrpSpPr>
            <p:cNvPr id="16" name="Group 10">
              <a:extLst>
                <a:ext uri="{FF2B5EF4-FFF2-40B4-BE49-F238E27FC236}">
                  <a16:creationId xmlns:a16="http://schemas.microsoft.com/office/drawing/2014/main" id="{475F2593-477F-466E-A45F-48B88884FBFE}"/>
                </a:ext>
              </a:extLst>
            </p:cNvPr>
            <p:cNvGrpSpPr>
              <a:grpSpLocks noChangeAspect="1"/>
            </p:cNvGrpSpPr>
            <p:nvPr/>
          </p:nvGrpSpPr>
          <p:grpSpPr bwMode="auto">
            <a:xfrm>
              <a:off x="11189291" y="2058302"/>
              <a:ext cx="351200" cy="388384"/>
              <a:chOff x="6772" y="1880"/>
              <a:chExt cx="170" cy="188"/>
            </a:xfrm>
            <a:solidFill>
              <a:srgbClr val="0078D4"/>
            </a:solidFill>
          </p:grpSpPr>
          <p:sp>
            <p:nvSpPr>
              <p:cNvPr id="18"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19"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1"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2"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3"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4"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5"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26"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a:p>
            </p:txBody>
          </p:sp>
        </p:grpSp>
      </p:grpSp>
      <p:grpSp>
        <p:nvGrpSpPr>
          <p:cNvPr id="68" name="Group 67">
            <a:extLst>
              <a:ext uri="{FF2B5EF4-FFF2-40B4-BE49-F238E27FC236}">
                <a16:creationId xmlns:a16="http://schemas.microsoft.com/office/drawing/2014/main" id="{6D37FA69-366E-4E08-A7DE-B5A2CDC1400B}"/>
              </a:ext>
            </a:extLst>
          </p:cNvPr>
          <p:cNvGrpSpPr/>
          <p:nvPr/>
        </p:nvGrpSpPr>
        <p:grpSpPr>
          <a:xfrm>
            <a:off x="9364493" y="5355414"/>
            <a:ext cx="546852" cy="377063"/>
            <a:chOff x="9390745" y="6012399"/>
            <a:chExt cx="546852" cy="377063"/>
          </a:xfrm>
        </p:grpSpPr>
        <p:sp>
          <p:nvSpPr>
            <p:cNvPr id="290"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99" name="Straight Connector 298">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4"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8" name="Freeform 5">
            <a:extLst>
              <a:ext uri="{FF2B5EF4-FFF2-40B4-BE49-F238E27FC236}">
                <a16:creationId xmlns:a16="http://schemas.microsoft.com/office/drawing/2014/main" id="{02671BF7-4DF5-42D2-9301-F2AEF2ACB831}"/>
              </a:ext>
            </a:extLst>
          </p:cNvPr>
          <p:cNvSpPr>
            <a:spLocks/>
          </p:cNvSpPr>
          <p:nvPr/>
        </p:nvSpPr>
        <p:spPr bwMode="auto">
          <a:xfrm>
            <a:off x="2241963" y="532676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E7E3C126-6A3C-40E8-90C4-E6C6569A6014}"/>
              </a:ext>
            </a:extLst>
          </p:cNvPr>
          <p:cNvGrpSpPr/>
          <p:nvPr/>
        </p:nvGrpSpPr>
        <p:grpSpPr>
          <a:xfrm>
            <a:off x="1915388" y="2701396"/>
            <a:ext cx="382588" cy="374650"/>
            <a:chOff x="1928815" y="2165348"/>
            <a:chExt cx="382588" cy="374650"/>
          </a:xfrm>
        </p:grpSpPr>
        <p:sp>
          <p:nvSpPr>
            <p:cNvPr id="5"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6" name="Group 225">
            <a:extLst>
              <a:ext uri="{FF2B5EF4-FFF2-40B4-BE49-F238E27FC236}">
                <a16:creationId xmlns:a16="http://schemas.microsoft.com/office/drawing/2014/main" id="{F1F661C8-8DDA-4D10-B5CE-000E893FE554}"/>
              </a:ext>
            </a:extLst>
          </p:cNvPr>
          <p:cNvGrpSpPr/>
          <p:nvPr/>
        </p:nvGrpSpPr>
        <p:grpSpPr>
          <a:xfrm>
            <a:off x="618177" y="2704861"/>
            <a:ext cx="362264" cy="367722"/>
            <a:chOff x="641352" y="2152650"/>
            <a:chExt cx="315913" cy="320675"/>
          </a:xfrm>
        </p:grpSpPr>
        <p:grpSp>
          <p:nvGrpSpPr>
            <p:cNvPr id="17" name="Group 8">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0"/>
              <a:ext cx="315913" cy="320675"/>
              <a:chOff x="404" y="1356"/>
              <a:chExt cx="199" cy="202"/>
            </a:xfrm>
          </p:grpSpPr>
          <p:sp>
            <p:nvSpPr>
              <p:cNvPr id="224"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0" name="Rectangle 169">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7" name="Group 13">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735255"/>
            <a:ext cx="439812" cy="306932"/>
            <a:chOff x="1915" y="1382"/>
            <a:chExt cx="235" cy="164"/>
          </a:xfrm>
        </p:grpSpPr>
        <p:sp>
          <p:nvSpPr>
            <p:cNvPr id="229"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0" name="Group 179">
            <a:extLst>
              <a:ext uri="{FF2B5EF4-FFF2-40B4-BE49-F238E27FC236}">
                <a16:creationId xmlns:a16="http://schemas.microsoft.com/office/drawing/2014/main" id="{52480311-F9FE-4A60-94F3-12220B0E2563}"/>
              </a:ext>
            </a:extLst>
          </p:cNvPr>
          <p:cNvGrpSpPr/>
          <p:nvPr/>
        </p:nvGrpSpPr>
        <p:grpSpPr>
          <a:xfrm>
            <a:off x="9149969" y="2588105"/>
            <a:ext cx="257680" cy="463100"/>
            <a:chOff x="3535920" y="475638"/>
            <a:chExt cx="274320" cy="493005"/>
          </a:xfrm>
        </p:grpSpPr>
        <p:sp>
          <p:nvSpPr>
            <p:cNvPr id="181" name="Rectangle 7">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6">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7">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8">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8">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F0BDA3EA-4364-46E6-BAFC-9B89674970F0}"/>
              </a:ext>
            </a:extLst>
          </p:cNvPr>
          <p:cNvGrpSpPr/>
          <p:nvPr/>
        </p:nvGrpSpPr>
        <p:grpSpPr>
          <a:xfrm>
            <a:off x="6526947" y="2630588"/>
            <a:ext cx="504181" cy="378134"/>
            <a:chOff x="6526947" y="2630588"/>
            <a:chExt cx="504181" cy="378134"/>
          </a:xfrm>
        </p:grpSpPr>
        <p:sp>
          <p:nvSpPr>
            <p:cNvPr id="196"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46" name="Group 245">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189" name="Rectangle 8">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Rectangle 8">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8">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Rectangle 8">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01"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8" name="Group 32">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737256"/>
            <a:ext cx="460642" cy="164798"/>
            <a:chOff x="5089" y="1396"/>
            <a:chExt cx="232" cy="83"/>
          </a:xfrm>
        </p:grpSpPr>
        <p:sp>
          <p:nvSpPr>
            <p:cNvPr id="250"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56" name="Group 38">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615661"/>
            <a:ext cx="342900" cy="407988"/>
            <a:chOff x="4535" y="1261"/>
            <a:chExt cx="216" cy="257"/>
          </a:xfrm>
        </p:grpSpPr>
        <p:sp>
          <p:nvSpPr>
            <p:cNvPr id="258"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0" name="Group 219">
            <a:extLst>
              <a:ext uri="{FF2B5EF4-FFF2-40B4-BE49-F238E27FC236}">
                <a16:creationId xmlns:a16="http://schemas.microsoft.com/office/drawing/2014/main" id="{88ABDE0B-396F-4F21-8793-168C3C3F8094}"/>
              </a:ext>
            </a:extLst>
          </p:cNvPr>
          <p:cNvGrpSpPr/>
          <p:nvPr/>
        </p:nvGrpSpPr>
        <p:grpSpPr>
          <a:xfrm>
            <a:off x="2641196" y="1422411"/>
            <a:ext cx="838504" cy="671904"/>
            <a:chOff x="9432924" y="395057"/>
            <a:chExt cx="608808" cy="487847"/>
          </a:xfrm>
        </p:grpSpPr>
        <p:sp>
          <p:nvSpPr>
            <p:cNvPr id="221"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2" name="Group 221">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273" name="Rectangle 272">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74" name="Group 273">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275"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23" name="Group 222">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266" name="Rectangle 265">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67" name="Group 8">
                <a:extLst>
                  <a:ext uri="{FF2B5EF4-FFF2-40B4-BE49-F238E27FC236}">
                    <a16:creationId xmlns:a16="http://schemas.microsoft.com/office/drawing/2014/main" id="{0F07E5E3-154D-4929-A8E5-51E67DCE79ED}"/>
                  </a:ext>
                </a:extLst>
              </p:cNvPr>
              <p:cNvGrpSpPr>
                <a:grpSpLocks noChangeAspect="1"/>
              </p:cNvGrpSpPr>
              <p:nvPr/>
            </p:nvGrpSpPr>
            <p:grpSpPr bwMode="auto">
              <a:xfrm>
                <a:off x="9804328" y="374456"/>
                <a:ext cx="317500" cy="361951"/>
                <a:chOff x="6212" y="212"/>
                <a:chExt cx="200" cy="228"/>
              </a:xfrm>
            </p:grpSpPr>
            <p:sp>
              <p:nvSpPr>
                <p:cNvPr id="268"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278" name="Group 277">
            <a:extLst>
              <a:ext uri="{FF2B5EF4-FFF2-40B4-BE49-F238E27FC236}">
                <a16:creationId xmlns:a16="http://schemas.microsoft.com/office/drawing/2014/main" id="{99646F09-E409-466E-97C0-A2F3E28742F6}"/>
              </a:ext>
            </a:extLst>
          </p:cNvPr>
          <p:cNvGrpSpPr/>
          <p:nvPr/>
        </p:nvGrpSpPr>
        <p:grpSpPr>
          <a:xfrm>
            <a:off x="8659842" y="1422411"/>
            <a:ext cx="1051318" cy="671904"/>
            <a:chOff x="8415591" y="1300508"/>
            <a:chExt cx="1049725" cy="670888"/>
          </a:xfrm>
        </p:grpSpPr>
        <p:grpSp>
          <p:nvGrpSpPr>
            <p:cNvPr id="279" name="Group 27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288"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4">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0" name="Group 18">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283"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4"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5"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6"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87"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
          <p:nvSpPr>
            <p:cNvPr id="282"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 name="Group 4">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613025"/>
            <a:ext cx="411163" cy="419100"/>
            <a:chOff x="6296" y="1646"/>
            <a:chExt cx="259" cy="264"/>
          </a:xfrm>
        </p:grpSpPr>
        <p:sp>
          <p:nvSpPr>
            <p:cNvPr id="2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8" name="Group 207">
            <a:extLst>
              <a:ext uri="{FF2B5EF4-FFF2-40B4-BE49-F238E27FC236}">
                <a16:creationId xmlns:a16="http://schemas.microsoft.com/office/drawing/2014/main" id="{E91A96BD-BAFC-42E3-A00E-672F206CE2E9}"/>
              </a:ext>
            </a:extLst>
          </p:cNvPr>
          <p:cNvGrpSpPr/>
          <p:nvPr/>
        </p:nvGrpSpPr>
        <p:grpSpPr>
          <a:xfrm>
            <a:off x="3858388" y="2703065"/>
            <a:ext cx="441322" cy="353378"/>
            <a:chOff x="7566039" y="563563"/>
            <a:chExt cx="578997" cy="463617"/>
          </a:xfrm>
        </p:grpSpPr>
        <p:sp>
          <p:nvSpPr>
            <p:cNvPr id="218" name="Rectangle 217">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228" name="Rectangle 227">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234">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4" name="Rectangle 243">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Rectangle 246">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10280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839D-E3DC-415C-B605-314EECD97AB5}"/>
              </a:ext>
            </a:extLst>
          </p:cNvPr>
          <p:cNvSpPr>
            <a:spLocks noGrp="1"/>
          </p:cNvSpPr>
          <p:nvPr>
            <p:ph type="title"/>
          </p:nvPr>
        </p:nvSpPr>
        <p:spPr/>
        <p:txBody>
          <a:bodyPr/>
          <a:lstStyle/>
          <a:p>
            <a:r>
              <a:rPr lang="en-US" b="1"/>
              <a:t>Join the Developer Program</a:t>
            </a:r>
            <a:endParaRPr lang="en-US" sz="2400"/>
          </a:p>
        </p:txBody>
      </p:sp>
      <p:sp>
        <p:nvSpPr>
          <p:cNvPr id="3" name="Text Placeholder 2">
            <a:extLst>
              <a:ext uri="{FF2B5EF4-FFF2-40B4-BE49-F238E27FC236}">
                <a16:creationId xmlns:a16="http://schemas.microsoft.com/office/drawing/2014/main" id="{C109C546-61BD-47B2-B2A7-2BDB288D3CF0}"/>
              </a:ext>
            </a:extLst>
          </p:cNvPr>
          <p:cNvSpPr>
            <a:spLocks noGrp="1"/>
          </p:cNvSpPr>
          <p:nvPr>
            <p:ph type="body" sz="quarter" idx="10"/>
          </p:nvPr>
        </p:nvSpPr>
        <p:spPr>
          <a:xfrm>
            <a:off x="584200" y="1891391"/>
            <a:ext cx="5966912" cy="4074962"/>
          </a:xfrm>
        </p:spPr>
        <p:txBody>
          <a:bodyPr vert="horz" wrap="square" lIns="0" tIns="0" rIns="0" bIns="0" rtlCol="0">
            <a:spAutoFit/>
          </a:bodyPr>
          <a:lstStyle/>
          <a:p>
            <a:r>
              <a:rPr lang="en-US">
                <a:latin typeface="+mn-lt"/>
                <a:ea typeface="+mn-ea"/>
                <a:cs typeface="Segoe UI" panose="020B0502040204020203" pitchFamily="34" charset="0"/>
              </a:rPr>
              <a:t>Benefits</a:t>
            </a:r>
          </a:p>
          <a:p>
            <a:pPr lvl="1"/>
            <a:r>
              <a:rPr lang="en-US" sz="2400"/>
              <a:t>Free renewable Office 365 E3 subscription</a:t>
            </a:r>
            <a:br>
              <a:rPr lang="en-US" sz="2400"/>
            </a:br>
            <a:r>
              <a:rPr lang="en-US" sz="1600"/>
              <a:t>Be your own admin</a:t>
            </a:r>
            <a:endParaRPr lang="en-US"/>
          </a:p>
          <a:p>
            <a:pPr lvl="1"/>
            <a:r>
              <a:rPr lang="en-US" sz="2400"/>
              <a:t>Dev sandbox creation tools</a:t>
            </a:r>
          </a:p>
          <a:p>
            <a:pPr lvl="1"/>
            <a:r>
              <a:rPr lang="en-US" sz="1600"/>
              <a:t>Preload sample users and data for Microsoft Graph, and more</a:t>
            </a:r>
          </a:p>
          <a:p>
            <a:pPr lvl="1"/>
            <a:r>
              <a:rPr lang="en-US" sz="2400"/>
              <a:t>Access to Microsoft 365 experts </a:t>
            </a:r>
          </a:p>
          <a:p>
            <a:pPr lvl="1"/>
            <a:r>
              <a:rPr lang="en-US" sz="1600"/>
              <a:t>Join bootcamps and monthly community calls </a:t>
            </a:r>
          </a:p>
          <a:p>
            <a:pPr lvl="1"/>
            <a:r>
              <a:rPr lang="en-US" sz="2400"/>
              <a:t>Tools, training and documentation </a:t>
            </a:r>
          </a:p>
          <a:p>
            <a:pPr lvl="1"/>
            <a:r>
              <a:rPr lang="en-US" sz="1600"/>
              <a:t>Learn, discover and explore about Office 365 development</a:t>
            </a:r>
          </a:p>
          <a:p>
            <a:pPr lvl="1"/>
            <a:r>
              <a:rPr lang="en-US" sz="2400"/>
              <a:t>Blogs, newsletters and social</a:t>
            </a:r>
          </a:p>
          <a:p>
            <a:pPr lvl="1"/>
            <a:r>
              <a:rPr lang="en-US" sz="1600"/>
              <a:t>Stay up to date with the community</a:t>
            </a:r>
            <a:endParaRPr lang="en-US"/>
          </a:p>
        </p:txBody>
      </p:sp>
      <p:sp>
        <p:nvSpPr>
          <p:cNvPr id="8" name="Rectangle 7">
            <a:extLst>
              <a:ext uri="{FF2B5EF4-FFF2-40B4-BE49-F238E27FC236}">
                <a16:creationId xmlns:a16="http://schemas.microsoft.com/office/drawing/2014/main" id="{FE3F5A1C-F049-4582-B2F3-5DFDF6D9FB30}"/>
              </a:ext>
            </a:extLst>
          </p:cNvPr>
          <p:cNvSpPr/>
          <p:nvPr/>
        </p:nvSpPr>
        <p:spPr>
          <a:xfrm>
            <a:off x="478720" y="1139130"/>
            <a:ext cx="5617280" cy="461665"/>
          </a:xfrm>
          <a:prstGeom prst="rect">
            <a:avLst/>
          </a:prstGeom>
        </p:spPr>
        <p:txBody>
          <a:bodyPr wrap="square">
            <a:spAutoFit/>
          </a:bodyPr>
          <a:lstStyle/>
          <a:p>
            <a:r>
              <a:rPr lang="en-US" sz="2400">
                <a:solidFill>
                  <a:srgbClr val="FFFFFF"/>
                </a:solidFill>
                <a:hlinkClick r:id="rId3"/>
              </a:rPr>
              <a:t>https://aka.ms/o365devprogram</a:t>
            </a:r>
            <a:endParaRPr lang="en-US" sz="2400"/>
          </a:p>
        </p:txBody>
      </p:sp>
      <p:pic>
        <p:nvPicPr>
          <p:cNvPr id="6" name="Picture 5">
            <a:extLst>
              <a:ext uri="{FF2B5EF4-FFF2-40B4-BE49-F238E27FC236}">
                <a16:creationId xmlns:a16="http://schemas.microsoft.com/office/drawing/2014/main" id="{EFDCCBEC-C3CF-48E9-9DB0-0A01BED32048}"/>
              </a:ext>
            </a:extLst>
          </p:cNvPr>
          <p:cNvPicPr>
            <a:picLocks noChangeAspect="1"/>
          </p:cNvPicPr>
          <p:nvPr/>
        </p:nvPicPr>
        <p:blipFill>
          <a:blip r:embed="rId4"/>
          <a:stretch>
            <a:fillRect/>
          </a:stretch>
        </p:blipFill>
        <p:spPr>
          <a:xfrm>
            <a:off x="6809812" y="1815898"/>
            <a:ext cx="4793925" cy="4184070"/>
          </a:xfrm>
          <a:prstGeom prst="rect">
            <a:avLst/>
          </a:prstGeom>
        </p:spPr>
      </p:pic>
    </p:spTree>
    <p:extLst>
      <p:ext uri="{BB962C8B-B14F-4D97-AF65-F5344CB8AC3E}">
        <p14:creationId xmlns:p14="http://schemas.microsoft.com/office/powerpoint/2010/main" val="420048898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67EB016-52EF-443F-8007-F3C0FDCCB538}"/>
              </a:ext>
            </a:extLst>
          </p:cNvPr>
          <p:cNvSpPr/>
          <p:nvPr/>
        </p:nvSpPr>
        <p:spPr bwMode="auto">
          <a:xfrm>
            <a:off x="0" y="1643606"/>
            <a:ext cx="12192000" cy="3570786"/>
          </a:xfrm>
          <a:prstGeom prst="rect">
            <a:avLst/>
          </a:prstGeom>
          <a:solidFill>
            <a:schemeClr val="bg1"/>
          </a:solidFill>
          <a:ln>
            <a:noFill/>
            <a:headEnd type="none" w="med" len="med"/>
            <a:tailEnd type="none" w="med" len="med"/>
          </a:ln>
          <a:effectLst>
            <a:outerShdw blurRad="2667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a:extLst>
              <a:ext uri="{FF2B5EF4-FFF2-40B4-BE49-F238E27FC236}">
                <a16:creationId xmlns:a16="http://schemas.microsoft.com/office/drawing/2014/main" id="{388F283F-7574-4AF8-880A-9D855FB8F6BE}"/>
              </a:ext>
            </a:extLst>
          </p:cNvPr>
          <p:cNvPicPr>
            <a:picLocks noChangeAspect="1"/>
          </p:cNvPicPr>
          <p:nvPr/>
        </p:nvPicPr>
        <p:blipFill>
          <a:blip r:embed="rId3"/>
          <a:stretch>
            <a:fillRect/>
          </a:stretch>
        </p:blipFill>
        <p:spPr>
          <a:xfrm>
            <a:off x="175365" y="1654112"/>
            <a:ext cx="3890223" cy="1442624"/>
          </a:xfrm>
          <a:prstGeom prst="rect">
            <a:avLst/>
          </a:prstGeom>
        </p:spPr>
      </p:pic>
      <p:grpSp>
        <p:nvGrpSpPr>
          <p:cNvPr id="57" name="Group 56">
            <a:extLst>
              <a:ext uri="{FF2B5EF4-FFF2-40B4-BE49-F238E27FC236}">
                <a16:creationId xmlns:a16="http://schemas.microsoft.com/office/drawing/2014/main" id="{AC45CC47-224F-4B3A-B46A-50196424DD8A}"/>
              </a:ext>
            </a:extLst>
          </p:cNvPr>
          <p:cNvGrpSpPr/>
          <p:nvPr/>
        </p:nvGrpSpPr>
        <p:grpSpPr>
          <a:xfrm>
            <a:off x="1011198" y="2882043"/>
            <a:ext cx="2218556" cy="1782909"/>
            <a:chOff x="1026779" y="3058928"/>
            <a:chExt cx="2218556" cy="1782909"/>
          </a:xfrm>
        </p:grpSpPr>
        <p:sp>
          <p:nvSpPr>
            <p:cNvPr id="58" name="TextBox 57">
              <a:extLst>
                <a:ext uri="{FF2B5EF4-FFF2-40B4-BE49-F238E27FC236}">
                  <a16:creationId xmlns:a16="http://schemas.microsoft.com/office/drawing/2014/main" id="{B6D1EC22-BC36-40B0-BEAE-FCB0055F6935}"/>
                </a:ext>
              </a:extLst>
            </p:cNvPr>
            <p:cNvSpPr txBox="1"/>
            <p:nvPr/>
          </p:nvSpPr>
          <p:spPr>
            <a:xfrm>
              <a:off x="1539740" y="3058928"/>
              <a:ext cx="11926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Office 365</a:t>
              </a:r>
            </a:p>
          </p:txBody>
        </p:sp>
        <p:sp>
          <p:nvSpPr>
            <p:cNvPr id="59" name="TextBox 58">
              <a:extLst>
                <a:ext uri="{FF2B5EF4-FFF2-40B4-BE49-F238E27FC236}">
                  <a16:creationId xmlns:a16="http://schemas.microsoft.com/office/drawing/2014/main" id="{6804ABB2-D4FB-425C-A441-D88218D4B150}"/>
                </a:ext>
              </a:extLst>
            </p:cNvPr>
            <p:cNvSpPr txBox="1"/>
            <p:nvPr/>
          </p:nvSpPr>
          <p:spPr>
            <a:xfrm>
              <a:off x="1439552" y="3642606"/>
              <a:ext cx="1393010"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Windows 10</a:t>
              </a:r>
            </a:p>
          </p:txBody>
        </p:sp>
        <p:sp>
          <p:nvSpPr>
            <p:cNvPr id="60" name="TextBox 59">
              <a:extLst>
                <a:ext uri="{FF2B5EF4-FFF2-40B4-BE49-F238E27FC236}">
                  <a16:creationId xmlns:a16="http://schemas.microsoft.com/office/drawing/2014/main" id="{99908C53-D75D-4F6D-8018-FA46938A3284}"/>
                </a:ext>
              </a:extLst>
            </p:cNvPr>
            <p:cNvSpPr txBox="1"/>
            <p:nvPr/>
          </p:nvSpPr>
          <p:spPr>
            <a:xfrm>
              <a:off x="1026779" y="4226284"/>
              <a:ext cx="2218556"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Enterprise</a:t>
              </a:r>
              <a:b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b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Mobility + Security</a:t>
              </a:r>
            </a:p>
          </p:txBody>
        </p:sp>
      </p:grpSp>
      <p:sp>
        <p:nvSpPr>
          <p:cNvPr id="61" name="Cross 60">
            <a:extLst>
              <a:ext uri="{FF2B5EF4-FFF2-40B4-BE49-F238E27FC236}">
                <a16:creationId xmlns:a16="http://schemas.microsoft.com/office/drawing/2014/main" id="{5C4470CD-7FD4-4911-BE95-12D816D16C58}"/>
              </a:ext>
            </a:extLst>
          </p:cNvPr>
          <p:cNvSpPr/>
          <p:nvPr/>
        </p:nvSpPr>
        <p:spPr bwMode="auto">
          <a:xfrm>
            <a:off x="3730938" y="3096736"/>
            <a:ext cx="1143000" cy="1143000"/>
          </a:xfrm>
          <a:prstGeom prst="plus">
            <a:avLst>
              <a:gd name="adj" fmla="val 43182"/>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a:extLst>
              <a:ext uri="{FF2B5EF4-FFF2-40B4-BE49-F238E27FC236}">
                <a16:creationId xmlns:a16="http://schemas.microsoft.com/office/drawing/2014/main" id="{5580BFB7-5B2C-4A4C-9364-73E97048665E}"/>
              </a:ext>
            </a:extLst>
          </p:cNvPr>
          <p:cNvSpPr txBox="1"/>
          <p:nvPr/>
        </p:nvSpPr>
        <p:spPr>
          <a:xfrm>
            <a:off x="5381667" y="3114238"/>
            <a:ext cx="2209051" cy="110799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a:ln>
                  <a:noFill/>
                </a:ln>
                <a:solidFill>
                  <a:srgbClr val="0078D4"/>
                </a:solidFill>
                <a:effectLst/>
                <a:uLnTx/>
                <a:uFillTx/>
                <a:latin typeface="Segoe UI Semibold" panose="020B0702040204020203" pitchFamily="34" charset="0"/>
                <a:cs typeface="Segoe UI Semibold" panose="020B0702040204020203" pitchFamily="34" charset="0"/>
              </a:rPr>
              <a:t>Your tailored experiences or</a:t>
            </a:r>
            <a:r>
              <a:rPr kumimoji="0" lang="en-US" sz="2400" i="0" u="none" strike="noStrike" kern="1200" cap="none" spc="0" normalizeH="0" noProof="0">
                <a:ln>
                  <a:noFill/>
                </a:ln>
                <a:solidFill>
                  <a:srgbClr val="0078D4"/>
                </a:solidFill>
                <a:effectLst/>
                <a:uLnTx/>
                <a:uFillTx/>
                <a:latin typeface="Segoe UI Semibold" panose="020B0702040204020203" pitchFamily="34" charset="0"/>
                <a:cs typeface="Segoe UI Semibold" panose="020B0702040204020203" pitchFamily="34" charset="0"/>
              </a:rPr>
              <a:t> customizations</a:t>
            </a:r>
            <a:endParaRPr kumimoji="0" lang="en-US" sz="2400" i="0" u="none" strike="noStrike" kern="1200" cap="none" spc="0" normalizeH="0" baseline="0" noProof="0">
              <a:ln>
                <a:noFill/>
              </a:ln>
              <a:solidFill>
                <a:srgbClr val="0078D4"/>
              </a:solidFill>
              <a:effectLst/>
              <a:uLnTx/>
              <a:uFillTx/>
              <a:latin typeface="Segoe UI Semibold" panose="020B0702040204020203" pitchFamily="34" charset="0"/>
              <a:cs typeface="Segoe UI Semibold" panose="020B0702040204020203" pitchFamily="34" charset="0"/>
            </a:endParaRPr>
          </a:p>
        </p:txBody>
      </p:sp>
      <p:sp>
        <p:nvSpPr>
          <p:cNvPr id="71" name="Rectangle 70">
            <a:extLst>
              <a:ext uri="{FF2B5EF4-FFF2-40B4-BE49-F238E27FC236}">
                <a16:creationId xmlns:a16="http://schemas.microsoft.com/office/drawing/2014/main" id="{35C1E555-9F86-430B-869C-0D6D35F1D0B7}"/>
              </a:ext>
            </a:extLst>
          </p:cNvPr>
          <p:cNvSpPr/>
          <p:nvPr/>
        </p:nvSpPr>
        <p:spPr bwMode="auto">
          <a:xfrm>
            <a:off x="8072795" y="3763527"/>
            <a:ext cx="1064162" cy="20903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A8203264-0FEA-432C-A431-2F856B752382}"/>
              </a:ext>
            </a:extLst>
          </p:cNvPr>
          <p:cNvSpPr/>
          <p:nvPr/>
        </p:nvSpPr>
        <p:spPr bwMode="auto">
          <a:xfrm>
            <a:off x="8072795" y="3373968"/>
            <a:ext cx="1064162" cy="20903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21C69257-1CA5-4D30-83DC-3E9B2919BC9F}"/>
              </a:ext>
            </a:extLst>
          </p:cNvPr>
          <p:cNvSpPr/>
          <p:nvPr/>
        </p:nvSpPr>
        <p:spPr bwMode="auto">
          <a:xfrm>
            <a:off x="0" y="1121946"/>
            <a:ext cx="12192000" cy="5076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FAC99C5C-87DE-4698-80D9-3EA9F0550B2E}"/>
              </a:ext>
            </a:extLst>
          </p:cNvPr>
          <p:cNvSpPr/>
          <p:nvPr/>
        </p:nvSpPr>
        <p:spPr bwMode="auto">
          <a:xfrm rot="10800000">
            <a:off x="0" y="5228402"/>
            <a:ext cx="12192000" cy="5076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FB207E00-1639-4BB4-80E7-39A5760C0382}"/>
              </a:ext>
            </a:extLst>
          </p:cNvPr>
          <p:cNvGrpSpPr/>
          <p:nvPr/>
        </p:nvGrpSpPr>
        <p:grpSpPr>
          <a:xfrm>
            <a:off x="9628097" y="3084462"/>
            <a:ext cx="1333482" cy="1070294"/>
            <a:chOff x="9628097" y="3084462"/>
            <a:chExt cx="1333482" cy="1070294"/>
          </a:xfrm>
        </p:grpSpPr>
        <p:sp>
          <p:nvSpPr>
            <p:cNvPr id="23" name="Freeform 5">
              <a:extLst>
                <a:ext uri="{FF2B5EF4-FFF2-40B4-BE49-F238E27FC236}">
                  <a16:creationId xmlns:a16="http://schemas.microsoft.com/office/drawing/2014/main" id="{15240CD2-878B-4EE2-A7E2-4D056BD82E75}"/>
                </a:ext>
              </a:extLst>
            </p:cNvPr>
            <p:cNvSpPr>
              <a:spLocks/>
            </p:cNvSpPr>
            <p:nvPr/>
          </p:nvSpPr>
          <p:spPr bwMode="auto">
            <a:xfrm>
              <a:off x="9628097" y="3869637"/>
              <a:ext cx="399168" cy="285119"/>
            </a:xfrm>
            <a:custGeom>
              <a:avLst/>
              <a:gdLst>
                <a:gd name="T0" fmla="*/ 0 w 75"/>
                <a:gd name="T1" fmla="*/ 53 h 53"/>
                <a:gd name="T2" fmla="*/ 0 w 75"/>
                <a:gd name="T3" fmla="*/ 53 h 53"/>
                <a:gd name="T4" fmla="*/ 63 w 75"/>
                <a:gd name="T5" fmla="*/ 53 h 53"/>
                <a:gd name="T6" fmla="*/ 63 w 75"/>
                <a:gd name="T7" fmla="*/ 53 h 53"/>
                <a:gd name="T8" fmla="*/ 75 w 75"/>
                <a:gd name="T9" fmla="*/ 4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5"/>
                    <a:pt x="67" y="19"/>
                    <a:pt x="75" y="4"/>
                  </a:cubicBezTo>
                  <a:cubicBezTo>
                    <a:pt x="69" y="1"/>
                    <a:pt x="61" y="0"/>
                    <a:pt x="54" y="0"/>
                  </a:cubicBezTo>
                  <a:cubicBezTo>
                    <a:pt x="24" y="0"/>
                    <a:pt x="0" y="24"/>
                    <a:pt x="0" y="53"/>
                  </a:cubicBez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86C8BDEA-4700-4D6D-A761-381FC477C3B3}"/>
                </a:ext>
              </a:extLst>
            </p:cNvPr>
            <p:cNvSpPr>
              <a:spLocks/>
            </p:cNvSpPr>
            <p:nvPr/>
          </p:nvSpPr>
          <p:spPr bwMode="auto">
            <a:xfrm>
              <a:off x="10253167" y="3084462"/>
              <a:ext cx="565853" cy="572432"/>
            </a:xfrm>
            <a:custGeom>
              <a:avLst/>
              <a:gdLst>
                <a:gd name="T0" fmla="*/ 23 w 106"/>
                <a:gd name="T1" fmla="*/ 98 h 107"/>
                <a:gd name="T2" fmla="*/ 23 w 106"/>
                <a:gd name="T3" fmla="*/ 98 h 107"/>
                <a:gd name="T4" fmla="*/ 49 w 106"/>
                <a:gd name="T5" fmla="*/ 107 h 107"/>
                <a:gd name="T6" fmla="*/ 53 w 106"/>
                <a:gd name="T7" fmla="*/ 107 h 107"/>
                <a:gd name="T8" fmla="*/ 57 w 106"/>
                <a:gd name="T9" fmla="*/ 107 h 107"/>
                <a:gd name="T10" fmla="*/ 83 w 106"/>
                <a:gd name="T11" fmla="*/ 98 h 107"/>
                <a:gd name="T12" fmla="*/ 106 w 106"/>
                <a:gd name="T13" fmla="*/ 54 h 107"/>
                <a:gd name="T14" fmla="*/ 75 w 106"/>
                <a:gd name="T15" fmla="*/ 5 h 107"/>
                <a:gd name="T16" fmla="*/ 53 w 106"/>
                <a:gd name="T17" fmla="*/ 0 h 107"/>
                <a:gd name="T18" fmla="*/ 31 w 106"/>
                <a:gd name="T19" fmla="*/ 5 h 107"/>
                <a:gd name="T20" fmla="*/ 31 w 106"/>
                <a:gd name="T21" fmla="*/ 5 h 107"/>
                <a:gd name="T22" fmla="*/ 0 w 106"/>
                <a:gd name="T23" fmla="*/ 54 h 107"/>
                <a:gd name="T24" fmla="*/ 23 w 106"/>
                <a:gd name="T25"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7">
                  <a:moveTo>
                    <a:pt x="23" y="98"/>
                  </a:moveTo>
                  <a:lnTo>
                    <a:pt x="23" y="98"/>
                  </a:lnTo>
                  <a:cubicBezTo>
                    <a:pt x="30" y="103"/>
                    <a:pt x="39" y="106"/>
                    <a:pt x="49" y="107"/>
                  </a:cubicBezTo>
                  <a:cubicBezTo>
                    <a:pt x="50" y="107"/>
                    <a:pt x="52" y="107"/>
                    <a:pt x="53" y="107"/>
                  </a:cubicBezTo>
                  <a:cubicBezTo>
                    <a:pt x="54" y="107"/>
                    <a:pt x="55" y="107"/>
                    <a:pt x="57" y="107"/>
                  </a:cubicBezTo>
                  <a:cubicBezTo>
                    <a:pt x="66" y="106"/>
                    <a:pt x="76" y="103"/>
                    <a:pt x="83" y="98"/>
                  </a:cubicBezTo>
                  <a:cubicBezTo>
                    <a:pt x="97" y="88"/>
                    <a:pt x="106" y="72"/>
                    <a:pt x="106" y="54"/>
                  </a:cubicBezTo>
                  <a:cubicBezTo>
                    <a:pt x="106" y="32"/>
                    <a:pt x="93" y="14"/>
                    <a:pt x="75" y="5"/>
                  </a:cubicBezTo>
                  <a:cubicBezTo>
                    <a:pt x="68" y="2"/>
                    <a:pt x="61" y="0"/>
                    <a:pt x="53" y="0"/>
                  </a:cubicBezTo>
                  <a:cubicBezTo>
                    <a:pt x="45" y="0"/>
                    <a:pt x="38" y="2"/>
                    <a:pt x="31" y="5"/>
                  </a:cubicBezTo>
                  <a:lnTo>
                    <a:pt x="31" y="5"/>
                  </a:lnTo>
                  <a:cubicBezTo>
                    <a:pt x="12" y="14"/>
                    <a:pt x="0" y="32"/>
                    <a:pt x="0" y="54"/>
                  </a:cubicBezTo>
                  <a:cubicBezTo>
                    <a:pt x="0" y="72"/>
                    <a:pt x="9" y="88"/>
                    <a:pt x="23" y="98"/>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5F5CB662-4B7E-4784-B792-355AD3328C69}"/>
                </a:ext>
              </a:extLst>
            </p:cNvPr>
            <p:cNvSpPr>
              <a:spLocks/>
            </p:cNvSpPr>
            <p:nvPr/>
          </p:nvSpPr>
          <p:spPr bwMode="auto">
            <a:xfrm>
              <a:off x="9702667" y="3373968"/>
              <a:ext cx="427680" cy="427679"/>
            </a:xfrm>
            <a:custGeom>
              <a:avLst/>
              <a:gdLst>
                <a:gd name="T0" fmla="*/ 40 w 80"/>
                <a:gd name="T1" fmla="*/ 0 h 80"/>
                <a:gd name="T2" fmla="*/ 40 w 80"/>
                <a:gd name="T3" fmla="*/ 0 h 80"/>
                <a:gd name="T4" fmla="*/ 0 w 80"/>
                <a:gd name="T5" fmla="*/ 40 h 80"/>
                <a:gd name="T6" fmla="*/ 14 w 80"/>
                <a:gd name="T7" fmla="*/ 70 h 80"/>
                <a:gd name="T8" fmla="*/ 37 w 80"/>
                <a:gd name="T9" fmla="*/ 80 h 80"/>
                <a:gd name="T10" fmla="*/ 40 w 80"/>
                <a:gd name="T11" fmla="*/ 80 h 80"/>
                <a:gd name="T12" fmla="*/ 42 w 80"/>
                <a:gd name="T13" fmla="*/ 80 h 80"/>
                <a:gd name="T14" fmla="*/ 65 w 80"/>
                <a:gd name="T15" fmla="*/ 70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8" y="0"/>
                    <a:pt x="0" y="18"/>
                    <a:pt x="0" y="40"/>
                  </a:cubicBezTo>
                  <a:cubicBezTo>
                    <a:pt x="0" y="52"/>
                    <a:pt x="5" y="63"/>
                    <a:pt x="14" y="70"/>
                  </a:cubicBezTo>
                  <a:cubicBezTo>
                    <a:pt x="21" y="76"/>
                    <a:pt x="29" y="79"/>
                    <a:pt x="37" y="80"/>
                  </a:cubicBezTo>
                  <a:cubicBezTo>
                    <a:pt x="38" y="80"/>
                    <a:pt x="39" y="80"/>
                    <a:pt x="40" y="80"/>
                  </a:cubicBezTo>
                  <a:cubicBezTo>
                    <a:pt x="41" y="80"/>
                    <a:pt x="41" y="80"/>
                    <a:pt x="42" y="80"/>
                  </a:cubicBezTo>
                  <a:cubicBezTo>
                    <a:pt x="51" y="79"/>
                    <a:pt x="59" y="76"/>
                    <a:pt x="65" y="70"/>
                  </a:cubicBezTo>
                  <a:cubicBezTo>
                    <a:pt x="74" y="63"/>
                    <a:pt x="80" y="52"/>
                    <a:pt x="80" y="40"/>
                  </a:cubicBezTo>
                  <a:cubicBezTo>
                    <a:pt x="80" y="18"/>
                    <a:pt x="62" y="0"/>
                    <a:pt x="40" y="0"/>
                  </a:cubicBez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Shape 25">
              <a:extLst>
                <a:ext uri="{FF2B5EF4-FFF2-40B4-BE49-F238E27FC236}">
                  <a16:creationId xmlns:a16="http://schemas.microsoft.com/office/drawing/2014/main" id="{768866CD-E3B6-4BBC-A063-5F5F64867884}"/>
                </a:ext>
              </a:extLst>
            </p:cNvPr>
            <p:cNvSpPr>
              <a:spLocks/>
            </p:cNvSpPr>
            <p:nvPr/>
          </p:nvSpPr>
          <p:spPr bwMode="auto">
            <a:xfrm flipH="1">
              <a:off x="10108413" y="3727077"/>
              <a:ext cx="853166" cy="427679"/>
            </a:xfrm>
            <a:custGeom>
              <a:avLst/>
              <a:gdLst>
                <a:gd name="connsiteX0" fmla="*/ 427203 w 853166"/>
                <a:gd name="connsiteY0" fmla="*/ 0 h 427679"/>
                <a:gd name="connsiteX1" fmla="*/ 426583 w 853166"/>
                <a:gd name="connsiteY1" fmla="*/ 61 h 427679"/>
                <a:gd name="connsiteX2" fmla="*/ 425963 w 853166"/>
                <a:gd name="connsiteY2" fmla="*/ 0 h 427679"/>
                <a:gd name="connsiteX3" fmla="*/ 337018 w 853166"/>
                <a:gd name="connsiteY3" fmla="*/ 8854 h 427679"/>
                <a:gd name="connsiteX4" fmla="*/ 305016 w 853166"/>
                <a:gd name="connsiteY4" fmla="*/ 18968 h 427679"/>
                <a:gd name="connsiteX5" fmla="*/ 254319 w 853166"/>
                <a:gd name="connsiteY5" fmla="*/ 34749 h 427679"/>
                <a:gd name="connsiteX6" fmla="*/ 180143 w 853166"/>
                <a:gd name="connsiteY6" fmla="*/ 76682 h 427679"/>
                <a:gd name="connsiteX7" fmla="*/ 151965 w 853166"/>
                <a:gd name="connsiteY7" fmla="*/ 102299 h 427679"/>
                <a:gd name="connsiteX8" fmla="*/ 116241 w 853166"/>
                <a:gd name="connsiteY8" fmla="*/ 133650 h 427679"/>
                <a:gd name="connsiteX9" fmla="*/ 116839 w 853166"/>
                <a:gd name="connsiteY9" fmla="*/ 134381 h 427679"/>
                <a:gd name="connsiteX10" fmla="*/ 93451 w 853166"/>
                <a:gd name="connsiteY10" fmla="*/ 161048 h 427679"/>
                <a:gd name="connsiteX11" fmla="*/ 69420 w 853166"/>
                <a:gd name="connsiteY11" fmla="*/ 192456 h 427679"/>
                <a:gd name="connsiteX12" fmla="*/ 32040 w 853166"/>
                <a:gd name="connsiteY12" fmla="*/ 256608 h 427679"/>
                <a:gd name="connsiteX13" fmla="*/ 0 w 853166"/>
                <a:gd name="connsiteY13" fmla="*/ 427679 h 427679"/>
                <a:gd name="connsiteX14" fmla="*/ 90781 w 853166"/>
                <a:gd name="connsiteY14" fmla="*/ 427679 h 427679"/>
                <a:gd name="connsiteX15" fmla="*/ 160201 w 853166"/>
                <a:gd name="connsiteY15" fmla="*/ 427679 h 427679"/>
                <a:gd name="connsiteX16" fmla="*/ 233722 w 853166"/>
                <a:gd name="connsiteY16" fmla="*/ 427679 h 427679"/>
                <a:gd name="connsiteX17" fmla="*/ 234962 w 853166"/>
                <a:gd name="connsiteY17" fmla="*/ 427679 h 427679"/>
                <a:gd name="connsiteX18" fmla="*/ 618204 w 853166"/>
                <a:gd name="connsiteY18" fmla="*/ 427679 h 427679"/>
                <a:gd name="connsiteX19" fmla="*/ 619444 w 853166"/>
                <a:gd name="connsiteY19" fmla="*/ 427679 h 427679"/>
                <a:gd name="connsiteX20" fmla="*/ 692965 w 853166"/>
                <a:gd name="connsiteY20" fmla="*/ 427679 h 427679"/>
                <a:gd name="connsiteX21" fmla="*/ 762385 w 853166"/>
                <a:gd name="connsiteY21" fmla="*/ 427679 h 427679"/>
                <a:gd name="connsiteX22" fmla="*/ 853166 w 853166"/>
                <a:gd name="connsiteY22" fmla="*/ 427679 h 427679"/>
                <a:gd name="connsiteX23" fmla="*/ 821126 w 853166"/>
                <a:gd name="connsiteY23" fmla="*/ 256608 h 427679"/>
                <a:gd name="connsiteX24" fmla="*/ 783746 w 853166"/>
                <a:gd name="connsiteY24" fmla="*/ 192456 h 427679"/>
                <a:gd name="connsiteX25" fmla="*/ 759715 w 853166"/>
                <a:gd name="connsiteY25" fmla="*/ 161048 h 427679"/>
                <a:gd name="connsiteX26" fmla="*/ 736326 w 853166"/>
                <a:gd name="connsiteY26" fmla="*/ 134381 h 427679"/>
                <a:gd name="connsiteX27" fmla="*/ 736925 w 853166"/>
                <a:gd name="connsiteY27" fmla="*/ 133650 h 427679"/>
                <a:gd name="connsiteX28" fmla="*/ 701201 w 853166"/>
                <a:gd name="connsiteY28" fmla="*/ 102299 h 427679"/>
                <a:gd name="connsiteX29" fmla="*/ 673023 w 853166"/>
                <a:gd name="connsiteY29" fmla="*/ 76682 h 427679"/>
                <a:gd name="connsiteX30" fmla="*/ 598847 w 853166"/>
                <a:gd name="connsiteY30" fmla="*/ 34749 h 427679"/>
                <a:gd name="connsiteX31" fmla="*/ 548150 w 853166"/>
                <a:gd name="connsiteY31" fmla="*/ 18968 h 427679"/>
                <a:gd name="connsiteX32" fmla="*/ 516148 w 853166"/>
                <a:gd name="connsiteY32" fmla="*/ 8854 h 427679"/>
                <a:gd name="connsiteX33" fmla="*/ 427203 w 853166"/>
                <a:gd name="connsiteY33" fmla="*/ 0 h 42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53166" h="427679">
                  <a:moveTo>
                    <a:pt x="427203" y="0"/>
                  </a:moveTo>
                  <a:lnTo>
                    <a:pt x="426583" y="61"/>
                  </a:lnTo>
                  <a:lnTo>
                    <a:pt x="425963" y="0"/>
                  </a:lnTo>
                  <a:cubicBezTo>
                    <a:pt x="395258" y="0"/>
                    <a:pt x="365554" y="3007"/>
                    <a:pt x="337018" y="8854"/>
                  </a:cubicBezTo>
                  <a:lnTo>
                    <a:pt x="305016" y="18968"/>
                  </a:lnTo>
                  <a:lnTo>
                    <a:pt x="254319" y="34749"/>
                  </a:lnTo>
                  <a:cubicBezTo>
                    <a:pt x="227953" y="46109"/>
                    <a:pt x="203088" y="60143"/>
                    <a:pt x="180143" y="76682"/>
                  </a:cubicBezTo>
                  <a:lnTo>
                    <a:pt x="151965" y="102299"/>
                  </a:lnTo>
                  <a:lnTo>
                    <a:pt x="116241" y="133650"/>
                  </a:lnTo>
                  <a:lnTo>
                    <a:pt x="116839" y="134381"/>
                  </a:lnTo>
                  <a:lnTo>
                    <a:pt x="93451" y="161048"/>
                  </a:lnTo>
                  <a:cubicBezTo>
                    <a:pt x="85441" y="171072"/>
                    <a:pt x="77431" y="181764"/>
                    <a:pt x="69420" y="192456"/>
                  </a:cubicBezTo>
                  <a:cubicBezTo>
                    <a:pt x="58740" y="213840"/>
                    <a:pt x="42720" y="235224"/>
                    <a:pt x="32040" y="256608"/>
                  </a:cubicBezTo>
                  <a:cubicBezTo>
                    <a:pt x="10680" y="310067"/>
                    <a:pt x="0" y="368873"/>
                    <a:pt x="0" y="427679"/>
                  </a:cubicBezTo>
                  <a:lnTo>
                    <a:pt x="90781" y="427679"/>
                  </a:lnTo>
                  <a:lnTo>
                    <a:pt x="160201" y="427679"/>
                  </a:lnTo>
                  <a:lnTo>
                    <a:pt x="233722" y="427679"/>
                  </a:lnTo>
                  <a:lnTo>
                    <a:pt x="234962" y="427679"/>
                  </a:lnTo>
                  <a:lnTo>
                    <a:pt x="618204" y="427679"/>
                  </a:lnTo>
                  <a:lnTo>
                    <a:pt x="619444" y="427679"/>
                  </a:lnTo>
                  <a:lnTo>
                    <a:pt x="692965" y="427679"/>
                  </a:lnTo>
                  <a:lnTo>
                    <a:pt x="762385" y="427679"/>
                  </a:lnTo>
                  <a:lnTo>
                    <a:pt x="853166" y="427679"/>
                  </a:lnTo>
                  <a:cubicBezTo>
                    <a:pt x="853166" y="368873"/>
                    <a:pt x="842486" y="310067"/>
                    <a:pt x="821126" y="256608"/>
                  </a:cubicBezTo>
                  <a:cubicBezTo>
                    <a:pt x="810446" y="235224"/>
                    <a:pt x="794426" y="213840"/>
                    <a:pt x="783746" y="192456"/>
                  </a:cubicBezTo>
                  <a:cubicBezTo>
                    <a:pt x="775735" y="181764"/>
                    <a:pt x="767725" y="171072"/>
                    <a:pt x="759715" y="161048"/>
                  </a:cubicBezTo>
                  <a:lnTo>
                    <a:pt x="736326" y="134381"/>
                  </a:lnTo>
                  <a:lnTo>
                    <a:pt x="736925" y="133650"/>
                  </a:lnTo>
                  <a:lnTo>
                    <a:pt x="701201" y="102299"/>
                  </a:lnTo>
                  <a:lnTo>
                    <a:pt x="673023" y="76682"/>
                  </a:lnTo>
                  <a:cubicBezTo>
                    <a:pt x="650078" y="60143"/>
                    <a:pt x="625213" y="46109"/>
                    <a:pt x="598847" y="34749"/>
                  </a:cubicBezTo>
                  <a:lnTo>
                    <a:pt x="548150" y="18968"/>
                  </a:lnTo>
                  <a:lnTo>
                    <a:pt x="516148" y="8854"/>
                  </a:lnTo>
                  <a:cubicBezTo>
                    <a:pt x="487612" y="3007"/>
                    <a:pt x="457908" y="0"/>
                    <a:pt x="427203"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33" name="Group 32">
            <a:extLst>
              <a:ext uri="{FF2B5EF4-FFF2-40B4-BE49-F238E27FC236}">
                <a16:creationId xmlns:a16="http://schemas.microsoft.com/office/drawing/2014/main" id="{7607AAD1-EA09-49AA-814E-E01CB96740FE}"/>
              </a:ext>
            </a:extLst>
          </p:cNvPr>
          <p:cNvGrpSpPr/>
          <p:nvPr/>
        </p:nvGrpSpPr>
        <p:grpSpPr>
          <a:xfrm>
            <a:off x="10941978" y="3391489"/>
            <a:ext cx="725987" cy="643156"/>
            <a:chOff x="9268402" y="2231859"/>
            <a:chExt cx="2735234" cy="2423160"/>
          </a:xfrm>
        </p:grpSpPr>
        <p:grpSp>
          <p:nvGrpSpPr>
            <p:cNvPr id="34" name="Group 33">
              <a:extLst>
                <a:ext uri="{FF2B5EF4-FFF2-40B4-BE49-F238E27FC236}">
                  <a16:creationId xmlns:a16="http://schemas.microsoft.com/office/drawing/2014/main" id="{A37C6228-C9D5-4CFD-A48D-9BBC6BAB94FD}"/>
                </a:ext>
              </a:extLst>
            </p:cNvPr>
            <p:cNvGrpSpPr>
              <a:grpSpLocks noChangeAspect="1"/>
            </p:cNvGrpSpPr>
            <p:nvPr/>
          </p:nvGrpSpPr>
          <p:grpSpPr>
            <a:xfrm>
              <a:off x="9268402" y="2231859"/>
              <a:ext cx="2735234" cy="2423160"/>
              <a:chOff x="10916548" y="3443816"/>
              <a:chExt cx="627062" cy="554037"/>
            </a:xfrm>
            <a:solidFill>
              <a:srgbClr val="0065B0"/>
            </a:solidFill>
          </p:grpSpPr>
          <p:sp>
            <p:nvSpPr>
              <p:cNvPr id="38" name="Freeform 5">
                <a:extLst>
                  <a:ext uri="{FF2B5EF4-FFF2-40B4-BE49-F238E27FC236}">
                    <a16:creationId xmlns:a16="http://schemas.microsoft.com/office/drawing/2014/main" id="{EF0DFA31-D7FB-4E81-B721-860A555C4DB4}"/>
                  </a:ext>
                </a:extLst>
              </p:cNvPr>
              <p:cNvSpPr>
                <a:spLocks/>
              </p:cNvSpPr>
              <p:nvPr/>
            </p:nvSpPr>
            <p:spPr bwMode="auto">
              <a:xfrm>
                <a:off x="10916548" y="3443816"/>
                <a:ext cx="555625" cy="554037"/>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0078D4"/>
              </a:solidFill>
              <a:ln w="762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052C167D-C8F8-4431-BDBA-BE51A9D35283}"/>
                  </a:ext>
                </a:extLst>
              </p:cNvPr>
              <p:cNvSpPr>
                <a:spLocks/>
              </p:cNvSpPr>
              <p:nvPr/>
            </p:nvSpPr>
            <p:spPr bwMode="auto">
              <a:xfrm>
                <a:off x="10987985" y="3443816"/>
                <a:ext cx="555625" cy="554037"/>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5EA4"/>
              </a:solidFill>
              <a:ln w="762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CCDB9741-5527-4538-B478-3895667C1D42}"/>
                </a:ext>
              </a:extLst>
            </p:cNvPr>
            <p:cNvGrpSpPr/>
            <p:nvPr/>
          </p:nvGrpSpPr>
          <p:grpSpPr>
            <a:xfrm>
              <a:off x="9277552" y="2243174"/>
              <a:ext cx="2716934" cy="2400531"/>
              <a:chOff x="10916548" y="3443816"/>
              <a:chExt cx="627062" cy="554037"/>
            </a:xfrm>
            <a:solidFill>
              <a:srgbClr val="0065B0"/>
            </a:solidFill>
          </p:grpSpPr>
          <p:sp>
            <p:nvSpPr>
              <p:cNvPr id="36" name="Freeform 5">
                <a:extLst>
                  <a:ext uri="{FF2B5EF4-FFF2-40B4-BE49-F238E27FC236}">
                    <a16:creationId xmlns:a16="http://schemas.microsoft.com/office/drawing/2014/main" id="{B9BAC170-B888-4638-9075-CC545B27D122}"/>
                  </a:ext>
                </a:extLst>
              </p:cNvPr>
              <p:cNvSpPr>
                <a:spLocks/>
              </p:cNvSpPr>
              <p:nvPr/>
            </p:nvSpPr>
            <p:spPr bwMode="auto">
              <a:xfrm>
                <a:off x="10916548" y="3443816"/>
                <a:ext cx="555625" cy="554037"/>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A46DDCD7-A4A2-473D-B010-CFD3695A00D9}"/>
                  </a:ext>
                </a:extLst>
              </p:cNvPr>
              <p:cNvSpPr>
                <a:spLocks/>
              </p:cNvSpPr>
              <p:nvPr/>
            </p:nvSpPr>
            <p:spPr bwMode="auto">
              <a:xfrm>
                <a:off x="10987985" y="3443816"/>
                <a:ext cx="555625" cy="554037"/>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5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2E76F96E-1F56-4B4E-98BA-BF72BCA92984}"/>
                  </a:ext>
                </a:extLst>
              </p14:cNvPr>
              <p14:cNvContentPartPr/>
              <p14:nvPr/>
            </p14:nvContentPartPr>
            <p14:xfrm>
              <a:off x="4787972" y="2770723"/>
              <a:ext cx="3519893" cy="1912707"/>
            </p14:xfrm>
          </p:contentPart>
        </mc:Choice>
        <mc:Fallback xmlns="">
          <p:pic>
            <p:nvPicPr>
              <p:cNvPr id="48" name="Ink 47">
                <a:extLst>
                  <a:ext uri="{FF2B5EF4-FFF2-40B4-BE49-F238E27FC236}">
                    <a16:creationId xmlns:a16="http://schemas.microsoft.com/office/drawing/2014/main" id="{2E76F96E-1F56-4B4E-98BA-BF72BCA92984}"/>
                  </a:ext>
                </a:extLst>
              </p:cNvPr>
              <p:cNvPicPr/>
              <p:nvPr/>
            </p:nvPicPr>
            <p:blipFill>
              <a:blip r:embed="rId5"/>
              <a:stretch>
                <a:fillRect/>
              </a:stretch>
            </p:blipFill>
            <p:spPr>
              <a:xfrm>
                <a:off x="4751970" y="2734729"/>
                <a:ext cx="3591537" cy="1984335"/>
              </a:xfrm>
              <a:prstGeom prst="rect">
                <a:avLst/>
              </a:prstGeom>
            </p:spPr>
          </p:pic>
        </mc:Fallback>
      </mc:AlternateContent>
      <p:sp>
        <p:nvSpPr>
          <p:cNvPr id="2" name="Title 1">
            <a:extLst>
              <a:ext uri="{FF2B5EF4-FFF2-40B4-BE49-F238E27FC236}">
                <a16:creationId xmlns:a16="http://schemas.microsoft.com/office/drawing/2014/main" id="{ADCF11AE-D5B3-4AC4-B893-B99F9339A8D4}"/>
              </a:ext>
            </a:extLst>
          </p:cNvPr>
          <p:cNvSpPr>
            <a:spLocks noGrp="1"/>
          </p:cNvSpPr>
          <p:nvPr>
            <p:ph type="title"/>
          </p:nvPr>
        </p:nvSpPr>
        <p:spPr/>
        <p:txBody>
          <a:bodyPr/>
          <a:lstStyle/>
          <a:p>
            <a:r>
              <a:rPr lang="en-US"/>
              <a:t>Get started today</a:t>
            </a:r>
          </a:p>
        </p:txBody>
      </p:sp>
      <p:sp>
        <p:nvSpPr>
          <p:cNvPr id="28" name="Text Placeholder 5">
            <a:extLst>
              <a:ext uri="{FF2B5EF4-FFF2-40B4-BE49-F238E27FC236}">
                <a16:creationId xmlns:a16="http://schemas.microsoft.com/office/drawing/2014/main" id="{9283BD24-8C7D-4085-AD15-0A280E6EF12A}"/>
              </a:ext>
            </a:extLst>
          </p:cNvPr>
          <p:cNvSpPr txBox="1">
            <a:spLocks/>
          </p:cNvSpPr>
          <p:nvPr/>
        </p:nvSpPr>
        <p:spPr>
          <a:xfrm>
            <a:off x="0" y="5708845"/>
            <a:ext cx="12176125" cy="6143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000" dirty="0">
                <a:solidFill>
                  <a:schemeClr val="tx2"/>
                </a:solidFill>
              </a:rPr>
              <a:t>aka.ms/</a:t>
            </a:r>
            <a:r>
              <a:rPr lang="en-US" sz="4000" dirty="0" err="1">
                <a:solidFill>
                  <a:schemeClr val="tx2"/>
                </a:solidFill>
              </a:rPr>
              <a:t>insiderdevtour</a:t>
            </a:r>
            <a:r>
              <a:rPr lang="en-US" sz="4000" dirty="0">
                <a:solidFill>
                  <a:schemeClr val="tx2"/>
                </a:solidFill>
              </a:rPr>
              <a:t>-labs</a:t>
            </a:r>
          </a:p>
        </p:txBody>
      </p:sp>
    </p:spTree>
    <p:extLst>
      <p:ext uri="{BB962C8B-B14F-4D97-AF65-F5344CB8AC3E}">
        <p14:creationId xmlns:p14="http://schemas.microsoft.com/office/powerpoint/2010/main" val="318335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02070F-BA65-4753-AA11-E2E7BC2AB267}"/>
              </a:ext>
            </a:extLst>
          </p:cNvPr>
          <p:cNvSpPr>
            <a:spLocks noGrp="1"/>
          </p:cNvSpPr>
          <p:nvPr>
            <p:ph type="body" sz="quarter" idx="11"/>
          </p:nvPr>
        </p:nvSpPr>
        <p:spPr/>
        <p:txBody>
          <a:bodyPr/>
          <a:lstStyle/>
          <a:p>
            <a:r>
              <a:rPr lang="en-GB" dirty="0"/>
              <a:t>aka.ms/</a:t>
            </a:r>
            <a:r>
              <a:rPr lang="en-GB" dirty="0" err="1"/>
              <a:t>insiderdevtour</a:t>
            </a:r>
            <a:r>
              <a:rPr lang="en-GB" dirty="0"/>
              <a:t>-labs</a:t>
            </a:r>
            <a:endParaRPr lang="en-US" dirty="0">
              <a:solidFill>
                <a:schemeClr val="tx1"/>
              </a:solidFill>
            </a:endParaRPr>
          </a:p>
        </p:txBody>
      </p:sp>
    </p:spTree>
    <p:extLst>
      <p:ext uri="{BB962C8B-B14F-4D97-AF65-F5344CB8AC3E}">
        <p14:creationId xmlns:p14="http://schemas.microsoft.com/office/powerpoint/2010/main" val="69818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70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Important Presentation Notes</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dirty="0"/>
              <a:t>If there are </a:t>
            </a:r>
            <a:r>
              <a:rPr lang="en-US"/>
              <a:t>any </a:t>
            </a:r>
            <a:r>
              <a:rPr lang="en-US" dirty="0"/>
              <a:t>other Graph sessions being presented after </a:t>
            </a:r>
            <a:r>
              <a:rPr lang="en-US"/>
              <a:t>this </a:t>
            </a:r>
            <a:r>
              <a:rPr lang="en-US" dirty="0"/>
              <a:t>session (such as Microsoft Graph in Desktop apps), call them out towards the end</a:t>
            </a:r>
            <a:endParaRPr lang="en-US"/>
          </a:p>
        </p:txBody>
      </p:sp>
    </p:spTree>
    <p:extLst>
      <p:ext uri="{BB962C8B-B14F-4D97-AF65-F5344CB8AC3E}">
        <p14:creationId xmlns:p14="http://schemas.microsoft.com/office/powerpoint/2010/main" val="179072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System Requirements</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a:t>Windows 10 latest</a:t>
            </a:r>
          </a:p>
          <a:p>
            <a:r>
              <a:rPr lang="en-US"/>
              <a:t>Microsoft Edge Next</a:t>
            </a:r>
          </a:p>
          <a:p>
            <a:r>
              <a:rPr lang="en-US"/>
              <a:t>VS Code</a:t>
            </a:r>
          </a:p>
          <a:p>
            <a:r>
              <a:rPr lang="en-US"/>
              <a:t>NodeJS</a:t>
            </a:r>
          </a:p>
          <a:p>
            <a:r>
              <a:rPr lang="en-US"/>
              <a:t>Git</a:t>
            </a:r>
          </a:p>
        </p:txBody>
      </p:sp>
    </p:spTree>
    <p:extLst>
      <p:ext uri="{BB962C8B-B14F-4D97-AF65-F5344CB8AC3E}">
        <p14:creationId xmlns:p14="http://schemas.microsoft.com/office/powerpoint/2010/main" val="86280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Speaker Technical Skills</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a:t>Demos are all scripted, but the anticipated set of required skills includes</a:t>
            </a:r>
          </a:p>
          <a:p>
            <a:r>
              <a:rPr lang="en-US"/>
              <a:t>VS Code, NodeJS, NPM,</a:t>
            </a:r>
          </a:p>
          <a:p>
            <a:r>
              <a:rPr lang="en-US"/>
              <a:t>The Graph Explorer web site</a:t>
            </a:r>
          </a:p>
          <a:p>
            <a:r>
              <a:rPr lang="en-US"/>
              <a:t>Calling REST APIs (may also include desktop and PWA apps for the clients. )</a:t>
            </a:r>
          </a:p>
          <a:p>
            <a:r>
              <a:rPr lang="en-US"/>
              <a:t>Basic HTML/JS knowledge</a:t>
            </a:r>
          </a:p>
          <a:p>
            <a:endParaRPr lang="en-US"/>
          </a:p>
        </p:txBody>
      </p:sp>
    </p:spTree>
    <p:extLst>
      <p:ext uri="{BB962C8B-B14F-4D97-AF65-F5344CB8AC3E}">
        <p14:creationId xmlns:p14="http://schemas.microsoft.com/office/powerpoint/2010/main" val="17045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612EF9D-4E2E-4F22-BA2C-555D692989DA}"/>
              </a:ext>
            </a:extLst>
          </p:cNvPr>
          <p:cNvSpPr>
            <a:spLocks noGrp="1"/>
          </p:cNvSpPr>
          <p:nvPr>
            <p:ph type="title"/>
          </p:nvPr>
        </p:nvSpPr>
        <p:spPr/>
        <p:txBody>
          <a:bodyPr/>
          <a:lstStyle/>
          <a:p>
            <a:r>
              <a:rPr lang="en-US"/>
              <a:t>Demo Notes: Demo Name</a:t>
            </a:r>
          </a:p>
        </p:txBody>
      </p:sp>
      <p:sp>
        <p:nvSpPr>
          <p:cNvPr id="2" name="Content Placeholder 1">
            <a:extLst>
              <a:ext uri="{FF2B5EF4-FFF2-40B4-BE49-F238E27FC236}">
                <a16:creationId xmlns:a16="http://schemas.microsoft.com/office/drawing/2014/main" id="{871E2FA3-EF5E-475F-B94A-F430CC01FB3D}"/>
              </a:ext>
            </a:extLst>
          </p:cNvPr>
          <p:cNvSpPr>
            <a:spLocks noGrp="1"/>
          </p:cNvSpPr>
          <p:nvPr>
            <p:ph idx="1"/>
          </p:nvPr>
        </p:nvSpPr>
        <p:spPr/>
        <p:txBody>
          <a:bodyPr/>
          <a:lstStyle/>
          <a:p>
            <a:r>
              <a:rPr lang="en-US"/>
              <a:t>&lt;Script for the demo. Use more than one slide if you need to&gt;</a:t>
            </a:r>
          </a:p>
        </p:txBody>
      </p:sp>
    </p:spTree>
    <p:extLst>
      <p:ext uri="{BB962C8B-B14F-4D97-AF65-F5344CB8AC3E}">
        <p14:creationId xmlns:p14="http://schemas.microsoft.com/office/powerpoint/2010/main" val="196146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051579-52C7-4D72-88DE-1436711C3E27}"/>
              </a:ext>
            </a:extLst>
          </p:cNvPr>
          <p:cNvSpPr>
            <a:spLocks noGrp="1"/>
          </p:cNvSpPr>
          <p:nvPr>
            <p:ph type="ctrTitle"/>
          </p:nvPr>
        </p:nvSpPr>
        <p:spPr/>
        <p:txBody>
          <a:bodyPr>
            <a:normAutofit/>
          </a:bodyPr>
          <a:lstStyle/>
          <a:p>
            <a:r>
              <a:rPr lang="en-US"/>
              <a:t>Microsoft Graph</a:t>
            </a:r>
          </a:p>
        </p:txBody>
      </p:sp>
      <p:sp>
        <p:nvSpPr>
          <p:cNvPr id="10" name="Subtitle 9">
            <a:extLst>
              <a:ext uri="{FF2B5EF4-FFF2-40B4-BE49-F238E27FC236}">
                <a16:creationId xmlns:a16="http://schemas.microsoft.com/office/drawing/2014/main" id="{1A19BF77-EB67-4DFE-96AF-79942A6DB218}"/>
              </a:ext>
            </a:extLst>
          </p:cNvPr>
          <p:cNvSpPr>
            <a:spLocks noGrp="1"/>
          </p:cNvSpPr>
          <p:nvPr>
            <p:ph type="subTitle" idx="1"/>
          </p:nvPr>
        </p:nvSpPr>
        <p:spPr/>
        <p:txBody>
          <a:bodyPr/>
          <a:lstStyle/>
          <a:p>
            <a:r>
              <a:rPr lang="en-GB" dirty="0"/>
              <a:t>Riccardo Cappello</a:t>
            </a:r>
          </a:p>
          <a:p>
            <a:r>
              <a:rPr lang="en-GB" dirty="0"/>
              <a:t>ICS Senior Consultant @ Insight – Microsoft Azure MVP</a:t>
            </a:r>
            <a:endParaRPr lang="en-US" dirty="0"/>
          </a:p>
        </p:txBody>
      </p:sp>
    </p:spTree>
    <p:extLst>
      <p:ext uri="{BB962C8B-B14F-4D97-AF65-F5344CB8AC3E}">
        <p14:creationId xmlns:p14="http://schemas.microsoft.com/office/powerpoint/2010/main" val="47250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67EB016-52EF-443F-8007-F3C0FDCCB538}"/>
              </a:ext>
            </a:extLst>
          </p:cNvPr>
          <p:cNvSpPr/>
          <p:nvPr/>
        </p:nvSpPr>
        <p:spPr bwMode="auto">
          <a:xfrm>
            <a:off x="0" y="1643606"/>
            <a:ext cx="12192000" cy="3570786"/>
          </a:xfrm>
          <a:prstGeom prst="rect">
            <a:avLst/>
          </a:prstGeom>
          <a:solidFill>
            <a:schemeClr val="bg1"/>
          </a:solidFill>
          <a:ln>
            <a:noFill/>
            <a:headEnd type="none" w="med" len="med"/>
            <a:tailEnd type="none" w="med" len="med"/>
          </a:ln>
          <a:effectLst>
            <a:outerShdw blurRad="2667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a:extLst>
              <a:ext uri="{FF2B5EF4-FFF2-40B4-BE49-F238E27FC236}">
                <a16:creationId xmlns:a16="http://schemas.microsoft.com/office/drawing/2014/main" id="{388F283F-7574-4AF8-880A-9D855FB8F6BE}"/>
              </a:ext>
            </a:extLst>
          </p:cNvPr>
          <p:cNvPicPr>
            <a:picLocks noChangeAspect="1"/>
          </p:cNvPicPr>
          <p:nvPr/>
        </p:nvPicPr>
        <p:blipFill>
          <a:blip r:embed="rId3"/>
          <a:stretch>
            <a:fillRect/>
          </a:stretch>
        </p:blipFill>
        <p:spPr>
          <a:xfrm>
            <a:off x="175365" y="1654112"/>
            <a:ext cx="3890223" cy="1442624"/>
          </a:xfrm>
          <a:prstGeom prst="rect">
            <a:avLst/>
          </a:prstGeom>
        </p:spPr>
      </p:pic>
      <p:grpSp>
        <p:nvGrpSpPr>
          <p:cNvPr id="57" name="Group 56">
            <a:extLst>
              <a:ext uri="{FF2B5EF4-FFF2-40B4-BE49-F238E27FC236}">
                <a16:creationId xmlns:a16="http://schemas.microsoft.com/office/drawing/2014/main" id="{AC45CC47-224F-4B3A-B46A-50196424DD8A}"/>
              </a:ext>
            </a:extLst>
          </p:cNvPr>
          <p:cNvGrpSpPr/>
          <p:nvPr/>
        </p:nvGrpSpPr>
        <p:grpSpPr>
          <a:xfrm>
            <a:off x="1011198" y="2882043"/>
            <a:ext cx="2218556" cy="1782909"/>
            <a:chOff x="1026779" y="3058928"/>
            <a:chExt cx="2218556" cy="1782909"/>
          </a:xfrm>
        </p:grpSpPr>
        <p:sp>
          <p:nvSpPr>
            <p:cNvPr id="58" name="TextBox 57">
              <a:extLst>
                <a:ext uri="{FF2B5EF4-FFF2-40B4-BE49-F238E27FC236}">
                  <a16:creationId xmlns:a16="http://schemas.microsoft.com/office/drawing/2014/main" id="{B6D1EC22-BC36-40B0-BEAE-FCB0055F6935}"/>
                </a:ext>
              </a:extLst>
            </p:cNvPr>
            <p:cNvSpPr txBox="1"/>
            <p:nvPr/>
          </p:nvSpPr>
          <p:spPr>
            <a:xfrm>
              <a:off x="1539740" y="3058928"/>
              <a:ext cx="1192634"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Office 365</a:t>
              </a:r>
            </a:p>
          </p:txBody>
        </p:sp>
        <p:sp>
          <p:nvSpPr>
            <p:cNvPr id="59" name="TextBox 58">
              <a:extLst>
                <a:ext uri="{FF2B5EF4-FFF2-40B4-BE49-F238E27FC236}">
                  <a16:creationId xmlns:a16="http://schemas.microsoft.com/office/drawing/2014/main" id="{6804ABB2-D4FB-425C-A441-D88218D4B150}"/>
                </a:ext>
              </a:extLst>
            </p:cNvPr>
            <p:cNvSpPr txBox="1"/>
            <p:nvPr/>
          </p:nvSpPr>
          <p:spPr>
            <a:xfrm>
              <a:off x="1439552" y="3642606"/>
              <a:ext cx="1393010"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Windows 10</a:t>
              </a:r>
            </a:p>
          </p:txBody>
        </p:sp>
        <p:sp>
          <p:nvSpPr>
            <p:cNvPr id="60" name="TextBox 59">
              <a:extLst>
                <a:ext uri="{FF2B5EF4-FFF2-40B4-BE49-F238E27FC236}">
                  <a16:creationId xmlns:a16="http://schemas.microsoft.com/office/drawing/2014/main" id="{99908C53-D75D-4F6D-8018-FA46938A3284}"/>
                </a:ext>
              </a:extLst>
            </p:cNvPr>
            <p:cNvSpPr txBox="1"/>
            <p:nvPr/>
          </p:nvSpPr>
          <p:spPr>
            <a:xfrm>
              <a:off x="1026779" y="4226284"/>
              <a:ext cx="2218556"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Enterprise</a:t>
              </a:r>
              <a:b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br>
              <a:r>
                <a:rPr kumimoji="0" lang="en-US" sz="2000" i="0" u="none" strike="noStrike" kern="1200" cap="none" spc="0" normalizeH="0" baseline="0" noProof="0">
                  <a:ln>
                    <a:noFill/>
                  </a:ln>
                  <a:effectLst/>
                  <a:uLnTx/>
                  <a:uFillTx/>
                  <a:latin typeface="Segoe UI Semibold" panose="020B0702040204020203" pitchFamily="34" charset="0"/>
                  <a:cs typeface="Segoe UI Semibold" panose="020B0702040204020203" pitchFamily="34" charset="0"/>
                </a:rPr>
                <a:t>Mobility + Security</a:t>
              </a:r>
            </a:p>
          </p:txBody>
        </p:sp>
      </p:grpSp>
      <p:sp>
        <p:nvSpPr>
          <p:cNvPr id="61" name="Cross 60">
            <a:extLst>
              <a:ext uri="{FF2B5EF4-FFF2-40B4-BE49-F238E27FC236}">
                <a16:creationId xmlns:a16="http://schemas.microsoft.com/office/drawing/2014/main" id="{5C4470CD-7FD4-4911-BE95-12D816D16C58}"/>
              </a:ext>
            </a:extLst>
          </p:cNvPr>
          <p:cNvSpPr/>
          <p:nvPr/>
        </p:nvSpPr>
        <p:spPr bwMode="auto">
          <a:xfrm>
            <a:off x="3730938" y="3096736"/>
            <a:ext cx="1143000" cy="1143000"/>
          </a:xfrm>
          <a:prstGeom prst="plus">
            <a:avLst>
              <a:gd name="adj" fmla="val 43182"/>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a:extLst>
              <a:ext uri="{FF2B5EF4-FFF2-40B4-BE49-F238E27FC236}">
                <a16:creationId xmlns:a16="http://schemas.microsoft.com/office/drawing/2014/main" id="{5580BFB7-5B2C-4A4C-9364-73E97048665E}"/>
              </a:ext>
            </a:extLst>
          </p:cNvPr>
          <p:cNvSpPr txBox="1"/>
          <p:nvPr/>
        </p:nvSpPr>
        <p:spPr>
          <a:xfrm>
            <a:off x="5381667" y="3114238"/>
            <a:ext cx="2209051" cy="110799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a:ln>
                  <a:noFill/>
                </a:ln>
                <a:solidFill>
                  <a:srgbClr val="0078D4"/>
                </a:solidFill>
                <a:effectLst/>
                <a:uLnTx/>
                <a:uFillTx/>
                <a:latin typeface="Segoe UI Semibold" panose="020B0702040204020203" pitchFamily="34" charset="0"/>
                <a:cs typeface="Segoe UI Semibold" panose="020B0702040204020203" pitchFamily="34" charset="0"/>
              </a:rPr>
              <a:t>Your tailored experiences or</a:t>
            </a:r>
            <a:r>
              <a:rPr kumimoji="0" lang="en-US" sz="2400" i="0" u="none" strike="noStrike" kern="1200" cap="none" spc="0" normalizeH="0" noProof="0">
                <a:ln>
                  <a:noFill/>
                </a:ln>
                <a:solidFill>
                  <a:srgbClr val="0078D4"/>
                </a:solidFill>
                <a:effectLst/>
                <a:uLnTx/>
                <a:uFillTx/>
                <a:latin typeface="Segoe UI Semibold" panose="020B0702040204020203" pitchFamily="34" charset="0"/>
                <a:cs typeface="Segoe UI Semibold" panose="020B0702040204020203" pitchFamily="34" charset="0"/>
              </a:rPr>
              <a:t> customizations</a:t>
            </a:r>
            <a:endParaRPr kumimoji="0" lang="en-US" sz="2400" i="0" u="none" strike="noStrike" kern="1200" cap="none" spc="0" normalizeH="0" baseline="0" noProof="0">
              <a:ln>
                <a:noFill/>
              </a:ln>
              <a:solidFill>
                <a:srgbClr val="0078D4"/>
              </a:solidFill>
              <a:effectLst/>
              <a:uLnTx/>
              <a:uFillTx/>
              <a:latin typeface="Segoe UI Semibold" panose="020B0702040204020203" pitchFamily="34" charset="0"/>
              <a:cs typeface="Segoe UI Semibold" panose="020B0702040204020203" pitchFamily="34" charset="0"/>
            </a:endParaRPr>
          </a:p>
        </p:txBody>
      </p:sp>
      <p:sp>
        <p:nvSpPr>
          <p:cNvPr id="71" name="Rectangle 70">
            <a:extLst>
              <a:ext uri="{FF2B5EF4-FFF2-40B4-BE49-F238E27FC236}">
                <a16:creationId xmlns:a16="http://schemas.microsoft.com/office/drawing/2014/main" id="{35C1E555-9F86-430B-869C-0D6D35F1D0B7}"/>
              </a:ext>
            </a:extLst>
          </p:cNvPr>
          <p:cNvSpPr/>
          <p:nvPr/>
        </p:nvSpPr>
        <p:spPr bwMode="auto">
          <a:xfrm>
            <a:off x="8072795" y="3763527"/>
            <a:ext cx="1064162" cy="20903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A8203264-0FEA-432C-A431-2F856B752382}"/>
              </a:ext>
            </a:extLst>
          </p:cNvPr>
          <p:cNvSpPr/>
          <p:nvPr/>
        </p:nvSpPr>
        <p:spPr bwMode="auto">
          <a:xfrm>
            <a:off x="8072795" y="3373968"/>
            <a:ext cx="1064162" cy="20903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21C69257-1CA5-4D30-83DC-3E9B2919BC9F}"/>
              </a:ext>
            </a:extLst>
          </p:cNvPr>
          <p:cNvSpPr/>
          <p:nvPr/>
        </p:nvSpPr>
        <p:spPr bwMode="auto">
          <a:xfrm>
            <a:off x="0" y="1121946"/>
            <a:ext cx="12192000" cy="5076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FAC99C5C-87DE-4698-80D9-3EA9F0550B2E}"/>
              </a:ext>
            </a:extLst>
          </p:cNvPr>
          <p:cNvSpPr/>
          <p:nvPr/>
        </p:nvSpPr>
        <p:spPr bwMode="auto">
          <a:xfrm rot="10800000">
            <a:off x="0" y="5228402"/>
            <a:ext cx="12192000" cy="5076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FB207E00-1639-4BB4-80E7-39A5760C0382}"/>
              </a:ext>
            </a:extLst>
          </p:cNvPr>
          <p:cNvGrpSpPr/>
          <p:nvPr/>
        </p:nvGrpSpPr>
        <p:grpSpPr>
          <a:xfrm>
            <a:off x="9628097" y="3084462"/>
            <a:ext cx="1333482" cy="1070294"/>
            <a:chOff x="9628097" y="3084462"/>
            <a:chExt cx="1333482" cy="1070294"/>
          </a:xfrm>
        </p:grpSpPr>
        <p:sp>
          <p:nvSpPr>
            <p:cNvPr id="23" name="Freeform 5">
              <a:extLst>
                <a:ext uri="{FF2B5EF4-FFF2-40B4-BE49-F238E27FC236}">
                  <a16:creationId xmlns:a16="http://schemas.microsoft.com/office/drawing/2014/main" id="{15240CD2-878B-4EE2-A7E2-4D056BD82E75}"/>
                </a:ext>
              </a:extLst>
            </p:cNvPr>
            <p:cNvSpPr>
              <a:spLocks/>
            </p:cNvSpPr>
            <p:nvPr/>
          </p:nvSpPr>
          <p:spPr bwMode="auto">
            <a:xfrm>
              <a:off x="9628097" y="3869637"/>
              <a:ext cx="399168" cy="285119"/>
            </a:xfrm>
            <a:custGeom>
              <a:avLst/>
              <a:gdLst>
                <a:gd name="T0" fmla="*/ 0 w 75"/>
                <a:gd name="T1" fmla="*/ 53 h 53"/>
                <a:gd name="T2" fmla="*/ 0 w 75"/>
                <a:gd name="T3" fmla="*/ 53 h 53"/>
                <a:gd name="T4" fmla="*/ 63 w 75"/>
                <a:gd name="T5" fmla="*/ 53 h 53"/>
                <a:gd name="T6" fmla="*/ 63 w 75"/>
                <a:gd name="T7" fmla="*/ 53 h 53"/>
                <a:gd name="T8" fmla="*/ 75 w 75"/>
                <a:gd name="T9" fmla="*/ 4 h 53"/>
                <a:gd name="T10" fmla="*/ 54 w 75"/>
                <a:gd name="T11" fmla="*/ 0 h 53"/>
                <a:gd name="T12" fmla="*/ 0 w 75"/>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75" h="53">
                  <a:moveTo>
                    <a:pt x="0" y="53"/>
                  </a:moveTo>
                  <a:lnTo>
                    <a:pt x="0" y="53"/>
                  </a:lnTo>
                  <a:lnTo>
                    <a:pt x="63" y="53"/>
                  </a:lnTo>
                  <a:lnTo>
                    <a:pt x="63" y="53"/>
                  </a:lnTo>
                  <a:cubicBezTo>
                    <a:pt x="63" y="35"/>
                    <a:pt x="67" y="19"/>
                    <a:pt x="75" y="4"/>
                  </a:cubicBezTo>
                  <a:cubicBezTo>
                    <a:pt x="69" y="1"/>
                    <a:pt x="61" y="0"/>
                    <a:pt x="54" y="0"/>
                  </a:cubicBezTo>
                  <a:cubicBezTo>
                    <a:pt x="24" y="0"/>
                    <a:pt x="0" y="24"/>
                    <a:pt x="0" y="53"/>
                  </a:cubicBez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86C8BDEA-4700-4D6D-A761-381FC477C3B3}"/>
                </a:ext>
              </a:extLst>
            </p:cNvPr>
            <p:cNvSpPr>
              <a:spLocks/>
            </p:cNvSpPr>
            <p:nvPr/>
          </p:nvSpPr>
          <p:spPr bwMode="auto">
            <a:xfrm>
              <a:off x="10253167" y="3084462"/>
              <a:ext cx="565853" cy="572432"/>
            </a:xfrm>
            <a:custGeom>
              <a:avLst/>
              <a:gdLst>
                <a:gd name="T0" fmla="*/ 23 w 106"/>
                <a:gd name="T1" fmla="*/ 98 h 107"/>
                <a:gd name="T2" fmla="*/ 23 w 106"/>
                <a:gd name="T3" fmla="*/ 98 h 107"/>
                <a:gd name="T4" fmla="*/ 49 w 106"/>
                <a:gd name="T5" fmla="*/ 107 h 107"/>
                <a:gd name="T6" fmla="*/ 53 w 106"/>
                <a:gd name="T7" fmla="*/ 107 h 107"/>
                <a:gd name="T8" fmla="*/ 57 w 106"/>
                <a:gd name="T9" fmla="*/ 107 h 107"/>
                <a:gd name="T10" fmla="*/ 83 w 106"/>
                <a:gd name="T11" fmla="*/ 98 h 107"/>
                <a:gd name="T12" fmla="*/ 106 w 106"/>
                <a:gd name="T13" fmla="*/ 54 h 107"/>
                <a:gd name="T14" fmla="*/ 75 w 106"/>
                <a:gd name="T15" fmla="*/ 5 h 107"/>
                <a:gd name="T16" fmla="*/ 53 w 106"/>
                <a:gd name="T17" fmla="*/ 0 h 107"/>
                <a:gd name="T18" fmla="*/ 31 w 106"/>
                <a:gd name="T19" fmla="*/ 5 h 107"/>
                <a:gd name="T20" fmla="*/ 31 w 106"/>
                <a:gd name="T21" fmla="*/ 5 h 107"/>
                <a:gd name="T22" fmla="*/ 0 w 106"/>
                <a:gd name="T23" fmla="*/ 54 h 107"/>
                <a:gd name="T24" fmla="*/ 23 w 106"/>
                <a:gd name="T25" fmla="*/ 9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7">
                  <a:moveTo>
                    <a:pt x="23" y="98"/>
                  </a:moveTo>
                  <a:lnTo>
                    <a:pt x="23" y="98"/>
                  </a:lnTo>
                  <a:cubicBezTo>
                    <a:pt x="30" y="103"/>
                    <a:pt x="39" y="106"/>
                    <a:pt x="49" y="107"/>
                  </a:cubicBezTo>
                  <a:cubicBezTo>
                    <a:pt x="50" y="107"/>
                    <a:pt x="52" y="107"/>
                    <a:pt x="53" y="107"/>
                  </a:cubicBezTo>
                  <a:cubicBezTo>
                    <a:pt x="54" y="107"/>
                    <a:pt x="55" y="107"/>
                    <a:pt x="57" y="107"/>
                  </a:cubicBezTo>
                  <a:cubicBezTo>
                    <a:pt x="66" y="106"/>
                    <a:pt x="76" y="103"/>
                    <a:pt x="83" y="98"/>
                  </a:cubicBezTo>
                  <a:cubicBezTo>
                    <a:pt x="97" y="88"/>
                    <a:pt x="106" y="72"/>
                    <a:pt x="106" y="54"/>
                  </a:cubicBezTo>
                  <a:cubicBezTo>
                    <a:pt x="106" y="32"/>
                    <a:pt x="93" y="14"/>
                    <a:pt x="75" y="5"/>
                  </a:cubicBezTo>
                  <a:cubicBezTo>
                    <a:pt x="68" y="2"/>
                    <a:pt x="61" y="0"/>
                    <a:pt x="53" y="0"/>
                  </a:cubicBezTo>
                  <a:cubicBezTo>
                    <a:pt x="45" y="0"/>
                    <a:pt x="38" y="2"/>
                    <a:pt x="31" y="5"/>
                  </a:cubicBezTo>
                  <a:lnTo>
                    <a:pt x="31" y="5"/>
                  </a:lnTo>
                  <a:cubicBezTo>
                    <a:pt x="12" y="14"/>
                    <a:pt x="0" y="32"/>
                    <a:pt x="0" y="54"/>
                  </a:cubicBezTo>
                  <a:cubicBezTo>
                    <a:pt x="0" y="72"/>
                    <a:pt x="9" y="88"/>
                    <a:pt x="23" y="98"/>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5F5CB662-4B7E-4784-B792-355AD3328C69}"/>
                </a:ext>
              </a:extLst>
            </p:cNvPr>
            <p:cNvSpPr>
              <a:spLocks/>
            </p:cNvSpPr>
            <p:nvPr/>
          </p:nvSpPr>
          <p:spPr bwMode="auto">
            <a:xfrm>
              <a:off x="9702667" y="3373968"/>
              <a:ext cx="427680" cy="427679"/>
            </a:xfrm>
            <a:custGeom>
              <a:avLst/>
              <a:gdLst>
                <a:gd name="T0" fmla="*/ 40 w 80"/>
                <a:gd name="T1" fmla="*/ 0 h 80"/>
                <a:gd name="T2" fmla="*/ 40 w 80"/>
                <a:gd name="T3" fmla="*/ 0 h 80"/>
                <a:gd name="T4" fmla="*/ 0 w 80"/>
                <a:gd name="T5" fmla="*/ 40 h 80"/>
                <a:gd name="T6" fmla="*/ 14 w 80"/>
                <a:gd name="T7" fmla="*/ 70 h 80"/>
                <a:gd name="T8" fmla="*/ 37 w 80"/>
                <a:gd name="T9" fmla="*/ 80 h 80"/>
                <a:gd name="T10" fmla="*/ 40 w 80"/>
                <a:gd name="T11" fmla="*/ 80 h 80"/>
                <a:gd name="T12" fmla="*/ 42 w 80"/>
                <a:gd name="T13" fmla="*/ 80 h 80"/>
                <a:gd name="T14" fmla="*/ 65 w 80"/>
                <a:gd name="T15" fmla="*/ 70 h 80"/>
                <a:gd name="T16" fmla="*/ 80 w 80"/>
                <a:gd name="T17" fmla="*/ 40 h 80"/>
                <a:gd name="T18" fmla="*/ 40 w 80"/>
                <a:gd name="T1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lnTo>
                    <a:pt x="40" y="0"/>
                  </a:lnTo>
                  <a:cubicBezTo>
                    <a:pt x="18" y="0"/>
                    <a:pt x="0" y="18"/>
                    <a:pt x="0" y="40"/>
                  </a:cubicBezTo>
                  <a:cubicBezTo>
                    <a:pt x="0" y="52"/>
                    <a:pt x="5" y="63"/>
                    <a:pt x="14" y="70"/>
                  </a:cubicBezTo>
                  <a:cubicBezTo>
                    <a:pt x="21" y="76"/>
                    <a:pt x="29" y="79"/>
                    <a:pt x="37" y="80"/>
                  </a:cubicBezTo>
                  <a:cubicBezTo>
                    <a:pt x="38" y="80"/>
                    <a:pt x="39" y="80"/>
                    <a:pt x="40" y="80"/>
                  </a:cubicBezTo>
                  <a:cubicBezTo>
                    <a:pt x="41" y="80"/>
                    <a:pt x="41" y="80"/>
                    <a:pt x="42" y="80"/>
                  </a:cubicBezTo>
                  <a:cubicBezTo>
                    <a:pt x="51" y="79"/>
                    <a:pt x="59" y="76"/>
                    <a:pt x="65" y="70"/>
                  </a:cubicBezTo>
                  <a:cubicBezTo>
                    <a:pt x="74" y="63"/>
                    <a:pt x="80" y="52"/>
                    <a:pt x="80" y="40"/>
                  </a:cubicBezTo>
                  <a:cubicBezTo>
                    <a:pt x="80" y="18"/>
                    <a:pt x="62" y="0"/>
                    <a:pt x="40" y="0"/>
                  </a:cubicBez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Shape 25">
              <a:extLst>
                <a:ext uri="{FF2B5EF4-FFF2-40B4-BE49-F238E27FC236}">
                  <a16:creationId xmlns:a16="http://schemas.microsoft.com/office/drawing/2014/main" id="{768866CD-E3B6-4BBC-A063-5F5F64867884}"/>
                </a:ext>
              </a:extLst>
            </p:cNvPr>
            <p:cNvSpPr>
              <a:spLocks/>
            </p:cNvSpPr>
            <p:nvPr/>
          </p:nvSpPr>
          <p:spPr bwMode="auto">
            <a:xfrm flipH="1">
              <a:off x="10108413" y="3727077"/>
              <a:ext cx="853166" cy="427679"/>
            </a:xfrm>
            <a:custGeom>
              <a:avLst/>
              <a:gdLst>
                <a:gd name="connsiteX0" fmla="*/ 427203 w 853166"/>
                <a:gd name="connsiteY0" fmla="*/ 0 h 427679"/>
                <a:gd name="connsiteX1" fmla="*/ 426583 w 853166"/>
                <a:gd name="connsiteY1" fmla="*/ 61 h 427679"/>
                <a:gd name="connsiteX2" fmla="*/ 425963 w 853166"/>
                <a:gd name="connsiteY2" fmla="*/ 0 h 427679"/>
                <a:gd name="connsiteX3" fmla="*/ 337018 w 853166"/>
                <a:gd name="connsiteY3" fmla="*/ 8854 h 427679"/>
                <a:gd name="connsiteX4" fmla="*/ 305016 w 853166"/>
                <a:gd name="connsiteY4" fmla="*/ 18968 h 427679"/>
                <a:gd name="connsiteX5" fmla="*/ 254319 w 853166"/>
                <a:gd name="connsiteY5" fmla="*/ 34749 h 427679"/>
                <a:gd name="connsiteX6" fmla="*/ 180143 w 853166"/>
                <a:gd name="connsiteY6" fmla="*/ 76682 h 427679"/>
                <a:gd name="connsiteX7" fmla="*/ 151965 w 853166"/>
                <a:gd name="connsiteY7" fmla="*/ 102299 h 427679"/>
                <a:gd name="connsiteX8" fmla="*/ 116241 w 853166"/>
                <a:gd name="connsiteY8" fmla="*/ 133650 h 427679"/>
                <a:gd name="connsiteX9" fmla="*/ 116839 w 853166"/>
                <a:gd name="connsiteY9" fmla="*/ 134381 h 427679"/>
                <a:gd name="connsiteX10" fmla="*/ 93451 w 853166"/>
                <a:gd name="connsiteY10" fmla="*/ 161048 h 427679"/>
                <a:gd name="connsiteX11" fmla="*/ 69420 w 853166"/>
                <a:gd name="connsiteY11" fmla="*/ 192456 h 427679"/>
                <a:gd name="connsiteX12" fmla="*/ 32040 w 853166"/>
                <a:gd name="connsiteY12" fmla="*/ 256608 h 427679"/>
                <a:gd name="connsiteX13" fmla="*/ 0 w 853166"/>
                <a:gd name="connsiteY13" fmla="*/ 427679 h 427679"/>
                <a:gd name="connsiteX14" fmla="*/ 90781 w 853166"/>
                <a:gd name="connsiteY14" fmla="*/ 427679 h 427679"/>
                <a:gd name="connsiteX15" fmla="*/ 160201 w 853166"/>
                <a:gd name="connsiteY15" fmla="*/ 427679 h 427679"/>
                <a:gd name="connsiteX16" fmla="*/ 233722 w 853166"/>
                <a:gd name="connsiteY16" fmla="*/ 427679 h 427679"/>
                <a:gd name="connsiteX17" fmla="*/ 234962 w 853166"/>
                <a:gd name="connsiteY17" fmla="*/ 427679 h 427679"/>
                <a:gd name="connsiteX18" fmla="*/ 618204 w 853166"/>
                <a:gd name="connsiteY18" fmla="*/ 427679 h 427679"/>
                <a:gd name="connsiteX19" fmla="*/ 619444 w 853166"/>
                <a:gd name="connsiteY19" fmla="*/ 427679 h 427679"/>
                <a:gd name="connsiteX20" fmla="*/ 692965 w 853166"/>
                <a:gd name="connsiteY20" fmla="*/ 427679 h 427679"/>
                <a:gd name="connsiteX21" fmla="*/ 762385 w 853166"/>
                <a:gd name="connsiteY21" fmla="*/ 427679 h 427679"/>
                <a:gd name="connsiteX22" fmla="*/ 853166 w 853166"/>
                <a:gd name="connsiteY22" fmla="*/ 427679 h 427679"/>
                <a:gd name="connsiteX23" fmla="*/ 821126 w 853166"/>
                <a:gd name="connsiteY23" fmla="*/ 256608 h 427679"/>
                <a:gd name="connsiteX24" fmla="*/ 783746 w 853166"/>
                <a:gd name="connsiteY24" fmla="*/ 192456 h 427679"/>
                <a:gd name="connsiteX25" fmla="*/ 759715 w 853166"/>
                <a:gd name="connsiteY25" fmla="*/ 161048 h 427679"/>
                <a:gd name="connsiteX26" fmla="*/ 736326 w 853166"/>
                <a:gd name="connsiteY26" fmla="*/ 134381 h 427679"/>
                <a:gd name="connsiteX27" fmla="*/ 736925 w 853166"/>
                <a:gd name="connsiteY27" fmla="*/ 133650 h 427679"/>
                <a:gd name="connsiteX28" fmla="*/ 701201 w 853166"/>
                <a:gd name="connsiteY28" fmla="*/ 102299 h 427679"/>
                <a:gd name="connsiteX29" fmla="*/ 673023 w 853166"/>
                <a:gd name="connsiteY29" fmla="*/ 76682 h 427679"/>
                <a:gd name="connsiteX30" fmla="*/ 598847 w 853166"/>
                <a:gd name="connsiteY30" fmla="*/ 34749 h 427679"/>
                <a:gd name="connsiteX31" fmla="*/ 548150 w 853166"/>
                <a:gd name="connsiteY31" fmla="*/ 18968 h 427679"/>
                <a:gd name="connsiteX32" fmla="*/ 516148 w 853166"/>
                <a:gd name="connsiteY32" fmla="*/ 8854 h 427679"/>
                <a:gd name="connsiteX33" fmla="*/ 427203 w 853166"/>
                <a:gd name="connsiteY33" fmla="*/ 0 h 42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53166" h="427679">
                  <a:moveTo>
                    <a:pt x="427203" y="0"/>
                  </a:moveTo>
                  <a:lnTo>
                    <a:pt x="426583" y="61"/>
                  </a:lnTo>
                  <a:lnTo>
                    <a:pt x="425963" y="0"/>
                  </a:lnTo>
                  <a:cubicBezTo>
                    <a:pt x="395258" y="0"/>
                    <a:pt x="365554" y="3007"/>
                    <a:pt x="337018" y="8854"/>
                  </a:cubicBezTo>
                  <a:lnTo>
                    <a:pt x="305016" y="18968"/>
                  </a:lnTo>
                  <a:lnTo>
                    <a:pt x="254319" y="34749"/>
                  </a:lnTo>
                  <a:cubicBezTo>
                    <a:pt x="227953" y="46109"/>
                    <a:pt x="203088" y="60143"/>
                    <a:pt x="180143" y="76682"/>
                  </a:cubicBezTo>
                  <a:lnTo>
                    <a:pt x="151965" y="102299"/>
                  </a:lnTo>
                  <a:lnTo>
                    <a:pt x="116241" y="133650"/>
                  </a:lnTo>
                  <a:lnTo>
                    <a:pt x="116839" y="134381"/>
                  </a:lnTo>
                  <a:lnTo>
                    <a:pt x="93451" y="161048"/>
                  </a:lnTo>
                  <a:cubicBezTo>
                    <a:pt x="85441" y="171072"/>
                    <a:pt x="77431" y="181764"/>
                    <a:pt x="69420" y="192456"/>
                  </a:cubicBezTo>
                  <a:cubicBezTo>
                    <a:pt x="58740" y="213840"/>
                    <a:pt x="42720" y="235224"/>
                    <a:pt x="32040" y="256608"/>
                  </a:cubicBezTo>
                  <a:cubicBezTo>
                    <a:pt x="10680" y="310067"/>
                    <a:pt x="0" y="368873"/>
                    <a:pt x="0" y="427679"/>
                  </a:cubicBezTo>
                  <a:lnTo>
                    <a:pt x="90781" y="427679"/>
                  </a:lnTo>
                  <a:lnTo>
                    <a:pt x="160201" y="427679"/>
                  </a:lnTo>
                  <a:lnTo>
                    <a:pt x="233722" y="427679"/>
                  </a:lnTo>
                  <a:lnTo>
                    <a:pt x="234962" y="427679"/>
                  </a:lnTo>
                  <a:lnTo>
                    <a:pt x="618204" y="427679"/>
                  </a:lnTo>
                  <a:lnTo>
                    <a:pt x="619444" y="427679"/>
                  </a:lnTo>
                  <a:lnTo>
                    <a:pt x="692965" y="427679"/>
                  </a:lnTo>
                  <a:lnTo>
                    <a:pt x="762385" y="427679"/>
                  </a:lnTo>
                  <a:lnTo>
                    <a:pt x="853166" y="427679"/>
                  </a:lnTo>
                  <a:cubicBezTo>
                    <a:pt x="853166" y="368873"/>
                    <a:pt x="842486" y="310067"/>
                    <a:pt x="821126" y="256608"/>
                  </a:cubicBezTo>
                  <a:cubicBezTo>
                    <a:pt x="810446" y="235224"/>
                    <a:pt x="794426" y="213840"/>
                    <a:pt x="783746" y="192456"/>
                  </a:cubicBezTo>
                  <a:cubicBezTo>
                    <a:pt x="775735" y="181764"/>
                    <a:pt x="767725" y="171072"/>
                    <a:pt x="759715" y="161048"/>
                  </a:cubicBezTo>
                  <a:lnTo>
                    <a:pt x="736326" y="134381"/>
                  </a:lnTo>
                  <a:lnTo>
                    <a:pt x="736925" y="133650"/>
                  </a:lnTo>
                  <a:lnTo>
                    <a:pt x="701201" y="102299"/>
                  </a:lnTo>
                  <a:lnTo>
                    <a:pt x="673023" y="76682"/>
                  </a:lnTo>
                  <a:cubicBezTo>
                    <a:pt x="650078" y="60143"/>
                    <a:pt x="625213" y="46109"/>
                    <a:pt x="598847" y="34749"/>
                  </a:cubicBezTo>
                  <a:lnTo>
                    <a:pt x="548150" y="18968"/>
                  </a:lnTo>
                  <a:lnTo>
                    <a:pt x="516148" y="8854"/>
                  </a:lnTo>
                  <a:cubicBezTo>
                    <a:pt x="487612" y="3007"/>
                    <a:pt x="457908" y="0"/>
                    <a:pt x="427203"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grpSp>
        <p:nvGrpSpPr>
          <p:cNvPr id="33" name="Group 32">
            <a:extLst>
              <a:ext uri="{FF2B5EF4-FFF2-40B4-BE49-F238E27FC236}">
                <a16:creationId xmlns:a16="http://schemas.microsoft.com/office/drawing/2014/main" id="{7607AAD1-EA09-49AA-814E-E01CB96740FE}"/>
              </a:ext>
            </a:extLst>
          </p:cNvPr>
          <p:cNvGrpSpPr/>
          <p:nvPr/>
        </p:nvGrpSpPr>
        <p:grpSpPr>
          <a:xfrm>
            <a:off x="10941978" y="3391489"/>
            <a:ext cx="725987" cy="643156"/>
            <a:chOff x="9268402" y="2231859"/>
            <a:chExt cx="2735234" cy="2423160"/>
          </a:xfrm>
        </p:grpSpPr>
        <p:grpSp>
          <p:nvGrpSpPr>
            <p:cNvPr id="34" name="Group 33">
              <a:extLst>
                <a:ext uri="{FF2B5EF4-FFF2-40B4-BE49-F238E27FC236}">
                  <a16:creationId xmlns:a16="http://schemas.microsoft.com/office/drawing/2014/main" id="{A37C6228-C9D5-4CFD-A48D-9BBC6BAB94FD}"/>
                </a:ext>
              </a:extLst>
            </p:cNvPr>
            <p:cNvGrpSpPr>
              <a:grpSpLocks noChangeAspect="1"/>
            </p:cNvGrpSpPr>
            <p:nvPr/>
          </p:nvGrpSpPr>
          <p:grpSpPr>
            <a:xfrm>
              <a:off x="9268402" y="2231859"/>
              <a:ext cx="2735234" cy="2423160"/>
              <a:chOff x="10916548" y="3443816"/>
              <a:chExt cx="627062" cy="554037"/>
            </a:xfrm>
            <a:solidFill>
              <a:srgbClr val="0065B0"/>
            </a:solidFill>
          </p:grpSpPr>
          <p:sp>
            <p:nvSpPr>
              <p:cNvPr id="38" name="Freeform 5">
                <a:extLst>
                  <a:ext uri="{FF2B5EF4-FFF2-40B4-BE49-F238E27FC236}">
                    <a16:creationId xmlns:a16="http://schemas.microsoft.com/office/drawing/2014/main" id="{EF0DFA31-D7FB-4E81-B721-860A555C4DB4}"/>
                  </a:ext>
                </a:extLst>
              </p:cNvPr>
              <p:cNvSpPr>
                <a:spLocks/>
              </p:cNvSpPr>
              <p:nvPr/>
            </p:nvSpPr>
            <p:spPr bwMode="auto">
              <a:xfrm>
                <a:off x="10916548" y="3443816"/>
                <a:ext cx="555625" cy="554037"/>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0078D4"/>
              </a:solidFill>
              <a:ln w="762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052C167D-C8F8-4431-BDBA-BE51A9D35283}"/>
                  </a:ext>
                </a:extLst>
              </p:cNvPr>
              <p:cNvSpPr>
                <a:spLocks/>
              </p:cNvSpPr>
              <p:nvPr/>
            </p:nvSpPr>
            <p:spPr bwMode="auto">
              <a:xfrm>
                <a:off x="10987985" y="3443816"/>
                <a:ext cx="555625" cy="554037"/>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5EA4"/>
              </a:solidFill>
              <a:ln w="7620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CCDB9741-5527-4538-B478-3895667C1D42}"/>
                </a:ext>
              </a:extLst>
            </p:cNvPr>
            <p:cNvGrpSpPr/>
            <p:nvPr/>
          </p:nvGrpSpPr>
          <p:grpSpPr>
            <a:xfrm>
              <a:off x="9277552" y="2243174"/>
              <a:ext cx="2716934" cy="2400531"/>
              <a:chOff x="10916548" y="3443816"/>
              <a:chExt cx="627062" cy="554037"/>
            </a:xfrm>
            <a:solidFill>
              <a:srgbClr val="0065B0"/>
            </a:solidFill>
          </p:grpSpPr>
          <p:sp>
            <p:nvSpPr>
              <p:cNvPr id="36" name="Freeform 5">
                <a:extLst>
                  <a:ext uri="{FF2B5EF4-FFF2-40B4-BE49-F238E27FC236}">
                    <a16:creationId xmlns:a16="http://schemas.microsoft.com/office/drawing/2014/main" id="{B9BAC170-B888-4638-9075-CC545B27D122}"/>
                  </a:ext>
                </a:extLst>
              </p:cNvPr>
              <p:cNvSpPr>
                <a:spLocks/>
              </p:cNvSpPr>
              <p:nvPr/>
            </p:nvSpPr>
            <p:spPr bwMode="auto">
              <a:xfrm>
                <a:off x="10916548" y="3443816"/>
                <a:ext cx="555625" cy="554037"/>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A46DDCD7-A4A2-473D-B010-CFD3695A00D9}"/>
                  </a:ext>
                </a:extLst>
              </p:cNvPr>
              <p:cNvSpPr>
                <a:spLocks/>
              </p:cNvSpPr>
              <p:nvPr/>
            </p:nvSpPr>
            <p:spPr bwMode="auto">
              <a:xfrm>
                <a:off x="10987985" y="3443816"/>
                <a:ext cx="555625" cy="554037"/>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5E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2E76F96E-1F56-4B4E-98BA-BF72BCA92984}"/>
                  </a:ext>
                </a:extLst>
              </p14:cNvPr>
              <p14:cNvContentPartPr/>
              <p14:nvPr/>
            </p14:nvContentPartPr>
            <p14:xfrm>
              <a:off x="4787972" y="2770723"/>
              <a:ext cx="3519893" cy="1912707"/>
            </p14:xfrm>
          </p:contentPart>
        </mc:Choice>
        <mc:Fallback xmlns="">
          <p:pic>
            <p:nvPicPr>
              <p:cNvPr id="48" name="Ink 47">
                <a:extLst>
                  <a:ext uri="{FF2B5EF4-FFF2-40B4-BE49-F238E27FC236}">
                    <a16:creationId xmlns:a16="http://schemas.microsoft.com/office/drawing/2014/main" id="{2E76F96E-1F56-4B4E-98BA-BF72BCA92984}"/>
                  </a:ext>
                </a:extLst>
              </p:cNvPr>
              <p:cNvPicPr/>
              <p:nvPr/>
            </p:nvPicPr>
            <p:blipFill>
              <a:blip r:embed="rId5"/>
              <a:stretch>
                <a:fillRect/>
              </a:stretch>
            </p:blipFill>
            <p:spPr>
              <a:xfrm>
                <a:off x="4751970" y="2734729"/>
                <a:ext cx="3591537" cy="1984335"/>
              </a:xfrm>
              <a:prstGeom prst="rect">
                <a:avLst/>
              </a:prstGeom>
            </p:spPr>
          </p:pic>
        </mc:Fallback>
      </mc:AlternateContent>
    </p:spTree>
    <p:extLst>
      <p:ext uri="{BB962C8B-B14F-4D97-AF65-F5344CB8AC3E}">
        <p14:creationId xmlns:p14="http://schemas.microsoft.com/office/powerpoint/2010/main" val="255348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750"/>
                                        <p:tgtEl>
                                          <p:spTgt spid="56"/>
                                        </p:tgtEl>
                                      </p:cBhvr>
                                    </p:animEffect>
                                  </p:childTnLst>
                                </p:cTn>
                              </p:par>
                              <p:par>
                                <p:cTn id="8" presetID="42" presetClass="path" presetSubtype="0" decel="100000" fill="hold" nodeType="withEffect">
                                  <p:stCondLst>
                                    <p:cond delay="0"/>
                                  </p:stCondLst>
                                  <p:childTnLst>
                                    <p:animMotion origin="layout" path="M -1.25E-6 -3.7037E-6 L -0.01328 -3.7037E-6 " pathEditMode="relative" rAng="0" ptsTypes="AA">
                                      <p:cBhvr>
                                        <p:cTn id="9" dur="750" spd="-100000" fill="hold"/>
                                        <p:tgtEl>
                                          <p:spTgt spid="56"/>
                                        </p:tgtEl>
                                        <p:attrNameLst>
                                          <p:attrName>ppt_x</p:attrName>
                                          <p:attrName>ppt_y</p:attrName>
                                        </p:attrNameLst>
                                      </p:cBhvr>
                                      <p:rCtr x="-664" y="0"/>
                                    </p:animMotion>
                                  </p:childTnLst>
                                </p:cTn>
                              </p:par>
                              <p:par>
                                <p:cTn id="10" presetID="10" presetClass="entr" presetSubtype="0" fill="hold" nodeType="with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750"/>
                                        <p:tgtEl>
                                          <p:spTgt spid="57"/>
                                        </p:tgtEl>
                                      </p:cBhvr>
                                    </p:animEffect>
                                  </p:childTnLst>
                                </p:cTn>
                              </p:par>
                              <p:par>
                                <p:cTn id="13" presetID="42" presetClass="path" presetSubtype="0" decel="100000" fill="hold" nodeType="withEffect">
                                  <p:stCondLst>
                                    <p:cond delay="0"/>
                                  </p:stCondLst>
                                  <p:childTnLst>
                                    <p:animMotion origin="layout" path="M -1.25E-6 -3.7037E-6 L -0.01328 -3.7037E-6 " pathEditMode="relative" rAng="0" ptsTypes="AA">
                                      <p:cBhvr>
                                        <p:cTn id="14" dur="750" spd="-100000" fill="hold"/>
                                        <p:tgtEl>
                                          <p:spTgt spid="57"/>
                                        </p:tgtEl>
                                        <p:attrNameLst>
                                          <p:attrName>ppt_x</p:attrName>
                                          <p:attrName>ppt_y</p:attrName>
                                        </p:attrNameLst>
                                      </p:cBhvr>
                                      <p:rCtr x="-664" y="0"/>
                                    </p:animMotion>
                                  </p:childTnLst>
                                </p:cTn>
                              </p:par>
                            </p:childTnLst>
                          </p:cTn>
                        </p:par>
                        <p:par>
                          <p:cTn id="15" fill="hold">
                            <p:stCondLst>
                              <p:cond delay="750"/>
                            </p:stCondLst>
                            <p:childTnLst>
                              <p:par>
                                <p:cTn id="16" presetID="53" presetClass="entr" presetSubtype="16"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p:cTn id="18" dur="500" fill="hold"/>
                                        <p:tgtEl>
                                          <p:spTgt spid="61"/>
                                        </p:tgtEl>
                                        <p:attrNameLst>
                                          <p:attrName>ppt_w</p:attrName>
                                        </p:attrNameLst>
                                      </p:cBhvr>
                                      <p:tavLst>
                                        <p:tav tm="0">
                                          <p:val>
                                            <p:fltVal val="0"/>
                                          </p:val>
                                        </p:tav>
                                        <p:tav tm="100000">
                                          <p:val>
                                            <p:strVal val="#ppt_w"/>
                                          </p:val>
                                        </p:tav>
                                      </p:tavLst>
                                    </p:anim>
                                    <p:anim calcmode="lin" valueType="num">
                                      <p:cBhvr>
                                        <p:cTn id="19" dur="500" fill="hold"/>
                                        <p:tgtEl>
                                          <p:spTgt spid="61"/>
                                        </p:tgtEl>
                                        <p:attrNameLst>
                                          <p:attrName>ppt_h</p:attrName>
                                        </p:attrNameLst>
                                      </p:cBhvr>
                                      <p:tavLst>
                                        <p:tav tm="0">
                                          <p:val>
                                            <p:fltVal val="0"/>
                                          </p:val>
                                        </p:tav>
                                        <p:tav tm="100000">
                                          <p:val>
                                            <p:strVal val="#ppt_h"/>
                                          </p:val>
                                        </p:tav>
                                      </p:tavLst>
                                    </p:anim>
                                    <p:animEffect transition="in" filter="fade">
                                      <p:cBhvr>
                                        <p:cTn id="20" dur="500"/>
                                        <p:tgtEl>
                                          <p:spTgt spid="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750"/>
                                        <p:tgtEl>
                                          <p:spTgt spid="62"/>
                                        </p:tgtEl>
                                      </p:cBhvr>
                                    </p:animEffect>
                                  </p:childTnLst>
                                </p:cTn>
                              </p:par>
                              <p:par>
                                <p:cTn id="24" presetID="42" presetClass="path" presetSubtype="0" decel="100000" fill="hold" grpId="1" nodeType="withEffect">
                                  <p:stCondLst>
                                    <p:cond delay="0"/>
                                  </p:stCondLst>
                                  <p:childTnLst>
                                    <p:animMotion origin="layout" path="M -1.25E-6 -3.7037E-6 L -0.01328 -3.7037E-6 " pathEditMode="relative" rAng="0" ptsTypes="AA">
                                      <p:cBhvr>
                                        <p:cTn id="25" dur="750" spd="-100000" fill="hold"/>
                                        <p:tgtEl>
                                          <p:spTgt spid="62"/>
                                        </p:tgtEl>
                                        <p:attrNameLst>
                                          <p:attrName>ppt_x</p:attrName>
                                          <p:attrName>ppt_y</p:attrName>
                                        </p:attrNameLst>
                                      </p:cBhvr>
                                      <p:rCtr x="-664" y="0"/>
                                    </p:animMotion>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750"/>
                                        <p:tgtEl>
                                          <p:spTgt spid="22"/>
                                        </p:tgtEl>
                                      </p:cBhvr>
                                    </p:animEffect>
                                  </p:childTnLst>
                                </p:cTn>
                              </p:par>
                              <p:par>
                                <p:cTn id="36" presetID="42" presetClass="path" presetSubtype="0" decel="100000" fill="hold" nodeType="withEffect">
                                  <p:stCondLst>
                                    <p:cond delay="0"/>
                                  </p:stCondLst>
                                  <p:childTnLst>
                                    <p:animMotion origin="layout" path="M -1.04167E-6 2.22222E-6 L -0.01328 2.22222E-6 " pathEditMode="relative" rAng="0" ptsTypes="AA">
                                      <p:cBhvr>
                                        <p:cTn id="37" dur="750" spd="-100000" fill="hold"/>
                                        <p:tgtEl>
                                          <p:spTgt spid="22"/>
                                        </p:tgtEl>
                                        <p:attrNameLst>
                                          <p:attrName>ppt_x</p:attrName>
                                          <p:attrName>ppt_y</p:attrName>
                                        </p:attrNameLst>
                                      </p:cBhvr>
                                      <p:rCtr x="-664" y="0"/>
                                    </p:animMotion>
                                  </p:childTnLst>
                                </p:cTn>
                              </p:par>
                              <p:par>
                                <p:cTn id="38" presetID="1" presetClass="entr" presetSubtype="0" fill="hold" nodeType="withEffect">
                                  <p:stCondLst>
                                    <p:cond delay="0"/>
                                  </p:stCondLst>
                                  <p:childTnLst>
                                    <p:set>
                                      <p:cBhvr>
                                        <p:cTn id="39" dur="1" fill="hold">
                                          <p:stCondLst>
                                            <p:cond delay="499"/>
                                          </p:stCondLst>
                                        </p:cTn>
                                        <p:tgtEl>
                                          <p:spTgt spid="33"/>
                                        </p:tgtEl>
                                        <p:attrNameLst>
                                          <p:attrName>style.visibility</p:attrName>
                                        </p:attrNameLst>
                                      </p:cBhvr>
                                      <p:to>
                                        <p:strVal val="visible"/>
                                      </p:to>
                                    </p:set>
                                  </p:childTnLst>
                                </p:cTn>
                              </p:par>
                              <p:par>
                                <p:cTn id="40" presetID="6" presetClass="emph" presetSubtype="0" accel="100000" autoRev="1" fill="hold" nodeType="withEffect">
                                  <p:stCondLst>
                                    <p:cond delay="0"/>
                                  </p:stCondLst>
                                  <p:childTnLst>
                                    <p:animScale>
                                      <p:cBhvr>
                                        <p:cTn id="41" dur="500" fill="hold"/>
                                        <p:tgtEl>
                                          <p:spTgt spid="33"/>
                                        </p:tgtEl>
                                      </p:cBhvr>
                                      <p:by x="0" y="0"/>
                                    </p:animScale>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p:bldP spid="62" grpId="1"/>
      <p:bldP spid="71" grpId="0" animBg="1"/>
      <p:bldP spid="7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der Dev Tour template v2.potx" id="{F17403C9-B31A-4443-89EB-31DB62E2042B}" vid="{B1E0BB34-2938-4203-A6CE-D358F46DFE0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der Dev Tour template v2.potx" id="{AFA6B6AA-989D-4216-BD62-3AC54CC3246C}" vid="{1CB99B29-D214-44D7-B747-84D684FF3B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5A2A74885324FAA51B103932E06B0" ma:contentTypeVersion="9" ma:contentTypeDescription="Create a new document." ma:contentTypeScope="" ma:versionID="4db2e45b3f0744859191045f5bc93be7">
  <xsd:schema xmlns:xsd="http://www.w3.org/2001/XMLSchema" xmlns:xs="http://www.w3.org/2001/XMLSchema" xmlns:p="http://schemas.microsoft.com/office/2006/metadata/properties" xmlns:ns2="1ba15d1b-fe4d-4720-ae79-fbb0e0eec9c3" xmlns:ns3="96fef153-7240-4a3f-a3a3-6b254343105e" targetNamespace="http://schemas.microsoft.com/office/2006/metadata/properties" ma:root="true" ma:fieldsID="1022b8a65087f194855743a4e8ea9d42" ns2:_="" ns3:_="">
    <xsd:import namespace="1ba15d1b-fe4d-4720-ae79-fbb0e0eec9c3"/>
    <xsd:import namespace="96fef153-7240-4a3f-a3a3-6b25434310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AutoKeyPoints" minOccurs="0"/>
                <xsd:element ref="ns2:MediaServiceKeyPoint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15d1b-fe4d-4720-ae79-fbb0e0eec9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fef153-7240-4a3f-a3a3-6b254343105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5.xml><?xml version="1.0" encoding="utf-8"?>
<athena xmlns="http://schemas.microsoft.com/edu/athena" version="0.1.3396.0">
  <timings duration="67288"/>
</athena>
</file>

<file path=customXml/itemProps1.xml><?xml version="1.0" encoding="utf-8"?>
<ds:datastoreItem xmlns:ds="http://schemas.openxmlformats.org/officeDocument/2006/customXml" ds:itemID="{20C538DF-E8F7-4E17-881C-05D5F58A07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a15d1b-fe4d-4720-ae79-fbb0e0eec9c3"/>
    <ds:schemaRef ds:uri="96fef153-7240-4a3f-a3a3-6b2543431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BB3965-280B-49D7-AC99-7866BFFFF2DF}">
  <ds:schemaRefs>
    <ds:schemaRef ds:uri="http://schemas.microsoft.com/sharepoint/v3/contenttype/forms"/>
  </ds:schemaRefs>
</ds:datastoreItem>
</file>

<file path=customXml/itemProps3.xml><?xml version="1.0" encoding="utf-8"?>
<ds:datastoreItem xmlns:ds="http://schemas.openxmlformats.org/officeDocument/2006/customXml" ds:itemID="{87A98A17-1F77-41F2-830B-66EC44697005}">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C2665FEB-CB42-DB4F-8B1C-BE8DFAD63C72}">
  <ds:schemaRefs>
    <ds:schemaRef ds:uri="http://schemas.microsoft.com/edu/athena"/>
  </ds:schemaRefs>
</ds:datastoreItem>
</file>

<file path=customXml/itemProps5.xml><?xml version="1.0" encoding="utf-8"?>
<ds:datastoreItem xmlns:ds="http://schemas.openxmlformats.org/officeDocument/2006/customXml" ds:itemID="{D992E213-97AD-844D-A815-DD01B2D6288C}">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0</TotalTime>
  <Words>3264</Words>
  <Application>Microsoft Office PowerPoint</Application>
  <PresentationFormat>Widescreen</PresentationFormat>
  <Paragraphs>628</Paragraphs>
  <Slides>36</Slides>
  <Notes>26</Notes>
  <HiddenSlides>16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Semibold</vt:lpstr>
      <vt:lpstr>Wingdings</vt:lpstr>
      <vt:lpstr>Office Theme</vt:lpstr>
      <vt:lpstr>1_Office Theme</vt:lpstr>
      <vt:lpstr>Current State: FINAL</vt:lpstr>
      <vt:lpstr>Helpful speaker prep content</vt:lpstr>
      <vt:lpstr>Key messages / take-aways for this deck</vt:lpstr>
      <vt:lpstr>Important Presentation Notes</vt:lpstr>
      <vt:lpstr>System Requirements</vt:lpstr>
      <vt:lpstr>Speaker Technical Skills</vt:lpstr>
      <vt:lpstr>Demo Notes: Demo Name</vt:lpstr>
      <vt:lpstr>Microsoft Graph</vt:lpstr>
      <vt:lpstr>PowerPoint Presentation</vt:lpstr>
      <vt:lpstr>PowerPoint Presentation</vt:lpstr>
      <vt:lpstr>Microsoft Graph Gateway to your data in the Microsoft cloud  </vt:lpstr>
      <vt:lpstr>Microsoft 365 Platform</vt:lpstr>
      <vt:lpstr>Demo</vt:lpstr>
      <vt:lpstr>Demo Notes: Demo Name</vt:lpstr>
      <vt:lpstr>App patterns examples</vt:lpstr>
      <vt:lpstr>Microsoft Graph “a la carte” data and services</vt:lpstr>
      <vt:lpstr>Microsoft Graph-powered web apps - example</vt:lpstr>
      <vt:lpstr>Microsoft Graph-powered automation apps - example</vt:lpstr>
      <vt:lpstr>Demo</vt:lpstr>
      <vt:lpstr>Demo Notes: Demo Name</vt:lpstr>
      <vt:lpstr>PowerPoint Presentation</vt:lpstr>
      <vt:lpstr>Introducing: Microsoft Authentication Libraries</vt:lpstr>
      <vt:lpstr>Demo</vt:lpstr>
      <vt:lpstr>Demo Notes: Demo Name</vt:lpstr>
      <vt:lpstr>Demo Notes: Demo Name</vt:lpstr>
      <vt:lpstr>App patterns examples</vt:lpstr>
      <vt:lpstr>App patterns examples</vt:lpstr>
      <vt:lpstr>Microsoft Graph today | Data sets</vt:lpstr>
      <vt:lpstr>Microsoft Graph today | DevX Tooling</vt:lpstr>
      <vt:lpstr>Demo</vt:lpstr>
      <vt:lpstr>Demo Notes: Demo Name</vt:lpstr>
      <vt:lpstr>Microsoft 365 Platform</vt:lpstr>
      <vt:lpstr>Join the Developer Program</vt:lpstr>
      <vt:lpstr>Get started today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 user engagement across all your devices with Microsoft Graph</dc:title>
  <dc:creator>Alexandre Zollinger Chohfi</dc:creator>
  <cp:lastModifiedBy>Cappello, Riccardo</cp:lastModifiedBy>
  <cp:revision>1</cp:revision>
  <cp:lastPrinted>2019-05-23T15:38:43Z</cp:lastPrinted>
  <dcterms:modified xsi:type="dcterms:W3CDTF">2019-06-28T07:19:43Z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0x010100CCF5A2A74885324FAA51B103932E06B0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davecraw@microsoft.com</vt:lpwstr>
  </property>
  <property fmtid="{D5CDD505-2E9C-101B-9397-08002B2CF9AE}" pid="6" name="MSIP_Label_f42aa342-8706-4288-bd11-ebb85995028c_SetDate">
    <vt:lpwstr>2018-05-01T01:13:38.2343500Z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