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10651" r:id="rId3"/>
    <p:sldId id="1660" r:id="rId4"/>
    <p:sldId id="1685" r:id="rId5"/>
    <p:sldId id="1663" r:id="rId6"/>
    <p:sldId id="10649" r:id="rId7"/>
    <p:sldId id="1665" r:id="rId8"/>
    <p:sldId id="10650" r:id="rId9"/>
    <p:sldId id="1669" r:id="rId10"/>
    <p:sldId id="259" r:id="rId11"/>
    <p:sldId id="324" r:id="rId12"/>
    <p:sldId id="325" r:id="rId13"/>
    <p:sldId id="326" r:id="rId14"/>
    <p:sldId id="303" r:id="rId15"/>
    <p:sldId id="327" r:id="rId16"/>
    <p:sldId id="319" r:id="rId17"/>
    <p:sldId id="328" r:id="rId18"/>
    <p:sldId id="339" r:id="rId19"/>
    <p:sldId id="330" r:id="rId20"/>
    <p:sldId id="331" r:id="rId21"/>
    <p:sldId id="332" r:id="rId22"/>
    <p:sldId id="340" r:id="rId23"/>
    <p:sldId id="333" r:id="rId24"/>
    <p:sldId id="334" r:id="rId25"/>
    <p:sldId id="337" r:id="rId26"/>
    <p:sldId id="341"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4FE"/>
    <a:srgbClr val="0079D6"/>
    <a:srgbClr val="007FFF"/>
    <a:srgbClr val="0077FF"/>
    <a:srgbClr val="0079FF"/>
    <a:srgbClr val="0078FF"/>
    <a:srgbClr val="007F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87779" autoAdjust="0"/>
  </p:normalViewPr>
  <p:slideViewPr>
    <p:cSldViewPr snapToGrid="0">
      <p:cViewPr varScale="1">
        <p:scale>
          <a:sx n="100" d="100"/>
          <a:sy n="100" d="100"/>
        </p:scale>
        <p:origin x="936" y="8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Parenzan" userId="a83bbb23f3e251dc" providerId="LiveId" clId="{D1D9FDC6-4143-4BCE-B90E-6A83642F2E87}"/>
  </pc:docChgLst>
  <pc:docChgLst>
    <pc:chgData name="Marco Parenzan" userId="a83bbb23f3e251dc" providerId="LiveId" clId="{D2C79D79-D913-4063-AE51-EC18A54330F6}"/>
    <pc:docChg chg="undo custSel addSld delSld modSld modMainMaster">
      <pc:chgData name="Marco Parenzan" userId="a83bbb23f3e251dc" providerId="LiveId" clId="{D2C79D79-D913-4063-AE51-EC18A54330F6}" dt="2018-09-16T18:53:53.159" v="134" actId="1076"/>
      <pc:docMkLst>
        <pc:docMk/>
      </pc:docMkLst>
      <pc:sldChg chg="addSp delSp modSp">
        <pc:chgData name="Marco Parenzan" userId="a83bbb23f3e251dc" providerId="LiveId" clId="{D2C79D79-D913-4063-AE51-EC18A54330F6}" dt="2018-09-16T18:33:16.116" v="20"/>
        <pc:sldMkLst>
          <pc:docMk/>
          <pc:sldMk cId="3641753342" sldId="256"/>
        </pc:sldMkLst>
        <pc:picChg chg="add del mod">
          <ac:chgData name="Marco Parenzan" userId="a83bbb23f3e251dc" providerId="LiveId" clId="{D2C79D79-D913-4063-AE51-EC18A54330F6}" dt="2018-09-16T18:33:16.116" v="20"/>
          <ac:picMkLst>
            <pc:docMk/>
            <pc:sldMk cId="3641753342" sldId="256"/>
            <ac:picMk id="5" creationId="{8E98BF78-8934-4E59-9F70-7CC52ADDF701}"/>
          </ac:picMkLst>
        </pc:picChg>
      </pc:sldChg>
      <pc:sldChg chg="add del">
        <pc:chgData name="Marco Parenzan" userId="a83bbb23f3e251dc" providerId="LiveId" clId="{D2C79D79-D913-4063-AE51-EC18A54330F6}" dt="2018-09-16T18:35:03.467" v="47" actId="2696"/>
        <pc:sldMkLst>
          <pc:docMk/>
          <pc:sldMk cId="1854273156" sldId="258"/>
        </pc:sldMkLst>
      </pc:sldChg>
      <pc:sldMasterChg chg="modSldLayout">
        <pc:chgData name="Marco Parenzan" userId="a83bbb23f3e251dc" providerId="LiveId" clId="{D2C79D79-D913-4063-AE51-EC18A54330F6}" dt="2018-09-16T18:53:53.159" v="134" actId="1076"/>
        <pc:sldMasterMkLst>
          <pc:docMk/>
          <pc:sldMasterMk cId="3222159714" sldId="2147483648"/>
        </pc:sldMasterMkLst>
        <pc:sldLayoutChg chg="addSp delSp modSp">
          <pc:chgData name="Marco Parenzan" userId="a83bbb23f3e251dc" providerId="LiveId" clId="{D2C79D79-D913-4063-AE51-EC18A54330F6}" dt="2018-09-16T18:53:53.159" v="134" actId="1076"/>
          <pc:sldLayoutMkLst>
            <pc:docMk/>
            <pc:sldMasterMk cId="3222159714" sldId="2147483648"/>
            <pc:sldLayoutMk cId="1262761812" sldId="2147483649"/>
          </pc:sldLayoutMkLst>
          <pc:spChg chg="mod">
            <ac:chgData name="Marco Parenzan" userId="a83bbb23f3e251dc" providerId="LiveId" clId="{D2C79D79-D913-4063-AE51-EC18A54330F6}" dt="2018-09-16T18:30:56.524" v="4" actId="207"/>
            <ac:spMkLst>
              <pc:docMk/>
              <pc:sldMasterMk cId="3222159714" sldId="2147483648"/>
              <pc:sldLayoutMk cId="1262761812" sldId="2147483649"/>
              <ac:spMk id="13" creationId="{00EFC4E4-BB84-457D-9CC9-148F4E247465}"/>
            </ac:spMkLst>
          </pc:spChg>
          <pc:spChg chg="add mod ord">
            <ac:chgData name="Marco Parenzan" userId="a83bbb23f3e251dc" providerId="LiveId" clId="{D2C79D79-D913-4063-AE51-EC18A54330F6}" dt="2018-09-16T18:53:53.159" v="134" actId="1076"/>
            <ac:spMkLst>
              <pc:docMk/>
              <pc:sldMasterMk cId="3222159714" sldId="2147483648"/>
              <pc:sldLayoutMk cId="1262761812" sldId="2147483649"/>
              <ac:spMk id="15" creationId="{41B4813C-C549-44D0-B22D-7E199204EC96}"/>
            </ac:spMkLst>
          </pc:spChg>
          <pc:picChg chg="add mod">
            <ac:chgData name="Marco Parenzan" userId="a83bbb23f3e251dc" providerId="LiveId" clId="{D2C79D79-D913-4063-AE51-EC18A54330F6}" dt="2018-09-16T18:29:38.271" v="3" actId="1076"/>
            <ac:picMkLst>
              <pc:docMk/>
              <pc:sldMasterMk cId="3222159714" sldId="2147483648"/>
              <pc:sldLayoutMk cId="1262761812" sldId="2147483649"/>
              <ac:picMk id="4" creationId="{18C3185D-308D-45FE-A89F-AAB103446725}"/>
            </ac:picMkLst>
          </pc:picChg>
          <pc:picChg chg="add mod">
            <ac:chgData name="Marco Parenzan" userId="a83bbb23f3e251dc" providerId="LiveId" clId="{D2C79D79-D913-4063-AE51-EC18A54330F6}" dt="2018-09-16T18:53:53.159" v="134" actId="1076"/>
            <ac:picMkLst>
              <pc:docMk/>
              <pc:sldMasterMk cId="3222159714" sldId="2147483648"/>
              <pc:sldLayoutMk cId="1262761812" sldId="2147483649"/>
              <ac:picMk id="5" creationId="{EDC0F734-943C-4B3E-9DC0-530A89772B2D}"/>
            </ac:picMkLst>
          </pc:picChg>
          <pc:picChg chg="add mod">
            <ac:chgData name="Marco Parenzan" userId="a83bbb23f3e251dc" providerId="LiveId" clId="{D2C79D79-D913-4063-AE51-EC18A54330F6}" dt="2018-09-16T18:33:53.497" v="31" actId="1076"/>
            <ac:picMkLst>
              <pc:docMk/>
              <pc:sldMasterMk cId="3222159714" sldId="2147483648"/>
              <pc:sldLayoutMk cId="1262761812" sldId="2147483649"/>
              <ac:picMk id="6" creationId="{76A9CA11-D87C-4E94-94B6-9FEE43DA7822}"/>
            </ac:picMkLst>
          </pc:picChg>
          <pc:picChg chg="del">
            <ac:chgData name="Marco Parenzan" userId="a83bbb23f3e251dc" providerId="LiveId" clId="{D2C79D79-D913-4063-AE51-EC18A54330F6}" dt="2018-09-16T18:29:04.851" v="0" actId="478"/>
            <ac:picMkLst>
              <pc:docMk/>
              <pc:sldMasterMk cId="3222159714" sldId="2147483648"/>
              <pc:sldLayoutMk cId="1262761812" sldId="2147483649"/>
              <ac:picMk id="9" creationId="{EC70DD29-E05A-40D3-9B11-04D18CC4F9BA}"/>
            </ac:picMkLst>
          </pc:picChg>
          <pc:picChg chg="add mod">
            <ac:chgData name="Marco Parenzan" userId="a83bbb23f3e251dc" providerId="LiveId" clId="{D2C79D79-D913-4063-AE51-EC18A54330F6}" dt="2018-09-16T18:34:10.805" v="38" actId="12789"/>
            <ac:picMkLst>
              <pc:docMk/>
              <pc:sldMasterMk cId="3222159714" sldId="2147483648"/>
              <pc:sldLayoutMk cId="1262761812" sldId="2147483649"/>
              <ac:picMk id="10" creationId="{A320C300-901E-4580-B2B0-30D253C499A6}"/>
            </ac:picMkLst>
          </pc:picChg>
          <pc:picChg chg="mod modCrop">
            <ac:chgData name="Marco Parenzan" userId="a83bbb23f3e251dc" providerId="LiveId" clId="{D2C79D79-D913-4063-AE51-EC18A54330F6}" dt="2018-09-16T18:34:10.805" v="38" actId="12789"/>
            <ac:picMkLst>
              <pc:docMk/>
              <pc:sldMasterMk cId="3222159714" sldId="2147483648"/>
              <pc:sldLayoutMk cId="1262761812" sldId="2147483649"/>
              <ac:picMk id="11" creationId="{B111B455-7A03-4517-93C5-9530272EACED}"/>
            </ac:picMkLst>
          </pc:picChg>
          <pc:picChg chg="add del mod">
            <ac:chgData name="Marco Parenzan" userId="a83bbb23f3e251dc" providerId="LiveId" clId="{D2C79D79-D913-4063-AE51-EC18A54330F6}" dt="2018-09-16T18:51:38.186" v="128" actId="478"/>
            <ac:picMkLst>
              <pc:docMk/>
              <pc:sldMasterMk cId="3222159714" sldId="2147483648"/>
              <pc:sldLayoutMk cId="1262761812" sldId="2147483649"/>
              <ac:picMk id="12" creationId="{59BEE2FE-0FC7-412D-B2EA-49B7E5F83AE2}"/>
            </ac:picMkLst>
          </pc:picChg>
          <pc:picChg chg="del">
            <ac:chgData name="Marco Parenzan" userId="a83bbb23f3e251dc" providerId="LiveId" clId="{D2C79D79-D913-4063-AE51-EC18A54330F6}" dt="2018-09-16T18:29:11.453" v="1" actId="478"/>
            <ac:picMkLst>
              <pc:docMk/>
              <pc:sldMasterMk cId="3222159714" sldId="2147483648"/>
              <pc:sldLayoutMk cId="1262761812" sldId="2147483649"/>
              <ac:picMk id="12" creationId="{70EF00CB-3D01-4B27-AB2D-E21021376611}"/>
            </ac:picMkLst>
          </pc:picChg>
          <pc:picChg chg="add mod modCrop">
            <ac:chgData name="Marco Parenzan" userId="a83bbb23f3e251dc" providerId="LiveId" clId="{D2C79D79-D913-4063-AE51-EC18A54330F6}" dt="2018-09-16T18:34:10.805" v="38" actId="12789"/>
            <ac:picMkLst>
              <pc:docMk/>
              <pc:sldMasterMk cId="3222159714" sldId="2147483648"/>
              <pc:sldLayoutMk cId="1262761812" sldId="2147483649"/>
              <ac:picMk id="14" creationId="{A8CFD9CE-B587-4B1F-B7AA-796EC83FFCCB}"/>
            </ac:picMkLst>
          </pc:picChg>
        </pc:sldLayoutChg>
        <pc:sldLayoutChg chg="addSp delSp modSp">
          <pc:chgData name="Marco Parenzan" userId="a83bbb23f3e251dc" providerId="LiveId" clId="{D2C79D79-D913-4063-AE51-EC18A54330F6}" dt="2018-09-16T18:51:08.494" v="118" actId="1076"/>
          <pc:sldLayoutMkLst>
            <pc:docMk/>
            <pc:sldMasterMk cId="3222159714" sldId="2147483648"/>
            <pc:sldLayoutMk cId="299793077" sldId="2147483650"/>
          </pc:sldLayoutMkLst>
          <pc:spChg chg="add mod">
            <ac:chgData name="Marco Parenzan" userId="a83bbb23f3e251dc" providerId="LiveId" clId="{D2C79D79-D913-4063-AE51-EC18A54330F6}" dt="2018-09-16T18:51:08.494" v="118" actId="1076"/>
            <ac:spMkLst>
              <pc:docMk/>
              <pc:sldMasterMk cId="3222159714" sldId="2147483648"/>
              <pc:sldLayoutMk cId="299793077" sldId="2147483650"/>
              <ac:spMk id="6" creationId="{C98A9624-9541-4A5C-A032-33586FBBF220}"/>
            </ac:spMkLst>
          </pc:spChg>
          <pc:spChg chg="mod">
            <ac:chgData name="Marco Parenzan" userId="a83bbb23f3e251dc" providerId="LiveId" clId="{D2C79D79-D913-4063-AE51-EC18A54330F6}" dt="2018-09-16T18:31:57.364" v="6" actId="207"/>
            <ac:spMkLst>
              <pc:docMk/>
              <pc:sldMasterMk cId="3222159714" sldId="2147483648"/>
              <pc:sldLayoutMk cId="299793077" sldId="2147483650"/>
              <ac:spMk id="11" creationId="{7E616206-8AE3-47D1-92D2-3643A4559FA9}"/>
            </ac:spMkLst>
          </pc:spChg>
          <pc:picChg chg="add del">
            <ac:chgData name="Marco Parenzan" userId="a83bbb23f3e251dc" providerId="LiveId" clId="{D2C79D79-D913-4063-AE51-EC18A54330F6}" dt="2018-09-16T18:40:11.137" v="56"/>
            <ac:picMkLst>
              <pc:docMk/>
              <pc:sldMasterMk cId="3222159714" sldId="2147483648"/>
              <pc:sldLayoutMk cId="299793077" sldId="2147483650"/>
              <ac:picMk id="4" creationId="{2FA4E3F3-5E4C-4F08-BF19-0081E12D6DFE}"/>
            </ac:picMkLst>
          </pc:picChg>
          <pc:picChg chg="add mod">
            <ac:chgData name="Marco Parenzan" userId="a83bbb23f3e251dc" providerId="LiveId" clId="{D2C79D79-D913-4063-AE51-EC18A54330F6}" dt="2018-09-16T18:50:28.098" v="85" actId="1076"/>
            <ac:picMkLst>
              <pc:docMk/>
              <pc:sldMasterMk cId="3222159714" sldId="2147483648"/>
              <pc:sldLayoutMk cId="299793077" sldId="2147483650"/>
              <ac:picMk id="4" creationId="{CE37522E-B954-457C-9F10-8F2A4653E212}"/>
            </ac:picMkLst>
          </pc:picChg>
          <pc:picChg chg="add mod">
            <ac:chgData name="Marco Parenzan" userId="a83bbb23f3e251dc" providerId="LiveId" clId="{D2C79D79-D913-4063-AE51-EC18A54330F6}" dt="2018-09-16T18:40:23.272" v="61" actId="1076"/>
            <ac:picMkLst>
              <pc:docMk/>
              <pc:sldMasterMk cId="3222159714" sldId="2147483648"/>
              <pc:sldLayoutMk cId="299793077" sldId="2147483650"/>
              <ac:picMk id="5" creationId="{A329BF47-6189-44A7-92F0-74610E7C6F19}"/>
            </ac:picMkLst>
          </pc:picChg>
          <pc:picChg chg="add del mod">
            <ac:chgData name="Marco Parenzan" userId="a83bbb23f3e251dc" providerId="LiveId" clId="{D2C79D79-D913-4063-AE51-EC18A54330F6}" dt="2018-09-16T18:35:46.263" v="54" actId="478"/>
            <ac:picMkLst>
              <pc:docMk/>
              <pc:sldMasterMk cId="3222159714" sldId="2147483648"/>
              <pc:sldLayoutMk cId="299793077" sldId="2147483650"/>
              <ac:picMk id="8" creationId="{AE05D12A-611A-4B99-9837-A95DD320DC75}"/>
            </ac:picMkLst>
          </pc:picChg>
          <pc:picChg chg="add mod">
            <ac:chgData name="Marco Parenzan" userId="a83bbb23f3e251dc" providerId="LiveId" clId="{D2C79D79-D913-4063-AE51-EC18A54330F6}" dt="2018-09-16T18:42:54.941" v="72" actId="1076"/>
            <ac:picMkLst>
              <pc:docMk/>
              <pc:sldMasterMk cId="3222159714" sldId="2147483648"/>
              <pc:sldLayoutMk cId="299793077" sldId="2147483650"/>
              <ac:picMk id="9" creationId="{5929077A-166E-4D06-B3C4-4E9192EDF7C9}"/>
            </ac:picMkLst>
          </pc:picChg>
          <pc:picChg chg="del">
            <ac:chgData name="Marco Parenzan" userId="a83bbb23f3e251dc" providerId="LiveId" clId="{D2C79D79-D913-4063-AE51-EC18A54330F6}" dt="2018-09-16T18:32:00.813" v="7" actId="478"/>
            <ac:picMkLst>
              <pc:docMk/>
              <pc:sldMasterMk cId="3222159714" sldId="2147483648"/>
              <pc:sldLayoutMk cId="299793077" sldId="2147483650"/>
              <ac:picMk id="10" creationId="{E7A5C4DD-E1E7-4BB9-9515-35C088696085}"/>
            </ac:picMkLst>
          </pc:picChg>
          <pc:picChg chg="add del mod">
            <ac:chgData name="Marco Parenzan" userId="a83bbb23f3e251dc" providerId="LiveId" clId="{D2C79D79-D913-4063-AE51-EC18A54330F6}" dt="2018-09-16T18:35:41.393" v="53" actId="478"/>
            <ac:picMkLst>
              <pc:docMk/>
              <pc:sldMasterMk cId="3222159714" sldId="2147483648"/>
              <pc:sldLayoutMk cId="299793077" sldId="2147483650"/>
              <ac:picMk id="12" creationId="{91FFE4E4-9848-4918-B95E-4736EF396DA4}"/>
            </ac:picMkLst>
          </pc:picChg>
          <pc:picChg chg="mod">
            <ac:chgData name="Marco Parenzan" userId="a83bbb23f3e251dc" providerId="LiveId" clId="{D2C79D79-D913-4063-AE51-EC18A54330F6}" dt="2018-09-16T18:49:09.212" v="79" actId="1076"/>
            <ac:picMkLst>
              <pc:docMk/>
              <pc:sldMasterMk cId="3222159714" sldId="2147483648"/>
              <pc:sldLayoutMk cId="299793077" sldId="2147483650"/>
              <ac:picMk id="14" creationId="{3EFA9AA6-275F-4007-BFC0-C6D3B0751C2C}"/>
            </ac:picMkLst>
          </pc:picChg>
          <pc:picChg chg="del">
            <ac:chgData name="Marco Parenzan" userId="a83bbb23f3e251dc" providerId="LiveId" clId="{D2C79D79-D913-4063-AE51-EC18A54330F6}" dt="2018-09-16T18:32:02.448" v="8" actId="478"/>
            <ac:picMkLst>
              <pc:docMk/>
              <pc:sldMasterMk cId="3222159714" sldId="2147483648"/>
              <pc:sldLayoutMk cId="299793077" sldId="2147483650"/>
              <ac:picMk id="15" creationId="{2F8A065F-86A2-41AD-97A1-B3D57F9F83BF}"/>
            </ac:picMkLst>
          </pc:picChg>
        </pc:sldLayoutChg>
        <pc:sldLayoutChg chg="addSp delSp modSp">
          <pc:chgData name="Marco Parenzan" userId="a83bbb23f3e251dc" providerId="LiveId" clId="{D2C79D79-D913-4063-AE51-EC18A54330F6}" dt="2018-09-16T18:51:15.543" v="120"/>
          <pc:sldLayoutMkLst>
            <pc:docMk/>
            <pc:sldMasterMk cId="3222159714" sldId="2147483648"/>
            <pc:sldLayoutMk cId="3292003387" sldId="2147483651"/>
          </pc:sldLayoutMkLst>
          <pc:spChg chg="del mod">
            <ac:chgData name="Marco Parenzan" userId="a83bbb23f3e251dc" providerId="LiveId" clId="{D2C79D79-D913-4063-AE51-EC18A54330F6}" dt="2018-09-16T18:43:00.739" v="73" actId="478"/>
            <ac:spMkLst>
              <pc:docMk/>
              <pc:sldMasterMk cId="3222159714" sldId="2147483648"/>
              <pc:sldLayoutMk cId="3292003387" sldId="2147483651"/>
              <ac:spMk id="7" creationId="{F7BBFBA6-8F28-41E7-B8CE-CC97CFDAF24A}"/>
            </ac:spMkLst>
          </pc:spChg>
          <pc:spChg chg="add">
            <ac:chgData name="Marco Parenzan" userId="a83bbb23f3e251dc" providerId="LiveId" clId="{D2C79D79-D913-4063-AE51-EC18A54330F6}" dt="2018-09-16T18:51:15.543" v="120"/>
            <ac:spMkLst>
              <pc:docMk/>
              <pc:sldMasterMk cId="3222159714" sldId="2147483648"/>
              <pc:sldLayoutMk cId="3292003387" sldId="2147483651"/>
              <ac:spMk id="10" creationId="{24E1307E-8939-4D10-9702-E26AC3B1C0FF}"/>
            </ac:spMkLst>
          </pc:spChg>
          <pc:spChg chg="add">
            <ac:chgData name="Marco Parenzan" userId="a83bbb23f3e251dc" providerId="LiveId" clId="{D2C79D79-D913-4063-AE51-EC18A54330F6}" dt="2018-09-16T18:43:01.014" v="74"/>
            <ac:spMkLst>
              <pc:docMk/>
              <pc:sldMasterMk cId="3222159714" sldId="2147483648"/>
              <pc:sldLayoutMk cId="3292003387" sldId="2147483651"/>
              <ac:spMk id="15" creationId="{34ADF4BC-9F8A-4DC1-90C4-EBA12403EEBE}"/>
            </ac:spMkLst>
          </pc:spChg>
          <pc:picChg chg="del">
            <ac:chgData name="Marco Parenzan" userId="a83bbb23f3e251dc" providerId="LiveId" clId="{D2C79D79-D913-4063-AE51-EC18A54330F6}" dt="2018-09-16T18:32:05.886" v="9" actId="478"/>
            <ac:picMkLst>
              <pc:docMk/>
              <pc:sldMasterMk cId="3222159714" sldId="2147483648"/>
              <pc:sldLayoutMk cId="3292003387" sldId="2147483651"/>
              <ac:picMk id="8" creationId="{34F0263F-1D70-4B6B-B271-9587607F48E7}"/>
            </ac:picMkLst>
          </pc:picChg>
          <pc:picChg chg="add">
            <ac:chgData name="Marco Parenzan" userId="a83bbb23f3e251dc" providerId="LiveId" clId="{D2C79D79-D913-4063-AE51-EC18A54330F6}" dt="2018-09-16T18:51:15.543" v="120"/>
            <ac:picMkLst>
              <pc:docMk/>
              <pc:sldMasterMk cId="3222159714" sldId="2147483648"/>
              <pc:sldLayoutMk cId="3292003387" sldId="2147483651"/>
              <ac:picMk id="8" creationId="{EF9C9A5B-86BC-45BB-9C54-FA6279211FEF}"/>
            </ac:picMkLst>
          </pc:picChg>
          <pc:picChg chg="del">
            <ac:chgData name="Marco Parenzan" userId="a83bbb23f3e251dc" providerId="LiveId" clId="{D2C79D79-D913-4063-AE51-EC18A54330F6}" dt="2018-09-16T18:43:00.739" v="73" actId="478"/>
            <ac:picMkLst>
              <pc:docMk/>
              <pc:sldMasterMk cId="3222159714" sldId="2147483648"/>
              <pc:sldLayoutMk cId="3292003387" sldId="2147483651"/>
              <ac:picMk id="9" creationId="{08931BEB-5474-4378-BC80-1DA104EECDF3}"/>
            </ac:picMkLst>
          </pc:picChg>
          <pc:picChg chg="add">
            <ac:chgData name="Marco Parenzan" userId="a83bbb23f3e251dc" providerId="LiveId" clId="{D2C79D79-D913-4063-AE51-EC18A54330F6}" dt="2018-09-16T18:51:15.543" v="120"/>
            <ac:picMkLst>
              <pc:docMk/>
              <pc:sldMasterMk cId="3222159714" sldId="2147483648"/>
              <pc:sldLayoutMk cId="3292003387" sldId="2147483651"/>
              <ac:picMk id="9" creationId="{1212FC93-D0A2-4A04-8569-B148851AA7DC}"/>
            </ac:picMkLst>
          </pc:picChg>
          <pc:picChg chg="del">
            <ac:chgData name="Marco Parenzan" userId="a83bbb23f3e251dc" providerId="LiveId" clId="{D2C79D79-D913-4063-AE51-EC18A54330F6}" dt="2018-09-16T18:32:06.208" v="10" actId="478"/>
            <ac:picMkLst>
              <pc:docMk/>
              <pc:sldMasterMk cId="3222159714" sldId="2147483648"/>
              <pc:sldLayoutMk cId="3292003387" sldId="2147483651"/>
              <ac:picMk id="10" creationId="{F6D950C7-7CE5-4088-AFE6-AEE1324F464C}"/>
            </ac:picMkLst>
          </pc:picChg>
          <pc:picChg chg="add del">
            <ac:chgData name="Marco Parenzan" userId="a83bbb23f3e251dc" providerId="LiveId" clId="{D2C79D79-D913-4063-AE51-EC18A54330F6}" dt="2018-09-16T18:40:28.249" v="64" actId="478"/>
            <ac:picMkLst>
              <pc:docMk/>
              <pc:sldMasterMk cId="3222159714" sldId="2147483648"/>
              <pc:sldLayoutMk cId="3292003387" sldId="2147483651"/>
              <ac:picMk id="11" creationId="{2D0F24CD-48C5-4D65-930C-F1DCC2A2A87E}"/>
            </ac:picMkLst>
          </pc:picChg>
          <pc:picChg chg="add del">
            <ac:chgData name="Marco Parenzan" userId="a83bbb23f3e251dc" providerId="LiveId" clId="{D2C79D79-D913-4063-AE51-EC18A54330F6}" dt="2018-09-16T18:43:00.739" v="73" actId="478"/>
            <ac:picMkLst>
              <pc:docMk/>
              <pc:sldMasterMk cId="3222159714" sldId="2147483648"/>
              <pc:sldLayoutMk cId="3292003387" sldId="2147483651"/>
              <ac:picMk id="12" creationId="{80FFFA48-1CBC-4308-810F-A3BE228D3FA2}"/>
            </ac:picMkLst>
          </pc:picChg>
          <pc:picChg chg="add del">
            <ac:chgData name="Marco Parenzan" userId="a83bbb23f3e251dc" providerId="LiveId" clId="{D2C79D79-D913-4063-AE51-EC18A54330F6}" dt="2018-09-16T18:40:27.133" v="63"/>
            <ac:picMkLst>
              <pc:docMk/>
              <pc:sldMasterMk cId="3222159714" sldId="2147483648"/>
              <pc:sldLayoutMk cId="3292003387" sldId="2147483651"/>
              <ac:picMk id="13" creationId="{C09819AA-0ECA-446D-A584-11AAE2C6C50E}"/>
            </ac:picMkLst>
          </pc:picChg>
          <pc:picChg chg="add del">
            <ac:chgData name="Marco Parenzan" userId="a83bbb23f3e251dc" providerId="LiveId" clId="{D2C79D79-D913-4063-AE51-EC18A54330F6}" dt="2018-09-16T18:43:00.739" v="73" actId="478"/>
            <ac:picMkLst>
              <pc:docMk/>
              <pc:sldMasterMk cId="3222159714" sldId="2147483648"/>
              <pc:sldLayoutMk cId="3292003387" sldId="2147483651"/>
              <ac:picMk id="14" creationId="{A992B0A4-D53B-4603-A459-9E743D1A2AC6}"/>
            </ac:picMkLst>
          </pc:picChg>
          <pc:picChg chg="add del">
            <ac:chgData name="Marco Parenzan" userId="a83bbb23f3e251dc" providerId="LiveId" clId="{D2C79D79-D913-4063-AE51-EC18A54330F6}" dt="2018-09-16T18:51:15.233" v="119" actId="478"/>
            <ac:picMkLst>
              <pc:docMk/>
              <pc:sldMasterMk cId="3222159714" sldId="2147483648"/>
              <pc:sldLayoutMk cId="3292003387" sldId="2147483651"/>
              <ac:picMk id="16" creationId="{1E509C9F-0AA9-4552-9619-2AF43FE84B56}"/>
            </ac:picMkLst>
          </pc:picChg>
          <pc:picChg chg="add">
            <ac:chgData name="Marco Parenzan" userId="a83bbb23f3e251dc" providerId="LiveId" clId="{D2C79D79-D913-4063-AE51-EC18A54330F6}" dt="2018-09-16T18:43:01.014" v="74"/>
            <ac:picMkLst>
              <pc:docMk/>
              <pc:sldMasterMk cId="3222159714" sldId="2147483648"/>
              <pc:sldLayoutMk cId="3292003387" sldId="2147483651"/>
              <ac:picMk id="17" creationId="{195B4C9F-6860-46DD-A38C-FF5545BE89C1}"/>
            </ac:picMkLst>
          </pc:picChg>
          <pc:picChg chg="add">
            <ac:chgData name="Marco Parenzan" userId="a83bbb23f3e251dc" providerId="LiveId" clId="{D2C79D79-D913-4063-AE51-EC18A54330F6}" dt="2018-09-16T18:43:01.014" v="74"/>
            <ac:picMkLst>
              <pc:docMk/>
              <pc:sldMasterMk cId="3222159714" sldId="2147483648"/>
              <pc:sldLayoutMk cId="3292003387" sldId="2147483651"/>
              <ac:picMk id="18" creationId="{5C1F5763-892F-450F-B6C4-201C8D897420}"/>
            </ac:picMkLst>
          </pc:picChg>
        </pc:sldLayoutChg>
        <pc:sldLayoutChg chg="addSp delSp modSp">
          <pc:chgData name="Marco Parenzan" userId="a83bbb23f3e251dc" providerId="LiveId" clId="{D2C79D79-D913-4063-AE51-EC18A54330F6}" dt="2018-09-16T18:51:18.174" v="122"/>
          <pc:sldLayoutMkLst>
            <pc:docMk/>
            <pc:sldMasterMk cId="3222159714" sldId="2147483648"/>
            <pc:sldLayoutMk cId="1783449281" sldId="2147483652"/>
          </pc:sldLayoutMkLst>
          <pc:spChg chg="del mod">
            <ac:chgData name="Marco Parenzan" userId="a83bbb23f3e251dc" providerId="LiveId" clId="{D2C79D79-D913-4063-AE51-EC18A54330F6}" dt="2018-09-16T18:43:03.614" v="75" actId="478"/>
            <ac:spMkLst>
              <pc:docMk/>
              <pc:sldMasterMk cId="3222159714" sldId="2147483648"/>
              <pc:sldLayoutMk cId="1783449281" sldId="2147483652"/>
              <ac:spMk id="8" creationId="{E64BFECA-5840-4666-AC86-8B43619F1747}"/>
            </ac:spMkLst>
          </pc:spChg>
          <pc:spChg chg="add">
            <ac:chgData name="Marco Parenzan" userId="a83bbb23f3e251dc" providerId="LiveId" clId="{D2C79D79-D913-4063-AE51-EC18A54330F6}" dt="2018-09-16T18:51:18.174" v="122"/>
            <ac:spMkLst>
              <pc:docMk/>
              <pc:sldMasterMk cId="3222159714" sldId="2147483648"/>
              <pc:sldLayoutMk cId="1783449281" sldId="2147483652"/>
              <ac:spMk id="11" creationId="{9A845080-7077-40A2-9732-8B950127D256}"/>
            </ac:spMkLst>
          </pc:spChg>
          <pc:spChg chg="add">
            <ac:chgData name="Marco Parenzan" userId="a83bbb23f3e251dc" providerId="LiveId" clId="{D2C79D79-D913-4063-AE51-EC18A54330F6}" dt="2018-09-16T18:43:03.789" v="76"/>
            <ac:spMkLst>
              <pc:docMk/>
              <pc:sldMasterMk cId="3222159714" sldId="2147483648"/>
              <pc:sldLayoutMk cId="1783449281" sldId="2147483652"/>
              <ac:spMk id="15" creationId="{9B002BA0-F4EB-449B-9295-725F86DC361B}"/>
            </ac:spMkLst>
          </pc:spChg>
          <pc:picChg chg="add">
            <ac:chgData name="Marco Parenzan" userId="a83bbb23f3e251dc" providerId="LiveId" clId="{D2C79D79-D913-4063-AE51-EC18A54330F6}" dt="2018-09-16T18:51:18.174" v="122"/>
            <ac:picMkLst>
              <pc:docMk/>
              <pc:sldMasterMk cId="3222159714" sldId="2147483648"/>
              <pc:sldLayoutMk cId="1783449281" sldId="2147483652"/>
              <ac:picMk id="9" creationId="{1D69DBEC-2BEB-43D2-8EEB-A617D2AA740F}"/>
            </ac:picMkLst>
          </pc:picChg>
          <pc:picChg chg="del">
            <ac:chgData name="Marco Parenzan" userId="a83bbb23f3e251dc" providerId="LiveId" clId="{D2C79D79-D913-4063-AE51-EC18A54330F6}" dt="2018-09-16T18:32:13.258" v="12" actId="478"/>
            <ac:picMkLst>
              <pc:docMk/>
              <pc:sldMasterMk cId="3222159714" sldId="2147483648"/>
              <pc:sldLayoutMk cId="1783449281" sldId="2147483652"/>
              <ac:picMk id="9" creationId="{607F5B00-3421-4DA4-BE42-EEB74425A607}"/>
            </ac:picMkLst>
          </pc:picChg>
          <pc:picChg chg="del">
            <ac:chgData name="Marco Parenzan" userId="a83bbb23f3e251dc" providerId="LiveId" clId="{D2C79D79-D913-4063-AE51-EC18A54330F6}" dt="2018-09-16T18:43:03.614" v="75" actId="478"/>
            <ac:picMkLst>
              <pc:docMk/>
              <pc:sldMasterMk cId="3222159714" sldId="2147483648"/>
              <pc:sldLayoutMk cId="1783449281" sldId="2147483652"/>
              <ac:picMk id="10" creationId="{0AF86B47-9A6B-4BCD-9A2C-9F034383ED8E}"/>
            </ac:picMkLst>
          </pc:picChg>
          <pc:picChg chg="add">
            <ac:chgData name="Marco Parenzan" userId="a83bbb23f3e251dc" providerId="LiveId" clId="{D2C79D79-D913-4063-AE51-EC18A54330F6}" dt="2018-09-16T18:51:18.174" v="122"/>
            <ac:picMkLst>
              <pc:docMk/>
              <pc:sldMasterMk cId="3222159714" sldId="2147483648"/>
              <pc:sldLayoutMk cId="1783449281" sldId="2147483652"/>
              <ac:picMk id="10" creationId="{DF78AA0D-225C-4772-A634-4D0A9509FCD7}"/>
            </ac:picMkLst>
          </pc:picChg>
          <pc:picChg chg="del">
            <ac:chgData name="Marco Parenzan" userId="a83bbb23f3e251dc" providerId="LiveId" clId="{D2C79D79-D913-4063-AE51-EC18A54330F6}" dt="2018-09-16T18:32:13.598" v="13" actId="478"/>
            <ac:picMkLst>
              <pc:docMk/>
              <pc:sldMasterMk cId="3222159714" sldId="2147483648"/>
              <pc:sldLayoutMk cId="1783449281" sldId="2147483652"/>
              <ac:picMk id="11" creationId="{C789D1DB-CFC0-49F6-AAB7-3FBFC4DD5239}"/>
            </ac:picMkLst>
          </pc:picChg>
          <pc:picChg chg="add del">
            <ac:chgData name="Marco Parenzan" userId="a83bbb23f3e251dc" providerId="LiveId" clId="{D2C79D79-D913-4063-AE51-EC18A54330F6}" dt="2018-09-16T18:40:31.953" v="66" actId="478"/>
            <ac:picMkLst>
              <pc:docMk/>
              <pc:sldMasterMk cId="3222159714" sldId="2147483648"/>
              <pc:sldLayoutMk cId="1783449281" sldId="2147483652"/>
              <ac:picMk id="12" creationId="{8D7228D9-7C4B-462C-9284-8C3A5177B0FE}"/>
            </ac:picMkLst>
          </pc:picChg>
          <pc:picChg chg="add del">
            <ac:chgData name="Marco Parenzan" userId="a83bbb23f3e251dc" providerId="LiveId" clId="{D2C79D79-D913-4063-AE51-EC18A54330F6}" dt="2018-09-16T18:43:03.614" v="75" actId="478"/>
            <ac:picMkLst>
              <pc:docMk/>
              <pc:sldMasterMk cId="3222159714" sldId="2147483648"/>
              <pc:sldLayoutMk cId="1783449281" sldId="2147483652"/>
              <ac:picMk id="13" creationId="{42A2AAC9-BFDA-4703-A115-3DC3DFECB6F5}"/>
            </ac:picMkLst>
          </pc:picChg>
          <pc:picChg chg="add del">
            <ac:chgData name="Marco Parenzan" userId="a83bbb23f3e251dc" providerId="LiveId" clId="{D2C79D79-D913-4063-AE51-EC18A54330F6}" dt="2018-09-16T18:43:03.614" v="75" actId="478"/>
            <ac:picMkLst>
              <pc:docMk/>
              <pc:sldMasterMk cId="3222159714" sldId="2147483648"/>
              <pc:sldLayoutMk cId="1783449281" sldId="2147483652"/>
              <ac:picMk id="14" creationId="{85CCB22C-11B8-4A0B-8AEB-23F44AECABDF}"/>
            </ac:picMkLst>
          </pc:picChg>
          <pc:picChg chg="add del">
            <ac:chgData name="Marco Parenzan" userId="a83bbb23f3e251dc" providerId="LiveId" clId="{D2C79D79-D913-4063-AE51-EC18A54330F6}" dt="2018-09-16T18:51:17.929" v="121" actId="478"/>
            <ac:picMkLst>
              <pc:docMk/>
              <pc:sldMasterMk cId="3222159714" sldId="2147483648"/>
              <pc:sldLayoutMk cId="1783449281" sldId="2147483652"/>
              <ac:picMk id="16" creationId="{51E986F5-43B5-4AEC-BD28-34157FF5D599}"/>
            </ac:picMkLst>
          </pc:picChg>
          <pc:picChg chg="add">
            <ac:chgData name="Marco Parenzan" userId="a83bbb23f3e251dc" providerId="LiveId" clId="{D2C79D79-D913-4063-AE51-EC18A54330F6}" dt="2018-09-16T18:43:03.789" v="76"/>
            <ac:picMkLst>
              <pc:docMk/>
              <pc:sldMasterMk cId="3222159714" sldId="2147483648"/>
              <pc:sldLayoutMk cId="1783449281" sldId="2147483652"/>
              <ac:picMk id="17" creationId="{D47EC902-97BA-4FE3-B5AC-050D56CBD7E4}"/>
            </ac:picMkLst>
          </pc:picChg>
          <pc:picChg chg="add">
            <ac:chgData name="Marco Parenzan" userId="a83bbb23f3e251dc" providerId="LiveId" clId="{D2C79D79-D913-4063-AE51-EC18A54330F6}" dt="2018-09-16T18:43:03.789" v="76"/>
            <ac:picMkLst>
              <pc:docMk/>
              <pc:sldMasterMk cId="3222159714" sldId="2147483648"/>
              <pc:sldLayoutMk cId="1783449281" sldId="2147483652"/>
              <ac:picMk id="18" creationId="{C4C9E030-20D9-41B4-955F-2A93C0AF4954}"/>
            </ac:picMkLst>
          </pc:picChg>
        </pc:sldLayoutChg>
        <pc:sldLayoutChg chg="addSp delSp modSp">
          <pc:chgData name="Marco Parenzan" userId="a83bbb23f3e251dc" providerId="LiveId" clId="{D2C79D79-D913-4063-AE51-EC18A54330F6}" dt="2018-09-16T18:51:20.978" v="124"/>
          <pc:sldLayoutMkLst>
            <pc:docMk/>
            <pc:sldMasterMk cId="3222159714" sldId="2147483648"/>
            <pc:sldLayoutMk cId="2128187208" sldId="2147483654"/>
          </pc:sldLayoutMkLst>
          <pc:spChg chg="del mod">
            <ac:chgData name="Marco Parenzan" userId="a83bbb23f3e251dc" providerId="LiveId" clId="{D2C79D79-D913-4063-AE51-EC18A54330F6}" dt="2018-09-16T18:43:06.613" v="77" actId="478"/>
            <ac:spMkLst>
              <pc:docMk/>
              <pc:sldMasterMk cId="3222159714" sldId="2147483648"/>
              <pc:sldLayoutMk cId="2128187208" sldId="2147483654"/>
              <ac:spMk id="6" creationId="{B8CAC71A-241C-4FBE-9C61-E72C700BE4FC}"/>
            </ac:spMkLst>
          </pc:spChg>
          <pc:spChg chg="add">
            <ac:chgData name="Marco Parenzan" userId="a83bbb23f3e251dc" providerId="LiveId" clId="{D2C79D79-D913-4063-AE51-EC18A54330F6}" dt="2018-09-16T18:51:20.978" v="124"/>
            <ac:spMkLst>
              <pc:docMk/>
              <pc:sldMasterMk cId="3222159714" sldId="2147483648"/>
              <pc:sldLayoutMk cId="2128187208" sldId="2147483654"/>
              <ac:spMk id="9" creationId="{821950B8-D5E8-4904-966B-118365B61524}"/>
            </ac:spMkLst>
          </pc:spChg>
          <pc:spChg chg="add">
            <ac:chgData name="Marco Parenzan" userId="a83bbb23f3e251dc" providerId="LiveId" clId="{D2C79D79-D913-4063-AE51-EC18A54330F6}" dt="2018-09-16T18:43:06.795" v="78"/>
            <ac:spMkLst>
              <pc:docMk/>
              <pc:sldMasterMk cId="3222159714" sldId="2147483648"/>
              <pc:sldLayoutMk cId="2128187208" sldId="2147483654"/>
              <ac:spMk id="13" creationId="{5A339170-71C7-4B5C-9612-C9A3A19C60BF}"/>
            </ac:spMkLst>
          </pc:spChg>
          <pc:picChg chg="add">
            <ac:chgData name="Marco Parenzan" userId="a83bbb23f3e251dc" providerId="LiveId" clId="{D2C79D79-D913-4063-AE51-EC18A54330F6}" dt="2018-09-16T18:51:20.978" v="124"/>
            <ac:picMkLst>
              <pc:docMk/>
              <pc:sldMasterMk cId="3222159714" sldId="2147483648"/>
              <pc:sldLayoutMk cId="2128187208" sldId="2147483654"/>
              <ac:picMk id="7" creationId="{028E98A3-4C15-4A81-8A05-57DE58134D60}"/>
            </ac:picMkLst>
          </pc:picChg>
          <pc:picChg chg="del">
            <ac:chgData name="Marco Parenzan" userId="a83bbb23f3e251dc" providerId="LiveId" clId="{D2C79D79-D913-4063-AE51-EC18A54330F6}" dt="2018-09-16T18:32:20.902" v="16" actId="478"/>
            <ac:picMkLst>
              <pc:docMk/>
              <pc:sldMasterMk cId="3222159714" sldId="2147483648"/>
              <pc:sldLayoutMk cId="2128187208" sldId="2147483654"/>
              <ac:picMk id="7" creationId="{2DC47415-74B6-40C8-BB77-8D9DCA2C11BD}"/>
            </ac:picMkLst>
          </pc:picChg>
          <pc:picChg chg="add">
            <ac:chgData name="Marco Parenzan" userId="a83bbb23f3e251dc" providerId="LiveId" clId="{D2C79D79-D913-4063-AE51-EC18A54330F6}" dt="2018-09-16T18:51:20.978" v="124"/>
            <ac:picMkLst>
              <pc:docMk/>
              <pc:sldMasterMk cId="3222159714" sldId="2147483648"/>
              <pc:sldLayoutMk cId="2128187208" sldId="2147483654"/>
              <ac:picMk id="8" creationId="{44FFD70F-D8DA-4EC2-8101-F8F4EB1383EE}"/>
            </ac:picMkLst>
          </pc:picChg>
          <pc:picChg chg="del">
            <ac:chgData name="Marco Parenzan" userId="a83bbb23f3e251dc" providerId="LiveId" clId="{D2C79D79-D913-4063-AE51-EC18A54330F6}" dt="2018-09-16T18:43:06.613" v="77" actId="478"/>
            <ac:picMkLst>
              <pc:docMk/>
              <pc:sldMasterMk cId="3222159714" sldId="2147483648"/>
              <pc:sldLayoutMk cId="2128187208" sldId="2147483654"/>
              <ac:picMk id="8" creationId="{D95D571B-57E4-4BF7-9415-E1D2FCAE7605}"/>
            </ac:picMkLst>
          </pc:picChg>
          <pc:picChg chg="del">
            <ac:chgData name="Marco Parenzan" userId="a83bbb23f3e251dc" providerId="LiveId" clId="{D2C79D79-D913-4063-AE51-EC18A54330F6}" dt="2018-09-16T18:32:20.665" v="15" actId="478"/>
            <ac:picMkLst>
              <pc:docMk/>
              <pc:sldMasterMk cId="3222159714" sldId="2147483648"/>
              <pc:sldLayoutMk cId="2128187208" sldId="2147483654"/>
              <ac:picMk id="9" creationId="{740EFB44-C598-4FAD-BF29-E4FADFAA6C18}"/>
            </ac:picMkLst>
          </pc:picChg>
          <pc:picChg chg="add del">
            <ac:chgData name="Marco Parenzan" userId="a83bbb23f3e251dc" providerId="LiveId" clId="{D2C79D79-D913-4063-AE51-EC18A54330F6}" dt="2018-09-16T18:40:34.848" v="68" actId="478"/>
            <ac:picMkLst>
              <pc:docMk/>
              <pc:sldMasterMk cId="3222159714" sldId="2147483648"/>
              <pc:sldLayoutMk cId="2128187208" sldId="2147483654"/>
              <ac:picMk id="10" creationId="{D3A9C57F-0C3E-49CA-BE8E-6F7F662B5802}"/>
            </ac:picMkLst>
          </pc:picChg>
          <pc:picChg chg="add del">
            <ac:chgData name="Marco Parenzan" userId="a83bbb23f3e251dc" providerId="LiveId" clId="{D2C79D79-D913-4063-AE51-EC18A54330F6}" dt="2018-09-16T18:43:06.613" v="77" actId="478"/>
            <ac:picMkLst>
              <pc:docMk/>
              <pc:sldMasterMk cId="3222159714" sldId="2147483648"/>
              <pc:sldLayoutMk cId="2128187208" sldId="2147483654"/>
              <ac:picMk id="11" creationId="{B66DCF5D-BBBF-4694-A9C9-6E3493CAD310}"/>
            </ac:picMkLst>
          </pc:picChg>
          <pc:picChg chg="add del">
            <ac:chgData name="Marco Parenzan" userId="a83bbb23f3e251dc" providerId="LiveId" clId="{D2C79D79-D913-4063-AE51-EC18A54330F6}" dt="2018-09-16T18:43:06.613" v="77" actId="478"/>
            <ac:picMkLst>
              <pc:docMk/>
              <pc:sldMasterMk cId="3222159714" sldId="2147483648"/>
              <pc:sldLayoutMk cId="2128187208" sldId="2147483654"/>
              <ac:picMk id="12" creationId="{AA4C439A-95CC-49E1-83DF-6CBDFFE91BD5}"/>
            </ac:picMkLst>
          </pc:picChg>
          <pc:picChg chg="add del">
            <ac:chgData name="Marco Parenzan" userId="a83bbb23f3e251dc" providerId="LiveId" clId="{D2C79D79-D913-4063-AE51-EC18A54330F6}" dt="2018-09-16T18:51:20.756" v="123" actId="478"/>
            <ac:picMkLst>
              <pc:docMk/>
              <pc:sldMasterMk cId="3222159714" sldId="2147483648"/>
              <pc:sldLayoutMk cId="2128187208" sldId="2147483654"/>
              <ac:picMk id="14" creationId="{768624D5-52B5-40C3-8274-C38748D2D247}"/>
            </ac:picMkLst>
          </pc:picChg>
          <pc:picChg chg="add">
            <ac:chgData name="Marco Parenzan" userId="a83bbb23f3e251dc" providerId="LiveId" clId="{D2C79D79-D913-4063-AE51-EC18A54330F6}" dt="2018-09-16T18:43:06.795" v="78"/>
            <ac:picMkLst>
              <pc:docMk/>
              <pc:sldMasterMk cId="3222159714" sldId="2147483648"/>
              <pc:sldLayoutMk cId="2128187208" sldId="2147483654"/>
              <ac:picMk id="15" creationId="{509C48FA-9A46-4CD8-8FFF-C00B32D45EA2}"/>
            </ac:picMkLst>
          </pc:picChg>
          <pc:picChg chg="add">
            <ac:chgData name="Marco Parenzan" userId="a83bbb23f3e251dc" providerId="LiveId" clId="{D2C79D79-D913-4063-AE51-EC18A54330F6}" dt="2018-09-16T18:43:06.795" v="78"/>
            <ac:picMkLst>
              <pc:docMk/>
              <pc:sldMasterMk cId="3222159714" sldId="2147483648"/>
              <pc:sldLayoutMk cId="2128187208" sldId="2147483654"/>
              <ac:picMk id="16" creationId="{B13BFDCF-B727-46F9-A4A3-F630855C63D5}"/>
            </ac:picMkLst>
          </pc:picChg>
        </pc:sldLayoutChg>
      </pc:sldMasterChg>
    </pc:docChg>
  </pc:docChgLst>
  <pc:docChgLst>
    <pc:chgData name="Riccardo Cappello" userId="97d54fbffe06a6e0" providerId="LiveId" clId="{E9DD9576-FE66-4872-9715-2199688BFE45}"/>
    <pc:docChg chg="undo custSel addSld delSld modSld">
      <pc:chgData name="Riccardo Cappello" userId="97d54fbffe06a6e0" providerId="LiveId" clId="{E9DD9576-FE66-4872-9715-2199688BFE45}" dt="2019-10-12T13:32:28.500" v="4007"/>
      <pc:docMkLst>
        <pc:docMk/>
      </pc:docMkLst>
      <pc:sldChg chg="addSp delSp modSp">
        <pc:chgData name="Riccardo Cappello" userId="97d54fbffe06a6e0" providerId="LiveId" clId="{E9DD9576-FE66-4872-9715-2199688BFE45}" dt="2019-10-11T15:20:10.065" v="3849" actId="11529"/>
        <pc:sldMkLst>
          <pc:docMk/>
          <pc:sldMk cId="3641753342" sldId="256"/>
        </pc:sldMkLst>
        <pc:spChg chg="mod">
          <ac:chgData name="Riccardo Cappello" userId="97d54fbffe06a6e0" providerId="LiveId" clId="{E9DD9576-FE66-4872-9715-2199688BFE45}" dt="2019-10-11T15:20:08.375" v="3845" actId="1035"/>
          <ac:spMkLst>
            <pc:docMk/>
            <pc:sldMk cId="3641753342" sldId="256"/>
            <ac:spMk id="2" creationId="{A757FA19-B88F-4E6C-86F2-77006E0C691A}"/>
          </ac:spMkLst>
        </pc:spChg>
        <pc:spChg chg="del">
          <ac:chgData name="Riccardo Cappello" userId="97d54fbffe06a6e0" providerId="LiveId" clId="{E9DD9576-FE66-4872-9715-2199688BFE45}" dt="2019-10-10T13:39:49.227" v="41" actId="478"/>
          <ac:spMkLst>
            <pc:docMk/>
            <pc:sldMk cId="3641753342" sldId="256"/>
            <ac:spMk id="3" creationId="{17D28904-08B7-4852-96B5-3F248FBF1A42}"/>
          </ac:spMkLst>
        </pc:spChg>
        <pc:spChg chg="add mod">
          <ac:chgData name="Riccardo Cappello" userId="97d54fbffe06a6e0" providerId="LiveId" clId="{E9DD9576-FE66-4872-9715-2199688BFE45}" dt="2019-10-11T15:20:08.375" v="3845" actId="1035"/>
          <ac:spMkLst>
            <pc:docMk/>
            <pc:sldMk cId="3641753342" sldId="256"/>
            <ac:spMk id="4" creationId="{F504FD50-0EA3-4A22-8041-DB113386CCDC}"/>
          </ac:spMkLst>
        </pc:spChg>
        <pc:spChg chg="add del mod">
          <ac:chgData name="Riccardo Cappello" userId="97d54fbffe06a6e0" providerId="LiveId" clId="{E9DD9576-FE66-4872-9715-2199688BFE45}" dt="2019-10-10T15:18:04.411" v="229" actId="478"/>
          <ac:spMkLst>
            <pc:docMk/>
            <pc:sldMk cId="3641753342" sldId="256"/>
            <ac:spMk id="10" creationId="{EB168EAA-E478-461B-8AD2-444FD5641FF9}"/>
          </ac:spMkLst>
        </pc:spChg>
        <pc:spChg chg="add mod">
          <ac:chgData name="Riccardo Cappello" userId="97d54fbffe06a6e0" providerId="LiveId" clId="{E9DD9576-FE66-4872-9715-2199688BFE45}" dt="2019-10-11T15:19:59.826" v="3833" actId="571"/>
          <ac:spMkLst>
            <pc:docMk/>
            <pc:sldMk cId="3641753342" sldId="256"/>
            <ac:spMk id="13" creationId="{D1F24156-E74C-4F17-AD6E-75C8AB49A595}"/>
          </ac:spMkLst>
        </pc:spChg>
        <pc:spChg chg="add mod">
          <ac:chgData name="Riccardo Cappello" userId="97d54fbffe06a6e0" providerId="LiveId" clId="{E9DD9576-FE66-4872-9715-2199688BFE45}" dt="2019-10-11T15:19:59.826" v="3833" actId="571"/>
          <ac:spMkLst>
            <pc:docMk/>
            <pc:sldMk cId="3641753342" sldId="256"/>
            <ac:spMk id="14" creationId="{987A952A-C918-4F24-919B-7E7FA2881D14}"/>
          </ac:spMkLst>
        </pc:spChg>
        <pc:picChg chg="add mod">
          <ac:chgData name="Riccardo Cappello" userId="97d54fbffe06a6e0" providerId="LiveId" clId="{E9DD9576-FE66-4872-9715-2199688BFE45}" dt="2019-10-11T15:20:08.375" v="3845" actId="1035"/>
          <ac:picMkLst>
            <pc:docMk/>
            <pc:sldMk cId="3641753342" sldId="256"/>
            <ac:picMk id="5" creationId="{23C42F07-DE77-4041-8093-D64160CB9B0C}"/>
          </ac:picMkLst>
        </pc:picChg>
        <pc:picChg chg="add mod">
          <ac:chgData name="Riccardo Cappello" userId="97d54fbffe06a6e0" providerId="LiveId" clId="{E9DD9576-FE66-4872-9715-2199688BFE45}" dt="2019-10-11T15:20:08.375" v="3845" actId="1035"/>
          <ac:picMkLst>
            <pc:docMk/>
            <pc:sldMk cId="3641753342" sldId="256"/>
            <ac:picMk id="6" creationId="{8400E45E-A93F-46D0-BB73-70490934FAFE}"/>
          </ac:picMkLst>
        </pc:picChg>
        <pc:picChg chg="add mod">
          <ac:chgData name="Riccardo Cappello" userId="97d54fbffe06a6e0" providerId="LiveId" clId="{E9DD9576-FE66-4872-9715-2199688BFE45}" dt="2019-10-11T15:20:08.375" v="3845" actId="1035"/>
          <ac:picMkLst>
            <pc:docMk/>
            <pc:sldMk cId="3641753342" sldId="256"/>
            <ac:picMk id="7" creationId="{447124ED-8342-4420-9A84-EBEE5C985AF9}"/>
          </ac:picMkLst>
        </pc:picChg>
        <pc:picChg chg="add mod">
          <ac:chgData name="Riccardo Cappello" userId="97d54fbffe06a6e0" providerId="LiveId" clId="{E9DD9576-FE66-4872-9715-2199688BFE45}" dt="2019-10-10T14:45:02.595" v="61" actId="1076"/>
          <ac:picMkLst>
            <pc:docMk/>
            <pc:sldMk cId="3641753342" sldId="256"/>
            <ac:picMk id="9" creationId="{AC86248B-CCF7-4234-A21B-CC0082C8CF21}"/>
          </ac:picMkLst>
        </pc:picChg>
        <pc:cxnChg chg="add del mod">
          <ac:chgData name="Riccardo Cappello" userId="97d54fbffe06a6e0" providerId="LiveId" clId="{E9DD9576-FE66-4872-9715-2199688BFE45}" dt="2019-10-11T15:20:10.065" v="3849" actId="11529"/>
          <ac:cxnSpMkLst>
            <pc:docMk/>
            <pc:sldMk cId="3641753342" sldId="256"/>
            <ac:cxnSpMk id="12" creationId="{9C49C0E8-9E6E-4804-80C2-443781DB8AC2}"/>
          </ac:cxnSpMkLst>
        </pc:cxnChg>
      </pc:sldChg>
      <pc:sldChg chg="del">
        <pc:chgData name="Riccardo Cappello" userId="97d54fbffe06a6e0" providerId="LiveId" clId="{E9DD9576-FE66-4872-9715-2199688BFE45}" dt="2019-10-10T17:32:35.873" v="3070" actId="47"/>
        <pc:sldMkLst>
          <pc:docMk/>
          <pc:sldMk cId="1474571473" sldId="257"/>
        </pc:sldMkLst>
      </pc:sldChg>
      <pc:sldChg chg="modSp add">
        <pc:chgData name="Riccardo Cappello" userId="97d54fbffe06a6e0" providerId="LiveId" clId="{E9DD9576-FE66-4872-9715-2199688BFE45}" dt="2019-10-10T15:16:02.761" v="212" actId="20577"/>
        <pc:sldMkLst>
          <pc:docMk/>
          <pc:sldMk cId="3429127010" sldId="259"/>
        </pc:sldMkLst>
        <pc:spChg chg="mod">
          <ac:chgData name="Riccardo Cappello" userId="97d54fbffe06a6e0" providerId="LiveId" clId="{E9DD9576-FE66-4872-9715-2199688BFE45}" dt="2019-10-10T15:14:44.935" v="76" actId="20577"/>
          <ac:spMkLst>
            <pc:docMk/>
            <pc:sldMk cId="3429127010" sldId="259"/>
            <ac:spMk id="2" creationId="{00000000-0000-0000-0000-000000000000}"/>
          </ac:spMkLst>
        </pc:spChg>
        <pc:spChg chg="mod">
          <ac:chgData name="Riccardo Cappello" userId="97d54fbffe06a6e0" providerId="LiveId" clId="{E9DD9576-FE66-4872-9715-2199688BFE45}" dt="2019-10-10T15:16:02.761" v="212" actId="20577"/>
          <ac:spMkLst>
            <pc:docMk/>
            <pc:sldMk cId="3429127010" sldId="259"/>
            <ac:spMk id="3" creationId="{00000000-0000-0000-0000-000000000000}"/>
          </ac:spMkLst>
        </pc:spChg>
      </pc:sldChg>
      <pc:sldChg chg="addSp delSp modSp">
        <pc:chgData name="Riccardo Cappello" userId="97d54fbffe06a6e0" providerId="LiveId" clId="{E9DD9576-FE66-4872-9715-2199688BFE45}" dt="2019-10-10T15:38:17.006" v="1184" actId="14100"/>
        <pc:sldMkLst>
          <pc:docMk/>
          <pc:sldMk cId="3923265977" sldId="303"/>
        </pc:sldMkLst>
        <pc:spChg chg="del mod">
          <ac:chgData name="Riccardo Cappello" userId="97d54fbffe06a6e0" providerId="LiveId" clId="{E9DD9576-FE66-4872-9715-2199688BFE45}" dt="2019-10-10T15:26:15.337" v="528" actId="478"/>
          <ac:spMkLst>
            <pc:docMk/>
            <pc:sldMk cId="3923265977" sldId="303"/>
            <ac:spMk id="2" creationId="{00000000-0000-0000-0000-000000000000}"/>
          </ac:spMkLst>
        </pc:spChg>
        <pc:spChg chg="mod">
          <ac:chgData name="Riccardo Cappello" userId="97d54fbffe06a6e0" providerId="LiveId" clId="{E9DD9576-FE66-4872-9715-2199688BFE45}" dt="2019-10-10T15:38:17.006" v="1184" actId="14100"/>
          <ac:spMkLst>
            <pc:docMk/>
            <pc:sldMk cId="3923265977" sldId="303"/>
            <ac:spMk id="3" creationId="{00000000-0000-0000-0000-000000000000}"/>
          </ac:spMkLst>
        </pc:spChg>
        <pc:spChg chg="add del mod">
          <ac:chgData name="Riccardo Cappello" userId="97d54fbffe06a6e0" providerId="LiveId" clId="{E9DD9576-FE66-4872-9715-2199688BFE45}" dt="2019-10-10T15:26:17.582" v="529" actId="478"/>
          <ac:spMkLst>
            <pc:docMk/>
            <pc:sldMk cId="3923265977" sldId="303"/>
            <ac:spMk id="6" creationId="{CB486E7B-1C53-4C5A-BE46-50DAC0AB090B}"/>
          </ac:spMkLst>
        </pc:spChg>
        <pc:spChg chg="add mod">
          <ac:chgData name="Riccardo Cappello" userId="97d54fbffe06a6e0" providerId="LiveId" clId="{E9DD9576-FE66-4872-9715-2199688BFE45}" dt="2019-10-10T15:26:24.284" v="542" actId="20577"/>
          <ac:spMkLst>
            <pc:docMk/>
            <pc:sldMk cId="3923265977" sldId="303"/>
            <ac:spMk id="12" creationId="{1B74DA76-001F-40DD-803E-D5D0FED8B461}"/>
          </ac:spMkLst>
        </pc:spChg>
      </pc:sldChg>
      <pc:sldChg chg="addSp delSp modSp add del">
        <pc:chgData name="Riccardo Cappello" userId="97d54fbffe06a6e0" providerId="LiveId" clId="{E9DD9576-FE66-4872-9715-2199688BFE45}" dt="2019-10-11T08:41:50.809" v="3071" actId="2696"/>
        <pc:sldMkLst>
          <pc:docMk/>
          <pc:sldMk cId="2584764470" sldId="318"/>
        </pc:sldMkLst>
        <pc:spChg chg="del mod">
          <ac:chgData name="Riccardo Cappello" userId="97d54fbffe06a6e0" providerId="LiveId" clId="{E9DD9576-FE66-4872-9715-2199688BFE45}" dt="2019-10-10T17:31:59.334" v="3039" actId="478"/>
          <ac:spMkLst>
            <pc:docMk/>
            <pc:sldMk cId="2584764470" sldId="318"/>
            <ac:spMk id="2" creationId="{00000000-0000-0000-0000-000000000000}"/>
          </ac:spMkLst>
        </pc:spChg>
        <pc:spChg chg="mod">
          <ac:chgData name="Riccardo Cappello" userId="97d54fbffe06a6e0" providerId="LiveId" clId="{E9DD9576-FE66-4872-9715-2199688BFE45}" dt="2019-10-10T17:32:29.964" v="3069"/>
          <ac:spMkLst>
            <pc:docMk/>
            <pc:sldMk cId="2584764470" sldId="318"/>
            <ac:spMk id="3" creationId="{00000000-0000-0000-0000-000000000000}"/>
          </ac:spMkLst>
        </pc:spChg>
        <pc:spChg chg="add del mod">
          <ac:chgData name="Riccardo Cappello" userId="97d54fbffe06a6e0" providerId="LiveId" clId="{E9DD9576-FE66-4872-9715-2199688BFE45}" dt="2019-10-10T17:32:01.583" v="3040" actId="478"/>
          <ac:spMkLst>
            <pc:docMk/>
            <pc:sldMk cId="2584764470" sldId="318"/>
            <ac:spMk id="5" creationId="{813C6CA4-D740-4BAF-ABBD-46360D61AE2C}"/>
          </ac:spMkLst>
        </pc:spChg>
        <pc:spChg chg="add mod">
          <ac:chgData name="Riccardo Cappello" userId="97d54fbffe06a6e0" providerId="LiveId" clId="{E9DD9576-FE66-4872-9715-2199688BFE45}" dt="2019-10-10T17:32:08.779" v="3068" actId="20577"/>
          <ac:spMkLst>
            <pc:docMk/>
            <pc:sldMk cId="2584764470" sldId="318"/>
            <ac:spMk id="6" creationId="{3EDE33D0-4AA0-4B04-B3B1-08A3AAB56F55}"/>
          </ac:spMkLst>
        </pc:spChg>
      </pc:sldChg>
      <pc:sldChg chg="addSp delSp modSp add">
        <pc:chgData name="Riccardo Cappello" userId="97d54fbffe06a6e0" providerId="LiveId" clId="{E9DD9576-FE66-4872-9715-2199688BFE45}" dt="2019-10-10T15:44:27.209" v="1366" actId="20577"/>
        <pc:sldMkLst>
          <pc:docMk/>
          <pc:sldMk cId="2371438961" sldId="319"/>
        </pc:sldMkLst>
        <pc:spChg chg="del mod">
          <ac:chgData name="Riccardo Cappello" userId="97d54fbffe06a6e0" providerId="LiveId" clId="{E9DD9576-FE66-4872-9715-2199688BFE45}" dt="2019-10-10T15:43:13.572" v="1278" actId="478"/>
          <ac:spMkLst>
            <pc:docMk/>
            <pc:sldMk cId="2371438961" sldId="319"/>
            <ac:spMk id="2" creationId="{00000000-0000-0000-0000-000000000000}"/>
          </ac:spMkLst>
        </pc:spChg>
        <pc:spChg chg="mod">
          <ac:chgData name="Riccardo Cappello" userId="97d54fbffe06a6e0" providerId="LiveId" clId="{E9DD9576-FE66-4872-9715-2199688BFE45}" dt="2019-10-10T15:44:27.209" v="1366" actId="20577"/>
          <ac:spMkLst>
            <pc:docMk/>
            <pc:sldMk cId="2371438961" sldId="319"/>
            <ac:spMk id="3" creationId="{00000000-0000-0000-0000-000000000000}"/>
          </ac:spMkLst>
        </pc:spChg>
        <pc:spChg chg="add del mod">
          <ac:chgData name="Riccardo Cappello" userId="97d54fbffe06a6e0" providerId="LiveId" clId="{E9DD9576-FE66-4872-9715-2199688BFE45}" dt="2019-10-10T15:43:15.022" v="1279" actId="478"/>
          <ac:spMkLst>
            <pc:docMk/>
            <pc:sldMk cId="2371438961" sldId="319"/>
            <ac:spMk id="8" creationId="{3497F31F-579E-4E84-B2BA-8BB4590EA6D0}"/>
          </ac:spMkLst>
        </pc:spChg>
        <pc:spChg chg="add mod">
          <ac:chgData name="Riccardo Cappello" userId="97d54fbffe06a6e0" providerId="LiveId" clId="{E9DD9576-FE66-4872-9715-2199688BFE45}" dt="2019-10-10T15:43:23.016" v="1283" actId="20577"/>
          <ac:spMkLst>
            <pc:docMk/>
            <pc:sldMk cId="2371438961" sldId="319"/>
            <ac:spMk id="10" creationId="{0ACDA3B6-2012-45E2-BB25-13356ADAF008}"/>
          </ac:spMkLst>
        </pc:spChg>
      </pc:sldChg>
      <pc:sldChg chg="addSp delSp modSp add">
        <pc:chgData name="Riccardo Cappello" userId="97d54fbffe06a6e0" providerId="LiveId" clId="{E9DD9576-FE66-4872-9715-2199688BFE45}" dt="2019-10-10T15:24:59.514" v="516" actId="20577"/>
        <pc:sldMkLst>
          <pc:docMk/>
          <pc:sldMk cId="150226119" sldId="324"/>
        </pc:sldMkLst>
        <pc:spChg chg="del mod">
          <ac:chgData name="Riccardo Cappello" userId="97d54fbffe06a6e0" providerId="LiveId" clId="{E9DD9576-FE66-4872-9715-2199688BFE45}" dt="2019-10-10T15:16:14.317" v="213" actId="478"/>
          <ac:spMkLst>
            <pc:docMk/>
            <pc:sldMk cId="150226119" sldId="324"/>
            <ac:spMk id="2" creationId="{00000000-0000-0000-0000-000000000000}"/>
          </ac:spMkLst>
        </pc:spChg>
        <pc:spChg chg="mod">
          <ac:chgData name="Riccardo Cappello" userId="97d54fbffe06a6e0" providerId="LiveId" clId="{E9DD9576-FE66-4872-9715-2199688BFE45}" dt="2019-10-10T15:24:59.514" v="516" actId="20577"/>
          <ac:spMkLst>
            <pc:docMk/>
            <pc:sldMk cId="150226119" sldId="324"/>
            <ac:spMk id="3" creationId="{00000000-0000-0000-0000-000000000000}"/>
          </ac:spMkLst>
        </pc:spChg>
        <pc:spChg chg="add del mod">
          <ac:chgData name="Riccardo Cappello" userId="97d54fbffe06a6e0" providerId="LiveId" clId="{E9DD9576-FE66-4872-9715-2199688BFE45}" dt="2019-10-10T15:16:18.351" v="215" actId="478"/>
          <ac:spMkLst>
            <pc:docMk/>
            <pc:sldMk cId="150226119" sldId="324"/>
            <ac:spMk id="5" creationId="{126F361F-6E82-4161-90C3-EC70C5C724DA}"/>
          </ac:spMkLst>
        </pc:spChg>
        <pc:spChg chg="add del mod ord">
          <ac:chgData name="Riccardo Cappello" userId="97d54fbffe06a6e0" providerId="LiveId" clId="{E9DD9576-FE66-4872-9715-2199688BFE45}" dt="2019-10-10T15:18:15.980" v="232" actId="478"/>
          <ac:spMkLst>
            <pc:docMk/>
            <pc:sldMk cId="150226119" sldId="324"/>
            <ac:spMk id="7" creationId="{830545A7-86D4-430F-8E7B-B59B1FBB7A5B}"/>
          </ac:spMkLst>
        </pc:spChg>
        <pc:spChg chg="add">
          <ac:chgData name="Riccardo Cappello" userId="97d54fbffe06a6e0" providerId="LiveId" clId="{E9DD9576-FE66-4872-9715-2199688BFE45}" dt="2019-10-10T15:16:14.717" v="214"/>
          <ac:spMkLst>
            <pc:docMk/>
            <pc:sldMk cId="150226119" sldId="324"/>
            <ac:spMk id="8" creationId="{DCE90DA6-E343-4950-ADEC-13AFE7A3D12A}"/>
          </ac:spMkLst>
        </pc:spChg>
        <pc:spChg chg="add mod ord">
          <ac:chgData name="Riccardo Cappello" userId="97d54fbffe06a6e0" providerId="LiveId" clId="{E9DD9576-FE66-4872-9715-2199688BFE45}" dt="2019-10-10T15:18:29.393" v="236" actId="14100"/>
          <ac:spMkLst>
            <pc:docMk/>
            <pc:sldMk cId="150226119" sldId="324"/>
            <ac:spMk id="10" creationId="{9F26578B-12B9-46D8-A273-697CB9277DB0}"/>
          </ac:spMkLst>
        </pc:spChg>
        <pc:picChg chg="mod">
          <ac:chgData name="Riccardo Cappello" userId="97d54fbffe06a6e0" providerId="LiveId" clId="{E9DD9576-FE66-4872-9715-2199688BFE45}" dt="2019-10-10T15:17:19.879" v="226" actId="1076"/>
          <ac:picMkLst>
            <pc:docMk/>
            <pc:sldMk cId="150226119" sldId="324"/>
            <ac:picMk id="6" creationId="{D441708D-242F-4DF7-82A3-1B474CE5E233}"/>
          </ac:picMkLst>
        </pc:picChg>
      </pc:sldChg>
      <pc:sldChg chg="addSp delSp modSp">
        <pc:chgData name="Riccardo Cappello" userId="97d54fbffe06a6e0" providerId="LiveId" clId="{E9DD9576-FE66-4872-9715-2199688BFE45}" dt="2019-10-10T15:34:30.936" v="852" actId="20577"/>
        <pc:sldMkLst>
          <pc:docMk/>
          <pc:sldMk cId="961848896" sldId="325"/>
        </pc:sldMkLst>
        <pc:spChg chg="del mod">
          <ac:chgData name="Riccardo Cappello" userId="97d54fbffe06a6e0" providerId="LiveId" clId="{E9DD9576-FE66-4872-9715-2199688BFE45}" dt="2019-10-10T15:25:52.808" v="520" actId="478"/>
          <ac:spMkLst>
            <pc:docMk/>
            <pc:sldMk cId="961848896" sldId="325"/>
            <ac:spMk id="2" creationId="{00000000-0000-0000-0000-000000000000}"/>
          </ac:spMkLst>
        </pc:spChg>
        <pc:spChg chg="mod">
          <ac:chgData name="Riccardo Cappello" userId="97d54fbffe06a6e0" providerId="LiveId" clId="{E9DD9576-FE66-4872-9715-2199688BFE45}" dt="2019-10-10T15:26:50.943" v="543"/>
          <ac:spMkLst>
            <pc:docMk/>
            <pc:sldMk cId="961848896" sldId="325"/>
            <ac:spMk id="3" creationId="{00000000-0000-0000-0000-000000000000}"/>
          </ac:spMkLst>
        </pc:spChg>
        <pc:spChg chg="add del mod">
          <ac:chgData name="Riccardo Cappello" userId="97d54fbffe06a6e0" providerId="LiveId" clId="{E9DD9576-FE66-4872-9715-2199688BFE45}" dt="2019-10-10T15:25:56.632" v="522" actId="478"/>
          <ac:spMkLst>
            <pc:docMk/>
            <pc:sldMk cId="961848896" sldId="325"/>
            <ac:spMk id="6" creationId="{6F70898B-07FE-45B1-8617-4868274FCE3E}"/>
          </ac:spMkLst>
        </pc:spChg>
        <pc:spChg chg="mod">
          <ac:chgData name="Riccardo Cappello" userId="97d54fbffe06a6e0" providerId="LiveId" clId="{E9DD9576-FE66-4872-9715-2199688BFE45}" dt="2019-10-10T15:34:30.936" v="852" actId="20577"/>
          <ac:spMkLst>
            <pc:docMk/>
            <pc:sldMk cId="961848896" sldId="325"/>
            <ac:spMk id="7" creationId="{2672F36C-3E30-4B77-9561-DBE1EB265284}"/>
          </ac:spMkLst>
        </pc:spChg>
        <pc:spChg chg="mod">
          <ac:chgData name="Riccardo Cappello" userId="97d54fbffe06a6e0" providerId="LiveId" clId="{E9DD9576-FE66-4872-9715-2199688BFE45}" dt="2019-10-10T15:30:19.987" v="690" actId="27636"/>
          <ac:spMkLst>
            <pc:docMk/>
            <pc:sldMk cId="961848896" sldId="325"/>
            <ac:spMk id="8" creationId="{C7199730-3DAE-4931-8C72-E272AC2F717B}"/>
          </ac:spMkLst>
        </pc:spChg>
        <pc:spChg chg="add">
          <ac:chgData name="Riccardo Cappello" userId="97d54fbffe06a6e0" providerId="LiveId" clId="{E9DD9576-FE66-4872-9715-2199688BFE45}" dt="2019-10-10T15:25:53.135" v="521"/>
          <ac:spMkLst>
            <pc:docMk/>
            <pc:sldMk cId="961848896" sldId="325"/>
            <ac:spMk id="11" creationId="{BE808634-B5E4-4C9F-8232-2BED31E8EAAE}"/>
          </ac:spMkLst>
        </pc:spChg>
      </pc:sldChg>
      <pc:sldChg chg="addSp delSp modSp">
        <pc:chgData name="Riccardo Cappello" userId="97d54fbffe06a6e0" providerId="LiveId" clId="{E9DD9576-FE66-4872-9715-2199688BFE45}" dt="2019-10-10T15:35:32.155" v="856"/>
        <pc:sldMkLst>
          <pc:docMk/>
          <pc:sldMk cId="2599917312" sldId="326"/>
        </pc:sldMkLst>
        <pc:spChg chg="del mod">
          <ac:chgData name="Riccardo Cappello" userId="97d54fbffe06a6e0" providerId="LiveId" clId="{E9DD9576-FE66-4872-9715-2199688BFE45}" dt="2019-10-10T15:26:06.315" v="525" actId="478"/>
          <ac:spMkLst>
            <pc:docMk/>
            <pc:sldMk cId="2599917312" sldId="326"/>
            <ac:spMk id="2" creationId="{00000000-0000-0000-0000-000000000000}"/>
          </ac:spMkLst>
        </pc:spChg>
        <pc:spChg chg="mod">
          <ac:chgData name="Riccardo Cappello" userId="97d54fbffe06a6e0" providerId="LiveId" clId="{E9DD9576-FE66-4872-9715-2199688BFE45}" dt="2019-10-10T15:35:32.155" v="856"/>
          <ac:spMkLst>
            <pc:docMk/>
            <pc:sldMk cId="2599917312" sldId="326"/>
            <ac:spMk id="3" creationId="{00000000-0000-0000-0000-000000000000}"/>
          </ac:spMkLst>
        </pc:spChg>
        <pc:spChg chg="add del mod">
          <ac:chgData name="Riccardo Cappello" userId="97d54fbffe06a6e0" providerId="LiveId" clId="{E9DD9576-FE66-4872-9715-2199688BFE45}" dt="2019-10-10T15:26:10.510" v="527" actId="478"/>
          <ac:spMkLst>
            <pc:docMk/>
            <pc:sldMk cId="2599917312" sldId="326"/>
            <ac:spMk id="6" creationId="{D62721E6-8B40-4D93-BFDC-155ABE5F0926}"/>
          </ac:spMkLst>
        </pc:spChg>
        <pc:spChg chg="add">
          <ac:chgData name="Riccardo Cappello" userId="97d54fbffe06a6e0" providerId="LiveId" clId="{E9DD9576-FE66-4872-9715-2199688BFE45}" dt="2019-10-10T15:26:06.596" v="526"/>
          <ac:spMkLst>
            <pc:docMk/>
            <pc:sldMk cId="2599917312" sldId="326"/>
            <ac:spMk id="10" creationId="{DAA53662-A8D7-4CA9-9394-85598F232767}"/>
          </ac:spMkLst>
        </pc:spChg>
        <pc:picChg chg="add del">
          <ac:chgData name="Riccardo Cappello" userId="97d54fbffe06a6e0" providerId="LiveId" clId="{E9DD9576-FE66-4872-9715-2199688BFE45}" dt="2019-10-10T15:26:04.499" v="524" actId="478"/>
          <ac:picMkLst>
            <pc:docMk/>
            <pc:sldMk cId="2599917312" sldId="326"/>
            <ac:picMk id="5" creationId="{3DE8D0BF-B10C-46F0-9953-CFE8085C08C3}"/>
          </ac:picMkLst>
        </pc:picChg>
      </pc:sldChg>
      <pc:sldChg chg="addSp delSp modSp add">
        <pc:chgData name="Riccardo Cappello" userId="97d54fbffe06a6e0" providerId="LiveId" clId="{E9DD9576-FE66-4872-9715-2199688BFE45}" dt="2019-10-10T15:43:07.921" v="1277" actId="20577"/>
        <pc:sldMkLst>
          <pc:docMk/>
          <pc:sldMk cId="2726896030" sldId="327"/>
        </pc:sldMkLst>
        <pc:spChg chg="del mod">
          <ac:chgData name="Riccardo Cappello" userId="97d54fbffe06a6e0" providerId="LiveId" clId="{E9DD9576-FE66-4872-9715-2199688BFE45}" dt="2019-10-10T15:41:57.665" v="1189" actId="478"/>
          <ac:spMkLst>
            <pc:docMk/>
            <pc:sldMk cId="2726896030" sldId="327"/>
            <ac:spMk id="2" creationId="{00000000-0000-0000-0000-000000000000}"/>
          </ac:spMkLst>
        </pc:spChg>
        <pc:spChg chg="add del mod">
          <ac:chgData name="Riccardo Cappello" userId="97d54fbffe06a6e0" providerId="LiveId" clId="{E9DD9576-FE66-4872-9715-2199688BFE45}" dt="2019-10-10T15:41:48.445" v="1188"/>
          <ac:spMkLst>
            <pc:docMk/>
            <pc:sldMk cId="2726896030" sldId="327"/>
            <ac:spMk id="4" creationId="{E82A1F80-D9AF-482A-B339-6A112EB3ED17}"/>
          </ac:spMkLst>
        </pc:spChg>
        <pc:spChg chg="add del mod">
          <ac:chgData name="Riccardo Cappello" userId="97d54fbffe06a6e0" providerId="LiveId" clId="{E9DD9576-FE66-4872-9715-2199688BFE45}" dt="2019-10-10T15:41:59.609" v="1190" actId="478"/>
          <ac:spMkLst>
            <pc:docMk/>
            <pc:sldMk cId="2726896030" sldId="327"/>
            <ac:spMk id="6" creationId="{E4390DFF-6798-42C2-B1D2-EFE11307C675}"/>
          </ac:spMkLst>
        </pc:spChg>
        <pc:spChg chg="add mod">
          <ac:chgData name="Riccardo Cappello" userId="97d54fbffe06a6e0" providerId="LiveId" clId="{E9DD9576-FE66-4872-9715-2199688BFE45}" dt="2019-10-10T15:43:07.921" v="1277" actId="20577"/>
          <ac:spMkLst>
            <pc:docMk/>
            <pc:sldMk cId="2726896030" sldId="327"/>
            <ac:spMk id="7" creationId="{64D2E05E-8427-4E01-815E-719D9189F23C}"/>
          </ac:spMkLst>
        </pc:spChg>
      </pc:sldChg>
      <pc:sldChg chg="addSp delSp modSp add">
        <pc:chgData name="Riccardo Cappello" userId="97d54fbffe06a6e0" providerId="LiveId" clId="{E9DD9576-FE66-4872-9715-2199688BFE45}" dt="2019-10-10T15:48:19.470" v="1605" actId="790"/>
        <pc:sldMkLst>
          <pc:docMk/>
          <pc:sldMk cId="2318011784" sldId="328"/>
        </pc:sldMkLst>
        <pc:spChg chg="del mod">
          <ac:chgData name="Riccardo Cappello" userId="97d54fbffe06a6e0" providerId="LiveId" clId="{E9DD9576-FE66-4872-9715-2199688BFE45}" dt="2019-10-10T15:44:49.981" v="1369" actId="478"/>
          <ac:spMkLst>
            <pc:docMk/>
            <pc:sldMk cId="2318011784" sldId="328"/>
            <ac:spMk id="2" creationId="{00000000-0000-0000-0000-000000000000}"/>
          </ac:spMkLst>
        </pc:spChg>
        <pc:spChg chg="mod">
          <ac:chgData name="Riccardo Cappello" userId="97d54fbffe06a6e0" providerId="LiveId" clId="{E9DD9576-FE66-4872-9715-2199688BFE45}" dt="2019-10-10T15:48:19.470" v="1605" actId="790"/>
          <ac:spMkLst>
            <pc:docMk/>
            <pc:sldMk cId="2318011784" sldId="328"/>
            <ac:spMk id="3" creationId="{00000000-0000-0000-0000-000000000000}"/>
          </ac:spMkLst>
        </pc:spChg>
        <pc:spChg chg="add del mod">
          <ac:chgData name="Riccardo Cappello" userId="97d54fbffe06a6e0" providerId="LiveId" clId="{E9DD9576-FE66-4872-9715-2199688BFE45}" dt="2019-10-10T15:44:51.771" v="1370" actId="478"/>
          <ac:spMkLst>
            <pc:docMk/>
            <pc:sldMk cId="2318011784" sldId="328"/>
            <ac:spMk id="5" creationId="{86DA4475-08CA-4D4E-AE9C-E5924715C3C5}"/>
          </ac:spMkLst>
        </pc:spChg>
        <pc:spChg chg="add">
          <ac:chgData name="Riccardo Cappello" userId="97d54fbffe06a6e0" providerId="LiveId" clId="{E9DD9576-FE66-4872-9715-2199688BFE45}" dt="2019-10-10T15:44:52.174" v="1371"/>
          <ac:spMkLst>
            <pc:docMk/>
            <pc:sldMk cId="2318011784" sldId="328"/>
            <ac:spMk id="8" creationId="{638FDC78-7651-4037-BCEA-4FEDC0C8AC6E}"/>
          </ac:spMkLst>
        </pc:spChg>
      </pc:sldChg>
      <pc:sldChg chg="addSp delSp modSp add">
        <pc:chgData name="Riccardo Cappello" userId="97d54fbffe06a6e0" providerId="LiveId" clId="{E9DD9576-FE66-4872-9715-2199688BFE45}" dt="2019-10-10T15:49:33.026" v="1648" actId="790"/>
        <pc:sldMkLst>
          <pc:docMk/>
          <pc:sldMk cId="3625197285" sldId="330"/>
        </pc:sldMkLst>
        <pc:spChg chg="del mod">
          <ac:chgData name="Riccardo Cappello" userId="97d54fbffe06a6e0" providerId="LiveId" clId="{E9DD9576-FE66-4872-9715-2199688BFE45}" dt="2019-10-10T15:48:58.153" v="1611" actId="478"/>
          <ac:spMkLst>
            <pc:docMk/>
            <pc:sldMk cId="3625197285" sldId="330"/>
            <ac:spMk id="2" creationId="{00000000-0000-0000-0000-000000000000}"/>
          </ac:spMkLst>
        </pc:spChg>
        <pc:spChg chg="mod">
          <ac:chgData name="Riccardo Cappello" userId="97d54fbffe06a6e0" providerId="LiveId" clId="{E9DD9576-FE66-4872-9715-2199688BFE45}" dt="2019-10-10T15:49:33.026" v="1648" actId="790"/>
          <ac:spMkLst>
            <pc:docMk/>
            <pc:sldMk cId="3625197285" sldId="330"/>
            <ac:spMk id="3" creationId="{00000000-0000-0000-0000-000000000000}"/>
          </ac:spMkLst>
        </pc:spChg>
        <pc:spChg chg="add del mod">
          <ac:chgData name="Riccardo Cappello" userId="97d54fbffe06a6e0" providerId="LiveId" clId="{E9DD9576-FE66-4872-9715-2199688BFE45}" dt="2019-10-10T15:49:00.981" v="1612" actId="478"/>
          <ac:spMkLst>
            <pc:docMk/>
            <pc:sldMk cId="3625197285" sldId="330"/>
            <ac:spMk id="5" creationId="{8D0DC7B9-5379-4346-B919-FDDC2564CCC0}"/>
          </ac:spMkLst>
        </pc:spChg>
        <pc:spChg chg="add">
          <ac:chgData name="Riccardo Cappello" userId="97d54fbffe06a6e0" providerId="LiveId" clId="{E9DD9576-FE66-4872-9715-2199688BFE45}" dt="2019-10-10T15:49:01.311" v="1613"/>
          <ac:spMkLst>
            <pc:docMk/>
            <pc:sldMk cId="3625197285" sldId="330"/>
            <ac:spMk id="8" creationId="{E340BAF5-97AB-46AB-9787-F214A63C4D37}"/>
          </ac:spMkLst>
        </pc:spChg>
      </pc:sldChg>
      <pc:sldChg chg="addSp delSp modSp add">
        <pc:chgData name="Riccardo Cappello" userId="97d54fbffe06a6e0" providerId="LiveId" clId="{E9DD9576-FE66-4872-9715-2199688BFE45}" dt="2019-10-10T15:52:32.428" v="1742" actId="14861"/>
        <pc:sldMkLst>
          <pc:docMk/>
          <pc:sldMk cId="1098876340" sldId="331"/>
        </pc:sldMkLst>
        <pc:spChg chg="del mod">
          <ac:chgData name="Riccardo Cappello" userId="97d54fbffe06a6e0" providerId="LiveId" clId="{E9DD9576-FE66-4872-9715-2199688BFE45}" dt="2019-10-10T15:50:02.355" v="1651" actId="478"/>
          <ac:spMkLst>
            <pc:docMk/>
            <pc:sldMk cId="1098876340" sldId="331"/>
            <ac:spMk id="2" creationId="{00000000-0000-0000-0000-000000000000}"/>
          </ac:spMkLst>
        </pc:spChg>
        <pc:spChg chg="mod">
          <ac:chgData name="Riccardo Cappello" userId="97d54fbffe06a6e0" providerId="LiveId" clId="{E9DD9576-FE66-4872-9715-2199688BFE45}" dt="2019-10-10T15:50:42.971" v="1741" actId="790"/>
          <ac:spMkLst>
            <pc:docMk/>
            <pc:sldMk cId="1098876340" sldId="331"/>
            <ac:spMk id="3" creationId="{00000000-0000-0000-0000-000000000000}"/>
          </ac:spMkLst>
        </pc:spChg>
        <pc:spChg chg="add del mod">
          <ac:chgData name="Riccardo Cappello" userId="97d54fbffe06a6e0" providerId="LiveId" clId="{E9DD9576-FE66-4872-9715-2199688BFE45}" dt="2019-10-10T15:50:04.099" v="1652" actId="478"/>
          <ac:spMkLst>
            <pc:docMk/>
            <pc:sldMk cId="1098876340" sldId="331"/>
            <ac:spMk id="6" creationId="{610E4675-7FBE-4F9E-9805-74EB7B105961}"/>
          </ac:spMkLst>
        </pc:spChg>
        <pc:spChg chg="add">
          <ac:chgData name="Riccardo Cappello" userId="97d54fbffe06a6e0" providerId="LiveId" clId="{E9DD9576-FE66-4872-9715-2199688BFE45}" dt="2019-10-10T15:50:04.427" v="1653"/>
          <ac:spMkLst>
            <pc:docMk/>
            <pc:sldMk cId="1098876340" sldId="331"/>
            <ac:spMk id="9" creationId="{91CCCA6D-D0DC-4A4F-8979-C53FF5ADB37A}"/>
          </ac:spMkLst>
        </pc:spChg>
        <pc:picChg chg="mod">
          <ac:chgData name="Riccardo Cappello" userId="97d54fbffe06a6e0" providerId="LiveId" clId="{E9DD9576-FE66-4872-9715-2199688BFE45}" dt="2019-10-10T15:52:32.428" v="1742" actId="14861"/>
          <ac:picMkLst>
            <pc:docMk/>
            <pc:sldMk cId="1098876340" sldId="331"/>
            <ac:picMk id="5" creationId="{451D5F83-79C1-4857-80E2-2B31A276FE7E}"/>
          </ac:picMkLst>
        </pc:picChg>
      </pc:sldChg>
      <pc:sldChg chg="addSp delSp modSp add">
        <pc:chgData name="Riccardo Cappello" userId="97d54fbffe06a6e0" providerId="LiveId" clId="{E9DD9576-FE66-4872-9715-2199688BFE45}" dt="2019-10-10T15:53:48.657" v="1832" actId="20577"/>
        <pc:sldMkLst>
          <pc:docMk/>
          <pc:sldMk cId="2284566808" sldId="332"/>
        </pc:sldMkLst>
        <pc:spChg chg="del mod">
          <ac:chgData name="Riccardo Cappello" userId="97d54fbffe06a6e0" providerId="LiveId" clId="{E9DD9576-FE66-4872-9715-2199688BFE45}" dt="2019-10-10T15:52:56.805" v="1745" actId="478"/>
          <ac:spMkLst>
            <pc:docMk/>
            <pc:sldMk cId="2284566808" sldId="332"/>
            <ac:spMk id="2" creationId="{00000000-0000-0000-0000-000000000000}"/>
          </ac:spMkLst>
        </pc:spChg>
        <pc:spChg chg="mod">
          <ac:chgData name="Riccardo Cappello" userId="97d54fbffe06a6e0" providerId="LiveId" clId="{E9DD9576-FE66-4872-9715-2199688BFE45}" dt="2019-10-10T15:53:42.720" v="1830" actId="790"/>
          <ac:spMkLst>
            <pc:docMk/>
            <pc:sldMk cId="2284566808" sldId="332"/>
            <ac:spMk id="3" creationId="{00000000-0000-0000-0000-000000000000}"/>
          </ac:spMkLst>
        </pc:spChg>
        <pc:spChg chg="mod">
          <ac:chgData name="Riccardo Cappello" userId="97d54fbffe06a6e0" providerId="LiveId" clId="{E9DD9576-FE66-4872-9715-2199688BFE45}" dt="2019-10-10T15:53:48.657" v="1832" actId="20577"/>
          <ac:spMkLst>
            <pc:docMk/>
            <pc:sldMk cId="2284566808" sldId="332"/>
            <ac:spMk id="4" creationId="{D39F05C5-A027-4F6F-A1E8-50D35E4CD55A}"/>
          </ac:spMkLst>
        </pc:spChg>
        <pc:spChg chg="add del mod">
          <ac:chgData name="Riccardo Cappello" userId="97d54fbffe06a6e0" providerId="LiveId" clId="{E9DD9576-FE66-4872-9715-2199688BFE45}" dt="2019-10-10T15:53:02.715" v="1747" actId="478"/>
          <ac:spMkLst>
            <pc:docMk/>
            <pc:sldMk cId="2284566808" sldId="332"/>
            <ac:spMk id="8" creationId="{1D8F757F-6671-4E75-80D4-ECCD1673798F}"/>
          </ac:spMkLst>
        </pc:spChg>
        <pc:spChg chg="add">
          <ac:chgData name="Riccardo Cappello" userId="97d54fbffe06a6e0" providerId="LiveId" clId="{E9DD9576-FE66-4872-9715-2199688BFE45}" dt="2019-10-10T15:52:57.187" v="1746"/>
          <ac:spMkLst>
            <pc:docMk/>
            <pc:sldMk cId="2284566808" sldId="332"/>
            <ac:spMk id="9" creationId="{2B9F9E2D-C3DC-45F9-A02C-29B4EB724E3B}"/>
          </ac:spMkLst>
        </pc:spChg>
      </pc:sldChg>
      <pc:sldChg chg="addSp delSp modSp add">
        <pc:chgData name="Riccardo Cappello" userId="97d54fbffe06a6e0" providerId="LiveId" clId="{E9DD9576-FE66-4872-9715-2199688BFE45}" dt="2019-10-10T17:18:36.528" v="2148" actId="20577"/>
        <pc:sldMkLst>
          <pc:docMk/>
          <pc:sldMk cId="241353213" sldId="333"/>
        </pc:sldMkLst>
        <pc:spChg chg="del mod">
          <ac:chgData name="Riccardo Cappello" userId="97d54fbffe06a6e0" providerId="LiveId" clId="{E9DD9576-FE66-4872-9715-2199688BFE45}" dt="2019-10-10T17:17:06.532" v="1985" actId="478"/>
          <ac:spMkLst>
            <pc:docMk/>
            <pc:sldMk cId="241353213" sldId="333"/>
            <ac:spMk id="2" creationId="{00000000-0000-0000-0000-000000000000}"/>
          </ac:spMkLst>
        </pc:spChg>
        <pc:spChg chg="mod">
          <ac:chgData name="Riccardo Cappello" userId="97d54fbffe06a6e0" providerId="LiveId" clId="{E9DD9576-FE66-4872-9715-2199688BFE45}" dt="2019-10-10T17:18:36.528" v="2148" actId="20577"/>
          <ac:spMkLst>
            <pc:docMk/>
            <pc:sldMk cId="241353213" sldId="333"/>
            <ac:spMk id="3" creationId="{00000000-0000-0000-0000-000000000000}"/>
          </ac:spMkLst>
        </pc:spChg>
        <pc:spChg chg="add del mod">
          <ac:chgData name="Riccardo Cappello" userId="97d54fbffe06a6e0" providerId="LiveId" clId="{E9DD9576-FE66-4872-9715-2199688BFE45}" dt="2019-10-10T17:17:08.003" v="1986" actId="478"/>
          <ac:spMkLst>
            <pc:docMk/>
            <pc:sldMk cId="241353213" sldId="333"/>
            <ac:spMk id="5" creationId="{C3AC5B83-B378-43D9-8FFE-208DAB7EFED5}"/>
          </ac:spMkLst>
        </pc:spChg>
        <pc:spChg chg="add">
          <ac:chgData name="Riccardo Cappello" userId="97d54fbffe06a6e0" providerId="LiveId" clId="{E9DD9576-FE66-4872-9715-2199688BFE45}" dt="2019-10-10T17:17:08.322" v="1987"/>
          <ac:spMkLst>
            <pc:docMk/>
            <pc:sldMk cId="241353213" sldId="333"/>
            <ac:spMk id="7" creationId="{9F33B5DF-8D18-472B-BB0C-09A31133186B}"/>
          </ac:spMkLst>
        </pc:spChg>
      </pc:sldChg>
      <pc:sldChg chg="addSp delSp modSp add">
        <pc:chgData name="Riccardo Cappello" userId="97d54fbffe06a6e0" providerId="LiveId" clId="{E9DD9576-FE66-4872-9715-2199688BFE45}" dt="2019-10-10T17:21:14.232" v="2554" actId="20577"/>
        <pc:sldMkLst>
          <pc:docMk/>
          <pc:sldMk cId="2367442368" sldId="334"/>
        </pc:sldMkLst>
        <pc:spChg chg="del mod">
          <ac:chgData name="Riccardo Cappello" userId="97d54fbffe06a6e0" providerId="LiveId" clId="{E9DD9576-FE66-4872-9715-2199688BFE45}" dt="2019-10-10T17:18:50.855" v="2149" actId="478"/>
          <ac:spMkLst>
            <pc:docMk/>
            <pc:sldMk cId="2367442368" sldId="334"/>
            <ac:spMk id="2" creationId="{00000000-0000-0000-0000-000000000000}"/>
          </ac:spMkLst>
        </pc:spChg>
        <pc:spChg chg="mod">
          <ac:chgData name="Riccardo Cappello" userId="97d54fbffe06a6e0" providerId="LiveId" clId="{E9DD9576-FE66-4872-9715-2199688BFE45}" dt="2019-10-10T17:21:14.232" v="2554" actId="20577"/>
          <ac:spMkLst>
            <pc:docMk/>
            <pc:sldMk cId="2367442368" sldId="334"/>
            <ac:spMk id="3" creationId="{00000000-0000-0000-0000-000000000000}"/>
          </ac:spMkLst>
        </pc:spChg>
        <pc:spChg chg="add del mod">
          <ac:chgData name="Riccardo Cappello" userId="97d54fbffe06a6e0" providerId="LiveId" clId="{E9DD9576-FE66-4872-9715-2199688BFE45}" dt="2019-10-10T17:18:52.512" v="2150" actId="478"/>
          <ac:spMkLst>
            <pc:docMk/>
            <pc:sldMk cId="2367442368" sldId="334"/>
            <ac:spMk id="6" creationId="{4614E9CB-B5CC-41CD-A660-5510789F917D}"/>
          </ac:spMkLst>
        </pc:spChg>
        <pc:spChg chg="add">
          <ac:chgData name="Riccardo Cappello" userId="97d54fbffe06a6e0" providerId="LiveId" clId="{E9DD9576-FE66-4872-9715-2199688BFE45}" dt="2019-10-10T17:18:52.745" v="2151"/>
          <ac:spMkLst>
            <pc:docMk/>
            <pc:sldMk cId="2367442368" sldId="334"/>
            <ac:spMk id="7" creationId="{388DA880-910E-4157-B043-ADD65F69F580}"/>
          </ac:spMkLst>
        </pc:spChg>
      </pc:sldChg>
      <pc:sldChg chg="addSp delSp modSp add modTransition">
        <pc:chgData name="Riccardo Cappello" userId="97d54fbffe06a6e0" providerId="LiveId" clId="{E9DD9576-FE66-4872-9715-2199688BFE45}" dt="2019-10-12T13:32:28.500" v="4007"/>
        <pc:sldMkLst>
          <pc:docMk/>
          <pc:sldMk cId="3173155178" sldId="337"/>
        </pc:sldMkLst>
        <pc:spChg chg="del mod">
          <ac:chgData name="Riccardo Cappello" userId="97d54fbffe06a6e0" providerId="LiveId" clId="{E9DD9576-FE66-4872-9715-2199688BFE45}" dt="2019-10-10T17:22:42.589" v="2561" actId="478"/>
          <ac:spMkLst>
            <pc:docMk/>
            <pc:sldMk cId="3173155178" sldId="337"/>
            <ac:spMk id="2" creationId="{00000000-0000-0000-0000-000000000000}"/>
          </ac:spMkLst>
        </pc:spChg>
        <pc:spChg chg="mod">
          <ac:chgData name="Riccardo Cappello" userId="97d54fbffe06a6e0" providerId="LiveId" clId="{E9DD9576-FE66-4872-9715-2199688BFE45}" dt="2019-10-10T17:28:57.702" v="3019" actId="20577"/>
          <ac:spMkLst>
            <pc:docMk/>
            <pc:sldMk cId="3173155178" sldId="337"/>
            <ac:spMk id="4" creationId="{00000000-0000-0000-0000-000000000000}"/>
          </ac:spMkLst>
        </pc:spChg>
        <pc:spChg chg="add del mod">
          <ac:chgData name="Riccardo Cappello" userId="97d54fbffe06a6e0" providerId="LiveId" clId="{E9DD9576-FE66-4872-9715-2199688BFE45}" dt="2019-10-10T17:22:44.294" v="2562" actId="478"/>
          <ac:spMkLst>
            <pc:docMk/>
            <pc:sldMk cId="3173155178" sldId="337"/>
            <ac:spMk id="7" creationId="{97D77001-2DDB-496C-8007-291A2903442C}"/>
          </ac:spMkLst>
        </pc:spChg>
        <pc:spChg chg="add mod">
          <ac:chgData name="Riccardo Cappello" userId="97d54fbffe06a6e0" providerId="LiveId" clId="{E9DD9576-FE66-4872-9715-2199688BFE45}" dt="2019-10-10T17:22:57.525" v="2596" actId="20577"/>
          <ac:spMkLst>
            <pc:docMk/>
            <pc:sldMk cId="3173155178" sldId="337"/>
            <ac:spMk id="12" creationId="{8B423599-CE24-4E87-98A6-369FEC7FA6E2}"/>
          </ac:spMkLst>
        </pc:spChg>
        <pc:picChg chg="mod">
          <ac:chgData name="Riccardo Cappello" userId="97d54fbffe06a6e0" providerId="LiveId" clId="{E9DD9576-FE66-4872-9715-2199688BFE45}" dt="2019-10-10T17:29:04.291" v="3038" actId="1038"/>
          <ac:picMkLst>
            <pc:docMk/>
            <pc:sldMk cId="3173155178" sldId="337"/>
            <ac:picMk id="6" creationId="{8735453B-3738-44E8-920A-A206F8938E8C}"/>
          </ac:picMkLst>
        </pc:picChg>
        <pc:picChg chg="mod">
          <ac:chgData name="Riccardo Cappello" userId="97d54fbffe06a6e0" providerId="LiveId" clId="{E9DD9576-FE66-4872-9715-2199688BFE45}" dt="2019-10-10T17:26:06.498" v="2989" actId="1076"/>
          <ac:picMkLst>
            <pc:docMk/>
            <pc:sldMk cId="3173155178" sldId="337"/>
            <ac:picMk id="9" creationId="{7CE01AFE-D0F6-4126-82AD-0D18971AE9D7}"/>
          </ac:picMkLst>
        </pc:picChg>
        <pc:picChg chg="mod">
          <ac:chgData name="Riccardo Cappello" userId="97d54fbffe06a6e0" providerId="LiveId" clId="{E9DD9576-FE66-4872-9715-2199688BFE45}" dt="2019-10-10T17:29:04.291" v="3038" actId="1038"/>
          <ac:picMkLst>
            <pc:docMk/>
            <pc:sldMk cId="3173155178" sldId="337"/>
            <ac:picMk id="10" creationId="{9927C3DF-AC95-49DF-92A8-67A3F03D7DA1}"/>
          </ac:picMkLst>
        </pc:picChg>
        <pc:picChg chg="mod">
          <ac:chgData name="Riccardo Cappello" userId="97d54fbffe06a6e0" providerId="LiveId" clId="{E9DD9576-FE66-4872-9715-2199688BFE45}" dt="2019-10-10T17:25:57.951" v="2987" actId="1036"/>
          <ac:picMkLst>
            <pc:docMk/>
            <pc:sldMk cId="3173155178" sldId="337"/>
            <ac:picMk id="11" creationId="{B46665D2-8258-4102-8B61-95D0B3FDCD0C}"/>
          </ac:picMkLst>
        </pc:picChg>
      </pc:sldChg>
      <pc:sldChg chg="addSp delSp modSp add">
        <pc:chgData name="Riccardo Cappello" userId="97d54fbffe06a6e0" providerId="LiveId" clId="{E9DD9576-FE66-4872-9715-2199688BFE45}" dt="2019-10-10T15:48:53.601" v="1610" actId="790"/>
        <pc:sldMkLst>
          <pc:docMk/>
          <pc:sldMk cId="1413970697" sldId="339"/>
        </pc:sldMkLst>
        <pc:spChg chg="del mod">
          <ac:chgData name="Riccardo Cappello" userId="97d54fbffe06a6e0" providerId="LiveId" clId="{E9DD9576-FE66-4872-9715-2199688BFE45}" dt="2019-10-10T15:46:21.240" v="1503" actId="478"/>
          <ac:spMkLst>
            <pc:docMk/>
            <pc:sldMk cId="1413970697" sldId="339"/>
            <ac:spMk id="2" creationId="{00000000-0000-0000-0000-000000000000}"/>
          </ac:spMkLst>
        </pc:spChg>
        <pc:spChg chg="mod">
          <ac:chgData name="Riccardo Cappello" userId="97d54fbffe06a6e0" providerId="LiveId" clId="{E9DD9576-FE66-4872-9715-2199688BFE45}" dt="2019-10-10T15:48:08.465" v="1604" actId="790"/>
          <ac:spMkLst>
            <pc:docMk/>
            <pc:sldMk cId="1413970697" sldId="339"/>
            <ac:spMk id="3" creationId="{00000000-0000-0000-0000-000000000000}"/>
          </ac:spMkLst>
        </pc:spChg>
        <pc:spChg chg="add del mod">
          <ac:chgData name="Riccardo Cappello" userId="97d54fbffe06a6e0" providerId="LiveId" clId="{E9DD9576-FE66-4872-9715-2199688BFE45}" dt="2019-10-10T15:46:25.410" v="1504" actId="478"/>
          <ac:spMkLst>
            <pc:docMk/>
            <pc:sldMk cId="1413970697" sldId="339"/>
            <ac:spMk id="6" creationId="{6020EF56-BA2D-43D1-BB25-77A139C9BEB0}"/>
          </ac:spMkLst>
        </pc:spChg>
        <pc:spChg chg="add del mod">
          <ac:chgData name="Riccardo Cappello" userId="97d54fbffe06a6e0" providerId="LiveId" clId="{E9DD9576-FE66-4872-9715-2199688BFE45}" dt="2019-10-10T15:48:53.601" v="1610" actId="790"/>
          <ac:spMkLst>
            <pc:docMk/>
            <pc:sldMk cId="1413970697" sldId="339"/>
            <ac:spMk id="10" creationId="{A6326BF0-4495-4A1E-8118-C902343ED4F7}"/>
          </ac:spMkLst>
        </pc:spChg>
      </pc:sldChg>
      <pc:sldChg chg="addSp delSp modSp add">
        <pc:chgData name="Riccardo Cappello" userId="97d54fbffe06a6e0" providerId="LiveId" clId="{E9DD9576-FE66-4872-9715-2199688BFE45}" dt="2019-10-10T17:16:54.557" v="1983" actId="1076"/>
        <pc:sldMkLst>
          <pc:docMk/>
          <pc:sldMk cId="2414813519" sldId="340"/>
        </pc:sldMkLst>
        <pc:spChg chg="del mod">
          <ac:chgData name="Riccardo Cappello" userId="97d54fbffe06a6e0" providerId="LiveId" clId="{E9DD9576-FE66-4872-9715-2199688BFE45}" dt="2019-10-10T17:14:22.780" v="1840" actId="478"/>
          <ac:spMkLst>
            <pc:docMk/>
            <pc:sldMk cId="2414813519" sldId="340"/>
            <ac:spMk id="2" creationId="{00000000-0000-0000-0000-000000000000}"/>
          </ac:spMkLst>
        </pc:spChg>
        <pc:spChg chg="mod">
          <ac:chgData name="Riccardo Cappello" userId="97d54fbffe06a6e0" providerId="LiveId" clId="{E9DD9576-FE66-4872-9715-2199688BFE45}" dt="2019-10-10T17:16:34.366" v="1978" actId="27636"/>
          <ac:spMkLst>
            <pc:docMk/>
            <pc:sldMk cId="2414813519" sldId="340"/>
            <ac:spMk id="3" creationId="{00000000-0000-0000-0000-000000000000}"/>
          </ac:spMkLst>
        </pc:spChg>
        <pc:spChg chg="add del mod">
          <ac:chgData name="Riccardo Cappello" userId="97d54fbffe06a6e0" providerId="LiveId" clId="{E9DD9576-FE66-4872-9715-2199688BFE45}" dt="2019-10-10T17:14:27.198" v="1842" actId="478"/>
          <ac:spMkLst>
            <pc:docMk/>
            <pc:sldMk cId="2414813519" sldId="340"/>
            <ac:spMk id="5" creationId="{780A668D-1F2B-4633-8364-BFDC87FBD0D1}"/>
          </ac:spMkLst>
        </pc:spChg>
        <pc:spChg chg="add">
          <ac:chgData name="Riccardo Cappello" userId="97d54fbffe06a6e0" providerId="LiveId" clId="{E9DD9576-FE66-4872-9715-2199688BFE45}" dt="2019-10-10T17:14:23.257" v="1841"/>
          <ac:spMkLst>
            <pc:docMk/>
            <pc:sldMk cId="2414813519" sldId="340"/>
            <ac:spMk id="7" creationId="{636D1CE3-9484-4CD4-BB56-5709E694AEA1}"/>
          </ac:spMkLst>
        </pc:spChg>
        <pc:spChg chg="add del">
          <ac:chgData name="Riccardo Cappello" userId="97d54fbffe06a6e0" providerId="LiveId" clId="{E9DD9576-FE66-4872-9715-2199688BFE45}" dt="2019-10-10T17:15:31.903" v="1938" actId="478"/>
          <ac:spMkLst>
            <pc:docMk/>
            <pc:sldMk cId="2414813519" sldId="340"/>
            <ac:spMk id="9" creationId="{6E853644-2CBF-4F90-AA95-1068C964B8B2}"/>
          </ac:spMkLst>
        </pc:spChg>
        <pc:spChg chg="add mod">
          <ac:chgData name="Riccardo Cappello" userId="97d54fbffe06a6e0" providerId="LiveId" clId="{E9DD9576-FE66-4872-9715-2199688BFE45}" dt="2019-10-10T17:16:54.557" v="1983" actId="1076"/>
          <ac:spMkLst>
            <pc:docMk/>
            <pc:sldMk cId="2414813519" sldId="340"/>
            <ac:spMk id="11" creationId="{C024E4F8-3CAB-4D36-961E-B7C080096AAC}"/>
          </ac:spMkLst>
        </pc:spChg>
        <pc:picChg chg="mod">
          <ac:chgData name="Riccardo Cappello" userId="97d54fbffe06a6e0" providerId="LiveId" clId="{E9DD9576-FE66-4872-9715-2199688BFE45}" dt="2019-10-10T17:16:20.354" v="1968" actId="1035"/>
          <ac:picMkLst>
            <pc:docMk/>
            <pc:sldMk cId="2414813519" sldId="340"/>
            <ac:picMk id="8" creationId="{8575AE34-2646-4060-B8F8-BE113BEFD5EA}"/>
          </ac:picMkLst>
        </pc:picChg>
        <pc:picChg chg="add mod">
          <ac:chgData name="Riccardo Cappello" userId="97d54fbffe06a6e0" providerId="LiveId" clId="{E9DD9576-FE66-4872-9715-2199688BFE45}" dt="2019-10-10T17:16:47.402" v="1981" actId="1076"/>
          <ac:picMkLst>
            <pc:docMk/>
            <pc:sldMk cId="2414813519" sldId="340"/>
            <ac:picMk id="10" creationId="{968589B4-EEB4-43AE-A34B-E0DACC006215}"/>
          </ac:picMkLst>
        </pc:picChg>
      </pc:sldChg>
      <pc:sldChg chg="addSp delSp modSp add del">
        <pc:chgData name="Riccardo Cappello" userId="97d54fbffe06a6e0" providerId="LiveId" clId="{E9DD9576-FE66-4872-9715-2199688BFE45}" dt="2019-10-10T17:16:59.555" v="1984" actId="47"/>
        <pc:sldMkLst>
          <pc:docMk/>
          <pc:sldMk cId="1222804001" sldId="341"/>
        </pc:sldMkLst>
        <pc:spChg chg="del mod">
          <ac:chgData name="Riccardo Cappello" userId="97d54fbffe06a6e0" providerId="LiveId" clId="{E9DD9576-FE66-4872-9715-2199688BFE45}" dt="2019-10-10T17:15:56.925" v="1942" actId="478"/>
          <ac:spMkLst>
            <pc:docMk/>
            <pc:sldMk cId="1222804001" sldId="341"/>
            <ac:spMk id="2" creationId="{00000000-0000-0000-0000-000000000000}"/>
          </ac:spMkLst>
        </pc:spChg>
        <pc:spChg chg="add del mod">
          <ac:chgData name="Riccardo Cappello" userId="97d54fbffe06a6e0" providerId="LiveId" clId="{E9DD9576-FE66-4872-9715-2199688BFE45}" dt="2019-10-10T17:15:58.614" v="1943" actId="478"/>
          <ac:spMkLst>
            <pc:docMk/>
            <pc:sldMk cId="1222804001" sldId="341"/>
            <ac:spMk id="7" creationId="{45C6C40A-F9E7-429A-ADFF-46C800DB0A59}"/>
          </ac:spMkLst>
        </pc:spChg>
        <pc:spChg chg="add">
          <ac:chgData name="Riccardo Cappello" userId="97d54fbffe06a6e0" providerId="LiveId" clId="{E9DD9576-FE66-4872-9715-2199688BFE45}" dt="2019-10-10T17:16:00.660" v="1944"/>
          <ac:spMkLst>
            <pc:docMk/>
            <pc:sldMk cId="1222804001" sldId="341"/>
            <ac:spMk id="8" creationId="{533B10E0-607F-40CA-B36E-AD3C2F2E619F}"/>
          </ac:spMkLst>
        </pc:spChg>
      </pc:sldChg>
      <pc:sldChg chg="modSp add">
        <pc:chgData name="Riccardo Cappello" userId="97d54fbffe06a6e0" providerId="LiveId" clId="{E9DD9576-FE66-4872-9715-2199688BFE45}" dt="2019-10-11T08:42:29.117" v="3104" actId="20577"/>
        <pc:sldMkLst>
          <pc:docMk/>
          <pc:sldMk cId="3130434413" sldId="341"/>
        </pc:sldMkLst>
        <pc:spChg chg="mod">
          <ac:chgData name="Riccardo Cappello" userId="97d54fbffe06a6e0" providerId="LiveId" clId="{E9DD9576-FE66-4872-9715-2199688BFE45}" dt="2019-10-11T08:42:29.117" v="3104" actId="20577"/>
          <ac:spMkLst>
            <pc:docMk/>
            <pc:sldMk cId="3130434413" sldId="341"/>
            <ac:spMk id="2" creationId="{A757FA19-B88F-4E6C-86F2-77006E0C691A}"/>
          </ac:spMkLst>
        </pc:spChg>
      </pc:sldChg>
      <pc:sldChg chg="add del">
        <pc:chgData name="Riccardo Cappello" userId="97d54fbffe06a6e0" providerId="LiveId" clId="{E9DD9576-FE66-4872-9715-2199688BFE45}" dt="2019-10-11T08:42:23.781" v="3095" actId="47"/>
        <pc:sldMkLst>
          <pc:docMk/>
          <pc:sldMk cId="3234501101" sldId="341"/>
        </pc:sldMkLst>
      </pc:sldChg>
      <pc:sldChg chg="modSp add modTransition">
        <pc:chgData name="Riccardo Cappello" userId="97d54fbffe06a6e0" providerId="LiveId" clId="{E9DD9576-FE66-4872-9715-2199688BFE45}" dt="2019-10-12T06:59:30.114" v="4004"/>
        <pc:sldMkLst>
          <pc:docMk/>
          <pc:sldMk cId="734404784" sldId="1660"/>
        </pc:sldMkLst>
        <pc:spChg chg="mod">
          <ac:chgData name="Riccardo Cappello" userId="97d54fbffe06a6e0" providerId="LiveId" clId="{E9DD9576-FE66-4872-9715-2199688BFE45}" dt="2019-10-11T15:21:21.249" v="3877" actId="6549"/>
          <ac:spMkLst>
            <pc:docMk/>
            <pc:sldMk cId="734404784" sldId="1660"/>
            <ac:spMk id="2" creationId="{A61081F4-BE34-439C-9DDB-D0E84E0C2CBD}"/>
          </ac:spMkLst>
        </pc:spChg>
        <pc:spChg chg="mod">
          <ac:chgData name="Riccardo Cappello" userId="97d54fbffe06a6e0" providerId="LiveId" clId="{E9DD9576-FE66-4872-9715-2199688BFE45}" dt="2019-10-11T15:21:26.112" v="3884" actId="20577"/>
          <ac:spMkLst>
            <pc:docMk/>
            <pc:sldMk cId="734404784" sldId="1660"/>
            <ac:spMk id="11" creationId="{4BB91C0A-E943-48BA-89F6-F97FE7DD2AFE}"/>
          </ac:spMkLst>
        </pc:spChg>
        <pc:spChg chg="mod">
          <ac:chgData name="Riccardo Cappello" userId="97d54fbffe06a6e0" providerId="LiveId" clId="{E9DD9576-FE66-4872-9715-2199688BFE45}" dt="2019-10-11T15:21:39.770" v="3901" actId="20577"/>
          <ac:spMkLst>
            <pc:docMk/>
            <pc:sldMk cId="734404784" sldId="1660"/>
            <ac:spMk id="12" creationId="{9D283272-B7B5-4A09-9316-7EE7CE33F407}"/>
          </ac:spMkLst>
        </pc:spChg>
        <pc:spChg chg="mod">
          <ac:chgData name="Riccardo Cappello" userId="97d54fbffe06a6e0" providerId="LiveId" clId="{E9DD9576-FE66-4872-9715-2199688BFE45}" dt="2019-10-11T15:22:26.717" v="3982" actId="20577"/>
          <ac:spMkLst>
            <pc:docMk/>
            <pc:sldMk cId="734404784" sldId="1660"/>
            <ac:spMk id="15" creationId="{63F8D4C3-DDFD-4A9D-9CCD-70F38664A953}"/>
          </ac:spMkLst>
        </pc:spChg>
        <pc:spChg chg="mod">
          <ac:chgData name="Riccardo Cappello" userId="97d54fbffe06a6e0" providerId="LiveId" clId="{E9DD9576-FE66-4872-9715-2199688BFE45}" dt="2019-10-11T15:21:59.951" v="3929" actId="20577"/>
          <ac:spMkLst>
            <pc:docMk/>
            <pc:sldMk cId="734404784" sldId="1660"/>
            <ac:spMk id="16" creationId="{3B63C43E-067F-4F94-80DE-9694FDB3BC83}"/>
          </ac:spMkLst>
        </pc:spChg>
        <pc:spChg chg="mod">
          <ac:chgData name="Riccardo Cappello" userId="97d54fbffe06a6e0" providerId="LiveId" clId="{E9DD9576-FE66-4872-9715-2199688BFE45}" dt="2019-10-11T15:22:45.032" v="4003" actId="20577"/>
          <ac:spMkLst>
            <pc:docMk/>
            <pc:sldMk cId="734404784" sldId="1660"/>
            <ac:spMk id="18" creationId="{3E9147FE-F7E7-4000-9749-C6483D85086E}"/>
          </ac:spMkLst>
        </pc:spChg>
      </pc:sldChg>
      <pc:sldChg chg="modSp add modTransition">
        <pc:chgData name="Riccardo Cappello" userId="97d54fbffe06a6e0" providerId="LiveId" clId="{E9DD9576-FE66-4872-9715-2199688BFE45}" dt="2019-10-12T06:59:30.114" v="4004"/>
        <pc:sldMkLst>
          <pc:docMk/>
          <pc:sldMk cId="64915359" sldId="1663"/>
        </pc:sldMkLst>
        <pc:spChg chg="mod">
          <ac:chgData name="Riccardo Cappello" userId="97d54fbffe06a6e0" providerId="LiveId" clId="{E9DD9576-FE66-4872-9715-2199688BFE45}" dt="2019-10-11T10:01:21.969" v="3253" actId="20577"/>
          <ac:spMkLst>
            <pc:docMk/>
            <pc:sldMk cId="64915359" sldId="1663"/>
            <ac:spMk id="2" creationId="{5B64266D-765B-47D8-BF45-DB3BAFB970CF}"/>
          </ac:spMkLst>
        </pc:spChg>
        <pc:spChg chg="mod">
          <ac:chgData name="Riccardo Cappello" userId="97d54fbffe06a6e0" providerId="LiveId" clId="{E9DD9576-FE66-4872-9715-2199688BFE45}" dt="2019-10-11T10:03:54.699" v="3483" actId="790"/>
          <ac:spMkLst>
            <pc:docMk/>
            <pc:sldMk cId="64915359" sldId="1663"/>
            <ac:spMk id="5" creationId="{B91A0F23-FF76-4863-A326-B76B8152CF83}"/>
          </ac:spMkLst>
        </pc:spChg>
        <pc:spChg chg="mod">
          <ac:chgData name="Riccardo Cappello" userId="97d54fbffe06a6e0" providerId="LiveId" clId="{E9DD9576-FE66-4872-9715-2199688BFE45}" dt="2019-10-11T10:01:26.580" v="3254" actId="6549"/>
          <ac:spMkLst>
            <pc:docMk/>
            <pc:sldMk cId="64915359" sldId="1663"/>
            <ac:spMk id="6" creationId="{5626197A-0178-4DCB-B05A-8D9E69984839}"/>
          </ac:spMkLst>
        </pc:spChg>
        <pc:spChg chg="mod">
          <ac:chgData name="Riccardo Cappello" userId="97d54fbffe06a6e0" providerId="LiveId" clId="{E9DD9576-FE66-4872-9715-2199688BFE45}" dt="2019-10-11T10:04:37.260" v="3605" actId="20577"/>
          <ac:spMkLst>
            <pc:docMk/>
            <pc:sldMk cId="64915359" sldId="1663"/>
            <ac:spMk id="9" creationId="{2714DFCC-3A5D-49ED-A585-3A08A69C0319}"/>
          </ac:spMkLst>
        </pc:spChg>
        <pc:spChg chg="mod">
          <ac:chgData name="Riccardo Cappello" userId="97d54fbffe06a6e0" providerId="LiveId" clId="{E9DD9576-FE66-4872-9715-2199688BFE45}" dt="2019-10-11T10:03:51.252" v="3482" actId="790"/>
          <ac:spMkLst>
            <pc:docMk/>
            <pc:sldMk cId="64915359" sldId="1663"/>
            <ac:spMk id="10" creationId="{41784895-50EF-4DFF-BA6D-1654093ED0F3}"/>
          </ac:spMkLst>
        </pc:spChg>
      </pc:sldChg>
      <pc:sldChg chg="modSp add modTransition">
        <pc:chgData name="Riccardo Cappello" userId="97d54fbffe06a6e0" providerId="LiveId" clId="{E9DD9576-FE66-4872-9715-2199688BFE45}" dt="2019-10-12T06:59:30.114" v="4004"/>
        <pc:sldMkLst>
          <pc:docMk/>
          <pc:sldMk cId="1346181045" sldId="1665"/>
        </pc:sldMkLst>
        <pc:spChg chg="mod">
          <ac:chgData name="Riccardo Cappello" userId="97d54fbffe06a6e0" providerId="LiveId" clId="{E9DD9576-FE66-4872-9715-2199688BFE45}" dt="2019-10-11T10:16:40.460" v="3744" actId="313"/>
          <ac:spMkLst>
            <pc:docMk/>
            <pc:sldMk cId="1346181045" sldId="1665"/>
            <ac:spMk id="2" creationId="{5B64266D-765B-47D8-BF45-DB3BAFB970CF}"/>
          </ac:spMkLst>
        </pc:spChg>
        <pc:spChg chg="mod">
          <ac:chgData name="Riccardo Cappello" userId="97d54fbffe06a6e0" providerId="LiveId" clId="{E9DD9576-FE66-4872-9715-2199688BFE45}" dt="2019-10-11T10:18:18.081" v="3782"/>
          <ac:spMkLst>
            <pc:docMk/>
            <pc:sldMk cId="1346181045" sldId="1665"/>
            <ac:spMk id="5" creationId="{B91A0F23-FF76-4863-A326-B76B8152CF83}"/>
          </ac:spMkLst>
        </pc:spChg>
        <pc:spChg chg="mod">
          <ac:chgData name="Riccardo Cappello" userId="97d54fbffe06a6e0" providerId="LiveId" clId="{E9DD9576-FE66-4872-9715-2199688BFE45}" dt="2019-10-11T10:17:18.705" v="3745" actId="6549"/>
          <ac:spMkLst>
            <pc:docMk/>
            <pc:sldMk cId="1346181045" sldId="1665"/>
            <ac:spMk id="6" creationId="{5626197A-0178-4DCB-B05A-8D9E69984839}"/>
          </ac:spMkLst>
        </pc:spChg>
        <pc:spChg chg="mod">
          <ac:chgData name="Riccardo Cappello" userId="97d54fbffe06a6e0" providerId="LiveId" clId="{E9DD9576-FE66-4872-9715-2199688BFE45}" dt="2019-10-11T10:17:39.169" v="3780" actId="20577"/>
          <ac:spMkLst>
            <pc:docMk/>
            <pc:sldMk cId="1346181045" sldId="1665"/>
            <ac:spMk id="9" creationId="{2714DFCC-3A5D-49ED-A585-3A08A69C0319}"/>
          </ac:spMkLst>
        </pc:spChg>
        <pc:spChg chg="mod">
          <ac:chgData name="Riccardo Cappello" userId="97d54fbffe06a6e0" providerId="LiveId" clId="{E9DD9576-FE66-4872-9715-2199688BFE45}" dt="2019-10-11T10:17:22.901" v="3749" actId="6549"/>
          <ac:spMkLst>
            <pc:docMk/>
            <pc:sldMk cId="1346181045" sldId="1665"/>
            <ac:spMk id="10" creationId="{41784895-50EF-4DFF-BA6D-1654093ED0F3}"/>
          </ac:spMkLst>
        </pc:spChg>
      </pc:sldChg>
      <pc:sldChg chg="modSp add">
        <pc:chgData name="Riccardo Cappello" userId="97d54fbffe06a6e0" providerId="LiveId" clId="{E9DD9576-FE66-4872-9715-2199688BFE45}" dt="2019-10-12T11:57:05.343" v="4006" actId="790"/>
        <pc:sldMkLst>
          <pc:docMk/>
          <pc:sldMk cId="996039103" sldId="1669"/>
        </pc:sldMkLst>
        <pc:spChg chg="mod">
          <ac:chgData name="Riccardo Cappello" userId="97d54fbffe06a6e0" providerId="LiveId" clId="{E9DD9576-FE66-4872-9715-2199688BFE45}" dt="2019-10-11T10:24:09.500" v="3802" actId="20577"/>
          <ac:spMkLst>
            <pc:docMk/>
            <pc:sldMk cId="996039103" sldId="1669"/>
            <ac:spMk id="2" creationId="{5B64266D-765B-47D8-BF45-DB3BAFB970CF}"/>
          </ac:spMkLst>
        </pc:spChg>
        <pc:spChg chg="mod">
          <ac:chgData name="Riccardo Cappello" userId="97d54fbffe06a6e0" providerId="LiveId" clId="{E9DD9576-FE66-4872-9715-2199688BFE45}" dt="2019-10-11T10:24:42.827" v="3808"/>
          <ac:spMkLst>
            <pc:docMk/>
            <pc:sldMk cId="996039103" sldId="1669"/>
            <ac:spMk id="5" creationId="{B91A0F23-FF76-4863-A326-B76B8152CF83}"/>
          </ac:spMkLst>
        </pc:spChg>
        <pc:spChg chg="mod">
          <ac:chgData name="Riccardo Cappello" userId="97d54fbffe06a6e0" providerId="LiveId" clId="{E9DD9576-FE66-4872-9715-2199688BFE45}" dt="2019-10-11T10:24:24.129" v="3803" actId="6549"/>
          <ac:spMkLst>
            <pc:docMk/>
            <pc:sldMk cId="996039103" sldId="1669"/>
            <ac:spMk id="6" creationId="{5626197A-0178-4DCB-B05A-8D9E69984839}"/>
          </ac:spMkLst>
        </pc:spChg>
        <pc:spChg chg="mod">
          <ac:chgData name="Riccardo Cappello" userId="97d54fbffe06a6e0" providerId="LiveId" clId="{E9DD9576-FE66-4872-9715-2199688BFE45}" dt="2019-10-11T10:25:30.565" v="3809"/>
          <ac:spMkLst>
            <pc:docMk/>
            <pc:sldMk cId="996039103" sldId="1669"/>
            <ac:spMk id="9" creationId="{2714DFCC-3A5D-49ED-A585-3A08A69C0319}"/>
          </ac:spMkLst>
        </pc:spChg>
        <pc:spChg chg="mod">
          <ac:chgData name="Riccardo Cappello" userId="97d54fbffe06a6e0" providerId="LiveId" clId="{E9DD9576-FE66-4872-9715-2199688BFE45}" dt="2019-10-12T11:57:05.343" v="4006" actId="790"/>
          <ac:spMkLst>
            <pc:docMk/>
            <pc:sldMk cId="996039103" sldId="1669"/>
            <ac:spMk id="10" creationId="{41784895-50EF-4DFF-BA6D-1654093ED0F3}"/>
          </ac:spMkLst>
        </pc:spChg>
      </pc:sldChg>
      <pc:sldChg chg="modSp add modTransition">
        <pc:chgData name="Riccardo Cappello" userId="97d54fbffe06a6e0" providerId="LiveId" clId="{E9DD9576-FE66-4872-9715-2199688BFE45}" dt="2019-10-12T06:59:30.114" v="4004"/>
        <pc:sldMkLst>
          <pc:docMk/>
          <pc:sldMk cId="1108677282" sldId="1685"/>
        </pc:sldMkLst>
        <pc:spChg chg="mod">
          <ac:chgData name="Riccardo Cappello" userId="97d54fbffe06a6e0" providerId="LiveId" clId="{E9DD9576-FE66-4872-9715-2199688BFE45}" dt="2019-10-11T10:00:16.391" v="3157" actId="20577"/>
          <ac:spMkLst>
            <pc:docMk/>
            <pc:sldMk cId="1108677282" sldId="1685"/>
            <ac:spMk id="7" creationId="{3E6B5527-905B-4D6A-8F01-97B982565EE2}"/>
          </ac:spMkLst>
        </pc:spChg>
        <pc:spChg chg="mod">
          <ac:chgData name="Riccardo Cappello" userId="97d54fbffe06a6e0" providerId="LiveId" clId="{E9DD9576-FE66-4872-9715-2199688BFE45}" dt="2019-10-11T10:00:31.895" v="3186" actId="404"/>
          <ac:spMkLst>
            <pc:docMk/>
            <pc:sldMk cId="1108677282" sldId="1685"/>
            <ac:spMk id="37" creationId="{47259405-2270-4C7C-A97A-C016D3E406F3}"/>
          </ac:spMkLst>
        </pc:spChg>
      </pc:sldChg>
      <pc:sldChg chg="modSp add modTransition">
        <pc:chgData name="Riccardo Cappello" userId="97d54fbffe06a6e0" providerId="LiveId" clId="{E9DD9576-FE66-4872-9715-2199688BFE45}" dt="2019-10-12T06:59:30.114" v="4004"/>
        <pc:sldMkLst>
          <pc:docMk/>
          <pc:sldMk cId="2055901135" sldId="10649"/>
        </pc:sldMkLst>
        <pc:spChg chg="mod">
          <ac:chgData name="Riccardo Cappello" userId="97d54fbffe06a6e0" providerId="LiveId" clId="{E9DD9576-FE66-4872-9715-2199688BFE45}" dt="2019-10-11T10:15:28.590" v="3614" actId="20577"/>
          <ac:spMkLst>
            <pc:docMk/>
            <pc:sldMk cId="2055901135" sldId="10649"/>
            <ac:spMk id="7" creationId="{3E6B5527-905B-4D6A-8F01-97B982565EE2}"/>
          </ac:spMkLst>
        </pc:spChg>
        <pc:spChg chg="mod">
          <ac:chgData name="Riccardo Cappello" userId="97d54fbffe06a6e0" providerId="LiveId" clId="{E9DD9576-FE66-4872-9715-2199688BFE45}" dt="2019-10-11T10:15:47.523" v="3656" actId="404"/>
          <ac:spMkLst>
            <pc:docMk/>
            <pc:sldMk cId="2055901135" sldId="10649"/>
            <ac:spMk id="37" creationId="{47259405-2270-4C7C-A97A-C016D3E406F3}"/>
          </ac:spMkLst>
        </pc:spChg>
      </pc:sldChg>
      <pc:sldChg chg="modSp add">
        <pc:chgData name="Riccardo Cappello" userId="97d54fbffe06a6e0" providerId="LiveId" clId="{E9DD9576-FE66-4872-9715-2199688BFE45}" dt="2019-10-11T10:18:47.468" v="3789" actId="20577"/>
        <pc:sldMkLst>
          <pc:docMk/>
          <pc:sldMk cId="1834203781" sldId="10650"/>
        </pc:sldMkLst>
        <pc:spChg chg="mod">
          <ac:chgData name="Riccardo Cappello" userId="97d54fbffe06a6e0" providerId="LiveId" clId="{E9DD9576-FE66-4872-9715-2199688BFE45}" dt="2019-10-11T10:14:33.304" v="3608" actId="20577"/>
          <ac:spMkLst>
            <pc:docMk/>
            <pc:sldMk cId="1834203781" sldId="10650"/>
            <ac:spMk id="7" creationId="{3E6B5527-905B-4D6A-8F01-97B982565EE2}"/>
          </ac:spMkLst>
        </pc:spChg>
        <pc:spChg chg="mod">
          <ac:chgData name="Riccardo Cappello" userId="97d54fbffe06a6e0" providerId="LiveId" clId="{E9DD9576-FE66-4872-9715-2199688BFE45}" dt="2019-10-11T10:18:47.468" v="3789" actId="20577"/>
          <ac:spMkLst>
            <pc:docMk/>
            <pc:sldMk cId="1834203781" sldId="10650"/>
            <ac:spMk id="35" creationId="{EDED6A5B-1944-48CF-BE90-7C8902552F1F}"/>
          </ac:spMkLst>
        </pc:spChg>
      </pc:sldChg>
      <pc:sldChg chg="modSp add modTransition">
        <pc:chgData name="Riccardo Cappello" userId="97d54fbffe06a6e0" providerId="LiveId" clId="{E9DD9576-FE66-4872-9715-2199688BFE45}" dt="2019-10-12T06:59:30.114" v="4004"/>
        <pc:sldMkLst>
          <pc:docMk/>
          <pc:sldMk cId="2237878899" sldId="10651"/>
        </pc:sldMkLst>
        <pc:spChg chg="mod">
          <ac:chgData name="Riccardo Cappello" userId="97d54fbffe06a6e0" providerId="LiveId" clId="{E9DD9576-FE66-4872-9715-2199688BFE45}" dt="2019-10-11T10:00:00.002" v="3152" actId="790"/>
          <ac:spMkLst>
            <pc:docMk/>
            <pc:sldMk cId="2237878899" sldId="10651"/>
            <ac:spMk id="2" creationId="{7575BCB3-135B-4AD3-9E05-2DD2FD82E043}"/>
          </ac:spMkLst>
        </pc:spChg>
        <pc:spChg chg="mod">
          <ac:chgData name="Riccardo Cappello" userId="97d54fbffe06a6e0" providerId="LiveId" clId="{E9DD9576-FE66-4872-9715-2199688BFE45}" dt="2019-10-11T10:00:06.955" v="3155" actId="20577"/>
          <ac:spMkLst>
            <pc:docMk/>
            <pc:sldMk cId="2237878899" sldId="10651"/>
            <ac:spMk id="7" creationId="{3E6B5527-905B-4D6A-8F01-97B982565EE2}"/>
          </ac:spMkLst>
        </pc:spChg>
      </pc:sldChg>
      <pc:sldMasterChg chg="delSldLayout">
        <pc:chgData name="Riccardo Cappello" userId="97d54fbffe06a6e0" providerId="LiveId" clId="{E9DD9576-FE66-4872-9715-2199688BFE45}" dt="2019-10-11T08:41:50.809" v="3071" actId="2696"/>
        <pc:sldMasterMkLst>
          <pc:docMk/>
          <pc:sldMasterMk cId="3222159714" sldId="2147483648"/>
        </pc:sldMasterMkLst>
        <pc:sldLayoutChg chg="del">
          <pc:chgData name="Riccardo Cappello" userId="97d54fbffe06a6e0" providerId="LiveId" clId="{E9DD9576-FE66-4872-9715-2199688BFE45}" dt="2019-10-10T17:16:59.555" v="1984" actId="47"/>
          <pc:sldLayoutMkLst>
            <pc:docMk/>
            <pc:sldMasterMk cId="3222159714" sldId="2147483648"/>
            <pc:sldLayoutMk cId="1578328258" sldId="2147483669"/>
          </pc:sldLayoutMkLst>
        </pc:sldLayoutChg>
        <pc:sldLayoutChg chg="del">
          <pc:chgData name="Riccardo Cappello" userId="97d54fbffe06a6e0" providerId="LiveId" clId="{E9DD9576-FE66-4872-9715-2199688BFE45}" dt="2019-10-11T08:41:50.809" v="3071" actId="2696"/>
          <pc:sldLayoutMkLst>
            <pc:docMk/>
            <pc:sldMasterMk cId="3222159714" sldId="2147483648"/>
            <pc:sldLayoutMk cId="1896086046" sldId="2147483673"/>
          </pc:sldLayoutMkLst>
        </pc:sldLayoutChg>
      </pc:sldMasterChg>
    </pc:docChg>
  </pc:docChgLst>
  <pc:docChgLst>
    <pc:chgData name="Riccardo Cappello" userId="97d54fbffe06a6e0" providerId="LiveId" clId="{933B54A8-7D34-46DF-A486-CD15CDA80EA0}"/>
    <pc:docChg chg="modSld">
      <pc:chgData name="Riccardo Cappello" userId="97d54fbffe06a6e0" providerId="LiveId" clId="{933B54A8-7D34-46DF-A486-CD15CDA80EA0}" dt="2019-12-18T11:26:06.317" v="3" actId="20577"/>
      <pc:docMkLst>
        <pc:docMk/>
      </pc:docMkLst>
      <pc:sldChg chg="modSp">
        <pc:chgData name="Riccardo Cappello" userId="97d54fbffe06a6e0" providerId="LiveId" clId="{933B54A8-7D34-46DF-A486-CD15CDA80EA0}" dt="2019-12-18T11:26:06.317" v="3" actId="20577"/>
        <pc:sldMkLst>
          <pc:docMk/>
          <pc:sldMk cId="3641753342" sldId="256"/>
        </pc:sldMkLst>
        <pc:spChg chg="mod">
          <ac:chgData name="Riccardo Cappello" userId="97d54fbffe06a6e0" providerId="LiveId" clId="{933B54A8-7D34-46DF-A486-CD15CDA80EA0}" dt="2019-12-18T11:26:06.317" v="3" actId="20577"/>
          <ac:spMkLst>
            <pc:docMk/>
            <pc:sldMk cId="3641753342" sldId="256"/>
            <ac:spMk id="2" creationId="{A757FA19-B88F-4E6C-86F2-77006E0C691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A9378-3F3F-4D8B-9C5A-BC13DE77C506}" type="datetimeFigureOut">
              <a:rPr lang="it-IT" smtClean="0"/>
              <a:t>18/12/2019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97BF7-0A07-4E07-862E-5DE2EE9C678B}" type="slidenum">
              <a:rPr lang="it-IT" smtClean="0"/>
              <a:t>‹#›</a:t>
            </a:fld>
            <a:endParaRPr lang="it-IT"/>
          </a:p>
        </p:txBody>
      </p:sp>
    </p:spTree>
    <p:extLst>
      <p:ext uri="{BB962C8B-B14F-4D97-AF65-F5344CB8AC3E}">
        <p14:creationId xmlns:p14="http://schemas.microsoft.com/office/powerpoint/2010/main" val="424133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spc="0">
                <a:gradFill>
                  <a:gsLst>
                    <a:gs pos="1250">
                      <a:srgbClr val="505050"/>
                    </a:gs>
                    <a:gs pos="100000">
                      <a:srgbClr val="505050"/>
                    </a:gs>
                  </a:gsLst>
                  <a:lin ang="5400000" scaled="0"/>
                </a:gradFill>
                <a:latin typeface="Segoe UI Semilight"/>
              </a:rPr>
              <a:t>Using an existing </a:t>
            </a:r>
            <a:r>
              <a:rPr lang="en-US" sz="900" spc="0" err="1">
                <a:gradFill>
                  <a:gsLst>
                    <a:gs pos="1250">
                      <a:srgbClr val="505050"/>
                    </a:gs>
                    <a:gs pos="100000">
                      <a:srgbClr val="505050"/>
                    </a:gs>
                  </a:gsLst>
                  <a:lin ang="5400000" scaled="0"/>
                </a:gradFill>
                <a:latin typeface="Segoe UI Semilight"/>
              </a:rPr>
              <a:t>.Net</a:t>
            </a:r>
            <a:r>
              <a:rPr lang="en-US" sz="900" spc="0">
                <a:gradFill>
                  <a:gsLst>
                    <a:gs pos="1250">
                      <a:srgbClr val="505050"/>
                    </a:gs>
                    <a:gs pos="100000">
                      <a:srgbClr val="505050"/>
                    </a:gs>
                  </a:gsLst>
                  <a:lin ang="5400000" scaled="0"/>
                </a:gradFill>
                <a:latin typeface="Segoe UI Semilight"/>
              </a:rPr>
              <a:t> application </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12/18/19 12:26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170879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Aft>
                <a:spcPts val="882"/>
              </a:spcAft>
            </a:pPr>
            <a:r>
              <a:rPr lang="en-US" sz="1200" dirty="0">
                <a:solidFill>
                  <a:schemeClr val="bg1"/>
                </a:solidFill>
              </a:rPr>
              <a:t>Contoso Ltd. implemented PolicyConnect, a custom Windows Forms application used by their staff to input key metadata that includes policy holder information such as insured amount, beneficiary, policy type, and any deductible and out of pocket requirements.  </a:t>
            </a:r>
          </a:p>
          <a:p>
            <a:pPr lvl="0">
              <a:spcAft>
                <a:spcPts val="882"/>
              </a:spcAft>
            </a:pPr>
            <a:r>
              <a:rPr lang="en-US" sz="1200" dirty="0">
                <a:solidFill>
                  <a:schemeClr val="bg1"/>
                </a:solidFill>
              </a:rPr>
              <a:t>Contoso employees access this application which ultimately stores its data in a SQL Server 2008 database, and a file server on their local area network. </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4041380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882"/>
              </a:spcAft>
            </a:pPr>
            <a:r>
              <a:rPr lang="en-US" sz="1200" dirty="0">
                <a:solidFill>
                  <a:schemeClr val="bg1"/>
                </a:solidFill>
              </a:rPr>
              <a:t>Contoso employees rely on email as a workflow engine relative to the document management tasks. They are using Office 365.</a:t>
            </a:r>
          </a:p>
          <a:p>
            <a:pPr>
              <a:spcAft>
                <a:spcPts val="882"/>
              </a:spcAft>
            </a:pPr>
            <a:r>
              <a:rPr lang="en-US" sz="1200" dirty="0">
                <a:solidFill>
                  <a:schemeClr val="bg1"/>
                </a:solidFill>
              </a:rPr>
              <a:t>Executive leadership have frequent challenges in gauging productivity and throughput given the manual workflow</a:t>
            </a:r>
            <a:r>
              <a:rPr lang="en-US" sz="1200" kern="1200" dirty="0">
                <a:solidFill>
                  <a:schemeClr val="tx1"/>
                </a:solidFill>
                <a:effectLst/>
                <a:latin typeface="+mn-lt"/>
                <a:ea typeface="+mn-ea"/>
                <a:cs typeface="+mn-cs"/>
              </a:rPr>
              <a:t>—</a:t>
            </a:r>
            <a:r>
              <a:rPr lang="en-US" sz="1200" dirty="0">
                <a:solidFill>
                  <a:schemeClr val="bg1"/>
                </a:solidFill>
              </a:rPr>
              <a:t>they feel that are blocked in quickly getting to the insights they need because each new question seems to need more custom development.</a:t>
            </a:r>
          </a:p>
          <a:p>
            <a:pPr>
              <a:spcAft>
                <a:spcPts val="882"/>
              </a:spcAft>
            </a:pPr>
            <a:r>
              <a:rPr lang="en-US" sz="1200" dirty="0">
                <a:solidFill>
                  <a:schemeClr val="bg1"/>
                </a:solidFill>
              </a:rPr>
              <a:t>Wants to make their policy holder system available to its employees and brokers via web and mobile applications without requiring VPN, and store policies in cloud storage for retrieval via the new apps.</a:t>
            </a:r>
          </a:p>
          <a:p>
            <a:pPr>
              <a:spcAft>
                <a:spcPts val="882"/>
              </a:spcAft>
            </a:pPr>
            <a:r>
              <a:rPr lang="en-US" sz="1200" dirty="0">
                <a:solidFill>
                  <a:schemeClr val="bg1"/>
                </a:solidFill>
              </a:rPr>
              <a:t>They would like to migrate their SQL Server based database to SQL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54908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882"/>
              </a:spcAft>
            </a:pPr>
            <a:r>
              <a:rPr lang="en-US" sz="1200" dirty="0">
                <a:solidFill>
                  <a:schemeClr val="bg1"/>
                </a:solidFill>
              </a:rPr>
              <a:t>Want to ensure they employ best practices for mitigating the impact of repeated querying of the database </a:t>
            </a:r>
          </a:p>
          <a:p>
            <a:pPr>
              <a:spcAft>
                <a:spcPts val="882"/>
              </a:spcAft>
            </a:pPr>
            <a:r>
              <a:rPr lang="en-US" sz="1200" dirty="0">
                <a:solidFill>
                  <a:schemeClr val="bg1"/>
                </a:solidFill>
              </a:rPr>
              <a:t>Looking to implement a scoreboard of sorts that tracks the most active users in a 24-hour period, as well as approximate the number of operations that user performed with the system in perpetuity </a:t>
            </a:r>
          </a:p>
          <a:p>
            <a:pPr>
              <a:spcAft>
                <a:spcPts val="882"/>
              </a:spcAft>
            </a:pPr>
            <a:r>
              <a:rPr lang="en-US" sz="1200" dirty="0">
                <a:solidFill>
                  <a:schemeClr val="bg1"/>
                </a:solidFill>
              </a:rPr>
              <a:t>Want to make sure they have a streamlined way for internal departments to quickly build their own apps to automate time saving micro-processes without having to involve the PolicyConnect development team or ideally, even developers </a:t>
            </a:r>
          </a:p>
          <a:p>
            <a:pPr>
              <a:spcAft>
                <a:spcPts val="882"/>
              </a:spcAft>
            </a:pPr>
            <a:r>
              <a:rPr lang="en-US" sz="1200" dirty="0">
                <a:solidFill>
                  <a:schemeClr val="bg1"/>
                </a:solidFill>
              </a:rPr>
              <a:t>Improve security by externalizing secrets such as connection strings from the web apps and APIs, and storing them in an encrypted location accessible only to authorized services </a:t>
            </a:r>
          </a:p>
          <a:p>
            <a:pPr marL="0" marR="0" lvl="0" indent="0" algn="l" defTabSz="914400" rtl="0" eaLnBrk="1" fontAlgn="auto" latinLnBrk="0" hangingPunct="1">
              <a:lnSpc>
                <a:spcPct val="100000"/>
              </a:lnSpc>
              <a:spcBef>
                <a:spcPts val="0"/>
              </a:spcBef>
              <a:spcAft>
                <a:spcPts val="882"/>
              </a:spcAft>
              <a:buClrTx/>
              <a:buSzTx/>
              <a:buFontTx/>
              <a:buNone/>
              <a:tabLst/>
              <a:defRPr/>
            </a:pPr>
            <a:r>
              <a:rPr lang="en-US" sz="1200" b="0" kern="1200" dirty="0">
                <a:solidFill>
                  <a:schemeClr val="tx1"/>
                </a:solidFill>
                <a:effectLst/>
                <a:latin typeface="+mn-lt"/>
                <a:ea typeface="+mn-ea"/>
                <a:cs typeface="+mn-cs"/>
              </a:rPr>
              <a:t>Contoso has multiple development teams and is concerned about duplication of effort and change management as they move more business logic to APIs. They also are considering opening a subset of APIs to a network of affiliated partners.</a:t>
            </a:r>
          </a:p>
          <a:p>
            <a:pPr>
              <a:spcAft>
                <a:spcPts val="882"/>
              </a:spcAft>
            </a:pPr>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019267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solution begins with migrating Contoso's SQL Server 2008 R2 database to Azure SQL Database using the Azure Database Migration Service. After performing an assessment using the Data Migration Assistant, Contoso was able to determine that there were no compatibility issues or unsupported features to prevent them from migrating into a fully-managed SQL database service in Azure. Next, the web and API apps are migrated into Azure App Services. In addition, mobile apps, built for Android and iOS using Xamarin, are created to provide access to PolicyConnect. The website, hosted in a Web App, provides the user interface for browser-based clients, whereas the Xamarin Forms-based apps provide the UI to mobile devices. Both the mobile app and website rely on web services hosted in an a Function App, which sits behind API Management. An API App is also deployed to host APIs for the legacy Windows Forms desktop application. Light-weight, serverless APIs are provided by Azure Functions and Azure Functions Proxies to provide access to the database and policy documents stored in Blob Storage. Azure API Management is used to create an API Store for development teams and affiliated partners. Sensitive configuration data, like connection strings, are stored in Key Vault and accessed from the APIs or Web App on demand so that these settings never live in their file system. The API App uses the Azure Redis Cache to implement the cache aside pattern, caching data as it is retrieved from SQL Database. A full-text cognitive search pipeline is used to index policy documents in Blob Storage. Cognitive Services are used to enable search index enrichment using cognitive skills in Azure Search. PowerApps enable authorized business users to build mobile and web create, read, update, delete (CRUD) applications that interact with SQL Database and Azure Storage, while Microsoft Flow enables them to orchestrations between services such as Office 365 email and services for sending mobile notifications. These orchestrations can be used independently of PowerApps or invoked by PowerApps to provide additional logic. The solution uses user and application identities maintained in Azure AD.</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065086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b="1" dirty="0">
                <a:solidFill>
                  <a:schemeClr val="tx1"/>
                </a:solidFill>
                <a:latin typeface="Segoe UI Semilight" panose="020B0402040204020203" pitchFamily="34" charset="0"/>
                <a:cs typeface="Segoe UI Semilight" panose="020B0402040204020203" pitchFamily="34" charset="0"/>
              </a:rPr>
              <a:t>How should Contoso implement the PolicyConnect mobile app?</a:t>
            </a:r>
            <a:endParaRPr lang="en-US" sz="2400" b="1" dirty="0">
              <a:solidFill>
                <a:schemeClr val="tx1"/>
              </a:solidFill>
              <a:latin typeface="Segoe UI Semilight" panose="020B0402040204020203" pitchFamily="34" charset="0"/>
              <a:cs typeface="Segoe UI Semilight" panose="020B0402040204020203" pitchFamily="34" charset="0"/>
            </a:endParaRPr>
          </a:p>
          <a:p>
            <a:pPr lvl="0"/>
            <a:r>
              <a:rPr lang="en-US" sz="2200" dirty="0">
                <a:solidFill>
                  <a:schemeClr val="tx1"/>
                </a:solidFill>
                <a:latin typeface="Segoe UI Semilight" panose="020B0402040204020203" pitchFamily="34" charset="0"/>
                <a:cs typeface="Segoe UI Semilight" panose="020B0402040204020203" pitchFamily="34" charset="0"/>
              </a:rPr>
              <a:t>- Utilize Xamarin within Visual Studio</a:t>
            </a:r>
          </a:p>
          <a:p>
            <a:pPr lvl="0"/>
            <a:r>
              <a:rPr lang="en-US" sz="2800" b="1" dirty="0">
                <a:solidFill>
                  <a:schemeClr val="tx1"/>
                </a:solidFill>
                <a:latin typeface="Segoe UI Semilight" panose="020B0402040204020203" pitchFamily="34" charset="0"/>
                <a:cs typeface="Segoe UI Semilight" panose="020B0402040204020203" pitchFamily="34" charset="0"/>
              </a:rPr>
              <a:t>What Azure service would host the services supporting the mobile app backend? Would you suggest a Mobile App or an API App? Why?</a:t>
            </a:r>
          </a:p>
          <a:p>
            <a:pPr lvl="0"/>
            <a:r>
              <a:rPr lang="en-US" sz="2200" dirty="0">
                <a:solidFill>
                  <a:schemeClr val="tx1"/>
                </a:solidFill>
                <a:latin typeface="Segoe UI Semilight" panose="020B0402040204020203" pitchFamily="34" charset="0"/>
                <a:cs typeface="Segoe UI Semilight" panose="020B0402040204020203" pitchFamily="34" charset="0"/>
              </a:rPr>
              <a:t>- In this scenario, either one would work because API Apps and Mobile Apps expose the same functionality that Contoso needs to support the Web App and the APIs that are behind the Web App and the Xamarin mobile application.</a:t>
            </a:r>
          </a:p>
          <a:p>
            <a:pPr lvl="0"/>
            <a:r>
              <a:rPr lang="en-US" sz="2800" b="1" dirty="0">
                <a:solidFill>
                  <a:schemeClr val="tx1"/>
                </a:solidFill>
                <a:latin typeface="Segoe UI Semilight" panose="020B0402040204020203" pitchFamily="34" charset="0"/>
                <a:cs typeface="Segoe UI Semilight" panose="020B0402040204020203" pitchFamily="34" charset="0"/>
              </a:rPr>
              <a:t>What Azure service would host the web site?</a:t>
            </a:r>
          </a:p>
          <a:p>
            <a:pPr marL="0" lvl="0" indent="0">
              <a:buFontTx/>
              <a:buNone/>
            </a:pPr>
            <a:r>
              <a:rPr lang="en-US" sz="2200" dirty="0">
                <a:solidFill>
                  <a:schemeClr val="tx1"/>
                </a:solidFill>
                <a:latin typeface="Segoe UI Semilight" panose="020B0402040204020203" pitchFamily="34" charset="0"/>
                <a:cs typeface="Segoe UI Semilight" panose="020B0402040204020203" pitchFamily="34" charset="0"/>
              </a:rPr>
              <a:t>- A Web App</a:t>
            </a:r>
          </a:p>
          <a:p>
            <a:pPr marL="342900" lvl="0" indent="-342900">
              <a:buFontTx/>
              <a:buChar char="-"/>
            </a:pPr>
            <a:endParaRPr lang="en-US" sz="2200" dirty="0">
              <a:solidFill>
                <a:schemeClr val="tx1"/>
              </a:solidFill>
              <a:latin typeface="Segoe UI Semilight" panose="020B0402040204020203" pitchFamily="34" charset="0"/>
              <a:cs typeface="Segoe UI Semilight" panose="020B0402040204020203" pitchFamily="34" charset="0"/>
            </a:endParaRPr>
          </a:p>
          <a:p>
            <a:pPr marL="0" lvl="0" indent="0">
              <a:buFontTx/>
              <a:buNone/>
            </a:pPr>
            <a:r>
              <a:rPr lang="en-US" sz="1200" b="1" kern="1200" dirty="0">
                <a:solidFill>
                  <a:schemeClr val="tx1"/>
                </a:solidFill>
                <a:effectLst/>
                <a:latin typeface="+mn-lt"/>
                <a:ea typeface="+mn-ea"/>
                <a:cs typeface="+mn-cs"/>
              </a:rPr>
              <a:t>What Azure service would provide a light weight, serverless API solution for retrieving policy documents from Azure blob storage?</a:t>
            </a:r>
          </a:p>
          <a:p>
            <a:pPr marL="0" lvl="0" indent="0">
              <a:buFontTx/>
              <a:buNone/>
            </a:pPr>
            <a:r>
              <a:rPr lang="en-US" sz="2200" b="0" dirty="0">
                <a:solidFill>
                  <a:schemeClr val="tx1"/>
                </a:solidFill>
                <a:latin typeface="Segoe UI Semilight" panose="020B0402040204020203" pitchFamily="34" charset="0"/>
                <a:cs typeface="Segoe UI Semilight" panose="020B0402040204020203" pitchFamily="34" charset="0"/>
              </a:rPr>
              <a:t>- Azure Functions Proxies provide an easy way to create serverless APIs, providing a way to break large APIs into multiple function apps (as in a microservices architecture), while still presenting a single API surface for clients.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b="1" dirty="0">
                <a:solidFill>
                  <a:schemeClr val="tx1"/>
                </a:solidFill>
                <a:latin typeface="Segoe UI Semilight" panose="020B0402040204020203" pitchFamily="34" charset="0"/>
                <a:cs typeface="Segoe UI Semilight" panose="020B0402040204020203" pitchFamily="34" charset="0"/>
              </a:rPr>
              <a:t>How would you secure sensitive information used by the web site and APIs?</a:t>
            </a:r>
            <a:endParaRPr lang="en-US" sz="2400" b="1" dirty="0">
              <a:solidFill>
                <a:schemeClr val="tx1"/>
              </a:solidFill>
              <a:latin typeface="Segoe UI Semilight" panose="020B0402040204020203" pitchFamily="34" charset="0"/>
              <a:cs typeface="Segoe UI Semilight" panose="020B0402040204020203" pitchFamily="34" charset="0"/>
            </a:endParaRPr>
          </a:p>
          <a:p>
            <a:pPr lvl="0"/>
            <a:r>
              <a:rPr lang="en-US" sz="2200" dirty="0">
                <a:solidFill>
                  <a:schemeClr val="tx1"/>
                </a:solidFill>
                <a:latin typeface="Segoe UI Semilight" panose="020B0402040204020203" pitchFamily="34" charset="0"/>
                <a:cs typeface="Segoe UI Semilight" panose="020B0402040204020203" pitchFamily="34" charset="0"/>
              </a:rPr>
              <a:t>- Rather than storing sensitive application secrets like credentials and database connection strings in the web.config of the Web and API Apps, Contoso should use Key Vault to store these secrets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264261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1" dirty="0">
                <a:solidFill>
                  <a:schemeClr val="tx1"/>
                </a:solidFill>
                <a:latin typeface="Segoe UI Semilight" panose="020B0402040204020203" pitchFamily="34" charset="0"/>
                <a:cs typeface="Segoe UI Semilight" panose="020B0402040204020203" pitchFamily="34" charset="0"/>
              </a:rPr>
              <a:t>What recommendations can you make to help Contoso manage its API inventory as it grows in the future? Are there services in Azure that can provide a proof of concept *API Store* experience now and serve as path to development in the future?</a:t>
            </a:r>
            <a:r>
              <a:rPr lang="en-US" sz="2200" dirty="0">
                <a:solidFill>
                  <a:schemeClr val="tx1"/>
                </a:solidFill>
                <a:latin typeface="Segoe UI Semilight" panose="020B0402040204020203" pitchFamily="34" charset="0"/>
                <a:cs typeface="Segoe UI Semilight" panose="020B0402040204020203" pitchFamily="34" charset="0"/>
              </a:rPr>
              <a:t>- </a:t>
            </a:r>
            <a:r>
              <a:rPr lang="en-US" sz="1200" b="0" kern="1200" dirty="0">
                <a:solidFill>
                  <a:schemeClr val="tx1"/>
                </a:solidFill>
                <a:effectLst/>
                <a:latin typeface="+mn-lt"/>
                <a:ea typeface="+mn-ea"/>
                <a:cs typeface="+mn-cs"/>
              </a:rPr>
              <a:t>Azure API Management has features to help Contoso quickly build and scale an API ecosystem and grow into the future. APIs can be organized into Product groups to provide organization and AAD integration comes out of the box. It will be relatively easy to develop new customer channels for affiliated partners and provide controlled discoverability and lifecycle management to development teams.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606450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864113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Segoe UI Semilight" panose="020B0402040204020203" pitchFamily="34" charset="0"/>
                <a:cs typeface="Segoe UI Semilight" panose="020B0402040204020203" pitchFamily="34" charset="0"/>
              </a:rPr>
              <a:t>What patterns and services would you use to reduce load on the database? Implement the scoreboards?</a:t>
            </a:r>
            <a:endParaRPr lang="en-US" sz="2200" b="1" dirty="0">
              <a:solidFill>
                <a:schemeClr val="tx1"/>
              </a:solidFill>
              <a:latin typeface="Segoe UI Semilight" panose="020B0402040204020203" pitchFamily="34" charset="0"/>
              <a:cs typeface="Segoe UI Semilight" panose="020B0402040204020203" pitchFamily="34" charset="0"/>
            </a:endParaRPr>
          </a:p>
          <a:p>
            <a:pPr marL="0" lvl="0" indent="-121055">
              <a:buNone/>
            </a:pPr>
            <a:r>
              <a:rPr lang="en-US" sz="2200" dirty="0">
                <a:solidFill>
                  <a:schemeClr val="tx1"/>
                </a:solidFill>
                <a:latin typeface="Segoe UI Semilight" panose="020B0402040204020203" pitchFamily="34" charset="0"/>
                <a:cs typeface="Segoe UI Semilight" panose="020B0402040204020203" pitchFamily="34" charset="0"/>
              </a:rPr>
              <a:t>- Use Azure Redis Cache and the cache-aside pattern.</a:t>
            </a:r>
          </a:p>
          <a:p>
            <a:pPr marL="0" lvl="0" indent="-121055">
              <a:buNone/>
            </a:pPr>
            <a:r>
              <a:rPr lang="en-US" sz="2200" dirty="0">
                <a:solidFill>
                  <a:schemeClr val="tx1"/>
                </a:solidFill>
                <a:latin typeface="Segoe UI Semilight" panose="020B0402040204020203" pitchFamily="34" charset="0"/>
                <a:cs typeface="Segoe UI Semilight" panose="020B0402040204020203" pitchFamily="34" charset="0"/>
              </a:rPr>
              <a:t>- Check Azure Redis Cache is first on data requests. Return cached copy if exists, fetch from SQL Database if not, then save to Redis Cache. </a:t>
            </a:r>
          </a:p>
          <a:p>
            <a:pPr marL="0" lvl="0" indent="-121055">
              <a:buNone/>
            </a:pPr>
            <a:r>
              <a:rPr lang="en-US" sz="2200" dirty="0">
                <a:solidFill>
                  <a:schemeClr val="tx1"/>
                </a:solidFill>
                <a:latin typeface="Segoe UI Semilight" panose="020B0402040204020203" pitchFamily="34" charset="0"/>
                <a:cs typeface="Segoe UI Semilight" panose="020B0402040204020203" pitchFamily="34" charset="0"/>
              </a:rPr>
              <a:t>- Scoreboards can also be implemented with Azure Redis Cache due to support for fast atomic incrementing of the values for any given string key (e.g., the key would be the username, the value the count). To reduce memory requirements for very large counts, use Redis’ HyperLogLog to store the counted value for each user key.</a:t>
            </a:r>
          </a:p>
          <a:p>
            <a:pPr lvl="0"/>
            <a:endParaRPr lang="en-US" sz="2200" dirty="0">
              <a:solidFill>
                <a:schemeClr val="tx1"/>
              </a:solidFill>
              <a:latin typeface="Segoe UI Semilight" panose="020B0402040204020203" pitchFamily="34" charset="0"/>
              <a:cs typeface="Segoe UI Semilight" panose="020B0402040204020203" pitchFamily="34" charset="0"/>
            </a:endParaRPr>
          </a:p>
          <a:p>
            <a:pPr lvl="0"/>
            <a:r>
              <a:rPr lang="en-US" sz="2200" dirty="0">
                <a:solidFill>
                  <a:schemeClr val="tx1"/>
                </a:solidFill>
                <a:latin typeface="Segoe UI Semilight" panose="020B0402040204020203" pitchFamily="34" charset="0"/>
                <a:cs typeface="Segoe UI Semilight" panose="020B0402040204020203" pitchFamily="34" charset="0"/>
              </a:rPr>
              <a:t>----------------------------------------------------------------------------------------</a:t>
            </a:r>
          </a:p>
          <a:p>
            <a:pPr lvl="0"/>
            <a:r>
              <a:rPr lang="en-US" sz="2200" dirty="0">
                <a:solidFill>
                  <a:schemeClr val="tx1"/>
                </a:solidFill>
                <a:latin typeface="Segoe UI Semilight" panose="020B0402040204020203" pitchFamily="34" charset="0"/>
                <a:cs typeface="Segoe UI Semilight" panose="020B0402040204020203" pitchFamily="34" charset="0"/>
              </a:rPr>
              <a:t>- In this approach, as data items are requested, the Azure Redis Cache is first checked to see if it exists there (if it is, then the cached copy is returned). Failing that, the application makes a request directly against SQL Database, but while returning the result to the client it also adds the data item into the Redis Cache. </a:t>
            </a:r>
          </a:p>
          <a:p>
            <a:pPr lvl="0"/>
            <a:r>
              <a:rPr lang="en-US" sz="2200" dirty="0">
                <a:solidFill>
                  <a:schemeClr val="tx1"/>
                </a:solidFill>
                <a:latin typeface="Segoe UI Semilight" panose="020B0402040204020203" pitchFamily="34" charset="0"/>
                <a:cs typeface="Segoe UI Semilight" panose="020B0402040204020203" pitchFamily="34" charset="0"/>
              </a:rPr>
              <a:t>- Scoreboards can be implemented effectively using Azure Redis Cache because of its support for fast atomic incrementing of the values for any given string key (e.g., the key would be the username, the value the count). To reduce memory requirements for very large counts (such as is possible collecting transaction counts per user in perpetuity), they could use Redis’ HyperLogLog to store the counted value for each user key. The HyperLogLog approximates the cardinality of a set the approximates the count of the number of unique items added (with an error rate less than 1%), and uses a fixed size of 12KB.</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49691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7</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12/18/19 12:26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5758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b="1" dirty="0">
                <a:solidFill>
                  <a:schemeClr val="tx1"/>
                </a:solidFill>
                <a:latin typeface="Segoe UI Semilight" panose="020B0402040204020203" pitchFamily="34" charset="0"/>
                <a:cs typeface="Segoe UI Semilight" panose="020B0402040204020203" pitchFamily="34" charset="0"/>
              </a:rPr>
              <a:t>Given their requirements, how would you enable full text search on the stored policy documents?</a:t>
            </a:r>
            <a:endParaRPr lang="en-US" sz="2400" b="1" dirty="0">
              <a:solidFill>
                <a:schemeClr val="tx1"/>
              </a:solidFill>
              <a:latin typeface="Segoe UI Semilight" panose="020B0402040204020203" pitchFamily="34" charset="0"/>
              <a:cs typeface="Segoe UI Semilight" panose="020B0402040204020203" pitchFamily="34" charset="0"/>
            </a:endParaRPr>
          </a:p>
          <a:p>
            <a:pPr lvl="0"/>
            <a:r>
              <a:rPr lang="en-US" sz="2200" dirty="0">
                <a:solidFill>
                  <a:schemeClr val="tx1"/>
                </a:solidFill>
                <a:latin typeface="Segoe UI Semilight" panose="020B0402040204020203" pitchFamily="34" charset="0"/>
                <a:cs typeface="Segoe UI Semilight" panose="020B0402040204020203" pitchFamily="34" charset="0"/>
              </a:rPr>
              <a:t>- Use Azure Search and the Indexer for Azure Storage blobs. </a:t>
            </a:r>
          </a:p>
          <a:p>
            <a:pPr lvl="0"/>
            <a:r>
              <a:rPr lang="en-US" sz="2200" dirty="0">
                <a:solidFill>
                  <a:schemeClr val="tx1"/>
                </a:solidFill>
                <a:latin typeface="Segoe UI Semilight" panose="020B0402040204020203" pitchFamily="34" charset="0"/>
                <a:cs typeface="Segoe UI Semilight" panose="020B0402040204020203" pitchFamily="34" charset="0"/>
              </a:rPr>
              <a:t>- For files stored in Azure Storage Blobs, this indexer will full-text index PDFs, Microsoft Office Documents (DOCX, DOC, XLSX, XLS, PPTX, PPT and MSG), HTML, XML, ZIP, EML, JSON, and plain text files. They could then use the Azure Search .NET SDK from the API App to kick off searches.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09061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582690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21055">
              <a:buNone/>
            </a:pPr>
            <a:r>
              <a:rPr lang="en-US" sz="2800" b="1" dirty="0">
                <a:solidFill>
                  <a:schemeClr val="tx1"/>
                </a:solidFill>
                <a:latin typeface="Segoe UI Semilight" panose="020B0402040204020203" pitchFamily="34" charset="0"/>
                <a:cs typeface="Segoe UI Semilight" panose="020B0402040204020203" pitchFamily="34" charset="0"/>
              </a:rPr>
              <a:t>How would you enable their business users to create their own internal mobile apps that help them streamline their processes without the time and resource investment required for full scale mobile apps?</a:t>
            </a:r>
            <a:endParaRPr lang="en-US" sz="2400" b="1" dirty="0">
              <a:solidFill>
                <a:schemeClr val="tx1"/>
              </a:solidFill>
              <a:latin typeface="Segoe UI Semilight" panose="020B0402040204020203" pitchFamily="34" charset="0"/>
              <a:cs typeface="Segoe UI Semilight" panose="020B0402040204020203" pitchFamily="34" charset="0"/>
            </a:endParaRPr>
          </a:p>
          <a:p>
            <a:pPr marL="0" lvl="0" indent="-121055">
              <a:buNone/>
            </a:pPr>
            <a:r>
              <a:rPr lang="en-US" sz="2200" dirty="0">
                <a:solidFill>
                  <a:schemeClr val="tx1"/>
                </a:solidFill>
                <a:latin typeface="Segoe UI Semilight" panose="020B0402040204020203" pitchFamily="34" charset="0"/>
                <a:cs typeface="Segoe UI Semilight" panose="020B0402040204020203" pitchFamily="34" charset="0"/>
              </a:rPr>
              <a:t>- PowerApps would enable business users at Contoso to create their own web and mobile apps that support CRUD functionality against data in SQL DB and Azure Storage Blobs.</a:t>
            </a:r>
          </a:p>
          <a:p>
            <a:pPr marL="0" lvl="0" indent="-121055">
              <a:buNone/>
            </a:pPr>
            <a:r>
              <a:rPr lang="en-US" sz="2200" dirty="0">
                <a:solidFill>
                  <a:schemeClr val="tx1"/>
                </a:solidFill>
                <a:latin typeface="Segoe UI Semilight" panose="020B0402040204020203" pitchFamily="34" charset="0"/>
                <a:cs typeface="Segoe UI Semilight" panose="020B0402040204020203" pitchFamily="34" charset="0"/>
              </a:rPr>
              <a:t>- Microsoft Flow, which integrates with PowerApps but can also be used stand-alone, would enable them to create automated processes in ad-hoc fashion. Business users could create these for their own use or share them back with the rest of the organization.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765338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554"/>
            <a:r>
              <a:rPr lang="en-US" dirty="0">
                <a:solidFill>
                  <a:srgbClr val="FFFFFF"/>
                </a:solidFill>
                <a:cs typeface="Segoe UI" panose="020B0502040204020203" pitchFamily="34" charset="0"/>
              </a:rPr>
              <a:t>This could be implemented with Microsoft Flow. </a:t>
            </a:r>
          </a:p>
          <a:p>
            <a:pPr lvl="0" defTabSz="914554"/>
            <a:r>
              <a:rPr lang="en-US" dirty="0">
                <a:solidFill>
                  <a:srgbClr val="FFFFFF"/>
                </a:solidFill>
                <a:cs typeface="Segoe UI" panose="020B0502040204020203" pitchFamily="34" charset="0"/>
              </a:rPr>
              <a:t>The business user would login to Microsoft Flow and create a new flow. It would begin with Office 365, on new email, where the priority flag is set to High. </a:t>
            </a:r>
          </a:p>
          <a:p>
            <a:pPr lvl="0" defTabSz="914554"/>
            <a:r>
              <a:rPr lang="en-US" dirty="0">
                <a:solidFill>
                  <a:srgbClr val="FFFFFF"/>
                </a:solidFill>
                <a:cs typeface="Segoe UI" panose="020B0502040204020203" pitchFamily="34" charset="0"/>
              </a:rPr>
              <a:t>Then a Push notification – send a push notification action would follow that can use the subject and sender of the email in the subject of the notification. </a:t>
            </a:r>
          </a:p>
          <a:p>
            <a:pPr lvl="0" defTabSz="914554"/>
            <a:r>
              <a:rPr lang="en-US" dirty="0">
                <a:solidFill>
                  <a:srgbClr val="FFFFFF"/>
                </a:solidFill>
                <a:cs typeface="Segoe UI" panose="020B0502040204020203" pitchFamily="34" charset="0"/>
              </a:rPr>
              <a:t>The user would save this flow. To receive notifications, the user would need to install the Microsoft Flow app on her mobile device.</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292590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400" dirty="0">
                <a:solidFill>
                  <a:schemeClr val="tx1"/>
                </a:solidFill>
                <a:latin typeface="Segoe UI Semilight" panose="020B0402040204020203" pitchFamily="34" charset="0"/>
                <a:cs typeface="Segoe UI Semilight" panose="020B0402040204020203" pitchFamily="34" charset="0"/>
              </a:rPr>
              <a:t>* Microsoft Flow allows business users to automate their processes.</a:t>
            </a:r>
          </a:p>
          <a:p>
            <a:pPr lvl="0"/>
            <a:r>
              <a:rPr lang="en-US" sz="2400" dirty="0">
                <a:solidFill>
                  <a:schemeClr val="tx1"/>
                </a:solidFill>
                <a:latin typeface="Segoe UI Semilight" panose="020B0402040204020203" pitchFamily="34" charset="0"/>
                <a:cs typeface="Segoe UI Semilight" panose="020B0402040204020203" pitchFamily="34" charset="0"/>
              </a:rPr>
              <a:t>* Flow will not replace </a:t>
            </a:r>
            <a:r>
              <a:rPr lang="en-US" sz="2200" dirty="0">
                <a:solidFill>
                  <a:schemeClr val="tx1"/>
                </a:solidFill>
                <a:latin typeface="Segoe UI Semilight" panose="020B0402040204020203" pitchFamily="34" charset="0"/>
                <a:cs typeface="Segoe UI Semilight" panose="020B0402040204020203" pitchFamily="34" charset="0"/>
              </a:rPr>
              <a:t>Logic Apps. Logic Apps represent an “advanced” version of Microsoft Flow, providing support for more developer centric tasks, such as integrating API Apps as custom actions, whereas Flow only provides pre-built actions.</a:t>
            </a:r>
            <a:endParaRPr lang="en-US" sz="18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Segoe UI Semilight" panose="020B0402040204020203" pitchFamily="34" charset="0"/>
                <a:cs typeface="Segoe UI Semilight" panose="020B0402040204020203" pitchFamily="34" charset="0"/>
              </a:rPr>
              <a:t>* Azure Key Vault provides a mechanism to store secrets encrypted and securely stored within the confines of specialized hardware called Hardware Security Modules (HSM).</a:t>
            </a:r>
            <a:br>
              <a:rPr lang="en-US" sz="2400" dirty="0">
                <a:solidFill>
                  <a:schemeClr val="tx1"/>
                </a:solidFill>
                <a:latin typeface="Segoe UI Semilight" panose="020B0402040204020203" pitchFamily="34" charset="0"/>
                <a:cs typeface="Segoe UI Semilight" panose="020B0402040204020203" pitchFamily="34" charset="0"/>
              </a:rPr>
            </a:br>
            <a:r>
              <a:rPr lang="en-US" sz="2400" dirty="0">
                <a:solidFill>
                  <a:schemeClr val="tx1"/>
                </a:solidFill>
                <a:latin typeface="Segoe UI Semilight" panose="020B0402040204020203" pitchFamily="34" charset="0"/>
                <a:cs typeface="Segoe UI Semilight" panose="020B0402040204020203" pitchFamily="34" charset="0"/>
              </a:rPr>
              <a:t>* </a:t>
            </a:r>
            <a:r>
              <a:rPr lang="en-US" sz="1200" b="0" kern="1200" dirty="0">
                <a:solidFill>
                  <a:schemeClr val="tx1"/>
                </a:solidFill>
                <a:effectLst/>
                <a:latin typeface="+mn-lt"/>
                <a:ea typeface="+mn-ea"/>
                <a:cs typeface="+mn-cs"/>
              </a:rPr>
              <a:t>A proof of concept that demonstrates the capabilities of Azure API Management can be put together quickly and can easily be scaled up to create the API Store experience Contoso is looking for.</a:t>
            </a:r>
            <a:endParaRPr lang="en-US" sz="2400" dirty="0">
              <a:solidFill>
                <a:schemeClr val="tx1"/>
              </a:solidFill>
              <a:latin typeface="Segoe UI Semilight" panose="020B0402040204020203" pitchFamily="34" charset="0"/>
              <a:cs typeface="Segoe UI Semilight" panose="020B0402040204020203" pitchFamily="34" charset="0"/>
            </a:endParaRPr>
          </a:p>
          <a:p>
            <a:pPr lvl="0"/>
            <a:r>
              <a:rPr lang="en-US" sz="2400" dirty="0">
                <a:solidFill>
                  <a:schemeClr val="tx1"/>
                </a:solidFill>
                <a:latin typeface="Segoe UI Semilight" panose="020B0402040204020203" pitchFamily="34" charset="0"/>
                <a:cs typeface="Segoe UI Semilight" panose="020B0402040204020203" pitchFamily="34" charset="0"/>
              </a:rPr>
              <a:t>* It is likely that a feature that was previously built into SQL Server and used from applications directly now runs external to Azure SQL Database in the form of a separate Azure service. Examples include:</a:t>
            </a:r>
          </a:p>
          <a:p>
            <a:pPr lvl="1"/>
            <a:r>
              <a:rPr lang="en-US" sz="2200" b="1" dirty="0">
                <a:solidFill>
                  <a:schemeClr val="tx1"/>
                </a:solidFill>
                <a:latin typeface="Segoe UI Semilight" panose="020B0402040204020203" pitchFamily="34" charset="0"/>
                <a:cs typeface="Segoe UI Semilight" panose="020B0402040204020203" pitchFamily="34" charset="0"/>
              </a:rPr>
              <a:t>Linked servers</a:t>
            </a:r>
            <a:r>
              <a:rPr lang="en-US" sz="2200" dirty="0">
                <a:solidFill>
                  <a:schemeClr val="tx1"/>
                </a:solidFill>
                <a:latin typeface="Segoe UI Semilight" panose="020B0402040204020203" pitchFamily="34" charset="0"/>
                <a:cs typeface="Segoe UI Semilight" panose="020B0402040204020203" pitchFamily="34" charset="0"/>
              </a:rPr>
              <a:t>- are not supported by SQL Server, but cross database read-only querying is possible using elastic database query. </a:t>
            </a:r>
          </a:p>
          <a:p>
            <a:pPr lvl="1"/>
            <a:r>
              <a:rPr lang="en-US" sz="2200" b="1" dirty="0">
                <a:solidFill>
                  <a:schemeClr val="tx1"/>
                </a:solidFill>
                <a:latin typeface="Segoe UI Semilight" panose="020B0402040204020203" pitchFamily="34" charset="0"/>
                <a:cs typeface="Segoe UI Semilight" panose="020B0402040204020203" pitchFamily="34" charset="0"/>
              </a:rPr>
              <a:t>Database Mail</a:t>
            </a:r>
            <a:r>
              <a:rPr lang="en-US" sz="2200" dirty="0">
                <a:solidFill>
                  <a:schemeClr val="tx1"/>
                </a:solidFill>
                <a:latin typeface="Segoe UI Semilight" panose="020B0402040204020203" pitchFamily="34" charset="0"/>
                <a:cs typeface="Segoe UI Semilight" panose="020B0402040204020203" pitchFamily="34" charset="0"/>
              </a:rPr>
              <a:t>- which was used to send email directly from SQL Server is not supported, but there are multiple alternatives (such as using Office 365 and SendGrid) that applications can use to send emails. </a:t>
            </a:r>
          </a:p>
          <a:p>
            <a:pPr lvl="1"/>
            <a:r>
              <a:rPr lang="en-US" sz="2200" b="1" dirty="0">
                <a:solidFill>
                  <a:schemeClr val="tx1"/>
                </a:solidFill>
                <a:latin typeface="Segoe UI Semilight" panose="020B0402040204020203" pitchFamily="34" charset="0"/>
                <a:cs typeface="Segoe UI Semilight" panose="020B0402040204020203" pitchFamily="34" charset="0"/>
              </a:rPr>
              <a:t>SQL Server Agent Jobs</a:t>
            </a:r>
            <a:r>
              <a:rPr lang="en-US" sz="2200" dirty="0">
                <a:solidFill>
                  <a:schemeClr val="tx1"/>
                </a:solidFill>
                <a:latin typeface="Segoe UI Semilight" panose="020B0402040204020203" pitchFamily="34" charset="0"/>
                <a:cs typeface="Segoe UI Semilight" panose="020B0402040204020203" pitchFamily="34" charset="0"/>
              </a:rPr>
              <a:t>- these background processes can usually be migrated to a Web Job (running within an App Service), Azure Functions, or to Cloud Service Worker Role. </a:t>
            </a:r>
          </a:p>
          <a:p>
            <a:pPr lvl="1"/>
            <a:r>
              <a:rPr lang="en-US" sz="2200" b="1" dirty="0">
                <a:solidFill>
                  <a:schemeClr val="tx1"/>
                </a:solidFill>
                <a:latin typeface="Segoe UI Semilight" panose="020B0402040204020203" pitchFamily="34" charset="0"/>
                <a:cs typeface="Segoe UI Semilight" panose="020B0402040204020203" pitchFamily="34" charset="0"/>
              </a:rPr>
              <a:t>Service Broker</a:t>
            </a:r>
            <a:r>
              <a:rPr lang="en-US" sz="2200" dirty="0">
                <a:solidFill>
                  <a:schemeClr val="tx1"/>
                </a:solidFill>
                <a:latin typeface="Segoe UI Semilight" panose="020B0402040204020203" pitchFamily="34" charset="0"/>
                <a:cs typeface="Segoe UI Semilight" panose="020B0402040204020203" pitchFamily="34" charset="0"/>
              </a:rPr>
              <a:t>- numerous alternative messaging options exist in Azure, including Azure Storage Queues and Azure Service Bus Brokered Messaging.</a:t>
            </a:r>
            <a:endParaRPr lang="en-US" sz="1800" dirty="0">
              <a:solidFill>
                <a:schemeClr val="tx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18603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spc="0" err="1">
                <a:gradFill>
                  <a:gsLst>
                    <a:gs pos="1250">
                      <a:srgbClr val="505050"/>
                    </a:gs>
                    <a:gs pos="100000">
                      <a:srgbClr val="505050"/>
                    </a:gs>
                  </a:gsLst>
                  <a:lin ang="5400000" scaled="0"/>
                </a:gradFill>
                <a:latin typeface="Segoe UI Semilight"/>
              </a:rPr>
              <a:t>Impellente</a:t>
            </a:r>
            <a:r>
              <a:rPr lang="en-US" sz="900" spc="0">
                <a:gradFill>
                  <a:gsLst>
                    <a:gs pos="1250">
                      <a:srgbClr val="505050"/>
                    </a:gs>
                    <a:gs pos="100000">
                      <a:srgbClr val="505050"/>
                    </a:gs>
                  </a:gsLst>
                  <a:lin ang="5400000" scaled="0"/>
                </a:gradFill>
                <a:latin typeface="Segoe UI Semilight"/>
              </a:rPr>
              <a:t> </a:t>
            </a:r>
            <a:r>
              <a:rPr lang="en-US" sz="900" spc="0" err="1">
                <a:gradFill>
                  <a:gsLst>
                    <a:gs pos="1250">
                      <a:srgbClr val="505050"/>
                    </a:gs>
                    <a:gs pos="100000">
                      <a:srgbClr val="505050"/>
                    </a:gs>
                  </a:gsLst>
                  <a:lin ang="5400000" scaled="0"/>
                </a:gradFill>
                <a:latin typeface="Segoe UI Semilight"/>
              </a:rPr>
              <a:t>necessità</a:t>
            </a:r>
            <a:r>
              <a:rPr lang="en-US" sz="900" spc="0">
                <a:gradFill>
                  <a:gsLst>
                    <a:gs pos="1250">
                      <a:srgbClr val="505050"/>
                    </a:gs>
                    <a:gs pos="100000">
                      <a:srgbClr val="505050"/>
                    </a:gs>
                  </a:gsLst>
                  <a:lin ang="5400000" scaled="0"/>
                </a:gradFill>
                <a:latin typeface="Segoe UI Semilight"/>
              </a:rPr>
              <a:t> di </a:t>
            </a:r>
            <a:r>
              <a:rPr lang="en-US" sz="900" spc="0" err="1">
                <a:gradFill>
                  <a:gsLst>
                    <a:gs pos="1250">
                      <a:srgbClr val="505050"/>
                    </a:gs>
                    <a:gs pos="100000">
                      <a:srgbClr val="505050"/>
                    </a:gs>
                  </a:gsLst>
                  <a:lin ang="5400000" scaled="0"/>
                </a:gradFill>
                <a:latin typeface="Segoe UI Semilight"/>
              </a:rPr>
              <a:t>spostarsi</a:t>
            </a:r>
            <a:r>
              <a:rPr lang="en-US" sz="900" spc="0">
                <a:gradFill>
                  <a:gsLst>
                    <a:gs pos="1250">
                      <a:srgbClr val="505050"/>
                    </a:gs>
                    <a:gs pos="100000">
                      <a:srgbClr val="505050"/>
                    </a:gs>
                  </a:gsLst>
                  <a:lin ang="5400000" scaled="0"/>
                </a:gradFill>
                <a:latin typeface="Segoe UI Semilight"/>
              </a:rPr>
              <a:t> </a:t>
            </a:r>
            <a:r>
              <a:rPr lang="en-US" sz="900" spc="0" err="1">
                <a:gradFill>
                  <a:gsLst>
                    <a:gs pos="1250">
                      <a:srgbClr val="505050"/>
                    </a:gs>
                    <a:gs pos="100000">
                      <a:srgbClr val="505050"/>
                    </a:gs>
                  </a:gsLst>
                  <a:lin ang="5400000" scaled="0"/>
                </a:gradFill>
                <a:latin typeface="Segoe UI Semilight"/>
              </a:rPr>
              <a:t>nel</a:t>
            </a:r>
            <a:r>
              <a:rPr lang="en-US" sz="900" spc="0">
                <a:gradFill>
                  <a:gsLst>
                    <a:gs pos="1250">
                      <a:srgbClr val="505050"/>
                    </a:gs>
                    <a:gs pos="100000">
                      <a:srgbClr val="505050"/>
                    </a:gs>
                  </a:gsLst>
                  <a:lin ang="5400000" scaled="0"/>
                </a:gradFill>
                <a:latin typeface="Segoe UI Semilight"/>
              </a:rPr>
              <a:t> cloud</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12/18/19 12:26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62116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12/18/19 12:26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62058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spc="0">
                <a:gradFill>
                  <a:gsLst>
                    <a:gs pos="1250">
                      <a:srgbClr val="505050"/>
                    </a:gs>
                    <a:gs pos="100000">
                      <a:srgbClr val="505050"/>
                    </a:gs>
                  </a:gsLst>
                  <a:lin ang="5400000" scaled="0"/>
                </a:gradFill>
                <a:latin typeface="Segoe UI Semilight"/>
              </a:rPr>
              <a:t>Using an existing </a:t>
            </a:r>
            <a:r>
              <a:rPr lang="en-US" sz="900" spc="0" err="1">
                <a:gradFill>
                  <a:gsLst>
                    <a:gs pos="1250">
                      <a:srgbClr val="505050"/>
                    </a:gs>
                    <a:gs pos="100000">
                      <a:srgbClr val="505050"/>
                    </a:gs>
                  </a:gsLst>
                  <a:lin ang="5400000" scaled="0"/>
                </a:gradFill>
                <a:latin typeface="Segoe UI Semilight"/>
              </a:rPr>
              <a:t>.Net</a:t>
            </a:r>
            <a:r>
              <a:rPr lang="en-US" sz="900" spc="0">
                <a:gradFill>
                  <a:gsLst>
                    <a:gs pos="1250">
                      <a:srgbClr val="505050"/>
                    </a:gs>
                    <a:gs pos="100000">
                      <a:srgbClr val="505050"/>
                    </a:gs>
                  </a:gsLst>
                  <a:lin ang="5400000" scaled="0"/>
                </a:gradFill>
                <a:latin typeface="Segoe UI Semilight"/>
              </a:rPr>
              <a:t> application </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12/18/19 12:26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63408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Spostamento</a:t>
            </a:r>
            <a:r>
              <a:rPr lang="en-US"/>
              <a:t> </a:t>
            </a:r>
            <a:r>
              <a:rPr lang="en-US" err="1"/>
              <a:t>nel</a:t>
            </a:r>
            <a:r>
              <a:rPr lang="en-US"/>
              <a:t> cloud </a:t>
            </a:r>
            <a:r>
              <a:rPr lang="en-US" err="1"/>
              <a:t>causando</a:t>
            </a:r>
            <a:r>
              <a:rPr lang="en-US"/>
              <a:t> </a:t>
            </a:r>
            <a:r>
              <a:rPr lang="en-US" err="1"/>
              <a:t>il</a:t>
            </a:r>
            <a:r>
              <a:rPr lang="en-US"/>
              <a:t> </a:t>
            </a:r>
            <a:r>
              <a:rPr lang="en-US" err="1"/>
              <a:t>minimo</a:t>
            </a:r>
            <a:r>
              <a:rPr lang="en-US"/>
              <a:t> </a:t>
            </a:r>
            <a:r>
              <a:rPr lang="en-US" err="1"/>
              <a:t>impatto</a:t>
            </a:r>
            <a:r>
              <a:rPr lang="en-US"/>
              <a:t>. </a:t>
            </a:r>
            <a:br>
              <a:rPr lang="en-US"/>
            </a:br>
            <a:r>
              <a:rPr lang="en-US" err="1"/>
              <a:t>Quindi</a:t>
            </a:r>
            <a:r>
              <a:rPr lang="en-US"/>
              <a:t> </a:t>
            </a:r>
            <a:r>
              <a:rPr lang="en-US" err="1"/>
              <a:t>cambiare</a:t>
            </a:r>
            <a:r>
              <a:rPr lang="en-US"/>
              <a:t> la connection String</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12/18/19 12:26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1681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spc="0">
                <a:gradFill>
                  <a:gsLst>
                    <a:gs pos="1250">
                      <a:srgbClr val="505050"/>
                    </a:gs>
                    <a:gs pos="100000">
                      <a:srgbClr val="505050"/>
                    </a:gs>
                  </a:gsLst>
                  <a:lin ang="5400000" scaled="0"/>
                </a:gradFill>
                <a:latin typeface="Segoe UI Semilight"/>
              </a:rPr>
              <a:t>Using an existing </a:t>
            </a:r>
            <a:r>
              <a:rPr lang="en-US" sz="900" spc="0" err="1">
                <a:gradFill>
                  <a:gsLst>
                    <a:gs pos="1250">
                      <a:srgbClr val="505050"/>
                    </a:gs>
                    <a:gs pos="100000">
                      <a:srgbClr val="505050"/>
                    </a:gs>
                  </a:gsLst>
                  <a:lin ang="5400000" scaled="0"/>
                </a:gradFill>
                <a:latin typeface="Segoe UI Semilight"/>
              </a:rPr>
              <a:t>.Net</a:t>
            </a:r>
            <a:r>
              <a:rPr lang="en-US" sz="900" spc="0">
                <a:gradFill>
                  <a:gsLst>
                    <a:gs pos="1250">
                      <a:srgbClr val="505050"/>
                    </a:gs>
                    <a:gs pos="100000">
                      <a:srgbClr val="505050"/>
                    </a:gs>
                  </a:gsLst>
                  <a:lin ang="5400000" scaled="0"/>
                </a:gradFill>
                <a:latin typeface="Segoe UI Semilight"/>
              </a:rPr>
              <a:t> application </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12/18/19 12:26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534355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12/18/19 12:26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08940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882"/>
              </a:spcAft>
              <a:buNone/>
            </a:pPr>
            <a:r>
              <a:rPr lang="en-US" sz="1200" dirty="0">
                <a:solidFill>
                  <a:schemeClr val="bg1"/>
                </a:solidFill>
                <a:latin typeface="Segoe UI" panose="020B0502040204020203" pitchFamily="34" charset="0"/>
                <a:cs typeface="Segoe UI" panose="020B0502040204020203" pitchFamily="34" charset="0"/>
              </a:rPr>
              <a:t>Contoso Ltd. is a new company in a very old business. Founded in Auckland, New Zealand, in 2005, by senior life insurance executives, the ambitious new company provides a full range of long-term insurance services to help people who are underinsured.</a:t>
            </a:r>
          </a:p>
          <a:p>
            <a:pPr marL="0" indent="0">
              <a:spcAft>
                <a:spcPts val="882"/>
              </a:spcAft>
              <a:buNone/>
            </a:pPr>
            <a:r>
              <a:rPr lang="en-US" sz="1200" dirty="0">
                <a:solidFill>
                  <a:schemeClr val="bg1"/>
                </a:solidFill>
              </a:rPr>
              <a:t>Almost from the start, the company grew far faster than anticipated. An avalanche of business meant that the original processes created to manage policy documentation became overloaded.  Employees struggled to cope, even as the headcount rose from five to 110 during the first year.</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677108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24E1-D2FD-4A5E-8433-F024447A5B9A}"/>
              </a:ext>
            </a:extLst>
          </p:cNvPr>
          <p:cNvSpPr>
            <a:spLocks noGrp="1"/>
          </p:cNvSpPr>
          <p:nvPr>
            <p:ph type="ctrTitle"/>
          </p:nvPr>
        </p:nvSpPr>
        <p:spPr>
          <a:xfrm>
            <a:off x="1523998" y="3028766"/>
            <a:ext cx="9144000" cy="1231924"/>
          </a:xfrm>
        </p:spPr>
        <p:txBody>
          <a:bodyPr anchor="b">
            <a:normAutofit/>
          </a:bodyPr>
          <a:lstStyle>
            <a:lvl1pPr algn="ctr">
              <a:defRPr sz="5400"/>
            </a:lvl1pPr>
          </a:lstStyle>
          <a:p>
            <a:r>
              <a:rPr lang="en-US"/>
              <a:t>Click to edit Master title style</a:t>
            </a:r>
            <a:endParaRPr lang="it-IT"/>
          </a:p>
        </p:txBody>
      </p:sp>
      <p:sp>
        <p:nvSpPr>
          <p:cNvPr id="3" name="Subtitle 2">
            <a:extLst>
              <a:ext uri="{FF2B5EF4-FFF2-40B4-BE49-F238E27FC236}">
                <a16:creationId xmlns:a16="http://schemas.microsoft.com/office/drawing/2014/main" id="{9B419FC3-348A-4D89-8A60-81AD0830373C}"/>
              </a:ext>
            </a:extLst>
          </p:cNvPr>
          <p:cNvSpPr>
            <a:spLocks noGrp="1"/>
          </p:cNvSpPr>
          <p:nvPr>
            <p:ph type="subTitle" idx="1"/>
          </p:nvPr>
        </p:nvSpPr>
        <p:spPr>
          <a:xfrm>
            <a:off x="1524000" y="4340663"/>
            <a:ext cx="9144000" cy="559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pic>
        <p:nvPicPr>
          <p:cNvPr id="11" name="Picture 10">
            <a:extLst>
              <a:ext uri="{FF2B5EF4-FFF2-40B4-BE49-F238E27FC236}">
                <a16:creationId xmlns:a16="http://schemas.microsoft.com/office/drawing/2014/main" id="{B111B455-7A03-4517-93C5-9530272EACED}"/>
              </a:ext>
            </a:extLst>
          </p:cNvPr>
          <p:cNvPicPr>
            <a:picLocks noChangeAspect="1"/>
          </p:cNvPicPr>
          <p:nvPr userDrawn="1"/>
        </p:nvPicPr>
        <p:blipFill rotWithShape="1">
          <a:blip r:embed="rId2"/>
          <a:srcRect l="60175"/>
          <a:stretch/>
        </p:blipFill>
        <p:spPr>
          <a:xfrm>
            <a:off x="10563040" y="6082441"/>
            <a:ext cx="1628959" cy="813001"/>
          </a:xfrm>
          <a:prstGeom prst="rect">
            <a:avLst/>
          </a:prstGeom>
        </p:spPr>
      </p:pic>
      <p:pic>
        <p:nvPicPr>
          <p:cNvPr id="5" name="Picture 4">
            <a:extLst>
              <a:ext uri="{FF2B5EF4-FFF2-40B4-BE49-F238E27FC236}">
                <a16:creationId xmlns:a16="http://schemas.microsoft.com/office/drawing/2014/main" id="{EDC0F734-943C-4B3E-9DC0-530A89772B2D}"/>
              </a:ext>
            </a:extLst>
          </p:cNvPr>
          <p:cNvPicPr>
            <a:picLocks noChangeAspect="1"/>
          </p:cNvPicPr>
          <p:nvPr userDrawn="1"/>
        </p:nvPicPr>
        <p:blipFill>
          <a:blip r:embed="rId3"/>
          <a:stretch>
            <a:fillRect/>
          </a:stretch>
        </p:blipFill>
        <p:spPr>
          <a:xfrm>
            <a:off x="4489364" y="-167265"/>
            <a:ext cx="1531047" cy="1531047"/>
          </a:xfrm>
          <a:prstGeom prst="rect">
            <a:avLst/>
          </a:prstGeom>
        </p:spPr>
      </p:pic>
      <p:sp>
        <p:nvSpPr>
          <p:cNvPr id="15" name="TextBox 14">
            <a:extLst>
              <a:ext uri="{FF2B5EF4-FFF2-40B4-BE49-F238E27FC236}">
                <a16:creationId xmlns:a16="http://schemas.microsoft.com/office/drawing/2014/main" id="{41B4813C-C549-44D0-B22D-7E199204EC96}"/>
              </a:ext>
            </a:extLst>
          </p:cNvPr>
          <p:cNvSpPr txBox="1"/>
          <p:nvPr userDrawn="1"/>
        </p:nvSpPr>
        <p:spPr>
          <a:xfrm>
            <a:off x="5628525" y="335459"/>
            <a:ext cx="1867195" cy="461665"/>
          </a:xfrm>
          <a:prstGeom prst="rect">
            <a:avLst/>
          </a:prstGeom>
          <a:noFill/>
        </p:spPr>
        <p:txBody>
          <a:bodyPr wrap="square" rtlCol="0">
            <a:spAutoFit/>
          </a:bodyPr>
          <a:lstStyle/>
          <a:p>
            <a:r>
              <a:rPr lang="it-IT" sz="2400" b="1" dirty="0">
                <a:solidFill>
                  <a:srgbClr val="0079D6"/>
                </a:solidFill>
              </a:rPr>
              <a:t>#azuresatpn</a:t>
            </a:r>
          </a:p>
        </p:txBody>
      </p:sp>
      <p:sp>
        <p:nvSpPr>
          <p:cNvPr id="17" name="Rectangle 16">
            <a:extLst>
              <a:ext uri="{FF2B5EF4-FFF2-40B4-BE49-F238E27FC236}">
                <a16:creationId xmlns:a16="http://schemas.microsoft.com/office/drawing/2014/main" id="{D8517178-0D69-4588-B43C-AE64F60755CE}"/>
              </a:ext>
            </a:extLst>
          </p:cNvPr>
          <p:cNvSpPr/>
          <p:nvPr userDrawn="1"/>
        </p:nvSpPr>
        <p:spPr>
          <a:xfrm>
            <a:off x="-1" y="1102863"/>
            <a:ext cx="12192000" cy="1755591"/>
          </a:xfrm>
          <a:prstGeom prst="rect">
            <a:avLst/>
          </a:prstGeom>
          <a:solidFill>
            <a:srgbClr val="009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TextBox 18">
            <a:extLst>
              <a:ext uri="{FF2B5EF4-FFF2-40B4-BE49-F238E27FC236}">
                <a16:creationId xmlns:a16="http://schemas.microsoft.com/office/drawing/2014/main" id="{A894DE81-D1DC-40FC-AE26-16396A5AA034}"/>
              </a:ext>
            </a:extLst>
          </p:cNvPr>
          <p:cNvSpPr txBox="1"/>
          <p:nvPr userDrawn="1"/>
        </p:nvSpPr>
        <p:spPr>
          <a:xfrm>
            <a:off x="741271" y="1514284"/>
            <a:ext cx="10096870" cy="830997"/>
          </a:xfrm>
          <a:prstGeom prst="rect">
            <a:avLst/>
          </a:prstGeom>
          <a:noFill/>
        </p:spPr>
        <p:txBody>
          <a:bodyPr wrap="square" rtlCol="0">
            <a:spAutoFit/>
          </a:bodyPr>
          <a:lstStyle/>
          <a:p>
            <a:pPr algn="r"/>
            <a:r>
              <a:rPr lang="it-IT" sz="4800" dirty="0">
                <a:solidFill>
                  <a:schemeClr val="bg1"/>
                </a:solidFill>
                <a:latin typeface="Fira Code" panose="020B0509050000020004" pitchFamily="49" charset="0"/>
                <a:ea typeface="Fira Code" panose="020B0509050000020004" pitchFamily="49" charset="0"/>
              </a:rPr>
              <a:t>Azure Saturday 2019</a:t>
            </a:r>
          </a:p>
        </p:txBody>
      </p:sp>
      <p:pic>
        <p:nvPicPr>
          <p:cNvPr id="21" name="Picture 20">
            <a:extLst>
              <a:ext uri="{FF2B5EF4-FFF2-40B4-BE49-F238E27FC236}">
                <a16:creationId xmlns:a16="http://schemas.microsoft.com/office/drawing/2014/main" id="{8FBA295A-E619-45E6-B16B-57129A19DAE5}"/>
              </a:ext>
            </a:extLst>
          </p:cNvPr>
          <p:cNvPicPr>
            <a:picLocks noChangeAspect="1"/>
          </p:cNvPicPr>
          <p:nvPr userDrawn="1"/>
        </p:nvPicPr>
        <p:blipFill rotWithShape="1">
          <a:blip r:embed="rId2"/>
          <a:srcRect r="51837"/>
          <a:stretch/>
        </p:blipFill>
        <p:spPr>
          <a:xfrm>
            <a:off x="9416486" y="6274366"/>
            <a:ext cx="1109832" cy="458023"/>
          </a:xfrm>
          <a:prstGeom prst="rect">
            <a:avLst/>
          </a:prstGeom>
        </p:spPr>
      </p:pic>
      <p:pic>
        <p:nvPicPr>
          <p:cNvPr id="23" name="Picture 22">
            <a:extLst>
              <a:ext uri="{FF2B5EF4-FFF2-40B4-BE49-F238E27FC236}">
                <a16:creationId xmlns:a16="http://schemas.microsoft.com/office/drawing/2014/main" id="{1543A3F2-756D-46C5-8384-870D8ED2794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04956" y="6329150"/>
            <a:ext cx="1638913" cy="319584"/>
          </a:xfrm>
          <a:prstGeom prst="rect">
            <a:avLst/>
          </a:prstGeom>
        </p:spPr>
      </p:pic>
      <p:pic>
        <p:nvPicPr>
          <p:cNvPr id="25" name="Picture 24">
            <a:extLst>
              <a:ext uri="{FF2B5EF4-FFF2-40B4-BE49-F238E27FC236}">
                <a16:creationId xmlns:a16="http://schemas.microsoft.com/office/drawing/2014/main" id="{DF40D9A2-8678-49C2-9F08-01C4171F8C84}"/>
              </a:ext>
            </a:extLst>
          </p:cNvPr>
          <p:cNvPicPr>
            <a:picLocks noChangeAspect="1"/>
          </p:cNvPicPr>
          <p:nvPr userDrawn="1"/>
        </p:nvPicPr>
        <p:blipFill>
          <a:blip r:embed="rId5"/>
          <a:stretch>
            <a:fillRect/>
          </a:stretch>
        </p:blipFill>
        <p:spPr>
          <a:xfrm>
            <a:off x="5618869" y="6285995"/>
            <a:ext cx="1651179" cy="428636"/>
          </a:xfrm>
          <a:prstGeom prst="rect">
            <a:avLst/>
          </a:prstGeom>
        </p:spPr>
      </p:pic>
      <p:pic>
        <p:nvPicPr>
          <p:cNvPr id="4" name="Picture 3">
            <a:extLst>
              <a:ext uri="{FF2B5EF4-FFF2-40B4-BE49-F238E27FC236}">
                <a16:creationId xmlns:a16="http://schemas.microsoft.com/office/drawing/2014/main" id="{0A90C81F-3792-4CED-9CCA-513EBBE71373}"/>
              </a:ext>
            </a:extLst>
          </p:cNvPr>
          <p:cNvPicPr>
            <a:picLocks noChangeAspect="1"/>
          </p:cNvPicPr>
          <p:nvPr userDrawn="1"/>
        </p:nvPicPr>
        <p:blipFill>
          <a:blip r:embed="rId6"/>
          <a:stretch>
            <a:fillRect/>
          </a:stretch>
        </p:blipFill>
        <p:spPr>
          <a:xfrm>
            <a:off x="-19011" y="6285993"/>
            <a:ext cx="2052369" cy="428637"/>
          </a:xfrm>
          <a:prstGeom prst="rect">
            <a:avLst/>
          </a:prstGeom>
        </p:spPr>
      </p:pic>
      <p:pic>
        <p:nvPicPr>
          <p:cNvPr id="6" name="Picture 5">
            <a:extLst>
              <a:ext uri="{FF2B5EF4-FFF2-40B4-BE49-F238E27FC236}">
                <a16:creationId xmlns:a16="http://schemas.microsoft.com/office/drawing/2014/main" id="{8E65A5FD-56C5-46B7-AACA-BE87ADEB635B}"/>
              </a:ext>
            </a:extLst>
          </p:cNvPr>
          <p:cNvPicPr>
            <a:picLocks noChangeAspect="1"/>
          </p:cNvPicPr>
          <p:nvPr userDrawn="1"/>
        </p:nvPicPr>
        <p:blipFill>
          <a:blip r:embed="rId7"/>
          <a:stretch>
            <a:fillRect/>
          </a:stretch>
        </p:blipFill>
        <p:spPr>
          <a:xfrm>
            <a:off x="3640932" y="6274366"/>
            <a:ext cx="1933425" cy="458023"/>
          </a:xfrm>
          <a:prstGeom prst="rect">
            <a:avLst/>
          </a:prstGeom>
        </p:spPr>
      </p:pic>
      <p:pic>
        <p:nvPicPr>
          <p:cNvPr id="8" name="Picture 7">
            <a:extLst>
              <a:ext uri="{FF2B5EF4-FFF2-40B4-BE49-F238E27FC236}">
                <a16:creationId xmlns:a16="http://schemas.microsoft.com/office/drawing/2014/main" id="{126E885C-C52B-438E-9045-6D1DF125BD13}"/>
              </a:ext>
            </a:extLst>
          </p:cNvPr>
          <p:cNvPicPr>
            <a:picLocks noChangeAspect="1"/>
          </p:cNvPicPr>
          <p:nvPr userDrawn="1"/>
        </p:nvPicPr>
        <p:blipFill>
          <a:blip r:embed="rId8"/>
          <a:stretch>
            <a:fillRect/>
          </a:stretch>
        </p:blipFill>
        <p:spPr>
          <a:xfrm>
            <a:off x="1441519" y="1180839"/>
            <a:ext cx="2039673" cy="1594095"/>
          </a:xfrm>
          <a:prstGeom prst="rect">
            <a:avLst/>
          </a:prstGeom>
        </p:spPr>
      </p:pic>
      <p:pic>
        <p:nvPicPr>
          <p:cNvPr id="9" name="Picture 8" descr="A picture containing object&#10;&#10;Description automatically generated">
            <a:extLst>
              <a:ext uri="{FF2B5EF4-FFF2-40B4-BE49-F238E27FC236}">
                <a16:creationId xmlns:a16="http://schemas.microsoft.com/office/drawing/2014/main" id="{DE8E66DC-36C0-4101-BD34-92FFB67B2E40}"/>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314560" y="6285993"/>
            <a:ext cx="1471728" cy="323441"/>
          </a:xfrm>
          <a:prstGeom prst="rect">
            <a:avLst/>
          </a:prstGeom>
        </p:spPr>
      </p:pic>
    </p:spTree>
    <p:extLst>
      <p:ext uri="{BB962C8B-B14F-4D97-AF65-F5344CB8AC3E}">
        <p14:creationId xmlns:p14="http://schemas.microsoft.com/office/powerpoint/2010/main" val="126276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051836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100661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407751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82345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829840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908191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001720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508378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860714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6932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186E0E-5C68-43C6-B668-AB55A8A1655B}"/>
              </a:ext>
            </a:extLst>
          </p:cNvPr>
          <p:cNvSpPr/>
          <p:nvPr userDrawn="1"/>
        </p:nvSpPr>
        <p:spPr>
          <a:xfrm>
            <a:off x="-13961" y="6135554"/>
            <a:ext cx="12222248" cy="739896"/>
          </a:xfrm>
          <a:prstGeom prst="rect">
            <a:avLst/>
          </a:prstGeom>
          <a:solidFill>
            <a:srgbClr val="009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1">
            <a:extLst>
              <a:ext uri="{FF2B5EF4-FFF2-40B4-BE49-F238E27FC236}">
                <a16:creationId xmlns:a16="http://schemas.microsoft.com/office/drawing/2014/main" id="{7476217D-BB63-4DE9-9BCE-891A1FBFFA26}"/>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3EF8409-5C78-424E-AF51-75285DFD3B32}"/>
              </a:ext>
            </a:extLst>
          </p:cNvPr>
          <p:cNvSpPr>
            <a:spLocks noGrp="1"/>
          </p:cNvSpPr>
          <p:nvPr>
            <p:ph idx="1"/>
          </p:nvPr>
        </p:nvSpPr>
        <p:spPr>
          <a:xfrm>
            <a:off x="838200" y="1825625"/>
            <a:ext cx="10515600" cy="42243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5" name="Picture 4">
            <a:extLst>
              <a:ext uri="{FF2B5EF4-FFF2-40B4-BE49-F238E27FC236}">
                <a16:creationId xmlns:a16="http://schemas.microsoft.com/office/drawing/2014/main" id="{A329BF47-6189-44A7-92F0-74610E7C6F19}"/>
              </a:ext>
            </a:extLst>
          </p:cNvPr>
          <p:cNvPicPr>
            <a:picLocks noChangeAspect="1"/>
          </p:cNvPicPr>
          <p:nvPr userDrawn="1"/>
        </p:nvPicPr>
        <p:blipFill>
          <a:blip r:embed="rId2"/>
          <a:stretch>
            <a:fillRect/>
          </a:stretch>
        </p:blipFill>
        <p:spPr>
          <a:xfrm>
            <a:off x="68851" y="6326406"/>
            <a:ext cx="1466783" cy="388104"/>
          </a:xfrm>
          <a:prstGeom prst="rect">
            <a:avLst/>
          </a:prstGeom>
        </p:spPr>
      </p:pic>
      <p:pic>
        <p:nvPicPr>
          <p:cNvPr id="4" name="Picture 3">
            <a:extLst>
              <a:ext uri="{FF2B5EF4-FFF2-40B4-BE49-F238E27FC236}">
                <a16:creationId xmlns:a16="http://schemas.microsoft.com/office/drawing/2014/main" id="{CE37522E-B954-457C-9F10-8F2A4653E212}"/>
              </a:ext>
            </a:extLst>
          </p:cNvPr>
          <p:cNvPicPr>
            <a:picLocks noChangeAspect="1"/>
          </p:cNvPicPr>
          <p:nvPr userDrawn="1"/>
        </p:nvPicPr>
        <p:blipFill>
          <a:blip r:embed="rId3"/>
          <a:stretch>
            <a:fillRect/>
          </a:stretch>
        </p:blipFill>
        <p:spPr>
          <a:xfrm>
            <a:off x="9874016" y="6088401"/>
            <a:ext cx="847982" cy="847982"/>
          </a:xfrm>
          <a:prstGeom prst="rect">
            <a:avLst/>
          </a:prstGeom>
        </p:spPr>
      </p:pic>
      <p:sp>
        <p:nvSpPr>
          <p:cNvPr id="6" name="TextBox 5">
            <a:extLst>
              <a:ext uri="{FF2B5EF4-FFF2-40B4-BE49-F238E27FC236}">
                <a16:creationId xmlns:a16="http://schemas.microsoft.com/office/drawing/2014/main" id="{C98A9624-9541-4A5C-A032-33586FBBF220}"/>
              </a:ext>
            </a:extLst>
          </p:cNvPr>
          <p:cNvSpPr txBox="1"/>
          <p:nvPr userDrawn="1"/>
        </p:nvSpPr>
        <p:spPr>
          <a:xfrm>
            <a:off x="10488137" y="6309975"/>
            <a:ext cx="1867195" cy="461665"/>
          </a:xfrm>
          <a:prstGeom prst="rect">
            <a:avLst/>
          </a:prstGeom>
          <a:noFill/>
        </p:spPr>
        <p:txBody>
          <a:bodyPr wrap="square" rtlCol="0">
            <a:spAutoFit/>
          </a:bodyPr>
          <a:lstStyle/>
          <a:p>
            <a:r>
              <a:rPr lang="it-IT" sz="2400" b="1" dirty="0">
                <a:solidFill>
                  <a:schemeClr val="bg1"/>
                </a:solidFill>
              </a:rPr>
              <a:t>#azuresatpn</a:t>
            </a:r>
          </a:p>
        </p:txBody>
      </p:sp>
      <p:pic>
        <p:nvPicPr>
          <p:cNvPr id="15" name="Picture 14">
            <a:extLst>
              <a:ext uri="{FF2B5EF4-FFF2-40B4-BE49-F238E27FC236}">
                <a16:creationId xmlns:a16="http://schemas.microsoft.com/office/drawing/2014/main" id="{16FDA9CC-B530-41B6-989E-FB21B3FF3CB8}"/>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32730" y="6364759"/>
            <a:ext cx="1638913" cy="319584"/>
          </a:xfrm>
          <a:prstGeom prst="rect">
            <a:avLst/>
          </a:prstGeom>
        </p:spPr>
      </p:pic>
      <p:pic>
        <p:nvPicPr>
          <p:cNvPr id="16" name="Picture 15">
            <a:extLst>
              <a:ext uri="{FF2B5EF4-FFF2-40B4-BE49-F238E27FC236}">
                <a16:creationId xmlns:a16="http://schemas.microsoft.com/office/drawing/2014/main" id="{FD68C7AA-F00F-4631-BBE2-5BD74E0BF5F2}"/>
              </a:ext>
            </a:extLst>
          </p:cNvPr>
          <p:cNvPicPr>
            <a:picLocks noChangeAspect="1"/>
          </p:cNvPicPr>
          <p:nvPr userDrawn="1"/>
        </p:nvPicPr>
        <p:blipFill>
          <a:blip r:embed="rId5"/>
          <a:stretch>
            <a:fillRect/>
          </a:stretch>
        </p:blipFill>
        <p:spPr>
          <a:xfrm>
            <a:off x="5346643" y="6321604"/>
            <a:ext cx="1651179" cy="428636"/>
          </a:xfrm>
          <a:prstGeom prst="rect">
            <a:avLst/>
          </a:prstGeom>
        </p:spPr>
      </p:pic>
      <p:pic>
        <p:nvPicPr>
          <p:cNvPr id="17" name="Picture 16">
            <a:extLst>
              <a:ext uri="{FF2B5EF4-FFF2-40B4-BE49-F238E27FC236}">
                <a16:creationId xmlns:a16="http://schemas.microsoft.com/office/drawing/2014/main" id="{4ECFB668-3EA2-48AD-B708-75F2BAA2E26A}"/>
              </a:ext>
            </a:extLst>
          </p:cNvPr>
          <p:cNvPicPr>
            <a:picLocks noChangeAspect="1"/>
          </p:cNvPicPr>
          <p:nvPr userDrawn="1"/>
        </p:nvPicPr>
        <p:blipFill>
          <a:blip r:embed="rId6"/>
          <a:stretch>
            <a:fillRect/>
          </a:stretch>
        </p:blipFill>
        <p:spPr>
          <a:xfrm>
            <a:off x="3368706" y="6309975"/>
            <a:ext cx="1933425" cy="458023"/>
          </a:xfrm>
          <a:prstGeom prst="rect">
            <a:avLst/>
          </a:prstGeom>
        </p:spPr>
      </p:pic>
      <p:pic>
        <p:nvPicPr>
          <p:cNvPr id="18" name="Picture 17" descr="A picture containing object&#10;&#10;Description automatically generated">
            <a:extLst>
              <a:ext uri="{FF2B5EF4-FFF2-40B4-BE49-F238E27FC236}">
                <a16:creationId xmlns:a16="http://schemas.microsoft.com/office/drawing/2014/main" id="{FE242677-A447-4F6E-B2C0-820C8B19CC7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042334" y="6321602"/>
            <a:ext cx="1471728" cy="323441"/>
          </a:xfrm>
          <a:prstGeom prst="rect">
            <a:avLst/>
          </a:prstGeom>
        </p:spPr>
      </p:pic>
      <p:pic>
        <p:nvPicPr>
          <p:cNvPr id="19" name="Picture 18">
            <a:extLst>
              <a:ext uri="{FF2B5EF4-FFF2-40B4-BE49-F238E27FC236}">
                <a16:creationId xmlns:a16="http://schemas.microsoft.com/office/drawing/2014/main" id="{0117188C-F244-4DFB-AC82-C7D3A26B15A3}"/>
              </a:ext>
            </a:extLst>
          </p:cNvPr>
          <p:cNvPicPr>
            <a:picLocks noChangeAspect="1"/>
          </p:cNvPicPr>
          <p:nvPr userDrawn="1"/>
        </p:nvPicPr>
        <p:blipFill rotWithShape="1">
          <a:blip r:embed="rId8"/>
          <a:srcRect r="51837"/>
          <a:stretch/>
        </p:blipFill>
        <p:spPr>
          <a:xfrm>
            <a:off x="8702290" y="6292217"/>
            <a:ext cx="1109832" cy="458023"/>
          </a:xfrm>
          <a:prstGeom prst="rect">
            <a:avLst/>
          </a:prstGeom>
        </p:spPr>
      </p:pic>
    </p:spTree>
    <p:extLst>
      <p:ext uri="{BB962C8B-B14F-4D97-AF65-F5344CB8AC3E}">
        <p14:creationId xmlns:p14="http://schemas.microsoft.com/office/powerpoint/2010/main" val="299793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300041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39749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470518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EC59269A-FCBB-7643-88EE-9882D00D8595}"/>
              </a:ext>
            </a:extLst>
          </p:cNvPr>
          <p:cNvSpPr>
            <a:spLocks noGrp="1"/>
          </p:cNvSpPr>
          <p:nvPr>
            <p:ph type="title"/>
          </p:nvPr>
        </p:nvSpPr>
        <p:spPr>
          <a:xfrm>
            <a:off x="322982" y="293108"/>
            <a:ext cx="11619924" cy="909867"/>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146563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23EC-7C36-4CE5-8CCB-2DFA7B493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67D1110F-09CA-4DEF-B3F8-638C4D164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5" name="Rectangle 14">
            <a:extLst>
              <a:ext uri="{FF2B5EF4-FFF2-40B4-BE49-F238E27FC236}">
                <a16:creationId xmlns:a16="http://schemas.microsoft.com/office/drawing/2014/main" id="{044617C7-1D58-449F-BE0D-8A8694AD0E9C}"/>
              </a:ext>
            </a:extLst>
          </p:cNvPr>
          <p:cNvSpPr/>
          <p:nvPr userDrawn="1"/>
        </p:nvSpPr>
        <p:spPr>
          <a:xfrm>
            <a:off x="-13961" y="6135554"/>
            <a:ext cx="12222248" cy="739896"/>
          </a:xfrm>
          <a:prstGeom prst="rect">
            <a:avLst/>
          </a:prstGeom>
          <a:solidFill>
            <a:srgbClr val="009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20" name="Picture 19">
            <a:extLst>
              <a:ext uri="{FF2B5EF4-FFF2-40B4-BE49-F238E27FC236}">
                <a16:creationId xmlns:a16="http://schemas.microsoft.com/office/drawing/2014/main" id="{ABF060FE-4291-40F2-9751-2D9828716BD6}"/>
              </a:ext>
            </a:extLst>
          </p:cNvPr>
          <p:cNvPicPr>
            <a:picLocks noChangeAspect="1"/>
          </p:cNvPicPr>
          <p:nvPr userDrawn="1"/>
        </p:nvPicPr>
        <p:blipFill>
          <a:blip r:embed="rId2"/>
          <a:stretch>
            <a:fillRect/>
          </a:stretch>
        </p:blipFill>
        <p:spPr>
          <a:xfrm>
            <a:off x="9874016" y="6088401"/>
            <a:ext cx="847982" cy="847982"/>
          </a:xfrm>
          <a:prstGeom prst="rect">
            <a:avLst/>
          </a:prstGeom>
        </p:spPr>
      </p:pic>
      <p:sp>
        <p:nvSpPr>
          <p:cNvPr id="26" name="TextBox 25">
            <a:extLst>
              <a:ext uri="{FF2B5EF4-FFF2-40B4-BE49-F238E27FC236}">
                <a16:creationId xmlns:a16="http://schemas.microsoft.com/office/drawing/2014/main" id="{23984966-5891-4E55-A5D6-00EF7129DA2E}"/>
              </a:ext>
            </a:extLst>
          </p:cNvPr>
          <p:cNvSpPr txBox="1"/>
          <p:nvPr userDrawn="1"/>
        </p:nvSpPr>
        <p:spPr>
          <a:xfrm>
            <a:off x="10488137" y="6309975"/>
            <a:ext cx="1867195" cy="461665"/>
          </a:xfrm>
          <a:prstGeom prst="rect">
            <a:avLst/>
          </a:prstGeom>
          <a:noFill/>
        </p:spPr>
        <p:txBody>
          <a:bodyPr wrap="square" rtlCol="0">
            <a:spAutoFit/>
          </a:bodyPr>
          <a:lstStyle/>
          <a:p>
            <a:r>
              <a:rPr lang="it-IT" sz="2400" b="1" dirty="0">
                <a:solidFill>
                  <a:schemeClr val="bg1"/>
                </a:solidFill>
              </a:rPr>
              <a:t>#azuresatpn</a:t>
            </a:r>
          </a:p>
        </p:txBody>
      </p:sp>
      <p:pic>
        <p:nvPicPr>
          <p:cNvPr id="12" name="Picture 11">
            <a:extLst>
              <a:ext uri="{FF2B5EF4-FFF2-40B4-BE49-F238E27FC236}">
                <a16:creationId xmlns:a16="http://schemas.microsoft.com/office/drawing/2014/main" id="{89035BE1-14F6-4268-8D5F-03DC3E3B5EDD}"/>
              </a:ext>
            </a:extLst>
          </p:cNvPr>
          <p:cNvPicPr>
            <a:picLocks noChangeAspect="1"/>
          </p:cNvPicPr>
          <p:nvPr userDrawn="1"/>
        </p:nvPicPr>
        <p:blipFill>
          <a:blip r:embed="rId3"/>
          <a:stretch>
            <a:fillRect/>
          </a:stretch>
        </p:blipFill>
        <p:spPr>
          <a:xfrm>
            <a:off x="68851" y="6326406"/>
            <a:ext cx="1466783" cy="388104"/>
          </a:xfrm>
          <a:prstGeom prst="rect">
            <a:avLst/>
          </a:prstGeom>
        </p:spPr>
      </p:pic>
      <p:pic>
        <p:nvPicPr>
          <p:cNvPr id="13" name="Picture 12">
            <a:extLst>
              <a:ext uri="{FF2B5EF4-FFF2-40B4-BE49-F238E27FC236}">
                <a16:creationId xmlns:a16="http://schemas.microsoft.com/office/drawing/2014/main" id="{51D841E9-10D2-4B3D-9491-D66F133E06D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32730" y="6364759"/>
            <a:ext cx="1638913" cy="319584"/>
          </a:xfrm>
          <a:prstGeom prst="rect">
            <a:avLst/>
          </a:prstGeom>
        </p:spPr>
      </p:pic>
      <p:pic>
        <p:nvPicPr>
          <p:cNvPr id="14" name="Picture 13">
            <a:extLst>
              <a:ext uri="{FF2B5EF4-FFF2-40B4-BE49-F238E27FC236}">
                <a16:creationId xmlns:a16="http://schemas.microsoft.com/office/drawing/2014/main" id="{B59E2E91-6EC3-43A9-A72B-622D020CABCB}"/>
              </a:ext>
            </a:extLst>
          </p:cNvPr>
          <p:cNvPicPr>
            <a:picLocks noChangeAspect="1"/>
          </p:cNvPicPr>
          <p:nvPr userDrawn="1"/>
        </p:nvPicPr>
        <p:blipFill>
          <a:blip r:embed="rId5"/>
          <a:stretch>
            <a:fillRect/>
          </a:stretch>
        </p:blipFill>
        <p:spPr>
          <a:xfrm>
            <a:off x="5346643" y="6321604"/>
            <a:ext cx="1651179" cy="428636"/>
          </a:xfrm>
          <a:prstGeom prst="rect">
            <a:avLst/>
          </a:prstGeom>
        </p:spPr>
      </p:pic>
      <p:pic>
        <p:nvPicPr>
          <p:cNvPr id="16" name="Picture 15">
            <a:extLst>
              <a:ext uri="{FF2B5EF4-FFF2-40B4-BE49-F238E27FC236}">
                <a16:creationId xmlns:a16="http://schemas.microsoft.com/office/drawing/2014/main" id="{9A13EE88-2EAB-4C76-B6AA-0A96FF0F77C8}"/>
              </a:ext>
            </a:extLst>
          </p:cNvPr>
          <p:cNvPicPr>
            <a:picLocks noChangeAspect="1"/>
          </p:cNvPicPr>
          <p:nvPr userDrawn="1"/>
        </p:nvPicPr>
        <p:blipFill>
          <a:blip r:embed="rId6"/>
          <a:stretch>
            <a:fillRect/>
          </a:stretch>
        </p:blipFill>
        <p:spPr>
          <a:xfrm>
            <a:off x="3368706" y="6309975"/>
            <a:ext cx="1933425" cy="458023"/>
          </a:xfrm>
          <a:prstGeom prst="rect">
            <a:avLst/>
          </a:prstGeom>
        </p:spPr>
      </p:pic>
      <p:pic>
        <p:nvPicPr>
          <p:cNvPr id="17" name="Picture 16" descr="A picture containing object&#10;&#10;Description automatically generated">
            <a:extLst>
              <a:ext uri="{FF2B5EF4-FFF2-40B4-BE49-F238E27FC236}">
                <a16:creationId xmlns:a16="http://schemas.microsoft.com/office/drawing/2014/main" id="{52D1BE7F-AF18-44EC-B69F-99A34F7B08E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042334" y="6321602"/>
            <a:ext cx="1471728" cy="323441"/>
          </a:xfrm>
          <a:prstGeom prst="rect">
            <a:avLst/>
          </a:prstGeom>
        </p:spPr>
      </p:pic>
      <p:pic>
        <p:nvPicPr>
          <p:cNvPr id="21" name="Picture 20">
            <a:extLst>
              <a:ext uri="{FF2B5EF4-FFF2-40B4-BE49-F238E27FC236}">
                <a16:creationId xmlns:a16="http://schemas.microsoft.com/office/drawing/2014/main" id="{2C5AB34E-3B19-4DFE-8B65-86F0624D4A27}"/>
              </a:ext>
            </a:extLst>
          </p:cNvPr>
          <p:cNvPicPr>
            <a:picLocks noChangeAspect="1"/>
          </p:cNvPicPr>
          <p:nvPr userDrawn="1"/>
        </p:nvPicPr>
        <p:blipFill rotWithShape="1">
          <a:blip r:embed="rId8"/>
          <a:srcRect r="51837"/>
          <a:stretch/>
        </p:blipFill>
        <p:spPr>
          <a:xfrm>
            <a:off x="8702290" y="6292217"/>
            <a:ext cx="1109832" cy="458023"/>
          </a:xfrm>
          <a:prstGeom prst="rect">
            <a:avLst/>
          </a:prstGeom>
        </p:spPr>
      </p:pic>
    </p:spTree>
    <p:extLst>
      <p:ext uri="{BB962C8B-B14F-4D97-AF65-F5344CB8AC3E}">
        <p14:creationId xmlns:p14="http://schemas.microsoft.com/office/powerpoint/2010/main" val="3292003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E14-CCC2-4EC8-B9C5-E99889993D7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D38146D3-3B5C-4C18-9DDF-5C1653BB7DBA}"/>
              </a:ext>
            </a:extLst>
          </p:cNvPr>
          <p:cNvSpPr>
            <a:spLocks noGrp="1"/>
          </p:cNvSpPr>
          <p:nvPr>
            <p:ph sz="half" idx="1"/>
          </p:nvPr>
        </p:nvSpPr>
        <p:spPr>
          <a:xfrm>
            <a:off x="838200" y="1825625"/>
            <a:ext cx="5181600" cy="42243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89FD7285-5974-4C17-811D-A70BCB732E54}"/>
              </a:ext>
            </a:extLst>
          </p:cNvPr>
          <p:cNvSpPr>
            <a:spLocks noGrp="1"/>
          </p:cNvSpPr>
          <p:nvPr>
            <p:ph sz="half" idx="2"/>
          </p:nvPr>
        </p:nvSpPr>
        <p:spPr>
          <a:xfrm>
            <a:off x="6172200" y="1825625"/>
            <a:ext cx="5181600" cy="42243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15" name="Rectangle 14">
            <a:extLst>
              <a:ext uri="{FF2B5EF4-FFF2-40B4-BE49-F238E27FC236}">
                <a16:creationId xmlns:a16="http://schemas.microsoft.com/office/drawing/2014/main" id="{1F96252C-A1C0-446A-B554-C62BD1DCDF56}"/>
              </a:ext>
            </a:extLst>
          </p:cNvPr>
          <p:cNvSpPr/>
          <p:nvPr userDrawn="1"/>
        </p:nvSpPr>
        <p:spPr>
          <a:xfrm>
            <a:off x="-13961" y="6135554"/>
            <a:ext cx="12222248" cy="739896"/>
          </a:xfrm>
          <a:prstGeom prst="rect">
            <a:avLst/>
          </a:prstGeom>
          <a:solidFill>
            <a:srgbClr val="009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6" name="Picture 15">
            <a:extLst>
              <a:ext uri="{FF2B5EF4-FFF2-40B4-BE49-F238E27FC236}">
                <a16:creationId xmlns:a16="http://schemas.microsoft.com/office/drawing/2014/main" id="{DFC73DC8-CEEA-4877-8665-2C57A4651115}"/>
              </a:ext>
            </a:extLst>
          </p:cNvPr>
          <p:cNvPicPr>
            <a:picLocks noChangeAspect="1"/>
          </p:cNvPicPr>
          <p:nvPr userDrawn="1"/>
        </p:nvPicPr>
        <p:blipFill>
          <a:blip r:embed="rId2"/>
          <a:stretch>
            <a:fillRect/>
          </a:stretch>
        </p:blipFill>
        <p:spPr>
          <a:xfrm>
            <a:off x="9874016" y="6088401"/>
            <a:ext cx="847982" cy="847982"/>
          </a:xfrm>
          <a:prstGeom prst="rect">
            <a:avLst/>
          </a:prstGeom>
        </p:spPr>
      </p:pic>
      <p:sp>
        <p:nvSpPr>
          <p:cNvPr id="20" name="TextBox 19">
            <a:extLst>
              <a:ext uri="{FF2B5EF4-FFF2-40B4-BE49-F238E27FC236}">
                <a16:creationId xmlns:a16="http://schemas.microsoft.com/office/drawing/2014/main" id="{42B9D9B9-6771-40C7-85AB-2435841E5C31}"/>
              </a:ext>
            </a:extLst>
          </p:cNvPr>
          <p:cNvSpPr txBox="1"/>
          <p:nvPr userDrawn="1"/>
        </p:nvSpPr>
        <p:spPr>
          <a:xfrm>
            <a:off x="10488137" y="6309975"/>
            <a:ext cx="1867195" cy="461665"/>
          </a:xfrm>
          <a:prstGeom prst="rect">
            <a:avLst/>
          </a:prstGeom>
          <a:noFill/>
        </p:spPr>
        <p:txBody>
          <a:bodyPr wrap="square" rtlCol="0">
            <a:spAutoFit/>
          </a:bodyPr>
          <a:lstStyle/>
          <a:p>
            <a:r>
              <a:rPr lang="it-IT" sz="2400" b="1" dirty="0">
                <a:solidFill>
                  <a:schemeClr val="bg1"/>
                </a:solidFill>
              </a:rPr>
              <a:t>#azuresatpn</a:t>
            </a:r>
          </a:p>
        </p:txBody>
      </p:sp>
      <p:pic>
        <p:nvPicPr>
          <p:cNvPr id="13" name="Picture 12">
            <a:extLst>
              <a:ext uri="{FF2B5EF4-FFF2-40B4-BE49-F238E27FC236}">
                <a16:creationId xmlns:a16="http://schemas.microsoft.com/office/drawing/2014/main" id="{1874F3FF-EB04-4221-8B28-46F7DAFE60AD}"/>
              </a:ext>
            </a:extLst>
          </p:cNvPr>
          <p:cNvPicPr>
            <a:picLocks noChangeAspect="1"/>
          </p:cNvPicPr>
          <p:nvPr userDrawn="1"/>
        </p:nvPicPr>
        <p:blipFill>
          <a:blip r:embed="rId3"/>
          <a:stretch>
            <a:fillRect/>
          </a:stretch>
        </p:blipFill>
        <p:spPr>
          <a:xfrm>
            <a:off x="68851" y="6326406"/>
            <a:ext cx="1466783" cy="388104"/>
          </a:xfrm>
          <a:prstGeom prst="rect">
            <a:avLst/>
          </a:prstGeom>
        </p:spPr>
      </p:pic>
      <p:pic>
        <p:nvPicPr>
          <p:cNvPr id="17" name="Picture 16">
            <a:extLst>
              <a:ext uri="{FF2B5EF4-FFF2-40B4-BE49-F238E27FC236}">
                <a16:creationId xmlns:a16="http://schemas.microsoft.com/office/drawing/2014/main" id="{D4013935-4A39-4A52-93E7-FA2DFEA0CB77}"/>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32730" y="6364759"/>
            <a:ext cx="1638913" cy="319584"/>
          </a:xfrm>
          <a:prstGeom prst="rect">
            <a:avLst/>
          </a:prstGeom>
        </p:spPr>
      </p:pic>
      <p:pic>
        <p:nvPicPr>
          <p:cNvPr id="19" name="Picture 18">
            <a:extLst>
              <a:ext uri="{FF2B5EF4-FFF2-40B4-BE49-F238E27FC236}">
                <a16:creationId xmlns:a16="http://schemas.microsoft.com/office/drawing/2014/main" id="{2C1B4E57-5C9D-4061-9D47-48B896E1FB2A}"/>
              </a:ext>
            </a:extLst>
          </p:cNvPr>
          <p:cNvPicPr>
            <a:picLocks noChangeAspect="1"/>
          </p:cNvPicPr>
          <p:nvPr userDrawn="1"/>
        </p:nvPicPr>
        <p:blipFill>
          <a:blip r:embed="rId5"/>
          <a:stretch>
            <a:fillRect/>
          </a:stretch>
        </p:blipFill>
        <p:spPr>
          <a:xfrm>
            <a:off x="5346643" y="6321604"/>
            <a:ext cx="1651179" cy="428636"/>
          </a:xfrm>
          <a:prstGeom prst="rect">
            <a:avLst/>
          </a:prstGeom>
        </p:spPr>
      </p:pic>
      <p:pic>
        <p:nvPicPr>
          <p:cNvPr id="21" name="Picture 20">
            <a:extLst>
              <a:ext uri="{FF2B5EF4-FFF2-40B4-BE49-F238E27FC236}">
                <a16:creationId xmlns:a16="http://schemas.microsoft.com/office/drawing/2014/main" id="{F27B31B6-FF77-4488-9611-A118D8624677}"/>
              </a:ext>
            </a:extLst>
          </p:cNvPr>
          <p:cNvPicPr>
            <a:picLocks noChangeAspect="1"/>
          </p:cNvPicPr>
          <p:nvPr userDrawn="1"/>
        </p:nvPicPr>
        <p:blipFill>
          <a:blip r:embed="rId6"/>
          <a:stretch>
            <a:fillRect/>
          </a:stretch>
        </p:blipFill>
        <p:spPr>
          <a:xfrm>
            <a:off x="3368706" y="6309975"/>
            <a:ext cx="1933425" cy="458023"/>
          </a:xfrm>
          <a:prstGeom prst="rect">
            <a:avLst/>
          </a:prstGeom>
        </p:spPr>
      </p:pic>
      <p:pic>
        <p:nvPicPr>
          <p:cNvPr id="22" name="Picture 21" descr="A picture containing object&#10;&#10;Description automatically generated">
            <a:extLst>
              <a:ext uri="{FF2B5EF4-FFF2-40B4-BE49-F238E27FC236}">
                <a16:creationId xmlns:a16="http://schemas.microsoft.com/office/drawing/2014/main" id="{ABEFE3DE-0F0C-4D72-B97A-FC0FC91DD20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042334" y="6321602"/>
            <a:ext cx="1471728" cy="323441"/>
          </a:xfrm>
          <a:prstGeom prst="rect">
            <a:avLst/>
          </a:prstGeom>
        </p:spPr>
      </p:pic>
      <p:pic>
        <p:nvPicPr>
          <p:cNvPr id="26" name="Picture 25">
            <a:extLst>
              <a:ext uri="{FF2B5EF4-FFF2-40B4-BE49-F238E27FC236}">
                <a16:creationId xmlns:a16="http://schemas.microsoft.com/office/drawing/2014/main" id="{14DBFB9E-BC25-4C16-8048-B68B3835782F}"/>
              </a:ext>
            </a:extLst>
          </p:cNvPr>
          <p:cNvPicPr>
            <a:picLocks noChangeAspect="1"/>
          </p:cNvPicPr>
          <p:nvPr userDrawn="1"/>
        </p:nvPicPr>
        <p:blipFill rotWithShape="1">
          <a:blip r:embed="rId8"/>
          <a:srcRect r="51837"/>
          <a:stretch/>
        </p:blipFill>
        <p:spPr>
          <a:xfrm>
            <a:off x="8702290" y="6292217"/>
            <a:ext cx="1109832" cy="458023"/>
          </a:xfrm>
          <a:prstGeom prst="rect">
            <a:avLst/>
          </a:prstGeom>
        </p:spPr>
      </p:pic>
    </p:spTree>
    <p:extLst>
      <p:ext uri="{BB962C8B-B14F-4D97-AF65-F5344CB8AC3E}">
        <p14:creationId xmlns:p14="http://schemas.microsoft.com/office/powerpoint/2010/main" val="1783449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36E1-8081-45B5-90B7-B8EE6B9220C6}"/>
              </a:ext>
            </a:extLst>
          </p:cNvPr>
          <p:cNvSpPr>
            <a:spLocks noGrp="1"/>
          </p:cNvSpPr>
          <p:nvPr>
            <p:ph type="title"/>
          </p:nvPr>
        </p:nvSpPr>
        <p:spPr/>
        <p:txBody>
          <a:bodyPr/>
          <a:lstStyle/>
          <a:p>
            <a:r>
              <a:rPr lang="en-US"/>
              <a:t>Click to edit Master title style</a:t>
            </a:r>
            <a:endParaRPr lang="it-IT"/>
          </a:p>
        </p:txBody>
      </p:sp>
      <p:sp>
        <p:nvSpPr>
          <p:cNvPr id="13" name="Rectangle 12">
            <a:extLst>
              <a:ext uri="{FF2B5EF4-FFF2-40B4-BE49-F238E27FC236}">
                <a16:creationId xmlns:a16="http://schemas.microsoft.com/office/drawing/2014/main" id="{A041722A-F985-4F08-B7C0-8860ECFB31CE}"/>
              </a:ext>
            </a:extLst>
          </p:cNvPr>
          <p:cNvSpPr/>
          <p:nvPr userDrawn="1"/>
        </p:nvSpPr>
        <p:spPr>
          <a:xfrm>
            <a:off x="-13961" y="6135554"/>
            <a:ext cx="12222248" cy="739896"/>
          </a:xfrm>
          <a:prstGeom prst="rect">
            <a:avLst/>
          </a:prstGeom>
          <a:solidFill>
            <a:srgbClr val="009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4" name="Picture 13">
            <a:extLst>
              <a:ext uri="{FF2B5EF4-FFF2-40B4-BE49-F238E27FC236}">
                <a16:creationId xmlns:a16="http://schemas.microsoft.com/office/drawing/2014/main" id="{B432B41D-875A-496F-BF96-22DFCC15A847}"/>
              </a:ext>
            </a:extLst>
          </p:cNvPr>
          <p:cNvPicPr>
            <a:picLocks noChangeAspect="1"/>
          </p:cNvPicPr>
          <p:nvPr userDrawn="1"/>
        </p:nvPicPr>
        <p:blipFill>
          <a:blip r:embed="rId2"/>
          <a:stretch>
            <a:fillRect/>
          </a:stretch>
        </p:blipFill>
        <p:spPr>
          <a:xfrm>
            <a:off x="9874016" y="6088401"/>
            <a:ext cx="847982" cy="847982"/>
          </a:xfrm>
          <a:prstGeom prst="rect">
            <a:avLst/>
          </a:prstGeom>
        </p:spPr>
      </p:pic>
      <p:sp>
        <p:nvSpPr>
          <p:cNvPr id="18" name="TextBox 17">
            <a:extLst>
              <a:ext uri="{FF2B5EF4-FFF2-40B4-BE49-F238E27FC236}">
                <a16:creationId xmlns:a16="http://schemas.microsoft.com/office/drawing/2014/main" id="{ED64C2AF-92EF-4278-81DD-260A6C3FCCF1}"/>
              </a:ext>
            </a:extLst>
          </p:cNvPr>
          <p:cNvSpPr txBox="1"/>
          <p:nvPr userDrawn="1"/>
        </p:nvSpPr>
        <p:spPr>
          <a:xfrm>
            <a:off x="10488137" y="6309975"/>
            <a:ext cx="1867195" cy="461665"/>
          </a:xfrm>
          <a:prstGeom prst="rect">
            <a:avLst/>
          </a:prstGeom>
          <a:noFill/>
        </p:spPr>
        <p:txBody>
          <a:bodyPr wrap="square" rtlCol="0">
            <a:spAutoFit/>
          </a:bodyPr>
          <a:lstStyle/>
          <a:p>
            <a:r>
              <a:rPr lang="it-IT" sz="2400" b="1" dirty="0">
                <a:solidFill>
                  <a:schemeClr val="bg1"/>
                </a:solidFill>
              </a:rPr>
              <a:t>#azuresatpn</a:t>
            </a:r>
          </a:p>
        </p:txBody>
      </p:sp>
      <p:pic>
        <p:nvPicPr>
          <p:cNvPr id="11" name="Picture 10">
            <a:extLst>
              <a:ext uri="{FF2B5EF4-FFF2-40B4-BE49-F238E27FC236}">
                <a16:creationId xmlns:a16="http://schemas.microsoft.com/office/drawing/2014/main" id="{246F8165-89A8-4F30-B794-26D1BB0DE5E8}"/>
              </a:ext>
            </a:extLst>
          </p:cNvPr>
          <p:cNvPicPr>
            <a:picLocks noChangeAspect="1"/>
          </p:cNvPicPr>
          <p:nvPr userDrawn="1"/>
        </p:nvPicPr>
        <p:blipFill>
          <a:blip r:embed="rId3"/>
          <a:stretch>
            <a:fillRect/>
          </a:stretch>
        </p:blipFill>
        <p:spPr>
          <a:xfrm>
            <a:off x="68851" y="6326406"/>
            <a:ext cx="1466783" cy="388104"/>
          </a:xfrm>
          <a:prstGeom prst="rect">
            <a:avLst/>
          </a:prstGeom>
        </p:spPr>
      </p:pic>
      <p:pic>
        <p:nvPicPr>
          <p:cNvPr id="15" name="Picture 14">
            <a:extLst>
              <a:ext uri="{FF2B5EF4-FFF2-40B4-BE49-F238E27FC236}">
                <a16:creationId xmlns:a16="http://schemas.microsoft.com/office/drawing/2014/main" id="{F83C737A-7364-458E-848B-1D2A1B926F4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32730" y="6364759"/>
            <a:ext cx="1638913" cy="319584"/>
          </a:xfrm>
          <a:prstGeom prst="rect">
            <a:avLst/>
          </a:prstGeom>
        </p:spPr>
      </p:pic>
      <p:pic>
        <p:nvPicPr>
          <p:cNvPr id="17" name="Picture 16">
            <a:extLst>
              <a:ext uri="{FF2B5EF4-FFF2-40B4-BE49-F238E27FC236}">
                <a16:creationId xmlns:a16="http://schemas.microsoft.com/office/drawing/2014/main" id="{6CDBF0A0-03DE-4338-964C-52B9BC921730}"/>
              </a:ext>
            </a:extLst>
          </p:cNvPr>
          <p:cNvPicPr>
            <a:picLocks noChangeAspect="1"/>
          </p:cNvPicPr>
          <p:nvPr userDrawn="1"/>
        </p:nvPicPr>
        <p:blipFill>
          <a:blip r:embed="rId5"/>
          <a:stretch>
            <a:fillRect/>
          </a:stretch>
        </p:blipFill>
        <p:spPr>
          <a:xfrm>
            <a:off x="5346643" y="6321604"/>
            <a:ext cx="1651179" cy="428636"/>
          </a:xfrm>
          <a:prstGeom prst="rect">
            <a:avLst/>
          </a:prstGeom>
        </p:spPr>
      </p:pic>
      <p:pic>
        <p:nvPicPr>
          <p:cNvPr id="19" name="Picture 18">
            <a:extLst>
              <a:ext uri="{FF2B5EF4-FFF2-40B4-BE49-F238E27FC236}">
                <a16:creationId xmlns:a16="http://schemas.microsoft.com/office/drawing/2014/main" id="{5CEC4650-74B3-4CCD-B20E-135FF888ABD1}"/>
              </a:ext>
            </a:extLst>
          </p:cNvPr>
          <p:cNvPicPr>
            <a:picLocks noChangeAspect="1"/>
          </p:cNvPicPr>
          <p:nvPr userDrawn="1"/>
        </p:nvPicPr>
        <p:blipFill>
          <a:blip r:embed="rId6"/>
          <a:stretch>
            <a:fillRect/>
          </a:stretch>
        </p:blipFill>
        <p:spPr>
          <a:xfrm>
            <a:off x="3368706" y="6309975"/>
            <a:ext cx="1933425" cy="458023"/>
          </a:xfrm>
          <a:prstGeom prst="rect">
            <a:avLst/>
          </a:prstGeom>
        </p:spPr>
      </p:pic>
      <p:pic>
        <p:nvPicPr>
          <p:cNvPr id="20" name="Picture 19" descr="A picture containing object&#10;&#10;Description automatically generated">
            <a:extLst>
              <a:ext uri="{FF2B5EF4-FFF2-40B4-BE49-F238E27FC236}">
                <a16:creationId xmlns:a16="http://schemas.microsoft.com/office/drawing/2014/main" id="{A2C70E6B-D883-4645-8566-C112D77DD75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042334" y="6321602"/>
            <a:ext cx="1471728" cy="323441"/>
          </a:xfrm>
          <a:prstGeom prst="rect">
            <a:avLst/>
          </a:prstGeom>
        </p:spPr>
      </p:pic>
      <p:pic>
        <p:nvPicPr>
          <p:cNvPr id="24" name="Picture 23">
            <a:extLst>
              <a:ext uri="{FF2B5EF4-FFF2-40B4-BE49-F238E27FC236}">
                <a16:creationId xmlns:a16="http://schemas.microsoft.com/office/drawing/2014/main" id="{FB7FC81B-3FFB-4481-8F28-D8A02A0BA211}"/>
              </a:ext>
            </a:extLst>
          </p:cNvPr>
          <p:cNvPicPr>
            <a:picLocks noChangeAspect="1"/>
          </p:cNvPicPr>
          <p:nvPr userDrawn="1"/>
        </p:nvPicPr>
        <p:blipFill rotWithShape="1">
          <a:blip r:embed="rId8"/>
          <a:srcRect r="51837"/>
          <a:stretch/>
        </p:blipFill>
        <p:spPr>
          <a:xfrm>
            <a:off x="8702290" y="6292217"/>
            <a:ext cx="1109832" cy="458023"/>
          </a:xfrm>
          <a:prstGeom prst="rect">
            <a:avLst/>
          </a:prstGeom>
        </p:spPr>
      </p:pic>
    </p:spTree>
    <p:extLst>
      <p:ext uri="{BB962C8B-B14F-4D97-AF65-F5344CB8AC3E}">
        <p14:creationId xmlns:p14="http://schemas.microsoft.com/office/powerpoint/2010/main" val="212818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C46397-F937-41FC-8FA6-51AC8DC0A939}"/>
              </a:ext>
            </a:extLst>
          </p:cNvPr>
          <p:cNvSpPr/>
          <p:nvPr userDrawn="1"/>
        </p:nvSpPr>
        <p:spPr>
          <a:xfrm>
            <a:off x="-13961" y="6135554"/>
            <a:ext cx="12222248" cy="739896"/>
          </a:xfrm>
          <a:prstGeom prst="rect">
            <a:avLst/>
          </a:prstGeom>
          <a:solidFill>
            <a:srgbClr val="009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8" name="Picture 17">
            <a:extLst>
              <a:ext uri="{FF2B5EF4-FFF2-40B4-BE49-F238E27FC236}">
                <a16:creationId xmlns:a16="http://schemas.microsoft.com/office/drawing/2014/main" id="{8C0BDB3A-2DFB-4466-8583-A8EF1F90814D}"/>
              </a:ext>
            </a:extLst>
          </p:cNvPr>
          <p:cNvPicPr>
            <a:picLocks noChangeAspect="1"/>
          </p:cNvPicPr>
          <p:nvPr userDrawn="1"/>
        </p:nvPicPr>
        <p:blipFill>
          <a:blip r:embed="rId2"/>
          <a:stretch>
            <a:fillRect/>
          </a:stretch>
        </p:blipFill>
        <p:spPr>
          <a:xfrm>
            <a:off x="9874016" y="6088401"/>
            <a:ext cx="847982" cy="847982"/>
          </a:xfrm>
          <a:prstGeom prst="rect">
            <a:avLst/>
          </a:prstGeom>
        </p:spPr>
      </p:pic>
      <p:sp>
        <p:nvSpPr>
          <p:cNvPr id="19" name="TextBox 18">
            <a:extLst>
              <a:ext uri="{FF2B5EF4-FFF2-40B4-BE49-F238E27FC236}">
                <a16:creationId xmlns:a16="http://schemas.microsoft.com/office/drawing/2014/main" id="{C123BCD2-D802-4E54-9B47-B50EA431269D}"/>
              </a:ext>
            </a:extLst>
          </p:cNvPr>
          <p:cNvSpPr txBox="1"/>
          <p:nvPr userDrawn="1"/>
        </p:nvSpPr>
        <p:spPr>
          <a:xfrm>
            <a:off x="10488137" y="6309975"/>
            <a:ext cx="1867195" cy="461665"/>
          </a:xfrm>
          <a:prstGeom prst="rect">
            <a:avLst/>
          </a:prstGeom>
          <a:noFill/>
        </p:spPr>
        <p:txBody>
          <a:bodyPr wrap="square" rtlCol="0">
            <a:spAutoFit/>
          </a:bodyPr>
          <a:lstStyle/>
          <a:p>
            <a:r>
              <a:rPr lang="it-IT" sz="2400" b="1" dirty="0">
                <a:solidFill>
                  <a:schemeClr val="bg1"/>
                </a:solidFill>
              </a:rPr>
              <a:t>#azuresatpn</a:t>
            </a:r>
          </a:p>
        </p:txBody>
      </p:sp>
      <p:pic>
        <p:nvPicPr>
          <p:cNvPr id="10" name="Picture 9">
            <a:extLst>
              <a:ext uri="{FF2B5EF4-FFF2-40B4-BE49-F238E27FC236}">
                <a16:creationId xmlns:a16="http://schemas.microsoft.com/office/drawing/2014/main" id="{D6D7B803-1F90-4DF1-9749-D7FBB018F6C9}"/>
              </a:ext>
            </a:extLst>
          </p:cNvPr>
          <p:cNvPicPr>
            <a:picLocks noChangeAspect="1"/>
          </p:cNvPicPr>
          <p:nvPr userDrawn="1"/>
        </p:nvPicPr>
        <p:blipFill>
          <a:blip r:embed="rId3"/>
          <a:stretch>
            <a:fillRect/>
          </a:stretch>
        </p:blipFill>
        <p:spPr>
          <a:xfrm>
            <a:off x="68851" y="6326406"/>
            <a:ext cx="1466783" cy="388104"/>
          </a:xfrm>
          <a:prstGeom prst="rect">
            <a:avLst/>
          </a:prstGeom>
        </p:spPr>
      </p:pic>
      <p:pic>
        <p:nvPicPr>
          <p:cNvPr id="12" name="Picture 11">
            <a:extLst>
              <a:ext uri="{FF2B5EF4-FFF2-40B4-BE49-F238E27FC236}">
                <a16:creationId xmlns:a16="http://schemas.microsoft.com/office/drawing/2014/main" id="{6D23935D-1395-4E68-9687-97C154E18549}"/>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32730" y="6364759"/>
            <a:ext cx="1638913" cy="319584"/>
          </a:xfrm>
          <a:prstGeom prst="rect">
            <a:avLst/>
          </a:prstGeom>
        </p:spPr>
      </p:pic>
      <p:pic>
        <p:nvPicPr>
          <p:cNvPr id="16" name="Picture 15">
            <a:extLst>
              <a:ext uri="{FF2B5EF4-FFF2-40B4-BE49-F238E27FC236}">
                <a16:creationId xmlns:a16="http://schemas.microsoft.com/office/drawing/2014/main" id="{115AF04E-1B69-4B16-A775-A56878675488}"/>
              </a:ext>
            </a:extLst>
          </p:cNvPr>
          <p:cNvPicPr>
            <a:picLocks noChangeAspect="1"/>
          </p:cNvPicPr>
          <p:nvPr userDrawn="1"/>
        </p:nvPicPr>
        <p:blipFill>
          <a:blip r:embed="rId5"/>
          <a:stretch>
            <a:fillRect/>
          </a:stretch>
        </p:blipFill>
        <p:spPr>
          <a:xfrm>
            <a:off x="5346643" y="6321604"/>
            <a:ext cx="1651179" cy="428636"/>
          </a:xfrm>
          <a:prstGeom prst="rect">
            <a:avLst/>
          </a:prstGeom>
        </p:spPr>
      </p:pic>
      <p:pic>
        <p:nvPicPr>
          <p:cNvPr id="20" name="Picture 19">
            <a:extLst>
              <a:ext uri="{FF2B5EF4-FFF2-40B4-BE49-F238E27FC236}">
                <a16:creationId xmlns:a16="http://schemas.microsoft.com/office/drawing/2014/main" id="{27E9745C-DBD1-4644-9053-7F2499169876}"/>
              </a:ext>
            </a:extLst>
          </p:cNvPr>
          <p:cNvPicPr>
            <a:picLocks noChangeAspect="1"/>
          </p:cNvPicPr>
          <p:nvPr userDrawn="1"/>
        </p:nvPicPr>
        <p:blipFill>
          <a:blip r:embed="rId6"/>
          <a:stretch>
            <a:fillRect/>
          </a:stretch>
        </p:blipFill>
        <p:spPr>
          <a:xfrm>
            <a:off x="3368706" y="6309975"/>
            <a:ext cx="1933425" cy="458023"/>
          </a:xfrm>
          <a:prstGeom prst="rect">
            <a:avLst/>
          </a:prstGeom>
        </p:spPr>
      </p:pic>
      <p:pic>
        <p:nvPicPr>
          <p:cNvPr id="21" name="Picture 20" descr="A picture containing object&#10;&#10;Description automatically generated">
            <a:extLst>
              <a:ext uri="{FF2B5EF4-FFF2-40B4-BE49-F238E27FC236}">
                <a16:creationId xmlns:a16="http://schemas.microsoft.com/office/drawing/2014/main" id="{9D10CDA5-9F7B-4E01-B7D4-4AE02029FCF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042334" y="6321602"/>
            <a:ext cx="1471728" cy="323441"/>
          </a:xfrm>
          <a:prstGeom prst="rect">
            <a:avLst/>
          </a:prstGeom>
        </p:spPr>
      </p:pic>
      <p:pic>
        <p:nvPicPr>
          <p:cNvPr id="22" name="Picture 21">
            <a:extLst>
              <a:ext uri="{FF2B5EF4-FFF2-40B4-BE49-F238E27FC236}">
                <a16:creationId xmlns:a16="http://schemas.microsoft.com/office/drawing/2014/main" id="{834738A6-7B4D-495B-B8D9-780F43523493}"/>
              </a:ext>
            </a:extLst>
          </p:cNvPr>
          <p:cNvPicPr>
            <a:picLocks noChangeAspect="1"/>
          </p:cNvPicPr>
          <p:nvPr userDrawn="1"/>
        </p:nvPicPr>
        <p:blipFill rotWithShape="1">
          <a:blip r:embed="rId8"/>
          <a:srcRect r="51837"/>
          <a:stretch/>
        </p:blipFill>
        <p:spPr>
          <a:xfrm>
            <a:off x="8702290" y="6292217"/>
            <a:ext cx="1109832" cy="458023"/>
          </a:xfrm>
          <a:prstGeom prst="rect">
            <a:avLst/>
          </a:prstGeom>
        </p:spPr>
      </p:pic>
    </p:spTree>
    <p:extLst>
      <p:ext uri="{BB962C8B-B14F-4D97-AF65-F5344CB8AC3E}">
        <p14:creationId xmlns:p14="http://schemas.microsoft.com/office/powerpoint/2010/main" val="1688710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989433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100963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0066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0D8AE-8E69-416B-9756-3292378C91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983F06C6-815E-48B8-A082-2CE777ED3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3222159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70" r:id="rId20"/>
    <p:sldLayoutId id="2147483671" r:id="rId21"/>
    <p:sldLayoutId id="2147483672" r:id="rId22"/>
    <p:sldLayoutId id="2147483673"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rcappello@outlook.com" TargetMode="Externa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_rels/slide14.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svg"/><Relationship Id="rId3" Type="http://schemas.openxmlformats.org/officeDocument/2006/relationships/image" Target="../media/image44.png"/><Relationship Id="rId7" Type="http://schemas.openxmlformats.org/officeDocument/2006/relationships/image" Target="../media/image48.svg"/><Relationship Id="rId12"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46.sv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svg"/></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62.png"/></Relationships>
</file>

<file path=ppt/slides/_rels/slide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19.xml"/><Relationship Id="rId4" Type="http://schemas.openxmlformats.org/officeDocument/2006/relationships/image" Target="../media/image68.png"/></Relationships>
</file>

<file path=ppt/slides/_rels/slide2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71.png"/><Relationship Id="rId7"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sv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18.png"/><Relationship Id="rId11" Type="http://schemas.openxmlformats.org/officeDocument/2006/relationships/image" Target="../media/image24.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6.png"/><Relationship Id="rId12"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18.png"/><Relationship Id="rId11" Type="http://schemas.openxmlformats.org/officeDocument/2006/relationships/image" Target="../media/image19.png"/><Relationship Id="rId5" Type="http://schemas.openxmlformats.org/officeDocument/2006/relationships/image" Target="../media/image17.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28.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FA19-B88F-4E6C-86F2-77006E0C691A}"/>
              </a:ext>
            </a:extLst>
          </p:cNvPr>
          <p:cNvSpPr>
            <a:spLocks noGrp="1"/>
          </p:cNvSpPr>
          <p:nvPr>
            <p:ph type="ctrTitle"/>
          </p:nvPr>
        </p:nvSpPr>
        <p:spPr>
          <a:xfrm>
            <a:off x="1523998" y="3028766"/>
            <a:ext cx="9144000" cy="1345752"/>
          </a:xfrm>
        </p:spPr>
        <p:txBody>
          <a:bodyPr>
            <a:normAutofit fontScale="90000"/>
          </a:bodyPr>
          <a:lstStyle/>
          <a:p>
            <a:r>
              <a:rPr lang="it-IT" dirty="0"/>
              <a:t>App Modernization </a:t>
            </a:r>
            <a:br>
              <a:rPr lang="it-IT" dirty="0"/>
            </a:br>
            <a:r>
              <a:rPr lang="it-IT" dirty="0"/>
              <a:t>with Microsoft Azure</a:t>
            </a:r>
          </a:p>
        </p:txBody>
      </p:sp>
      <p:sp>
        <p:nvSpPr>
          <p:cNvPr id="4" name="Rectangle 3">
            <a:extLst>
              <a:ext uri="{FF2B5EF4-FFF2-40B4-BE49-F238E27FC236}">
                <a16:creationId xmlns:a16="http://schemas.microsoft.com/office/drawing/2014/main" id="{F504FD50-0EA3-4A22-8041-DB113386CCDC}"/>
              </a:ext>
            </a:extLst>
          </p:cNvPr>
          <p:cNvSpPr/>
          <p:nvPr/>
        </p:nvSpPr>
        <p:spPr>
          <a:xfrm>
            <a:off x="134223" y="4590510"/>
            <a:ext cx="6096000" cy="1622752"/>
          </a:xfrm>
          <a:prstGeom prst="rect">
            <a:avLst/>
          </a:prstGeom>
        </p:spPr>
        <p:txBody>
          <a:bodyPr>
            <a:spAutoFit/>
          </a:bodyPr>
          <a:lstStyle/>
          <a:p>
            <a:pPr lvl="0"/>
            <a:r>
              <a:rPr lang="en-US" sz="2745" dirty="0"/>
              <a:t>Riccardo Cappello</a:t>
            </a:r>
          </a:p>
          <a:p>
            <a:r>
              <a:rPr lang="en-US" dirty="0"/>
              <a:t>Senior Consultant @ </a:t>
            </a:r>
          </a:p>
          <a:p>
            <a:r>
              <a:rPr lang="en-US" dirty="0"/>
              <a:t>Microsoft Azure MVP</a:t>
            </a:r>
          </a:p>
          <a:p>
            <a:r>
              <a:rPr lang="en-US" dirty="0"/>
              <a:t>Intel Software Innovator</a:t>
            </a:r>
          </a:p>
          <a:p>
            <a:r>
              <a:rPr lang="en-US" dirty="0">
                <a:hlinkClick r:id="rId2"/>
              </a:rPr>
              <a:t>rcappello@outlook.com</a:t>
            </a:r>
            <a:r>
              <a:rPr lang="en-US" dirty="0"/>
              <a:t> </a:t>
            </a:r>
          </a:p>
        </p:txBody>
      </p:sp>
      <p:pic>
        <p:nvPicPr>
          <p:cNvPr id="5" name="Picture 2" descr="https://software.intel.com/sites/default/files/managed/9f/d5/Intel%C2%AE%20Software%20Innovator%20Program%20%20%20Overview%20%20%20Intel%C2%AE%20Developer%20Zone.png">
            <a:extLst>
              <a:ext uri="{FF2B5EF4-FFF2-40B4-BE49-F238E27FC236}">
                <a16:creationId xmlns:a16="http://schemas.microsoft.com/office/drawing/2014/main" id="{23C42F07-DE77-4041-8093-D64160CB9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2566" y="4514781"/>
            <a:ext cx="846415" cy="1025789"/>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3">
            <a:extLst>
              <a:ext uri="{FF2B5EF4-FFF2-40B4-BE49-F238E27FC236}">
                <a16:creationId xmlns:a16="http://schemas.microsoft.com/office/drawing/2014/main" id="{8400E45E-A93F-46D0-BB73-70490934FAFE}"/>
              </a:ext>
            </a:extLst>
          </p:cNvPr>
          <p:cNvPicPr>
            <a:picLocks noChangeAspect="1"/>
          </p:cNvPicPr>
          <p:nvPr/>
        </p:nvPicPr>
        <p:blipFill>
          <a:blip r:embed="rId4"/>
          <a:stretch>
            <a:fillRect/>
          </a:stretch>
        </p:blipFill>
        <p:spPr>
          <a:xfrm>
            <a:off x="11432787" y="4590510"/>
            <a:ext cx="603082" cy="950060"/>
          </a:xfrm>
          <a:prstGeom prst="rect">
            <a:avLst/>
          </a:prstGeom>
        </p:spPr>
      </p:pic>
      <p:pic>
        <p:nvPicPr>
          <p:cNvPr id="7" name="Picture 6" descr="A drawing of a face&#10;&#10;Description automatically generated">
            <a:extLst>
              <a:ext uri="{FF2B5EF4-FFF2-40B4-BE49-F238E27FC236}">
                <a16:creationId xmlns:a16="http://schemas.microsoft.com/office/drawing/2014/main" id="{447124ED-8342-4420-9A84-EBEE5C985A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90561" y="5556685"/>
            <a:ext cx="1367216" cy="519542"/>
          </a:xfrm>
          <a:prstGeom prst="rect">
            <a:avLst/>
          </a:prstGeom>
        </p:spPr>
      </p:pic>
      <p:pic>
        <p:nvPicPr>
          <p:cNvPr id="9" name="Picture 8" descr="A close up of a sign&#10;&#10;Description automatically generated">
            <a:extLst>
              <a:ext uri="{FF2B5EF4-FFF2-40B4-BE49-F238E27FC236}">
                <a16:creationId xmlns:a16="http://schemas.microsoft.com/office/drawing/2014/main" id="{AC86248B-CCF7-4234-A21B-CC0082C8CF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7539" y="4955001"/>
            <a:ext cx="959944" cy="404443"/>
          </a:xfrm>
          <a:prstGeom prst="rect">
            <a:avLst/>
          </a:prstGeom>
        </p:spPr>
      </p:pic>
    </p:spTree>
    <p:extLst>
      <p:ext uri="{BB962C8B-B14F-4D97-AF65-F5344CB8AC3E}">
        <p14:creationId xmlns:p14="http://schemas.microsoft.com/office/powerpoint/2010/main" val="3641753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259"/>
            <a:ext cx="11655840" cy="899665"/>
          </a:xfrm>
        </p:spPr>
        <p:txBody>
          <a:bodyPr>
            <a:normAutofit/>
          </a:bodyPr>
          <a:lstStyle/>
          <a:p>
            <a:r>
              <a:rPr lang="en-US" sz="4900" dirty="0">
                <a:solidFill>
                  <a:schemeClr val="tx1"/>
                </a:solidFill>
                <a:cs typeface="Segoe UI" panose="020B0502040204020203" pitchFamily="34" charset="0"/>
              </a:rPr>
              <a:t>Lo scenario</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24801"/>
            <a:ext cx="6839186" cy="4325013"/>
          </a:xfrm>
        </p:spPr>
        <p:txBody>
          <a:bodyPr>
            <a:noAutofit/>
          </a:bodyPr>
          <a:lstStyle/>
          <a:p>
            <a:r>
              <a:rPr lang="it-IT" sz="3600" dirty="0" err="1">
                <a:solidFill>
                  <a:schemeClr val="tx1"/>
                </a:solidFill>
                <a:latin typeface="+mj-lt"/>
              </a:rPr>
              <a:t>Contoso</a:t>
            </a:r>
            <a:r>
              <a:rPr lang="it-IT" sz="3600" dirty="0">
                <a:solidFill>
                  <a:schemeClr val="tx1"/>
                </a:solidFill>
                <a:latin typeface="+mj-lt"/>
              </a:rPr>
              <a:t>, Ltd. Fornisce una gamma completa di prodotti assicurativi a lungo termine.</a:t>
            </a:r>
          </a:p>
          <a:p>
            <a:endParaRPr lang="it-IT" sz="3600" dirty="0">
              <a:solidFill>
                <a:schemeClr val="tx1"/>
              </a:solidFill>
              <a:latin typeface="+mj-lt"/>
            </a:endParaRPr>
          </a:p>
          <a:p>
            <a:r>
              <a:rPr lang="it-IT" sz="3600" dirty="0">
                <a:latin typeface="+mj-lt"/>
              </a:rPr>
              <a:t>Stanno cercando di far fronte al sovraccarico del loro prodotto a causa di una crescita più rapida del previsto.</a:t>
            </a:r>
            <a:endParaRPr lang="it-IT" sz="3600" dirty="0">
              <a:solidFill>
                <a:schemeClr val="tx1"/>
              </a:solidFill>
              <a:latin typeface="+mj-lt"/>
            </a:endParaRPr>
          </a:p>
        </p:txBody>
      </p:sp>
      <p:pic>
        <p:nvPicPr>
          <p:cNvPr id="11" name="Picture 10" descr="Contoso Insurance logo" title="Contoso Insurance logo">
            <a:extLst>
              <a:ext uri="{FF2B5EF4-FFF2-40B4-BE49-F238E27FC236}">
                <a16:creationId xmlns:a16="http://schemas.microsoft.com/office/drawing/2014/main" id="{C9D172C1-3328-4F51-BFC2-DD21E1F49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486" y="1110503"/>
            <a:ext cx="3830963" cy="4261408"/>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26578B-12B9-46D8-A273-697CB9277DB0}"/>
              </a:ext>
            </a:extLst>
          </p:cNvPr>
          <p:cNvSpPr/>
          <p:nvPr/>
        </p:nvSpPr>
        <p:spPr>
          <a:xfrm>
            <a:off x="6096000" y="315642"/>
            <a:ext cx="4339905" cy="1907441"/>
          </a:xfrm>
          <a:prstGeom prst="rect">
            <a:avLst/>
          </a:prstGeom>
          <a:solidFill>
            <a:srgbClr val="0094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ontent Placeholder 2"/>
          <p:cNvSpPr>
            <a:spLocks noGrp="1"/>
          </p:cNvSpPr>
          <p:nvPr>
            <p:ph type="body" sz="quarter" idx="10"/>
          </p:nvPr>
        </p:nvSpPr>
        <p:spPr>
          <a:xfrm>
            <a:off x="106044" y="1299456"/>
            <a:ext cx="4369703" cy="4884776"/>
          </a:xfrm>
        </p:spPr>
        <p:txBody>
          <a:bodyPr>
            <a:noAutofit/>
          </a:bodyPr>
          <a:lstStyle/>
          <a:p>
            <a:r>
              <a:rPr lang="en-US" sz="2800" dirty="0">
                <a:solidFill>
                  <a:schemeClr val="tx1"/>
                </a:solidFill>
                <a:latin typeface="+mj-lt"/>
              </a:rPr>
              <a:t>Contoso, Ltd. </a:t>
            </a:r>
            <a:r>
              <a:rPr lang="en-US" sz="2800" dirty="0">
                <a:latin typeface="+mj-lt"/>
              </a:rPr>
              <a:t>ha </a:t>
            </a:r>
            <a:r>
              <a:rPr lang="en-US" sz="2800" dirty="0" err="1">
                <a:latin typeface="+mj-lt"/>
              </a:rPr>
              <a:t>sviluppato</a:t>
            </a:r>
            <a:r>
              <a:rPr lang="en-US" sz="2800" dirty="0">
                <a:latin typeface="+mj-lt"/>
              </a:rPr>
              <a:t> </a:t>
            </a:r>
            <a:r>
              <a:rPr lang="en-US" sz="2800" dirty="0" err="1">
                <a:latin typeface="+mj-lt"/>
              </a:rPr>
              <a:t>un’app</a:t>
            </a:r>
            <a:r>
              <a:rPr lang="en-US" sz="2800" dirty="0">
                <a:solidFill>
                  <a:schemeClr val="tx1"/>
                </a:solidFill>
                <a:latin typeface="+mj-lt"/>
              </a:rPr>
              <a:t> Windows Forms, </a:t>
            </a:r>
            <a:r>
              <a:rPr lang="en-US" sz="2800" dirty="0" err="1">
                <a:solidFill>
                  <a:schemeClr val="tx1"/>
                </a:solidFill>
                <a:latin typeface="+mj-lt"/>
              </a:rPr>
              <a:t>chiamata</a:t>
            </a:r>
            <a:r>
              <a:rPr lang="en-US" sz="2800" dirty="0">
                <a:solidFill>
                  <a:schemeClr val="tx1"/>
                </a:solidFill>
                <a:latin typeface="+mj-lt"/>
              </a:rPr>
              <a:t> </a:t>
            </a:r>
            <a:r>
              <a:rPr lang="en-US" sz="2800" dirty="0" err="1">
                <a:solidFill>
                  <a:schemeClr val="tx1"/>
                </a:solidFill>
                <a:latin typeface="+mj-lt"/>
              </a:rPr>
              <a:t>PolicyConnect</a:t>
            </a:r>
            <a:r>
              <a:rPr lang="en-US" sz="2800" dirty="0">
                <a:solidFill>
                  <a:schemeClr val="tx1"/>
                </a:solidFill>
                <a:latin typeface="+mj-lt"/>
              </a:rPr>
              <a:t>, per </a:t>
            </a:r>
            <a:r>
              <a:rPr lang="en-US" sz="2800" dirty="0" err="1">
                <a:solidFill>
                  <a:schemeClr val="tx1"/>
                </a:solidFill>
                <a:latin typeface="+mj-lt"/>
              </a:rPr>
              <a:t>consentire</a:t>
            </a:r>
            <a:r>
              <a:rPr lang="en-US" sz="2800" dirty="0">
                <a:solidFill>
                  <a:schemeClr val="tx1"/>
                </a:solidFill>
                <a:latin typeface="+mj-lt"/>
              </a:rPr>
              <a:t> ai </a:t>
            </a:r>
            <a:r>
              <a:rPr lang="en-US" sz="2800" dirty="0" err="1">
                <a:solidFill>
                  <a:schemeClr val="tx1"/>
                </a:solidFill>
                <a:latin typeface="+mj-lt"/>
              </a:rPr>
              <a:t>propri</a:t>
            </a:r>
            <a:r>
              <a:rPr lang="en-US" sz="2800" dirty="0">
                <a:solidFill>
                  <a:schemeClr val="tx1"/>
                </a:solidFill>
                <a:latin typeface="+mj-lt"/>
              </a:rPr>
              <a:t> </a:t>
            </a:r>
            <a:r>
              <a:rPr lang="en-US" sz="2800" dirty="0" err="1">
                <a:solidFill>
                  <a:schemeClr val="tx1"/>
                </a:solidFill>
                <a:latin typeface="+mj-lt"/>
              </a:rPr>
              <a:t>dipendenti</a:t>
            </a:r>
            <a:r>
              <a:rPr lang="en-US" sz="2800" dirty="0">
                <a:solidFill>
                  <a:schemeClr val="tx1"/>
                </a:solidFill>
                <a:latin typeface="+mj-lt"/>
              </a:rPr>
              <a:t> di </a:t>
            </a:r>
            <a:r>
              <a:rPr lang="en-US" sz="2800" dirty="0" err="1">
                <a:solidFill>
                  <a:schemeClr val="tx1"/>
                </a:solidFill>
                <a:latin typeface="+mj-lt"/>
              </a:rPr>
              <a:t>gestire</a:t>
            </a:r>
            <a:r>
              <a:rPr lang="en-US" sz="2800" dirty="0">
                <a:solidFill>
                  <a:schemeClr val="tx1"/>
                </a:solidFill>
                <a:latin typeface="+mj-lt"/>
              </a:rPr>
              <a:t> le </a:t>
            </a:r>
            <a:r>
              <a:rPr lang="en-US" sz="2800" dirty="0" err="1">
                <a:solidFill>
                  <a:schemeClr val="tx1"/>
                </a:solidFill>
                <a:latin typeface="+mj-lt"/>
              </a:rPr>
              <a:t>informazioni</a:t>
            </a:r>
            <a:r>
              <a:rPr lang="en-US" sz="2800" dirty="0">
                <a:solidFill>
                  <a:schemeClr val="tx1"/>
                </a:solidFill>
                <a:latin typeface="+mj-lt"/>
              </a:rPr>
              <a:t> sui </a:t>
            </a:r>
            <a:r>
              <a:rPr lang="en-US" sz="2800" dirty="0" err="1">
                <a:solidFill>
                  <a:schemeClr val="tx1"/>
                </a:solidFill>
                <a:latin typeface="+mj-lt"/>
              </a:rPr>
              <a:t>titolari</a:t>
            </a:r>
            <a:r>
              <a:rPr lang="en-US" sz="2800" dirty="0">
                <a:solidFill>
                  <a:schemeClr val="tx1"/>
                </a:solidFill>
                <a:latin typeface="+mj-lt"/>
              </a:rPr>
              <a:t> </a:t>
            </a:r>
            <a:r>
              <a:rPr lang="en-US" sz="2800" dirty="0" err="1">
                <a:solidFill>
                  <a:schemeClr val="tx1"/>
                </a:solidFill>
                <a:latin typeface="+mj-lt"/>
              </a:rPr>
              <a:t>delle</a:t>
            </a:r>
            <a:r>
              <a:rPr lang="en-US" sz="2800" dirty="0">
                <a:solidFill>
                  <a:schemeClr val="tx1"/>
                </a:solidFill>
                <a:latin typeface="+mj-lt"/>
              </a:rPr>
              <a:t> </a:t>
            </a:r>
            <a:r>
              <a:rPr lang="en-US" sz="2800" dirty="0" err="1">
                <a:solidFill>
                  <a:schemeClr val="tx1"/>
                </a:solidFill>
                <a:latin typeface="+mj-lt"/>
              </a:rPr>
              <a:t>pratiche</a:t>
            </a:r>
            <a:r>
              <a:rPr lang="en-US" sz="2800" dirty="0">
                <a:solidFill>
                  <a:schemeClr val="tx1"/>
                </a:solidFill>
                <a:latin typeface="+mj-lt"/>
              </a:rPr>
              <a:t>.</a:t>
            </a:r>
            <a:br>
              <a:rPr lang="en-US" sz="2800" dirty="0">
                <a:solidFill>
                  <a:schemeClr val="tx1"/>
                </a:solidFill>
                <a:latin typeface="+mj-lt"/>
              </a:rPr>
            </a:br>
            <a:endParaRPr lang="en-US" sz="2800" dirty="0">
              <a:solidFill>
                <a:schemeClr val="tx1"/>
              </a:solidFill>
              <a:latin typeface="+mj-lt"/>
            </a:endParaRPr>
          </a:p>
          <a:p>
            <a:r>
              <a:rPr lang="en-US" sz="2800" dirty="0">
                <a:solidFill>
                  <a:schemeClr val="tx1"/>
                </a:solidFill>
                <a:latin typeface="+mj-lt"/>
              </a:rPr>
              <a:t>I </a:t>
            </a:r>
            <a:r>
              <a:rPr lang="en-US" sz="2800" dirty="0" err="1">
                <a:solidFill>
                  <a:schemeClr val="tx1"/>
                </a:solidFill>
                <a:latin typeface="+mj-lt"/>
              </a:rPr>
              <a:t>dati</a:t>
            </a:r>
            <a:r>
              <a:rPr lang="en-US" sz="2800" dirty="0">
                <a:solidFill>
                  <a:schemeClr val="tx1"/>
                </a:solidFill>
                <a:latin typeface="+mj-lt"/>
              </a:rPr>
              <a:t> </a:t>
            </a:r>
            <a:r>
              <a:rPr lang="en-US" sz="2800" dirty="0" err="1">
                <a:solidFill>
                  <a:schemeClr val="tx1"/>
                </a:solidFill>
                <a:latin typeface="+mj-lt"/>
              </a:rPr>
              <a:t>sono</a:t>
            </a:r>
            <a:r>
              <a:rPr lang="en-US" sz="2800" dirty="0">
                <a:solidFill>
                  <a:schemeClr val="tx1"/>
                </a:solidFill>
                <a:latin typeface="+mj-lt"/>
              </a:rPr>
              <a:t> </a:t>
            </a:r>
            <a:r>
              <a:rPr lang="en-US" sz="2800" dirty="0" err="1">
                <a:solidFill>
                  <a:schemeClr val="tx1"/>
                </a:solidFill>
                <a:latin typeface="+mj-lt"/>
              </a:rPr>
              <a:t>memorizzati</a:t>
            </a:r>
            <a:r>
              <a:rPr lang="en-US" sz="2800" dirty="0">
                <a:solidFill>
                  <a:schemeClr val="tx1"/>
                </a:solidFill>
                <a:latin typeface="+mj-lt"/>
              </a:rPr>
              <a:t> in un DB SQL Server 2008 e </a:t>
            </a:r>
            <a:r>
              <a:rPr lang="en-US" sz="2800" dirty="0" err="1">
                <a:solidFill>
                  <a:schemeClr val="tx1"/>
                </a:solidFill>
                <a:latin typeface="+mj-lt"/>
              </a:rPr>
              <a:t>hanno</a:t>
            </a:r>
            <a:r>
              <a:rPr lang="en-US" sz="2800" dirty="0">
                <a:solidFill>
                  <a:schemeClr val="tx1"/>
                </a:solidFill>
                <a:latin typeface="+mj-lt"/>
              </a:rPr>
              <a:t> un file server </a:t>
            </a:r>
            <a:r>
              <a:rPr lang="en-US" sz="2800" dirty="0" err="1">
                <a:solidFill>
                  <a:schemeClr val="tx1"/>
                </a:solidFill>
                <a:latin typeface="+mj-lt"/>
              </a:rPr>
              <a:t>nella</a:t>
            </a:r>
            <a:r>
              <a:rPr lang="en-US" sz="2800" dirty="0">
                <a:solidFill>
                  <a:schemeClr val="tx1"/>
                </a:solidFill>
                <a:latin typeface="+mj-lt"/>
              </a:rPr>
              <a:t> </a:t>
            </a:r>
            <a:r>
              <a:rPr lang="en-US" sz="2800" dirty="0" err="1">
                <a:solidFill>
                  <a:schemeClr val="tx1"/>
                </a:solidFill>
                <a:latin typeface="+mj-lt"/>
              </a:rPr>
              <a:t>loro</a:t>
            </a:r>
            <a:r>
              <a:rPr lang="en-US" sz="2800" dirty="0">
                <a:solidFill>
                  <a:schemeClr val="tx1"/>
                </a:solidFill>
                <a:latin typeface="+mj-lt"/>
              </a:rPr>
              <a:t> rete locale.</a:t>
            </a:r>
          </a:p>
        </p:txBody>
      </p:sp>
      <p:pic>
        <p:nvPicPr>
          <p:cNvPr id="6" name="Picture 5" descr="Contoso Insurance PolicyConnect logo" title="Contoso Insurance PolicyConnect logo">
            <a:extLst>
              <a:ext uri="{FF2B5EF4-FFF2-40B4-BE49-F238E27FC236}">
                <a16:creationId xmlns:a16="http://schemas.microsoft.com/office/drawing/2014/main" id="{D441708D-242F-4DF7-82A3-1B474CE5E2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7160" y="373017"/>
            <a:ext cx="4234239" cy="1767889"/>
          </a:xfrm>
          <a:prstGeom prst="rect">
            <a:avLst/>
          </a:prstGeom>
        </p:spPr>
      </p:pic>
      <p:pic>
        <p:nvPicPr>
          <p:cNvPr id="24" name="Picture 23" descr="The Contoso topology diagram has a local area network comprised of the on-premise user, Application servers for authentication and authorization, policy management and data access service, database servers, and file servers. A VPN server connects them to the Remote User via PolicyConnect." title="Contoso topology diagra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5747" y="2548804"/>
            <a:ext cx="7535764" cy="3944685"/>
          </a:xfrm>
          <a:prstGeom prst="rect">
            <a:avLst/>
          </a:prstGeom>
        </p:spPr>
      </p:pic>
      <p:sp>
        <p:nvSpPr>
          <p:cNvPr id="8" name="Title 1">
            <a:extLst>
              <a:ext uri="{FF2B5EF4-FFF2-40B4-BE49-F238E27FC236}">
                <a16:creationId xmlns:a16="http://schemas.microsoft.com/office/drawing/2014/main" id="{DCE90DA6-E343-4950-ADEC-13AFE7A3D12A}"/>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a:cs typeface="Segoe UI" panose="020B0502040204020203" pitchFamily="34" charset="0"/>
              </a:rPr>
              <a:t>Lo scenario</a:t>
            </a:r>
            <a:endParaRPr lang="en-US" sz="3236" dirty="0">
              <a:latin typeface="Segoe UI" panose="020B0502040204020203" pitchFamily="34" charset="0"/>
            </a:endParaRPr>
          </a:p>
        </p:txBody>
      </p:sp>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ail icon">
            <a:extLst>
              <a:ext uri="{FF2B5EF4-FFF2-40B4-BE49-F238E27FC236}">
                <a16:creationId xmlns:a16="http://schemas.microsoft.com/office/drawing/2014/main" id="{499F88A8-6615-450A-8993-5AD3518D4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98" y="1778165"/>
            <a:ext cx="2584928" cy="2481287"/>
          </a:xfrm>
          <a:prstGeom prst="rect">
            <a:avLst/>
          </a:prstGeom>
        </p:spPr>
      </p:pic>
      <p:sp>
        <p:nvSpPr>
          <p:cNvPr id="3" name="Content Placeholder 2"/>
          <p:cNvSpPr>
            <a:spLocks noGrp="1"/>
          </p:cNvSpPr>
          <p:nvPr>
            <p:ph type="body" sz="quarter" idx="10"/>
          </p:nvPr>
        </p:nvSpPr>
        <p:spPr>
          <a:xfrm>
            <a:off x="269240" y="4452530"/>
            <a:ext cx="3751364" cy="2121991"/>
          </a:xfrm>
        </p:spPr>
        <p:txBody>
          <a:bodyPr>
            <a:normAutofit/>
          </a:bodyPr>
          <a:lstStyle/>
          <a:p>
            <a:pPr marL="0" indent="0">
              <a:buNone/>
            </a:pPr>
            <a:r>
              <a:rPr lang="it-IT" sz="2400" dirty="0"/>
              <a:t>I dipendenti fanno affidamento sull'e-mail come motore del flusso di lavoro per le attività di gestione dei documenti.</a:t>
            </a:r>
            <a:endParaRPr lang="en-US" sz="2400" dirty="0">
              <a:solidFill>
                <a:schemeClr val="tx1"/>
              </a:solidFill>
              <a:latin typeface="+mn-lt"/>
            </a:endParaRPr>
          </a:p>
        </p:txBody>
      </p:sp>
      <p:pic>
        <p:nvPicPr>
          <p:cNvPr id="12" name="Picture 11" descr="Power Apps icon">
            <a:extLst>
              <a:ext uri="{FF2B5EF4-FFF2-40B4-BE49-F238E27FC236}">
                <a16:creationId xmlns:a16="http://schemas.microsoft.com/office/drawing/2014/main" id="{FB58AE5F-9269-4277-AD00-50DBCB948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5568" y="1777197"/>
            <a:ext cx="2584928" cy="2481287"/>
          </a:xfrm>
          <a:prstGeom prst="rect">
            <a:avLst/>
          </a:prstGeom>
        </p:spPr>
      </p:pic>
      <p:sp>
        <p:nvSpPr>
          <p:cNvPr id="8" name="Content Placeholder 2">
            <a:extLst>
              <a:ext uri="{FF2B5EF4-FFF2-40B4-BE49-F238E27FC236}">
                <a16:creationId xmlns:a16="http://schemas.microsoft.com/office/drawing/2014/main" id="{C7199730-3DAE-4931-8C72-E272AC2F717B}"/>
              </a:ext>
            </a:extLst>
          </p:cNvPr>
          <p:cNvSpPr txBox="1">
            <a:spLocks/>
          </p:cNvSpPr>
          <p:nvPr/>
        </p:nvSpPr>
        <p:spPr>
          <a:xfrm>
            <a:off x="4221478" y="4452529"/>
            <a:ext cx="3751364" cy="2121991"/>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it-IT" sz="2400" dirty="0">
                <a:solidFill>
                  <a:schemeClr val="tx1"/>
                </a:solidFill>
                <a:latin typeface="+mn-lt"/>
              </a:rPr>
              <a:t>Vorrebbero acquisire informazioni senza la necessità di sviluppo personalizzato ulteriore.</a:t>
            </a:r>
            <a:endParaRPr lang="en-US" sz="2400" dirty="0">
              <a:solidFill>
                <a:schemeClr val="tx1"/>
              </a:solidFill>
              <a:latin typeface="+mn-lt"/>
            </a:endParaRPr>
          </a:p>
        </p:txBody>
      </p:sp>
      <p:pic>
        <p:nvPicPr>
          <p:cNvPr id="15" name="Picture 14" descr="Apps icons">
            <a:extLst>
              <a:ext uri="{FF2B5EF4-FFF2-40B4-BE49-F238E27FC236}">
                <a16:creationId xmlns:a16="http://schemas.microsoft.com/office/drawing/2014/main" id="{BC4CAE72-2042-48F4-B289-C85961177B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016" y="1782962"/>
            <a:ext cx="2591025" cy="2481287"/>
          </a:xfrm>
          <a:prstGeom prst="rect">
            <a:avLst/>
          </a:prstGeom>
        </p:spPr>
      </p:pic>
      <p:sp>
        <p:nvSpPr>
          <p:cNvPr id="7" name="Content Placeholder 2">
            <a:extLst>
              <a:ext uri="{FF2B5EF4-FFF2-40B4-BE49-F238E27FC236}">
                <a16:creationId xmlns:a16="http://schemas.microsoft.com/office/drawing/2014/main" id="{2672F36C-3E30-4B77-9561-DBE1EB265284}"/>
              </a:ext>
            </a:extLst>
          </p:cNvPr>
          <p:cNvSpPr txBox="1">
            <a:spLocks/>
          </p:cNvSpPr>
          <p:nvPr/>
        </p:nvSpPr>
        <p:spPr>
          <a:xfrm>
            <a:off x="8302023" y="4452529"/>
            <a:ext cx="3751364" cy="2121991"/>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400" dirty="0" err="1">
                <a:solidFill>
                  <a:schemeClr val="tx1"/>
                </a:solidFill>
                <a:latin typeface="+mn-lt"/>
              </a:rPr>
              <a:t>Vorrebbero</a:t>
            </a:r>
            <a:r>
              <a:rPr lang="en-US" sz="2400" dirty="0">
                <a:solidFill>
                  <a:schemeClr val="tx1"/>
                </a:solidFill>
                <a:latin typeface="+mn-lt"/>
              </a:rPr>
              <a:t> </a:t>
            </a:r>
            <a:r>
              <a:rPr lang="en-US" sz="2400" dirty="0" err="1">
                <a:solidFill>
                  <a:schemeClr val="tx1"/>
                </a:solidFill>
                <a:latin typeface="+mn-lt"/>
              </a:rPr>
              <a:t>rendere</a:t>
            </a:r>
            <a:r>
              <a:rPr lang="en-US" sz="2400" dirty="0">
                <a:solidFill>
                  <a:schemeClr val="tx1"/>
                </a:solidFill>
                <a:latin typeface="+mn-lt"/>
              </a:rPr>
              <a:t> </a:t>
            </a:r>
            <a:r>
              <a:rPr lang="en-US" sz="2400" dirty="0" err="1">
                <a:solidFill>
                  <a:schemeClr val="tx1"/>
                </a:solidFill>
                <a:latin typeface="+mn-lt"/>
              </a:rPr>
              <a:t>disponibile</a:t>
            </a:r>
            <a:r>
              <a:rPr lang="en-US" sz="2400" dirty="0">
                <a:solidFill>
                  <a:schemeClr val="tx1"/>
                </a:solidFill>
                <a:latin typeface="+mn-lt"/>
              </a:rPr>
              <a:t> </a:t>
            </a:r>
            <a:r>
              <a:rPr lang="en-US" sz="2400" dirty="0" err="1">
                <a:solidFill>
                  <a:schemeClr val="tx1"/>
                </a:solidFill>
                <a:latin typeface="+mn-lt"/>
              </a:rPr>
              <a:t>il</a:t>
            </a:r>
            <a:r>
              <a:rPr lang="en-US" sz="2400" dirty="0">
                <a:solidFill>
                  <a:schemeClr val="tx1"/>
                </a:solidFill>
                <a:latin typeface="+mn-lt"/>
              </a:rPr>
              <a:t> </a:t>
            </a:r>
            <a:r>
              <a:rPr lang="en-US" sz="2400" dirty="0" err="1">
                <a:solidFill>
                  <a:schemeClr val="tx1"/>
                </a:solidFill>
                <a:latin typeface="+mn-lt"/>
              </a:rPr>
              <a:t>sistema</a:t>
            </a:r>
            <a:r>
              <a:rPr lang="en-US" sz="2400" dirty="0">
                <a:solidFill>
                  <a:schemeClr val="tx1"/>
                </a:solidFill>
                <a:latin typeface="+mn-lt"/>
              </a:rPr>
              <a:t> di </a:t>
            </a:r>
            <a:r>
              <a:rPr lang="en-US" sz="2400" dirty="0" err="1">
                <a:solidFill>
                  <a:schemeClr val="tx1"/>
                </a:solidFill>
                <a:latin typeface="+mn-lt"/>
              </a:rPr>
              <a:t>titolari</a:t>
            </a:r>
            <a:r>
              <a:rPr lang="en-US" sz="2400" dirty="0">
                <a:solidFill>
                  <a:schemeClr val="tx1"/>
                </a:solidFill>
                <a:latin typeface="+mn-lt"/>
              </a:rPr>
              <a:t> di </a:t>
            </a:r>
            <a:r>
              <a:rPr lang="en-US" sz="2400" dirty="0" err="1">
                <a:solidFill>
                  <a:schemeClr val="tx1"/>
                </a:solidFill>
                <a:latin typeface="+mn-lt"/>
              </a:rPr>
              <a:t>polizze</a:t>
            </a:r>
            <a:r>
              <a:rPr lang="en-US" sz="2400" dirty="0">
                <a:solidFill>
                  <a:schemeClr val="tx1"/>
                </a:solidFill>
                <a:latin typeface="+mn-lt"/>
              </a:rPr>
              <a:t> </a:t>
            </a:r>
            <a:r>
              <a:rPr lang="en-US" sz="2400" dirty="0" err="1">
                <a:solidFill>
                  <a:schemeClr val="tx1"/>
                </a:solidFill>
                <a:latin typeface="+mn-lt"/>
              </a:rPr>
              <a:t>tramite</a:t>
            </a:r>
            <a:r>
              <a:rPr lang="en-US" sz="2400" dirty="0">
                <a:solidFill>
                  <a:schemeClr val="tx1"/>
                </a:solidFill>
                <a:latin typeface="+mn-lt"/>
              </a:rPr>
              <a:t> </a:t>
            </a:r>
            <a:r>
              <a:rPr lang="en-US" sz="2400" dirty="0" err="1">
                <a:solidFill>
                  <a:schemeClr val="tx1"/>
                </a:solidFill>
                <a:latin typeface="+mn-lt"/>
              </a:rPr>
              <a:t>applicazioni</a:t>
            </a:r>
            <a:r>
              <a:rPr lang="en-US" sz="2400" dirty="0">
                <a:solidFill>
                  <a:schemeClr val="tx1"/>
                </a:solidFill>
                <a:latin typeface="+mn-lt"/>
              </a:rPr>
              <a:t> web e mobile senza </a:t>
            </a:r>
            <a:r>
              <a:rPr lang="en-US" sz="2400" dirty="0" err="1">
                <a:solidFill>
                  <a:schemeClr val="tx1"/>
                </a:solidFill>
                <a:latin typeface="+mn-lt"/>
              </a:rPr>
              <a:t>l’ausilio</a:t>
            </a:r>
            <a:r>
              <a:rPr lang="en-US" sz="2400" dirty="0">
                <a:solidFill>
                  <a:schemeClr val="tx1"/>
                </a:solidFill>
                <a:latin typeface="+mn-lt"/>
              </a:rPr>
              <a:t> di una VPN.</a:t>
            </a:r>
          </a:p>
        </p:txBody>
      </p:sp>
      <p:sp>
        <p:nvSpPr>
          <p:cNvPr id="11" name="Title 1">
            <a:extLst>
              <a:ext uri="{FF2B5EF4-FFF2-40B4-BE49-F238E27FC236}">
                <a16:creationId xmlns:a16="http://schemas.microsoft.com/office/drawing/2014/main" id="{BE808634-B5E4-4C9F-8232-2BED31E8EAAE}"/>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a:cs typeface="Segoe UI" panose="020B0502040204020203" pitchFamily="34" charset="0"/>
              </a:rPr>
              <a:t>Lo scenario</a:t>
            </a:r>
            <a:endParaRPr lang="en-US" sz="3236" dirty="0">
              <a:latin typeface="Segoe UI" panose="020B0502040204020203" pitchFamily="34" charset="0"/>
            </a:endParaRPr>
          </a:p>
        </p:txBody>
      </p:sp>
    </p:spTree>
    <p:extLst>
      <p:ext uri="{BB962C8B-B14F-4D97-AF65-F5344CB8AC3E}">
        <p14:creationId xmlns:p14="http://schemas.microsoft.com/office/powerpoint/2010/main" val="961848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Decorative Image&#10;&#10;Speech">
            <a:extLst>
              <a:ext uri="{FF2B5EF4-FFF2-40B4-BE49-F238E27FC236}">
                <a16:creationId xmlns:a16="http://schemas.microsoft.com/office/drawing/2014/main" id="{3DE8D0BF-B10C-46F0-9953-CFE8085C08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498" y="475963"/>
            <a:ext cx="10793595" cy="6359445"/>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1289324" y="1846450"/>
            <a:ext cx="7413559" cy="2927729"/>
          </a:xfrm>
        </p:spPr>
        <p:txBody>
          <a:bodyPr>
            <a:normAutofit/>
          </a:bodyPr>
          <a:lstStyle/>
          <a:p>
            <a:pPr marL="0" indent="0">
              <a:buNone/>
            </a:pPr>
            <a:r>
              <a:rPr lang="it-IT" sz="2400" dirty="0"/>
              <a:t>Vorremmo assicurarci che il nostro database non sia sovraccaricato, mostrare una dashboard con le statistiche degli utenti, consentire ai non sviluppatori di altri reparti di creare app mobili e migliorare la sicurezza proteggendo i segreti delle applicazioni.</a:t>
            </a:r>
            <a:endParaRPr lang="en-US" sz="2400" dirty="0">
              <a:solidFill>
                <a:schemeClr val="tx1"/>
              </a:solidFill>
              <a:latin typeface="+mn-lt"/>
            </a:endParaRPr>
          </a:p>
          <a:p>
            <a:pPr marL="0" indent="0">
              <a:buNone/>
            </a:pPr>
            <a:endParaRPr lang="en-US" sz="2400" dirty="0">
              <a:solidFill>
                <a:schemeClr val="tx1"/>
              </a:solidFill>
              <a:latin typeface="+mn-lt"/>
            </a:endParaRPr>
          </a:p>
          <a:p>
            <a:pPr marL="0" indent="0">
              <a:buNone/>
            </a:pPr>
            <a:r>
              <a:rPr lang="it-IT" sz="2400" dirty="0"/>
              <a:t>Puoi aiutarci a fare questo?</a:t>
            </a:r>
            <a:endParaRPr lang="en-US" sz="2400" dirty="0">
              <a:solidFill>
                <a:schemeClr val="tx1"/>
              </a:solidFill>
              <a:latin typeface="+mn-lt"/>
            </a:endParaRPr>
          </a:p>
        </p:txBody>
      </p:sp>
      <p:pic>
        <p:nvPicPr>
          <p:cNvPr id="9" name="Graphic 8" descr="Bar chart icon">
            <a:extLst>
              <a:ext uri="{FF2B5EF4-FFF2-40B4-BE49-F238E27FC236}">
                <a16:creationId xmlns:a16="http://schemas.microsoft.com/office/drawing/2014/main" id="{A41136D7-1185-4475-A71D-511157010FF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22904" y="835107"/>
            <a:ext cx="1443859" cy="1443859"/>
          </a:xfrm>
          <a:prstGeom prst="rect">
            <a:avLst/>
          </a:prstGeom>
        </p:spPr>
      </p:pic>
      <p:pic>
        <p:nvPicPr>
          <p:cNvPr id="11" name="Graphic 10" descr="Puzzle icon">
            <a:extLst>
              <a:ext uri="{FF2B5EF4-FFF2-40B4-BE49-F238E27FC236}">
                <a16:creationId xmlns:a16="http://schemas.microsoft.com/office/drawing/2014/main" id="{5EC81EF3-59AB-4538-A02A-1857882224B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00771" y="2724166"/>
            <a:ext cx="1288126" cy="1288126"/>
          </a:xfrm>
          <a:prstGeom prst="rect">
            <a:avLst/>
          </a:prstGeom>
        </p:spPr>
      </p:pic>
      <p:pic>
        <p:nvPicPr>
          <p:cNvPr id="7" name="Graphic 6" descr="Eye icon">
            <a:extLst>
              <a:ext uri="{FF2B5EF4-FFF2-40B4-BE49-F238E27FC236}">
                <a16:creationId xmlns:a16="http://schemas.microsoft.com/office/drawing/2014/main" id="{7C1C5C99-011D-4C0D-9142-F28D489748B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71095" y="4249202"/>
            <a:ext cx="1347479" cy="1347479"/>
          </a:xfrm>
          <a:prstGeom prst="rect">
            <a:avLst/>
          </a:prstGeom>
        </p:spPr>
      </p:pic>
      <p:sp>
        <p:nvSpPr>
          <p:cNvPr id="10" name="Title 1">
            <a:extLst>
              <a:ext uri="{FF2B5EF4-FFF2-40B4-BE49-F238E27FC236}">
                <a16:creationId xmlns:a16="http://schemas.microsoft.com/office/drawing/2014/main" id="{DAA53662-A8D7-4CA9-9394-85598F232767}"/>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a:cs typeface="Segoe UI" panose="020B0502040204020203" pitchFamily="34" charset="0"/>
              </a:rPr>
              <a:t>Lo scenario</a:t>
            </a:r>
            <a:endParaRPr lang="en-US" sz="3236" dirty="0">
              <a:latin typeface="Segoe UI" panose="020B0502040204020203" pitchFamily="34" charset="0"/>
            </a:endParaRPr>
          </a:p>
        </p:txBody>
      </p:sp>
    </p:spTree>
    <p:extLst>
      <p:ext uri="{BB962C8B-B14F-4D97-AF65-F5344CB8AC3E}">
        <p14:creationId xmlns:p14="http://schemas.microsoft.com/office/powerpoint/2010/main" val="2599917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497042"/>
            <a:ext cx="10194079" cy="4572922"/>
          </a:xfrm>
        </p:spPr>
        <p:txBody>
          <a:bodyPr>
            <a:normAutofit fontScale="92500" lnSpcReduction="10000"/>
          </a:bodyPr>
          <a:lstStyle/>
          <a:p>
            <a:pPr lvl="1"/>
            <a:r>
              <a:rPr lang="en-US" sz="3600" dirty="0" err="1">
                <a:solidFill>
                  <a:schemeClr val="tx1"/>
                </a:solidFill>
                <a:latin typeface="Segoe UI Semilight" panose="020B0402040204020203" pitchFamily="34" charset="0"/>
                <a:cs typeface="Segoe UI Semilight" panose="020B0402040204020203" pitchFamily="34" charset="0"/>
              </a:rPr>
              <a:t>Modernizzare</a:t>
            </a:r>
            <a:r>
              <a:rPr lang="en-US" sz="3600" dirty="0">
                <a:solidFill>
                  <a:schemeClr val="tx1"/>
                </a:solidFill>
                <a:latin typeface="Segoe UI Semilight" panose="020B0402040204020203" pitchFamily="34" charset="0"/>
                <a:cs typeface="Segoe UI Semilight" panose="020B0402040204020203" pitchFamily="34" charset="0"/>
              </a:rPr>
              <a:t> </a:t>
            </a:r>
            <a:r>
              <a:rPr lang="en-US" sz="3600" dirty="0" err="1">
                <a:solidFill>
                  <a:schemeClr val="tx1"/>
                </a:solidFill>
                <a:latin typeface="Segoe UI Semilight" panose="020B0402040204020203" pitchFamily="34" charset="0"/>
                <a:cs typeface="Segoe UI Semilight" panose="020B0402040204020203" pitchFamily="34" charset="0"/>
              </a:rPr>
              <a:t>l’architettura</a:t>
            </a:r>
            <a:endParaRPr lang="en-US" sz="3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Go mobile</a:t>
            </a:r>
          </a:p>
          <a:p>
            <a:pPr lvl="1"/>
            <a:r>
              <a:rPr lang="en-US" sz="3600" dirty="0" err="1">
                <a:solidFill>
                  <a:schemeClr val="tx1"/>
                </a:solidFill>
                <a:latin typeface="Segoe UI Semilight" panose="020B0402040204020203" pitchFamily="34" charset="0"/>
                <a:cs typeface="Segoe UI Semilight" panose="020B0402040204020203" pitchFamily="34" charset="0"/>
              </a:rPr>
              <a:t>Permettere</a:t>
            </a:r>
            <a:r>
              <a:rPr lang="en-US" sz="3600" dirty="0">
                <a:solidFill>
                  <a:schemeClr val="tx1"/>
                </a:solidFill>
                <a:latin typeface="Segoe UI Semilight" panose="020B0402040204020203" pitchFamily="34" charset="0"/>
                <a:cs typeface="Segoe UI Semilight" panose="020B0402040204020203" pitchFamily="34" charset="0"/>
              </a:rPr>
              <a:t> ai </a:t>
            </a:r>
            <a:r>
              <a:rPr lang="en-US" sz="3600" dirty="0" err="1">
                <a:solidFill>
                  <a:schemeClr val="tx1"/>
                </a:solidFill>
                <a:latin typeface="Segoe UI Semilight" panose="020B0402040204020203" pitchFamily="34" charset="0"/>
                <a:cs typeface="Segoe UI Semilight" panose="020B0402040204020203" pitchFamily="34" charset="0"/>
              </a:rPr>
              <a:t>dipendenti</a:t>
            </a:r>
            <a:r>
              <a:rPr lang="en-US" sz="3600" dirty="0">
                <a:solidFill>
                  <a:schemeClr val="tx1"/>
                </a:solidFill>
                <a:latin typeface="Segoe UI Semilight" panose="020B0402040204020203" pitchFamily="34" charset="0"/>
                <a:cs typeface="Segoe UI Semilight" panose="020B0402040204020203" pitchFamily="34" charset="0"/>
              </a:rPr>
              <a:t> non-dev di </a:t>
            </a:r>
            <a:r>
              <a:rPr lang="en-US" sz="3600" dirty="0" err="1">
                <a:solidFill>
                  <a:schemeClr val="tx1"/>
                </a:solidFill>
                <a:latin typeface="Segoe UI Semilight" panose="020B0402040204020203" pitchFamily="34" charset="0"/>
                <a:cs typeface="Segoe UI Semilight" panose="020B0402040204020203" pitchFamily="34" charset="0"/>
              </a:rPr>
              <a:t>creare</a:t>
            </a:r>
            <a:r>
              <a:rPr lang="en-US" sz="3600" dirty="0">
                <a:solidFill>
                  <a:schemeClr val="tx1"/>
                </a:solidFill>
                <a:latin typeface="Segoe UI Semilight" panose="020B0402040204020203" pitchFamily="34" charset="0"/>
                <a:cs typeface="Segoe UI Semilight" panose="020B0402040204020203" pitchFamily="34" charset="0"/>
              </a:rPr>
              <a:t> app</a:t>
            </a:r>
          </a:p>
          <a:p>
            <a:pPr lvl="1"/>
            <a:r>
              <a:rPr lang="en-US" sz="3600" dirty="0" err="1">
                <a:solidFill>
                  <a:schemeClr val="tx1"/>
                </a:solidFill>
                <a:latin typeface="Segoe UI Semilight" panose="020B0402040204020203" pitchFamily="34" charset="0"/>
                <a:cs typeface="Segoe UI Semilight" panose="020B0402040204020203" pitchFamily="34" charset="0"/>
              </a:rPr>
              <a:t>Migliorare</a:t>
            </a:r>
            <a:r>
              <a:rPr lang="en-US" sz="3600" dirty="0">
                <a:solidFill>
                  <a:schemeClr val="tx1"/>
                </a:solidFill>
                <a:latin typeface="Segoe UI Semilight" panose="020B0402040204020203" pitchFamily="34" charset="0"/>
                <a:cs typeface="Segoe UI Semilight" panose="020B0402040204020203" pitchFamily="34" charset="0"/>
              </a:rPr>
              <a:t> la </a:t>
            </a:r>
            <a:r>
              <a:rPr lang="en-US" sz="3600" dirty="0" err="1">
                <a:solidFill>
                  <a:schemeClr val="tx1"/>
                </a:solidFill>
                <a:latin typeface="Segoe UI Semilight" panose="020B0402040204020203" pitchFamily="34" charset="0"/>
                <a:cs typeface="Segoe UI Semilight" panose="020B0402040204020203" pitchFamily="34" charset="0"/>
              </a:rPr>
              <a:t>gestione</a:t>
            </a:r>
            <a:r>
              <a:rPr lang="en-US" sz="3600" dirty="0">
                <a:solidFill>
                  <a:schemeClr val="tx1"/>
                </a:solidFill>
                <a:latin typeface="Segoe UI Semilight" panose="020B0402040204020203" pitchFamily="34" charset="0"/>
                <a:cs typeface="Segoe UI Semilight" panose="020B0402040204020203" pitchFamily="34" charset="0"/>
              </a:rPr>
              <a:t> </a:t>
            </a:r>
            <a:r>
              <a:rPr lang="en-US" sz="3600" dirty="0" err="1">
                <a:solidFill>
                  <a:schemeClr val="tx1"/>
                </a:solidFill>
                <a:latin typeface="Segoe UI Semilight" panose="020B0402040204020203" pitchFamily="34" charset="0"/>
                <a:cs typeface="Segoe UI Semilight" panose="020B0402040204020203" pitchFamily="34" charset="0"/>
              </a:rPr>
              <a:t>dei</a:t>
            </a:r>
            <a:r>
              <a:rPr lang="en-US" sz="3600" dirty="0">
                <a:solidFill>
                  <a:schemeClr val="tx1"/>
                </a:solidFill>
                <a:latin typeface="Segoe UI Semilight" panose="020B0402040204020203" pitchFamily="34" charset="0"/>
                <a:cs typeface="Segoe UI Semilight" panose="020B0402040204020203" pitchFamily="34" charset="0"/>
              </a:rPr>
              <a:t> secret </a:t>
            </a:r>
            <a:r>
              <a:rPr lang="en-US" sz="3600" dirty="0" err="1">
                <a:solidFill>
                  <a:schemeClr val="tx1"/>
                </a:solidFill>
                <a:latin typeface="Segoe UI Semilight" panose="020B0402040204020203" pitchFamily="34" charset="0"/>
                <a:cs typeface="Segoe UI Semilight" panose="020B0402040204020203" pitchFamily="34" charset="0"/>
              </a:rPr>
              <a:t>delle</a:t>
            </a:r>
            <a:r>
              <a:rPr lang="en-US" sz="3600" dirty="0">
                <a:solidFill>
                  <a:schemeClr val="tx1"/>
                </a:solidFill>
                <a:latin typeface="Segoe UI Semilight" panose="020B0402040204020203" pitchFamily="34" charset="0"/>
                <a:cs typeface="Segoe UI Semilight" panose="020B0402040204020203" pitchFamily="34" charset="0"/>
              </a:rPr>
              <a:t> app</a:t>
            </a:r>
          </a:p>
          <a:p>
            <a:pPr lvl="1"/>
            <a:r>
              <a:rPr lang="en-US" sz="3600" dirty="0" err="1">
                <a:solidFill>
                  <a:schemeClr val="tx1"/>
                </a:solidFill>
                <a:latin typeface="Segoe UI Semilight" panose="020B0402040204020203" pitchFamily="34" charset="0"/>
                <a:cs typeface="Segoe UI Semilight" panose="020B0402040204020203" pitchFamily="34" charset="0"/>
              </a:rPr>
              <a:t>Aggiungere</a:t>
            </a:r>
            <a:r>
              <a:rPr lang="en-US" sz="3600" dirty="0">
                <a:solidFill>
                  <a:schemeClr val="tx1"/>
                </a:solidFill>
                <a:latin typeface="Segoe UI Semilight" panose="020B0402040204020203" pitchFamily="34" charset="0"/>
                <a:cs typeface="Segoe UI Semilight" panose="020B0402040204020203" pitchFamily="34" charset="0"/>
              </a:rPr>
              <a:t> una </a:t>
            </a:r>
            <a:r>
              <a:rPr lang="en-US" sz="3600" dirty="0" err="1">
                <a:solidFill>
                  <a:schemeClr val="tx1"/>
                </a:solidFill>
                <a:latin typeface="Segoe UI Semilight" panose="020B0402040204020203" pitchFamily="34" charset="0"/>
                <a:cs typeface="Segoe UI Semilight" panose="020B0402040204020203" pitchFamily="34" charset="0"/>
              </a:rPr>
              <a:t>ricerca</a:t>
            </a:r>
            <a:r>
              <a:rPr lang="en-US" sz="3600" dirty="0">
                <a:solidFill>
                  <a:schemeClr val="tx1"/>
                </a:solidFill>
                <a:latin typeface="Segoe UI Semilight" panose="020B0402040204020203" pitchFamily="34" charset="0"/>
                <a:cs typeface="Segoe UI Semilight" panose="020B0402040204020203" pitchFamily="34" charset="0"/>
              </a:rPr>
              <a:t> </a:t>
            </a:r>
            <a:r>
              <a:rPr lang="en-US" sz="3600" dirty="0" err="1">
                <a:solidFill>
                  <a:schemeClr val="tx1"/>
                </a:solidFill>
                <a:latin typeface="Segoe UI Semilight" panose="020B0402040204020203" pitchFamily="34" charset="0"/>
                <a:cs typeface="Segoe UI Semilight" panose="020B0402040204020203" pitchFamily="34" charset="0"/>
              </a:rPr>
              <a:t>che</a:t>
            </a:r>
            <a:r>
              <a:rPr lang="en-US" sz="3600" dirty="0">
                <a:solidFill>
                  <a:schemeClr val="tx1"/>
                </a:solidFill>
                <a:latin typeface="Segoe UI Semilight" panose="020B0402040204020203" pitchFamily="34" charset="0"/>
                <a:cs typeface="Segoe UI Semilight" panose="020B0402040204020203" pitchFamily="34" charset="0"/>
              </a:rPr>
              <a:t> </a:t>
            </a:r>
            <a:r>
              <a:rPr lang="en-US" sz="3600" dirty="0" err="1">
                <a:solidFill>
                  <a:schemeClr val="tx1"/>
                </a:solidFill>
                <a:latin typeface="Segoe UI Semilight" panose="020B0402040204020203" pitchFamily="34" charset="0"/>
                <a:cs typeface="Segoe UI Semilight" panose="020B0402040204020203" pitchFamily="34" charset="0"/>
              </a:rPr>
              <a:t>sfrutti</a:t>
            </a:r>
            <a:r>
              <a:rPr lang="en-US" sz="3600" dirty="0">
                <a:solidFill>
                  <a:schemeClr val="tx1"/>
                </a:solidFill>
                <a:latin typeface="Segoe UI Semilight" panose="020B0402040204020203" pitchFamily="34" charset="0"/>
                <a:cs typeface="Segoe UI Semilight" panose="020B0402040204020203" pitchFamily="34" charset="0"/>
              </a:rPr>
              <a:t> </a:t>
            </a:r>
            <a:r>
              <a:rPr lang="en-US" sz="3600" dirty="0" err="1">
                <a:solidFill>
                  <a:schemeClr val="tx1"/>
                </a:solidFill>
                <a:latin typeface="Segoe UI Semilight" panose="020B0402040204020203" pitchFamily="34" charset="0"/>
                <a:cs typeface="Segoe UI Semilight" panose="020B0402040204020203" pitchFamily="34" charset="0"/>
              </a:rPr>
              <a:t>meccanismi</a:t>
            </a:r>
            <a:r>
              <a:rPr lang="en-US" sz="3600" dirty="0">
                <a:solidFill>
                  <a:schemeClr val="tx1"/>
                </a:solidFill>
                <a:latin typeface="Segoe UI Semilight" panose="020B0402040204020203" pitchFamily="34" charset="0"/>
                <a:cs typeface="Segoe UI Semilight" panose="020B0402040204020203" pitchFamily="34" charset="0"/>
              </a:rPr>
              <a:t> di AI</a:t>
            </a:r>
          </a:p>
          <a:p>
            <a:pPr lvl="1"/>
            <a:r>
              <a:rPr lang="en-US" sz="3600" dirty="0" err="1">
                <a:solidFill>
                  <a:schemeClr val="tx1"/>
                </a:solidFill>
                <a:latin typeface="Segoe UI Semilight" panose="020B0402040204020203" pitchFamily="34" charset="0"/>
                <a:cs typeface="Segoe UI Semilight" panose="020B0402040204020203" pitchFamily="34" charset="0"/>
              </a:rPr>
              <a:t>Usare</a:t>
            </a:r>
            <a:r>
              <a:rPr lang="en-US" sz="3600" dirty="0">
                <a:solidFill>
                  <a:schemeClr val="tx1"/>
                </a:solidFill>
                <a:latin typeface="Segoe UI Semilight" panose="020B0402040204020203" pitchFamily="34" charset="0"/>
                <a:cs typeface="Segoe UI Semilight" panose="020B0402040204020203" pitchFamily="34" charset="0"/>
              </a:rPr>
              <a:t> una </a:t>
            </a:r>
            <a:r>
              <a:rPr lang="en-US" sz="3600" dirty="0" err="1">
                <a:solidFill>
                  <a:schemeClr val="tx1"/>
                </a:solidFill>
                <a:latin typeface="Segoe UI Semilight" panose="020B0402040204020203" pitchFamily="34" charset="0"/>
                <a:cs typeface="Segoe UI Semilight" panose="020B0402040204020203" pitchFamily="34" charset="0"/>
              </a:rPr>
              <a:t>tecnologia</a:t>
            </a:r>
            <a:r>
              <a:rPr lang="en-US" sz="3600" dirty="0">
                <a:solidFill>
                  <a:schemeClr val="tx1"/>
                </a:solidFill>
                <a:latin typeface="Segoe UI Semilight" panose="020B0402040204020203" pitchFamily="34" charset="0"/>
                <a:cs typeface="Segoe UI Semilight" panose="020B0402040204020203" pitchFamily="34" charset="0"/>
              </a:rPr>
              <a:t> serverless per le API</a:t>
            </a:r>
          </a:p>
          <a:p>
            <a:pPr lvl="1"/>
            <a:r>
              <a:rPr lang="en-US" sz="3600" dirty="0" err="1">
                <a:solidFill>
                  <a:schemeClr val="tx1"/>
                </a:solidFill>
                <a:latin typeface="Segoe UI Semilight" panose="020B0402040204020203" pitchFamily="34" charset="0"/>
                <a:cs typeface="Segoe UI Semilight" panose="020B0402040204020203" pitchFamily="34" charset="0"/>
              </a:rPr>
              <a:t>Migrare</a:t>
            </a:r>
            <a:r>
              <a:rPr lang="en-US" sz="3600" dirty="0">
                <a:solidFill>
                  <a:schemeClr val="tx1"/>
                </a:solidFill>
                <a:latin typeface="Segoe UI Semilight" panose="020B0402040204020203" pitchFamily="34" charset="0"/>
                <a:cs typeface="Segoe UI Semilight" panose="020B0402040204020203" pitchFamily="34" charset="0"/>
              </a:rPr>
              <a:t> </a:t>
            </a:r>
            <a:r>
              <a:rPr lang="en-US" sz="3600" dirty="0" err="1">
                <a:solidFill>
                  <a:schemeClr val="tx1"/>
                </a:solidFill>
                <a:latin typeface="Segoe UI Semilight" panose="020B0402040204020203" pitchFamily="34" charset="0"/>
                <a:cs typeface="Segoe UI Semilight" panose="020B0402040204020203" pitchFamily="34" charset="0"/>
              </a:rPr>
              <a:t>il</a:t>
            </a:r>
            <a:r>
              <a:rPr lang="en-US" sz="3600" dirty="0">
                <a:solidFill>
                  <a:schemeClr val="tx1"/>
                </a:solidFill>
                <a:latin typeface="Segoe UI Semilight" panose="020B0402040204020203" pitchFamily="34" charset="0"/>
                <a:cs typeface="Segoe UI Semilight" panose="020B0402040204020203" pitchFamily="34" charset="0"/>
              </a:rPr>
              <a:t> SQL Database </a:t>
            </a:r>
            <a:r>
              <a:rPr lang="en-US" sz="3600" dirty="0" err="1">
                <a:latin typeface="Segoe UI Semilight" panose="020B0402040204020203" pitchFamily="34" charset="0"/>
                <a:cs typeface="Segoe UI Semilight" panose="020B0402040204020203" pitchFamily="34" charset="0"/>
              </a:rPr>
              <a:t>su</a:t>
            </a:r>
            <a:r>
              <a:rPr lang="en-US" sz="3600" dirty="0">
                <a:latin typeface="Segoe UI Semilight" panose="020B0402040204020203" pitchFamily="34" charset="0"/>
                <a:cs typeface="Segoe UI Semilight" panose="020B0402040204020203" pitchFamily="34" charset="0"/>
              </a:rPr>
              <a:t> un </a:t>
            </a:r>
            <a:r>
              <a:rPr lang="en-US" sz="3600" dirty="0" err="1">
                <a:latin typeface="Segoe UI Semilight" panose="020B0402040204020203" pitchFamily="34" charset="0"/>
                <a:cs typeface="Segoe UI Semilight" panose="020B0402040204020203" pitchFamily="34" charset="0"/>
              </a:rPr>
              <a:t>servizio</a:t>
            </a:r>
            <a:r>
              <a:rPr lang="en-US" sz="3600" dirty="0">
                <a:latin typeface="Segoe UI Semilight" panose="020B0402040204020203" pitchFamily="34" charset="0"/>
                <a:cs typeface="Segoe UI Semilight" panose="020B0402040204020203" pitchFamily="34" charset="0"/>
              </a:rPr>
              <a:t> </a:t>
            </a:r>
            <a:r>
              <a:rPr lang="en-US" sz="3600" dirty="0" err="1">
                <a:latin typeface="Segoe UI Semilight" panose="020B0402040204020203" pitchFamily="34" charset="0"/>
                <a:cs typeface="Segoe UI Semilight" panose="020B0402040204020203" pitchFamily="34" charset="0"/>
              </a:rPr>
              <a:t>totalmente</a:t>
            </a:r>
            <a:r>
              <a:rPr lang="en-US" sz="3600" dirty="0">
                <a:latin typeface="Segoe UI Semilight" panose="020B0402040204020203" pitchFamily="34" charset="0"/>
                <a:cs typeface="Segoe UI Semilight" panose="020B0402040204020203" pitchFamily="34" charset="0"/>
              </a:rPr>
              <a:t> </a:t>
            </a:r>
            <a:r>
              <a:rPr lang="en-US" sz="3600" dirty="0" err="1">
                <a:latin typeface="Segoe UI Semilight" panose="020B0402040204020203" pitchFamily="34" charset="0"/>
                <a:cs typeface="Segoe UI Semilight" panose="020B0402040204020203" pitchFamily="34" charset="0"/>
              </a:rPr>
              <a:t>gestito</a:t>
            </a:r>
            <a:endParaRPr lang="en-US" sz="3600" dirty="0">
              <a:solidFill>
                <a:schemeClr val="tx1"/>
              </a:solidFill>
              <a:latin typeface="Segoe UI Semilight" panose="020B0402040204020203" pitchFamily="34" charset="0"/>
              <a:cs typeface="Segoe UI Semilight" panose="020B0402040204020203" pitchFamily="34" charset="0"/>
            </a:endParaRPr>
          </a:p>
          <a:p>
            <a:pPr lvl="1"/>
            <a:r>
              <a:rPr lang="en-US" sz="3600" dirty="0" err="1">
                <a:solidFill>
                  <a:schemeClr val="tx1"/>
                </a:solidFill>
                <a:latin typeface="Segoe UI Semilight" panose="020B0402040204020203" pitchFamily="34" charset="0"/>
                <a:cs typeface="Segoe UI Semilight" panose="020B0402040204020203" pitchFamily="34" charset="0"/>
              </a:rPr>
              <a:t>Aggiungere</a:t>
            </a:r>
            <a:r>
              <a:rPr lang="en-US" sz="3600" dirty="0">
                <a:solidFill>
                  <a:schemeClr val="tx1"/>
                </a:solidFill>
                <a:latin typeface="Segoe UI Semilight" panose="020B0402040204020203" pitchFamily="34" charset="0"/>
                <a:cs typeface="Segoe UI Semilight" panose="020B0402040204020203" pitchFamily="34" charset="0"/>
              </a:rPr>
              <a:t> un </a:t>
            </a:r>
            <a:r>
              <a:rPr lang="en-US" sz="3600" dirty="0" err="1">
                <a:solidFill>
                  <a:schemeClr val="tx1"/>
                </a:solidFill>
                <a:latin typeface="Segoe UI Semilight" panose="020B0402040204020203" pitchFamily="34" charset="0"/>
                <a:cs typeface="Segoe UI Semilight" panose="020B0402040204020203" pitchFamily="34" charset="0"/>
              </a:rPr>
              <a:t>meccanismo</a:t>
            </a:r>
            <a:r>
              <a:rPr lang="en-US" sz="3600" dirty="0">
                <a:solidFill>
                  <a:schemeClr val="tx1"/>
                </a:solidFill>
                <a:latin typeface="Segoe UI Semilight" panose="020B0402040204020203" pitchFamily="34" charset="0"/>
                <a:cs typeface="Segoe UI Semilight" panose="020B0402040204020203" pitchFamily="34" charset="0"/>
              </a:rPr>
              <a:t> di caching</a:t>
            </a:r>
          </a:p>
        </p:txBody>
      </p:sp>
      <p:pic>
        <p:nvPicPr>
          <p:cNvPr id="5" name="Picture 4" descr="Contoso Insurance logo" title="Contoso Insurance logo">
            <a:extLst>
              <a:ext uri="{FF2B5EF4-FFF2-40B4-BE49-F238E27FC236}">
                <a16:creationId xmlns:a16="http://schemas.microsoft.com/office/drawing/2014/main" id="{EC3AF1FC-904F-45B4-B889-E582F43AF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514" y="289511"/>
            <a:ext cx="1524000" cy="1524000"/>
          </a:xfrm>
          <a:prstGeom prst="rect">
            <a:avLst/>
          </a:prstGeom>
        </p:spPr>
      </p:pic>
      <p:pic>
        <p:nvPicPr>
          <p:cNvPr id="13" name="Graphic 12" descr="Mobile device icon">
            <a:extLst>
              <a:ext uri="{FF2B5EF4-FFF2-40B4-BE49-F238E27FC236}">
                <a16:creationId xmlns:a16="http://schemas.microsoft.com/office/drawing/2014/main" id="{31B50B0C-C074-4091-B6D7-15CEE888267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71096" y="2308845"/>
            <a:ext cx="914400" cy="914400"/>
          </a:xfrm>
          <a:prstGeom prst="rect">
            <a:avLst/>
          </a:prstGeom>
        </p:spPr>
      </p:pic>
      <p:pic>
        <p:nvPicPr>
          <p:cNvPr id="9" name="Graphic 8" descr="Tools icon">
            <a:extLst>
              <a:ext uri="{FF2B5EF4-FFF2-40B4-BE49-F238E27FC236}">
                <a16:creationId xmlns:a16="http://schemas.microsoft.com/office/drawing/2014/main" id="{89FEF95B-601C-4168-8437-381D7F5D664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48088" y="2308845"/>
            <a:ext cx="914400" cy="914400"/>
          </a:xfrm>
          <a:prstGeom prst="rect">
            <a:avLst/>
          </a:prstGeom>
        </p:spPr>
      </p:pic>
      <p:pic>
        <p:nvPicPr>
          <p:cNvPr id="7" name="Graphic 6" descr="Key icon">
            <a:extLst>
              <a:ext uri="{FF2B5EF4-FFF2-40B4-BE49-F238E27FC236}">
                <a16:creationId xmlns:a16="http://schemas.microsoft.com/office/drawing/2014/main" id="{5438B829-CEFC-413B-B15B-DDA2452C80C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90888" y="3471579"/>
            <a:ext cx="914400" cy="914400"/>
          </a:xfrm>
          <a:prstGeom prst="rect">
            <a:avLst/>
          </a:prstGeom>
        </p:spPr>
      </p:pic>
      <p:pic>
        <p:nvPicPr>
          <p:cNvPr id="11" name="Graphic 10" descr="Search icon">
            <a:extLst>
              <a:ext uri="{FF2B5EF4-FFF2-40B4-BE49-F238E27FC236}">
                <a16:creationId xmlns:a16="http://schemas.microsoft.com/office/drawing/2014/main" id="{7AAEC09D-AC5D-4276-B73B-F792901F31A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25911" y="4342914"/>
            <a:ext cx="914400" cy="914400"/>
          </a:xfrm>
          <a:prstGeom prst="rect">
            <a:avLst/>
          </a:prstGeom>
        </p:spPr>
      </p:pic>
      <p:pic>
        <p:nvPicPr>
          <p:cNvPr id="15" name="Graphic 14" descr="Database icon">
            <a:extLst>
              <a:ext uri="{FF2B5EF4-FFF2-40B4-BE49-F238E27FC236}">
                <a16:creationId xmlns:a16="http://schemas.microsoft.com/office/drawing/2014/main" id="{6A79573E-C9C2-4F4F-9748-2E1239AAB63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25911" y="5271941"/>
            <a:ext cx="914400" cy="914400"/>
          </a:xfrm>
          <a:prstGeom prst="rect">
            <a:avLst/>
          </a:prstGeom>
        </p:spPr>
      </p:pic>
      <p:sp>
        <p:nvSpPr>
          <p:cNvPr id="12" name="Title 1">
            <a:extLst>
              <a:ext uri="{FF2B5EF4-FFF2-40B4-BE49-F238E27FC236}">
                <a16:creationId xmlns:a16="http://schemas.microsoft.com/office/drawing/2014/main" id="{1B74DA76-001F-40DD-803E-D5D0FED8B461}"/>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cs typeface="Segoe UI" panose="020B0502040204020203" pitchFamily="34" charset="0"/>
              </a:rPr>
              <a:t>I </a:t>
            </a:r>
            <a:r>
              <a:rPr lang="en-US" sz="4900" dirty="0" err="1">
                <a:cs typeface="Segoe UI" panose="020B0502040204020203" pitchFamily="34" charset="0"/>
              </a:rPr>
              <a:t>desiderati</a:t>
            </a:r>
            <a:endParaRPr lang="en-US" sz="3236" dirty="0">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igh level architecture diagram of the preferred solution.">
            <a:extLst>
              <a:ext uri="{FF2B5EF4-FFF2-40B4-BE49-F238E27FC236}">
                <a16:creationId xmlns:a16="http://schemas.microsoft.com/office/drawing/2014/main" id="{BE45F302-D673-4B0A-ABFA-59161CC37F93}"/>
              </a:ext>
            </a:extLst>
          </p:cNvPr>
          <p:cNvPicPr>
            <a:picLocks noChangeAspect="1"/>
          </p:cNvPicPr>
          <p:nvPr/>
        </p:nvPicPr>
        <p:blipFill>
          <a:blip r:embed="rId3"/>
          <a:stretch>
            <a:fillRect/>
          </a:stretch>
        </p:blipFill>
        <p:spPr>
          <a:xfrm>
            <a:off x="1198297" y="1028891"/>
            <a:ext cx="9912721" cy="5754528"/>
          </a:xfrm>
          <a:prstGeom prst="rect">
            <a:avLst/>
          </a:prstGeom>
        </p:spPr>
      </p:pic>
      <p:sp>
        <p:nvSpPr>
          <p:cNvPr id="7" name="Title 1">
            <a:extLst>
              <a:ext uri="{FF2B5EF4-FFF2-40B4-BE49-F238E27FC236}">
                <a16:creationId xmlns:a16="http://schemas.microsoft.com/office/drawing/2014/main" id="{64D2E05E-8427-4E01-815E-719D9189F23C}"/>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cs typeface="Segoe UI" panose="020B0502040204020203" pitchFamily="34" charset="0"/>
              </a:rPr>
              <a:t>Lo </a:t>
            </a:r>
            <a:r>
              <a:rPr lang="en-US" sz="4900" dirty="0" err="1">
                <a:cs typeface="Segoe UI" panose="020B0502040204020203" pitchFamily="34" charset="0"/>
              </a:rPr>
              <a:t>soluzione</a:t>
            </a:r>
            <a:r>
              <a:rPr lang="en-US" sz="4900" dirty="0">
                <a:cs typeface="Segoe UI" panose="020B0502040204020203" pitchFamily="34" charset="0"/>
              </a:rPr>
              <a:t> </a:t>
            </a:r>
            <a:r>
              <a:rPr lang="en-US" sz="4900" dirty="0" err="1">
                <a:cs typeface="Segoe UI" panose="020B0502040204020203" pitchFamily="34" charset="0"/>
              </a:rPr>
              <a:t>proposta</a:t>
            </a:r>
            <a:r>
              <a:rPr lang="en-US" sz="4900" dirty="0">
                <a:cs typeface="Segoe UI" panose="020B0502040204020203" pitchFamily="34" charset="0"/>
              </a:rPr>
              <a:t> – app modernization</a:t>
            </a:r>
            <a:endParaRPr lang="en-US" sz="3236" dirty="0">
              <a:latin typeface="Segoe UI" panose="020B0502040204020203" pitchFamily="34" charset="0"/>
            </a:endParaRPr>
          </a:p>
        </p:txBody>
      </p:sp>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6379689" cy="5432182"/>
          </a:xfrm>
        </p:spPr>
        <p:txBody>
          <a:bodyPr>
            <a:normAutofit/>
          </a:bodyPr>
          <a:lstStyle/>
          <a:p>
            <a:pPr marL="0" indent="0">
              <a:buNone/>
            </a:pPr>
            <a:r>
              <a:rPr lang="en-US" sz="3600" dirty="0">
                <a:solidFill>
                  <a:schemeClr val="tx1"/>
                </a:solidFill>
                <a:latin typeface="+mj-lt"/>
              </a:rPr>
              <a:t>Mobile e Web Applications</a:t>
            </a:r>
            <a:br>
              <a:rPr lang="en-US" sz="3600" dirty="0">
                <a:solidFill>
                  <a:schemeClr val="tx1"/>
                </a:solidFill>
                <a:latin typeface="+mj-lt"/>
              </a:rPr>
            </a:br>
            <a:endParaRPr lang="en-US" sz="2000" dirty="0">
              <a:solidFill>
                <a:schemeClr val="tx1"/>
              </a:solidFill>
              <a:latin typeface="+mj-lt"/>
            </a:endParaRPr>
          </a:p>
          <a:p>
            <a:r>
              <a:rPr lang="en-US" sz="2600" dirty="0">
                <a:solidFill>
                  <a:schemeClr val="tx1"/>
                </a:solidFill>
                <a:latin typeface="Segoe UI Semilight" panose="020B0402040204020203" pitchFamily="34" charset="0"/>
                <a:cs typeface="Segoe UI Semilight" panose="020B0402040204020203" pitchFamily="34" charset="0"/>
              </a:rPr>
              <a:t>App mobile con Xamarin</a:t>
            </a:r>
          </a:p>
          <a:p>
            <a:r>
              <a:rPr lang="en-US" sz="2600" dirty="0">
                <a:solidFill>
                  <a:schemeClr val="tx1"/>
                </a:solidFill>
                <a:latin typeface="Segoe UI Semilight" panose="020B0402040204020203" pitchFamily="34" charset="0"/>
                <a:cs typeface="Segoe UI Semilight" panose="020B0402040204020203" pitchFamily="34" charset="0"/>
              </a:rPr>
              <a:t>API App per </a:t>
            </a:r>
            <a:r>
              <a:rPr lang="en-US" sz="2600" dirty="0" err="1">
                <a:solidFill>
                  <a:schemeClr val="tx1"/>
                </a:solidFill>
                <a:latin typeface="Segoe UI Semilight" panose="020B0402040204020203" pitchFamily="34" charset="0"/>
                <a:cs typeface="Segoe UI Semilight" panose="020B0402040204020203" pitchFamily="34" charset="0"/>
              </a:rPr>
              <a:t>il</a:t>
            </a:r>
            <a:r>
              <a:rPr lang="en-US" sz="2600" dirty="0">
                <a:solidFill>
                  <a:schemeClr val="tx1"/>
                </a:solidFill>
                <a:latin typeface="Segoe UI Semilight" panose="020B0402040204020203" pitchFamily="34" charset="0"/>
                <a:cs typeface="Segoe UI Semilight" panose="020B0402040204020203" pitchFamily="34" charset="0"/>
              </a:rPr>
              <a:t> back-end</a:t>
            </a:r>
          </a:p>
          <a:p>
            <a:r>
              <a:rPr lang="en-US" sz="2600" dirty="0">
                <a:latin typeface="Segoe UI Semilight" panose="020B0402040204020203" pitchFamily="34" charset="0"/>
                <a:cs typeface="Segoe UI Semilight" panose="020B0402040204020203" pitchFamily="34" charset="0"/>
              </a:rPr>
              <a:t>Web App per </a:t>
            </a:r>
            <a:r>
              <a:rPr lang="en-US" sz="2600" dirty="0" err="1">
                <a:latin typeface="Segoe UI Semilight" panose="020B0402040204020203" pitchFamily="34" charset="0"/>
                <a:cs typeface="Segoe UI Semilight" panose="020B0402040204020203" pitchFamily="34" charset="0"/>
              </a:rPr>
              <a:t>l’</a:t>
            </a:r>
            <a:r>
              <a:rPr lang="en-US" sz="2600" dirty="0" err="1">
                <a:solidFill>
                  <a:schemeClr val="tx1"/>
                </a:solidFill>
                <a:latin typeface="Segoe UI Semilight" panose="020B0402040204020203" pitchFamily="34" charset="0"/>
                <a:cs typeface="Segoe UI Semilight" panose="020B0402040204020203" pitchFamily="34" charset="0"/>
              </a:rPr>
              <a:t>host</a:t>
            </a:r>
            <a:r>
              <a:rPr lang="en-US" sz="2600" dirty="0">
                <a:solidFill>
                  <a:schemeClr val="tx1"/>
                </a:solidFill>
                <a:latin typeface="Segoe UI Semilight" panose="020B0402040204020203" pitchFamily="34" charset="0"/>
                <a:cs typeface="Segoe UI Semilight" panose="020B0402040204020203" pitchFamily="34" charset="0"/>
              </a:rPr>
              <a:t> del </a:t>
            </a:r>
            <a:r>
              <a:rPr lang="en-US" sz="2600" dirty="0" err="1">
                <a:solidFill>
                  <a:schemeClr val="tx1"/>
                </a:solidFill>
                <a:latin typeface="Segoe UI Semilight" panose="020B0402040204020203" pitchFamily="34" charset="0"/>
                <a:cs typeface="Segoe UI Semilight" panose="020B0402040204020203" pitchFamily="34" charset="0"/>
              </a:rPr>
              <a:t>sito</a:t>
            </a:r>
            <a:r>
              <a:rPr lang="en-US" sz="2600" dirty="0">
                <a:solidFill>
                  <a:schemeClr val="tx1"/>
                </a:solidFill>
                <a:latin typeface="Segoe UI Semilight" panose="020B0402040204020203" pitchFamily="34" charset="0"/>
                <a:cs typeface="Segoe UI Semilight" panose="020B0402040204020203" pitchFamily="34" charset="0"/>
              </a:rPr>
              <a:t> web</a:t>
            </a:r>
          </a:p>
          <a:p>
            <a:r>
              <a:rPr lang="en-US" sz="2600" dirty="0" err="1">
                <a:solidFill>
                  <a:schemeClr val="tx1"/>
                </a:solidFill>
                <a:latin typeface="Segoe UI Semilight" panose="020B0402040204020203" pitchFamily="34" charset="0"/>
                <a:cs typeface="Segoe UI Semilight" panose="020B0402040204020203" pitchFamily="34" charset="0"/>
              </a:rPr>
              <a:t>Utilizzo</a:t>
            </a:r>
            <a:r>
              <a:rPr lang="en-US" sz="2600" dirty="0">
                <a:solidFill>
                  <a:schemeClr val="tx1"/>
                </a:solidFill>
                <a:latin typeface="Segoe UI Semilight" panose="020B0402040204020203" pitchFamily="34" charset="0"/>
                <a:cs typeface="Segoe UI Semilight" panose="020B0402040204020203" pitchFamily="34" charset="0"/>
              </a:rPr>
              <a:t> di Azure Functions Proxies</a:t>
            </a:r>
          </a:p>
          <a:p>
            <a:pPr marL="0" indent="0">
              <a:spcAft>
                <a:spcPts val="882"/>
              </a:spcAft>
              <a:buNone/>
            </a:pPr>
            <a:endParaRPr lang="en-US" sz="1800" dirty="0">
              <a:solidFill>
                <a:schemeClr val="tx1"/>
              </a:solidFill>
            </a:endParaRPr>
          </a:p>
        </p:txBody>
      </p:sp>
      <p:pic>
        <p:nvPicPr>
          <p:cNvPr id="9" name="Picture 8" descr="Xamarin logo">
            <a:extLst>
              <a:ext uri="{FF2B5EF4-FFF2-40B4-BE49-F238E27FC236}">
                <a16:creationId xmlns:a16="http://schemas.microsoft.com/office/drawing/2014/main" id="{478DE890-B711-460F-AFC1-5239F05E5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691" y="4897915"/>
            <a:ext cx="1990744" cy="1782312"/>
          </a:xfrm>
          <a:prstGeom prst="rect">
            <a:avLst/>
          </a:prstGeom>
        </p:spPr>
      </p:pic>
      <p:pic>
        <p:nvPicPr>
          <p:cNvPr id="7" name="Picture 6" descr="API app logo">
            <a:extLst>
              <a:ext uri="{FF2B5EF4-FFF2-40B4-BE49-F238E27FC236}">
                <a16:creationId xmlns:a16="http://schemas.microsoft.com/office/drawing/2014/main" id="{86E92380-47EA-433A-B5A3-34E72F2C4236}"/>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387373" y="5126077"/>
            <a:ext cx="1325989" cy="1325989"/>
          </a:xfrm>
          <a:prstGeom prst="rect">
            <a:avLst/>
          </a:prstGeom>
        </p:spPr>
      </p:pic>
      <p:pic>
        <p:nvPicPr>
          <p:cNvPr id="5" name="Picture 4" descr="Web App logo">
            <a:extLst>
              <a:ext uri="{FF2B5EF4-FFF2-40B4-BE49-F238E27FC236}">
                <a16:creationId xmlns:a16="http://schemas.microsoft.com/office/drawing/2014/main" id="{46D44F2C-8E3B-403A-8D1D-D06731584748}"/>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795412" y="5126077"/>
            <a:ext cx="1325989" cy="1325989"/>
          </a:xfrm>
          <a:prstGeom prst="rect">
            <a:avLst/>
          </a:prstGeom>
        </p:spPr>
      </p:pic>
      <p:pic>
        <p:nvPicPr>
          <p:cNvPr id="6" name="Picture 5" descr="Mobile device running the PolicyConnect mobile app" title="Mobile device">
            <a:extLst>
              <a:ext uri="{FF2B5EF4-FFF2-40B4-BE49-F238E27FC236}">
                <a16:creationId xmlns:a16="http://schemas.microsoft.com/office/drawing/2014/main" id="{67A62A82-E761-4BD6-B1A0-4368761DCB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9513" y="589540"/>
            <a:ext cx="3310423" cy="5908476"/>
          </a:xfrm>
          <a:prstGeom prst="rect">
            <a:avLst/>
          </a:prstGeom>
        </p:spPr>
      </p:pic>
      <p:sp>
        <p:nvSpPr>
          <p:cNvPr id="10" name="Title 1">
            <a:extLst>
              <a:ext uri="{FF2B5EF4-FFF2-40B4-BE49-F238E27FC236}">
                <a16:creationId xmlns:a16="http://schemas.microsoft.com/office/drawing/2014/main" id="{0ACDA3B6-2012-45E2-BB25-13356ADAF008}"/>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cs typeface="Segoe UI" panose="020B0502040204020203" pitchFamily="34" charset="0"/>
              </a:rPr>
              <a:t>Lo </a:t>
            </a:r>
            <a:r>
              <a:rPr lang="en-US" sz="4900" dirty="0" err="1">
                <a:cs typeface="Segoe UI" panose="020B0502040204020203" pitchFamily="34" charset="0"/>
              </a:rPr>
              <a:t>soluzione</a:t>
            </a:r>
            <a:r>
              <a:rPr lang="en-US" sz="4900" dirty="0">
                <a:cs typeface="Segoe UI" panose="020B0502040204020203" pitchFamily="34" charset="0"/>
              </a:rPr>
              <a:t> </a:t>
            </a:r>
            <a:r>
              <a:rPr lang="en-US" sz="4900" dirty="0" err="1">
                <a:cs typeface="Segoe UI" panose="020B0502040204020203" pitchFamily="34" charset="0"/>
              </a:rPr>
              <a:t>proposta</a:t>
            </a:r>
            <a:endParaRPr lang="en-US" sz="3236" dirty="0">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9541032" cy="2459233"/>
          </a:xfrm>
        </p:spPr>
        <p:txBody>
          <a:bodyPr>
            <a:normAutofit/>
          </a:bodyPr>
          <a:lstStyle/>
          <a:p>
            <a:pPr marL="0" indent="0">
              <a:buNone/>
            </a:pPr>
            <a:r>
              <a:rPr lang="it-IT" sz="3600">
                <a:solidFill>
                  <a:schemeClr val="tx1"/>
                </a:solidFill>
                <a:latin typeface="+mj-lt"/>
              </a:rPr>
              <a:t>Mobile e Web Applications</a:t>
            </a:r>
            <a:br>
              <a:rPr lang="it-IT" sz="3600">
                <a:solidFill>
                  <a:schemeClr val="tx1"/>
                </a:solidFill>
                <a:latin typeface="+mj-lt"/>
              </a:rPr>
            </a:br>
            <a:endParaRPr lang="it-IT" sz="2000">
              <a:solidFill>
                <a:schemeClr val="tx1"/>
              </a:solidFill>
              <a:cs typeface="Segoe UI Semilight" panose="020B0402040204020203" pitchFamily="34" charset="0"/>
            </a:endParaRPr>
          </a:p>
          <a:p>
            <a:r>
              <a:rPr lang="it-IT" sz="2800">
                <a:solidFill>
                  <a:schemeClr val="tx1"/>
                </a:solidFill>
                <a:latin typeface="Segoe UI Semilight" panose="020B0402040204020203" pitchFamily="34" charset="0"/>
                <a:cs typeface="Segoe UI Semilight" panose="020B0402040204020203" pitchFamily="34" charset="0"/>
              </a:rPr>
              <a:t>Utilizzo di Azure Key Vault per memorizzare I secret come la connection string </a:t>
            </a:r>
            <a:r>
              <a:rPr lang="it-IT" sz="2800">
                <a:latin typeface="Segoe UI Semilight" panose="020B0402040204020203" pitchFamily="34" charset="0"/>
                <a:cs typeface="Segoe UI Semilight" panose="020B0402040204020203" pitchFamily="34" charset="0"/>
              </a:rPr>
              <a:t>per il database, password, storage account key</a:t>
            </a:r>
            <a:r>
              <a:rPr lang="it-IT" sz="2800">
                <a:solidFill>
                  <a:schemeClr val="tx1"/>
                </a:solidFill>
                <a:latin typeface="Segoe UI Semilight" panose="020B0402040204020203" pitchFamily="34" charset="0"/>
                <a:cs typeface="Segoe UI Semilight" panose="020B0402040204020203" pitchFamily="34" charset="0"/>
              </a:rPr>
              <a:t>.</a:t>
            </a:r>
            <a:endParaRPr lang="it-IT" sz="2800">
              <a:solidFill>
                <a:schemeClr val="tx1"/>
              </a:solidFill>
            </a:endParaRPr>
          </a:p>
        </p:txBody>
      </p:sp>
      <p:pic>
        <p:nvPicPr>
          <p:cNvPr id="7" name="Picture 6" descr="Key Vault with secrets">
            <a:extLst>
              <a:ext uri="{FF2B5EF4-FFF2-40B4-BE49-F238E27FC236}">
                <a16:creationId xmlns:a16="http://schemas.microsoft.com/office/drawing/2014/main" id="{AC363439-94E4-4C4A-B75F-D28ED4AFEFE8}"/>
              </a:ext>
            </a:extLst>
          </p:cNvPr>
          <p:cNvPicPr>
            <a:picLocks noChangeAspect="1"/>
          </p:cNvPicPr>
          <p:nvPr/>
        </p:nvPicPr>
        <p:blipFill>
          <a:blip r:embed="rId3"/>
          <a:stretch>
            <a:fillRect/>
          </a:stretch>
        </p:blipFill>
        <p:spPr>
          <a:xfrm>
            <a:off x="1190864" y="3177225"/>
            <a:ext cx="9810272" cy="3197003"/>
          </a:xfrm>
          <a:prstGeom prst="rect">
            <a:avLst/>
          </a:prstGeom>
        </p:spPr>
      </p:pic>
      <p:sp>
        <p:nvSpPr>
          <p:cNvPr id="8" name="Title 1">
            <a:extLst>
              <a:ext uri="{FF2B5EF4-FFF2-40B4-BE49-F238E27FC236}">
                <a16:creationId xmlns:a16="http://schemas.microsoft.com/office/drawing/2014/main" id="{638FDC78-7651-4037-BCEA-4FEDC0C8AC6E}"/>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cs typeface="Segoe UI" panose="020B0502040204020203" pitchFamily="34" charset="0"/>
              </a:rPr>
              <a:t>Lo </a:t>
            </a:r>
            <a:r>
              <a:rPr lang="en-US" sz="4900" dirty="0" err="1">
                <a:cs typeface="Segoe UI" panose="020B0502040204020203" pitchFamily="34" charset="0"/>
              </a:rPr>
              <a:t>soluzione</a:t>
            </a:r>
            <a:r>
              <a:rPr lang="en-US" sz="4900" dirty="0">
                <a:cs typeface="Segoe UI" panose="020B0502040204020203" pitchFamily="34" charset="0"/>
              </a:rPr>
              <a:t> </a:t>
            </a:r>
            <a:r>
              <a:rPr lang="en-US" sz="4900" dirty="0" err="1">
                <a:cs typeface="Segoe UI" panose="020B0502040204020203" pitchFamily="34" charset="0"/>
              </a:rPr>
              <a:t>proposta</a:t>
            </a:r>
            <a:endParaRPr lang="en-US" sz="3236" dirty="0">
              <a:latin typeface="Segoe UI" panose="020B0502040204020203" pitchFamily="34" charset="0"/>
            </a:endParaRPr>
          </a:p>
        </p:txBody>
      </p:sp>
    </p:spTree>
    <p:extLst>
      <p:ext uri="{BB962C8B-B14F-4D97-AF65-F5344CB8AC3E}">
        <p14:creationId xmlns:p14="http://schemas.microsoft.com/office/powerpoint/2010/main" val="2318011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9541032" cy="2459233"/>
          </a:xfrm>
        </p:spPr>
        <p:txBody>
          <a:bodyPr>
            <a:normAutofit/>
          </a:bodyPr>
          <a:lstStyle/>
          <a:p>
            <a:pPr marL="0" indent="0">
              <a:buNone/>
            </a:pPr>
            <a:r>
              <a:rPr lang="it-IT" sz="3600">
                <a:solidFill>
                  <a:schemeClr val="tx1"/>
                </a:solidFill>
                <a:latin typeface="+mj-lt"/>
              </a:rPr>
              <a:t>API Management</a:t>
            </a:r>
            <a:br>
              <a:rPr lang="it-IT" sz="3600">
                <a:solidFill>
                  <a:schemeClr val="tx1"/>
                </a:solidFill>
                <a:latin typeface="+mj-lt"/>
              </a:rPr>
            </a:br>
            <a:endParaRPr lang="it-IT" sz="2000">
              <a:solidFill>
                <a:schemeClr val="tx1"/>
              </a:solidFill>
              <a:cs typeface="Segoe UI Semilight" panose="020B0402040204020203" pitchFamily="34" charset="0"/>
            </a:endParaRPr>
          </a:p>
          <a:p>
            <a:r>
              <a:rPr lang="it-IT" sz="2800">
                <a:solidFill>
                  <a:schemeClr val="tx1"/>
                </a:solidFill>
                <a:latin typeface="Segoe UI Semilight" panose="020B0402040204020203" pitchFamily="34" charset="0"/>
                <a:cs typeface="Segoe UI Semilight" panose="020B0402040204020203" pitchFamily="34" charset="0"/>
              </a:rPr>
              <a:t>Contoso dovrà utilizzare Azure API Management per aggregare i vari backend ed avere un entrypoint unico</a:t>
            </a:r>
            <a:endParaRPr lang="it-IT" sz="2800">
              <a:solidFill>
                <a:schemeClr val="tx1"/>
              </a:solidFill>
            </a:endParaRPr>
          </a:p>
        </p:txBody>
      </p:sp>
      <p:pic>
        <p:nvPicPr>
          <p:cNvPr id="8" name="Picture 7" descr="Azure API Management Icon">
            <a:extLst>
              <a:ext uri="{FF2B5EF4-FFF2-40B4-BE49-F238E27FC236}">
                <a16:creationId xmlns:a16="http://schemas.microsoft.com/office/drawing/2014/main" id="{B2DB38DD-87CB-404E-8FB5-C854DA86A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71" y="3209769"/>
            <a:ext cx="5279283" cy="2771624"/>
          </a:xfrm>
          <a:prstGeom prst="rect">
            <a:avLst/>
          </a:prstGeom>
        </p:spPr>
      </p:pic>
      <p:sp>
        <p:nvSpPr>
          <p:cNvPr id="9" name="Rectangle 8">
            <a:extLst>
              <a:ext uri="{FF2B5EF4-FFF2-40B4-BE49-F238E27FC236}">
                <a16:creationId xmlns:a16="http://schemas.microsoft.com/office/drawing/2014/main" id="{065DE207-C609-474C-B070-5205F304413C}"/>
              </a:ext>
            </a:extLst>
          </p:cNvPr>
          <p:cNvSpPr/>
          <p:nvPr/>
        </p:nvSpPr>
        <p:spPr>
          <a:xfrm>
            <a:off x="929959" y="6027727"/>
            <a:ext cx="3325719" cy="461665"/>
          </a:xfrm>
          <a:prstGeom prst="rect">
            <a:avLst/>
          </a:prstGeom>
        </p:spPr>
        <p:txBody>
          <a:bodyPr wrap="none">
            <a:spAutoFit/>
          </a:bodyPr>
          <a:lstStyle/>
          <a:p>
            <a:r>
              <a:rPr lang="en-US" sz="2400" dirty="0">
                <a:latin typeface="Segoe UI Semilight" panose="020B0402040204020203" pitchFamily="34" charset="0"/>
                <a:cs typeface="Segoe UI Semilight" panose="020B0402040204020203" pitchFamily="34" charset="0"/>
              </a:rPr>
              <a:t>Azure API Management</a:t>
            </a:r>
            <a:endParaRPr lang="en-US" sz="2400" dirty="0"/>
          </a:p>
        </p:txBody>
      </p:sp>
      <p:pic>
        <p:nvPicPr>
          <p:cNvPr id="5" name="Picture 4" descr="API Management overview diagram&#10;&#10;Depicts developers, API managers and API consumers using API Management features to publish, mediate, and consume APIs">
            <a:extLst>
              <a:ext uri="{FF2B5EF4-FFF2-40B4-BE49-F238E27FC236}">
                <a16:creationId xmlns:a16="http://schemas.microsoft.com/office/drawing/2014/main" id="{CA5E667B-6201-4FBF-B306-202A12FA53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7922" y="3036434"/>
            <a:ext cx="6426739" cy="3556936"/>
          </a:xfrm>
          <a:prstGeom prst="rect">
            <a:avLst/>
          </a:prstGeom>
        </p:spPr>
      </p:pic>
      <p:sp>
        <p:nvSpPr>
          <p:cNvPr id="10" name="Title 1">
            <a:extLst>
              <a:ext uri="{FF2B5EF4-FFF2-40B4-BE49-F238E27FC236}">
                <a16:creationId xmlns:a16="http://schemas.microsoft.com/office/drawing/2014/main" id="{A6326BF0-4495-4A1E-8118-C902343ED4F7}"/>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900">
                <a:cs typeface="Segoe UI" panose="020B0502040204020203" pitchFamily="34" charset="0"/>
              </a:rPr>
              <a:t>Lo soluzione proposta</a:t>
            </a:r>
            <a:endParaRPr lang="it-IT" sz="3236">
              <a:latin typeface="Segoe UI" panose="020B0502040204020203" pitchFamily="34" charset="0"/>
            </a:endParaRPr>
          </a:p>
        </p:txBody>
      </p:sp>
    </p:spTree>
    <p:extLst>
      <p:ext uri="{BB962C8B-B14F-4D97-AF65-F5344CB8AC3E}">
        <p14:creationId xmlns:p14="http://schemas.microsoft.com/office/powerpoint/2010/main" val="1413970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24396" y="1189177"/>
            <a:ext cx="11655840" cy="3768801"/>
          </a:xfrm>
        </p:spPr>
        <p:txBody>
          <a:bodyPr>
            <a:normAutofit/>
          </a:bodyPr>
          <a:lstStyle/>
          <a:p>
            <a:pPr marL="0" indent="0">
              <a:buNone/>
            </a:pPr>
            <a:r>
              <a:rPr lang="it-IT" sz="3600">
                <a:solidFill>
                  <a:schemeClr val="tx1"/>
                </a:solidFill>
                <a:latin typeface="+mj-lt"/>
              </a:rPr>
              <a:t>Data Management</a:t>
            </a:r>
            <a:br>
              <a:rPr lang="it-IT" sz="3600">
                <a:solidFill>
                  <a:schemeClr val="tx1"/>
                </a:solidFill>
                <a:latin typeface="+mj-lt"/>
              </a:rPr>
            </a:br>
            <a:endParaRPr lang="it-IT" sz="2000">
              <a:solidFill>
                <a:schemeClr val="tx1"/>
              </a:solidFill>
              <a:latin typeface="+mj-lt"/>
            </a:endParaRPr>
          </a:p>
          <a:p>
            <a:r>
              <a:rPr lang="it-IT" sz="2800">
                <a:solidFill>
                  <a:schemeClr val="tx1"/>
                </a:solidFill>
                <a:latin typeface="Segoe UI Semilight" panose="020B0402040204020203" pitchFamily="34" charset="0"/>
                <a:cs typeface="Segoe UI Semilight" panose="020B0402040204020203" pitchFamily="34" charset="0"/>
              </a:rPr>
              <a:t>Migrazione del DB su SQL Azure usando Database Migration Service</a:t>
            </a:r>
            <a:br>
              <a:rPr lang="it-IT" sz="2400">
                <a:solidFill>
                  <a:schemeClr val="tx1"/>
                </a:solidFill>
                <a:latin typeface="Segoe UI Semilight" panose="020B0402040204020203" pitchFamily="34" charset="0"/>
                <a:cs typeface="Segoe UI Semilight" panose="020B0402040204020203" pitchFamily="34" charset="0"/>
              </a:rPr>
            </a:br>
            <a:endParaRPr lang="it-IT" sz="2400">
              <a:solidFill>
                <a:schemeClr val="tx1"/>
              </a:solidFill>
            </a:endParaRPr>
          </a:p>
        </p:txBody>
      </p:sp>
      <p:pic>
        <p:nvPicPr>
          <p:cNvPr id="7" name="Picture 6" descr="Image showing SQL database upgrade and migration tools, including Database Experimentation Assistant, Database Migration Assistant, Azure Database Migration Service, and SQL Server Migration Assistant.">
            <a:extLst>
              <a:ext uri="{FF2B5EF4-FFF2-40B4-BE49-F238E27FC236}">
                <a16:creationId xmlns:a16="http://schemas.microsoft.com/office/drawing/2014/main" id="{D7DB0767-4B5D-44D3-95DD-A311DC803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843" y="2761134"/>
            <a:ext cx="9590314" cy="3807355"/>
          </a:xfrm>
          <a:prstGeom prst="rect">
            <a:avLst/>
          </a:prstGeom>
        </p:spPr>
      </p:pic>
      <p:sp>
        <p:nvSpPr>
          <p:cNvPr id="8" name="Title 1">
            <a:extLst>
              <a:ext uri="{FF2B5EF4-FFF2-40B4-BE49-F238E27FC236}">
                <a16:creationId xmlns:a16="http://schemas.microsoft.com/office/drawing/2014/main" id="{E340BAF5-97AB-46AB-9787-F214A63C4D37}"/>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900">
                <a:cs typeface="Segoe UI" panose="020B0502040204020203" pitchFamily="34" charset="0"/>
              </a:rPr>
              <a:t>Lo soluzione proposta</a:t>
            </a:r>
            <a:endParaRPr lang="it-IT" sz="3236">
              <a:latin typeface="Segoe UI" panose="020B0502040204020203" pitchFamily="34" charset="0"/>
            </a:endParaRPr>
          </a:p>
        </p:txBody>
      </p:sp>
    </p:spTree>
    <p:extLst>
      <p:ext uri="{BB962C8B-B14F-4D97-AF65-F5344CB8AC3E}">
        <p14:creationId xmlns:p14="http://schemas.microsoft.com/office/powerpoint/2010/main" val="362519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BCB3-135B-4AD3-9E05-2DD2FD82E043}"/>
              </a:ext>
            </a:extLst>
          </p:cNvPr>
          <p:cNvSpPr>
            <a:spLocks noGrp="1"/>
          </p:cNvSpPr>
          <p:nvPr>
            <p:ph type="title"/>
          </p:nvPr>
        </p:nvSpPr>
        <p:spPr/>
        <p:txBody>
          <a:bodyPr>
            <a:normAutofit/>
          </a:bodyPr>
          <a:lstStyle/>
          <a:p>
            <a:r>
              <a:rPr lang="it-IT" dirty="0"/>
              <a:t>App attualmente esistenti on-</a:t>
            </a:r>
            <a:r>
              <a:rPr lang="it-IT" dirty="0" err="1"/>
              <a:t>prem</a:t>
            </a:r>
            <a:endParaRPr lang="it-IT"/>
          </a:p>
        </p:txBody>
      </p:sp>
      <p:sp>
        <p:nvSpPr>
          <p:cNvPr id="7" name="Rectangle 6">
            <a:extLst>
              <a:ext uri="{FF2B5EF4-FFF2-40B4-BE49-F238E27FC236}">
                <a16:creationId xmlns:a16="http://schemas.microsoft.com/office/drawing/2014/main" id="{3E6B5527-905B-4D6A-8F01-97B982565EE2}"/>
              </a:ext>
            </a:extLst>
          </p:cNvPr>
          <p:cNvSpPr/>
          <p:nvPr/>
        </p:nvSpPr>
        <p:spPr bwMode="auto">
          <a:xfrm>
            <a:off x="263949" y="1906567"/>
            <a:ext cx="2750220" cy="286675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algn="ctr" defTabSz="878509" fontAlgn="base">
              <a:lnSpc>
                <a:spcPct val="90000"/>
              </a:lnSpc>
              <a:spcBef>
                <a:spcPct val="0"/>
              </a:spcBef>
              <a:spcAft>
                <a:spcPct val="0"/>
              </a:spcAft>
              <a:defRPr/>
            </a:pPr>
            <a:r>
              <a:rPr lang="en-US" sz="3137" dirty="0">
                <a:gradFill>
                  <a:gsLst>
                    <a:gs pos="0">
                      <a:srgbClr val="FFFFFF"/>
                    </a:gs>
                    <a:gs pos="100000">
                      <a:srgbClr val="FFFFFF"/>
                    </a:gs>
                  </a:gsLst>
                  <a:lin ang="5400000" scaled="0"/>
                </a:gradFill>
                <a:latin typeface="Segoe UI Semilight"/>
                <a:cs typeface="Segoe UI" pitchFamily="34" charset="0"/>
              </a:rPr>
              <a:t>App</a:t>
            </a:r>
          </a:p>
          <a:p>
            <a:pPr algn="ctr" defTabSz="878509" fontAlgn="base">
              <a:lnSpc>
                <a:spcPct val="90000"/>
              </a:lnSpc>
              <a:spcBef>
                <a:spcPct val="0"/>
              </a:spcBef>
              <a:spcAft>
                <a:spcPct val="0"/>
              </a:spcAft>
              <a:defRPr/>
            </a:pPr>
            <a:r>
              <a:rPr lang="en-US" sz="3137" dirty="0">
                <a:gradFill>
                  <a:gsLst>
                    <a:gs pos="0">
                      <a:srgbClr val="FFFFFF"/>
                    </a:gs>
                    <a:gs pos="100000">
                      <a:srgbClr val="FFFFFF"/>
                    </a:gs>
                  </a:gsLst>
                  <a:lin ang="5400000" scaled="0"/>
                </a:gradFill>
                <a:latin typeface="Segoe UI Semilight"/>
                <a:cs typeface="Segoe UI" pitchFamily="34" charset="0"/>
              </a:rPr>
              <a:t>on-prem</a:t>
            </a:r>
            <a:endParaRPr lang="en-US" sz="1731" dirty="0">
              <a:gradFill>
                <a:gsLst>
                  <a:gs pos="0">
                    <a:srgbClr val="FFFFFF"/>
                  </a:gs>
                  <a:gs pos="100000">
                    <a:srgbClr val="FFFFFF"/>
                  </a:gs>
                </a:gsLst>
                <a:lin ang="5400000" scaled="0"/>
              </a:gradFill>
              <a:latin typeface="Segoe UI Semilight"/>
              <a:cs typeface="Segoe UI" pitchFamily="34" charset="0"/>
            </a:endParaRPr>
          </a:p>
        </p:txBody>
      </p:sp>
    </p:spTree>
    <p:extLst>
      <p:ext uri="{BB962C8B-B14F-4D97-AF65-F5344CB8AC3E}">
        <p14:creationId xmlns:p14="http://schemas.microsoft.com/office/powerpoint/2010/main" val="2237878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9196408" cy="1976761"/>
          </a:xfrm>
        </p:spPr>
        <p:txBody>
          <a:bodyPr>
            <a:normAutofit/>
          </a:bodyPr>
          <a:lstStyle/>
          <a:p>
            <a:pPr marL="0" indent="0">
              <a:buNone/>
            </a:pPr>
            <a:r>
              <a:rPr lang="it-IT" sz="3600">
                <a:solidFill>
                  <a:schemeClr val="tx1"/>
                </a:solidFill>
                <a:latin typeface="+mj-lt"/>
              </a:rPr>
              <a:t>Data management</a:t>
            </a:r>
            <a:br>
              <a:rPr lang="it-IT" sz="3600">
                <a:solidFill>
                  <a:schemeClr val="tx1"/>
                </a:solidFill>
                <a:latin typeface="+mj-lt"/>
              </a:rPr>
            </a:br>
            <a:endParaRPr lang="it-IT" sz="2000">
              <a:solidFill>
                <a:schemeClr val="tx1"/>
              </a:solidFill>
              <a:latin typeface="+mj-lt"/>
            </a:endParaRPr>
          </a:p>
          <a:p>
            <a:r>
              <a:rPr lang="it-IT" sz="2800">
                <a:solidFill>
                  <a:schemeClr val="tx1"/>
                </a:solidFill>
                <a:latin typeface="Segoe UI Semilight" panose="020B0402040204020203" pitchFamily="34" charset="0"/>
                <a:cs typeface="Segoe UI Semilight" panose="020B0402040204020203" pitchFamily="34" charset="0"/>
              </a:rPr>
              <a:t>Utilizzare Azure Redis Cache per </a:t>
            </a:r>
            <a:r>
              <a:rPr lang="it-IT" sz="2800">
                <a:latin typeface="Segoe UI Semilight" panose="020B0402040204020203" pitchFamily="34" charset="0"/>
                <a:cs typeface="Segoe UI Semilight" panose="020B0402040204020203" pitchFamily="34" charset="0"/>
              </a:rPr>
              <a:t>ridurre il carico sul database e per implementare la </a:t>
            </a:r>
            <a:r>
              <a:rPr lang="it-IT" sz="2800">
                <a:solidFill>
                  <a:schemeClr val="tx1"/>
                </a:solidFill>
                <a:latin typeface="Segoe UI Semilight" panose="020B0402040204020203" pitchFamily="34" charset="0"/>
                <a:cs typeface="Segoe UI Semilight" panose="020B0402040204020203" pitchFamily="34" charset="0"/>
              </a:rPr>
              <a:t>scoreboards.</a:t>
            </a:r>
          </a:p>
          <a:p>
            <a:pPr marL="0" indent="0">
              <a:spcAft>
                <a:spcPts val="882"/>
              </a:spcAft>
              <a:buNone/>
            </a:pPr>
            <a:endParaRPr lang="it-IT" sz="1800">
              <a:solidFill>
                <a:schemeClr val="tx1"/>
              </a:solidFill>
            </a:endParaRPr>
          </a:p>
        </p:txBody>
      </p:sp>
      <p:pic>
        <p:nvPicPr>
          <p:cNvPr id="5" name="Picture 4" descr="Redis cache-aside pattern">
            <a:extLst>
              <a:ext uri="{FF2B5EF4-FFF2-40B4-BE49-F238E27FC236}">
                <a16:creationId xmlns:a16="http://schemas.microsoft.com/office/drawing/2014/main" id="{451D5F83-79C1-4857-80E2-2B31A276FE7E}"/>
              </a:ext>
            </a:extLst>
          </p:cNvPr>
          <p:cNvPicPr>
            <a:picLocks noChangeAspect="1"/>
          </p:cNvPicPr>
          <p:nvPr/>
        </p:nvPicPr>
        <p:blipFill>
          <a:blip r:embed="rId3"/>
          <a:stretch>
            <a:fillRect/>
          </a:stretch>
        </p:blipFill>
        <p:spPr>
          <a:xfrm>
            <a:off x="565391" y="3325786"/>
            <a:ext cx="7431422" cy="3016020"/>
          </a:xfrm>
          <a:prstGeom prst="rect">
            <a:avLst/>
          </a:prstGeom>
          <a:effectLst>
            <a:outerShdw blurRad="50800" dist="38100" dir="2700000" algn="tl" rotWithShape="0">
              <a:prstClr val="black">
                <a:alpha val="40000"/>
              </a:prstClr>
            </a:outerShdw>
          </a:effectLst>
        </p:spPr>
      </p:pic>
      <p:graphicFrame>
        <p:nvGraphicFramePr>
          <p:cNvPr id="20" name="Table 19" descr="Screenshot of Redis HyperLogLog" title="Redis HyperLogLog">
            <a:extLst>
              <a:ext uri="{FF2B5EF4-FFF2-40B4-BE49-F238E27FC236}">
                <a16:creationId xmlns:a16="http://schemas.microsoft.com/office/drawing/2014/main" id="{CCE229EA-0E62-4C09-B8F1-B999ED9947D4}"/>
              </a:ext>
            </a:extLst>
          </p:cNvPr>
          <p:cNvGraphicFramePr>
            <a:graphicFrameLocks noGrp="1"/>
          </p:cNvGraphicFramePr>
          <p:nvPr/>
        </p:nvGraphicFramePr>
        <p:xfrm>
          <a:off x="8414211" y="3325786"/>
          <a:ext cx="3212398" cy="2275840"/>
        </p:xfrm>
        <a:graphic>
          <a:graphicData uri="http://schemas.openxmlformats.org/drawingml/2006/table">
            <a:tbl>
              <a:tblPr firstRow="1" bandRow="1">
                <a:tableStyleId>{5C22544A-7EE6-4342-B048-85BDC9FD1C3A}</a:tableStyleId>
              </a:tblPr>
              <a:tblGrid>
                <a:gridCol w="1606199">
                  <a:extLst>
                    <a:ext uri="{9D8B030D-6E8A-4147-A177-3AD203B41FA5}">
                      <a16:colId xmlns:a16="http://schemas.microsoft.com/office/drawing/2014/main" val="1768107674"/>
                    </a:ext>
                  </a:extLst>
                </a:gridCol>
                <a:gridCol w="1606199">
                  <a:extLst>
                    <a:ext uri="{9D8B030D-6E8A-4147-A177-3AD203B41FA5}">
                      <a16:colId xmlns:a16="http://schemas.microsoft.com/office/drawing/2014/main" val="895652764"/>
                    </a:ext>
                  </a:extLst>
                </a:gridCol>
              </a:tblGrid>
              <a:tr h="370840">
                <a:tc gridSpan="2">
                  <a:txBody>
                    <a:bodyPr/>
                    <a:lstStyle/>
                    <a:p>
                      <a:r>
                        <a:rPr lang="en-US" sz="2000" dirty="0"/>
                        <a:t>Redis HyperLogLog</a:t>
                      </a:r>
                    </a:p>
                  </a:txBody>
                  <a:tcPr/>
                </a:tc>
                <a:tc hMerge="1">
                  <a:txBody>
                    <a:bodyPr/>
                    <a:lstStyle/>
                    <a:p>
                      <a:endParaRPr lang="en-US"/>
                    </a:p>
                  </a:txBody>
                  <a:tcPr/>
                </a:tc>
                <a:extLst>
                  <a:ext uri="{0D108BD9-81ED-4DB2-BD59-A6C34878D82A}">
                    <a16:rowId xmlns:a16="http://schemas.microsoft.com/office/drawing/2014/main" val="1506803444"/>
                  </a:ext>
                </a:extLst>
              </a:tr>
              <a:tr h="370840">
                <a:tc>
                  <a:txBody>
                    <a:bodyPr/>
                    <a:lstStyle/>
                    <a:p>
                      <a:r>
                        <a:rPr lang="en-US" sz="2000" b="1" dirty="0"/>
                        <a:t>username</a:t>
                      </a:r>
                    </a:p>
                  </a:txBody>
                  <a:tcPr/>
                </a:tc>
                <a:tc>
                  <a:txBody>
                    <a:bodyPr/>
                    <a:lstStyle/>
                    <a:p>
                      <a:r>
                        <a:rPr lang="en-US" sz="2000" b="1" dirty="0"/>
                        <a:t>count</a:t>
                      </a:r>
                    </a:p>
                  </a:txBody>
                  <a:tcPr/>
                </a:tc>
                <a:extLst>
                  <a:ext uri="{0D108BD9-81ED-4DB2-BD59-A6C34878D82A}">
                    <a16:rowId xmlns:a16="http://schemas.microsoft.com/office/drawing/2014/main" val="4268388891"/>
                  </a:ext>
                </a:extLst>
              </a:tr>
              <a:tr h="370840">
                <a:tc>
                  <a:txBody>
                    <a:bodyPr/>
                    <a:lstStyle/>
                    <a:p>
                      <a:r>
                        <a:rPr lang="en-US" dirty="0"/>
                        <a:t>custserv89</a:t>
                      </a:r>
                    </a:p>
                  </a:txBody>
                  <a:tcPr/>
                </a:tc>
                <a:tc>
                  <a:txBody>
                    <a:bodyPr/>
                    <a:lstStyle/>
                    <a:p>
                      <a:r>
                        <a:rPr lang="en-US" dirty="0"/>
                        <a:t>9834793</a:t>
                      </a:r>
                    </a:p>
                  </a:txBody>
                  <a:tcPr/>
                </a:tc>
                <a:extLst>
                  <a:ext uri="{0D108BD9-81ED-4DB2-BD59-A6C34878D82A}">
                    <a16:rowId xmlns:a16="http://schemas.microsoft.com/office/drawing/2014/main" val="254531751"/>
                  </a:ext>
                </a:extLst>
              </a:tr>
              <a:tr h="370840">
                <a:tc>
                  <a:txBody>
                    <a:bodyPr/>
                    <a:lstStyle/>
                    <a:p>
                      <a:r>
                        <a:rPr lang="en-US" dirty="0"/>
                        <a:t>alrickman</a:t>
                      </a:r>
                    </a:p>
                  </a:txBody>
                  <a:tcPr/>
                </a:tc>
                <a:tc>
                  <a:txBody>
                    <a:bodyPr/>
                    <a:lstStyle/>
                    <a:p>
                      <a:r>
                        <a:rPr lang="en-US" dirty="0"/>
                        <a:t>9453452</a:t>
                      </a:r>
                    </a:p>
                  </a:txBody>
                  <a:tcPr/>
                </a:tc>
                <a:extLst>
                  <a:ext uri="{0D108BD9-81ED-4DB2-BD59-A6C34878D82A}">
                    <a16:rowId xmlns:a16="http://schemas.microsoft.com/office/drawing/2014/main" val="3353271366"/>
                  </a:ext>
                </a:extLst>
              </a:tr>
              <a:tr h="370840">
                <a:tc>
                  <a:txBody>
                    <a:bodyPr/>
                    <a:lstStyle/>
                    <a:p>
                      <a:r>
                        <a:rPr lang="en-US" dirty="0"/>
                        <a:t>sandrabrown</a:t>
                      </a:r>
                    </a:p>
                  </a:txBody>
                  <a:tcPr/>
                </a:tc>
                <a:tc>
                  <a:txBody>
                    <a:bodyPr/>
                    <a:lstStyle/>
                    <a:p>
                      <a:r>
                        <a:rPr lang="en-US" dirty="0"/>
                        <a:t>8350927</a:t>
                      </a:r>
                    </a:p>
                  </a:txBody>
                  <a:tcPr/>
                </a:tc>
                <a:extLst>
                  <a:ext uri="{0D108BD9-81ED-4DB2-BD59-A6C34878D82A}">
                    <a16:rowId xmlns:a16="http://schemas.microsoft.com/office/drawing/2014/main" val="2145997131"/>
                  </a:ext>
                </a:extLst>
              </a:tr>
              <a:tr h="370840">
                <a:tc>
                  <a:txBody>
                    <a:bodyPr/>
                    <a:lstStyle/>
                    <a:p>
                      <a:r>
                        <a:rPr lang="en-US" dirty="0"/>
                        <a:t>vishwashn</a:t>
                      </a:r>
                    </a:p>
                  </a:txBody>
                  <a:tcPr/>
                </a:tc>
                <a:tc>
                  <a:txBody>
                    <a:bodyPr/>
                    <a:lstStyle/>
                    <a:p>
                      <a:r>
                        <a:rPr lang="en-US" dirty="0"/>
                        <a:t>8277314</a:t>
                      </a:r>
                    </a:p>
                  </a:txBody>
                  <a:tcPr/>
                </a:tc>
                <a:extLst>
                  <a:ext uri="{0D108BD9-81ED-4DB2-BD59-A6C34878D82A}">
                    <a16:rowId xmlns:a16="http://schemas.microsoft.com/office/drawing/2014/main" val="1465998208"/>
                  </a:ext>
                </a:extLst>
              </a:tr>
            </a:tbl>
          </a:graphicData>
        </a:graphic>
      </p:graphicFrame>
      <p:sp>
        <p:nvSpPr>
          <p:cNvPr id="23" name="TextBox 22">
            <a:extLst>
              <a:ext uri="{FF2B5EF4-FFF2-40B4-BE49-F238E27FC236}">
                <a16:creationId xmlns:a16="http://schemas.microsoft.com/office/drawing/2014/main" id="{32C83C68-D11E-4192-8BE3-E608C4E23356}"/>
              </a:ext>
            </a:extLst>
          </p:cNvPr>
          <p:cNvSpPr txBox="1"/>
          <p:nvPr/>
        </p:nvSpPr>
        <p:spPr>
          <a:xfrm>
            <a:off x="8544526" y="5513462"/>
            <a:ext cx="2951770" cy="1071062"/>
          </a:xfrm>
          <a:prstGeom prst="rect">
            <a:avLst/>
          </a:prstGeom>
          <a:noFill/>
        </p:spPr>
        <p:txBody>
          <a:bodyPr wrap="none" lIns="182880" tIns="146304" rIns="182880" bIns="146304" rtlCol="0">
            <a:spAutoFit/>
          </a:bodyPr>
          <a:lstStyle/>
          <a:p>
            <a:pPr algn="ctr">
              <a:lnSpc>
                <a:spcPct val="90000"/>
              </a:lnSpc>
              <a:spcAft>
                <a:spcPts val="600"/>
              </a:spcAft>
            </a:pPr>
            <a:r>
              <a:rPr lang="en-US" sz="3200" b="1" dirty="0">
                <a:gradFill>
                  <a:gsLst>
                    <a:gs pos="2917">
                      <a:schemeClr val="tx1"/>
                    </a:gs>
                    <a:gs pos="30000">
                      <a:schemeClr val="tx1"/>
                    </a:gs>
                  </a:gsLst>
                  <a:lin ang="5400000" scaled="0"/>
                </a:gradFill>
              </a:rPr>
              <a:t>Scoreboard</a:t>
            </a: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rPr>
              <a:t>using HyperLogLog</a:t>
            </a:r>
          </a:p>
        </p:txBody>
      </p:sp>
      <p:sp>
        <p:nvSpPr>
          <p:cNvPr id="9" name="Title 1">
            <a:extLst>
              <a:ext uri="{FF2B5EF4-FFF2-40B4-BE49-F238E27FC236}">
                <a16:creationId xmlns:a16="http://schemas.microsoft.com/office/drawing/2014/main" id="{91CCCA6D-D0DC-4A4F-8979-C53FF5ADB37A}"/>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900">
                <a:cs typeface="Segoe UI" panose="020B0502040204020203" pitchFamily="34" charset="0"/>
              </a:rPr>
              <a:t>Lo soluzione proposta</a:t>
            </a:r>
            <a:endParaRPr lang="it-IT" sz="3236">
              <a:latin typeface="Segoe UI" panose="020B0502040204020203" pitchFamily="34" charset="0"/>
            </a:endParaRPr>
          </a:p>
        </p:txBody>
      </p:sp>
    </p:spTree>
    <p:extLst>
      <p:ext uri="{BB962C8B-B14F-4D97-AF65-F5344CB8AC3E}">
        <p14:creationId xmlns:p14="http://schemas.microsoft.com/office/powerpoint/2010/main" val="1098876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069711" cy="2362739"/>
          </a:xfrm>
        </p:spPr>
        <p:txBody>
          <a:bodyPr>
            <a:normAutofit/>
          </a:bodyPr>
          <a:lstStyle/>
          <a:p>
            <a:pPr marL="0" indent="0">
              <a:buNone/>
            </a:pPr>
            <a:r>
              <a:rPr lang="it-IT" sz="3600">
                <a:solidFill>
                  <a:schemeClr val="tx1"/>
                </a:solidFill>
                <a:latin typeface="+mj-lt"/>
              </a:rPr>
              <a:t>Ricerca</a:t>
            </a:r>
          </a:p>
          <a:p>
            <a:pPr marL="0" indent="0">
              <a:buNone/>
            </a:pPr>
            <a:endParaRPr lang="it-IT" sz="2000">
              <a:solidFill>
                <a:schemeClr val="tx1"/>
              </a:solidFill>
              <a:latin typeface="+mj-lt"/>
            </a:endParaRPr>
          </a:p>
          <a:p>
            <a:r>
              <a:rPr lang="it-IT" sz="2800">
                <a:solidFill>
                  <a:schemeClr val="tx1"/>
                </a:solidFill>
                <a:latin typeface="Segoe UI Semilight" panose="020B0402040204020203" pitchFamily="34" charset="0"/>
                <a:cs typeface="Segoe UI Semilight" panose="020B0402040204020203" pitchFamily="34" charset="0"/>
              </a:rPr>
              <a:t>Abilita</a:t>
            </a:r>
            <a:r>
              <a:rPr lang="it-IT" sz="2800">
                <a:latin typeface="Segoe UI Semilight" panose="020B0402040204020203" pitchFamily="34" charset="0"/>
                <a:cs typeface="Segoe UI Semilight" panose="020B0402040204020203" pitchFamily="34" charset="0"/>
              </a:rPr>
              <a:t>re</a:t>
            </a:r>
            <a:r>
              <a:rPr lang="it-IT" sz="2800">
                <a:solidFill>
                  <a:schemeClr val="tx1"/>
                </a:solidFill>
                <a:latin typeface="Segoe UI Semilight" panose="020B0402040204020203" pitchFamily="34" charset="0"/>
                <a:cs typeface="Segoe UI Semilight" panose="020B0402040204020203" pitchFamily="34" charset="0"/>
              </a:rPr>
              <a:t> la ricercar full-text sui documenti delle polizze via Azure Search.</a:t>
            </a:r>
          </a:p>
          <a:p>
            <a:pPr marL="0" indent="0">
              <a:spcAft>
                <a:spcPts val="882"/>
              </a:spcAft>
              <a:buNone/>
            </a:pPr>
            <a:endParaRPr lang="it-IT" sz="1800">
              <a:solidFill>
                <a:schemeClr val="tx1"/>
              </a:solidFill>
            </a:endParaRPr>
          </a:p>
        </p:txBody>
      </p:sp>
      <p:pic>
        <p:nvPicPr>
          <p:cNvPr id="5" name="Picture 4" descr="Azure Search indexer for Azure Storage blobs" title="Azure Search Indexer">
            <a:extLst>
              <a:ext uri="{FF2B5EF4-FFF2-40B4-BE49-F238E27FC236}">
                <a16:creationId xmlns:a16="http://schemas.microsoft.com/office/drawing/2014/main" id="{F81245EB-DA1B-4B2B-921C-31208A621E0E}"/>
              </a:ext>
            </a:extLst>
          </p:cNvPr>
          <p:cNvPicPr>
            <a:picLocks noChangeAspect="1"/>
          </p:cNvPicPr>
          <p:nvPr/>
        </p:nvPicPr>
        <p:blipFill>
          <a:blip r:embed="rId3"/>
          <a:stretch>
            <a:fillRect/>
          </a:stretch>
        </p:blipFill>
        <p:spPr>
          <a:xfrm>
            <a:off x="1450670" y="3835605"/>
            <a:ext cx="5713618" cy="2034817"/>
          </a:xfrm>
          <a:prstGeom prst="rect">
            <a:avLst/>
          </a:prstGeom>
        </p:spPr>
      </p:pic>
      <p:sp>
        <p:nvSpPr>
          <p:cNvPr id="4" name="TextBox 3">
            <a:extLst>
              <a:ext uri="{FF2B5EF4-FFF2-40B4-BE49-F238E27FC236}">
                <a16:creationId xmlns:a16="http://schemas.microsoft.com/office/drawing/2014/main" id="{D39F05C5-A027-4F6F-A1E8-50D35E4CD55A}"/>
              </a:ext>
            </a:extLst>
          </p:cNvPr>
          <p:cNvSpPr txBox="1"/>
          <p:nvPr/>
        </p:nvSpPr>
        <p:spPr>
          <a:xfrm>
            <a:off x="1450670" y="5870422"/>
            <a:ext cx="5167440"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Search + Indexer </a:t>
            </a:r>
            <a:r>
              <a:rPr lang="en-US" sz="2000" dirty="0" err="1">
                <a:gradFill>
                  <a:gsLst>
                    <a:gs pos="2917">
                      <a:schemeClr val="tx1"/>
                    </a:gs>
                    <a:gs pos="30000">
                      <a:schemeClr val="tx1"/>
                    </a:gs>
                  </a:gsLst>
                  <a:lin ang="5400000" scaled="0"/>
                </a:gradFill>
              </a:rPr>
              <a:t>su</a:t>
            </a:r>
            <a:r>
              <a:rPr lang="en-US" sz="2000" dirty="0">
                <a:gradFill>
                  <a:gsLst>
                    <a:gs pos="2917">
                      <a:schemeClr val="tx1"/>
                    </a:gs>
                    <a:gs pos="30000">
                      <a:schemeClr val="tx1"/>
                    </a:gs>
                  </a:gsLst>
                  <a:lin ang="5400000" scaled="0"/>
                </a:gradFill>
              </a:rPr>
              <a:t> Azure Storage blobs</a:t>
            </a:r>
          </a:p>
        </p:txBody>
      </p:sp>
      <p:pic>
        <p:nvPicPr>
          <p:cNvPr id="7" name="Picture 6" descr="Mobile device running the PolicyConnect mobile app" title="Mobile device">
            <a:extLst>
              <a:ext uri="{FF2B5EF4-FFF2-40B4-BE49-F238E27FC236}">
                <a16:creationId xmlns:a16="http://schemas.microsoft.com/office/drawing/2014/main" id="{7EED6849-0D36-4800-A3E4-F933FC2AB3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3663" y="468688"/>
            <a:ext cx="3414183" cy="6093668"/>
          </a:xfrm>
          <a:prstGeom prst="rect">
            <a:avLst/>
          </a:prstGeom>
        </p:spPr>
      </p:pic>
      <p:sp>
        <p:nvSpPr>
          <p:cNvPr id="9" name="Title 1">
            <a:extLst>
              <a:ext uri="{FF2B5EF4-FFF2-40B4-BE49-F238E27FC236}">
                <a16:creationId xmlns:a16="http://schemas.microsoft.com/office/drawing/2014/main" id="{2B9F9E2D-C3DC-45F9-A02C-29B4EB724E3B}"/>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900" dirty="0">
                <a:cs typeface="Segoe UI" panose="020B0502040204020203" pitchFamily="34" charset="0"/>
              </a:rPr>
              <a:t>Lo soluzione proposta</a:t>
            </a:r>
            <a:endParaRPr lang="it-IT" sz="3236" dirty="0">
              <a:latin typeface="Segoe UI" panose="020B0502040204020203" pitchFamily="34" charset="0"/>
            </a:endParaRPr>
          </a:p>
        </p:txBody>
      </p:sp>
    </p:spTree>
    <p:extLst>
      <p:ext uri="{BB962C8B-B14F-4D97-AF65-F5344CB8AC3E}">
        <p14:creationId xmlns:p14="http://schemas.microsoft.com/office/powerpoint/2010/main" val="2284566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436986" cy="6021248"/>
          </a:xfrm>
        </p:spPr>
        <p:txBody>
          <a:bodyPr>
            <a:normAutofit/>
          </a:bodyPr>
          <a:lstStyle/>
          <a:p>
            <a:pPr marL="0" indent="0">
              <a:buNone/>
            </a:pPr>
            <a:r>
              <a:rPr lang="en-US" sz="3600" dirty="0" err="1">
                <a:solidFill>
                  <a:schemeClr val="tx1"/>
                </a:solidFill>
                <a:latin typeface="+mj-lt"/>
              </a:rPr>
              <a:t>Ricerca</a:t>
            </a:r>
            <a:endParaRPr lang="en-US" sz="3600" dirty="0">
              <a:solidFill>
                <a:schemeClr val="tx1"/>
              </a:solidFill>
              <a:latin typeface="+mj-lt"/>
            </a:endParaRPr>
          </a:p>
          <a:p>
            <a:pPr marL="0" indent="0">
              <a:buNone/>
            </a:pPr>
            <a:endParaRPr lang="en-US" sz="2000" dirty="0">
              <a:solidFill>
                <a:schemeClr val="tx1"/>
              </a:solidFill>
              <a:latin typeface="+mj-lt"/>
            </a:endParaRPr>
          </a:p>
          <a:p>
            <a:r>
              <a:rPr lang="en-US" sz="2800" dirty="0" err="1">
                <a:solidFill>
                  <a:schemeClr val="tx1"/>
                </a:solidFill>
                <a:latin typeface="Segoe UI Semilight" panose="020B0402040204020203" pitchFamily="34" charset="0"/>
                <a:cs typeface="Segoe UI Semilight" panose="020B0402040204020203" pitchFamily="34" charset="0"/>
              </a:rPr>
              <a:t>Arricchire</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l’indice</a:t>
            </a:r>
            <a:r>
              <a:rPr lang="en-US" sz="2800" dirty="0">
                <a:solidFill>
                  <a:schemeClr val="tx1"/>
                </a:solidFill>
                <a:latin typeface="Segoe UI Semilight" panose="020B0402040204020203" pitchFamily="34" charset="0"/>
                <a:cs typeface="Segoe UI Semilight" panose="020B0402040204020203" pitchFamily="34" charset="0"/>
              </a:rPr>
              <a:t> di </a:t>
            </a:r>
            <a:r>
              <a:rPr lang="en-US" sz="2800" dirty="0" err="1">
                <a:solidFill>
                  <a:schemeClr val="tx1"/>
                </a:solidFill>
                <a:latin typeface="Segoe UI Semilight" panose="020B0402040204020203" pitchFamily="34" charset="0"/>
                <a:cs typeface="Segoe UI Semilight" panose="020B0402040204020203" pitchFamily="34" charset="0"/>
              </a:rPr>
              <a:t>ricerca</a:t>
            </a:r>
            <a:r>
              <a:rPr lang="en-US" sz="2800" dirty="0">
                <a:solidFill>
                  <a:schemeClr val="tx1"/>
                </a:solidFill>
                <a:latin typeface="Segoe UI Semilight" panose="020B0402040204020203" pitchFamily="34" charset="0"/>
                <a:cs typeface="Segoe UI Semilight" panose="020B0402040204020203" pitchFamily="34" charset="0"/>
              </a:rPr>
              <a:t> con </a:t>
            </a:r>
            <a:r>
              <a:rPr lang="en-US" sz="2800" dirty="0">
                <a:latin typeface="Segoe UI Semilight" panose="020B0402040204020203" pitchFamily="34" charset="0"/>
                <a:cs typeface="Segoe UI Semilight" panose="020B0402040204020203" pitchFamily="34" charset="0"/>
              </a:rPr>
              <a:t>Azure </a:t>
            </a:r>
            <a:r>
              <a:rPr lang="en-US" sz="2800" dirty="0">
                <a:solidFill>
                  <a:schemeClr val="tx1"/>
                </a:solidFill>
                <a:latin typeface="Segoe UI Semilight" panose="020B0402040204020203" pitchFamily="34" charset="0"/>
                <a:cs typeface="Segoe UI Semilight" panose="020B0402040204020203" pitchFamily="34" charset="0"/>
              </a:rPr>
              <a:t>Cognitive Search</a:t>
            </a:r>
          </a:p>
          <a:p>
            <a:endParaRPr lang="en-US" sz="2800" dirty="0">
              <a:latin typeface="Segoe UI Semilight" panose="020B0402040204020203" pitchFamily="34" charset="0"/>
              <a:cs typeface="Segoe UI Semilight" panose="020B0402040204020203" pitchFamily="34" charset="0"/>
            </a:endParaRPr>
          </a:p>
          <a:p>
            <a:endParaRPr lang="en-US" sz="2800" dirty="0">
              <a:solidFill>
                <a:schemeClr val="tx1"/>
              </a:solidFill>
              <a:latin typeface="Segoe UI Semilight" panose="020B0402040204020203" pitchFamily="34" charset="0"/>
              <a:cs typeface="Segoe UI Semilight" panose="020B0402040204020203" pitchFamily="34" charset="0"/>
            </a:endParaRPr>
          </a:p>
          <a:p>
            <a:endParaRPr lang="en-US" sz="2800" dirty="0">
              <a:latin typeface="Segoe UI Semilight" panose="020B0402040204020203" pitchFamily="34" charset="0"/>
              <a:cs typeface="Segoe UI Semilight" panose="020B0402040204020203" pitchFamily="34" charset="0"/>
            </a:endParaRPr>
          </a:p>
          <a:p>
            <a:endParaRPr lang="en-US" sz="2800" dirty="0">
              <a:solidFill>
                <a:schemeClr val="tx1"/>
              </a:solidFill>
              <a:latin typeface="Segoe UI Semilight" panose="020B0402040204020203" pitchFamily="34" charset="0"/>
              <a:cs typeface="Segoe UI Semilight" panose="020B0402040204020203" pitchFamily="34" charset="0"/>
            </a:endParaRPr>
          </a:p>
          <a:p>
            <a:endParaRPr lang="en-US" sz="2800" dirty="0">
              <a:latin typeface="Segoe UI Semilight" panose="020B0402040204020203" pitchFamily="34" charset="0"/>
              <a:cs typeface="Segoe UI Semilight" panose="020B0402040204020203" pitchFamily="34" charset="0"/>
            </a:endParaRPr>
          </a:p>
          <a:p>
            <a:r>
              <a:rPr lang="en-US" sz="2800" dirty="0">
                <a:latin typeface="Segoe UI Semilight" panose="020B0402040204020203" pitchFamily="34" charset="0"/>
                <a:cs typeface="Segoe UI Semilight" panose="020B0402040204020203" pitchFamily="34" charset="0"/>
              </a:rPr>
              <a:t>Custom cognitive skills</a:t>
            </a:r>
          </a:p>
          <a:p>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8" name="Picture 7" descr="Cognitive Search with Azure Search graphic.">
            <a:extLst>
              <a:ext uri="{FF2B5EF4-FFF2-40B4-BE49-F238E27FC236}">
                <a16:creationId xmlns:a16="http://schemas.microsoft.com/office/drawing/2014/main" id="{8575AE34-2646-4060-B8F8-BE113BEFD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05" y="2714625"/>
            <a:ext cx="10156190" cy="2514600"/>
          </a:xfrm>
          <a:prstGeom prst="rect">
            <a:avLst/>
          </a:prstGeom>
        </p:spPr>
      </p:pic>
      <p:sp>
        <p:nvSpPr>
          <p:cNvPr id="7" name="Title 1">
            <a:extLst>
              <a:ext uri="{FF2B5EF4-FFF2-40B4-BE49-F238E27FC236}">
                <a16:creationId xmlns:a16="http://schemas.microsoft.com/office/drawing/2014/main" id="{636D1CE3-9484-4CD4-BB56-5709E694AEA1}"/>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900" dirty="0">
                <a:cs typeface="Segoe UI" panose="020B0502040204020203" pitchFamily="34" charset="0"/>
              </a:rPr>
              <a:t>Lo soluzione proposta</a:t>
            </a:r>
            <a:endParaRPr lang="it-IT" sz="3236" dirty="0">
              <a:latin typeface="Segoe UI" panose="020B0502040204020203" pitchFamily="34" charset="0"/>
            </a:endParaRPr>
          </a:p>
        </p:txBody>
      </p:sp>
      <p:pic>
        <p:nvPicPr>
          <p:cNvPr id="10" name="Picture 9" descr="Custom cognitive skills using Azure Search and Azure Functions.">
            <a:extLst>
              <a:ext uri="{FF2B5EF4-FFF2-40B4-BE49-F238E27FC236}">
                <a16:creationId xmlns:a16="http://schemas.microsoft.com/office/drawing/2014/main" id="{968589B4-EEB4-43AE-A34B-E0DACC006215}"/>
              </a:ext>
            </a:extLst>
          </p:cNvPr>
          <p:cNvPicPr>
            <a:picLocks noChangeAspect="1"/>
          </p:cNvPicPr>
          <p:nvPr/>
        </p:nvPicPr>
        <p:blipFill>
          <a:blip r:embed="rId4"/>
          <a:stretch>
            <a:fillRect/>
          </a:stretch>
        </p:blipFill>
        <p:spPr>
          <a:xfrm>
            <a:off x="1216478" y="5802944"/>
            <a:ext cx="2012497" cy="935783"/>
          </a:xfrm>
          <a:prstGeom prst="rect">
            <a:avLst/>
          </a:prstGeom>
        </p:spPr>
      </p:pic>
      <p:sp>
        <p:nvSpPr>
          <p:cNvPr id="11" name="TextBox 10">
            <a:extLst>
              <a:ext uri="{FF2B5EF4-FFF2-40B4-BE49-F238E27FC236}">
                <a16:creationId xmlns:a16="http://schemas.microsoft.com/office/drawing/2014/main" id="{C024E4F8-3CAB-4D36-961E-B7C080096AAC}"/>
              </a:ext>
            </a:extLst>
          </p:cNvPr>
          <p:cNvSpPr txBox="1"/>
          <p:nvPr/>
        </p:nvSpPr>
        <p:spPr>
          <a:xfrm>
            <a:off x="3329401" y="5963871"/>
            <a:ext cx="6663594"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Search + Functions</a:t>
            </a:r>
          </a:p>
        </p:txBody>
      </p:sp>
    </p:spTree>
    <p:extLst>
      <p:ext uri="{BB962C8B-B14F-4D97-AF65-F5344CB8AC3E}">
        <p14:creationId xmlns:p14="http://schemas.microsoft.com/office/powerpoint/2010/main" val="2414813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1655840" cy="2799261"/>
          </a:xfrm>
        </p:spPr>
        <p:txBody>
          <a:bodyPr>
            <a:normAutofit/>
          </a:bodyPr>
          <a:lstStyle/>
          <a:p>
            <a:pPr marL="0" indent="0">
              <a:buNone/>
            </a:pPr>
            <a:r>
              <a:rPr lang="en-US" sz="3600" dirty="0" err="1">
                <a:solidFill>
                  <a:schemeClr val="tx1"/>
                </a:solidFill>
                <a:latin typeface="+mj-lt"/>
              </a:rPr>
              <a:t>Estensibilità</a:t>
            </a:r>
            <a:br>
              <a:rPr lang="en-US" sz="3600" dirty="0">
                <a:solidFill>
                  <a:schemeClr val="tx1"/>
                </a:solidFill>
                <a:latin typeface="+mj-lt"/>
              </a:rPr>
            </a:br>
            <a:endParaRPr lang="en-US" sz="2000" dirty="0">
              <a:solidFill>
                <a:schemeClr val="tx1"/>
              </a:solidFill>
            </a:endParaRPr>
          </a:p>
          <a:p>
            <a:r>
              <a:rPr lang="en-US" sz="2800" dirty="0" err="1">
                <a:solidFill>
                  <a:schemeClr val="tx1"/>
                </a:solidFill>
                <a:latin typeface="Segoe UI Semilight" panose="020B0402040204020203" pitchFamily="34" charset="0"/>
                <a:cs typeface="Segoe UI Semilight" panose="020B0402040204020203" pitchFamily="34" charset="0"/>
              </a:rPr>
              <a:t>Consentire</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agli</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utenti</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aziendali</a:t>
            </a:r>
            <a:r>
              <a:rPr lang="en-US" sz="2800" dirty="0">
                <a:solidFill>
                  <a:schemeClr val="tx1"/>
                </a:solidFill>
                <a:latin typeface="Segoe UI Semilight" panose="020B0402040204020203" pitchFamily="34" charset="0"/>
                <a:cs typeface="Segoe UI Semilight" panose="020B0402040204020203" pitchFamily="34" charset="0"/>
              </a:rPr>
              <a:t> di </a:t>
            </a:r>
            <a:r>
              <a:rPr lang="en-US" sz="2800" dirty="0" err="1">
                <a:solidFill>
                  <a:schemeClr val="tx1"/>
                </a:solidFill>
                <a:latin typeface="Segoe UI Semilight" panose="020B0402040204020203" pitchFamily="34" charset="0"/>
                <a:cs typeface="Segoe UI Semilight" panose="020B0402040204020203" pitchFamily="34" charset="0"/>
              </a:rPr>
              <a:t>creare</a:t>
            </a:r>
            <a:r>
              <a:rPr lang="en-US" sz="2800" dirty="0">
                <a:solidFill>
                  <a:schemeClr val="tx1"/>
                </a:solidFill>
                <a:latin typeface="Segoe UI Semilight" panose="020B0402040204020203" pitchFamily="34" charset="0"/>
                <a:cs typeface="Segoe UI Semilight" panose="020B0402040204020203" pitchFamily="34" charset="0"/>
              </a:rPr>
              <a:t> le </a:t>
            </a:r>
            <a:r>
              <a:rPr lang="en-US" sz="2800" dirty="0" err="1">
                <a:solidFill>
                  <a:schemeClr val="tx1"/>
                </a:solidFill>
                <a:latin typeface="Segoe UI Semilight" panose="020B0402040204020203" pitchFamily="34" charset="0"/>
                <a:cs typeface="Segoe UI Semilight" panose="020B0402040204020203" pitchFamily="34" charset="0"/>
              </a:rPr>
              <a:t>proprie</a:t>
            </a:r>
            <a:r>
              <a:rPr lang="en-US" sz="2800" dirty="0">
                <a:solidFill>
                  <a:schemeClr val="tx1"/>
                </a:solidFill>
                <a:latin typeface="Segoe UI Semilight" panose="020B0402040204020203" pitchFamily="34" charset="0"/>
                <a:cs typeface="Segoe UI Semilight" panose="020B0402040204020203" pitchFamily="34" charset="0"/>
              </a:rPr>
              <a:t> app mobile per </a:t>
            </a:r>
            <a:r>
              <a:rPr lang="en-US" sz="2800" dirty="0" err="1">
                <a:solidFill>
                  <a:schemeClr val="tx1"/>
                </a:solidFill>
                <a:latin typeface="Segoe UI Semilight" panose="020B0402040204020203" pitchFamily="34" charset="0"/>
                <a:cs typeface="Segoe UI Semilight" panose="020B0402040204020203" pitchFamily="34" charset="0"/>
              </a:rPr>
              <a:t>uso</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interno</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usando</a:t>
            </a:r>
            <a:r>
              <a:rPr lang="en-US" sz="2800" dirty="0">
                <a:solidFill>
                  <a:schemeClr val="tx1"/>
                </a:solidFill>
                <a:latin typeface="Segoe UI Semilight" panose="020B0402040204020203" pitchFamily="34" charset="0"/>
                <a:cs typeface="Segoe UI Semilight" panose="020B0402040204020203" pitchFamily="34" charset="0"/>
              </a:rPr>
              <a:t> PowerApps.</a:t>
            </a:r>
          </a:p>
          <a:p>
            <a:r>
              <a:rPr lang="en-US" sz="2800" dirty="0" err="1">
                <a:solidFill>
                  <a:schemeClr val="tx1"/>
                </a:solidFill>
                <a:latin typeface="Segoe UI Semilight" panose="020B0402040204020203" pitchFamily="34" charset="0"/>
                <a:cs typeface="Segoe UI Semilight" panose="020B0402040204020203" pitchFamily="34" charset="0"/>
              </a:rPr>
              <a:t>Utilizzare</a:t>
            </a:r>
            <a:r>
              <a:rPr lang="en-US" sz="2800" dirty="0">
                <a:solidFill>
                  <a:schemeClr val="tx1"/>
                </a:solidFill>
                <a:latin typeface="Segoe UI Semilight" panose="020B0402040204020203" pitchFamily="34" charset="0"/>
                <a:cs typeface="Segoe UI Semilight" panose="020B0402040204020203" pitchFamily="34" charset="0"/>
              </a:rPr>
              <a:t> Microsoft Flow per </a:t>
            </a:r>
            <a:r>
              <a:rPr lang="en-US" sz="2800" dirty="0" err="1">
                <a:solidFill>
                  <a:schemeClr val="tx1"/>
                </a:solidFill>
                <a:latin typeface="Segoe UI Semilight" panose="020B0402040204020203" pitchFamily="34" charset="0"/>
                <a:cs typeface="Segoe UI Semilight" panose="020B0402040204020203" pitchFamily="34" charset="0"/>
              </a:rPr>
              <a:t>creare</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processi</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automatizzati</a:t>
            </a:r>
            <a:r>
              <a:rPr lang="en-US" sz="2800" dirty="0">
                <a:solidFill>
                  <a:schemeClr val="tx1"/>
                </a:solidFill>
                <a:latin typeface="Segoe UI Semilight" panose="020B0402040204020203" pitchFamily="34" charset="0"/>
                <a:cs typeface="Segoe UI Semilight" panose="020B0402040204020203" pitchFamily="34" charset="0"/>
              </a:rPr>
              <a:t> ad-hoc.</a:t>
            </a:r>
          </a:p>
          <a:p>
            <a:pPr marL="0" indent="0">
              <a:spcAft>
                <a:spcPts val="882"/>
              </a:spcAft>
              <a:buNone/>
            </a:pPr>
            <a:endParaRPr lang="en-US" sz="1800" dirty="0">
              <a:solidFill>
                <a:schemeClr val="tx1"/>
              </a:solidFill>
            </a:endParaRPr>
          </a:p>
        </p:txBody>
      </p:sp>
      <p:pic>
        <p:nvPicPr>
          <p:cNvPr id="8" name="Picture 7" descr="Flow plus PowerApps">
            <a:extLst>
              <a:ext uri="{FF2B5EF4-FFF2-40B4-BE49-F238E27FC236}">
                <a16:creationId xmlns:a16="http://schemas.microsoft.com/office/drawing/2014/main" id="{516884C9-0D52-459D-B873-E7F3ADAF510A}"/>
              </a:ext>
            </a:extLst>
          </p:cNvPr>
          <p:cNvPicPr>
            <a:picLocks noChangeAspect="1"/>
          </p:cNvPicPr>
          <p:nvPr/>
        </p:nvPicPr>
        <p:blipFill>
          <a:blip r:embed="rId3"/>
          <a:stretch>
            <a:fillRect/>
          </a:stretch>
        </p:blipFill>
        <p:spPr>
          <a:xfrm>
            <a:off x="3070821" y="3988438"/>
            <a:ext cx="6050357" cy="1963926"/>
          </a:xfrm>
          <a:prstGeom prst="rect">
            <a:avLst/>
          </a:prstGeom>
        </p:spPr>
      </p:pic>
      <p:sp>
        <p:nvSpPr>
          <p:cNvPr id="7" name="Title 1">
            <a:extLst>
              <a:ext uri="{FF2B5EF4-FFF2-40B4-BE49-F238E27FC236}">
                <a16:creationId xmlns:a16="http://schemas.microsoft.com/office/drawing/2014/main" id="{9F33B5DF-8D18-472B-BB0C-09A31133186B}"/>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900" dirty="0">
                <a:cs typeface="Segoe UI" panose="020B0502040204020203" pitchFamily="34" charset="0"/>
              </a:rPr>
              <a:t>Lo soluzione proposta</a:t>
            </a:r>
            <a:endParaRPr lang="it-IT" sz="3236" dirty="0">
              <a:latin typeface="Segoe UI" panose="020B0502040204020203" pitchFamily="34" charset="0"/>
            </a:endParaRPr>
          </a:p>
        </p:txBody>
      </p:sp>
    </p:spTree>
    <p:extLst>
      <p:ext uri="{BB962C8B-B14F-4D97-AF65-F5344CB8AC3E}">
        <p14:creationId xmlns:p14="http://schemas.microsoft.com/office/powerpoint/2010/main" val="241353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1" y="1189177"/>
            <a:ext cx="7928194" cy="5432182"/>
          </a:xfrm>
        </p:spPr>
        <p:txBody>
          <a:bodyPr>
            <a:normAutofit lnSpcReduction="10000"/>
          </a:bodyPr>
          <a:lstStyle/>
          <a:p>
            <a:pPr marL="0" indent="0">
              <a:buNone/>
            </a:pPr>
            <a:r>
              <a:rPr lang="en-US" sz="3600" dirty="0" err="1">
                <a:solidFill>
                  <a:schemeClr val="tx1"/>
                </a:solidFill>
                <a:latin typeface="+mj-lt"/>
              </a:rPr>
              <a:t>Estensibilità</a:t>
            </a:r>
            <a:br>
              <a:rPr lang="en-US" sz="3600" dirty="0">
                <a:solidFill>
                  <a:schemeClr val="tx1"/>
                </a:solidFill>
                <a:latin typeface="+mj-lt"/>
              </a:rPr>
            </a:br>
            <a:endParaRPr lang="en-US" sz="2000" dirty="0">
              <a:solidFill>
                <a:schemeClr val="tx1"/>
              </a:solidFill>
              <a:latin typeface="+mj-lt"/>
            </a:endParaRPr>
          </a:p>
          <a:p>
            <a:pPr marL="0" indent="0">
              <a:buNone/>
            </a:pPr>
            <a:r>
              <a:rPr lang="en-US" sz="2800" dirty="0" err="1">
                <a:solidFill>
                  <a:schemeClr val="tx1"/>
                </a:solidFill>
                <a:latin typeface="Segoe UI Semilight" panose="020B0402040204020203" pitchFamily="34" charset="0"/>
                <a:cs typeface="Segoe UI Semilight" panose="020B0402040204020203" pitchFamily="34" charset="0"/>
              </a:rPr>
              <a:t>Gli</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utenti</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aziendali</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possono</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creare</a:t>
            </a:r>
            <a:r>
              <a:rPr lang="en-US" sz="2800" dirty="0">
                <a:solidFill>
                  <a:schemeClr val="tx1"/>
                </a:solidFill>
                <a:latin typeface="Segoe UI Semilight" panose="020B0402040204020203" pitchFamily="34" charset="0"/>
                <a:cs typeface="Segoe UI Semilight" panose="020B0402040204020203" pitchFamily="34" charset="0"/>
              </a:rPr>
              <a:t> un workflow di email </a:t>
            </a:r>
            <a:r>
              <a:rPr lang="en-US" sz="2800" dirty="0" err="1">
                <a:solidFill>
                  <a:schemeClr val="tx1"/>
                </a:solidFill>
                <a:latin typeface="Segoe UI Semilight" panose="020B0402040204020203" pitchFamily="34" charset="0"/>
                <a:cs typeface="Segoe UI Semilight" panose="020B0402040204020203" pitchFamily="34" charset="0"/>
              </a:rPr>
              <a:t>automatizzandolo</a:t>
            </a:r>
            <a:r>
              <a:rPr lang="en-US" sz="2800" dirty="0">
                <a:solidFill>
                  <a:schemeClr val="tx1"/>
                </a:solidFill>
                <a:latin typeface="Segoe UI Semilight" panose="020B0402040204020203" pitchFamily="34" charset="0"/>
                <a:cs typeface="Segoe UI Semilight" panose="020B0402040204020203" pitchFamily="34" charset="0"/>
              </a:rPr>
              <a:t> con Microsoft Flow in 3 semplice </a:t>
            </a:r>
            <a:r>
              <a:rPr lang="en-US" sz="2800" dirty="0" err="1">
                <a:solidFill>
                  <a:schemeClr val="tx1"/>
                </a:solidFill>
                <a:latin typeface="Segoe UI Semilight" panose="020B0402040204020203" pitchFamily="34" charset="0"/>
                <a:cs typeface="Segoe UI Semilight" panose="020B0402040204020203" pitchFamily="34" charset="0"/>
              </a:rPr>
              <a:t>passaggi</a:t>
            </a:r>
            <a:r>
              <a:rPr lang="en-US" sz="2800" dirty="0">
                <a:solidFill>
                  <a:schemeClr val="tx1"/>
                </a:solidFill>
                <a:latin typeface="Segoe UI Semilight" panose="020B0402040204020203" pitchFamily="34" charset="0"/>
                <a:cs typeface="Segoe UI Semilight" panose="020B0402040204020203" pitchFamily="34" charset="0"/>
              </a:rPr>
              <a:t>:</a:t>
            </a:r>
          </a:p>
          <a:p>
            <a:pPr marL="793345" lvl="1" indent="-457200">
              <a:buFont typeface="+mj-lt"/>
              <a:buAutoNum type="arabicPeriod"/>
            </a:pPr>
            <a:endParaRPr lang="en-US" sz="2200" dirty="0">
              <a:solidFill>
                <a:schemeClr val="tx1"/>
              </a:solidFill>
              <a:latin typeface="Segoe UI Semilight" panose="020B0402040204020203" pitchFamily="34" charset="0"/>
              <a:cs typeface="Segoe UI Semilight" panose="020B0402040204020203" pitchFamily="34" charset="0"/>
            </a:endParaRPr>
          </a:p>
          <a:p>
            <a:pPr marL="793345" lvl="1" indent="-457200">
              <a:buFont typeface="+mj-lt"/>
              <a:buAutoNum type="arabicPeriod"/>
            </a:pPr>
            <a:r>
              <a:rPr lang="en-US" sz="2400" dirty="0" err="1">
                <a:solidFill>
                  <a:schemeClr val="tx1"/>
                </a:solidFill>
                <a:latin typeface="Segoe UI Semilight" panose="020B0402040204020203" pitchFamily="34" charset="0"/>
                <a:cs typeface="Segoe UI Semilight" panose="020B0402040204020203" pitchFamily="34" charset="0"/>
              </a:rPr>
              <a:t>Creare</a:t>
            </a:r>
            <a:r>
              <a:rPr lang="en-US" sz="2400" dirty="0">
                <a:solidFill>
                  <a:schemeClr val="tx1"/>
                </a:solidFill>
                <a:latin typeface="Segoe UI Semilight" panose="020B0402040204020203" pitchFamily="34" charset="0"/>
                <a:cs typeface="Segoe UI Semilight" panose="020B0402040204020203" pitchFamily="34" charset="0"/>
              </a:rPr>
              <a:t> un nuovo </a:t>
            </a:r>
            <a:r>
              <a:rPr lang="en-US" sz="2400" dirty="0" err="1">
                <a:solidFill>
                  <a:schemeClr val="tx1"/>
                </a:solidFill>
                <a:latin typeface="Segoe UI Semilight" panose="020B0402040204020203" pitchFamily="34" charset="0"/>
                <a:cs typeface="Segoe UI Semilight" panose="020B0402040204020203" pitchFamily="34" charset="0"/>
              </a:rPr>
              <a:t>flusso</a:t>
            </a:r>
            <a:r>
              <a:rPr lang="en-US" sz="2400" dirty="0">
                <a:solidFill>
                  <a:schemeClr val="tx1"/>
                </a:solidFill>
                <a:latin typeface="Segoe UI Semilight" panose="020B0402040204020203" pitchFamily="34" charset="0"/>
                <a:cs typeface="Segoe UI Semilight" panose="020B0402040204020203" pitchFamily="34" charset="0"/>
              </a:rPr>
              <a:t> </a:t>
            </a:r>
            <a:r>
              <a:rPr lang="en-US" sz="2400" dirty="0" err="1">
                <a:solidFill>
                  <a:schemeClr val="tx1"/>
                </a:solidFill>
                <a:latin typeface="Segoe UI Semilight" panose="020B0402040204020203" pitchFamily="34" charset="0"/>
                <a:cs typeface="Segoe UI Semilight" panose="020B0402040204020203" pitchFamily="34" charset="0"/>
              </a:rPr>
              <a:t>che</a:t>
            </a:r>
            <a:r>
              <a:rPr lang="en-US" sz="2400" dirty="0">
                <a:solidFill>
                  <a:schemeClr val="tx1"/>
                </a:solidFill>
                <a:latin typeface="Segoe UI Semilight" panose="020B0402040204020203" pitchFamily="34" charset="0"/>
                <a:cs typeface="Segoe UI Semilight" panose="020B0402040204020203" pitchFamily="34" charset="0"/>
              </a:rPr>
              <a:t> </a:t>
            </a:r>
            <a:r>
              <a:rPr lang="en-US" sz="2400" dirty="0" err="1">
                <a:solidFill>
                  <a:schemeClr val="tx1"/>
                </a:solidFill>
                <a:latin typeface="Segoe UI Semilight" panose="020B0402040204020203" pitchFamily="34" charset="0"/>
                <a:cs typeface="Segoe UI Semilight" panose="020B0402040204020203" pitchFamily="34" charset="0"/>
              </a:rPr>
              <a:t>inizia</a:t>
            </a:r>
            <a:r>
              <a:rPr lang="en-US" sz="2400" dirty="0">
                <a:solidFill>
                  <a:schemeClr val="tx1"/>
                </a:solidFill>
                <a:latin typeface="Segoe UI Semilight" panose="020B0402040204020203" pitchFamily="34" charset="0"/>
                <a:cs typeface="Segoe UI Semilight" panose="020B0402040204020203" pitchFamily="34" charset="0"/>
              </a:rPr>
              <a:t> con Office 365, ad </a:t>
            </a:r>
            <a:r>
              <a:rPr lang="en-US" sz="2400" dirty="0" err="1">
                <a:solidFill>
                  <a:schemeClr val="tx1"/>
                </a:solidFill>
                <a:latin typeface="Segoe UI Semilight" panose="020B0402040204020203" pitchFamily="34" charset="0"/>
                <a:cs typeface="Segoe UI Semilight" panose="020B0402040204020203" pitchFamily="34" charset="0"/>
              </a:rPr>
              <a:t>ogni</a:t>
            </a:r>
            <a:r>
              <a:rPr lang="en-US" sz="2400" dirty="0">
                <a:solidFill>
                  <a:schemeClr val="tx1"/>
                </a:solidFill>
                <a:latin typeface="Segoe UI Semilight" panose="020B0402040204020203" pitchFamily="34" charset="0"/>
                <a:cs typeface="Segoe UI Semilight" panose="020B0402040204020203" pitchFamily="34" charset="0"/>
              </a:rPr>
              <a:t> </a:t>
            </a:r>
            <a:r>
              <a:rPr lang="en-US" sz="2400" dirty="0" err="1">
                <a:solidFill>
                  <a:schemeClr val="tx1"/>
                </a:solidFill>
                <a:latin typeface="Segoe UI Semilight" panose="020B0402040204020203" pitchFamily="34" charset="0"/>
                <a:cs typeface="Segoe UI Semilight" panose="020B0402040204020203" pitchFamily="34" charset="0"/>
              </a:rPr>
              <a:t>nuova</a:t>
            </a:r>
            <a:r>
              <a:rPr lang="en-US" sz="2400" dirty="0">
                <a:solidFill>
                  <a:schemeClr val="tx1"/>
                </a:solidFill>
                <a:latin typeface="Segoe UI Semilight" panose="020B0402040204020203" pitchFamily="34" charset="0"/>
                <a:cs typeface="Segoe UI Semilight" panose="020B0402040204020203" pitchFamily="34" charset="0"/>
              </a:rPr>
              <a:t> email con flag Alta </a:t>
            </a:r>
            <a:r>
              <a:rPr lang="en-US" sz="2400" dirty="0" err="1">
                <a:solidFill>
                  <a:schemeClr val="tx1"/>
                </a:solidFill>
                <a:latin typeface="Segoe UI Semilight" panose="020B0402040204020203" pitchFamily="34" charset="0"/>
                <a:cs typeface="Segoe UI Semilight" panose="020B0402040204020203" pitchFamily="34" charset="0"/>
              </a:rPr>
              <a:t>priorità</a:t>
            </a:r>
            <a:r>
              <a:rPr lang="en-US" sz="2400" dirty="0">
                <a:solidFill>
                  <a:schemeClr val="tx1"/>
                </a:solidFill>
                <a:latin typeface="Segoe UI Semilight" panose="020B0402040204020203" pitchFamily="34" charset="0"/>
                <a:cs typeface="Segoe UI Semilight" panose="020B0402040204020203" pitchFamily="34" charset="0"/>
              </a:rPr>
              <a:t>.</a:t>
            </a:r>
          </a:p>
          <a:p>
            <a:pPr marL="793345" lvl="1" indent="-457200">
              <a:buFont typeface="+mj-lt"/>
              <a:buAutoNum type="arabicPeriod"/>
            </a:pPr>
            <a:endParaRPr lang="en-US" sz="2400" dirty="0">
              <a:solidFill>
                <a:schemeClr val="tx1"/>
              </a:solidFill>
              <a:latin typeface="Segoe UI Semilight" panose="020B0402040204020203" pitchFamily="34" charset="0"/>
              <a:cs typeface="Segoe UI Semilight" panose="020B0402040204020203" pitchFamily="34" charset="0"/>
            </a:endParaRPr>
          </a:p>
          <a:p>
            <a:pPr marL="793345" lvl="1" indent="-457200">
              <a:buFont typeface="+mj-lt"/>
              <a:buAutoNum type="arabicPeriod"/>
            </a:pPr>
            <a:r>
              <a:rPr lang="en-US" sz="2400" dirty="0" err="1">
                <a:solidFill>
                  <a:schemeClr val="tx1"/>
                </a:solidFill>
                <a:latin typeface="Segoe UI Semilight" panose="020B0402040204020203" pitchFamily="34" charset="0"/>
                <a:cs typeface="Segoe UI Semilight" panose="020B0402040204020203" pitchFamily="34" charset="0"/>
              </a:rPr>
              <a:t>Inviare</a:t>
            </a:r>
            <a:r>
              <a:rPr lang="en-US" sz="2400" dirty="0">
                <a:solidFill>
                  <a:schemeClr val="tx1"/>
                </a:solidFill>
                <a:latin typeface="Segoe UI Semilight" panose="020B0402040204020203" pitchFamily="34" charset="0"/>
                <a:cs typeface="Segoe UI Semilight" panose="020B0402040204020203" pitchFamily="34" charset="0"/>
              </a:rPr>
              <a:t> una </a:t>
            </a:r>
            <a:r>
              <a:rPr lang="en-US" sz="2400" dirty="0" err="1">
                <a:solidFill>
                  <a:schemeClr val="tx1"/>
                </a:solidFill>
                <a:latin typeface="Segoe UI Semilight" panose="020B0402040204020203" pitchFamily="34" charset="0"/>
                <a:cs typeface="Segoe UI Semilight" panose="020B0402040204020203" pitchFamily="34" charset="0"/>
              </a:rPr>
              <a:t>notifica</a:t>
            </a:r>
            <a:r>
              <a:rPr lang="en-US" sz="2400" dirty="0">
                <a:solidFill>
                  <a:schemeClr val="tx1"/>
                </a:solidFill>
                <a:latin typeface="Segoe UI Semilight" panose="020B0402040204020203" pitchFamily="34" charset="0"/>
                <a:cs typeface="Segoe UI Semilight" panose="020B0402040204020203" pitchFamily="34" charset="0"/>
              </a:rPr>
              <a:t> push </a:t>
            </a:r>
            <a:r>
              <a:rPr lang="en-US" sz="2400" dirty="0" err="1">
                <a:solidFill>
                  <a:schemeClr val="tx1"/>
                </a:solidFill>
                <a:latin typeface="Segoe UI Semilight" panose="020B0402040204020203" pitchFamily="34" charset="0"/>
                <a:cs typeface="Segoe UI Semilight" panose="020B0402040204020203" pitchFamily="34" charset="0"/>
              </a:rPr>
              <a:t>utilizzando</a:t>
            </a:r>
            <a:r>
              <a:rPr lang="en-US" sz="2400" dirty="0">
                <a:solidFill>
                  <a:schemeClr val="tx1"/>
                </a:solidFill>
                <a:latin typeface="Segoe UI Semilight" panose="020B0402040204020203" pitchFamily="34" charset="0"/>
                <a:cs typeface="Segoe UI Semilight" panose="020B0402040204020203" pitchFamily="34" charset="0"/>
              </a:rPr>
              <a:t> </a:t>
            </a:r>
            <a:r>
              <a:rPr lang="en-US" sz="2400" dirty="0" err="1">
                <a:solidFill>
                  <a:schemeClr val="tx1"/>
                </a:solidFill>
                <a:latin typeface="Segoe UI Semilight" panose="020B0402040204020203" pitchFamily="34" charset="0"/>
                <a:cs typeface="Segoe UI Semilight" panose="020B0402040204020203" pitchFamily="34" charset="0"/>
              </a:rPr>
              <a:t>l’oggetto</a:t>
            </a:r>
            <a:r>
              <a:rPr lang="en-US" sz="2400" dirty="0">
                <a:solidFill>
                  <a:schemeClr val="tx1"/>
                </a:solidFill>
                <a:latin typeface="Segoe UI Semilight" panose="020B0402040204020203" pitchFamily="34" charset="0"/>
                <a:cs typeface="Segoe UI Semilight" panose="020B0402040204020203" pitchFamily="34" charset="0"/>
              </a:rPr>
              <a:t> e </a:t>
            </a:r>
            <a:r>
              <a:rPr lang="en-US" sz="2400" dirty="0" err="1">
                <a:solidFill>
                  <a:schemeClr val="tx1"/>
                </a:solidFill>
                <a:latin typeface="Segoe UI Semilight" panose="020B0402040204020203" pitchFamily="34" charset="0"/>
                <a:cs typeface="Segoe UI Semilight" panose="020B0402040204020203" pitchFamily="34" charset="0"/>
              </a:rPr>
              <a:t>il</a:t>
            </a:r>
            <a:r>
              <a:rPr lang="en-US" sz="2400" dirty="0">
                <a:solidFill>
                  <a:schemeClr val="tx1"/>
                </a:solidFill>
                <a:latin typeface="Segoe UI Semilight" panose="020B0402040204020203" pitchFamily="34" charset="0"/>
                <a:cs typeface="Segoe UI Semilight" panose="020B0402040204020203" pitchFamily="34" charset="0"/>
              </a:rPr>
              <a:t> </a:t>
            </a:r>
            <a:r>
              <a:rPr lang="en-US" sz="2400" dirty="0" err="1">
                <a:solidFill>
                  <a:schemeClr val="tx1"/>
                </a:solidFill>
                <a:latin typeface="Segoe UI Semilight" panose="020B0402040204020203" pitchFamily="34" charset="0"/>
                <a:cs typeface="Segoe UI Semilight" panose="020B0402040204020203" pitchFamily="34" charset="0"/>
              </a:rPr>
              <a:t>mittente</a:t>
            </a:r>
            <a:r>
              <a:rPr lang="en-US" sz="2400" dirty="0">
                <a:solidFill>
                  <a:schemeClr val="tx1"/>
                </a:solidFill>
                <a:latin typeface="Segoe UI Semilight" panose="020B0402040204020203" pitchFamily="34" charset="0"/>
                <a:cs typeface="Segoe UI Semilight" panose="020B0402040204020203" pitchFamily="34" charset="0"/>
              </a:rPr>
              <a:t> dell’ email.</a:t>
            </a:r>
          </a:p>
          <a:p>
            <a:pPr marL="793345" lvl="1" indent="-457200">
              <a:buFont typeface="+mj-lt"/>
              <a:buAutoNum type="arabicPeriod"/>
            </a:pPr>
            <a:endParaRPr lang="en-US" sz="2400" dirty="0">
              <a:solidFill>
                <a:schemeClr val="tx1"/>
              </a:solidFill>
              <a:latin typeface="Segoe UI Semilight" panose="020B0402040204020203" pitchFamily="34" charset="0"/>
              <a:cs typeface="Segoe UI Semilight" panose="020B0402040204020203" pitchFamily="34" charset="0"/>
            </a:endParaRPr>
          </a:p>
          <a:p>
            <a:pPr marL="793345" lvl="1" indent="-457200">
              <a:buFont typeface="+mj-lt"/>
              <a:buAutoNum type="arabicPeriod"/>
            </a:pPr>
            <a:r>
              <a:rPr lang="en-US" sz="2400" dirty="0" err="1">
                <a:solidFill>
                  <a:schemeClr val="tx1"/>
                </a:solidFill>
                <a:latin typeface="Segoe UI Semilight" panose="020B0402040204020203" pitchFamily="34" charset="0"/>
                <a:cs typeface="Segoe UI Semilight" panose="020B0402040204020203" pitchFamily="34" charset="0"/>
              </a:rPr>
              <a:t>L’utente</a:t>
            </a:r>
            <a:r>
              <a:rPr lang="en-US" sz="2400" dirty="0">
                <a:solidFill>
                  <a:schemeClr val="tx1"/>
                </a:solidFill>
                <a:latin typeface="Segoe UI Semilight" panose="020B0402040204020203" pitchFamily="34" charset="0"/>
                <a:cs typeface="Segoe UI Semilight" panose="020B0402040204020203" pitchFamily="34" charset="0"/>
              </a:rPr>
              <a:t> </a:t>
            </a:r>
            <a:r>
              <a:rPr lang="en-US" sz="2400" dirty="0" err="1">
                <a:solidFill>
                  <a:schemeClr val="tx1"/>
                </a:solidFill>
                <a:latin typeface="Segoe UI Semilight" panose="020B0402040204020203" pitchFamily="34" charset="0"/>
                <a:cs typeface="Segoe UI Semilight" panose="020B0402040204020203" pitchFamily="34" charset="0"/>
              </a:rPr>
              <a:t>installa</a:t>
            </a:r>
            <a:r>
              <a:rPr lang="en-US" sz="2400" dirty="0">
                <a:solidFill>
                  <a:schemeClr val="tx1"/>
                </a:solidFill>
                <a:latin typeface="Segoe UI Semilight" panose="020B0402040204020203" pitchFamily="34" charset="0"/>
                <a:cs typeface="Segoe UI Semilight" panose="020B0402040204020203" pitchFamily="34" charset="0"/>
              </a:rPr>
              <a:t> </a:t>
            </a:r>
            <a:r>
              <a:rPr lang="en-US" sz="2400" dirty="0" err="1">
                <a:solidFill>
                  <a:schemeClr val="tx1"/>
                </a:solidFill>
                <a:latin typeface="Segoe UI Semilight" panose="020B0402040204020203" pitchFamily="34" charset="0"/>
                <a:cs typeface="Segoe UI Semilight" panose="020B0402040204020203" pitchFamily="34" charset="0"/>
              </a:rPr>
              <a:t>l’app</a:t>
            </a:r>
            <a:r>
              <a:rPr lang="en-US" sz="2400" dirty="0">
                <a:solidFill>
                  <a:schemeClr val="tx1"/>
                </a:solidFill>
                <a:latin typeface="Segoe UI Semilight" panose="020B0402040204020203" pitchFamily="34" charset="0"/>
                <a:cs typeface="Segoe UI Semilight" panose="020B0402040204020203" pitchFamily="34" charset="0"/>
              </a:rPr>
              <a:t> Microsoft Flow per </a:t>
            </a:r>
            <a:r>
              <a:rPr lang="en-US" sz="2400" dirty="0" err="1">
                <a:solidFill>
                  <a:schemeClr val="tx1"/>
                </a:solidFill>
                <a:latin typeface="Segoe UI Semilight" panose="020B0402040204020203" pitchFamily="34" charset="0"/>
                <a:cs typeface="Segoe UI Semilight" panose="020B0402040204020203" pitchFamily="34" charset="0"/>
              </a:rPr>
              <a:t>ricevere</a:t>
            </a:r>
            <a:r>
              <a:rPr lang="en-US" sz="2400" dirty="0">
                <a:solidFill>
                  <a:schemeClr val="tx1"/>
                </a:solidFill>
                <a:latin typeface="Segoe UI Semilight" panose="020B0402040204020203" pitchFamily="34" charset="0"/>
                <a:cs typeface="Segoe UI Semilight" panose="020B0402040204020203" pitchFamily="34" charset="0"/>
              </a:rPr>
              <a:t> la </a:t>
            </a:r>
            <a:r>
              <a:rPr lang="en-US" sz="2400" dirty="0" err="1">
                <a:solidFill>
                  <a:schemeClr val="tx1"/>
                </a:solidFill>
                <a:latin typeface="Segoe UI Semilight" panose="020B0402040204020203" pitchFamily="34" charset="0"/>
                <a:cs typeface="Segoe UI Semilight" panose="020B0402040204020203" pitchFamily="34" charset="0"/>
              </a:rPr>
              <a:t>notifica</a:t>
            </a:r>
            <a:r>
              <a:rPr lang="en-US" sz="2400" dirty="0">
                <a:solidFill>
                  <a:schemeClr val="tx1"/>
                </a:solidFill>
                <a:latin typeface="Segoe UI Semilight" panose="020B0402040204020203" pitchFamily="34" charset="0"/>
                <a:cs typeface="Segoe UI Semilight" panose="020B0402040204020203" pitchFamily="34" charset="0"/>
              </a:rPr>
              <a:t>.</a:t>
            </a:r>
          </a:p>
          <a:p>
            <a:pPr marL="0" indent="0">
              <a:spcAft>
                <a:spcPts val="882"/>
              </a:spcAft>
              <a:buNone/>
            </a:pPr>
            <a:endParaRPr lang="en-US" sz="1800" dirty="0">
              <a:solidFill>
                <a:schemeClr val="tx1"/>
              </a:solidFill>
            </a:endParaRPr>
          </a:p>
        </p:txBody>
      </p:sp>
      <p:pic>
        <p:nvPicPr>
          <p:cNvPr id="5" name="Picture 4" descr="Extensibility icons">
            <a:extLst>
              <a:ext uri="{FF2B5EF4-FFF2-40B4-BE49-F238E27FC236}">
                <a16:creationId xmlns:a16="http://schemas.microsoft.com/office/drawing/2014/main" id="{456F566B-6CEA-471C-B8CE-86295A934A46}"/>
              </a:ext>
            </a:extLst>
          </p:cNvPr>
          <p:cNvPicPr>
            <a:picLocks noChangeAspect="1"/>
          </p:cNvPicPr>
          <p:nvPr/>
        </p:nvPicPr>
        <p:blipFill>
          <a:blip r:embed="rId3"/>
          <a:stretch>
            <a:fillRect/>
          </a:stretch>
        </p:blipFill>
        <p:spPr>
          <a:xfrm>
            <a:off x="9423441" y="471948"/>
            <a:ext cx="1908875" cy="5914103"/>
          </a:xfrm>
          <a:prstGeom prst="rect">
            <a:avLst/>
          </a:prstGeom>
        </p:spPr>
      </p:pic>
      <p:sp>
        <p:nvSpPr>
          <p:cNvPr id="7" name="Title 1">
            <a:extLst>
              <a:ext uri="{FF2B5EF4-FFF2-40B4-BE49-F238E27FC236}">
                <a16:creationId xmlns:a16="http://schemas.microsoft.com/office/drawing/2014/main" id="{388DA880-910E-4157-B043-ADD65F69F580}"/>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900" dirty="0">
                <a:cs typeface="Segoe UI" panose="020B0502040204020203" pitchFamily="34" charset="0"/>
              </a:rPr>
              <a:t>Lo soluzione proposta</a:t>
            </a:r>
            <a:endParaRPr lang="it-IT" sz="3236" dirty="0">
              <a:latin typeface="Segoe UI" panose="020B0502040204020203" pitchFamily="34" charset="0"/>
            </a:endParaRPr>
          </a:p>
        </p:txBody>
      </p:sp>
    </p:spTree>
    <p:extLst>
      <p:ext uri="{BB962C8B-B14F-4D97-AF65-F5344CB8AC3E}">
        <p14:creationId xmlns:p14="http://schemas.microsoft.com/office/powerpoint/2010/main" val="2367442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6858" y="1085193"/>
            <a:ext cx="10613666" cy="5466112"/>
          </a:xfrm>
          <a:prstGeom prst="rect">
            <a:avLst/>
          </a:prstGeom>
          <a:noFill/>
        </p:spPr>
        <p:txBody>
          <a:bodyPr wrap="square" lIns="182880" tIns="146304" rIns="182880" bIns="146304" rtlCol="0">
            <a:spAutoFit/>
          </a:bodyPr>
          <a:lstStyle/>
          <a:p>
            <a:pPr marL="1028700" lvl="1" indent="-571500">
              <a:buFont typeface="Arial" panose="020B0604020202020204" pitchFamily="34" charset="0"/>
              <a:buChar char="•"/>
            </a:pPr>
            <a:r>
              <a:rPr lang="it-IT" sz="2400" dirty="0">
                <a:latin typeface="Segoe UI Semilight" panose="020B0402040204020203" pitchFamily="34" charset="0"/>
                <a:cs typeface="Segoe UI Semilight" panose="020B0402040204020203" pitchFamily="34" charset="0"/>
              </a:rPr>
              <a:t>Come possiamo automatizzare i nostri processi??</a:t>
            </a:r>
          </a:p>
          <a:p>
            <a:pPr marL="907645" lvl="1" indent="-571500">
              <a:buFont typeface="Arial" panose="020B0604020202020204" pitchFamily="34" charset="0"/>
              <a:buChar char="•"/>
            </a:pPr>
            <a:endParaRPr lang="it-IT" sz="2400" dirty="0">
              <a:latin typeface="Segoe UI Semilight" panose="020B0402040204020203" pitchFamily="34" charset="0"/>
              <a:cs typeface="Segoe UI Semilight" panose="020B0402040204020203" pitchFamily="34" charset="0"/>
            </a:endParaRPr>
          </a:p>
          <a:p>
            <a:pPr marL="1028700" lvl="1" indent="-571500">
              <a:buFont typeface="Arial" panose="020B0604020202020204" pitchFamily="34" charset="0"/>
              <a:buChar char="•"/>
            </a:pPr>
            <a:r>
              <a:rPr lang="it-IT" sz="2400" dirty="0">
                <a:latin typeface="Segoe UI Semilight" panose="020B0402040204020203" pitchFamily="34" charset="0"/>
                <a:cs typeface="Segoe UI Semilight" panose="020B0402040204020203" pitchFamily="34" charset="0"/>
              </a:rPr>
              <a:t>Microsoft Flow sostituirà </a:t>
            </a:r>
            <a:r>
              <a:rPr lang="it-IT" sz="2400" dirty="0" err="1">
                <a:latin typeface="Segoe UI Semilight" panose="020B0402040204020203" pitchFamily="34" charset="0"/>
                <a:cs typeface="Segoe UI Semilight" panose="020B0402040204020203" pitchFamily="34" charset="0"/>
              </a:rPr>
              <a:t>Logic</a:t>
            </a:r>
            <a:r>
              <a:rPr lang="it-IT" sz="2400" dirty="0">
                <a:latin typeface="Segoe UI Semilight" panose="020B0402040204020203" pitchFamily="34" charset="0"/>
                <a:cs typeface="Segoe UI Semilight" panose="020B0402040204020203" pitchFamily="34" charset="0"/>
              </a:rPr>
              <a:t> Apps?</a:t>
            </a:r>
          </a:p>
          <a:p>
            <a:pPr marL="1028700" lvl="1" indent="-571500">
              <a:buFont typeface="Arial" panose="020B0604020202020204" pitchFamily="34" charset="0"/>
              <a:buChar char="•"/>
            </a:pPr>
            <a:endParaRPr lang="it-IT" sz="2400" dirty="0">
              <a:latin typeface="Segoe UI Semilight" panose="020B0402040204020203" pitchFamily="34" charset="0"/>
              <a:cs typeface="Segoe UI Semilight" panose="020B0402040204020203" pitchFamily="34" charset="0"/>
            </a:endParaRPr>
          </a:p>
          <a:p>
            <a:pPr marL="1028700" lvl="1" indent="-571500">
              <a:buFont typeface="Arial" panose="020B0604020202020204" pitchFamily="34" charset="0"/>
              <a:buChar char="•"/>
            </a:pPr>
            <a:r>
              <a:rPr lang="it-IT" sz="2400" dirty="0">
                <a:latin typeface="Segoe UI Semilight" panose="020B0402040204020203" pitchFamily="34" charset="0"/>
                <a:cs typeface="Segoe UI Semilight" panose="020B0402040204020203" pitchFamily="34" charset="0"/>
              </a:rPr>
              <a:t>Esiste davvero un modo per archiviare in modo sicuro i secret nel cloud?</a:t>
            </a:r>
          </a:p>
          <a:p>
            <a:pPr marL="1028700" lvl="1" indent="-571500">
              <a:buFont typeface="Arial" panose="020B0604020202020204" pitchFamily="34" charset="0"/>
              <a:buChar char="•"/>
            </a:pPr>
            <a:endParaRPr lang="it-IT" sz="2400" dirty="0">
              <a:latin typeface="Segoe UI Semilight" panose="020B0402040204020203" pitchFamily="34" charset="0"/>
              <a:cs typeface="Segoe UI Semilight" panose="020B0402040204020203" pitchFamily="34" charset="0"/>
            </a:endParaRPr>
          </a:p>
          <a:p>
            <a:pPr marL="1028700" lvl="1" indent="-571500">
              <a:buFont typeface="Arial" panose="020B0604020202020204" pitchFamily="34" charset="0"/>
              <a:buChar char="•"/>
            </a:pPr>
            <a:r>
              <a:rPr lang="it-IT" sz="2400" dirty="0">
                <a:latin typeface="Segoe UI Semilight" panose="020B0402040204020203" pitchFamily="34" charset="0"/>
                <a:cs typeface="Segoe UI Semilight" panose="020B0402040204020203" pitchFamily="34" charset="0"/>
              </a:rPr>
              <a:t>Come possiamo rimanere al top gestendo un ecosistema API sempre in crescita?</a:t>
            </a:r>
          </a:p>
          <a:p>
            <a:pPr marL="1028700" lvl="1" indent="-571500">
              <a:buFont typeface="Arial" panose="020B0604020202020204" pitchFamily="34" charset="0"/>
              <a:buChar char="•"/>
            </a:pPr>
            <a:endParaRPr lang="it-IT" sz="2400" dirty="0">
              <a:latin typeface="Segoe UI Semilight" panose="020B0402040204020203" pitchFamily="34" charset="0"/>
              <a:cs typeface="Segoe UI Semilight" panose="020B0402040204020203" pitchFamily="34" charset="0"/>
            </a:endParaRPr>
          </a:p>
          <a:p>
            <a:pPr marL="1028700" lvl="1" indent="-571500">
              <a:buFont typeface="Arial" panose="020B0604020202020204" pitchFamily="34" charset="0"/>
              <a:buChar char="•"/>
            </a:pPr>
            <a:r>
              <a:rPr lang="it-IT" sz="2400" dirty="0">
                <a:latin typeface="Segoe UI Semilight" panose="020B0402040204020203" pitchFamily="34" charset="0"/>
                <a:cs typeface="Segoe UI Semilight" panose="020B0402040204020203" pitchFamily="34" charset="0"/>
              </a:rPr>
              <a:t>Non avremo tutte le funzionalità SQL disponibili nel Cloud.</a:t>
            </a:r>
          </a:p>
          <a:p>
            <a:pPr marL="1028700" lvl="1" indent="-571500">
              <a:buFont typeface="Arial" panose="020B0604020202020204" pitchFamily="34" charset="0"/>
              <a:buChar char="•"/>
            </a:pPr>
            <a:endParaRPr lang="it-IT" sz="2400" dirty="0">
              <a:latin typeface="Segoe UI Semilight" panose="020B0402040204020203" pitchFamily="34" charset="0"/>
              <a:cs typeface="Segoe UI Semilight" panose="020B0402040204020203" pitchFamily="34" charset="0"/>
            </a:endParaRPr>
          </a:p>
          <a:p>
            <a:pPr marL="1028700" lvl="1" indent="-571500">
              <a:buFont typeface="Arial" panose="020B0604020202020204" pitchFamily="34" charset="0"/>
              <a:buChar char="•"/>
            </a:pPr>
            <a:r>
              <a:rPr lang="it-IT" sz="2400" dirty="0">
                <a:latin typeface="Segoe UI Semilight" panose="020B0402040204020203" pitchFamily="34" charset="0"/>
                <a:cs typeface="Segoe UI Semilight" panose="020B0402040204020203" pitchFamily="34" charset="0"/>
              </a:rPr>
              <a:t>Quale framework  .NET dovremmo scegliere?</a:t>
            </a:r>
          </a:p>
          <a:p>
            <a:pPr marL="571500" indent="-571500">
              <a:spcAft>
                <a:spcPts val="882"/>
              </a:spcAft>
              <a:buFont typeface="Arial" panose="020B0604020202020204" pitchFamily="34" charset="0"/>
              <a:buChar char="•"/>
            </a:pPr>
            <a:endParaRPr lang="it-IT" sz="2400" dirty="0"/>
          </a:p>
        </p:txBody>
      </p:sp>
      <p:pic>
        <p:nvPicPr>
          <p:cNvPr id="5" name="Graphic 4" descr="Customer objections icon">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7105" y="1085193"/>
            <a:ext cx="2169751" cy="2169751"/>
          </a:xfrm>
          <a:prstGeom prst="rect">
            <a:avLst/>
          </a:prstGeom>
        </p:spPr>
      </p:pic>
      <p:pic>
        <p:nvPicPr>
          <p:cNvPr id="9" name="Picture 2" descr="Flow logo">
            <a:extLst>
              <a:ext uri="{FF2B5EF4-FFF2-40B4-BE49-F238E27FC236}">
                <a16:creationId xmlns:a16="http://schemas.microsoft.com/office/drawing/2014/main" id="{7CE01AFE-D0F6-4126-82AD-0D18971AE9D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81044" y="3589492"/>
            <a:ext cx="1362456" cy="13624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Key Vault logo">
            <a:extLst>
              <a:ext uri="{FF2B5EF4-FFF2-40B4-BE49-F238E27FC236}">
                <a16:creationId xmlns:a16="http://schemas.microsoft.com/office/drawing/2014/main" id="{9927C3DF-AC95-49DF-92A8-67A3F03D7DA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9958" y="5253059"/>
            <a:ext cx="1502177" cy="1502177"/>
          </a:xfrm>
          <a:prstGeom prst="rect">
            <a:avLst/>
          </a:prstGeom>
        </p:spPr>
      </p:pic>
      <p:pic>
        <p:nvPicPr>
          <p:cNvPr id="6" name="Picture 5" descr="Azure API Management logo">
            <a:extLst>
              <a:ext uri="{FF2B5EF4-FFF2-40B4-BE49-F238E27FC236}">
                <a16:creationId xmlns:a16="http://schemas.microsoft.com/office/drawing/2014/main" id="{8735453B-3738-44E8-920A-A206F8938E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0320" y="5191083"/>
            <a:ext cx="3006949" cy="1578649"/>
          </a:xfrm>
          <a:prstGeom prst="rect">
            <a:avLst/>
          </a:prstGeom>
        </p:spPr>
      </p:pic>
      <p:pic>
        <p:nvPicPr>
          <p:cNvPr id="11" name="Picture 10" descr="Web Apps logo">
            <a:extLst>
              <a:ext uri="{FF2B5EF4-FFF2-40B4-BE49-F238E27FC236}">
                <a16:creationId xmlns:a16="http://schemas.microsoft.com/office/drawing/2014/main" id="{B46665D2-8258-4102-8B61-95D0B3FDCD0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88806" y="5286496"/>
            <a:ext cx="1363035" cy="1363035"/>
          </a:xfrm>
          <a:prstGeom prst="rect">
            <a:avLst/>
          </a:prstGeom>
        </p:spPr>
      </p:pic>
      <p:sp>
        <p:nvSpPr>
          <p:cNvPr id="12" name="Title 1">
            <a:extLst>
              <a:ext uri="{FF2B5EF4-FFF2-40B4-BE49-F238E27FC236}">
                <a16:creationId xmlns:a16="http://schemas.microsoft.com/office/drawing/2014/main" id="{8B423599-CE24-4E87-98A6-369FEC7FA6E2}"/>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900" dirty="0">
                <a:cs typeface="Segoe UI" panose="020B0502040204020203" pitchFamily="34" charset="0"/>
              </a:rPr>
              <a:t>Le obiezioni che potrebbero farci</a:t>
            </a:r>
            <a:endParaRPr lang="it-IT" sz="3236" dirty="0">
              <a:latin typeface="Segoe UI" panose="020B0502040204020203" pitchFamily="34" charset="0"/>
            </a:endParaRPr>
          </a:p>
        </p:txBody>
      </p:sp>
    </p:spTree>
    <p:extLst>
      <p:ext uri="{BB962C8B-B14F-4D97-AF65-F5344CB8AC3E}">
        <p14:creationId xmlns:p14="http://schemas.microsoft.com/office/powerpoint/2010/main" val="3173155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FA19-B88F-4E6C-86F2-77006E0C691A}"/>
              </a:ext>
            </a:extLst>
          </p:cNvPr>
          <p:cNvSpPr>
            <a:spLocks noGrp="1"/>
          </p:cNvSpPr>
          <p:nvPr>
            <p:ph type="ctrTitle"/>
          </p:nvPr>
        </p:nvSpPr>
        <p:spPr>
          <a:xfrm>
            <a:off x="1523998" y="3028766"/>
            <a:ext cx="9144000" cy="1345752"/>
          </a:xfrm>
        </p:spPr>
        <p:txBody>
          <a:bodyPr>
            <a:normAutofit/>
          </a:bodyPr>
          <a:lstStyle/>
          <a:p>
            <a:r>
              <a:rPr lang="it-IT" dirty="0"/>
              <a:t>GRAZIE!</a:t>
            </a:r>
          </a:p>
        </p:txBody>
      </p:sp>
      <p:sp>
        <p:nvSpPr>
          <p:cNvPr id="4" name="Rectangle 3">
            <a:extLst>
              <a:ext uri="{FF2B5EF4-FFF2-40B4-BE49-F238E27FC236}">
                <a16:creationId xmlns:a16="http://schemas.microsoft.com/office/drawing/2014/main" id="{F504FD50-0EA3-4A22-8041-DB113386CCDC}"/>
              </a:ext>
            </a:extLst>
          </p:cNvPr>
          <p:cNvSpPr/>
          <p:nvPr/>
        </p:nvSpPr>
        <p:spPr>
          <a:xfrm>
            <a:off x="134223" y="4590510"/>
            <a:ext cx="6096000" cy="1622752"/>
          </a:xfrm>
          <a:prstGeom prst="rect">
            <a:avLst/>
          </a:prstGeom>
        </p:spPr>
        <p:txBody>
          <a:bodyPr>
            <a:spAutoFit/>
          </a:bodyPr>
          <a:lstStyle/>
          <a:p>
            <a:pPr lvl="0"/>
            <a:r>
              <a:rPr lang="en-US" sz="2745" dirty="0"/>
              <a:t>Riccardo Cappello</a:t>
            </a:r>
          </a:p>
          <a:p>
            <a:r>
              <a:rPr lang="en-US" dirty="0"/>
              <a:t>Senior Consultant @ </a:t>
            </a:r>
          </a:p>
          <a:p>
            <a:r>
              <a:rPr lang="en-US" dirty="0"/>
              <a:t>Microsoft Azure MVP</a:t>
            </a:r>
          </a:p>
          <a:p>
            <a:r>
              <a:rPr lang="en-US" dirty="0"/>
              <a:t>Intel Software Innovator</a:t>
            </a:r>
          </a:p>
          <a:p>
            <a:r>
              <a:rPr lang="en-US" dirty="0"/>
              <a:t>rcappello@outlook.com</a:t>
            </a:r>
          </a:p>
        </p:txBody>
      </p:sp>
      <p:pic>
        <p:nvPicPr>
          <p:cNvPr id="5" name="Picture 2" descr="https://software.intel.com/sites/default/files/managed/9f/d5/Intel%C2%AE%20Software%20Innovator%20Program%20%20%20Overview%20%20%20Intel%C2%AE%20Developer%20Zone.png">
            <a:extLst>
              <a:ext uri="{FF2B5EF4-FFF2-40B4-BE49-F238E27FC236}">
                <a16:creationId xmlns:a16="http://schemas.microsoft.com/office/drawing/2014/main" id="{23C42F07-DE77-4041-8093-D64160CB9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2566" y="4514781"/>
            <a:ext cx="846415" cy="1025789"/>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3">
            <a:extLst>
              <a:ext uri="{FF2B5EF4-FFF2-40B4-BE49-F238E27FC236}">
                <a16:creationId xmlns:a16="http://schemas.microsoft.com/office/drawing/2014/main" id="{8400E45E-A93F-46D0-BB73-70490934FAFE}"/>
              </a:ext>
            </a:extLst>
          </p:cNvPr>
          <p:cNvPicPr>
            <a:picLocks noChangeAspect="1"/>
          </p:cNvPicPr>
          <p:nvPr/>
        </p:nvPicPr>
        <p:blipFill>
          <a:blip r:embed="rId3"/>
          <a:stretch>
            <a:fillRect/>
          </a:stretch>
        </p:blipFill>
        <p:spPr>
          <a:xfrm>
            <a:off x="11432787" y="4590510"/>
            <a:ext cx="603082" cy="950060"/>
          </a:xfrm>
          <a:prstGeom prst="rect">
            <a:avLst/>
          </a:prstGeom>
        </p:spPr>
      </p:pic>
      <p:pic>
        <p:nvPicPr>
          <p:cNvPr id="7" name="Picture 6" descr="A drawing of a face&#10;&#10;Description automatically generated">
            <a:extLst>
              <a:ext uri="{FF2B5EF4-FFF2-40B4-BE49-F238E27FC236}">
                <a16:creationId xmlns:a16="http://schemas.microsoft.com/office/drawing/2014/main" id="{447124ED-8342-4420-9A84-EBEE5C985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0561" y="5556685"/>
            <a:ext cx="1367216" cy="519542"/>
          </a:xfrm>
          <a:prstGeom prst="rect">
            <a:avLst/>
          </a:prstGeom>
        </p:spPr>
      </p:pic>
      <p:pic>
        <p:nvPicPr>
          <p:cNvPr id="9" name="Picture 8" descr="A close up of a sign&#10;&#10;Description automatically generated">
            <a:extLst>
              <a:ext uri="{FF2B5EF4-FFF2-40B4-BE49-F238E27FC236}">
                <a16:creationId xmlns:a16="http://schemas.microsoft.com/office/drawing/2014/main" id="{AC86248B-CCF7-4234-A21B-CC0082C8CF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7539" y="4955001"/>
            <a:ext cx="959944" cy="404443"/>
          </a:xfrm>
          <a:prstGeom prst="rect">
            <a:avLst/>
          </a:prstGeom>
        </p:spPr>
      </p:pic>
    </p:spTree>
    <p:extLst>
      <p:ext uri="{BB962C8B-B14F-4D97-AF65-F5344CB8AC3E}">
        <p14:creationId xmlns:p14="http://schemas.microsoft.com/office/powerpoint/2010/main" val="313043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E9147FE-F7E7-4000-9749-C6483D85086E}"/>
              </a:ext>
            </a:extLst>
          </p:cNvPr>
          <p:cNvSpPr/>
          <p:nvPr/>
        </p:nvSpPr>
        <p:spPr bwMode="auto">
          <a:xfrm>
            <a:off x="9061163" y="2831383"/>
            <a:ext cx="2877119" cy="283868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73" fontAlgn="base">
              <a:lnSpc>
                <a:spcPct val="90000"/>
              </a:lnSpc>
              <a:spcBef>
                <a:spcPts val="588"/>
              </a:spcBef>
              <a:spcAft>
                <a:spcPts val="588"/>
              </a:spcAft>
              <a:defRPr/>
            </a:pPr>
            <a:r>
              <a:rPr lang="en-US" sz="1961" dirty="0" err="1">
                <a:gradFill>
                  <a:gsLst>
                    <a:gs pos="0">
                      <a:srgbClr val="0078D7"/>
                    </a:gs>
                    <a:gs pos="100000">
                      <a:srgbClr val="0078D7"/>
                    </a:gs>
                  </a:gsLst>
                  <a:lin ang="5400000" scaled="0"/>
                </a:gradFill>
                <a:latin typeface="Segoe UI Semilight"/>
                <a:ea typeface="Segoe UI" pitchFamily="34" charset="0"/>
                <a:cs typeface="Segoe UI" pitchFamily="34" charset="0"/>
              </a:rPr>
              <a:t>Standardizzazione</a:t>
            </a:r>
            <a:endParaRPr lang="en-US" sz="1961" dirty="0">
              <a:gradFill>
                <a:gsLst>
                  <a:gs pos="0">
                    <a:srgbClr val="0078D7"/>
                  </a:gs>
                  <a:gs pos="100000">
                    <a:srgbClr val="0078D7"/>
                  </a:gs>
                </a:gsLst>
                <a:lin ang="5400000" scaled="0"/>
              </a:gradFill>
              <a:latin typeface="Segoe UI Semilight"/>
              <a:ea typeface="Segoe UI" pitchFamily="34" charset="0"/>
              <a:cs typeface="Segoe UI" pitchFamily="34" charset="0"/>
            </a:endParaRPr>
          </a:p>
          <a:p>
            <a:pPr defTabSz="914173" fontAlgn="base">
              <a:lnSpc>
                <a:spcPct val="90000"/>
              </a:lnSpc>
              <a:spcBef>
                <a:spcPts val="588"/>
              </a:spcBef>
              <a:spcAft>
                <a:spcPts val="588"/>
              </a:spcAft>
              <a:defRPr/>
            </a:pPr>
            <a:r>
              <a:rPr lang="en-US" sz="1961" dirty="0" err="1">
                <a:gradFill>
                  <a:gsLst>
                    <a:gs pos="0">
                      <a:srgbClr val="0078D7"/>
                    </a:gs>
                    <a:gs pos="100000">
                      <a:srgbClr val="0078D7"/>
                    </a:gs>
                  </a:gsLst>
                  <a:lin ang="5400000" scaled="0"/>
                </a:gradFill>
                <a:latin typeface="Segoe UI Semilight"/>
                <a:ea typeface="Segoe UI" pitchFamily="34" charset="0"/>
                <a:cs typeface="Segoe UI" pitchFamily="34" charset="0"/>
              </a:rPr>
              <a:t>Semplificazione</a:t>
            </a:r>
            <a:endParaRPr lang="en-US" sz="1961" dirty="0">
              <a:gradFill>
                <a:gsLst>
                  <a:gs pos="0">
                    <a:srgbClr val="0078D7"/>
                  </a:gs>
                  <a:gs pos="100000">
                    <a:srgbClr val="0078D7"/>
                  </a:gs>
                </a:gsLst>
                <a:lin ang="5400000" scaled="0"/>
              </a:gradFill>
              <a:latin typeface="Segoe UI Semilight"/>
              <a:ea typeface="Segoe UI" pitchFamily="34" charset="0"/>
              <a:cs typeface="Segoe UI" pitchFamily="34" charset="0"/>
            </a:endParaRPr>
          </a:p>
        </p:txBody>
      </p:sp>
      <p:sp>
        <p:nvSpPr>
          <p:cNvPr id="19" name="Rectangle 18">
            <a:extLst>
              <a:ext uri="{FF2B5EF4-FFF2-40B4-BE49-F238E27FC236}">
                <a16:creationId xmlns:a16="http://schemas.microsoft.com/office/drawing/2014/main" id="{C71B07AA-65C6-4C61-A5C2-96F7402A5092}"/>
              </a:ext>
            </a:extLst>
          </p:cNvPr>
          <p:cNvSpPr/>
          <p:nvPr/>
        </p:nvSpPr>
        <p:spPr bwMode="auto">
          <a:xfrm>
            <a:off x="9060205" y="1934961"/>
            <a:ext cx="2879035" cy="896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73"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IT simplification</a:t>
            </a:r>
          </a:p>
        </p:txBody>
      </p:sp>
      <p:sp>
        <p:nvSpPr>
          <p:cNvPr id="15" name="Rectangle 14">
            <a:extLst>
              <a:ext uri="{FF2B5EF4-FFF2-40B4-BE49-F238E27FC236}">
                <a16:creationId xmlns:a16="http://schemas.microsoft.com/office/drawing/2014/main" id="{63F8D4C3-DDFD-4A9D-9CCD-70F38664A953}"/>
              </a:ext>
            </a:extLst>
          </p:cNvPr>
          <p:cNvSpPr/>
          <p:nvPr/>
        </p:nvSpPr>
        <p:spPr bwMode="auto">
          <a:xfrm>
            <a:off x="6130842" y="2831383"/>
            <a:ext cx="2877119" cy="283868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73" fontAlgn="base">
              <a:lnSpc>
                <a:spcPct val="90000"/>
              </a:lnSpc>
              <a:spcBef>
                <a:spcPts val="588"/>
              </a:spcBef>
              <a:spcAft>
                <a:spcPts val="588"/>
              </a:spcAft>
              <a:defRPr/>
            </a:pPr>
            <a:r>
              <a:rPr lang="en-US" sz="1961" dirty="0" err="1">
                <a:gradFill>
                  <a:gsLst>
                    <a:gs pos="0">
                      <a:srgbClr val="0078D7"/>
                    </a:gs>
                    <a:gs pos="100000">
                      <a:srgbClr val="0078D7"/>
                    </a:gs>
                  </a:gsLst>
                  <a:lin ang="5400000" scaled="0"/>
                </a:gradFill>
                <a:latin typeface="Segoe UI Semilight"/>
                <a:cs typeface="Segoe UI" pitchFamily="34" charset="0"/>
              </a:rPr>
              <a:t>Costo</a:t>
            </a:r>
            <a:r>
              <a:rPr lang="en-US" sz="1961" dirty="0">
                <a:gradFill>
                  <a:gsLst>
                    <a:gs pos="0">
                      <a:srgbClr val="0078D7"/>
                    </a:gs>
                    <a:gs pos="100000">
                      <a:srgbClr val="0078D7"/>
                    </a:gs>
                  </a:gsLst>
                  <a:lin ang="5400000" scaled="0"/>
                </a:gradFill>
                <a:latin typeface="Segoe UI Semilight"/>
                <a:cs typeface="Segoe UI" pitchFamily="34" charset="0"/>
              </a:rPr>
              <a:t> </a:t>
            </a:r>
            <a:r>
              <a:rPr lang="en-US" sz="1961" dirty="0" err="1">
                <a:gradFill>
                  <a:gsLst>
                    <a:gs pos="0">
                      <a:srgbClr val="0078D7"/>
                    </a:gs>
                    <a:gs pos="100000">
                      <a:srgbClr val="0078D7"/>
                    </a:gs>
                  </a:gsLst>
                  <a:lin ang="5400000" scaled="0"/>
                </a:gradFill>
                <a:latin typeface="Segoe UI Semilight"/>
                <a:cs typeface="Segoe UI" pitchFamily="34" charset="0"/>
              </a:rPr>
              <a:t>infrastruttura</a:t>
            </a:r>
            <a:endParaRPr lang="en-US" sz="1961" dirty="0">
              <a:gradFill>
                <a:gsLst>
                  <a:gs pos="0">
                    <a:srgbClr val="0078D7"/>
                  </a:gs>
                  <a:gs pos="100000">
                    <a:srgbClr val="0078D7"/>
                  </a:gs>
                </a:gsLst>
                <a:lin ang="5400000" scaled="0"/>
              </a:gradFill>
              <a:latin typeface="Segoe UI Semilight"/>
              <a:cs typeface="Segoe UI" pitchFamily="34" charset="0"/>
            </a:endParaRPr>
          </a:p>
          <a:p>
            <a:pPr defTabSz="914173" fontAlgn="base">
              <a:lnSpc>
                <a:spcPct val="90000"/>
              </a:lnSpc>
              <a:spcBef>
                <a:spcPts val="588"/>
              </a:spcBef>
              <a:spcAft>
                <a:spcPts val="588"/>
              </a:spcAft>
              <a:defRPr/>
            </a:pPr>
            <a:r>
              <a:rPr lang="en-US" sz="1961" dirty="0" err="1">
                <a:gradFill>
                  <a:gsLst>
                    <a:gs pos="0">
                      <a:srgbClr val="0078D7"/>
                    </a:gs>
                    <a:gs pos="100000">
                      <a:srgbClr val="0078D7"/>
                    </a:gs>
                  </a:gsLst>
                  <a:lin ang="5400000" scaled="0"/>
                </a:gradFill>
                <a:latin typeface="Segoe UI Semilight"/>
                <a:cs typeface="Segoe UI" pitchFamily="34" charset="0"/>
              </a:rPr>
              <a:t>Manutenzione</a:t>
            </a:r>
            <a:r>
              <a:rPr lang="en-US" sz="1961" dirty="0">
                <a:gradFill>
                  <a:gsLst>
                    <a:gs pos="0">
                      <a:srgbClr val="0078D7"/>
                    </a:gs>
                    <a:gs pos="100000">
                      <a:srgbClr val="0078D7"/>
                    </a:gs>
                  </a:gsLst>
                  <a:lin ang="5400000" scaled="0"/>
                </a:gradFill>
                <a:latin typeface="Segoe UI Semilight"/>
                <a:cs typeface="Segoe UI" pitchFamily="34" charset="0"/>
              </a:rPr>
              <a:t> in </a:t>
            </a:r>
            <a:r>
              <a:rPr lang="en-US" sz="1961" dirty="0" err="1">
                <a:gradFill>
                  <a:gsLst>
                    <a:gs pos="0">
                      <a:srgbClr val="0078D7"/>
                    </a:gs>
                    <a:gs pos="100000">
                      <a:srgbClr val="0078D7"/>
                    </a:gs>
                  </a:gsLst>
                  <a:lin ang="5400000" scaled="0"/>
                </a:gradFill>
                <a:latin typeface="Segoe UI Semilight"/>
                <a:cs typeface="Segoe UI" pitchFamily="34" charset="0"/>
              </a:rPr>
              <a:t>corso</a:t>
            </a:r>
            <a:endParaRPr lang="en-US" sz="1961" dirty="0">
              <a:gradFill>
                <a:gsLst>
                  <a:gs pos="0">
                    <a:srgbClr val="0078D7"/>
                  </a:gs>
                  <a:gs pos="100000">
                    <a:srgbClr val="0078D7"/>
                  </a:gs>
                </a:gsLst>
                <a:lin ang="5400000" scaled="0"/>
              </a:gradFill>
              <a:latin typeface="Segoe UI Semilight"/>
              <a:cs typeface="Segoe UI" pitchFamily="34" charset="0"/>
            </a:endParaRPr>
          </a:p>
        </p:txBody>
      </p:sp>
      <p:sp>
        <p:nvSpPr>
          <p:cNvPr id="16" name="Rectangle 15">
            <a:extLst>
              <a:ext uri="{FF2B5EF4-FFF2-40B4-BE49-F238E27FC236}">
                <a16:creationId xmlns:a16="http://schemas.microsoft.com/office/drawing/2014/main" id="{3B63C43E-067F-4F94-80DE-9694FDB3BC83}"/>
              </a:ext>
            </a:extLst>
          </p:cNvPr>
          <p:cNvSpPr/>
          <p:nvPr/>
        </p:nvSpPr>
        <p:spPr bwMode="auto">
          <a:xfrm>
            <a:off x="6129884" y="1934961"/>
            <a:ext cx="2879035" cy="896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73" fontAlgn="base">
              <a:lnSpc>
                <a:spcPct val="90000"/>
              </a:lnSpc>
              <a:spcBef>
                <a:spcPct val="0"/>
              </a:spcBef>
              <a:spcAft>
                <a:spcPct val="0"/>
              </a:spcAft>
              <a:defRPr/>
            </a:pPr>
            <a:r>
              <a:rPr lang="en-US" sz="2353" dirty="0" err="1">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Costo</a:t>
            </a:r>
            <a:r>
              <a:rPr lang="en-US" sz="2353"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 </a:t>
            </a:r>
            <a:r>
              <a:rPr lang="en-US" sz="2353" dirty="0" err="1">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totale</a:t>
            </a:r>
            <a:r>
              <a:rPr lang="en-US" sz="2353"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 </a:t>
            </a:r>
            <a:r>
              <a:rPr lang="en-US" sz="2353" dirty="0" err="1">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della</a:t>
            </a:r>
            <a:r>
              <a:rPr lang="en-US" sz="2353"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 </a:t>
            </a:r>
            <a:r>
              <a:rPr lang="en-US" sz="2353" dirty="0" err="1">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proprietà</a:t>
            </a:r>
            <a:endParaRPr lang="en-US" sz="2353"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endParaRPr>
          </a:p>
        </p:txBody>
      </p:sp>
      <p:sp>
        <p:nvSpPr>
          <p:cNvPr id="2" name="Title 1">
            <a:extLst>
              <a:ext uri="{FF2B5EF4-FFF2-40B4-BE49-F238E27FC236}">
                <a16:creationId xmlns:a16="http://schemas.microsoft.com/office/drawing/2014/main" id="{A61081F4-BE34-439C-9DDB-D0E84E0C2CBD}"/>
              </a:ext>
            </a:extLst>
          </p:cNvPr>
          <p:cNvSpPr>
            <a:spLocks noGrp="1"/>
          </p:cNvSpPr>
          <p:nvPr>
            <p:ph type="title"/>
          </p:nvPr>
        </p:nvSpPr>
        <p:spPr/>
        <p:txBody>
          <a:bodyPr/>
          <a:lstStyle/>
          <a:p>
            <a:r>
              <a:rPr lang="en-US" dirty="0"/>
              <a:t>Valore per </a:t>
            </a:r>
            <a:r>
              <a:rPr lang="en-US" dirty="0" err="1"/>
              <a:t>Ottimizzare</a:t>
            </a:r>
            <a:r>
              <a:rPr lang="en-US" dirty="0"/>
              <a:t> e </a:t>
            </a:r>
            <a:r>
              <a:rPr lang="en-US" dirty="0" err="1"/>
              <a:t>Modernizzare</a:t>
            </a:r>
            <a:r>
              <a:rPr lang="en-US" dirty="0"/>
              <a:t> </a:t>
            </a:r>
          </a:p>
        </p:txBody>
      </p:sp>
      <p:sp>
        <p:nvSpPr>
          <p:cNvPr id="12" name="Rectangle 11">
            <a:extLst>
              <a:ext uri="{FF2B5EF4-FFF2-40B4-BE49-F238E27FC236}">
                <a16:creationId xmlns:a16="http://schemas.microsoft.com/office/drawing/2014/main" id="{9D283272-B7B5-4A09-9316-7EE7CE33F407}"/>
              </a:ext>
            </a:extLst>
          </p:cNvPr>
          <p:cNvSpPr/>
          <p:nvPr/>
        </p:nvSpPr>
        <p:spPr bwMode="auto">
          <a:xfrm>
            <a:off x="3200521" y="2831383"/>
            <a:ext cx="2877119" cy="283868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73" fontAlgn="base">
              <a:lnSpc>
                <a:spcPct val="90000"/>
              </a:lnSpc>
              <a:spcBef>
                <a:spcPts val="588"/>
              </a:spcBef>
              <a:spcAft>
                <a:spcPts val="588"/>
              </a:spcAft>
              <a:defRPr/>
            </a:pPr>
            <a:r>
              <a:rPr lang="en-US" sz="1961" dirty="0" err="1">
                <a:gradFill>
                  <a:gsLst>
                    <a:gs pos="0">
                      <a:srgbClr val="0078D7"/>
                    </a:gs>
                    <a:gs pos="100000">
                      <a:srgbClr val="0078D7"/>
                    </a:gs>
                  </a:gsLst>
                  <a:lin ang="5400000" scaled="0"/>
                </a:gradFill>
                <a:latin typeface="Segoe UI Semilight"/>
                <a:ea typeface="Segoe UI" pitchFamily="34" charset="0"/>
                <a:cs typeface="Segoe UI" pitchFamily="34" charset="0"/>
              </a:rPr>
              <a:t>Scalabilità</a:t>
            </a:r>
            <a:r>
              <a:rPr lang="en-US" sz="1961" dirty="0">
                <a:gradFill>
                  <a:gsLst>
                    <a:gs pos="0">
                      <a:srgbClr val="0078D7"/>
                    </a:gs>
                    <a:gs pos="100000">
                      <a:srgbClr val="0078D7"/>
                    </a:gs>
                  </a:gsLst>
                  <a:lin ang="5400000" scaled="0"/>
                </a:gradFill>
                <a:latin typeface="Segoe UI Semilight"/>
                <a:ea typeface="Segoe UI" pitchFamily="34" charset="0"/>
                <a:cs typeface="Segoe UI" pitchFamily="34" charset="0"/>
              </a:rPr>
              <a:t> e HA</a:t>
            </a:r>
          </a:p>
          <a:p>
            <a:pPr defTabSz="914173" fontAlgn="base">
              <a:lnSpc>
                <a:spcPct val="90000"/>
              </a:lnSpc>
              <a:spcBef>
                <a:spcPts val="588"/>
              </a:spcBef>
              <a:spcAft>
                <a:spcPts val="588"/>
              </a:spcAft>
              <a:defRPr/>
            </a:pPr>
            <a:r>
              <a:rPr lang="en-US" sz="1961" dirty="0">
                <a:gradFill>
                  <a:gsLst>
                    <a:gs pos="0">
                      <a:srgbClr val="0078D7"/>
                    </a:gs>
                    <a:gs pos="100000">
                      <a:srgbClr val="0078D7"/>
                    </a:gs>
                  </a:gsLst>
                  <a:lin ang="5400000" scaled="0"/>
                </a:gradFill>
                <a:latin typeface="Segoe UI Semilight"/>
                <a:ea typeface="Segoe UI" pitchFamily="34" charset="0"/>
                <a:cs typeface="Segoe UI" pitchFamily="34" charset="0"/>
              </a:rPr>
              <a:t>Insights e Analytics </a:t>
            </a:r>
          </a:p>
        </p:txBody>
      </p:sp>
      <p:sp>
        <p:nvSpPr>
          <p:cNvPr id="13" name="Rectangle 12">
            <a:extLst>
              <a:ext uri="{FF2B5EF4-FFF2-40B4-BE49-F238E27FC236}">
                <a16:creationId xmlns:a16="http://schemas.microsoft.com/office/drawing/2014/main" id="{1298487B-25C0-4C6C-94E6-49E603009EC2}"/>
              </a:ext>
            </a:extLst>
          </p:cNvPr>
          <p:cNvSpPr/>
          <p:nvPr/>
        </p:nvSpPr>
        <p:spPr bwMode="auto">
          <a:xfrm>
            <a:off x="3199561" y="1934961"/>
            <a:ext cx="2879035" cy="896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73"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Time to market</a:t>
            </a:r>
          </a:p>
        </p:txBody>
      </p:sp>
      <p:sp>
        <p:nvSpPr>
          <p:cNvPr id="3" name="Rectangle 2">
            <a:extLst>
              <a:ext uri="{FF2B5EF4-FFF2-40B4-BE49-F238E27FC236}">
                <a16:creationId xmlns:a16="http://schemas.microsoft.com/office/drawing/2014/main" id="{273E8739-86E1-4DD1-8D1D-4156CB41CB3A}"/>
              </a:ext>
            </a:extLst>
          </p:cNvPr>
          <p:cNvSpPr/>
          <p:nvPr/>
        </p:nvSpPr>
        <p:spPr bwMode="auto">
          <a:xfrm>
            <a:off x="270199" y="2831383"/>
            <a:ext cx="2877119" cy="283868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73" fontAlgn="base">
              <a:lnSpc>
                <a:spcPct val="90000"/>
              </a:lnSpc>
              <a:spcBef>
                <a:spcPts val="588"/>
              </a:spcBef>
              <a:spcAft>
                <a:spcPts val="588"/>
              </a:spcAft>
              <a:defRPr/>
            </a:pPr>
            <a:r>
              <a:rPr lang="en-US" sz="1961">
                <a:gradFill>
                  <a:gsLst>
                    <a:gs pos="0">
                      <a:srgbClr val="0078D7"/>
                    </a:gs>
                    <a:gs pos="100000">
                      <a:srgbClr val="0078D7"/>
                    </a:gs>
                  </a:gsLst>
                  <a:lin ang="5400000" scaled="0"/>
                </a:gradFill>
                <a:latin typeface="Segoe UI Semilight"/>
                <a:cs typeface="Segoe UI" pitchFamily="34" charset="0"/>
              </a:rPr>
              <a:t>Continuous delivery</a:t>
            </a:r>
          </a:p>
          <a:p>
            <a:pPr defTabSz="914173" fontAlgn="base">
              <a:lnSpc>
                <a:spcPct val="90000"/>
              </a:lnSpc>
              <a:spcBef>
                <a:spcPts val="588"/>
              </a:spcBef>
              <a:spcAft>
                <a:spcPts val="588"/>
              </a:spcAft>
              <a:defRPr/>
            </a:pPr>
            <a:r>
              <a:rPr lang="en-US" sz="1961">
                <a:gradFill>
                  <a:gsLst>
                    <a:gs pos="0">
                      <a:srgbClr val="0078D7"/>
                    </a:gs>
                    <a:gs pos="100000">
                      <a:srgbClr val="0078D7"/>
                    </a:gs>
                  </a:gsLst>
                  <a:lin ang="5400000" scaled="0"/>
                </a:gradFill>
                <a:latin typeface="Segoe UI Semilight"/>
                <a:cs typeface="Segoe UI" pitchFamily="34" charset="0"/>
              </a:rPr>
              <a:t>C</a:t>
            </a:r>
            <a:r>
              <a:rPr lang="en-US" sz="1961" err="1">
                <a:gradFill>
                  <a:gsLst>
                    <a:gs pos="0">
                      <a:srgbClr val="0078D7"/>
                    </a:gs>
                    <a:gs pos="100000">
                      <a:srgbClr val="0078D7"/>
                    </a:gs>
                  </a:gsLst>
                  <a:lin ang="5400000" scaled="0"/>
                </a:gradFill>
                <a:latin typeface="Segoe UI Semilight"/>
                <a:cs typeface="Segoe UI" pitchFamily="34" charset="0"/>
              </a:rPr>
              <a:t>ontainers</a:t>
            </a:r>
            <a:endParaRPr lang="en-US" sz="1961">
              <a:gradFill>
                <a:gsLst>
                  <a:gs pos="0">
                    <a:srgbClr val="0078D7"/>
                  </a:gs>
                  <a:gs pos="100000">
                    <a:srgbClr val="0078D7"/>
                  </a:gs>
                </a:gsLst>
                <a:lin ang="5400000" scaled="0"/>
              </a:gradFill>
              <a:latin typeface="Segoe UI Semilight"/>
              <a:cs typeface="Segoe UI" pitchFamily="34" charset="0"/>
            </a:endParaRPr>
          </a:p>
        </p:txBody>
      </p:sp>
      <p:sp>
        <p:nvSpPr>
          <p:cNvPr id="11" name="Rectangle 10">
            <a:extLst>
              <a:ext uri="{FF2B5EF4-FFF2-40B4-BE49-F238E27FC236}">
                <a16:creationId xmlns:a16="http://schemas.microsoft.com/office/drawing/2014/main" id="{4BB91C0A-E943-48BA-89F6-F97FE7DD2AFE}"/>
              </a:ext>
            </a:extLst>
          </p:cNvPr>
          <p:cNvSpPr/>
          <p:nvPr/>
        </p:nvSpPr>
        <p:spPr bwMode="auto">
          <a:xfrm>
            <a:off x="269240" y="1934961"/>
            <a:ext cx="2879035" cy="896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73" fontAlgn="base">
              <a:lnSpc>
                <a:spcPct val="90000"/>
              </a:lnSpc>
              <a:spcBef>
                <a:spcPct val="0"/>
              </a:spcBef>
              <a:spcAft>
                <a:spcPct val="0"/>
              </a:spcAft>
              <a:defRPr/>
            </a:pPr>
            <a:r>
              <a:rPr lang="en-US" sz="2353" dirty="0" err="1">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Agilità</a:t>
            </a:r>
            <a:endParaRPr lang="en-US" sz="2353"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endParaRPr>
          </a:p>
        </p:txBody>
      </p:sp>
      <p:grpSp>
        <p:nvGrpSpPr>
          <p:cNvPr id="29" name="Group 28">
            <a:extLst>
              <a:ext uri="{FF2B5EF4-FFF2-40B4-BE49-F238E27FC236}">
                <a16:creationId xmlns:a16="http://schemas.microsoft.com/office/drawing/2014/main" id="{AAB075CC-E98D-4CC1-8E77-8F6C99AC5DF7}"/>
              </a:ext>
            </a:extLst>
          </p:cNvPr>
          <p:cNvGrpSpPr/>
          <p:nvPr/>
        </p:nvGrpSpPr>
        <p:grpSpPr>
          <a:xfrm>
            <a:off x="1333509" y="4549532"/>
            <a:ext cx="750497" cy="750497"/>
            <a:chOff x="1360247" y="4181289"/>
            <a:chExt cx="765546" cy="765546"/>
          </a:xfrm>
        </p:grpSpPr>
        <p:sp>
          <p:nvSpPr>
            <p:cNvPr id="21" name="LightningBolt_E945">
              <a:extLst>
                <a:ext uri="{FF2B5EF4-FFF2-40B4-BE49-F238E27FC236}">
                  <a16:creationId xmlns:a16="http://schemas.microsoft.com/office/drawing/2014/main" id="{C9A0AC98-A75E-47B8-AF80-779526FBF2D3}"/>
                </a:ext>
              </a:extLst>
            </p:cNvPr>
            <p:cNvSpPr>
              <a:spLocks noChangeAspect="1"/>
            </p:cNvSpPr>
            <p:nvPr/>
          </p:nvSpPr>
          <p:spPr bwMode="auto">
            <a:xfrm>
              <a:off x="1611968" y="4381182"/>
              <a:ext cx="262105" cy="365760"/>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defTabSz="914437">
                <a:defRPr/>
              </a:pPr>
              <a:endParaRPr lang="en-US" sz="883">
                <a:gradFill>
                  <a:gsLst>
                    <a:gs pos="0">
                      <a:srgbClr val="505050"/>
                    </a:gs>
                    <a:gs pos="100000">
                      <a:srgbClr val="505050"/>
                    </a:gs>
                  </a:gsLst>
                  <a:lin ang="5400000" scaled="1"/>
                </a:gradFill>
                <a:latin typeface="Segoe UI Semilight"/>
              </a:endParaRPr>
            </a:p>
          </p:txBody>
        </p:sp>
        <p:sp>
          <p:nvSpPr>
            <p:cNvPr id="9" name="Oval 8">
              <a:extLst>
                <a:ext uri="{FF2B5EF4-FFF2-40B4-BE49-F238E27FC236}">
                  <a16:creationId xmlns:a16="http://schemas.microsoft.com/office/drawing/2014/main" id="{B40F583E-0578-4350-BF40-85C4EC7989BD}"/>
                </a:ext>
              </a:extLst>
            </p:cNvPr>
            <p:cNvSpPr/>
            <p:nvPr/>
          </p:nvSpPr>
          <p:spPr bwMode="auto">
            <a:xfrm>
              <a:off x="1360247" y="4181289"/>
              <a:ext cx="765546" cy="765546"/>
            </a:xfrm>
            <a:prstGeom prst="ellipse">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8" name="Group 27">
            <a:extLst>
              <a:ext uri="{FF2B5EF4-FFF2-40B4-BE49-F238E27FC236}">
                <a16:creationId xmlns:a16="http://schemas.microsoft.com/office/drawing/2014/main" id="{8B64C43B-CE6B-4573-8D89-B3346F77CB76}"/>
              </a:ext>
            </a:extLst>
          </p:cNvPr>
          <p:cNvGrpSpPr/>
          <p:nvPr/>
        </p:nvGrpSpPr>
        <p:grpSpPr>
          <a:xfrm>
            <a:off x="4263830" y="4549532"/>
            <a:ext cx="750497" cy="750497"/>
            <a:chOff x="4349328" y="4181289"/>
            <a:chExt cx="765546" cy="765546"/>
          </a:xfrm>
        </p:grpSpPr>
        <p:sp>
          <p:nvSpPr>
            <p:cNvPr id="17" name="Financial_E7BB">
              <a:extLst>
                <a:ext uri="{FF2B5EF4-FFF2-40B4-BE49-F238E27FC236}">
                  <a16:creationId xmlns:a16="http://schemas.microsoft.com/office/drawing/2014/main" id="{0970001B-F272-4D2B-A29D-6355DAA7F87A}"/>
                </a:ext>
              </a:extLst>
            </p:cNvPr>
            <p:cNvSpPr>
              <a:spLocks noChangeAspect="1" noEditPoints="1"/>
            </p:cNvSpPr>
            <p:nvPr/>
          </p:nvSpPr>
          <p:spPr bwMode="auto">
            <a:xfrm>
              <a:off x="4527086" y="4381182"/>
              <a:ext cx="410030" cy="365760"/>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9050" cap="sq">
              <a:solidFill>
                <a:schemeClr val="tx2"/>
              </a:solidFill>
              <a:prstDash val="solid"/>
              <a:miter lim="800000"/>
              <a:headEnd/>
              <a:tailEnd/>
            </a:ln>
          </p:spPr>
          <p:txBody>
            <a:bodyPr vert="horz" wrap="square" lIns="89643" tIns="44821" rIns="89643" bIns="44821" numCol="1" anchor="t" anchorCtr="0" compatLnSpc="1">
              <a:prstTxWarp prst="textNoShape">
                <a:avLst/>
              </a:prstTxWarp>
            </a:bodyPr>
            <a:lstStyle/>
            <a:p>
              <a:pPr defTabSz="914437">
                <a:defRPr/>
              </a:pPr>
              <a:endParaRPr lang="en-US" sz="883">
                <a:gradFill>
                  <a:gsLst>
                    <a:gs pos="0">
                      <a:srgbClr val="505050"/>
                    </a:gs>
                    <a:gs pos="100000">
                      <a:srgbClr val="505050"/>
                    </a:gs>
                  </a:gsLst>
                  <a:lin ang="5400000" scaled="1"/>
                </a:gradFill>
                <a:latin typeface="Segoe UI Semilight"/>
              </a:endParaRPr>
            </a:p>
          </p:txBody>
        </p:sp>
        <p:sp>
          <p:nvSpPr>
            <p:cNvPr id="24" name="Oval 23">
              <a:extLst>
                <a:ext uri="{FF2B5EF4-FFF2-40B4-BE49-F238E27FC236}">
                  <a16:creationId xmlns:a16="http://schemas.microsoft.com/office/drawing/2014/main" id="{B1AB02B1-3E15-4AFF-83F1-A26A5729450B}"/>
                </a:ext>
              </a:extLst>
            </p:cNvPr>
            <p:cNvSpPr/>
            <p:nvPr/>
          </p:nvSpPr>
          <p:spPr bwMode="auto">
            <a:xfrm>
              <a:off x="4349328" y="4181289"/>
              <a:ext cx="765546" cy="765546"/>
            </a:xfrm>
            <a:prstGeom prst="ellipse">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2F61C3F7-82D7-4CF3-BAEF-DB062B1ED1CB}"/>
              </a:ext>
            </a:extLst>
          </p:cNvPr>
          <p:cNvGrpSpPr/>
          <p:nvPr/>
        </p:nvGrpSpPr>
        <p:grpSpPr>
          <a:xfrm>
            <a:off x="7194153" y="4549532"/>
            <a:ext cx="750497" cy="750497"/>
            <a:chOff x="7338409" y="4181289"/>
            <a:chExt cx="765546" cy="765546"/>
          </a:xfrm>
        </p:grpSpPr>
        <p:sp>
          <p:nvSpPr>
            <p:cNvPr id="22" name="Freeform 96">
              <a:extLst>
                <a:ext uri="{FF2B5EF4-FFF2-40B4-BE49-F238E27FC236}">
                  <a16:creationId xmlns:a16="http://schemas.microsoft.com/office/drawing/2014/main" id="{CA072B82-E322-469E-9C2D-66C6F082EBA6}"/>
                </a:ext>
              </a:extLst>
            </p:cNvPr>
            <p:cNvSpPr>
              <a:spLocks noChangeAspect="1" noEditPoints="1"/>
            </p:cNvSpPr>
            <p:nvPr/>
          </p:nvSpPr>
          <p:spPr bwMode="auto">
            <a:xfrm>
              <a:off x="7534746" y="4381182"/>
              <a:ext cx="397237" cy="36576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defTabSz="914437">
                <a:defRPr/>
              </a:pPr>
              <a:endParaRPr lang="en-US" sz="1765">
                <a:gradFill>
                  <a:gsLst>
                    <a:gs pos="0">
                      <a:srgbClr val="505050"/>
                    </a:gs>
                    <a:gs pos="100000">
                      <a:srgbClr val="505050"/>
                    </a:gs>
                  </a:gsLst>
                </a:gradFill>
                <a:latin typeface="Segoe UI Semilight"/>
              </a:endParaRPr>
            </a:p>
          </p:txBody>
        </p:sp>
        <p:sp>
          <p:nvSpPr>
            <p:cNvPr id="25" name="Oval 24">
              <a:extLst>
                <a:ext uri="{FF2B5EF4-FFF2-40B4-BE49-F238E27FC236}">
                  <a16:creationId xmlns:a16="http://schemas.microsoft.com/office/drawing/2014/main" id="{0C96808E-4036-42CC-B190-0C40E09E29A9}"/>
                </a:ext>
              </a:extLst>
            </p:cNvPr>
            <p:cNvSpPr/>
            <p:nvPr/>
          </p:nvSpPr>
          <p:spPr bwMode="auto">
            <a:xfrm>
              <a:off x="7338409" y="4181289"/>
              <a:ext cx="765546" cy="765546"/>
            </a:xfrm>
            <a:prstGeom prst="ellipse">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327E0714-1F49-41FE-9E04-51D99477C261}"/>
              </a:ext>
            </a:extLst>
          </p:cNvPr>
          <p:cNvGrpSpPr/>
          <p:nvPr/>
        </p:nvGrpSpPr>
        <p:grpSpPr>
          <a:xfrm>
            <a:off x="10124473" y="4549532"/>
            <a:ext cx="750497" cy="750497"/>
            <a:chOff x="10327489" y="4181289"/>
            <a:chExt cx="765546" cy="765546"/>
          </a:xfrm>
        </p:grpSpPr>
        <p:sp>
          <p:nvSpPr>
            <p:cNvPr id="23" name="Commitments_EC4D">
              <a:extLst>
                <a:ext uri="{FF2B5EF4-FFF2-40B4-BE49-F238E27FC236}">
                  <a16:creationId xmlns:a16="http://schemas.microsoft.com/office/drawing/2014/main" id="{6D6EED16-CCD6-4CAB-8675-1C33913A53D4}"/>
                </a:ext>
              </a:extLst>
            </p:cNvPr>
            <p:cNvSpPr>
              <a:spLocks noChangeAspect="1" noEditPoints="1"/>
            </p:cNvSpPr>
            <p:nvPr/>
          </p:nvSpPr>
          <p:spPr bwMode="auto">
            <a:xfrm>
              <a:off x="10515217" y="4381182"/>
              <a:ext cx="390091" cy="365760"/>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defTabSz="914437">
                <a:defRPr/>
              </a:pPr>
              <a:endParaRPr lang="en-US" sz="1765">
                <a:gradFill>
                  <a:gsLst>
                    <a:gs pos="0">
                      <a:srgbClr val="505050"/>
                    </a:gs>
                    <a:gs pos="100000">
                      <a:srgbClr val="505050"/>
                    </a:gs>
                  </a:gsLst>
                  <a:lin ang="5400000" scaled="1"/>
                </a:gradFill>
                <a:latin typeface="Segoe UI Semilight"/>
              </a:endParaRPr>
            </a:p>
          </p:txBody>
        </p:sp>
        <p:sp>
          <p:nvSpPr>
            <p:cNvPr id="26" name="Oval 25">
              <a:extLst>
                <a:ext uri="{FF2B5EF4-FFF2-40B4-BE49-F238E27FC236}">
                  <a16:creationId xmlns:a16="http://schemas.microsoft.com/office/drawing/2014/main" id="{5735FB4C-C7D8-4CE9-B7B0-DF5DB205644E}"/>
                </a:ext>
              </a:extLst>
            </p:cNvPr>
            <p:cNvSpPr/>
            <p:nvPr/>
          </p:nvSpPr>
          <p:spPr bwMode="auto">
            <a:xfrm>
              <a:off x="10327489" y="4181289"/>
              <a:ext cx="765546" cy="765546"/>
            </a:xfrm>
            <a:prstGeom prst="ellipse">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73440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1000"/>
                                        <p:tgtEl>
                                          <p:spTgt spid="28"/>
                                        </p:tgtEl>
                                      </p:cBhvr>
                                    </p:animEffect>
                                    <p:anim calcmode="lin" valueType="num">
                                      <p:cBhvr>
                                        <p:cTn id="34" dur="1000" fill="hold"/>
                                        <p:tgtEl>
                                          <p:spTgt spid="28"/>
                                        </p:tgtEl>
                                        <p:attrNameLst>
                                          <p:attrName>ppt_x</p:attrName>
                                        </p:attrNameLst>
                                      </p:cBhvr>
                                      <p:tavLst>
                                        <p:tav tm="0">
                                          <p:val>
                                            <p:strVal val="#ppt_x"/>
                                          </p:val>
                                        </p:tav>
                                        <p:tav tm="100000">
                                          <p:val>
                                            <p:strVal val="#ppt_x"/>
                                          </p:val>
                                        </p:tav>
                                      </p:tavLst>
                                    </p:anim>
                                    <p:anim calcmode="lin" valueType="num">
                                      <p:cBhvr>
                                        <p:cTn id="3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1000"/>
                                        <p:tgtEl>
                                          <p:spTgt spid="16"/>
                                        </p:tgtEl>
                                      </p:cBhvr>
                                    </p:animEffect>
                                    <p:anim calcmode="lin" valueType="num">
                                      <p:cBhvr>
                                        <p:cTn id="46" dur="1000" fill="hold"/>
                                        <p:tgtEl>
                                          <p:spTgt spid="16"/>
                                        </p:tgtEl>
                                        <p:attrNameLst>
                                          <p:attrName>ppt_x</p:attrName>
                                        </p:attrNameLst>
                                      </p:cBhvr>
                                      <p:tavLst>
                                        <p:tav tm="0">
                                          <p:val>
                                            <p:strVal val="#ppt_x"/>
                                          </p:val>
                                        </p:tav>
                                        <p:tav tm="100000">
                                          <p:val>
                                            <p:strVal val="#ppt_x"/>
                                          </p:val>
                                        </p:tav>
                                      </p:tavLst>
                                    </p:anim>
                                    <p:anim calcmode="lin" valueType="num">
                                      <p:cBhvr>
                                        <p:cTn id="47" dur="1000" fill="hold"/>
                                        <p:tgtEl>
                                          <p:spTgt spid="16"/>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42" presetClass="entr" presetSubtype="0"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1000"/>
                                        <p:tgtEl>
                                          <p:spTgt spid="19"/>
                                        </p:tgtEl>
                                      </p:cBhvr>
                                    </p:animEffect>
                                    <p:anim calcmode="lin" valueType="num">
                                      <p:cBhvr>
                                        <p:cTn id="62" dur="1000" fill="hold"/>
                                        <p:tgtEl>
                                          <p:spTgt spid="19"/>
                                        </p:tgtEl>
                                        <p:attrNameLst>
                                          <p:attrName>ppt_x</p:attrName>
                                        </p:attrNameLst>
                                      </p:cBhvr>
                                      <p:tavLst>
                                        <p:tav tm="0">
                                          <p:val>
                                            <p:strVal val="#ppt_x"/>
                                          </p:val>
                                        </p:tav>
                                        <p:tav tm="100000">
                                          <p:val>
                                            <p:strVal val="#ppt_x"/>
                                          </p:val>
                                        </p:tav>
                                      </p:tavLst>
                                    </p:anim>
                                    <p:anim calcmode="lin" valueType="num">
                                      <p:cBhvr>
                                        <p:cTn id="63" dur="1000" fill="hold"/>
                                        <p:tgtEl>
                                          <p:spTgt spid="19"/>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1000"/>
                                        <p:tgtEl>
                                          <p:spTgt spid="14"/>
                                        </p:tgtEl>
                                      </p:cBhvr>
                                    </p:animEffect>
                                    <p:anim calcmode="lin" valueType="num">
                                      <p:cBhvr>
                                        <p:cTn id="67" dur="1000" fill="hold"/>
                                        <p:tgtEl>
                                          <p:spTgt spid="14"/>
                                        </p:tgtEl>
                                        <p:attrNameLst>
                                          <p:attrName>ppt_x</p:attrName>
                                        </p:attrNameLst>
                                      </p:cBhvr>
                                      <p:tavLst>
                                        <p:tav tm="0">
                                          <p:val>
                                            <p:strVal val="#ppt_x"/>
                                          </p:val>
                                        </p:tav>
                                        <p:tav tm="100000">
                                          <p:val>
                                            <p:strVal val="#ppt_x"/>
                                          </p:val>
                                        </p:tav>
                                      </p:tavLst>
                                    </p:anim>
                                    <p:anim calcmode="lin" valueType="num">
                                      <p:cBhvr>
                                        <p:cTn id="6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5" grpId="0" animBg="1"/>
      <p:bldP spid="16" grpId="0" animBg="1"/>
      <p:bldP spid="12" grpId="0" animBg="1"/>
      <p:bldP spid="13" grpId="0" animBg="1"/>
      <p:bldP spid="3"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BCB3-135B-4AD3-9E05-2DD2FD82E043}"/>
              </a:ext>
            </a:extLst>
          </p:cNvPr>
          <p:cNvSpPr>
            <a:spLocks noGrp="1"/>
          </p:cNvSpPr>
          <p:nvPr>
            <p:ph type="title"/>
          </p:nvPr>
        </p:nvSpPr>
        <p:spPr/>
        <p:txBody>
          <a:bodyPr/>
          <a:lstStyle/>
          <a:p>
            <a:r>
              <a:rPr lang="en-US"/>
              <a:t>Lift and Shift</a:t>
            </a:r>
          </a:p>
        </p:txBody>
      </p:sp>
      <p:sp>
        <p:nvSpPr>
          <p:cNvPr id="7" name="Rectangle 6">
            <a:extLst>
              <a:ext uri="{FF2B5EF4-FFF2-40B4-BE49-F238E27FC236}">
                <a16:creationId xmlns:a16="http://schemas.microsoft.com/office/drawing/2014/main" id="{3E6B5527-905B-4D6A-8F01-97B982565EE2}"/>
              </a:ext>
            </a:extLst>
          </p:cNvPr>
          <p:cNvSpPr/>
          <p:nvPr/>
        </p:nvSpPr>
        <p:spPr bwMode="auto">
          <a:xfrm>
            <a:off x="263949" y="1906567"/>
            <a:ext cx="2750220" cy="286675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algn="ctr" defTabSz="878509" fontAlgn="base">
              <a:lnSpc>
                <a:spcPct val="90000"/>
              </a:lnSpc>
              <a:spcBef>
                <a:spcPct val="0"/>
              </a:spcBef>
              <a:spcAft>
                <a:spcPct val="0"/>
              </a:spcAft>
              <a:defRPr/>
            </a:pPr>
            <a:r>
              <a:rPr lang="en-US" sz="3137" dirty="0">
                <a:gradFill>
                  <a:gsLst>
                    <a:gs pos="0">
                      <a:srgbClr val="FFFFFF"/>
                    </a:gs>
                    <a:gs pos="100000">
                      <a:srgbClr val="FFFFFF"/>
                    </a:gs>
                  </a:gsLst>
                  <a:lin ang="5400000" scaled="0"/>
                </a:gradFill>
                <a:latin typeface="Segoe UI Semilight"/>
                <a:cs typeface="Segoe UI" pitchFamily="34" charset="0"/>
              </a:rPr>
              <a:t>App</a:t>
            </a:r>
          </a:p>
          <a:p>
            <a:pPr algn="ctr" defTabSz="878509" fontAlgn="base">
              <a:lnSpc>
                <a:spcPct val="90000"/>
              </a:lnSpc>
              <a:spcBef>
                <a:spcPct val="0"/>
              </a:spcBef>
              <a:spcAft>
                <a:spcPct val="0"/>
              </a:spcAft>
              <a:defRPr/>
            </a:pPr>
            <a:r>
              <a:rPr lang="en-US" sz="3137" dirty="0">
                <a:gradFill>
                  <a:gsLst>
                    <a:gs pos="0">
                      <a:srgbClr val="FFFFFF"/>
                    </a:gs>
                    <a:gs pos="100000">
                      <a:srgbClr val="FFFFFF"/>
                    </a:gs>
                  </a:gsLst>
                  <a:lin ang="5400000" scaled="0"/>
                </a:gradFill>
                <a:latin typeface="Segoe UI Semilight"/>
                <a:cs typeface="Segoe UI" pitchFamily="34" charset="0"/>
              </a:rPr>
              <a:t>on-prem</a:t>
            </a:r>
            <a:endParaRPr lang="en-US" sz="1731" dirty="0">
              <a:gradFill>
                <a:gsLst>
                  <a:gs pos="0">
                    <a:srgbClr val="FFFFFF"/>
                  </a:gs>
                  <a:gs pos="100000">
                    <a:srgbClr val="FFFFFF"/>
                  </a:gs>
                </a:gsLst>
                <a:lin ang="5400000" scaled="0"/>
              </a:gradFill>
              <a:latin typeface="Segoe UI Semilight"/>
              <a:cs typeface="Segoe UI" pitchFamily="34" charset="0"/>
            </a:endParaRPr>
          </a:p>
        </p:txBody>
      </p:sp>
      <p:grpSp>
        <p:nvGrpSpPr>
          <p:cNvPr id="14" name="Group 13">
            <a:extLst>
              <a:ext uri="{FF2B5EF4-FFF2-40B4-BE49-F238E27FC236}">
                <a16:creationId xmlns:a16="http://schemas.microsoft.com/office/drawing/2014/main" id="{6B665179-788F-4CA5-8068-696989F1F2BF}"/>
              </a:ext>
            </a:extLst>
          </p:cNvPr>
          <p:cNvGrpSpPr/>
          <p:nvPr/>
        </p:nvGrpSpPr>
        <p:grpSpPr>
          <a:xfrm>
            <a:off x="3156112" y="1819730"/>
            <a:ext cx="2750221" cy="3021452"/>
            <a:chOff x="3283952" y="1903413"/>
            <a:chExt cx="2861622" cy="2877626"/>
          </a:xfrm>
          <a:solidFill>
            <a:schemeClr val="accent1">
              <a:lumMod val="75000"/>
            </a:schemeClr>
          </a:solidFill>
        </p:grpSpPr>
        <p:grpSp>
          <p:nvGrpSpPr>
            <p:cNvPr id="15" name="Group 14">
              <a:extLst>
                <a:ext uri="{FF2B5EF4-FFF2-40B4-BE49-F238E27FC236}">
                  <a16:creationId xmlns:a16="http://schemas.microsoft.com/office/drawing/2014/main" id="{F56E9974-97B6-491F-AF1B-AB4BE919559D}"/>
                </a:ext>
              </a:extLst>
            </p:cNvPr>
            <p:cNvGrpSpPr/>
            <p:nvPr/>
          </p:nvGrpSpPr>
          <p:grpSpPr>
            <a:xfrm>
              <a:off x="3283952" y="1903413"/>
              <a:ext cx="2861622" cy="2877626"/>
              <a:chOff x="3283952" y="2278062"/>
              <a:chExt cx="2861622" cy="2877626"/>
            </a:xfrm>
            <a:grpFill/>
          </p:grpSpPr>
          <p:sp>
            <p:nvSpPr>
              <p:cNvPr id="18" name="Rectangle 17">
                <a:extLst>
                  <a:ext uri="{FF2B5EF4-FFF2-40B4-BE49-F238E27FC236}">
                    <a16:creationId xmlns:a16="http://schemas.microsoft.com/office/drawing/2014/main" id="{799E3561-5185-48B8-8295-CE15DF82220C}"/>
                  </a:ext>
                </a:extLst>
              </p:cNvPr>
              <p:cNvSpPr/>
              <p:nvPr/>
            </p:nvSpPr>
            <p:spPr bwMode="auto">
              <a:xfrm>
                <a:off x="3283952" y="2278062"/>
                <a:ext cx="1385939" cy="2877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Rectangle 18">
                <a:extLst>
                  <a:ext uri="{FF2B5EF4-FFF2-40B4-BE49-F238E27FC236}">
                    <a16:creationId xmlns:a16="http://schemas.microsoft.com/office/drawing/2014/main" id="{DF535D5F-75DA-491C-9498-71B17DE73DC2}"/>
                  </a:ext>
                </a:extLst>
              </p:cNvPr>
              <p:cNvSpPr/>
              <p:nvPr/>
            </p:nvSpPr>
            <p:spPr bwMode="auto">
              <a:xfrm>
                <a:off x="4759635" y="2278062"/>
                <a:ext cx="1385939" cy="2877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6" name="Rectangle 15">
              <a:extLst>
                <a:ext uri="{FF2B5EF4-FFF2-40B4-BE49-F238E27FC236}">
                  <a16:creationId xmlns:a16="http://schemas.microsoft.com/office/drawing/2014/main" id="{98CFF79A-F9F2-4E20-B275-168E95B6C89A}"/>
                </a:ext>
              </a:extLst>
            </p:cNvPr>
            <p:cNvSpPr/>
            <p:nvPr/>
          </p:nvSpPr>
          <p:spPr bwMode="auto">
            <a:xfrm>
              <a:off x="3283952" y="3427413"/>
              <a:ext cx="2861622" cy="1353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 name="Rectangle 16">
              <a:extLst>
                <a:ext uri="{FF2B5EF4-FFF2-40B4-BE49-F238E27FC236}">
                  <a16:creationId xmlns:a16="http://schemas.microsoft.com/office/drawing/2014/main" id="{C6013562-316E-4694-BAD4-1B51805A61A9}"/>
                </a:ext>
              </a:extLst>
            </p:cNvPr>
            <p:cNvSpPr/>
            <p:nvPr/>
          </p:nvSpPr>
          <p:spPr bwMode="auto">
            <a:xfrm>
              <a:off x="3283952" y="1979614"/>
              <a:ext cx="2861622" cy="2725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algn="ctr" defTabSz="878509" fontAlgn="base">
                <a:lnSpc>
                  <a:spcPct val="90000"/>
                </a:lnSpc>
                <a:spcBef>
                  <a:spcPct val="0"/>
                </a:spcBef>
                <a:spcAft>
                  <a:spcPct val="0"/>
                </a:spcAft>
                <a:defRPr/>
              </a:pPr>
              <a:r>
                <a:rPr lang="en-US" sz="3137">
                  <a:gradFill>
                    <a:gsLst>
                      <a:gs pos="0">
                        <a:srgbClr val="FFFFFF"/>
                      </a:gs>
                      <a:gs pos="100000">
                        <a:srgbClr val="FFFFFF"/>
                      </a:gs>
                    </a:gsLst>
                    <a:lin ang="5400000" scaled="0"/>
                  </a:gradFill>
                  <a:latin typeface="Segoe UI Semilight"/>
                  <a:cs typeface="Segoe UI" pitchFamily="34" charset="0"/>
                </a:rPr>
                <a:t>Lift and Shift</a:t>
              </a:r>
            </a:p>
          </p:txBody>
        </p:sp>
      </p:grpSp>
      <p:grpSp>
        <p:nvGrpSpPr>
          <p:cNvPr id="33" name="Group 32">
            <a:extLst>
              <a:ext uri="{FF2B5EF4-FFF2-40B4-BE49-F238E27FC236}">
                <a16:creationId xmlns:a16="http://schemas.microsoft.com/office/drawing/2014/main" id="{3489AF53-570E-4844-81E6-AD4F605EC239}"/>
              </a:ext>
            </a:extLst>
          </p:cNvPr>
          <p:cNvGrpSpPr/>
          <p:nvPr/>
        </p:nvGrpSpPr>
        <p:grpSpPr>
          <a:xfrm>
            <a:off x="1400958" y="4955120"/>
            <a:ext cx="3087140" cy="904904"/>
            <a:chOff x="2713037" y="5628387"/>
            <a:chExt cx="3212188" cy="941558"/>
          </a:xfrm>
        </p:grpSpPr>
        <p:sp>
          <p:nvSpPr>
            <p:cNvPr id="37" name="Rectangle 36">
              <a:extLst>
                <a:ext uri="{FF2B5EF4-FFF2-40B4-BE49-F238E27FC236}">
                  <a16:creationId xmlns:a16="http://schemas.microsoft.com/office/drawing/2014/main" id="{47259405-2270-4C7C-A97A-C016D3E406F3}"/>
                </a:ext>
              </a:extLst>
            </p:cNvPr>
            <p:cNvSpPr/>
            <p:nvPr/>
          </p:nvSpPr>
          <p:spPr bwMode="auto">
            <a:xfrm>
              <a:off x="2713037" y="5628387"/>
              <a:ext cx="3212188" cy="94155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b" anchorCtr="0" forceAA="0" compatLnSpc="1">
              <a:prstTxWarp prst="textNoShape">
                <a:avLst/>
              </a:prstTxWarp>
              <a:noAutofit/>
            </a:bodyPr>
            <a:lstStyle/>
            <a:p>
              <a:pPr algn="ctr" defTabSz="878509" fontAlgn="base">
                <a:lnSpc>
                  <a:spcPct val="90000"/>
                </a:lnSpc>
                <a:spcBef>
                  <a:spcPct val="0"/>
                </a:spcBef>
                <a:spcAft>
                  <a:spcPct val="0"/>
                </a:spcAft>
                <a:defRPr/>
              </a:pPr>
              <a:r>
                <a:rPr lang="en-US" sz="1696" dirty="0">
                  <a:gradFill>
                    <a:gsLst>
                      <a:gs pos="0">
                        <a:srgbClr val="505050"/>
                      </a:gs>
                      <a:gs pos="100000">
                        <a:srgbClr val="505050"/>
                      </a:gs>
                    </a:gsLst>
                    <a:lin ang="5400000" scaled="0"/>
                  </a:gradFill>
                  <a:latin typeface="Segoe UI Semilight"/>
                  <a:ea typeface="Segoe UI" pitchFamily="34" charset="0"/>
                  <a:cs typeface="Segoe UI" pitchFamily="34" charset="0"/>
                </a:rPr>
                <a:t>Lift &amp; Shift</a:t>
              </a:r>
            </a:p>
            <a:p>
              <a:pPr algn="ctr" defTabSz="878509" fontAlgn="base">
                <a:lnSpc>
                  <a:spcPct val="90000"/>
                </a:lnSpc>
                <a:spcBef>
                  <a:spcPct val="0"/>
                </a:spcBef>
                <a:spcAft>
                  <a:spcPct val="0"/>
                </a:spcAft>
                <a:defRPr/>
              </a:pPr>
              <a:r>
                <a:rPr lang="en-US" sz="1600" dirty="0" err="1">
                  <a:gradFill>
                    <a:gsLst>
                      <a:gs pos="0">
                        <a:srgbClr val="505050"/>
                      </a:gs>
                      <a:gs pos="100000">
                        <a:srgbClr val="505050"/>
                      </a:gs>
                    </a:gsLst>
                    <a:lin ang="5400000" scaled="0"/>
                  </a:gradFill>
                  <a:latin typeface="Segoe UI Semilight"/>
                  <a:ea typeface="Segoe UI" pitchFamily="34" charset="0"/>
                  <a:cs typeface="Segoe UI" pitchFamily="34" charset="0"/>
                </a:rPr>
                <a:t>Cambiamenti</a:t>
              </a:r>
              <a:r>
                <a:rPr lang="en-US" sz="1600" dirty="0">
                  <a:gradFill>
                    <a:gsLst>
                      <a:gs pos="0">
                        <a:srgbClr val="505050"/>
                      </a:gs>
                      <a:gs pos="100000">
                        <a:srgbClr val="505050"/>
                      </a:gs>
                    </a:gsLst>
                    <a:lin ang="5400000" scaled="0"/>
                  </a:gradFill>
                  <a:latin typeface="Segoe UI Semilight"/>
                  <a:ea typeface="Segoe UI" pitchFamily="34" charset="0"/>
                  <a:cs typeface="Segoe UI" pitchFamily="34" charset="0"/>
                </a:rPr>
                <a:t> di </a:t>
              </a:r>
              <a:r>
                <a:rPr lang="en-US" sz="1600" dirty="0" err="1">
                  <a:gradFill>
                    <a:gsLst>
                      <a:gs pos="0">
                        <a:srgbClr val="505050"/>
                      </a:gs>
                      <a:gs pos="100000">
                        <a:srgbClr val="505050"/>
                      </a:gs>
                    </a:gsLst>
                    <a:lin ang="5400000" scaled="0"/>
                  </a:gradFill>
                  <a:latin typeface="Segoe UI Semilight"/>
                  <a:ea typeface="Segoe UI" pitchFamily="34" charset="0"/>
                  <a:cs typeface="Segoe UI" pitchFamily="34" charset="0"/>
                </a:rPr>
                <a:t>codice</a:t>
              </a:r>
              <a:r>
                <a:rPr lang="en-US" sz="1600" dirty="0">
                  <a:gradFill>
                    <a:gsLst>
                      <a:gs pos="0">
                        <a:srgbClr val="505050"/>
                      </a:gs>
                      <a:gs pos="100000">
                        <a:srgbClr val="505050"/>
                      </a:gs>
                    </a:gsLst>
                    <a:lin ang="5400000" scaled="0"/>
                  </a:gradFill>
                  <a:latin typeface="Segoe UI Semilight"/>
                  <a:ea typeface="Segoe UI" pitchFamily="34" charset="0"/>
                  <a:cs typeface="Segoe UI" pitchFamily="34" charset="0"/>
                </a:rPr>
                <a:t> </a:t>
              </a:r>
              <a:r>
                <a:rPr lang="en-US" sz="1600" dirty="0" err="1">
                  <a:gradFill>
                    <a:gsLst>
                      <a:gs pos="0">
                        <a:srgbClr val="505050"/>
                      </a:gs>
                      <a:gs pos="100000">
                        <a:srgbClr val="505050"/>
                      </a:gs>
                    </a:gsLst>
                    <a:lin ang="5400000" scaled="0"/>
                  </a:gradFill>
                  <a:latin typeface="Segoe UI Semilight"/>
                  <a:ea typeface="Segoe UI" pitchFamily="34" charset="0"/>
                  <a:cs typeface="Segoe UI" pitchFamily="34" charset="0"/>
                </a:rPr>
                <a:t>minimi</a:t>
              </a:r>
              <a:endParaRPr lang="en-US" sz="1600" dirty="0">
                <a:gradFill>
                  <a:gsLst>
                    <a:gs pos="0">
                      <a:srgbClr val="505050"/>
                    </a:gs>
                    <a:gs pos="100000">
                      <a:srgbClr val="505050"/>
                    </a:gs>
                  </a:gsLst>
                  <a:lin ang="5400000" scaled="0"/>
                </a:gradFill>
                <a:latin typeface="Segoe UI Semilight"/>
                <a:ea typeface="Segoe UI" pitchFamily="34" charset="0"/>
                <a:cs typeface="Segoe UI" pitchFamily="34" charset="0"/>
              </a:endParaRPr>
            </a:p>
          </p:txBody>
        </p:sp>
        <p:cxnSp>
          <p:nvCxnSpPr>
            <p:cNvPr id="38" name="Straight Arrow Connector 37">
              <a:extLst>
                <a:ext uri="{FF2B5EF4-FFF2-40B4-BE49-F238E27FC236}">
                  <a16:creationId xmlns:a16="http://schemas.microsoft.com/office/drawing/2014/main" id="{DEF2B9BC-E825-4767-8084-873A50346A12}"/>
                </a:ext>
              </a:extLst>
            </p:cNvPr>
            <p:cNvCxnSpPr>
              <a:cxnSpLocks/>
            </p:cNvCxnSpPr>
            <p:nvPr/>
          </p:nvCxnSpPr>
          <p:spPr>
            <a:xfrm>
              <a:off x="3684164" y="5829962"/>
              <a:ext cx="1269935"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867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266D-765B-47D8-BF45-DB3BAFB970CF}"/>
              </a:ext>
            </a:extLst>
          </p:cNvPr>
          <p:cNvSpPr>
            <a:spLocks noGrp="1"/>
          </p:cNvSpPr>
          <p:nvPr>
            <p:ph type="title"/>
          </p:nvPr>
        </p:nvSpPr>
        <p:spPr/>
        <p:txBody>
          <a:bodyPr>
            <a:normAutofit fontScale="90000"/>
          </a:bodyPr>
          <a:lstStyle/>
          <a:p>
            <a:r>
              <a:rPr lang="en-US" dirty="0"/>
              <a:t>Lift and Shift</a:t>
            </a:r>
            <a:br>
              <a:rPr lang="en-US" dirty="0"/>
            </a:br>
            <a:r>
              <a:rPr lang="en-US" sz="1961" dirty="0" err="1">
                <a:latin typeface="+mn-lt"/>
              </a:rPr>
              <a:t>Migrazione</a:t>
            </a:r>
            <a:r>
              <a:rPr lang="en-US" sz="1961" dirty="0">
                <a:latin typeface="+mn-lt"/>
              </a:rPr>
              <a:t> </a:t>
            </a:r>
            <a:r>
              <a:rPr lang="en-US" sz="1961" dirty="0" err="1">
                <a:latin typeface="+mn-lt"/>
              </a:rPr>
              <a:t>delle</a:t>
            </a:r>
            <a:r>
              <a:rPr lang="en-US" sz="1961" dirty="0">
                <a:latin typeface="+mn-lt"/>
              </a:rPr>
              <a:t> your app on-prem </a:t>
            </a:r>
            <a:r>
              <a:rPr lang="en-US" sz="1961" dirty="0" err="1">
                <a:latin typeface="+mn-lt"/>
              </a:rPr>
              <a:t>su</a:t>
            </a:r>
            <a:r>
              <a:rPr lang="en-US" sz="1961" dirty="0">
                <a:latin typeface="+mn-lt"/>
              </a:rPr>
              <a:t> Azure con IaaS</a:t>
            </a:r>
          </a:p>
        </p:txBody>
      </p:sp>
      <p:sp>
        <p:nvSpPr>
          <p:cNvPr id="5" name="Rectangle 4">
            <a:extLst>
              <a:ext uri="{FF2B5EF4-FFF2-40B4-BE49-F238E27FC236}">
                <a16:creationId xmlns:a16="http://schemas.microsoft.com/office/drawing/2014/main" id="{B91A0F23-FF76-4863-A326-B76B8152CF83}"/>
              </a:ext>
            </a:extLst>
          </p:cNvPr>
          <p:cNvSpPr/>
          <p:nvPr/>
        </p:nvSpPr>
        <p:spPr bwMode="auto">
          <a:xfrm>
            <a:off x="270049" y="1971835"/>
            <a:ext cx="6420103" cy="1613672"/>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73" fontAlgn="base">
              <a:lnSpc>
                <a:spcPct val="90000"/>
              </a:lnSpc>
              <a:spcBef>
                <a:spcPct val="0"/>
              </a:spcBef>
              <a:spcAft>
                <a:spcPts val="588"/>
              </a:spcAft>
              <a:defRPr/>
            </a:pPr>
            <a:r>
              <a:rPr lang="it-IT" sz="1961" dirty="0">
                <a:gradFill>
                  <a:gsLst>
                    <a:gs pos="0">
                      <a:srgbClr val="0078D7"/>
                    </a:gs>
                    <a:gs pos="100000">
                      <a:srgbClr val="0078D7"/>
                    </a:gs>
                  </a:gsLst>
                  <a:lin ang="5400000" scaled="0"/>
                </a:gradFill>
                <a:latin typeface="Segoe UI Semilight"/>
                <a:cs typeface="Segoe UI" pitchFamily="34" charset="0"/>
              </a:rPr>
              <a:t>Nessuna </a:t>
            </a:r>
            <a:r>
              <a:rPr lang="it-IT" sz="1961" dirty="0" err="1">
                <a:gradFill>
                  <a:gsLst>
                    <a:gs pos="0">
                      <a:srgbClr val="0078D7"/>
                    </a:gs>
                    <a:gs pos="100000">
                      <a:srgbClr val="0078D7"/>
                    </a:gs>
                  </a:gsLst>
                  <a:lin ang="5400000" scaled="0"/>
                </a:gradFill>
                <a:latin typeface="Segoe UI Semilight"/>
                <a:cs typeface="Segoe UI" pitchFamily="34" charset="0"/>
              </a:rPr>
              <a:t>ri</a:t>
            </a:r>
            <a:r>
              <a:rPr lang="it-IT" sz="1961" dirty="0">
                <a:gradFill>
                  <a:gsLst>
                    <a:gs pos="0">
                      <a:srgbClr val="0078D7"/>
                    </a:gs>
                    <a:gs pos="100000">
                      <a:srgbClr val="0078D7"/>
                    </a:gs>
                  </a:gsLst>
                  <a:lin ang="5400000" scaled="0"/>
                </a:gradFill>
                <a:latin typeface="Segoe UI Semilight"/>
                <a:cs typeface="Segoe UI" pitchFamily="34" charset="0"/>
              </a:rPr>
              <a:t>-architettura o nuovo codice</a:t>
            </a:r>
          </a:p>
          <a:p>
            <a:pPr defTabSz="914173" fontAlgn="base">
              <a:lnSpc>
                <a:spcPct val="90000"/>
              </a:lnSpc>
              <a:spcBef>
                <a:spcPct val="0"/>
              </a:spcBef>
              <a:spcAft>
                <a:spcPts val="588"/>
              </a:spcAft>
              <a:defRPr/>
            </a:pPr>
            <a:r>
              <a:rPr lang="it-IT" sz="1961" dirty="0">
                <a:gradFill>
                  <a:gsLst>
                    <a:gs pos="0">
                      <a:srgbClr val="0078D7"/>
                    </a:gs>
                    <a:gs pos="100000">
                      <a:srgbClr val="0078D7"/>
                    </a:gs>
                  </a:gsLst>
                  <a:lin ang="5400000" scaled="0"/>
                </a:gradFill>
                <a:latin typeface="Segoe UI Semilight"/>
                <a:cs typeface="Segoe UI" pitchFamily="34" charset="0"/>
              </a:rPr>
              <a:t>Minor </a:t>
            </a:r>
            <a:r>
              <a:rPr lang="it-IT" sz="1961" dirty="0" err="1">
                <a:gradFill>
                  <a:gsLst>
                    <a:gs pos="0">
                      <a:srgbClr val="0078D7"/>
                    </a:gs>
                    <a:gs pos="100000">
                      <a:srgbClr val="0078D7"/>
                    </a:gs>
                  </a:gsLst>
                  <a:lin ang="5400000" scaled="0"/>
                </a:gradFill>
                <a:latin typeface="Segoe UI Semilight"/>
                <a:cs typeface="Segoe UI" pitchFamily="34" charset="0"/>
              </a:rPr>
              <a:t>effort</a:t>
            </a:r>
            <a:r>
              <a:rPr lang="it-IT" sz="1961" dirty="0">
                <a:gradFill>
                  <a:gsLst>
                    <a:gs pos="0">
                      <a:srgbClr val="0078D7"/>
                    </a:gs>
                    <a:gs pos="100000">
                      <a:srgbClr val="0078D7"/>
                    </a:gs>
                  </a:gsLst>
                  <a:lin ang="5400000" scaled="0"/>
                </a:gradFill>
                <a:latin typeface="Segoe UI Semilight"/>
                <a:cs typeface="Segoe UI" pitchFamily="34" charset="0"/>
              </a:rPr>
              <a:t> per una migrazione rapida</a:t>
            </a:r>
          </a:p>
          <a:p>
            <a:pPr defTabSz="914173" fontAlgn="base">
              <a:lnSpc>
                <a:spcPct val="90000"/>
              </a:lnSpc>
              <a:spcBef>
                <a:spcPct val="0"/>
              </a:spcBef>
              <a:spcAft>
                <a:spcPts val="588"/>
              </a:spcAft>
              <a:defRPr/>
            </a:pPr>
            <a:r>
              <a:rPr lang="it-IT" sz="1961" dirty="0">
                <a:gradFill>
                  <a:gsLst>
                    <a:gs pos="0">
                      <a:srgbClr val="0078D7"/>
                    </a:gs>
                    <a:gs pos="100000">
                      <a:srgbClr val="0078D7"/>
                    </a:gs>
                  </a:gsLst>
                  <a:lin ang="5400000" scaled="0"/>
                </a:gradFill>
                <a:latin typeface="Segoe UI Semilight"/>
                <a:cs typeface="Segoe UI" pitchFamily="34" charset="0"/>
              </a:rPr>
              <a:t>Supportato al minimo comune denominatore</a:t>
            </a:r>
          </a:p>
        </p:txBody>
      </p:sp>
      <p:sp>
        <p:nvSpPr>
          <p:cNvPr id="6" name="Rectangle 5">
            <a:extLst>
              <a:ext uri="{FF2B5EF4-FFF2-40B4-BE49-F238E27FC236}">
                <a16:creationId xmlns:a16="http://schemas.microsoft.com/office/drawing/2014/main" id="{5626197A-0178-4DCB-B05A-8D9E69984839}"/>
              </a:ext>
            </a:extLst>
          </p:cNvPr>
          <p:cNvSpPr/>
          <p:nvPr/>
        </p:nvSpPr>
        <p:spPr bwMode="auto">
          <a:xfrm>
            <a:off x="269241" y="1254649"/>
            <a:ext cx="6424377" cy="7171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73"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Pro</a:t>
            </a:r>
          </a:p>
        </p:txBody>
      </p:sp>
      <p:sp>
        <p:nvSpPr>
          <p:cNvPr id="9" name="Rectangle 8">
            <a:extLst>
              <a:ext uri="{FF2B5EF4-FFF2-40B4-BE49-F238E27FC236}">
                <a16:creationId xmlns:a16="http://schemas.microsoft.com/office/drawing/2014/main" id="{2714DFCC-3A5D-49ED-A585-3A08A69C0319}"/>
              </a:ext>
            </a:extLst>
          </p:cNvPr>
          <p:cNvSpPr/>
          <p:nvPr/>
        </p:nvSpPr>
        <p:spPr bwMode="auto">
          <a:xfrm>
            <a:off x="270049" y="4392340"/>
            <a:ext cx="6420103" cy="1613672"/>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73" fontAlgn="base">
              <a:lnSpc>
                <a:spcPct val="90000"/>
              </a:lnSpc>
              <a:spcBef>
                <a:spcPct val="0"/>
              </a:spcBef>
              <a:spcAft>
                <a:spcPts val="588"/>
              </a:spcAft>
              <a:defRPr/>
            </a:pPr>
            <a:r>
              <a:rPr lang="it-IT" sz="1961" dirty="0">
                <a:gradFill>
                  <a:gsLst>
                    <a:gs pos="0">
                      <a:srgbClr val="0078D7"/>
                    </a:gs>
                    <a:gs pos="100000">
                      <a:srgbClr val="0078D7"/>
                    </a:gs>
                  </a:gsLst>
                  <a:lin ang="5400000" scaled="0"/>
                </a:gradFill>
                <a:latin typeface="Segoe UI Semilight"/>
                <a:cs typeface="Segoe UI" pitchFamily="34" charset="0"/>
              </a:rPr>
              <a:t>Hai un valore minimo offerto dal Cloud</a:t>
            </a:r>
          </a:p>
          <a:p>
            <a:pPr defTabSz="914173" fontAlgn="base">
              <a:lnSpc>
                <a:spcPct val="90000"/>
              </a:lnSpc>
              <a:spcBef>
                <a:spcPct val="0"/>
              </a:spcBef>
              <a:spcAft>
                <a:spcPts val="588"/>
              </a:spcAft>
              <a:defRPr/>
            </a:pPr>
            <a:r>
              <a:rPr lang="it-IT" sz="1961" dirty="0" err="1">
                <a:gradFill>
                  <a:gsLst>
                    <a:gs pos="0">
                      <a:srgbClr val="0078D7"/>
                    </a:gs>
                    <a:gs pos="100000">
                      <a:srgbClr val="0078D7"/>
                    </a:gs>
                  </a:gsLst>
                  <a:lin ang="5400000" scaled="0"/>
                </a:gradFill>
                <a:latin typeface="Segoe UI Semilight"/>
                <a:cs typeface="Segoe UI" pitchFamily="34" charset="0"/>
              </a:rPr>
              <a:t>Patching</a:t>
            </a:r>
            <a:r>
              <a:rPr lang="it-IT" sz="1961" dirty="0">
                <a:gradFill>
                  <a:gsLst>
                    <a:gs pos="0">
                      <a:srgbClr val="0078D7"/>
                    </a:gs>
                    <a:gs pos="100000">
                      <a:srgbClr val="0078D7"/>
                    </a:gs>
                  </a:gsLst>
                  <a:lin ang="5400000" scaled="0"/>
                </a:gradFill>
                <a:latin typeface="Segoe UI Semilight"/>
                <a:cs typeface="Segoe UI" pitchFamily="34" charset="0"/>
              </a:rPr>
              <a:t> manuale, gestione manuale degli aggiornamenti </a:t>
            </a:r>
          </a:p>
          <a:p>
            <a:pPr defTabSz="914173" fontAlgn="base">
              <a:lnSpc>
                <a:spcPct val="90000"/>
              </a:lnSpc>
              <a:spcBef>
                <a:spcPct val="0"/>
              </a:spcBef>
              <a:spcAft>
                <a:spcPts val="588"/>
              </a:spcAft>
              <a:defRPr/>
            </a:pPr>
            <a:r>
              <a:rPr lang="it-IT" sz="1961" dirty="0">
                <a:gradFill>
                  <a:gsLst>
                    <a:gs pos="0">
                      <a:srgbClr val="0078D7"/>
                    </a:gs>
                    <a:gs pos="100000">
                      <a:srgbClr val="0078D7"/>
                    </a:gs>
                  </a:gsLst>
                  <a:lin ang="5400000" scaled="0"/>
                </a:gradFill>
                <a:latin typeface="Segoe UI Semilight"/>
                <a:cs typeface="Segoe UI" pitchFamily="34" charset="0"/>
              </a:rPr>
              <a:t>Nessun meccanismo automatico di </a:t>
            </a:r>
            <a:r>
              <a:rPr lang="it-IT" sz="1961" dirty="0" err="1">
                <a:gradFill>
                  <a:gsLst>
                    <a:gs pos="0">
                      <a:srgbClr val="0078D7"/>
                    </a:gs>
                    <a:gs pos="100000">
                      <a:srgbClr val="0078D7"/>
                    </a:gs>
                  </a:gsLst>
                  <a:lin ang="5400000" scaled="0"/>
                </a:gradFill>
                <a:latin typeface="Segoe UI Semilight"/>
                <a:cs typeface="Segoe UI" pitchFamily="34" charset="0"/>
              </a:rPr>
              <a:t>scaling</a:t>
            </a:r>
            <a:r>
              <a:rPr lang="it-IT" sz="1961" dirty="0">
                <a:gradFill>
                  <a:gsLst>
                    <a:gs pos="0">
                      <a:srgbClr val="0078D7"/>
                    </a:gs>
                    <a:gs pos="100000">
                      <a:srgbClr val="0078D7"/>
                    </a:gs>
                  </a:gsLst>
                  <a:lin ang="5400000" scaled="0"/>
                </a:gradFill>
                <a:latin typeface="Segoe UI Semilight"/>
                <a:cs typeface="Segoe UI" pitchFamily="34" charset="0"/>
              </a:rPr>
              <a:t> e di alta affidabilità </a:t>
            </a:r>
          </a:p>
          <a:p>
            <a:pPr defTabSz="914173" fontAlgn="base">
              <a:lnSpc>
                <a:spcPct val="90000"/>
              </a:lnSpc>
              <a:spcBef>
                <a:spcPct val="0"/>
              </a:spcBef>
              <a:spcAft>
                <a:spcPts val="588"/>
              </a:spcAft>
              <a:defRPr/>
            </a:pPr>
            <a:endParaRPr lang="it-IT" sz="2353" dirty="0">
              <a:gradFill>
                <a:gsLst>
                  <a:gs pos="0">
                    <a:srgbClr val="0078D7"/>
                  </a:gs>
                  <a:gs pos="100000">
                    <a:srgbClr val="0078D7"/>
                  </a:gs>
                </a:gsLst>
                <a:lin ang="5400000" scaled="0"/>
              </a:gradFill>
              <a:latin typeface="Segoe UI Semilight"/>
              <a:cs typeface="Segoe UI" pitchFamily="34" charset="0"/>
            </a:endParaRPr>
          </a:p>
        </p:txBody>
      </p:sp>
      <p:sp>
        <p:nvSpPr>
          <p:cNvPr id="10" name="Rectangle 9">
            <a:extLst>
              <a:ext uri="{FF2B5EF4-FFF2-40B4-BE49-F238E27FC236}">
                <a16:creationId xmlns:a16="http://schemas.microsoft.com/office/drawing/2014/main" id="{41784895-50EF-4DFF-BA6D-1654093ED0F3}"/>
              </a:ext>
            </a:extLst>
          </p:cNvPr>
          <p:cNvSpPr/>
          <p:nvPr/>
        </p:nvSpPr>
        <p:spPr bwMode="auto">
          <a:xfrm>
            <a:off x="269241" y="3675154"/>
            <a:ext cx="6424377" cy="7171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73" fontAlgn="base">
              <a:lnSpc>
                <a:spcPct val="90000"/>
              </a:lnSpc>
              <a:spcBef>
                <a:spcPct val="0"/>
              </a:spcBef>
              <a:spcAft>
                <a:spcPct val="0"/>
              </a:spcAft>
              <a:defRPr/>
            </a:pPr>
            <a:r>
              <a:rPr lang="it-IT" sz="2353">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Contro</a:t>
            </a:r>
          </a:p>
        </p:txBody>
      </p:sp>
      <p:sp>
        <p:nvSpPr>
          <p:cNvPr id="12" name="Rectangle 11">
            <a:extLst>
              <a:ext uri="{FF2B5EF4-FFF2-40B4-BE49-F238E27FC236}">
                <a16:creationId xmlns:a16="http://schemas.microsoft.com/office/drawing/2014/main" id="{1A748CFB-09E6-4A40-983C-F08F68E84229}"/>
              </a:ext>
            </a:extLst>
          </p:cNvPr>
          <p:cNvSpPr/>
          <p:nvPr/>
        </p:nvSpPr>
        <p:spPr bwMode="auto">
          <a:xfrm>
            <a:off x="6841288" y="1254648"/>
            <a:ext cx="2465169" cy="475136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 name="Rectangle 13">
            <a:extLst>
              <a:ext uri="{FF2B5EF4-FFF2-40B4-BE49-F238E27FC236}">
                <a16:creationId xmlns:a16="http://schemas.microsoft.com/office/drawing/2014/main" id="{8971B925-D6AE-4814-9EF1-E95CBDABC360}"/>
              </a:ext>
            </a:extLst>
          </p:cNvPr>
          <p:cNvSpPr/>
          <p:nvPr/>
        </p:nvSpPr>
        <p:spPr bwMode="auto">
          <a:xfrm>
            <a:off x="6841288" y="1254648"/>
            <a:ext cx="2465169" cy="7171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t>Existing Apps </a:t>
            </a:r>
          </a:p>
          <a:p>
            <a:pPr algn="ctr" defTabSz="914173" fontAlgn="base">
              <a:lnSpc>
                <a:spcPct val="90000"/>
              </a:lnSpc>
              <a:spcBef>
                <a:spcPct val="0"/>
              </a:spcBef>
              <a:spcAft>
                <a:spcPct val="0"/>
              </a:spcAft>
              <a:defRPr/>
            </a:pPr>
            <a: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t>Web apps (on-prem.)</a:t>
            </a:r>
          </a:p>
        </p:txBody>
      </p:sp>
      <p:sp>
        <p:nvSpPr>
          <p:cNvPr id="15" name="PC1_E977">
            <a:extLst>
              <a:ext uri="{FF2B5EF4-FFF2-40B4-BE49-F238E27FC236}">
                <a16:creationId xmlns:a16="http://schemas.microsoft.com/office/drawing/2014/main" id="{BA98FF98-3160-40DE-9C64-721FD2682904}"/>
              </a:ext>
            </a:extLst>
          </p:cNvPr>
          <p:cNvSpPr>
            <a:spLocks noChangeAspect="1" noEditPoints="1"/>
          </p:cNvSpPr>
          <p:nvPr/>
        </p:nvSpPr>
        <p:spPr bwMode="auto">
          <a:xfrm>
            <a:off x="7725516" y="2149396"/>
            <a:ext cx="696709" cy="557585"/>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defTabSz="914437">
              <a:defRPr/>
            </a:pPr>
            <a:endParaRPr lang="en-US" sz="883">
              <a:gradFill>
                <a:gsLst>
                  <a:gs pos="0">
                    <a:srgbClr val="505050"/>
                  </a:gs>
                  <a:gs pos="100000">
                    <a:srgbClr val="505050"/>
                  </a:gs>
                </a:gsLst>
              </a:gradFill>
              <a:latin typeface="Segoe UI Semilight"/>
            </a:endParaRPr>
          </a:p>
        </p:txBody>
      </p:sp>
      <p:sp>
        <p:nvSpPr>
          <p:cNvPr id="16" name="Rectangle 15">
            <a:extLst>
              <a:ext uri="{FF2B5EF4-FFF2-40B4-BE49-F238E27FC236}">
                <a16:creationId xmlns:a16="http://schemas.microsoft.com/office/drawing/2014/main" id="{86C1F220-A104-46E1-9B44-D1487B07DCD2}"/>
              </a:ext>
            </a:extLst>
          </p:cNvPr>
          <p:cNvSpPr/>
          <p:nvPr/>
        </p:nvSpPr>
        <p:spPr bwMode="auto">
          <a:xfrm>
            <a:off x="6822142" y="2884539"/>
            <a:ext cx="2465169" cy="4125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t>On-Premises</a:t>
            </a:r>
          </a:p>
        </p:txBody>
      </p:sp>
      <p:grpSp>
        <p:nvGrpSpPr>
          <p:cNvPr id="20" name="Group 19">
            <a:extLst>
              <a:ext uri="{FF2B5EF4-FFF2-40B4-BE49-F238E27FC236}">
                <a16:creationId xmlns:a16="http://schemas.microsoft.com/office/drawing/2014/main" id="{85F1AA2B-F541-4E16-AECB-39A8E4A6B071}"/>
              </a:ext>
            </a:extLst>
          </p:cNvPr>
          <p:cNvGrpSpPr/>
          <p:nvPr/>
        </p:nvGrpSpPr>
        <p:grpSpPr>
          <a:xfrm>
            <a:off x="6970242" y="3465109"/>
            <a:ext cx="1361511" cy="613753"/>
            <a:chOff x="7092169" y="3918172"/>
            <a:chExt cx="1412069" cy="636544"/>
          </a:xfrm>
        </p:grpSpPr>
        <p:pic>
          <p:nvPicPr>
            <p:cNvPr id="17" name="Picture 8" descr="Image result for .NET">
              <a:extLst>
                <a:ext uri="{FF2B5EF4-FFF2-40B4-BE49-F238E27FC236}">
                  <a16:creationId xmlns:a16="http://schemas.microsoft.com/office/drawing/2014/main" id="{E6762327-F7C3-4A3A-B0C1-8B08017AA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7694" y="3918172"/>
              <a:ext cx="636544" cy="63654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4478CAB2-9596-4447-8FC9-CFF9343A2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2169" y="3931890"/>
              <a:ext cx="618561" cy="618561"/>
            </a:xfrm>
            <a:prstGeom prst="rect">
              <a:avLst/>
            </a:prstGeom>
          </p:spPr>
        </p:pic>
      </p:grpSp>
      <p:sp>
        <p:nvSpPr>
          <p:cNvPr id="21" name="Rectangle 20">
            <a:extLst>
              <a:ext uri="{FF2B5EF4-FFF2-40B4-BE49-F238E27FC236}">
                <a16:creationId xmlns:a16="http://schemas.microsoft.com/office/drawing/2014/main" id="{FB5557F0-AD41-41AA-99D2-3D8B3052D284}"/>
              </a:ext>
            </a:extLst>
          </p:cNvPr>
          <p:cNvSpPr/>
          <p:nvPr/>
        </p:nvSpPr>
        <p:spPr bwMode="auto">
          <a:xfrm>
            <a:off x="6889965" y="5562178"/>
            <a:ext cx="2367815" cy="3943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Monolithic architecture</a:t>
            </a:r>
          </a:p>
        </p:txBody>
      </p:sp>
      <p:sp>
        <p:nvSpPr>
          <p:cNvPr id="25" name="Rectangle 24">
            <a:extLst>
              <a:ext uri="{FF2B5EF4-FFF2-40B4-BE49-F238E27FC236}">
                <a16:creationId xmlns:a16="http://schemas.microsoft.com/office/drawing/2014/main" id="{1FBA0CC0-C2D4-40DE-B664-1F49C695A9D8}"/>
              </a:ext>
            </a:extLst>
          </p:cNvPr>
          <p:cNvSpPr/>
          <p:nvPr/>
        </p:nvSpPr>
        <p:spPr bwMode="auto">
          <a:xfrm>
            <a:off x="9451489" y="1254648"/>
            <a:ext cx="2465169" cy="475136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 name="Rectangle 25">
            <a:extLst>
              <a:ext uri="{FF2B5EF4-FFF2-40B4-BE49-F238E27FC236}">
                <a16:creationId xmlns:a16="http://schemas.microsoft.com/office/drawing/2014/main" id="{0D5B0A1B-DB70-48D0-8BA6-CF4CF6683FAB}"/>
              </a:ext>
            </a:extLst>
          </p:cNvPr>
          <p:cNvSpPr/>
          <p:nvPr/>
        </p:nvSpPr>
        <p:spPr bwMode="auto">
          <a:xfrm>
            <a:off x="9451489" y="1254648"/>
            <a:ext cx="2465169" cy="7171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t>Lift &amp; Shift </a:t>
            </a:r>
          </a:p>
          <a:p>
            <a:pPr algn="ctr" defTabSz="914173" fontAlgn="base">
              <a:lnSpc>
                <a:spcPct val="90000"/>
              </a:lnSpc>
              <a:spcBef>
                <a:spcPct val="0"/>
              </a:spcBef>
              <a:spcAft>
                <a:spcPct val="0"/>
              </a:spcAft>
              <a:defRPr/>
            </a:pPr>
            <a: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t>Web apps (Cloud)</a:t>
            </a:r>
          </a:p>
        </p:txBody>
      </p:sp>
      <p:sp>
        <p:nvSpPr>
          <p:cNvPr id="28" name="Rectangle 27">
            <a:extLst>
              <a:ext uri="{FF2B5EF4-FFF2-40B4-BE49-F238E27FC236}">
                <a16:creationId xmlns:a16="http://schemas.microsoft.com/office/drawing/2014/main" id="{FBD52D8E-D65F-4E92-A4C8-D16FAA6B139F}"/>
              </a:ext>
            </a:extLst>
          </p:cNvPr>
          <p:cNvSpPr/>
          <p:nvPr/>
        </p:nvSpPr>
        <p:spPr bwMode="auto">
          <a:xfrm>
            <a:off x="9432342" y="2884539"/>
            <a:ext cx="2465169" cy="4125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t>IaaS Cloud (VMs)</a:t>
            </a:r>
          </a:p>
        </p:txBody>
      </p:sp>
      <p:sp>
        <p:nvSpPr>
          <p:cNvPr id="30" name="Rectangle 29">
            <a:extLst>
              <a:ext uri="{FF2B5EF4-FFF2-40B4-BE49-F238E27FC236}">
                <a16:creationId xmlns:a16="http://schemas.microsoft.com/office/drawing/2014/main" id="{A138B36B-2FE0-4B8E-9817-503FD48428DE}"/>
              </a:ext>
            </a:extLst>
          </p:cNvPr>
          <p:cNvSpPr/>
          <p:nvPr/>
        </p:nvSpPr>
        <p:spPr bwMode="auto">
          <a:xfrm>
            <a:off x="9500166" y="5562178"/>
            <a:ext cx="2367815" cy="3943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Monolithic architecture</a:t>
            </a:r>
          </a:p>
        </p:txBody>
      </p:sp>
      <p:grpSp>
        <p:nvGrpSpPr>
          <p:cNvPr id="36" name="Group 35">
            <a:extLst>
              <a:ext uri="{FF2B5EF4-FFF2-40B4-BE49-F238E27FC236}">
                <a16:creationId xmlns:a16="http://schemas.microsoft.com/office/drawing/2014/main" id="{3A5C0C83-D83D-4FCB-973A-925E0509136A}"/>
              </a:ext>
            </a:extLst>
          </p:cNvPr>
          <p:cNvGrpSpPr/>
          <p:nvPr/>
        </p:nvGrpSpPr>
        <p:grpSpPr>
          <a:xfrm>
            <a:off x="9672478" y="3474610"/>
            <a:ext cx="1361511" cy="613753"/>
            <a:chOff x="9772549" y="4024704"/>
            <a:chExt cx="1388812" cy="626060"/>
          </a:xfrm>
        </p:grpSpPr>
        <p:pic>
          <p:nvPicPr>
            <p:cNvPr id="32" name="Picture 8" descr="Image result for .NET">
              <a:extLst>
                <a:ext uri="{FF2B5EF4-FFF2-40B4-BE49-F238E27FC236}">
                  <a16:creationId xmlns:a16="http://schemas.microsoft.com/office/drawing/2014/main" id="{E50C3360-F878-486C-A5B5-7B5DC2EAB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5301" y="4024704"/>
              <a:ext cx="626060" cy="62606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7C0F7B4E-097F-4651-BFC9-1D04E02C70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549" y="4038196"/>
              <a:ext cx="608373" cy="608373"/>
            </a:xfrm>
            <a:prstGeom prst="rect">
              <a:avLst/>
            </a:prstGeom>
          </p:spPr>
        </p:pic>
      </p:grpSp>
      <p:sp>
        <p:nvSpPr>
          <p:cNvPr id="37" name="Arrow: Right 36">
            <a:extLst>
              <a:ext uri="{FF2B5EF4-FFF2-40B4-BE49-F238E27FC236}">
                <a16:creationId xmlns:a16="http://schemas.microsoft.com/office/drawing/2014/main" id="{38345D52-9F82-4E32-8425-7F2BEBF9FDDA}"/>
              </a:ext>
            </a:extLst>
          </p:cNvPr>
          <p:cNvSpPr/>
          <p:nvPr/>
        </p:nvSpPr>
        <p:spPr bwMode="auto">
          <a:xfrm>
            <a:off x="8995889" y="2321150"/>
            <a:ext cx="766167" cy="38583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5122" name="Picture 2" descr="Image result for linux logo transparent">
            <a:extLst>
              <a:ext uri="{FF2B5EF4-FFF2-40B4-BE49-F238E27FC236}">
                <a16:creationId xmlns:a16="http://schemas.microsoft.com/office/drawing/2014/main" id="{568D3845-4C90-4BCC-B316-A5B755A0A1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9625" y="4166106"/>
            <a:ext cx="481888" cy="56785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java logo transparent">
            <a:extLst>
              <a:ext uri="{FF2B5EF4-FFF2-40B4-BE49-F238E27FC236}">
                <a16:creationId xmlns:a16="http://schemas.microsoft.com/office/drawing/2014/main" id="{1ECBBC03-E1A4-40F1-9459-6FD203CA69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9849" y="4123905"/>
            <a:ext cx="610051" cy="6100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mysql logo transparent">
            <a:extLst>
              <a:ext uri="{FF2B5EF4-FFF2-40B4-BE49-F238E27FC236}">
                <a16:creationId xmlns:a16="http://schemas.microsoft.com/office/drawing/2014/main" id="{B7F1E132-86CA-4C7C-98B9-B94DD004D0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5247" y="4220848"/>
            <a:ext cx="761040" cy="39432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Image result for linux logo transparent">
            <a:extLst>
              <a:ext uri="{FF2B5EF4-FFF2-40B4-BE49-F238E27FC236}">
                <a16:creationId xmlns:a16="http://schemas.microsoft.com/office/drawing/2014/main" id="{97BA51D1-AA5A-43B5-8307-66442AD77F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5435" y="4126450"/>
            <a:ext cx="481888" cy="5678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Image result for java logo transparent">
            <a:extLst>
              <a:ext uri="{FF2B5EF4-FFF2-40B4-BE49-F238E27FC236}">
                <a16:creationId xmlns:a16="http://schemas.microsoft.com/office/drawing/2014/main" id="{8A94F237-2CD3-4284-BB86-911FC9D83B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75659" y="4084249"/>
            <a:ext cx="610051" cy="6100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new azure logo transparent">
            <a:extLst>
              <a:ext uri="{FF2B5EF4-FFF2-40B4-BE49-F238E27FC236}">
                <a16:creationId xmlns:a16="http://schemas.microsoft.com/office/drawing/2014/main" id="{DD8B1326-540C-4A12-BCA1-6DCA5AEEBA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2671" y="2081486"/>
            <a:ext cx="1136027" cy="5964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CF67568-D495-425B-97B8-0CBE2325417B}"/>
              </a:ext>
            </a:extLst>
          </p:cNvPr>
          <p:cNvPicPr>
            <a:picLocks noChangeAspect="1"/>
          </p:cNvPicPr>
          <p:nvPr/>
        </p:nvPicPr>
        <p:blipFill>
          <a:blip r:embed="rId9"/>
          <a:stretch>
            <a:fillRect/>
          </a:stretch>
        </p:blipFill>
        <p:spPr>
          <a:xfrm>
            <a:off x="8435815" y="3447995"/>
            <a:ext cx="811509" cy="658616"/>
          </a:xfrm>
          <a:prstGeom prst="rect">
            <a:avLst/>
          </a:prstGeom>
        </p:spPr>
      </p:pic>
      <p:pic>
        <p:nvPicPr>
          <p:cNvPr id="8" name="Picture 7">
            <a:extLst>
              <a:ext uri="{FF2B5EF4-FFF2-40B4-BE49-F238E27FC236}">
                <a16:creationId xmlns:a16="http://schemas.microsoft.com/office/drawing/2014/main" id="{F9A72F98-0D5D-419B-B034-F08FC352904E}"/>
              </a:ext>
            </a:extLst>
          </p:cNvPr>
          <p:cNvPicPr>
            <a:picLocks noChangeAspect="1"/>
          </p:cNvPicPr>
          <p:nvPr/>
        </p:nvPicPr>
        <p:blipFill>
          <a:blip r:embed="rId10"/>
          <a:stretch>
            <a:fillRect/>
          </a:stretch>
        </p:blipFill>
        <p:spPr>
          <a:xfrm>
            <a:off x="8451092" y="4671599"/>
            <a:ext cx="769848" cy="855944"/>
          </a:xfrm>
          <a:prstGeom prst="rect">
            <a:avLst/>
          </a:prstGeom>
        </p:spPr>
      </p:pic>
      <p:pic>
        <p:nvPicPr>
          <p:cNvPr id="38" name="Picture 6" descr="Image result for mysql logo transparent">
            <a:extLst>
              <a:ext uri="{FF2B5EF4-FFF2-40B4-BE49-F238E27FC236}">
                <a16:creationId xmlns:a16="http://schemas.microsoft.com/office/drawing/2014/main" id="{050731A8-8CEA-4618-9A58-B189B530D7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7368" y="4264266"/>
            <a:ext cx="761040" cy="39432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2FE17DFB-7705-4747-91DE-D3B86CC6B514}"/>
              </a:ext>
            </a:extLst>
          </p:cNvPr>
          <p:cNvPicPr>
            <a:picLocks noChangeAspect="1"/>
          </p:cNvPicPr>
          <p:nvPr/>
        </p:nvPicPr>
        <p:blipFill>
          <a:blip r:embed="rId9"/>
          <a:stretch>
            <a:fillRect/>
          </a:stretch>
        </p:blipFill>
        <p:spPr>
          <a:xfrm>
            <a:off x="11087936" y="3491412"/>
            <a:ext cx="811509" cy="658616"/>
          </a:xfrm>
          <a:prstGeom prst="rect">
            <a:avLst/>
          </a:prstGeom>
        </p:spPr>
      </p:pic>
      <p:pic>
        <p:nvPicPr>
          <p:cNvPr id="40" name="Picture 39">
            <a:extLst>
              <a:ext uri="{FF2B5EF4-FFF2-40B4-BE49-F238E27FC236}">
                <a16:creationId xmlns:a16="http://schemas.microsoft.com/office/drawing/2014/main" id="{ACA8BD3F-09F6-4855-8733-95A97D0922CE}"/>
              </a:ext>
            </a:extLst>
          </p:cNvPr>
          <p:cNvPicPr>
            <a:picLocks noChangeAspect="1"/>
          </p:cNvPicPr>
          <p:nvPr/>
        </p:nvPicPr>
        <p:blipFill>
          <a:blip r:embed="rId10"/>
          <a:stretch>
            <a:fillRect/>
          </a:stretch>
        </p:blipFill>
        <p:spPr>
          <a:xfrm>
            <a:off x="11103212" y="4715016"/>
            <a:ext cx="769848" cy="855944"/>
          </a:xfrm>
          <a:prstGeom prst="rect">
            <a:avLst/>
          </a:prstGeom>
        </p:spPr>
      </p:pic>
    </p:spTree>
    <p:extLst>
      <p:ext uri="{BB962C8B-B14F-4D97-AF65-F5344CB8AC3E}">
        <p14:creationId xmlns:p14="http://schemas.microsoft.com/office/powerpoint/2010/main" val="6491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BCB3-135B-4AD3-9E05-2DD2FD82E043}"/>
              </a:ext>
            </a:extLst>
          </p:cNvPr>
          <p:cNvSpPr>
            <a:spLocks noGrp="1"/>
          </p:cNvSpPr>
          <p:nvPr>
            <p:ph type="title"/>
          </p:nvPr>
        </p:nvSpPr>
        <p:spPr/>
        <p:txBody>
          <a:bodyPr/>
          <a:lstStyle/>
          <a:p>
            <a:r>
              <a:rPr lang="en-US"/>
              <a:t>Cloud optimized</a:t>
            </a:r>
          </a:p>
        </p:txBody>
      </p:sp>
      <p:sp>
        <p:nvSpPr>
          <p:cNvPr id="7" name="Rectangle 6">
            <a:extLst>
              <a:ext uri="{FF2B5EF4-FFF2-40B4-BE49-F238E27FC236}">
                <a16:creationId xmlns:a16="http://schemas.microsoft.com/office/drawing/2014/main" id="{3E6B5527-905B-4D6A-8F01-97B982565EE2}"/>
              </a:ext>
            </a:extLst>
          </p:cNvPr>
          <p:cNvSpPr/>
          <p:nvPr/>
        </p:nvSpPr>
        <p:spPr bwMode="auto">
          <a:xfrm>
            <a:off x="263949" y="1906567"/>
            <a:ext cx="2750220" cy="286675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algn="ctr" defTabSz="878509" fontAlgn="base">
              <a:lnSpc>
                <a:spcPct val="90000"/>
              </a:lnSpc>
              <a:spcBef>
                <a:spcPct val="0"/>
              </a:spcBef>
              <a:spcAft>
                <a:spcPct val="0"/>
              </a:spcAft>
              <a:defRPr/>
            </a:pPr>
            <a:r>
              <a:rPr lang="en-US" sz="3137" dirty="0">
                <a:gradFill>
                  <a:gsLst>
                    <a:gs pos="0">
                      <a:srgbClr val="FFFFFF"/>
                    </a:gs>
                    <a:gs pos="100000">
                      <a:srgbClr val="FFFFFF"/>
                    </a:gs>
                  </a:gsLst>
                  <a:lin ang="5400000" scaled="0"/>
                </a:gradFill>
                <a:latin typeface="Segoe UI Semilight"/>
                <a:cs typeface="Segoe UI" pitchFamily="34" charset="0"/>
              </a:rPr>
              <a:t>App</a:t>
            </a:r>
          </a:p>
          <a:p>
            <a:pPr algn="ctr" defTabSz="878509" fontAlgn="base">
              <a:lnSpc>
                <a:spcPct val="90000"/>
              </a:lnSpc>
              <a:spcBef>
                <a:spcPct val="0"/>
              </a:spcBef>
              <a:spcAft>
                <a:spcPct val="0"/>
              </a:spcAft>
              <a:defRPr/>
            </a:pPr>
            <a:r>
              <a:rPr lang="en-US" sz="3137" dirty="0">
                <a:gradFill>
                  <a:gsLst>
                    <a:gs pos="0">
                      <a:srgbClr val="FFFFFF"/>
                    </a:gs>
                    <a:gs pos="100000">
                      <a:srgbClr val="FFFFFF"/>
                    </a:gs>
                  </a:gsLst>
                  <a:lin ang="5400000" scaled="0"/>
                </a:gradFill>
                <a:latin typeface="Segoe UI Semilight"/>
                <a:cs typeface="Segoe UI" pitchFamily="34" charset="0"/>
              </a:rPr>
              <a:t>on-prem</a:t>
            </a:r>
            <a:endParaRPr lang="en-US" sz="1731" dirty="0">
              <a:gradFill>
                <a:gsLst>
                  <a:gs pos="0">
                    <a:srgbClr val="FFFFFF"/>
                  </a:gs>
                  <a:gs pos="100000">
                    <a:srgbClr val="FFFFFF"/>
                  </a:gs>
                </a:gsLst>
                <a:lin ang="5400000" scaled="0"/>
              </a:gradFill>
              <a:latin typeface="Segoe UI Semilight"/>
              <a:cs typeface="Segoe UI" pitchFamily="34" charset="0"/>
            </a:endParaRPr>
          </a:p>
        </p:txBody>
      </p:sp>
      <p:grpSp>
        <p:nvGrpSpPr>
          <p:cNvPr id="8" name="Group 7">
            <a:extLst>
              <a:ext uri="{FF2B5EF4-FFF2-40B4-BE49-F238E27FC236}">
                <a16:creationId xmlns:a16="http://schemas.microsoft.com/office/drawing/2014/main" id="{31DEA609-1A8D-4CFA-9D77-4069EA3872C6}"/>
              </a:ext>
            </a:extLst>
          </p:cNvPr>
          <p:cNvGrpSpPr/>
          <p:nvPr/>
        </p:nvGrpSpPr>
        <p:grpSpPr>
          <a:xfrm>
            <a:off x="6034265" y="1906566"/>
            <a:ext cx="2820161" cy="2947175"/>
            <a:chOff x="6293264" y="1897062"/>
            <a:chExt cx="2934395" cy="2890327"/>
          </a:xfrm>
          <a:solidFill>
            <a:schemeClr val="bg1"/>
          </a:solidFill>
        </p:grpSpPr>
        <p:sp>
          <p:nvSpPr>
            <p:cNvPr id="9" name="Rectangle 8">
              <a:extLst>
                <a:ext uri="{FF2B5EF4-FFF2-40B4-BE49-F238E27FC236}">
                  <a16:creationId xmlns:a16="http://schemas.microsoft.com/office/drawing/2014/main" id="{9EC2A51E-3E5B-4D2E-A419-F3D58902C33F}"/>
                </a:ext>
              </a:extLst>
            </p:cNvPr>
            <p:cNvSpPr/>
            <p:nvPr/>
          </p:nvSpPr>
          <p:spPr bwMode="auto">
            <a:xfrm>
              <a:off x="6293264" y="3433763"/>
              <a:ext cx="2861625" cy="1353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0" name="Group 9">
              <a:extLst>
                <a:ext uri="{FF2B5EF4-FFF2-40B4-BE49-F238E27FC236}">
                  <a16:creationId xmlns:a16="http://schemas.microsoft.com/office/drawing/2014/main" id="{07F1F79D-CA08-4C53-B21B-DF4666C2E72A}"/>
                </a:ext>
              </a:extLst>
            </p:cNvPr>
            <p:cNvGrpSpPr/>
            <p:nvPr/>
          </p:nvGrpSpPr>
          <p:grpSpPr>
            <a:xfrm>
              <a:off x="6293265" y="1897062"/>
              <a:ext cx="2934394" cy="2883977"/>
              <a:chOff x="6293265" y="1897062"/>
              <a:chExt cx="2934394" cy="2883977"/>
            </a:xfrm>
            <a:grpFill/>
          </p:grpSpPr>
          <p:sp>
            <p:nvSpPr>
              <p:cNvPr id="11" name="Rectangle 10">
                <a:extLst>
                  <a:ext uri="{FF2B5EF4-FFF2-40B4-BE49-F238E27FC236}">
                    <a16:creationId xmlns:a16="http://schemas.microsoft.com/office/drawing/2014/main" id="{6DF91FD7-9C8F-4B97-A279-3849ED66652E}"/>
                  </a:ext>
                </a:extLst>
              </p:cNvPr>
              <p:cNvSpPr/>
              <p:nvPr/>
            </p:nvSpPr>
            <p:spPr bwMode="auto">
              <a:xfrm>
                <a:off x="6293265" y="1903413"/>
                <a:ext cx="1400279" cy="2877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 name="Rectangle 11">
                <a:extLst>
                  <a:ext uri="{FF2B5EF4-FFF2-40B4-BE49-F238E27FC236}">
                    <a16:creationId xmlns:a16="http://schemas.microsoft.com/office/drawing/2014/main" id="{FCDC01C9-6091-4106-AAC9-3E717F9B81FF}"/>
                  </a:ext>
                </a:extLst>
              </p:cNvPr>
              <p:cNvSpPr/>
              <p:nvPr/>
            </p:nvSpPr>
            <p:spPr bwMode="auto">
              <a:xfrm>
                <a:off x="7783288" y="1903413"/>
                <a:ext cx="1385939" cy="2877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 name="Rectangle 12">
                <a:extLst>
                  <a:ext uri="{FF2B5EF4-FFF2-40B4-BE49-F238E27FC236}">
                    <a16:creationId xmlns:a16="http://schemas.microsoft.com/office/drawing/2014/main" id="{628008E8-283B-4300-BD5C-18D9566AEFE5}"/>
                  </a:ext>
                </a:extLst>
              </p:cNvPr>
              <p:cNvSpPr/>
              <p:nvPr/>
            </p:nvSpPr>
            <p:spPr bwMode="auto">
              <a:xfrm>
                <a:off x="6293267" y="1897062"/>
                <a:ext cx="2934392" cy="280777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algn="ctr" defTabSz="878509" fontAlgn="base">
                  <a:lnSpc>
                    <a:spcPct val="90000"/>
                  </a:lnSpc>
                  <a:spcBef>
                    <a:spcPct val="0"/>
                  </a:spcBef>
                  <a:spcAft>
                    <a:spcPct val="0"/>
                  </a:spcAft>
                  <a:defRPr/>
                </a:pPr>
                <a:r>
                  <a:rPr lang="en-US" sz="3137">
                    <a:gradFill>
                      <a:gsLst>
                        <a:gs pos="0">
                          <a:srgbClr val="FFFFFF"/>
                        </a:gs>
                        <a:gs pos="100000">
                          <a:srgbClr val="FFFFFF"/>
                        </a:gs>
                      </a:gsLst>
                      <a:lin ang="5400000" scaled="0"/>
                    </a:gradFill>
                    <a:latin typeface="Segoe UI Semilight"/>
                    <a:cs typeface="Segoe UI" pitchFamily="34" charset="0"/>
                  </a:rPr>
                  <a:t>Cloud optimized</a:t>
                </a:r>
              </a:p>
            </p:txBody>
          </p:sp>
        </p:grpSp>
      </p:grpSp>
      <p:grpSp>
        <p:nvGrpSpPr>
          <p:cNvPr id="14" name="Group 13">
            <a:extLst>
              <a:ext uri="{FF2B5EF4-FFF2-40B4-BE49-F238E27FC236}">
                <a16:creationId xmlns:a16="http://schemas.microsoft.com/office/drawing/2014/main" id="{6B665179-788F-4CA5-8068-696989F1F2BF}"/>
              </a:ext>
            </a:extLst>
          </p:cNvPr>
          <p:cNvGrpSpPr/>
          <p:nvPr/>
        </p:nvGrpSpPr>
        <p:grpSpPr>
          <a:xfrm>
            <a:off x="3156112" y="1819730"/>
            <a:ext cx="2750221" cy="3021452"/>
            <a:chOff x="3283952" y="1903413"/>
            <a:chExt cx="2861622" cy="2877626"/>
          </a:xfrm>
          <a:solidFill>
            <a:schemeClr val="accent1">
              <a:lumMod val="75000"/>
            </a:schemeClr>
          </a:solidFill>
        </p:grpSpPr>
        <p:grpSp>
          <p:nvGrpSpPr>
            <p:cNvPr id="15" name="Group 14">
              <a:extLst>
                <a:ext uri="{FF2B5EF4-FFF2-40B4-BE49-F238E27FC236}">
                  <a16:creationId xmlns:a16="http://schemas.microsoft.com/office/drawing/2014/main" id="{F56E9974-97B6-491F-AF1B-AB4BE919559D}"/>
                </a:ext>
              </a:extLst>
            </p:cNvPr>
            <p:cNvGrpSpPr/>
            <p:nvPr/>
          </p:nvGrpSpPr>
          <p:grpSpPr>
            <a:xfrm>
              <a:off x="3283952" y="1903413"/>
              <a:ext cx="2861622" cy="2877626"/>
              <a:chOff x="3283952" y="2278062"/>
              <a:chExt cx="2861622" cy="2877626"/>
            </a:xfrm>
            <a:grpFill/>
          </p:grpSpPr>
          <p:sp>
            <p:nvSpPr>
              <p:cNvPr id="18" name="Rectangle 17">
                <a:extLst>
                  <a:ext uri="{FF2B5EF4-FFF2-40B4-BE49-F238E27FC236}">
                    <a16:creationId xmlns:a16="http://schemas.microsoft.com/office/drawing/2014/main" id="{799E3561-5185-48B8-8295-CE15DF82220C}"/>
                  </a:ext>
                </a:extLst>
              </p:cNvPr>
              <p:cNvSpPr/>
              <p:nvPr/>
            </p:nvSpPr>
            <p:spPr bwMode="auto">
              <a:xfrm>
                <a:off x="3283952" y="2278062"/>
                <a:ext cx="1385939" cy="2877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Rectangle 18">
                <a:extLst>
                  <a:ext uri="{FF2B5EF4-FFF2-40B4-BE49-F238E27FC236}">
                    <a16:creationId xmlns:a16="http://schemas.microsoft.com/office/drawing/2014/main" id="{DF535D5F-75DA-491C-9498-71B17DE73DC2}"/>
                  </a:ext>
                </a:extLst>
              </p:cNvPr>
              <p:cNvSpPr/>
              <p:nvPr/>
            </p:nvSpPr>
            <p:spPr bwMode="auto">
              <a:xfrm>
                <a:off x="4759635" y="2278062"/>
                <a:ext cx="1385939" cy="2877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6" name="Rectangle 15">
              <a:extLst>
                <a:ext uri="{FF2B5EF4-FFF2-40B4-BE49-F238E27FC236}">
                  <a16:creationId xmlns:a16="http://schemas.microsoft.com/office/drawing/2014/main" id="{98CFF79A-F9F2-4E20-B275-168E95B6C89A}"/>
                </a:ext>
              </a:extLst>
            </p:cNvPr>
            <p:cNvSpPr/>
            <p:nvPr/>
          </p:nvSpPr>
          <p:spPr bwMode="auto">
            <a:xfrm>
              <a:off x="3283952" y="3427413"/>
              <a:ext cx="2861622" cy="1353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 name="Rectangle 16">
              <a:extLst>
                <a:ext uri="{FF2B5EF4-FFF2-40B4-BE49-F238E27FC236}">
                  <a16:creationId xmlns:a16="http://schemas.microsoft.com/office/drawing/2014/main" id="{C6013562-316E-4694-BAD4-1B51805A61A9}"/>
                </a:ext>
              </a:extLst>
            </p:cNvPr>
            <p:cNvSpPr/>
            <p:nvPr/>
          </p:nvSpPr>
          <p:spPr bwMode="auto">
            <a:xfrm>
              <a:off x="3283952" y="1979614"/>
              <a:ext cx="2861622" cy="2725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algn="ctr" defTabSz="878509" fontAlgn="base">
                <a:lnSpc>
                  <a:spcPct val="90000"/>
                </a:lnSpc>
                <a:spcBef>
                  <a:spcPct val="0"/>
                </a:spcBef>
                <a:spcAft>
                  <a:spcPct val="0"/>
                </a:spcAft>
                <a:defRPr/>
              </a:pPr>
              <a:r>
                <a:rPr lang="en-US" sz="3137">
                  <a:gradFill>
                    <a:gsLst>
                      <a:gs pos="0">
                        <a:srgbClr val="FFFFFF"/>
                      </a:gs>
                      <a:gs pos="100000">
                        <a:srgbClr val="FFFFFF"/>
                      </a:gs>
                    </a:gsLst>
                    <a:lin ang="5400000" scaled="0"/>
                  </a:gradFill>
                  <a:latin typeface="Segoe UI Semilight"/>
                  <a:cs typeface="Segoe UI" pitchFamily="34" charset="0"/>
                </a:rPr>
                <a:t>Lift and Shift</a:t>
              </a:r>
            </a:p>
          </p:txBody>
        </p:sp>
      </p:grpSp>
      <p:grpSp>
        <p:nvGrpSpPr>
          <p:cNvPr id="33" name="Group 32">
            <a:extLst>
              <a:ext uri="{FF2B5EF4-FFF2-40B4-BE49-F238E27FC236}">
                <a16:creationId xmlns:a16="http://schemas.microsoft.com/office/drawing/2014/main" id="{3489AF53-570E-4844-81E6-AD4F605EC239}"/>
              </a:ext>
            </a:extLst>
          </p:cNvPr>
          <p:cNvGrpSpPr/>
          <p:nvPr/>
        </p:nvGrpSpPr>
        <p:grpSpPr>
          <a:xfrm>
            <a:off x="4379143" y="4921191"/>
            <a:ext cx="3087140" cy="904904"/>
            <a:chOff x="2713037" y="5628387"/>
            <a:chExt cx="3212188" cy="941558"/>
          </a:xfrm>
        </p:grpSpPr>
        <p:sp>
          <p:nvSpPr>
            <p:cNvPr id="37" name="Rectangle 36">
              <a:extLst>
                <a:ext uri="{FF2B5EF4-FFF2-40B4-BE49-F238E27FC236}">
                  <a16:creationId xmlns:a16="http://schemas.microsoft.com/office/drawing/2014/main" id="{47259405-2270-4C7C-A97A-C016D3E406F3}"/>
                </a:ext>
              </a:extLst>
            </p:cNvPr>
            <p:cNvSpPr/>
            <p:nvPr/>
          </p:nvSpPr>
          <p:spPr bwMode="auto">
            <a:xfrm>
              <a:off x="2713037" y="5628387"/>
              <a:ext cx="3212188" cy="94155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b" anchorCtr="0" forceAA="0" compatLnSpc="1">
              <a:prstTxWarp prst="textNoShape">
                <a:avLst/>
              </a:prstTxWarp>
              <a:noAutofit/>
            </a:bodyPr>
            <a:lstStyle/>
            <a:p>
              <a:pPr algn="ctr" defTabSz="878509" fontAlgn="base">
                <a:lnSpc>
                  <a:spcPct val="90000"/>
                </a:lnSpc>
                <a:spcBef>
                  <a:spcPct val="0"/>
                </a:spcBef>
                <a:spcAft>
                  <a:spcPct val="0"/>
                </a:spcAft>
                <a:defRPr/>
              </a:pPr>
              <a:r>
                <a:rPr lang="en-US" sz="1696" dirty="0">
                  <a:gradFill>
                    <a:gsLst>
                      <a:gs pos="0">
                        <a:srgbClr val="505050"/>
                      </a:gs>
                      <a:gs pos="100000">
                        <a:srgbClr val="505050"/>
                      </a:gs>
                    </a:gsLst>
                    <a:lin ang="5400000" scaled="0"/>
                  </a:gradFill>
                  <a:latin typeface="Segoe UI Semilight"/>
                  <a:ea typeface="Segoe UI" pitchFamily="34" charset="0"/>
                  <a:cs typeface="Segoe UI" pitchFamily="34" charset="0"/>
                </a:rPr>
                <a:t>Optimization</a:t>
              </a:r>
            </a:p>
            <a:p>
              <a:pPr algn="ctr" defTabSz="878509" fontAlgn="base">
                <a:lnSpc>
                  <a:spcPct val="90000"/>
                </a:lnSpc>
                <a:spcBef>
                  <a:spcPct val="0"/>
                </a:spcBef>
                <a:spcAft>
                  <a:spcPct val="0"/>
                </a:spcAft>
                <a:defRPr/>
              </a:pPr>
              <a:r>
                <a:rPr lang="en-US" sz="1600" dirty="0" err="1">
                  <a:gradFill>
                    <a:gsLst>
                      <a:gs pos="0">
                        <a:srgbClr val="505050"/>
                      </a:gs>
                      <a:gs pos="100000">
                        <a:srgbClr val="505050"/>
                      </a:gs>
                    </a:gsLst>
                    <a:lin ang="5400000" scaled="0"/>
                  </a:gradFill>
                  <a:latin typeface="Segoe UI Semilight"/>
                  <a:ea typeface="Segoe UI" pitchFamily="34" charset="0"/>
                  <a:cs typeface="Segoe UI" pitchFamily="34" charset="0"/>
                </a:rPr>
                <a:t>Cambiamenti</a:t>
              </a:r>
              <a:r>
                <a:rPr lang="en-US" sz="1600" dirty="0">
                  <a:gradFill>
                    <a:gsLst>
                      <a:gs pos="0">
                        <a:srgbClr val="505050"/>
                      </a:gs>
                      <a:gs pos="100000">
                        <a:srgbClr val="505050"/>
                      </a:gs>
                    </a:gsLst>
                    <a:lin ang="5400000" scaled="0"/>
                  </a:gradFill>
                  <a:latin typeface="Segoe UI Semilight"/>
                  <a:ea typeface="Segoe UI" pitchFamily="34" charset="0"/>
                  <a:cs typeface="Segoe UI" pitchFamily="34" charset="0"/>
                </a:rPr>
                <a:t> </a:t>
              </a:r>
              <a:r>
                <a:rPr lang="en-US" sz="1600" dirty="0" err="1">
                  <a:gradFill>
                    <a:gsLst>
                      <a:gs pos="0">
                        <a:srgbClr val="505050"/>
                      </a:gs>
                      <a:gs pos="100000">
                        <a:srgbClr val="505050"/>
                      </a:gs>
                    </a:gsLst>
                    <a:lin ang="5400000" scaled="0"/>
                  </a:gradFill>
                  <a:latin typeface="Segoe UI Semilight"/>
                  <a:ea typeface="Segoe UI" pitchFamily="34" charset="0"/>
                  <a:cs typeface="Segoe UI" pitchFamily="34" charset="0"/>
                </a:rPr>
                <a:t>minimi</a:t>
              </a:r>
              <a:r>
                <a:rPr lang="en-US" sz="1600" dirty="0">
                  <a:gradFill>
                    <a:gsLst>
                      <a:gs pos="0">
                        <a:srgbClr val="505050"/>
                      </a:gs>
                      <a:gs pos="100000">
                        <a:srgbClr val="505050"/>
                      </a:gs>
                    </a:gsLst>
                    <a:lin ang="5400000" scaled="0"/>
                  </a:gradFill>
                  <a:latin typeface="Segoe UI Semilight"/>
                  <a:ea typeface="Segoe UI" pitchFamily="34" charset="0"/>
                  <a:cs typeface="Segoe UI" pitchFamily="34" charset="0"/>
                </a:rPr>
                <a:t> di </a:t>
              </a:r>
              <a:r>
                <a:rPr lang="en-US" sz="1600" dirty="0" err="1">
                  <a:gradFill>
                    <a:gsLst>
                      <a:gs pos="0">
                        <a:srgbClr val="505050"/>
                      </a:gs>
                      <a:gs pos="100000">
                        <a:srgbClr val="505050"/>
                      </a:gs>
                    </a:gsLst>
                    <a:lin ang="5400000" scaled="0"/>
                  </a:gradFill>
                  <a:latin typeface="Segoe UI Semilight"/>
                  <a:ea typeface="Segoe UI" pitchFamily="34" charset="0"/>
                  <a:cs typeface="Segoe UI" pitchFamily="34" charset="0"/>
                </a:rPr>
                <a:t>codice</a:t>
              </a:r>
              <a:endParaRPr lang="en-US" sz="1696" dirty="0">
                <a:gradFill>
                  <a:gsLst>
                    <a:gs pos="0">
                      <a:srgbClr val="505050"/>
                    </a:gs>
                    <a:gs pos="100000">
                      <a:srgbClr val="505050"/>
                    </a:gs>
                  </a:gsLst>
                  <a:lin ang="5400000" scaled="0"/>
                </a:gradFill>
                <a:latin typeface="Segoe UI Semilight"/>
                <a:ea typeface="Segoe UI" pitchFamily="34" charset="0"/>
                <a:cs typeface="Segoe UI" pitchFamily="34" charset="0"/>
              </a:endParaRPr>
            </a:p>
          </p:txBody>
        </p:sp>
        <p:cxnSp>
          <p:nvCxnSpPr>
            <p:cNvPr id="38" name="Straight Arrow Connector 37">
              <a:extLst>
                <a:ext uri="{FF2B5EF4-FFF2-40B4-BE49-F238E27FC236}">
                  <a16:creationId xmlns:a16="http://schemas.microsoft.com/office/drawing/2014/main" id="{DEF2B9BC-E825-4767-8084-873A50346A12}"/>
                </a:ext>
              </a:extLst>
            </p:cNvPr>
            <p:cNvCxnSpPr>
              <a:cxnSpLocks/>
            </p:cNvCxnSpPr>
            <p:nvPr/>
          </p:nvCxnSpPr>
          <p:spPr>
            <a:xfrm>
              <a:off x="3684164" y="5829962"/>
              <a:ext cx="1269935"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590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266D-765B-47D8-BF45-DB3BAFB970CF}"/>
              </a:ext>
            </a:extLst>
          </p:cNvPr>
          <p:cNvSpPr>
            <a:spLocks noGrp="1"/>
          </p:cNvSpPr>
          <p:nvPr>
            <p:ph type="title"/>
          </p:nvPr>
        </p:nvSpPr>
        <p:spPr/>
        <p:txBody>
          <a:bodyPr>
            <a:normAutofit fontScale="90000"/>
          </a:bodyPr>
          <a:lstStyle/>
          <a:p>
            <a:r>
              <a:rPr lang="en-US" dirty="0"/>
              <a:t>Cloud Optimized</a:t>
            </a:r>
            <a:br>
              <a:rPr lang="en-US" dirty="0"/>
            </a:br>
            <a:r>
              <a:rPr lang="en-US" sz="1961" dirty="0" err="1">
                <a:latin typeface="+mn-lt"/>
              </a:rPr>
              <a:t>Ottieni</a:t>
            </a:r>
            <a:r>
              <a:rPr lang="en-US" sz="1961" dirty="0">
                <a:latin typeface="+mn-lt"/>
              </a:rPr>
              <a:t> </a:t>
            </a:r>
            <a:r>
              <a:rPr lang="en-US" sz="1961" dirty="0" err="1">
                <a:latin typeface="+mn-lt"/>
              </a:rPr>
              <a:t>maggiori</a:t>
            </a:r>
            <a:r>
              <a:rPr lang="en-US" sz="1961" dirty="0">
                <a:latin typeface="+mn-lt"/>
              </a:rPr>
              <a:t> </a:t>
            </a:r>
            <a:r>
              <a:rPr lang="en-US" sz="1961" dirty="0" err="1">
                <a:latin typeface="+mn-lt"/>
              </a:rPr>
              <a:t>benefici</a:t>
            </a:r>
            <a:r>
              <a:rPr lang="en-US" sz="1961" dirty="0">
                <a:latin typeface="+mn-lt"/>
              </a:rPr>
              <a:t> dal Cloud “</a:t>
            </a:r>
            <a:r>
              <a:rPr lang="en-US" sz="1961" dirty="0" err="1">
                <a:latin typeface="+mn-lt"/>
              </a:rPr>
              <a:t>containerizzando</a:t>
            </a:r>
            <a:r>
              <a:rPr lang="en-US" sz="1961" dirty="0">
                <a:latin typeface="+mn-lt"/>
              </a:rPr>
              <a:t>” la </a:t>
            </a:r>
            <a:r>
              <a:rPr lang="en-US" sz="1961" dirty="0" err="1">
                <a:latin typeface="+mn-lt"/>
              </a:rPr>
              <a:t>tua</a:t>
            </a:r>
            <a:r>
              <a:rPr lang="en-US" sz="1961" dirty="0">
                <a:latin typeface="+mn-lt"/>
              </a:rPr>
              <a:t> app</a:t>
            </a:r>
          </a:p>
        </p:txBody>
      </p:sp>
      <p:sp>
        <p:nvSpPr>
          <p:cNvPr id="5" name="Rectangle 4">
            <a:extLst>
              <a:ext uri="{FF2B5EF4-FFF2-40B4-BE49-F238E27FC236}">
                <a16:creationId xmlns:a16="http://schemas.microsoft.com/office/drawing/2014/main" id="{B91A0F23-FF76-4863-A326-B76B8152CF83}"/>
              </a:ext>
            </a:extLst>
          </p:cNvPr>
          <p:cNvSpPr/>
          <p:nvPr/>
        </p:nvSpPr>
        <p:spPr bwMode="auto">
          <a:xfrm>
            <a:off x="270049" y="2095073"/>
            <a:ext cx="6420103" cy="236503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73" fontAlgn="base">
              <a:lnSpc>
                <a:spcPct val="90000"/>
              </a:lnSpc>
              <a:spcBef>
                <a:spcPct val="0"/>
              </a:spcBef>
              <a:spcAft>
                <a:spcPts val="588"/>
              </a:spcAft>
              <a:defRPr/>
            </a:pPr>
            <a:r>
              <a:rPr lang="it-IT" sz="1961" dirty="0">
                <a:gradFill>
                  <a:gsLst>
                    <a:gs pos="0">
                      <a:srgbClr val="0078D7"/>
                    </a:gs>
                    <a:gs pos="100000">
                      <a:srgbClr val="0078D7"/>
                    </a:gs>
                  </a:gsLst>
                  <a:lin ang="5400000" scaled="0"/>
                </a:gradFill>
                <a:latin typeface="Segoe UI Semilight"/>
                <a:cs typeface="Segoe UI" pitchFamily="34" charset="0"/>
              </a:rPr>
              <a:t>Nessuna </a:t>
            </a:r>
            <a:r>
              <a:rPr lang="it-IT" sz="1961" dirty="0" err="1">
                <a:gradFill>
                  <a:gsLst>
                    <a:gs pos="0">
                      <a:srgbClr val="0078D7"/>
                    </a:gs>
                    <a:gs pos="100000">
                      <a:srgbClr val="0078D7"/>
                    </a:gs>
                  </a:gsLst>
                  <a:lin ang="5400000" scaled="0"/>
                </a:gradFill>
                <a:latin typeface="Segoe UI Semilight"/>
                <a:cs typeface="Segoe UI" pitchFamily="34" charset="0"/>
              </a:rPr>
              <a:t>ri</a:t>
            </a:r>
            <a:r>
              <a:rPr lang="it-IT" sz="1961" dirty="0">
                <a:gradFill>
                  <a:gsLst>
                    <a:gs pos="0">
                      <a:srgbClr val="0078D7"/>
                    </a:gs>
                    <a:gs pos="100000">
                      <a:srgbClr val="0078D7"/>
                    </a:gs>
                  </a:gsLst>
                  <a:lin ang="5400000" scaled="0"/>
                </a:gradFill>
                <a:latin typeface="Segoe UI Semilight"/>
                <a:cs typeface="Segoe UI" pitchFamily="34" charset="0"/>
              </a:rPr>
              <a:t>-architettura o nuovo codice</a:t>
            </a:r>
          </a:p>
          <a:p>
            <a:pPr defTabSz="914173" fontAlgn="base">
              <a:lnSpc>
                <a:spcPct val="90000"/>
              </a:lnSpc>
              <a:spcBef>
                <a:spcPct val="0"/>
              </a:spcBef>
              <a:spcAft>
                <a:spcPts val="588"/>
              </a:spcAft>
              <a:defRPr/>
            </a:pPr>
            <a:r>
              <a:rPr lang="it-IT" sz="1961" dirty="0">
                <a:gradFill>
                  <a:gsLst>
                    <a:gs pos="0">
                      <a:srgbClr val="0078D7"/>
                    </a:gs>
                    <a:gs pos="100000">
                      <a:srgbClr val="0078D7"/>
                    </a:gs>
                  </a:gsLst>
                  <a:lin ang="5400000" scaled="0"/>
                </a:gradFill>
                <a:latin typeface="Segoe UI Semilight"/>
                <a:cs typeface="Segoe UI" pitchFamily="34" charset="0"/>
              </a:rPr>
              <a:t>Maggiore densità e minori costi di implementazione</a:t>
            </a:r>
          </a:p>
          <a:p>
            <a:pPr defTabSz="914173" fontAlgn="base">
              <a:lnSpc>
                <a:spcPct val="90000"/>
              </a:lnSpc>
              <a:spcBef>
                <a:spcPct val="0"/>
              </a:spcBef>
              <a:spcAft>
                <a:spcPts val="588"/>
              </a:spcAft>
              <a:defRPr/>
            </a:pPr>
            <a:r>
              <a:rPr lang="it-IT" sz="1961" dirty="0">
                <a:gradFill>
                  <a:gsLst>
                    <a:gs pos="0">
                      <a:srgbClr val="0078D7"/>
                    </a:gs>
                    <a:gs pos="100000">
                      <a:srgbClr val="0078D7"/>
                    </a:gs>
                  </a:gsLst>
                  <a:lin ang="5400000" scaled="0"/>
                </a:gradFill>
                <a:latin typeface="Segoe UI Semilight"/>
                <a:cs typeface="Segoe UI" pitchFamily="34" charset="0"/>
              </a:rPr>
              <a:t>Maggiore produttività e agilità </a:t>
            </a:r>
            <a:r>
              <a:rPr lang="it-IT" sz="1961" dirty="0" err="1">
                <a:gradFill>
                  <a:gsLst>
                    <a:gs pos="0">
                      <a:srgbClr val="0078D7"/>
                    </a:gs>
                    <a:gs pos="100000">
                      <a:srgbClr val="0078D7"/>
                    </a:gs>
                  </a:gsLst>
                  <a:lin ang="5400000" scaled="0"/>
                </a:gradFill>
                <a:latin typeface="Segoe UI Semilight"/>
                <a:cs typeface="Segoe UI" pitchFamily="34" charset="0"/>
              </a:rPr>
              <a:t>DevOps</a:t>
            </a:r>
            <a:endParaRPr lang="it-IT" sz="1961" dirty="0">
              <a:gradFill>
                <a:gsLst>
                  <a:gs pos="0">
                    <a:srgbClr val="0078D7"/>
                  </a:gs>
                  <a:gs pos="100000">
                    <a:srgbClr val="0078D7"/>
                  </a:gs>
                </a:gsLst>
                <a:lin ang="5400000" scaled="0"/>
              </a:gradFill>
              <a:latin typeface="Segoe UI Semilight"/>
              <a:cs typeface="Segoe UI" pitchFamily="34" charset="0"/>
            </a:endParaRPr>
          </a:p>
          <a:p>
            <a:pPr defTabSz="914173" fontAlgn="base">
              <a:lnSpc>
                <a:spcPct val="90000"/>
              </a:lnSpc>
              <a:spcBef>
                <a:spcPct val="0"/>
              </a:spcBef>
              <a:spcAft>
                <a:spcPts val="588"/>
              </a:spcAft>
              <a:defRPr/>
            </a:pPr>
            <a:r>
              <a:rPr lang="it-IT" sz="1961" dirty="0">
                <a:gradFill>
                  <a:gsLst>
                    <a:gs pos="0">
                      <a:srgbClr val="0078D7"/>
                    </a:gs>
                    <a:gs pos="100000">
                      <a:srgbClr val="0078D7"/>
                    </a:gs>
                  </a:gsLst>
                  <a:lin ang="5400000" scaled="0"/>
                </a:gradFill>
                <a:latin typeface="Segoe UI Semilight"/>
                <a:cs typeface="Segoe UI" pitchFamily="34" charset="0"/>
              </a:rPr>
              <a:t>Portabilità di app e dipendenze</a:t>
            </a:r>
          </a:p>
          <a:p>
            <a:pPr defTabSz="914173" fontAlgn="base">
              <a:lnSpc>
                <a:spcPct val="90000"/>
              </a:lnSpc>
              <a:spcBef>
                <a:spcPct val="0"/>
              </a:spcBef>
              <a:spcAft>
                <a:spcPts val="588"/>
              </a:spcAft>
              <a:defRPr/>
            </a:pPr>
            <a:r>
              <a:rPr lang="it-IT" sz="1961" dirty="0">
                <a:gradFill>
                  <a:gsLst>
                    <a:gs pos="0">
                      <a:srgbClr val="0078D7"/>
                    </a:gs>
                    <a:gs pos="100000">
                      <a:srgbClr val="0078D7"/>
                    </a:gs>
                  </a:gsLst>
                  <a:lin ang="5400000" scaled="0"/>
                </a:gradFill>
                <a:latin typeface="Segoe UI Semilight"/>
                <a:cs typeface="Segoe UI" pitchFamily="34" charset="0"/>
              </a:rPr>
              <a:t>Alta disponibilità con orchestratori</a:t>
            </a:r>
            <a:endParaRPr lang="en-US" sz="1961" dirty="0">
              <a:gradFill>
                <a:gsLst>
                  <a:gs pos="0">
                    <a:srgbClr val="0078D7"/>
                  </a:gs>
                  <a:gs pos="100000">
                    <a:srgbClr val="0078D7"/>
                  </a:gs>
                </a:gsLst>
                <a:lin ang="5400000" scaled="0"/>
              </a:gradFill>
              <a:latin typeface="Segoe UI Semilight"/>
              <a:cs typeface="Segoe UI" pitchFamily="34" charset="0"/>
            </a:endParaRPr>
          </a:p>
        </p:txBody>
      </p:sp>
      <p:sp>
        <p:nvSpPr>
          <p:cNvPr id="6" name="Rectangle 5">
            <a:extLst>
              <a:ext uri="{FF2B5EF4-FFF2-40B4-BE49-F238E27FC236}">
                <a16:creationId xmlns:a16="http://schemas.microsoft.com/office/drawing/2014/main" id="{5626197A-0178-4DCB-B05A-8D9E69984839}"/>
              </a:ext>
            </a:extLst>
          </p:cNvPr>
          <p:cNvSpPr/>
          <p:nvPr/>
        </p:nvSpPr>
        <p:spPr bwMode="auto">
          <a:xfrm>
            <a:off x="269241" y="1377886"/>
            <a:ext cx="6424377" cy="7171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73"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Pro</a:t>
            </a:r>
          </a:p>
        </p:txBody>
      </p:sp>
      <p:sp>
        <p:nvSpPr>
          <p:cNvPr id="9" name="Rectangle 8">
            <a:extLst>
              <a:ext uri="{FF2B5EF4-FFF2-40B4-BE49-F238E27FC236}">
                <a16:creationId xmlns:a16="http://schemas.microsoft.com/office/drawing/2014/main" id="{2714DFCC-3A5D-49ED-A585-3A08A69C0319}"/>
              </a:ext>
            </a:extLst>
          </p:cNvPr>
          <p:cNvSpPr/>
          <p:nvPr/>
        </p:nvSpPr>
        <p:spPr bwMode="auto">
          <a:xfrm>
            <a:off x="270049" y="5262619"/>
            <a:ext cx="6420103" cy="866631"/>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73" fontAlgn="base">
              <a:lnSpc>
                <a:spcPct val="90000"/>
              </a:lnSpc>
              <a:spcBef>
                <a:spcPct val="0"/>
              </a:spcBef>
              <a:spcAft>
                <a:spcPts val="588"/>
              </a:spcAft>
              <a:defRPr/>
            </a:pPr>
            <a:r>
              <a:rPr lang="en-US" sz="1961" dirty="0" err="1">
                <a:gradFill>
                  <a:gsLst>
                    <a:gs pos="0">
                      <a:srgbClr val="0078D7"/>
                    </a:gs>
                    <a:gs pos="100000">
                      <a:srgbClr val="0078D7"/>
                    </a:gs>
                  </a:gsLst>
                  <a:lin ang="5400000" scaled="0"/>
                </a:gradFill>
                <a:latin typeface="Segoe UI Semilight"/>
                <a:cs typeface="Segoe UI" pitchFamily="34" charset="0"/>
              </a:rPr>
              <a:t>Containerizzare</a:t>
            </a:r>
            <a:r>
              <a:rPr lang="en-US" sz="1961" dirty="0">
                <a:gradFill>
                  <a:gsLst>
                    <a:gs pos="0">
                      <a:srgbClr val="0078D7"/>
                    </a:gs>
                    <a:gs pos="100000">
                      <a:srgbClr val="0078D7"/>
                    </a:gs>
                  </a:gsLst>
                  <a:lin ang="5400000" scaled="0"/>
                </a:gradFill>
                <a:latin typeface="Segoe UI Semilight"/>
                <a:cs typeface="Segoe UI" pitchFamily="34" charset="0"/>
              </a:rPr>
              <a:t> è </a:t>
            </a:r>
            <a:r>
              <a:rPr lang="en-US" sz="1961" dirty="0" err="1">
                <a:gradFill>
                  <a:gsLst>
                    <a:gs pos="0">
                      <a:srgbClr val="0078D7"/>
                    </a:gs>
                    <a:gs pos="100000">
                      <a:srgbClr val="0078D7"/>
                    </a:gs>
                  </a:gsLst>
                  <a:lin ang="5400000" scaled="0"/>
                </a:gradFill>
                <a:latin typeface="Segoe UI Semilight"/>
                <a:cs typeface="Segoe UI" pitchFamily="34" charset="0"/>
              </a:rPr>
              <a:t>un’attività</a:t>
            </a:r>
            <a:r>
              <a:rPr lang="en-US" sz="1961" dirty="0">
                <a:gradFill>
                  <a:gsLst>
                    <a:gs pos="0">
                      <a:srgbClr val="0078D7"/>
                    </a:gs>
                    <a:gs pos="100000">
                      <a:srgbClr val="0078D7"/>
                    </a:gs>
                  </a:gsLst>
                  <a:lin ang="5400000" scaled="0"/>
                </a:gradFill>
                <a:latin typeface="Segoe UI Semilight"/>
                <a:cs typeface="Segoe UI" pitchFamily="34" charset="0"/>
              </a:rPr>
              <a:t> </a:t>
            </a:r>
            <a:r>
              <a:rPr lang="en-US" sz="1961" dirty="0" err="1">
                <a:gradFill>
                  <a:gsLst>
                    <a:gs pos="0">
                      <a:srgbClr val="0078D7"/>
                    </a:gs>
                    <a:gs pos="100000">
                      <a:srgbClr val="0078D7"/>
                    </a:gs>
                  </a:gsLst>
                  <a:lin ang="5400000" scaled="0"/>
                </a:gradFill>
                <a:latin typeface="Segoe UI Semilight"/>
                <a:cs typeface="Segoe UI" pitchFamily="34" charset="0"/>
              </a:rPr>
              <a:t>addizionale</a:t>
            </a:r>
            <a:endParaRPr lang="en-US" sz="2353" dirty="0">
              <a:gradFill>
                <a:gsLst>
                  <a:gs pos="0">
                    <a:srgbClr val="0078D7"/>
                  </a:gs>
                  <a:gs pos="100000">
                    <a:srgbClr val="0078D7"/>
                  </a:gs>
                </a:gsLst>
                <a:lin ang="5400000" scaled="0"/>
              </a:gradFill>
              <a:latin typeface="Segoe UI Semilight"/>
              <a:cs typeface="Segoe UI" pitchFamily="34" charset="0"/>
            </a:endParaRPr>
          </a:p>
        </p:txBody>
      </p:sp>
      <p:sp>
        <p:nvSpPr>
          <p:cNvPr id="10" name="Rectangle 9">
            <a:extLst>
              <a:ext uri="{FF2B5EF4-FFF2-40B4-BE49-F238E27FC236}">
                <a16:creationId xmlns:a16="http://schemas.microsoft.com/office/drawing/2014/main" id="{41784895-50EF-4DFF-BA6D-1654093ED0F3}"/>
              </a:ext>
            </a:extLst>
          </p:cNvPr>
          <p:cNvSpPr/>
          <p:nvPr/>
        </p:nvSpPr>
        <p:spPr bwMode="auto">
          <a:xfrm>
            <a:off x="269241" y="4515374"/>
            <a:ext cx="6424377" cy="74724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73" fontAlgn="base">
              <a:lnSpc>
                <a:spcPct val="90000"/>
              </a:lnSpc>
              <a:spcBef>
                <a:spcPct val="0"/>
              </a:spcBef>
              <a:spcAft>
                <a:spcPct val="0"/>
              </a:spcAft>
              <a:defRPr/>
            </a:pPr>
            <a:r>
              <a:rPr lang="en-US" sz="2353" dirty="0" err="1">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Contro</a:t>
            </a:r>
            <a:endParaRPr lang="en-US" sz="2353"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1A748CFB-09E6-4A40-983C-F08F68E84229}"/>
              </a:ext>
            </a:extLst>
          </p:cNvPr>
          <p:cNvSpPr/>
          <p:nvPr/>
        </p:nvSpPr>
        <p:spPr bwMode="auto">
          <a:xfrm>
            <a:off x="6841288" y="1377885"/>
            <a:ext cx="2465169" cy="475136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 name="Rectangle 13">
            <a:extLst>
              <a:ext uri="{FF2B5EF4-FFF2-40B4-BE49-F238E27FC236}">
                <a16:creationId xmlns:a16="http://schemas.microsoft.com/office/drawing/2014/main" id="{8971B925-D6AE-4814-9EF1-E95CBDABC360}"/>
              </a:ext>
            </a:extLst>
          </p:cNvPr>
          <p:cNvSpPr/>
          <p:nvPr/>
        </p:nvSpPr>
        <p:spPr bwMode="auto">
          <a:xfrm>
            <a:off x="6841288" y="1377885"/>
            <a:ext cx="2465169" cy="7171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t>Existing apps </a:t>
            </a:r>
          </a:p>
          <a:p>
            <a:pPr algn="ctr" defTabSz="914173" fontAlgn="base">
              <a:lnSpc>
                <a:spcPct val="90000"/>
              </a:lnSpc>
              <a:spcBef>
                <a:spcPct val="0"/>
              </a:spcBef>
              <a:spcAft>
                <a:spcPct val="0"/>
              </a:spcAft>
              <a:defRPr/>
            </a:pPr>
            <a: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t>Web apps (on-prem.)</a:t>
            </a:r>
          </a:p>
        </p:txBody>
      </p:sp>
      <p:sp>
        <p:nvSpPr>
          <p:cNvPr id="15" name="PC1_E977">
            <a:extLst>
              <a:ext uri="{FF2B5EF4-FFF2-40B4-BE49-F238E27FC236}">
                <a16:creationId xmlns:a16="http://schemas.microsoft.com/office/drawing/2014/main" id="{BA98FF98-3160-40DE-9C64-721FD2682904}"/>
              </a:ext>
            </a:extLst>
          </p:cNvPr>
          <p:cNvSpPr>
            <a:spLocks noChangeAspect="1" noEditPoints="1"/>
          </p:cNvSpPr>
          <p:nvPr/>
        </p:nvSpPr>
        <p:spPr bwMode="auto">
          <a:xfrm>
            <a:off x="7725516" y="2272633"/>
            <a:ext cx="696709" cy="557585"/>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defTabSz="914437">
              <a:defRPr/>
            </a:pPr>
            <a:endParaRPr lang="en-US" sz="883">
              <a:gradFill>
                <a:gsLst>
                  <a:gs pos="0">
                    <a:srgbClr val="505050"/>
                  </a:gs>
                  <a:gs pos="100000">
                    <a:srgbClr val="505050"/>
                  </a:gs>
                </a:gsLst>
              </a:gradFill>
              <a:latin typeface="Segoe UI Semilight"/>
            </a:endParaRPr>
          </a:p>
        </p:txBody>
      </p:sp>
      <p:sp>
        <p:nvSpPr>
          <p:cNvPr id="16" name="Rectangle 15">
            <a:extLst>
              <a:ext uri="{FF2B5EF4-FFF2-40B4-BE49-F238E27FC236}">
                <a16:creationId xmlns:a16="http://schemas.microsoft.com/office/drawing/2014/main" id="{86C1F220-A104-46E1-9B44-D1487B07DCD2}"/>
              </a:ext>
            </a:extLst>
          </p:cNvPr>
          <p:cNvSpPr/>
          <p:nvPr/>
        </p:nvSpPr>
        <p:spPr bwMode="auto">
          <a:xfrm>
            <a:off x="6822142" y="3007777"/>
            <a:ext cx="2465169" cy="4125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t>On-Premises</a:t>
            </a:r>
          </a:p>
        </p:txBody>
      </p:sp>
      <p:grpSp>
        <p:nvGrpSpPr>
          <p:cNvPr id="20" name="Group 19">
            <a:extLst>
              <a:ext uri="{FF2B5EF4-FFF2-40B4-BE49-F238E27FC236}">
                <a16:creationId xmlns:a16="http://schemas.microsoft.com/office/drawing/2014/main" id="{85F1AA2B-F541-4E16-AECB-39A8E4A6B071}"/>
              </a:ext>
            </a:extLst>
          </p:cNvPr>
          <p:cNvGrpSpPr/>
          <p:nvPr/>
        </p:nvGrpSpPr>
        <p:grpSpPr>
          <a:xfrm>
            <a:off x="6970242" y="3588346"/>
            <a:ext cx="1361511" cy="613753"/>
            <a:chOff x="7092169" y="3918172"/>
            <a:chExt cx="1412069" cy="636544"/>
          </a:xfrm>
        </p:grpSpPr>
        <p:pic>
          <p:nvPicPr>
            <p:cNvPr id="17" name="Picture 8" descr="Image result for .NET">
              <a:extLst>
                <a:ext uri="{FF2B5EF4-FFF2-40B4-BE49-F238E27FC236}">
                  <a16:creationId xmlns:a16="http://schemas.microsoft.com/office/drawing/2014/main" id="{E6762327-F7C3-4A3A-B0C1-8B08017AA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7694" y="3918172"/>
              <a:ext cx="636544" cy="63654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4478CAB2-9596-4447-8FC9-CFF9343A2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2169" y="3931890"/>
              <a:ext cx="618561" cy="618561"/>
            </a:xfrm>
            <a:prstGeom prst="rect">
              <a:avLst/>
            </a:prstGeom>
          </p:spPr>
        </p:pic>
      </p:grpSp>
      <p:sp>
        <p:nvSpPr>
          <p:cNvPr id="21" name="Rectangle 20">
            <a:extLst>
              <a:ext uri="{FF2B5EF4-FFF2-40B4-BE49-F238E27FC236}">
                <a16:creationId xmlns:a16="http://schemas.microsoft.com/office/drawing/2014/main" id="{FB5557F0-AD41-41AA-99D2-3D8B3052D284}"/>
              </a:ext>
            </a:extLst>
          </p:cNvPr>
          <p:cNvSpPr/>
          <p:nvPr/>
        </p:nvSpPr>
        <p:spPr bwMode="auto">
          <a:xfrm>
            <a:off x="6889965" y="5685416"/>
            <a:ext cx="2367815" cy="3943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Monolithic architecture</a:t>
            </a:r>
          </a:p>
        </p:txBody>
      </p:sp>
      <p:sp>
        <p:nvSpPr>
          <p:cNvPr id="25" name="Rectangle 24">
            <a:extLst>
              <a:ext uri="{FF2B5EF4-FFF2-40B4-BE49-F238E27FC236}">
                <a16:creationId xmlns:a16="http://schemas.microsoft.com/office/drawing/2014/main" id="{1FBA0CC0-C2D4-40DE-B664-1F49C695A9D8}"/>
              </a:ext>
            </a:extLst>
          </p:cNvPr>
          <p:cNvSpPr/>
          <p:nvPr/>
        </p:nvSpPr>
        <p:spPr bwMode="auto">
          <a:xfrm>
            <a:off x="9451488" y="576395"/>
            <a:ext cx="2600267" cy="55528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 name="Rectangle 25">
            <a:extLst>
              <a:ext uri="{FF2B5EF4-FFF2-40B4-BE49-F238E27FC236}">
                <a16:creationId xmlns:a16="http://schemas.microsoft.com/office/drawing/2014/main" id="{0D5B0A1B-DB70-48D0-8BA6-CF4CF6683FAB}"/>
              </a:ext>
            </a:extLst>
          </p:cNvPr>
          <p:cNvSpPr/>
          <p:nvPr/>
        </p:nvSpPr>
        <p:spPr bwMode="auto">
          <a:xfrm>
            <a:off x="9441409" y="567473"/>
            <a:ext cx="2465169" cy="7171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t>Lift &amp; Shift </a:t>
            </a:r>
          </a:p>
          <a:p>
            <a:pPr algn="ctr" defTabSz="914173" fontAlgn="base">
              <a:lnSpc>
                <a:spcPct val="90000"/>
              </a:lnSpc>
              <a:spcBef>
                <a:spcPct val="0"/>
              </a:spcBef>
              <a:spcAft>
                <a:spcPct val="0"/>
              </a:spcAft>
              <a:defRPr/>
            </a:pPr>
            <a: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t>Web apps (Cloud)</a:t>
            </a:r>
          </a:p>
        </p:txBody>
      </p:sp>
      <p:sp>
        <p:nvSpPr>
          <p:cNvPr id="37" name="Arrow: Right 36">
            <a:extLst>
              <a:ext uri="{FF2B5EF4-FFF2-40B4-BE49-F238E27FC236}">
                <a16:creationId xmlns:a16="http://schemas.microsoft.com/office/drawing/2014/main" id="{38345D52-9F82-4E32-8425-7F2BEBF9FDDA}"/>
              </a:ext>
            </a:extLst>
          </p:cNvPr>
          <p:cNvSpPr/>
          <p:nvPr/>
        </p:nvSpPr>
        <p:spPr bwMode="auto">
          <a:xfrm>
            <a:off x="8995889" y="2444387"/>
            <a:ext cx="766167" cy="38583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4" name="Picture 2" descr="Image result for linux logo transparent">
            <a:extLst>
              <a:ext uri="{FF2B5EF4-FFF2-40B4-BE49-F238E27FC236}">
                <a16:creationId xmlns:a16="http://schemas.microsoft.com/office/drawing/2014/main" id="{26473A38-D7BC-4873-8FF6-82343BFF1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9625" y="4289343"/>
            <a:ext cx="481888" cy="5678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Image result for java logo transparent">
            <a:extLst>
              <a:ext uri="{FF2B5EF4-FFF2-40B4-BE49-F238E27FC236}">
                <a16:creationId xmlns:a16="http://schemas.microsoft.com/office/drawing/2014/main" id="{13A1A345-59EE-46CA-AF57-59AE7DADEC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9849" y="4247143"/>
            <a:ext cx="610051" cy="61005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2A1084DA-D5B6-41BB-96E2-369A932FF242}"/>
              </a:ext>
            </a:extLst>
          </p:cNvPr>
          <p:cNvGrpSpPr/>
          <p:nvPr/>
        </p:nvGrpSpPr>
        <p:grpSpPr>
          <a:xfrm>
            <a:off x="9632535" y="3601573"/>
            <a:ext cx="1361511" cy="613753"/>
            <a:chOff x="9772549" y="4024704"/>
            <a:chExt cx="1388812" cy="626060"/>
          </a:xfrm>
        </p:grpSpPr>
        <p:pic>
          <p:nvPicPr>
            <p:cNvPr id="30" name="Picture 8" descr="Image result for .NET">
              <a:extLst>
                <a:ext uri="{FF2B5EF4-FFF2-40B4-BE49-F238E27FC236}">
                  <a16:creationId xmlns:a16="http://schemas.microsoft.com/office/drawing/2014/main" id="{A247CF74-8BE8-4CB9-902B-D7B355E15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5301" y="4024704"/>
              <a:ext cx="626060" cy="62606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D7B8955D-0AD7-4924-A094-BB7646D349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549" y="4038196"/>
              <a:ext cx="608373" cy="608373"/>
            </a:xfrm>
            <a:prstGeom prst="rect">
              <a:avLst/>
            </a:prstGeom>
          </p:spPr>
        </p:pic>
      </p:grpSp>
      <p:pic>
        <p:nvPicPr>
          <p:cNvPr id="33" name="Picture 2" descr="Image result for linux logo transparent">
            <a:extLst>
              <a:ext uri="{FF2B5EF4-FFF2-40B4-BE49-F238E27FC236}">
                <a16:creationId xmlns:a16="http://schemas.microsoft.com/office/drawing/2014/main" id="{1C461480-0329-4715-99AB-A595B06E75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0068" y="4262915"/>
            <a:ext cx="481888" cy="5678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Image result for java logo transparent">
            <a:extLst>
              <a:ext uri="{FF2B5EF4-FFF2-40B4-BE49-F238E27FC236}">
                <a16:creationId xmlns:a16="http://schemas.microsoft.com/office/drawing/2014/main" id="{82D2D3B6-FA40-4AF3-866A-341C29D904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80293" y="4220715"/>
            <a:ext cx="610051" cy="61005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Image result for Docker logo">
            <a:extLst>
              <a:ext uri="{FF2B5EF4-FFF2-40B4-BE49-F238E27FC236}">
                <a16:creationId xmlns:a16="http://schemas.microsoft.com/office/drawing/2014/main" id="{11BE81E7-DEBF-48D5-88A7-63E00584E8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91188" y="1053602"/>
            <a:ext cx="994672" cy="112152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Image result for mysql logo transparent">
            <a:extLst>
              <a:ext uri="{FF2B5EF4-FFF2-40B4-BE49-F238E27FC236}">
                <a16:creationId xmlns:a16="http://schemas.microsoft.com/office/drawing/2014/main" id="{A9D69ABC-443F-41D1-9DD7-72B64B773D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92087" y="4380925"/>
            <a:ext cx="761040" cy="39432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C903342E-A554-421B-8BD7-B8056E826D25}"/>
              </a:ext>
            </a:extLst>
          </p:cNvPr>
          <p:cNvPicPr>
            <a:picLocks noChangeAspect="1"/>
          </p:cNvPicPr>
          <p:nvPr/>
        </p:nvPicPr>
        <p:blipFill>
          <a:blip r:embed="rId9"/>
          <a:stretch>
            <a:fillRect/>
          </a:stretch>
        </p:blipFill>
        <p:spPr>
          <a:xfrm>
            <a:off x="8472655" y="3608071"/>
            <a:ext cx="811509" cy="658616"/>
          </a:xfrm>
          <a:prstGeom prst="rect">
            <a:avLst/>
          </a:prstGeom>
        </p:spPr>
      </p:pic>
      <p:pic>
        <p:nvPicPr>
          <p:cNvPr id="44" name="Picture 43">
            <a:extLst>
              <a:ext uri="{FF2B5EF4-FFF2-40B4-BE49-F238E27FC236}">
                <a16:creationId xmlns:a16="http://schemas.microsoft.com/office/drawing/2014/main" id="{3AEB940D-F733-4FB2-9921-55CFD7F8F244}"/>
              </a:ext>
            </a:extLst>
          </p:cNvPr>
          <p:cNvPicPr>
            <a:picLocks noChangeAspect="1"/>
          </p:cNvPicPr>
          <p:nvPr/>
        </p:nvPicPr>
        <p:blipFill>
          <a:blip r:embed="rId10"/>
          <a:stretch>
            <a:fillRect/>
          </a:stretch>
        </p:blipFill>
        <p:spPr>
          <a:xfrm>
            <a:off x="8487931" y="4831675"/>
            <a:ext cx="769848" cy="855944"/>
          </a:xfrm>
          <a:prstGeom prst="rect">
            <a:avLst/>
          </a:prstGeom>
        </p:spPr>
      </p:pic>
      <p:pic>
        <p:nvPicPr>
          <p:cNvPr id="45" name="Picture 6" descr="Image result for mysql logo transparent">
            <a:extLst>
              <a:ext uri="{FF2B5EF4-FFF2-40B4-BE49-F238E27FC236}">
                <a16:creationId xmlns:a16="http://schemas.microsoft.com/office/drawing/2014/main" id="{8A1694A7-57F3-4D72-8387-13CC3606CA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30156" y="4351938"/>
            <a:ext cx="761040" cy="39432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5C335724-E7D0-42B2-BC98-6E6FCE15234B}"/>
              </a:ext>
            </a:extLst>
          </p:cNvPr>
          <p:cNvPicPr>
            <a:picLocks noChangeAspect="1"/>
          </p:cNvPicPr>
          <p:nvPr/>
        </p:nvPicPr>
        <p:blipFill>
          <a:blip r:embed="rId9"/>
          <a:stretch>
            <a:fillRect/>
          </a:stretch>
        </p:blipFill>
        <p:spPr>
          <a:xfrm>
            <a:off x="11110724" y="3579084"/>
            <a:ext cx="811509" cy="658616"/>
          </a:xfrm>
          <a:prstGeom prst="rect">
            <a:avLst/>
          </a:prstGeom>
        </p:spPr>
      </p:pic>
      <p:pic>
        <p:nvPicPr>
          <p:cNvPr id="47" name="Picture 46">
            <a:extLst>
              <a:ext uri="{FF2B5EF4-FFF2-40B4-BE49-F238E27FC236}">
                <a16:creationId xmlns:a16="http://schemas.microsoft.com/office/drawing/2014/main" id="{B76399DC-3AF7-4D02-A651-ADF8B893D8E3}"/>
              </a:ext>
            </a:extLst>
          </p:cNvPr>
          <p:cNvPicPr>
            <a:picLocks noChangeAspect="1"/>
          </p:cNvPicPr>
          <p:nvPr/>
        </p:nvPicPr>
        <p:blipFill>
          <a:blip r:embed="rId10"/>
          <a:stretch>
            <a:fillRect/>
          </a:stretch>
        </p:blipFill>
        <p:spPr>
          <a:xfrm>
            <a:off x="11126001" y="4802688"/>
            <a:ext cx="769848" cy="855944"/>
          </a:xfrm>
          <a:prstGeom prst="rect">
            <a:avLst/>
          </a:prstGeom>
        </p:spPr>
      </p:pic>
      <p:sp>
        <p:nvSpPr>
          <p:cNvPr id="48" name="TextBox 47">
            <a:extLst>
              <a:ext uri="{FF2B5EF4-FFF2-40B4-BE49-F238E27FC236}">
                <a16:creationId xmlns:a16="http://schemas.microsoft.com/office/drawing/2014/main" id="{2E1AC168-A3F1-4794-94F5-140BD802A402}"/>
              </a:ext>
            </a:extLst>
          </p:cNvPr>
          <p:cNvSpPr txBox="1"/>
          <p:nvPr/>
        </p:nvSpPr>
        <p:spPr>
          <a:xfrm>
            <a:off x="9461568" y="1914969"/>
            <a:ext cx="2600267" cy="656424"/>
          </a:xfrm>
          <a:prstGeom prst="rect">
            <a:avLst/>
          </a:prstGeom>
          <a:noFill/>
        </p:spPr>
        <p:txBody>
          <a:bodyPr wrap="square" lIns="179285" tIns="143428" rIns="179285" bIns="143428" rtlCol="0">
            <a:spAutoFit/>
          </a:bodyPr>
          <a:lstStyle/>
          <a:p>
            <a:pPr algn="ctr">
              <a:lnSpc>
                <a:spcPct val="90000"/>
              </a:lnSpc>
              <a:spcAft>
                <a:spcPts val="588"/>
              </a:spcAft>
            </a:pPr>
            <a:r>
              <a:rPr lang="en-US" sz="1324">
                <a:gradFill>
                  <a:gsLst>
                    <a:gs pos="2917">
                      <a:schemeClr val="tx1"/>
                    </a:gs>
                    <a:gs pos="30000">
                      <a:schemeClr val="tx1"/>
                    </a:gs>
                  </a:gsLst>
                  <a:lin ang="5400000" scaled="0"/>
                </a:gradFill>
              </a:rPr>
              <a:t>Orchestration and Managed Services</a:t>
            </a:r>
          </a:p>
        </p:txBody>
      </p:sp>
      <p:pic>
        <p:nvPicPr>
          <p:cNvPr id="51" name="Picture 4" descr="Image result for service fabric azure">
            <a:extLst>
              <a:ext uri="{FF2B5EF4-FFF2-40B4-BE49-F238E27FC236}">
                <a16:creationId xmlns:a16="http://schemas.microsoft.com/office/drawing/2014/main" id="{9466AE76-6C1C-4C62-B3AA-C2D3B915F9FB}"/>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5965"/>
          <a:stretch/>
        </p:blipFill>
        <p:spPr bwMode="auto">
          <a:xfrm>
            <a:off x="10788523" y="2710996"/>
            <a:ext cx="823835" cy="51468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0" descr="https://www.packet.net/media/images/m7S2-kubernetes.png">
            <a:extLst>
              <a:ext uri="{FF2B5EF4-FFF2-40B4-BE49-F238E27FC236}">
                <a16:creationId xmlns:a16="http://schemas.microsoft.com/office/drawing/2014/main" id="{387C1CA1-144C-4172-84FC-5FE5755398C5}"/>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a:stretch/>
        </p:blipFill>
        <p:spPr bwMode="auto">
          <a:xfrm>
            <a:off x="9812809" y="2634700"/>
            <a:ext cx="1040231" cy="631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181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BCB3-135B-4AD3-9E05-2DD2FD82E043}"/>
              </a:ext>
            </a:extLst>
          </p:cNvPr>
          <p:cNvSpPr>
            <a:spLocks noGrp="1"/>
          </p:cNvSpPr>
          <p:nvPr>
            <p:ph type="title"/>
          </p:nvPr>
        </p:nvSpPr>
        <p:spPr/>
        <p:txBody>
          <a:bodyPr>
            <a:normAutofit/>
          </a:bodyPr>
          <a:lstStyle/>
          <a:p>
            <a:r>
              <a:rPr lang="en-US" spc="-99">
                <a:gradFill>
                  <a:gsLst>
                    <a:gs pos="1250">
                      <a:srgbClr val="505050"/>
                    </a:gs>
                    <a:gs pos="100000">
                      <a:srgbClr val="505050"/>
                    </a:gs>
                  </a:gsLst>
                  <a:lin ang="5400000" scaled="0"/>
                </a:gradFill>
              </a:rPr>
              <a:t>App Modernize</a:t>
            </a:r>
            <a:endParaRPr lang="en-US"/>
          </a:p>
        </p:txBody>
      </p:sp>
      <p:sp>
        <p:nvSpPr>
          <p:cNvPr id="7" name="Rectangle 6">
            <a:extLst>
              <a:ext uri="{FF2B5EF4-FFF2-40B4-BE49-F238E27FC236}">
                <a16:creationId xmlns:a16="http://schemas.microsoft.com/office/drawing/2014/main" id="{3E6B5527-905B-4D6A-8F01-97B982565EE2}"/>
              </a:ext>
            </a:extLst>
          </p:cNvPr>
          <p:cNvSpPr/>
          <p:nvPr/>
        </p:nvSpPr>
        <p:spPr bwMode="auto">
          <a:xfrm>
            <a:off x="263949" y="1906567"/>
            <a:ext cx="2750220" cy="286675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algn="ctr" defTabSz="878509" fontAlgn="base">
              <a:lnSpc>
                <a:spcPct val="90000"/>
              </a:lnSpc>
              <a:spcBef>
                <a:spcPct val="0"/>
              </a:spcBef>
              <a:spcAft>
                <a:spcPct val="0"/>
              </a:spcAft>
              <a:defRPr/>
            </a:pPr>
            <a:r>
              <a:rPr lang="en-US" sz="3137" dirty="0">
                <a:gradFill>
                  <a:gsLst>
                    <a:gs pos="0">
                      <a:srgbClr val="FFFFFF"/>
                    </a:gs>
                    <a:gs pos="100000">
                      <a:srgbClr val="FFFFFF"/>
                    </a:gs>
                  </a:gsLst>
                  <a:lin ang="5400000" scaled="0"/>
                </a:gradFill>
                <a:latin typeface="Segoe UI Semilight"/>
                <a:cs typeface="Segoe UI" pitchFamily="34" charset="0"/>
              </a:rPr>
              <a:t>App</a:t>
            </a:r>
          </a:p>
          <a:p>
            <a:pPr algn="ctr" defTabSz="878509" fontAlgn="base">
              <a:lnSpc>
                <a:spcPct val="90000"/>
              </a:lnSpc>
              <a:spcBef>
                <a:spcPct val="0"/>
              </a:spcBef>
              <a:spcAft>
                <a:spcPct val="0"/>
              </a:spcAft>
              <a:defRPr/>
            </a:pPr>
            <a:r>
              <a:rPr lang="en-US" sz="3137" dirty="0">
                <a:gradFill>
                  <a:gsLst>
                    <a:gs pos="0">
                      <a:srgbClr val="FFFFFF"/>
                    </a:gs>
                    <a:gs pos="100000">
                      <a:srgbClr val="FFFFFF"/>
                    </a:gs>
                  </a:gsLst>
                  <a:lin ang="5400000" scaled="0"/>
                </a:gradFill>
                <a:latin typeface="Segoe UI Semilight"/>
                <a:cs typeface="Segoe UI" pitchFamily="34" charset="0"/>
              </a:rPr>
              <a:t>on-prem</a:t>
            </a:r>
            <a:endParaRPr lang="en-US" sz="1731" dirty="0">
              <a:gradFill>
                <a:gsLst>
                  <a:gs pos="0">
                    <a:srgbClr val="FFFFFF"/>
                  </a:gs>
                  <a:gs pos="100000">
                    <a:srgbClr val="FFFFFF"/>
                  </a:gs>
                </a:gsLst>
                <a:lin ang="5400000" scaled="0"/>
              </a:gradFill>
              <a:latin typeface="Segoe UI Semilight"/>
              <a:cs typeface="Segoe UI" pitchFamily="34" charset="0"/>
            </a:endParaRPr>
          </a:p>
        </p:txBody>
      </p:sp>
      <p:grpSp>
        <p:nvGrpSpPr>
          <p:cNvPr id="8" name="Group 7">
            <a:extLst>
              <a:ext uri="{FF2B5EF4-FFF2-40B4-BE49-F238E27FC236}">
                <a16:creationId xmlns:a16="http://schemas.microsoft.com/office/drawing/2014/main" id="{31DEA609-1A8D-4CFA-9D77-4069EA3872C6}"/>
              </a:ext>
            </a:extLst>
          </p:cNvPr>
          <p:cNvGrpSpPr/>
          <p:nvPr/>
        </p:nvGrpSpPr>
        <p:grpSpPr>
          <a:xfrm>
            <a:off x="6034265" y="1906566"/>
            <a:ext cx="2820161" cy="2947175"/>
            <a:chOff x="6293264" y="1897062"/>
            <a:chExt cx="2934395" cy="2890327"/>
          </a:xfrm>
          <a:solidFill>
            <a:schemeClr val="bg1"/>
          </a:solidFill>
        </p:grpSpPr>
        <p:sp>
          <p:nvSpPr>
            <p:cNvPr id="9" name="Rectangle 8">
              <a:extLst>
                <a:ext uri="{FF2B5EF4-FFF2-40B4-BE49-F238E27FC236}">
                  <a16:creationId xmlns:a16="http://schemas.microsoft.com/office/drawing/2014/main" id="{9EC2A51E-3E5B-4D2E-A419-F3D58902C33F}"/>
                </a:ext>
              </a:extLst>
            </p:cNvPr>
            <p:cNvSpPr/>
            <p:nvPr/>
          </p:nvSpPr>
          <p:spPr bwMode="auto">
            <a:xfrm>
              <a:off x="6293264" y="3433763"/>
              <a:ext cx="2861625" cy="1353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0" name="Group 9">
              <a:extLst>
                <a:ext uri="{FF2B5EF4-FFF2-40B4-BE49-F238E27FC236}">
                  <a16:creationId xmlns:a16="http://schemas.microsoft.com/office/drawing/2014/main" id="{07F1F79D-CA08-4C53-B21B-DF4666C2E72A}"/>
                </a:ext>
              </a:extLst>
            </p:cNvPr>
            <p:cNvGrpSpPr/>
            <p:nvPr/>
          </p:nvGrpSpPr>
          <p:grpSpPr>
            <a:xfrm>
              <a:off x="6293265" y="1897062"/>
              <a:ext cx="2934394" cy="2883977"/>
              <a:chOff x="6293265" y="1897062"/>
              <a:chExt cx="2934394" cy="2883977"/>
            </a:xfrm>
            <a:grpFill/>
          </p:grpSpPr>
          <p:sp>
            <p:nvSpPr>
              <p:cNvPr id="11" name="Rectangle 10">
                <a:extLst>
                  <a:ext uri="{FF2B5EF4-FFF2-40B4-BE49-F238E27FC236}">
                    <a16:creationId xmlns:a16="http://schemas.microsoft.com/office/drawing/2014/main" id="{6DF91FD7-9C8F-4B97-A279-3849ED66652E}"/>
                  </a:ext>
                </a:extLst>
              </p:cNvPr>
              <p:cNvSpPr/>
              <p:nvPr/>
            </p:nvSpPr>
            <p:spPr bwMode="auto">
              <a:xfrm>
                <a:off x="6293265" y="1903413"/>
                <a:ext cx="1400279" cy="2877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 name="Rectangle 11">
                <a:extLst>
                  <a:ext uri="{FF2B5EF4-FFF2-40B4-BE49-F238E27FC236}">
                    <a16:creationId xmlns:a16="http://schemas.microsoft.com/office/drawing/2014/main" id="{FCDC01C9-6091-4106-AAC9-3E717F9B81FF}"/>
                  </a:ext>
                </a:extLst>
              </p:cNvPr>
              <p:cNvSpPr/>
              <p:nvPr/>
            </p:nvSpPr>
            <p:spPr bwMode="auto">
              <a:xfrm>
                <a:off x="7783288" y="1903413"/>
                <a:ext cx="1385939" cy="2877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 name="Rectangle 12">
                <a:extLst>
                  <a:ext uri="{FF2B5EF4-FFF2-40B4-BE49-F238E27FC236}">
                    <a16:creationId xmlns:a16="http://schemas.microsoft.com/office/drawing/2014/main" id="{628008E8-283B-4300-BD5C-18D9566AEFE5}"/>
                  </a:ext>
                </a:extLst>
              </p:cNvPr>
              <p:cNvSpPr/>
              <p:nvPr/>
            </p:nvSpPr>
            <p:spPr bwMode="auto">
              <a:xfrm>
                <a:off x="6293267" y="1897062"/>
                <a:ext cx="2934392" cy="280777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algn="ctr" defTabSz="878509" fontAlgn="base">
                  <a:lnSpc>
                    <a:spcPct val="90000"/>
                  </a:lnSpc>
                  <a:spcBef>
                    <a:spcPct val="0"/>
                  </a:spcBef>
                  <a:spcAft>
                    <a:spcPct val="0"/>
                  </a:spcAft>
                  <a:defRPr/>
                </a:pPr>
                <a:r>
                  <a:rPr lang="en-US" sz="3137">
                    <a:gradFill>
                      <a:gsLst>
                        <a:gs pos="0">
                          <a:srgbClr val="FFFFFF"/>
                        </a:gs>
                        <a:gs pos="100000">
                          <a:srgbClr val="FFFFFF"/>
                        </a:gs>
                      </a:gsLst>
                      <a:lin ang="5400000" scaled="0"/>
                    </a:gradFill>
                    <a:latin typeface="Segoe UI Semilight"/>
                    <a:cs typeface="Segoe UI" pitchFamily="34" charset="0"/>
                  </a:rPr>
                  <a:t>Cloud optimized</a:t>
                </a:r>
              </a:p>
            </p:txBody>
          </p:sp>
        </p:grpSp>
      </p:grpSp>
      <p:grpSp>
        <p:nvGrpSpPr>
          <p:cNvPr id="14" name="Group 13">
            <a:extLst>
              <a:ext uri="{FF2B5EF4-FFF2-40B4-BE49-F238E27FC236}">
                <a16:creationId xmlns:a16="http://schemas.microsoft.com/office/drawing/2014/main" id="{6B665179-788F-4CA5-8068-696989F1F2BF}"/>
              </a:ext>
            </a:extLst>
          </p:cNvPr>
          <p:cNvGrpSpPr/>
          <p:nvPr/>
        </p:nvGrpSpPr>
        <p:grpSpPr>
          <a:xfrm>
            <a:off x="3156112" y="1819730"/>
            <a:ext cx="2750221" cy="3021452"/>
            <a:chOff x="3283952" y="1903413"/>
            <a:chExt cx="2861622" cy="2877626"/>
          </a:xfrm>
          <a:solidFill>
            <a:schemeClr val="accent1">
              <a:lumMod val="75000"/>
            </a:schemeClr>
          </a:solidFill>
        </p:grpSpPr>
        <p:grpSp>
          <p:nvGrpSpPr>
            <p:cNvPr id="15" name="Group 14">
              <a:extLst>
                <a:ext uri="{FF2B5EF4-FFF2-40B4-BE49-F238E27FC236}">
                  <a16:creationId xmlns:a16="http://schemas.microsoft.com/office/drawing/2014/main" id="{F56E9974-97B6-491F-AF1B-AB4BE919559D}"/>
                </a:ext>
              </a:extLst>
            </p:cNvPr>
            <p:cNvGrpSpPr/>
            <p:nvPr/>
          </p:nvGrpSpPr>
          <p:grpSpPr>
            <a:xfrm>
              <a:off x="3283952" y="1903413"/>
              <a:ext cx="2861622" cy="2877626"/>
              <a:chOff x="3283952" y="2278062"/>
              <a:chExt cx="2861622" cy="2877626"/>
            </a:xfrm>
            <a:grpFill/>
          </p:grpSpPr>
          <p:sp>
            <p:nvSpPr>
              <p:cNvPr id="18" name="Rectangle 17">
                <a:extLst>
                  <a:ext uri="{FF2B5EF4-FFF2-40B4-BE49-F238E27FC236}">
                    <a16:creationId xmlns:a16="http://schemas.microsoft.com/office/drawing/2014/main" id="{799E3561-5185-48B8-8295-CE15DF82220C}"/>
                  </a:ext>
                </a:extLst>
              </p:cNvPr>
              <p:cNvSpPr/>
              <p:nvPr/>
            </p:nvSpPr>
            <p:spPr bwMode="auto">
              <a:xfrm>
                <a:off x="3283952" y="2278062"/>
                <a:ext cx="1385939" cy="2877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Rectangle 18">
                <a:extLst>
                  <a:ext uri="{FF2B5EF4-FFF2-40B4-BE49-F238E27FC236}">
                    <a16:creationId xmlns:a16="http://schemas.microsoft.com/office/drawing/2014/main" id="{DF535D5F-75DA-491C-9498-71B17DE73DC2}"/>
                  </a:ext>
                </a:extLst>
              </p:cNvPr>
              <p:cNvSpPr/>
              <p:nvPr/>
            </p:nvSpPr>
            <p:spPr bwMode="auto">
              <a:xfrm>
                <a:off x="4759635" y="2278062"/>
                <a:ext cx="1385939" cy="2877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6" name="Rectangle 15">
              <a:extLst>
                <a:ext uri="{FF2B5EF4-FFF2-40B4-BE49-F238E27FC236}">
                  <a16:creationId xmlns:a16="http://schemas.microsoft.com/office/drawing/2014/main" id="{98CFF79A-F9F2-4E20-B275-168E95B6C89A}"/>
                </a:ext>
              </a:extLst>
            </p:cNvPr>
            <p:cNvSpPr/>
            <p:nvPr/>
          </p:nvSpPr>
          <p:spPr bwMode="auto">
            <a:xfrm>
              <a:off x="3283952" y="3427413"/>
              <a:ext cx="2861622" cy="1353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 name="Rectangle 16">
              <a:extLst>
                <a:ext uri="{FF2B5EF4-FFF2-40B4-BE49-F238E27FC236}">
                  <a16:creationId xmlns:a16="http://schemas.microsoft.com/office/drawing/2014/main" id="{C6013562-316E-4694-BAD4-1B51805A61A9}"/>
                </a:ext>
              </a:extLst>
            </p:cNvPr>
            <p:cNvSpPr/>
            <p:nvPr/>
          </p:nvSpPr>
          <p:spPr bwMode="auto">
            <a:xfrm>
              <a:off x="3283952" y="1979614"/>
              <a:ext cx="2861622" cy="2725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algn="ctr" defTabSz="878509" fontAlgn="base">
                <a:lnSpc>
                  <a:spcPct val="90000"/>
                </a:lnSpc>
                <a:spcBef>
                  <a:spcPct val="0"/>
                </a:spcBef>
                <a:spcAft>
                  <a:spcPct val="0"/>
                </a:spcAft>
                <a:defRPr/>
              </a:pPr>
              <a:r>
                <a:rPr lang="en-US" sz="3137">
                  <a:gradFill>
                    <a:gsLst>
                      <a:gs pos="0">
                        <a:srgbClr val="FFFFFF"/>
                      </a:gs>
                      <a:gs pos="100000">
                        <a:srgbClr val="FFFFFF"/>
                      </a:gs>
                    </a:gsLst>
                    <a:lin ang="5400000" scaled="0"/>
                  </a:gradFill>
                  <a:latin typeface="Segoe UI Semilight"/>
                  <a:cs typeface="Segoe UI" pitchFamily="34" charset="0"/>
                </a:rPr>
                <a:t>Lift and Shift</a:t>
              </a:r>
            </a:p>
          </p:txBody>
        </p:sp>
      </p:grpSp>
      <p:grpSp>
        <p:nvGrpSpPr>
          <p:cNvPr id="20" name="Group 19">
            <a:extLst>
              <a:ext uri="{FF2B5EF4-FFF2-40B4-BE49-F238E27FC236}">
                <a16:creationId xmlns:a16="http://schemas.microsoft.com/office/drawing/2014/main" id="{E6E48F2E-6CDA-4699-9E1A-A957712859EA}"/>
              </a:ext>
            </a:extLst>
          </p:cNvPr>
          <p:cNvGrpSpPr/>
          <p:nvPr/>
        </p:nvGrpSpPr>
        <p:grpSpPr>
          <a:xfrm>
            <a:off x="8925646" y="1897663"/>
            <a:ext cx="2910471" cy="2866252"/>
            <a:chOff x="9287189" y="1903413"/>
            <a:chExt cx="3028362" cy="2926881"/>
          </a:xfrm>
          <a:solidFill>
            <a:schemeClr val="bg1"/>
          </a:solidFill>
        </p:grpSpPr>
        <p:grpSp>
          <p:nvGrpSpPr>
            <p:cNvPr id="21" name="Group 20">
              <a:extLst>
                <a:ext uri="{FF2B5EF4-FFF2-40B4-BE49-F238E27FC236}">
                  <a16:creationId xmlns:a16="http://schemas.microsoft.com/office/drawing/2014/main" id="{F8F92B50-6E7F-4A05-8B94-6C7BAE206348}"/>
                </a:ext>
              </a:extLst>
            </p:cNvPr>
            <p:cNvGrpSpPr/>
            <p:nvPr/>
          </p:nvGrpSpPr>
          <p:grpSpPr>
            <a:xfrm>
              <a:off x="9287189" y="1903413"/>
              <a:ext cx="2877013" cy="2877626"/>
              <a:chOff x="9287190" y="2258994"/>
              <a:chExt cx="2861622" cy="2877626"/>
            </a:xfrm>
            <a:grpFill/>
          </p:grpSpPr>
          <p:sp>
            <p:nvSpPr>
              <p:cNvPr id="23" name="Rectangle 22">
                <a:extLst>
                  <a:ext uri="{FF2B5EF4-FFF2-40B4-BE49-F238E27FC236}">
                    <a16:creationId xmlns:a16="http://schemas.microsoft.com/office/drawing/2014/main" id="{510E171B-C944-4ADD-8A57-E34327E6C403}"/>
                  </a:ext>
                </a:extLst>
              </p:cNvPr>
              <p:cNvSpPr/>
              <p:nvPr/>
            </p:nvSpPr>
            <p:spPr bwMode="auto">
              <a:xfrm>
                <a:off x="9287190" y="2258994"/>
                <a:ext cx="914400" cy="2877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solidFill>
                    <a:schemeClr val="tx1">
                      <a:lumMod val="50000"/>
                    </a:schemeClr>
                  </a:solidFill>
                  <a:latin typeface="Segoe UI Semilight"/>
                  <a:ea typeface="Segoe UI" pitchFamily="34" charset="0"/>
                  <a:cs typeface="Segoe UI" pitchFamily="34" charset="0"/>
                </a:endParaRPr>
              </a:p>
            </p:txBody>
          </p:sp>
          <p:sp>
            <p:nvSpPr>
              <p:cNvPr id="24" name="Rectangle 23">
                <a:extLst>
                  <a:ext uri="{FF2B5EF4-FFF2-40B4-BE49-F238E27FC236}">
                    <a16:creationId xmlns:a16="http://schemas.microsoft.com/office/drawing/2014/main" id="{35A06DC1-BECD-443D-AD3E-9BECB41CFD99}"/>
                  </a:ext>
                </a:extLst>
              </p:cNvPr>
              <p:cNvSpPr/>
              <p:nvPr/>
            </p:nvSpPr>
            <p:spPr bwMode="auto">
              <a:xfrm>
                <a:off x="10260801" y="2258994"/>
                <a:ext cx="914400" cy="2877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solidFill>
                    <a:schemeClr val="tx1">
                      <a:lumMod val="50000"/>
                    </a:schemeClr>
                  </a:solidFill>
                  <a:latin typeface="Segoe UI Semilight"/>
                  <a:ea typeface="Segoe UI" pitchFamily="34" charset="0"/>
                  <a:cs typeface="Segoe UI" pitchFamily="34" charset="0"/>
                </a:endParaRPr>
              </a:p>
            </p:txBody>
          </p:sp>
          <p:sp>
            <p:nvSpPr>
              <p:cNvPr id="25" name="Rectangle 24">
                <a:extLst>
                  <a:ext uri="{FF2B5EF4-FFF2-40B4-BE49-F238E27FC236}">
                    <a16:creationId xmlns:a16="http://schemas.microsoft.com/office/drawing/2014/main" id="{9E5BF299-8324-405F-9763-7FA770BE1E4E}"/>
                  </a:ext>
                </a:extLst>
              </p:cNvPr>
              <p:cNvSpPr/>
              <p:nvPr/>
            </p:nvSpPr>
            <p:spPr bwMode="auto">
              <a:xfrm>
                <a:off x="11234412" y="2258994"/>
                <a:ext cx="914400" cy="2877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algn="ctr" defTabSz="896163" fontAlgn="base">
                  <a:lnSpc>
                    <a:spcPct val="90000"/>
                  </a:lnSpc>
                  <a:spcBef>
                    <a:spcPct val="0"/>
                  </a:spcBef>
                  <a:spcAft>
                    <a:spcPct val="0"/>
                  </a:spcAft>
                  <a:defRPr/>
                </a:pPr>
                <a:endParaRPr lang="en-US" sz="2307" err="1">
                  <a:solidFill>
                    <a:schemeClr val="tx1">
                      <a:lumMod val="50000"/>
                    </a:schemeClr>
                  </a:solidFill>
                  <a:latin typeface="Segoe UI Semilight"/>
                  <a:ea typeface="Segoe UI" pitchFamily="34" charset="0"/>
                  <a:cs typeface="Segoe UI" pitchFamily="34" charset="0"/>
                </a:endParaRPr>
              </a:p>
            </p:txBody>
          </p:sp>
        </p:grpSp>
        <p:sp>
          <p:nvSpPr>
            <p:cNvPr id="22" name="Rectangle 21">
              <a:extLst>
                <a:ext uri="{FF2B5EF4-FFF2-40B4-BE49-F238E27FC236}">
                  <a16:creationId xmlns:a16="http://schemas.microsoft.com/office/drawing/2014/main" id="{5777BEE7-AD86-4860-8E21-030C1D089113}"/>
                </a:ext>
              </a:extLst>
            </p:cNvPr>
            <p:cNvSpPr/>
            <p:nvPr/>
          </p:nvSpPr>
          <p:spPr bwMode="auto">
            <a:xfrm>
              <a:off x="9302581" y="1912504"/>
              <a:ext cx="3012970" cy="291779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algn="ctr" defTabSz="878509" fontAlgn="base">
                <a:lnSpc>
                  <a:spcPct val="90000"/>
                </a:lnSpc>
                <a:spcBef>
                  <a:spcPct val="0"/>
                </a:spcBef>
                <a:spcAft>
                  <a:spcPct val="0"/>
                </a:spcAft>
                <a:defRPr/>
              </a:pPr>
              <a:r>
                <a:rPr lang="en-US" sz="3137">
                  <a:solidFill>
                    <a:schemeClr val="tx1">
                      <a:lumMod val="50000"/>
                    </a:schemeClr>
                  </a:solidFill>
                  <a:latin typeface="Segoe UI Semilight"/>
                  <a:cs typeface="Segoe UI" pitchFamily="34" charset="0"/>
                </a:rPr>
                <a:t>App modernized</a:t>
              </a:r>
            </a:p>
          </p:txBody>
        </p:sp>
      </p:grpSp>
      <p:grpSp>
        <p:nvGrpSpPr>
          <p:cNvPr id="34" name="Group 33">
            <a:extLst>
              <a:ext uri="{FF2B5EF4-FFF2-40B4-BE49-F238E27FC236}">
                <a16:creationId xmlns:a16="http://schemas.microsoft.com/office/drawing/2014/main" id="{C1C2D0D8-766C-4F15-A770-6060FF2BA934}"/>
              </a:ext>
            </a:extLst>
          </p:cNvPr>
          <p:cNvGrpSpPr/>
          <p:nvPr/>
        </p:nvGrpSpPr>
        <p:grpSpPr>
          <a:xfrm>
            <a:off x="7444346" y="4955120"/>
            <a:ext cx="3087140" cy="904904"/>
            <a:chOff x="5761037" y="5737225"/>
            <a:chExt cx="3276599" cy="960438"/>
          </a:xfrm>
        </p:grpSpPr>
        <p:sp>
          <p:nvSpPr>
            <p:cNvPr id="35" name="Rectangle 34">
              <a:extLst>
                <a:ext uri="{FF2B5EF4-FFF2-40B4-BE49-F238E27FC236}">
                  <a16:creationId xmlns:a16="http://schemas.microsoft.com/office/drawing/2014/main" id="{EDED6A5B-1944-48CF-BE90-7C8902552F1F}"/>
                </a:ext>
              </a:extLst>
            </p:cNvPr>
            <p:cNvSpPr/>
            <p:nvPr/>
          </p:nvSpPr>
          <p:spPr bwMode="auto">
            <a:xfrm>
              <a:off x="5761037" y="5737225"/>
              <a:ext cx="3276599" cy="96043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b" anchorCtr="0" forceAA="0" compatLnSpc="1">
              <a:prstTxWarp prst="textNoShape">
                <a:avLst/>
              </a:prstTxWarp>
              <a:noAutofit/>
            </a:bodyPr>
            <a:lstStyle/>
            <a:p>
              <a:pPr algn="ctr" defTabSz="878509" fontAlgn="base">
                <a:lnSpc>
                  <a:spcPct val="90000"/>
                </a:lnSpc>
                <a:spcBef>
                  <a:spcPct val="0"/>
                </a:spcBef>
                <a:spcAft>
                  <a:spcPct val="0"/>
                </a:spcAft>
                <a:defRPr/>
              </a:pPr>
              <a:r>
                <a:rPr lang="en-US" sz="1696" dirty="0">
                  <a:gradFill>
                    <a:gsLst>
                      <a:gs pos="0">
                        <a:srgbClr val="505050"/>
                      </a:gs>
                      <a:gs pos="100000">
                        <a:srgbClr val="505050"/>
                      </a:gs>
                    </a:gsLst>
                    <a:lin ang="5400000" scaled="0"/>
                  </a:gradFill>
                  <a:latin typeface="Segoe UI Semilight"/>
                  <a:ea typeface="Segoe UI" pitchFamily="34" charset="0"/>
                  <a:cs typeface="Segoe UI" pitchFamily="34" charset="0"/>
                </a:rPr>
                <a:t>Architected for the cloud</a:t>
              </a:r>
            </a:p>
            <a:p>
              <a:pPr algn="ctr" defTabSz="878509" fontAlgn="base">
                <a:lnSpc>
                  <a:spcPct val="90000"/>
                </a:lnSpc>
                <a:spcBef>
                  <a:spcPct val="0"/>
                </a:spcBef>
                <a:spcAft>
                  <a:spcPct val="0"/>
                </a:spcAft>
                <a:defRPr/>
              </a:pPr>
              <a:r>
                <a:rPr lang="en-US" sz="1696" dirty="0">
                  <a:gradFill>
                    <a:gsLst>
                      <a:gs pos="0">
                        <a:srgbClr val="505050"/>
                      </a:gs>
                      <a:gs pos="100000">
                        <a:srgbClr val="505050"/>
                      </a:gs>
                    </a:gsLst>
                    <a:lin ang="5400000" scaled="0"/>
                  </a:gradFill>
                  <a:latin typeface="Segoe UI Semilight"/>
                  <a:ea typeface="Segoe UI" pitchFamily="34" charset="0"/>
                  <a:cs typeface="Segoe UI" pitchFamily="34" charset="0"/>
                </a:rPr>
                <a:t>modernized/refactor/rewrite</a:t>
              </a:r>
            </a:p>
          </p:txBody>
        </p:sp>
        <p:cxnSp>
          <p:nvCxnSpPr>
            <p:cNvPr id="36" name="Straight Arrow Connector 35">
              <a:extLst>
                <a:ext uri="{FF2B5EF4-FFF2-40B4-BE49-F238E27FC236}">
                  <a16:creationId xmlns:a16="http://schemas.microsoft.com/office/drawing/2014/main" id="{B04DB16B-257B-41BE-99AB-D951820AC555}"/>
                </a:ext>
              </a:extLst>
            </p:cNvPr>
            <p:cNvCxnSpPr>
              <a:cxnSpLocks/>
            </p:cNvCxnSpPr>
            <p:nvPr/>
          </p:nvCxnSpPr>
          <p:spPr>
            <a:xfrm>
              <a:off x="6751636" y="5935662"/>
              <a:ext cx="129540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420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266D-765B-47D8-BF45-DB3BAFB970CF}"/>
              </a:ext>
            </a:extLst>
          </p:cNvPr>
          <p:cNvSpPr>
            <a:spLocks noGrp="1"/>
          </p:cNvSpPr>
          <p:nvPr>
            <p:ph type="title"/>
          </p:nvPr>
        </p:nvSpPr>
        <p:spPr/>
        <p:txBody>
          <a:bodyPr>
            <a:normAutofit fontScale="90000"/>
          </a:bodyPr>
          <a:lstStyle/>
          <a:p>
            <a:r>
              <a:rPr lang="en-US" dirty="0"/>
              <a:t>App Modernized</a:t>
            </a:r>
            <a:br>
              <a:rPr lang="en-US" dirty="0"/>
            </a:br>
            <a:r>
              <a:rPr lang="it-IT" sz="1961" dirty="0">
                <a:latin typeface="+mn-lt"/>
              </a:rPr>
              <a:t>Amplia le tue app con nuovi servizi nativi cloud tra cui </a:t>
            </a:r>
            <a:r>
              <a:rPr lang="it-IT" sz="1961" dirty="0" err="1">
                <a:latin typeface="+mn-lt"/>
              </a:rPr>
              <a:t>serverless</a:t>
            </a:r>
            <a:r>
              <a:rPr lang="it-IT" sz="1961" dirty="0">
                <a:latin typeface="+mn-lt"/>
              </a:rPr>
              <a:t>, microservizi e PaaS</a:t>
            </a:r>
            <a:r>
              <a:rPr lang="en-US" sz="1961" dirty="0">
                <a:latin typeface="+mn-lt"/>
              </a:rPr>
              <a:t>.</a:t>
            </a:r>
            <a:br>
              <a:rPr lang="en-US" sz="1961" dirty="0">
                <a:latin typeface="+mn-lt"/>
              </a:rPr>
            </a:br>
            <a:endParaRPr lang="en-US" sz="1961" dirty="0">
              <a:latin typeface="+mn-lt"/>
            </a:endParaRPr>
          </a:p>
        </p:txBody>
      </p:sp>
      <p:sp>
        <p:nvSpPr>
          <p:cNvPr id="5" name="Rectangle 4">
            <a:extLst>
              <a:ext uri="{FF2B5EF4-FFF2-40B4-BE49-F238E27FC236}">
                <a16:creationId xmlns:a16="http://schemas.microsoft.com/office/drawing/2014/main" id="{B91A0F23-FF76-4863-A326-B76B8152CF83}"/>
              </a:ext>
            </a:extLst>
          </p:cNvPr>
          <p:cNvSpPr/>
          <p:nvPr/>
        </p:nvSpPr>
        <p:spPr bwMode="auto">
          <a:xfrm>
            <a:off x="285775" y="2094312"/>
            <a:ext cx="5587517" cy="1613672"/>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73" fontAlgn="base">
              <a:lnSpc>
                <a:spcPct val="90000"/>
              </a:lnSpc>
              <a:spcBef>
                <a:spcPct val="0"/>
              </a:spcBef>
              <a:spcAft>
                <a:spcPts val="588"/>
              </a:spcAft>
              <a:defRPr/>
            </a:pPr>
            <a:r>
              <a:rPr lang="it-IT" sz="1961" dirty="0">
                <a:gradFill>
                  <a:gsLst>
                    <a:gs pos="0">
                      <a:srgbClr val="0078D7"/>
                    </a:gs>
                    <a:gs pos="100000">
                      <a:srgbClr val="0078D7"/>
                    </a:gs>
                  </a:gsLst>
                  <a:lin ang="5400000" scaled="0"/>
                </a:gradFill>
                <a:latin typeface="Segoe UI Semilight"/>
                <a:cs typeface="Segoe UI" pitchFamily="34" charset="0"/>
              </a:rPr>
              <a:t>Ottimizzato per l'agilità a lungo termine</a:t>
            </a:r>
          </a:p>
          <a:p>
            <a:pPr defTabSz="914173" fontAlgn="base">
              <a:lnSpc>
                <a:spcPct val="90000"/>
              </a:lnSpc>
              <a:spcBef>
                <a:spcPct val="0"/>
              </a:spcBef>
              <a:spcAft>
                <a:spcPts val="588"/>
              </a:spcAft>
              <a:defRPr/>
            </a:pPr>
            <a:r>
              <a:rPr lang="it-IT" sz="1961" dirty="0">
                <a:gradFill>
                  <a:gsLst>
                    <a:gs pos="0">
                      <a:srgbClr val="0078D7"/>
                    </a:gs>
                    <a:gs pos="100000">
                      <a:srgbClr val="0078D7"/>
                    </a:gs>
                  </a:gsLst>
                  <a:lin ang="5400000" scaled="0"/>
                </a:gradFill>
                <a:latin typeface="Segoe UI Semilight"/>
                <a:cs typeface="Segoe UI" pitchFamily="34" charset="0"/>
              </a:rPr>
              <a:t>Ottimizzato per dimensioni e alta disponibilità</a:t>
            </a:r>
          </a:p>
          <a:p>
            <a:pPr defTabSz="914173" fontAlgn="base">
              <a:lnSpc>
                <a:spcPct val="90000"/>
              </a:lnSpc>
              <a:spcBef>
                <a:spcPct val="0"/>
              </a:spcBef>
              <a:spcAft>
                <a:spcPts val="588"/>
              </a:spcAft>
              <a:defRPr/>
            </a:pPr>
            <a:r>
              <a:rPr lang="it-IT" sz="1961" dirty="0">
                <a:gradFill>
                  <a:gsLst>
                    <a:gs pos="0">
                      <a:srgbClr val="0078D7"/>
                    </a:gs>
                    <a:gs pos="100000">
                      <a:srgbClr val="0078D7"/>
                    </a:gs>
                  </a:gsLst>
                  <a:lin ang="5400000" scaled="0"/>
                </a:gradFill>
                <a:latin typeface="Segoe UI Semilight"/>
                <a:cs typeface="Segoe UI" pitchFamily="34" charset="0"/>
              </a:rPr>
              <a:t>Architettura moderna con microservizi</a:t>
            </a:r>
          </a:p>
        </p:txBody>
      </p:sp>
      <p:sp>
        <p:nvSpPr>
          <p:cNvPr id="6" name="Rectangle 5">
            <a:extLst>
              <a:ext uri="{FF2B5EF4-FFF2-40B4-BE49-F238E27FC236}">
                <a16:creationId xmlns:a16="http://schemas.microsoft.com/office/drawing/2014/main" id="{5626197A-0178-4DCB-B05A-8D9E69984839}"/>
              </a:ext>
            </a:extLst>
          </p:cNvPr>
          <p:cNvSpPr/>
          <p:nvPr/>
        </p:nvSpPr>
        <p:spPr bwMode="auto">
          <a:xfrm>
            <a:off x="284967" y="1377126"/>
            <a:ext cx="5591239" cy="7171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73"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Pro</a:t>
            </a:r>
          </a:p>
        </p:txBody>
      </p:sp>
      <p:sp>
        <p:nvSpPr>
          <p:cNvPr id="9" name="Rectangle 8">
            <a:extLst>
              <a:ext uri="{FF2B5EF4-FFF2-40B4-BE49-F238E27FC236}">
                <a16:creationId xmlns:a16="http://schemas.microsoft.com/office/drawing/2014/main" id="{2714DFCC-3A5D-49ED-A585-3A08A69C0319}"/>
              </a:ext>
            </a:extLst>
          </p:cNvPr>
          <p:cNvSpPr/>
          <p:nvPr/>
        </p:nvSpPr>
        <p:spPr bwMode="auto">
          <a:xfrm>
            <a:off x="285775" y="4514817"/>
            <a:ext cx="5587517" cy="1613672"/>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73" fontAlgn="base">
              <a:lnSpc>
                <a:spcPct val="90000"/>
              </a:lnSpc>
              <a:spcBef>
                <a:spcPct val="0"/>
              </a:spcBef>
              <a:spcAft>
                <a:spcPts val="588"/>
              </a:spcAft>
              <a:defRPr/>
            </a:pPr>
            <a:r>
              <a:rPr lang="it-IT" sz="1961" dirty="0">
                <a:gradFill>
                  <a:gsLst>
                    <a:gs pos="0">
                      <a:srgbClr val="0078D7"/>
                    </a:gs>
                    <a:gs pos="100000">
                      <a:srgbClr val="0078D7"/>
                    </a:gs>
                  </a:gsLst>
                  <a:lin ang="5400000" scaled="0"/>
                </a:gradFill>
                <a:latin typeface="Segoe UI Semilight"/>
                <a:cs typeface="Segoe UI" pitchFamily="34" charset="0"/>
              </a:rPr>
              <a:t>Richiede un significativo refactoring o riscrittura del codice</a:t>
            </a:r>
            <a:endParaRPr lang="en-US" sz="1961" dirty="0">
              <a:gradFill>
                <a:gsLst>
                  <a:gs pos="0">
                    <a:srgbClr val="0078D7"/>
                  </a:gs>
                  <a:gs pos="100000">
                    <a:srgbClr val="0078D7"/>
                  </a:gs>
                </a:gsLst>
                <a:lin ang="5400000" scaled="0"/>
              </a:gradFill>
              <a:latin typeface="Segoe UI Semilight"/>
              <a:cs typeface="Segoe UI" pitchFamily="34" charset="0"/>
            </a:endParaRPr>
          </a:p>
          <a:p>
            <a:pPr defTabSz="914173" fontAlgn="base">
              <a:lnSpc>
                <a:spcPct val="90000"/>
              </a:lnSpc>
              <a:spcBef>
                <a:spcPct val="0"/>
              </a:spcBef>
              <a:spcAft>
                <a:spcPts val="588"/>
              </a:spcAft>
              <a:defRPr/>
            </a:pPr>
            <a:endParaRPr lang="en-US" sz="2353" dirty="0">
              <a:gradFill>
                <a:gsLst>
                  <a:gs pos="0">
                    <a:srgbClr val="0078D7"/>
                  </a:gs>
                  <a:gs pos="100000">
                    <a:srgbClr val="0078D7"/>
                  </a:gs>
                </a:gsLst>
                <a:lin ang="5400000" scaled="0"/>
              </a:gradFill>
              <a:latin typeface="Segoe UI Semilight"/>
              <a:cs typeface="Segoe UI" pitchFamily="34" charset="0"/>
            </a:endParaRPr>
          </a:p>
        </p:txBody>
      </p:sp>
      <p:sp>
        <p:nvSpPr>
          <p:cNvPr id="10" name="Rectangle 9">
            <a:extLst>
              <a:ext uri="{FF2B5EF4-FFF2-40B4-BE49-F238E27FC236}">
                <a16:creationId xmlns:a16="http://schemas.microsoft.com/office/drawing/2014/main" id="{41784895-50EF-4DFF-BA6D-1654093ED0F3}"/>
              </a:ext>
            </a:extLst>
          </p:cNvPr>
          <p:cNvSpPr/>
          <p:nvPr/>
        </p:nvSpPr>
        <p:spPr bwMode="auto">
          <a:xfrm>
            <a:off x="284967" y="3797631"/>
            <a:ext cx="5591239" cy="7171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73" fontAlgn="base">
              <a:lnSpc>
                <a:spcPct val="90000"/>
              </a:lnSpc>
              <a:spcBef>
                <a:spcPct val="0"/>
              </a:spcBef>
              <a:spcAft>
                <a:spcPct val="0"/>
              </a:spcAft>
              <a:defRPr/>
            </a:pPr>
            <a:r>
              <a:rPr lang="it-IT" sz="2353">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Contro</a:t>
            </a:r>
          </a:p>
        </p:txBody>
      </p:sp>
      <p:sp>
        <p:nvSpPr>
          <p:cNvPr id="12" name="Rectangle 11">
            <a:extLst>
              <a:ext uri="{FF2B5EF4-FFF2-40B4-BE49-F238E27FC236}">
                <a16:creationId xmlns:a16="http://schemas.microsoft.com/office/drawing/2014/main" id="{1A748CFB-09E6-4A40-983C-F08F68E84229}"/>
              </a:ext>
            </a:extLst>
          </p:cNvPr>
          <p:cNvSpPr/>
          <p:nvPr/>
        </p:nvSpPr>
        <p:spPr bwMode="auto">
          <a:xfrm>
            <a:off x="5966696" y="1377125"/>
            <a:ext cx="2465169" cy="475136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 name="Rectangle 13">
            <a:extLst>
              <a:ext uri="{FF2B5EF4-FFF2-40B4-BE49-F238E27FC236}">
                <a16:creationId xmlns:a16="http://schemas.microsoft.com/office/drawing/2014/main" id="{8971B925-D6AE-4814-9EF1-E95CBDABC360}"/>
              </a:ext>
            </a:extLst>
          </p:cNvPr>
          <p:cNvSpPr/>
          <p:nvPr/>
        </p:nvSpPr>
        <p:spPr bwMode="auto">
          <a:xfrm>
            <a:off x="5966696" y="1344659"/>
            <a:ext cx="2465169" cy="7171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t>Existing apps </a:t>
            </a:r>
          </a:p>
          <a:p>
            <a:pPr algn="ctr" defTabSz="914173" fontAlgn="base">
              <a:lnSpc>
                <a:spcPct val="90000"/>
              </a:lnSpc>
              <a:spcBef>
                <a:spcPct val="0"/>
              </a:spcBef>
              <a:spcAft>
                <a:spcPct val="0"/>
              </a:spcAft>
              <a:defRPr/>
            </a:pPr>
            <a: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t>Web apps (on-prem.)</a:t>
            </a:r>
          </a:p>
        </p:txBody>
      </p:sp>
      <p:sp>
        <p:nvSpPr>
          <p:cNvPr id="15" name="PC1_E977">
            <a:extLst>
              <a:ext uri="{FF2B5EF4-FFF2-40B4-BE49-F238E27FC236}">
                <a16:creationId xmlns:a16="http://schemas.microsoft.com/office/drawing/2014/main" id="{BA98FF98-3160-40DE-9C64-721FD2682904}"/>
              </a:ext>
            </a:extLst>
          </p:cNvPr>
          <p:cNvSpPr>
            <a:spLocks noChangeAspect="1" noEditPoints="1"/>
          </p:cNvSpPr>
          <p:nvPr/>
        </p:nvSpPr>
        <p:spPr bwMode="auto">
          <a:xfrm>
            <a:off x="6850923" y="2271872"/>
            <a:ext cx="696709" cy="557585"/>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defTabSz="914437">
              <a:defRPr/>
            </a:pPr>
            <a:endParaRPr lang="en-US" sz="883">
              <a:gradFill>
                <a:gsLst>
                  <a:gs pos="0">
                    <a:srgbClr val="505050"/>
                  </a:gs>
                  <a:gs pos="100000">
                    <a:srgbClr val="505050"/>
                  </a:gs>
                </a:gsLst>
              </a:gradFill>
              <a:latin typeface="Segoe UI Semilight"/>
            </a:endParaRPr>
          </a:p>
        </p:txBody>
      </p:sp>
      <p:sp>
        <p:nvSpPr>
          <p:cNvPr id="16" name="Rectangle 15">
            <a:extLst>
              <a:ext uri="{FF2B5EF4-FFF2-40B4-BE49-F238E27FC236}">
                <a16:creationId xmlns:a16="http://schemas.microsoft.com/office/drawing/2014/main" id="{86C1F220-A104-46E1-9B44-D1487B07DCD2}"/>
              </a:ext>
            </a:extLst>
          </p:cNvPr>
          <p:cNvSpPr/>
          <p:nvPr/>
        </p:nvSpPr>
        <p:spPr bwMode="auto">
          <a:xfrm>
            <a:off x="5947549" y="3007017"/>
            <a:ext cx="2465169" cy="4125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t>On-Premises</a:t>
            </a:r>
          </a:p>
        </p:txBody>
      </p:sp>
      <p:grpSp>
        <p:nvGrpSpPr>
          <p:cNvPr id="20" name="Group 19">
            <a:extLst>
              <a:ext uri="{FF2B5EF4-FFF2-40B4-BE49-F238E27FC236}">
                <a16:creationId xmlns:a16="http://schemas.microsoft.com/office/drawing/2014/main" id="{85F1AA2B-F541-4E16-AECB-39A8E4A6B071}"/>
              </a:ext>
            </a:extLst>
          </p:cNvPr>
          <p:cNvGrpSpPr/>
          <p:nvPr/>
        </p:nvGrpSpPr>
        <p:grpSpPr>
          <a:xfrm>
            <a:off x="6095649" y="3587586"/>
            <a:ext cx="1361511" cy="613753"/>
            <a:chOff x="7092169" y="3918172"/>
            <a:chExt cx="1412069" cy="636544"/>
          </a:xfrm>
        </p:grpSpPr>
        <p:pic>
          <p:nvPicPr>
            <p:cNvPr id="17" name="Picture 8" descr="Image result for .NET">
              <a:extLst>
                <a:ext uri="{FF2B5EF4-FFF2-40B4-BE49-F238E27FC236}">
                  <a16:creationId xmlns:a16="http://schemas.microsoft.com/office/drawing/2014/main" id="{E6762327-F7C3-4A3A-B0C1-8B08017AA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7694" y="3918172"/>
              <a:ext cx="636544" cy="63654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4478CAB2-9596-4447-8FC9-CFF9343A2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2169" y="3931890"/>
              <a:ext cx="618561" cy="618561"/>
            </a:xfrm>
            <a:prstGeom prst="rect">
              <a:avLst/>
            </a:prstGeom>
          </p:spPr>
        </p:pic>
      </p:grpSp>
      <p:sp>
        <p:nvSpPr>
          <p:cNvPr id="21" name="Rectangle 20">
            <a:extLst>
              <a:ext uri="{FF2B5EF4-FFF2-40B4-BE49-F238E27FC236}">
                <a16:creationId xmlns:a16="http://schemas.microsoft.com/office/drawing/2014/main" id="{FB5557F0-AD41-41AA-99D2-3D8B3052D284}"/>
              </a:ext>
            </a:extLst>
          </p:cNvPr>
          <p:cNvSpPr/>
          <p:nvPr/>
        </p:nvSpPr>
        <p:spPr bwMode="auto">
          <a:xfrm>
            <a:off x="6015373" y="5684656"/>
            <a:ext cx="2367815" cy="3943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Monolithic architecture</a:t>
            </a:r>
          </a:p>
        </p:txBody>
      </p:sp>
      <p:sp>
        <p:nvSpPr>
          <p:cNvPr id="25" name="Rectangle 24">
            <a:extLst>
              <a:ext uri="{FF2B5EF4-FFF2-40B4-BE49-F238E27FC236}">
                <a16:creationId xmlns:a16="http://schemas.microsoft.com/office/drawing/2014/main" id="{1FBA0CC0-C2D4-40DE-B664-1F49C695A9D8}"/>
              </a:ext>
            </a:extLst>
          </p:cNvPr>
          <p:cNvSpPr/>
          <p:nvPr/>
        </p:nvSpPr>
        <p:spPr bwMode="auto">
          <a:xfrm>
            <a:off x="8576895" y="963917"/>
            <a:ext cx="3361595" cy="516659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 name="Rectangle 25">
            <a:extLst>
              <a:ext uri="{FF2B5EF4-FFF2-40B4-BE49-F238E27FC236}">
                <a16:creationId xmlns:a16="http://schemas.microsoft.com/office/drawing/2014/main" id="{0D5B0A1B-DB70-48D0-8BA6-CF4CF6683FAB}"/>
              </a:ext>
            </a:extLst>
          </p:cNvPr>
          <p:cNvSpPr/>
          <p:nvPr/>
        </p:nvSpPr>
        <p:spPr bwMode="auto">
          <a:xfrm>
            <a:off x="8576895" y="963916"/>
            <a:ext cx="3361595" cy="9702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t>Cloud-optimized</a:t>
            </a:r>
            <a:b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br>
            <a:r>
              <a:rPr lang="en-US" sz="1372">
                <a:gradFill>
                  <a:gsLst>
                    <a:gs pos="0">
                      <a:srgbClr val="0078D7"/>
                    </a:gs>
                    <a:gs pos="100000">
                      <a:srgbClr val="0078D7"/>
                    </a:gs>
                  </a:gsLst>
                  <a:lin ang="5400000" scaled="0"/>
                </a:gradFill>
                <a:latin typeface="Segoe UI Semibold" panose="020B0702040204020203" pitchFamily="34" charset="0"/>
                <a:ea typeface="Segoe UI" pitchFamily="34" charset="0"/>
                <a:cs typeface="Segoe UI Semibold" panose="020B0702040204020203" pitchFamily="34" charset="0"/>
              </a:rPr>
              <a:t>full PaaS</a:t>
            </a:r>
          </a:p>
        </p:txBody>
      </p:sp>
      <p:sp>
        <p:nvSpPr>
          <p:cNvPr id="30" name="Rectangle 29">
            <a:extLst>
              <a:ext uri="{FF2B5EF4-FFF2-40B4-BE49-F238E27FC236}">
                <a16:creationId xmlns:a16="http://schemas.microsoft.com/office/drawing/2014/main" id="{A138B36B-2FE0-4B8E-9817-503FD48428DE}"/>
              </a:ext>
            </a:extLst>
          </p:cNvPr>
          <p:cNvSpPr/>
          <p:nvPr/>
        </p:nvSpPr>
        <p:spPr bwMode="auto">
          <a:xfrm>
            <a:off x="8617904" y="5677492"/>
            <a:ext cx="3279576" cy="3943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Microservice architecture</a:t>
            </a:r>
          </a:p>
        </p:txBody>
      </p:sp>
      <p:sp>
        <p:nvSpPr>
          <p:cNvPr id="37" name="Arrow: Right 36">
            <a:extLst>
              <a:ext uri="{FF2B5EF4-FFF2-40B4-BE49-F238E27FC236}">
                <a16:creationId xmlns:a16="http://schemas.microsoft.com/office/drawing/2014/main" id="{38345D52-9F82-4E32-8425-7F2BEBF9FDDA}"/>
              </a:ext>
            </a:extLst>
          </p:cNvPr>
          <p:cNvSpPr/>
          <p:nvPr/>
        </p:nvSpPr>
        <p:spPr bwMode="auto">
          <a:xfrm>
            <a:off x="8121297" y="2518449"/>
            <a:ext cx="766167" cy="38583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 name="Group 26">
            <a:extLst>
              <a:ext uri="{FF2B5EF4-FFF2-40B4-BE49-F238E27FC236}">
                <a16:creationId xmlns:a16="http://schemas.microsoft.com/office/drawing/2014/main" id="{1758762C-9F73-48A4-B440-DFC29109F76C}"/>
              </a:ext>
            </a:extLst>
          </p:cNvPr>
          <p:cNvGrpSpPr/>
          <p:nvPr/>
        </p:nvGrpSpPr>
        <p:grpSpPr>
          <a:xfrm>
            <a:off x="9123549" y="1532602"/>
            <a:ext cx="1545708" cy="613753"/>
            <a:chOff x="9772549" y="4024704"/>
            <a:chExt cx="1576702" cy="626060"/>
          </a:xfrm>
        </p:grpSpPr>
        <p:pic>
          <p:nvPicPr>
            <p:cNvPr id="28" name="Picture 8" descr="Image result for .NET">
              <a:extLst>
                <a:ext uri="{FF2B5EF4-FFF2-40B4-BE49-F238E27FC236}">
                  <a16:creationId xmlns:a16="http://schemas.microsoft.com/office/drawing/2014/main" id="{ACF07899-8472-44E1-9D27-CD6553446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3191" y="4024704"/>
              <a:ext cx="626060" cy="62606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8D6FE02F-D7E3-406D-B494-2794064534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549" y="4038196"/>
              <a:ext cx="608373" cy="608373"/>
            </a:xfrm>
            <a:prstGeom prst="rect">
              <a:avLst/>
            </a:prstGeom>
          </p:spPr>
        </p:pic>
      </p:grpSp>
      <p:pic>
        <p:nvPicPr>
          <p:cNvPr id="34" name="Picture 2" descr="Image result for linux logo transparent">
            <a:extLst>
              <a:ext uri="{FF2B5EF4-FFF2-40B4-BE49-F238E27FC236}">
                <a16:creationId xmlns:a16="http://schemas.microsoft.com/office/drawing/2014/main" id="{65669E99-4801-4B58-86C7-3CF7B7751A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1081" y="2193943"/>
            <a:ext cx="481888" cy="5678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Image result for java logo transparent">
            <a:extLst>
              <a:ext uri="{FF2B5EF4-FFF2-40B4-BE49-F238E27FC236}">
                <a16:creationId xmlns:a16="http://schemas.microsoft.com/office/drawing/2014/main" id="{75DB3B22-A151-467E-B703-B29A0C2512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3223" y="2151743"/>
            <a:ext cx="610051" cy="61005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56719A03-CE9F-48A2-8FFE-3A8BC044CF5E}"/>
              </a:ext>
            </a:extLst>
          </p:cNvPr>
          <p:cNvCxnSpPr/>
          <p:nvPr/>
        </p:nvCxnSpPr>
        <p:spPr>
          <a:xfrm>
            <a:off x="8887463" y="3670561"/>
            <a:ext cx="24651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B3741E3C-8E9F-42EC-B998-0E4E97CA1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02177" y="4704699"/>
            <a:ext cx="693619" cy="729051"/>
          </a:xfrm>
          <a:prstGeom prst="rect">
            <a:avLst/>
          </a:prstGeom>
        </p:spPr>
      </p:pic>
      <p:pic>
        <p:nvPicPr>
          <p:cNvPr id="41" name="Picture 6" descr="Image result for cosmos db logo transparent">
            <a:extLst>
              <a:ext uri="{FF2B5EF4-FFF2-40B4-BE49-F238E27FC236}">
                <a16:creationId xmlns:a16="http://schemas.microsoft.com/office/drawing/2014/main" id="{92010754-AD81-45E8-B3D3-4D5FB3544F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54417" y="5084684"/>
            <a:ext cx="980171" cy="51458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Image result for visual studio 2017 logo transparent">
            <a:extLst>
              <a:ext uri="{FF2B5EF4-FFF2-40B4-BE49-F238E27FC236}">
                <a16:creationId xmlns:a16="http://schemas.microsoft.com/office/drawing/2014/main" id="{C911CA8A-A223-4599-9512-DD374253C3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24797" y="4336803"/>
            <a:ext cx="507227" cy="507227"/>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979BF0EC-55D2-4912-ACBC-8D918BAC7791}"/>
              </a:ext>
            </a:extLst>
          </p:cNvPr>
          <p:cNvCxnSpPr>
            <a:cxnSpLocks/>
          </p:cNvCxnSpPr>
          <p:nvPr/>
        </p:nvCxnSpPr>
        <p:spPr>
          <a:xfrm>
            <a:off x="9719961" y="3595739"/>
            <a:ext cx="11896" cy="202305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 descr="Image result for service fabric azure">
            <a:extLst>
              <a:ext uri="{FF2B5EF4-FFF2-40B4-BE49-F238E27FC236}">
                <a16:creationId xmlns:a16="http://schemas.microsoft.com/office/drawing/2014/main" id="{E118A2A6-3675-4829-A316-E880DE8DD76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5965"/>
          <a:stretch/>
        </p:blipFill>
        <p:spPr bwMode="auto">
          <a:xfrm>
            <a:off x="11001256" y="3663057"/>
            <a:ext cx="823835" cy="51468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Image result for mysql logo transparent">
            <a:extLst>
              <a:ext uri="{FF2B5EF4-FFF2-40B4-BE49-F238E27FC236}">
                <a16:creationId xmlns:a16="http://schemas.microsoft.com/office/drawing/2014/main" id="{53B68B7F-CB28-42CD-B8F6-CF3D6322A70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09987" y="4277197"/>
            <a:ext cx="761040" cy="39432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98535BC9-4C0B-491D-AD99-5B9CB3289D10}"/>
              </a:ext>
            </a:extLst>
          </p:cNvPr>
          <p:cNvPicPr>
            <a:picLocks noChangeAspect="1"/>
          </p:cNvPicPr>
          <p:nvPr/>
        </p:nvPicPr>
        <p:blipFill>
          <a:blip r:embed="rId12"/>
          <a:stretch>
            <a:fillRect/>
          </a:stretch>
        </p:blipFill>
        <p:spPr>
          <a:xfrm>
            <a:off x="7590555" y="3504343"/>
            <a:ext cx="811509" cy="658616"/>
          </a:xfrm>
          <a:prstGeom prst="rect">
            <a:avLst/>
          </a:prstGeom>
        </p:spPr>
      </p:pic>
      <p:pic>
        <p:nvPicPr>
          <p:cNvPr id="50" name="Picture 49">
            <a:extLst>
              <a:ext uri="{FF2B5EF4-FFF2-40B4-BE49-F238E27FC236}">
                <a16:creationId xmlns:a16="http://schemas.microsoft.com/office/drawing/2014/main" id="{F2764257-48ED-4AEC-907E-AD53A66D31A9}"/>
              </a:ext>
            </a:extLst>
          </p:cNvPr>
          <p:cNvPicPr>
            <a:picLocks noChangeAspect="1"/>
          </p:cNvPicPr>
          <p:nvPr/>
        </p:nvPicPr>
        <p:blipFill>
          <a:blip r:embed="rId13"/>
          <a:stretch>
            <a:fillRect/>
          </a:stretch>
        </p:blipFill>
        <p:spPr>
          <a:xfrm>
            <a:off x="7605831" y="4727947"/>
            <a:ext cx="769848" cy="855944"/>
          </a:xfrm>
          <a:prstGeom prst="rect">
            <a:avLst/>
          </a:prstGeom>
        </p:spPr>
      </p:pic>
      <p:pic>
        <p:nvPicPr>
          <p:cNvPr id="51" name="Picture 2" descr="Image result for linux logo transparent">
            <a:extLst>
              <a:ext uri="{FF2B5EF4-FFF2-40B4-BE49-F238E27FC236}">
                <a16:creationId xmlns:a16="http://schemas.microsoft.com/office/drawing/2014/main" id="{007140BE-8A07-4101-B7AF-F3A236F962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6217" y="4334991"/>
            <a:ext cx="481888" cy="567852"/>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Image result for java logo transparent">
            <a:extLst>
              <a:ext uri="{FF2B5EF4-FFF2-40B4-BE49-F238E27FC236}">
                <a16:creationId xmlns:a16="http://schemas.microsoft.com/office/drawing/2014/main" id="{B00820C0-1807-4944-8E09-5D23068955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6441" y="4292792"/>
            <a:ext cx="610051" cy="61005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Image result for mysql logo transparent">
            <a:extLst>
              <a:ext uri="{FF2B5EF4-FFF2-40B4-BE49-F238E27FC236}">
                <a16:creationId xmlns:a16="http://schemas.microsoft.com/office/drawing/2014/main" id="{A1CFD049-30BD-4144-8200-7AB9E3A3458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10009" y="2317260"/>
            <a:ext cx="761040" cy="39432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a:extLst>
              <a:ext uri="{FF2B5EF4-FFF2-40B4-BE49-F238E27FC236}">
                <a16:creationId xmlns:a16="http://schemas.microsoft.com/office/drawing/2014/main" id="{C6903EB6-16C6-488F-8D3B-371A2B8989D5}"/>
              </a:ext>
            </a:extLst>
          </p:cNvPr>
          <p:cNvPicPr>
            <a:picLocks noChangeAspect="1"/>
          </p:cNvPicPr>
          <p:nvPr/>
        </p:nvPicPr>
        <p:blipFill>
          <a:blip r:embed="rId12"/>
          <a:stretch>
            <a:fillRect/>
          </a:stretch>
        </p:blipFill>
        <p:spPr>
          <a:xfrm>
            <a:off x="10890578" y="1544407"/>
            <a:ext cx="811509" cy="658616"/>
          </a:xfrm>
          <a:prstGeom prst="rect">
            <a:avLst/>
          </a:prstGeom>
        </p:spPr>
      </p:pic>
      <p:pic>
        <p:nvPicPr>
          <p:cNvPr id="57" name="Picture 56">
            <a:extLst>
              <a:ext uri="{FF2B5EF4-FFF2-40B4-BE49-F238E27FC236}">
                <a16:creationId xmlns:a16="http://schemas.microsoft.com/office/drawing/2014/main" id="{96751224-74C4-4032-B544-BA5A37C1FF3B}"/>
              </a:ext>
            </a:extLst>
          </p:cNvPr>
          <p:cNvPicPr>
            <a:picLocks noChangeAspect="1"/>
          </p:cNvPicPr>
          <p:nvPr/>
        </p:nvPicPr>
        <p:blipFill>
          <a:blip r:embed="rId13"/>
          <a:stretch>
            <a:fillRect/>
          </a:stretch>
        </p:blipFill>
        <p:spPr>
          <a:xfrm>
            <a:off x="10905853" y="2768009"/>
            <a:ext cx="769848" cy="855944"/>
          </a:xfrm>
          <a:prstGeom prst="rect">
            <a:avLst/>
          </a:prstGeom>
        </p:spPr>
      </p:pic>
      <p:pic>
        <p:nvPicPr>
          <p:cNvPr id="58" name="Picture 10" descr="https://www.packet.net/media/images/m7S2-kubernetes.png">
            <a:extLst>
              <a:ext uri="{FF2B5EF4-FFF2-40B4-BE49-F238E27FC236}">
                <a16:creationId xmlns:a16="http://schemas.microsoft.com/office/drawing/2014/main" id="{3DF0AB0B-966A-46B2-94C1-517F2FF634F6}"/>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a:stretch/>
        </p:blipFill>
        <p:spPr bwMode="auto">
          <a:xfrm>
            <a:off x="10832515" y="4284573"/>
            <a:ext cx="1040231" cy="63147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Logic Apps Logo">
            <a:extLst>
              <a:ext uri="{FF2B5EF4-FFF2-40B4-BE49-F238E27FC236}">
                <a16:creationId xmlns:a16="http://schemas.microsoft.com/office/drawing/2014/main" id="{2BD402AA-1467-4A95-A249-C9468AC2EB2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01595" y="3867748"/>
            <a:ext cx="1129923" cy="593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039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3212</Words>
  <Application>Microsoft Office PowerPoint</Application>
  <PresentationFormat>Widescreen</PresentationFormat>
  <Paragraphs>290</Paragraphs>
  <Slides>26</Slides>
  <Notes>24</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Fira Code</vt:lpstr>
      <vt:lpstr>Segoe UI</vt:lpstr>
      <vt:lpstr>Segoe UI Semibold</vt:lpstr>
      <vt:lpstr>Segoe UI Semilight</vt:lpstr>
      <vt:lpstr>Office Theme</vt:lpstr>
      <vt:lpstr>App Modernization  with Microsoft Azure</vt:lpstr>
      <vt:lpstr>App attualmente esistenti on-prem</vt:lpstr>
      <vt:lpstr>Valore per Ottimizzare e Modernizzare </vt:lpstr>
      <vt:lpstr>Lift and Shift</vt:lpstr>
      <vt:lpstr>Lift and Shift Migrazione delle your app on-prem su Azure con IaaS</vt:lpstr>
      <vt:lpstr>Cloud optimized</vt:lpstr>
      <vt:lpstr>Cloud Optimized Ottieni maggiori benefici dal Cloud “containerizzando” la tua app</vt:lpstr>
      <vt:lpstr>App Modernize</vt:lpstr>
      <vt:lpstr>App Modernized Amplia le tue app con nuovi servizi nativi cloud tra cui serverless, microservizi e PaaS. </vt:lpstr>
      <vt:lpstr>Lo scenario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Parenzan</dc:creator>
  <cp:lastModifiedBy>Cappello, Riccardo</cp:lastModifiedBy>
  <cp:revision>7</cp:revision>
  <dcterms:created xsi:type="dcterms:W3CDTF">2018-01-12T15:44:33Z</dcterms:created>
  <dcterms:modified xsi:type="dcterms:W3CDTF">2019-12-18T11:26:16Z</dcterms:modified>
</cp:coreProperties>
</file>