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20" r:id="rId2"/>
    <p:sldMasterId id="2147483708" r:id="rId3"/>
    <p:sldMasterId id="2147483672" r:id="rId4"/>
    <p:sldMasterId id="2147483684" r:id="rId5"/>
  </p:sldMasterIdLst>
  <p:notesMasterIdLst>
    <p:notesMasterId r:id="rId15"/>
  </p:notesMasterIdLst>
  <p:sldIdLst>
    <p:sldId id="256" r:id="rId6"/>
    <p:sldId id="258" r:id="rId7"/>
    <p:sldId id="1572" r:id="rId8"/>
    <p:sldId id="3351" r:id="rId9"/>
    <p:sldId id="260" r:id="rId10"/>
    <p:sldId id="1589" r:id="rId11"/>
    <p:sldId id="261" r:id="rId12"/>
    <p:sldId id="263" r:id="rId13"/>
    <p:sldId id="262" r:id="rId1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78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237B52-6CD9-442C-99E8-57D850E3C066}" v="118" dt="2019-11-29T14:51:11.6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0" d="100"/>
          <a:sy n="80" d="100"/>
        </p:scale>
        <p:origin x="1764"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slideMaster" Target="slideMasters/slideMaster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cardo Cappello" userId="97d54fbffe06a6e0" providerId="LiveId" clId="{5913BF34-F688-4BC8-8415-018BE30B4FC8}"/>
    <pc:docChg chg="undo custSel addSld delSld modSld sldOrd">
      <pc:chgData name="Riccardo Cappello" userId="97d54fbffe06a6e0" providerId="LiveId" clId="{5913BF34-F688-4BC8-8415-018BE30B4FC8}" dt="2019-11-12T09:07:16.938" v="158" actId="2696"/>
      <pc:docMkLst>
        <pc:docMk/>
      </pc:docMkLst>
      <pc:sldChg chg="addSp delSp modSp">
        <pc:chgData name="Riccardo Cappello" userId="97d54fbffe06a6e0" providerId="LiveId" clId="{5913BF34-F688-4BC8-8415-018BE30B4FC8}" dt="2019-11-12T09:04:05.546" v="155" actId="14100"/>
        <pc:sldMkLst>
          <pc:docMk/>
          <pc:sldMk cId="4048011530" sldId="256"/>
        </pc:sldMkLst>
        <pc:spChg chg="add del mod">
          <ac:chgData name="Riccardo Cappello" userId="97d54fbffe06a6e0" providerId="LiveId" clId="{5913BF34-F688-4BC8-8415-018BE30B4FC8}" dt="2019-11-11T15:18:01.392" v="128"/>
          <ac:spMkLst>
            <pc:docMk/>
            <pc:sldMk cId="4048011530" sldId="256"/>
            <ac:spMk id="2" creationId="{1191AEC8-E3AB-4E01-8465-50BD804A319F}"/>
          </ac:spMkLst>
        </pc:spChg>
        <pc:spChg chg="add del mod ord">
          <ac:chgData name="Riccardo Cappello" userId="97d54fbffe06a6e0" providerId="LiveId" clId="{5913BF34-F688-4BC8-8415-018BE30B4FC8}" dt="2019-11-12T09:03:24.219" v="143" actId="478"/>
          <ac:spMkLst>
            <pc:docMk/>
            <pc:sldMk cId="4048011530" sldId="256"/>
            <ac:spMk id="3" creationId="{B6E9777B-9AE0-476D-9E71-05D746CDAEC0}"/>
          </ac:spMkLst>
        </pc:spChg>
        <pc:spChg chg="mod">
          <ac:chgData name="Riccardo Cappello" userId="97d54fbffe06a6e0" providerId="LiveId" clId="{5913BF34-F688-4BC8-8415-018BE30B4FC8}" dt="2019-11-12T09:02:03.943" v="134" actId="14100"/>
          <ac:spMkLst>
            <pc:docMk/>
            <pc:sldMk cId="4048011530" sldId="256"/>
            <ac:spMk id="4" creationId="{85EEF748-57F5-4028-90F4-77E329679381}"/>
          </ac:spMkLst>
        </pc:spChg>
        <pc:spChg chg="add mod">
          <ac:chgData name="Riccardo Cappello" userId="97d54fbffe06a6e0" providerId="LiveId" clId="{5913BF34-F688-4BC8-8415-018BE30B4FC8}" dt="2019-11-12T09:01:48.746" v="131" actId="1076"/>
          <ac:spMkLst>
            <pc:docMk/>
            <pc:sldMk cId="4048011530" sldId="256"/>
            <ac:spMk id="5" creationId="{3137C72F-EC21-48CA-8FCC-55A238F007B0}"/>
          </ac:spMkLst>
        </pc:spChg>
        <pc:spChg chg="add mod ord">
          <ac:chgData name="Riccardo Cappello" userId="97d54fbffe06a6e0" providerId="LiveId" clId="{5913BF34-F688-4BC8-8415-018BE30B4FC8}" dt="2019-11-12T09:04:05.546" v="155" actId="14100"/>
          <ac:spMkLst>
            <pc:docMk/>
            <pc:sldMk cId="4048011530" sldId="256"/>
            <ac:spMk id="10" creationId="{2A2655F9-A8F3-48C5-BC93-3F5FED93260D}"/>
          </ac:spMkLst>
        </pc:spChg>
        <pc:picChg chg="add mod">
          <ac:chgData name="Riccardo Cappello" userId="97d54fbffe06a6e0" providerId="LiveId" clId="{5913BF34-F688-4BC8-8415-018BE30B4FC8}" dt="2019-11-12T09:01:48.746" v="131" actId="1076"/>
          <ac:picMkLst>
            <pc:docMk/>
            <pc:sldMk cId="4048011530" sldId="256"/>
            <ac:picMk id="6" creationId="{E9232DD7-F7EB-4723-B45F-9DB1B7270531}"/>
          </ac:picMkLst>
        </pc:picChg>
        <pc:picChg chg="add mod">
          <ac:chgData name="Riccardo Cappello" userId="97d54fbffe06a6e0" providerId="LiveId" clId="{5913BF34-F688-4BC8-8415-018BE30B4FC8}" dt="2019-11-12T09:01:59.594" v="133" actId="1076"/>
          <ac:picMkLst>
            <pc:docMk/>
            <pc:sldMk cId="4048011530" sldId="256"/>
            <ac:picMk id="7" creationId="{D26C8629-74B8-40C6-9B31-59EE1FEBFF31}"/>
          </ac:picMkLst>
        </pc:picChg>
        <pc:picChg chg="add mod">
          <ac:chgData name="Riccardo Cappello" userId="97d54fbffe06a6e0" providerId="LiveId" clId="{5913BF34-F688-4BC8-8415-018BE30B4FC8}" dt="2019-11-12T09:03:36.053" v="148" actId="1076"/>
          <ac:picMkLst>
            <pc:docMk/>
            <pc:sldMk cId="4048011530" sldId="256"/>
            <ac:picMk id="8" creationId="{EA93B53A-422E-4054-88AE-6F2B51D57C5F}"/>
          </ac:picMkLst>
        </pc:picChg>
        <pc:picChg chg="add mod">
          <ac:chgData name="Riccardo Cappello" userId="97d54fbffe06a6e0" providerId="LiveId" clId="{5913BF34-F688-4BC8-8415-018BE30B4FC8}" dt="2019-11-12T09:01:59.594" v="133" actId="1076"/>
          <ac:picMkLst>
            <pc:docMk/>
            <pc:sldMk cId="4048011530" sldId="256"/>
            <ac:picMk id="9" creationId="{3375AC9F-9848-4807-9B3F-F670122EC0B2}"/>
          </ac:picMkLst>
        </pc:picChg>
      </pc:sldChg>
      <pc:sldChg chg="del modTransition">
        <pc:chgData name="Riccardo Cappello" userId="97d54fbffe06a6e0" providerId="LiveId" clId="{5913BF34-F688-4BC8-8415-018BE30B4FC8}" dt="2019-11-12T09:07:16.938" v="158" actId="2696"/>
        <pc:sldMkLst>
          <pc:docMk/>
          <pc:sldMk cId="1647802638" sldId="257"/>
        </pc:sldMkLst>
      </pc:sldChg>
      <pc:sldChg chg="del">
        <pc:chgData name="Riccardo Cappello" userId="97d54fbffe06a6e0" providerId="LiveId" clId="{5913BF34-F688-4BC8-8415-018BE30B4FC8}" dt="2019-11-11T15:12:40.278" v="4" actId="2696"/>
        <pc:sldMkLst>
          <pc:docMk/>
          <pc:sldMk cId="909185628" sldId="259"/>
        </pc:sldMkLst>
      </pc:sldChg>
      <pc:sldChg chg="ord">
        <pc:chgData name="Riccardo Cappello" userId="97d54fbffe06a6e0" providerId="LiveId" clId="{5913BF34-F688-4BC8-8415-018BE30B4FC8}" dt="2019-11-12T09:01:24.063" v="129"/>
        <pc:sldMkLst>
          <pc:docMk/>
          <pc:sldMk cId="3575452940" sldId="261"/>
        </pc:sldMkLst>
      </pc:sldChg>
      <pc:sldChg chg="addSp modSp">
        <pc:chgData name="Riccardo Cappello" userId="97d54fbffe06a6e0" providerId="LiveId" clId="{5913BF34-F688-4BC8-8415-018BE30B4FC8}" dt="2019-11-12T09:07:00.415" v="157" actId="1076"/>
        <pc:sldMkLst>
          <pc:docMk/>
          <pc:sldMk cId="1356531702" sldId="263"/>
        </pc:sldMkLst>
        <pc:spChg chg="add mod">
          <ac:chgData name="Riccardo Cappello" userId="97d54fbffe06a6e0" providerId="LiveId" clId="{5913BF34-F688-4BC8-8415-018BE30B4FC8}" dt="2019-11-12T09:07:00.415" v="157" actId="1076"/>
          <ac:spMkLst>
            <pc:docMk/>
            <pc:sldMk cId="1356531702" sldId="263"/>
            <ac:spMk id="4" creationId="{5283240B-E8D6-4254-B2B7-196E12224C12}"/>
          </ac:spMkLst>
        </pc:spChg>
        <pc:picChg chg="add mod">
          <ac:chgData name="Riccardo Cappello" userId="97d54fbffe06a6e0" providerId="LiveId" clId="{5913BF34-F688-4BC8-8415-018BE30B4FC8}" dt="2019-11-12T09:07:00.415" v="157" actId="1076"/>
          <ac:picMkLst>
            <pc:docMk/>
            <pc:sldMk cId="1356531702" sldId="263"/>
            <ac:picMk id="7" creationId="{4F93BD15-D15C-4965-AD1D-9CF472C3EF28}"/>
          </ac:picMkLst>
        </pc:picChg>
        <pc:picChg chg="add mod">
          <ac:chgData name="Riccardo Cappello" userId="97d54fbffe06a6e0" providerId="LiveId" clId="{5913BF34-F688-4BC8-8415-018BE30B4FC8}" dt="2019-11-12T09:07:00.415" v="157" actId="1076"/>
          <ac:picMkLst>
            <pc:docMk/>
            <pc:sldMk cId="1356531702" sldId="263"/>
            <ac:picMk id="8" creationId="{3658BCEB-95F0-4D01-9872-E996F1E882DC}"/>
          </ac:picMkLst>
        </pc:picChg>
        <pc:picChg chg="add mod">
          <ac:chgData name="Riccardo Cappello" userId="97d54fbffe06a6e0" providerId="LiveId" clId="{5913BF34-F688-4BC8-8415-018BE30B4FC8}" dt="2019-11-12T09:07:00.415" v="157" actId="1076"/>
          <ac:picMkLst>
            <pc:docMk/>
            <pc:sldMk cId="1356531702" sldId="263"/>
            <ac:picMk id="9" creationId="{0D731790-BDA4-412D-9482-B66AA189AE2D}"/>
          </ac:picMkLst>
        </pc:picChg>
        <pc:picChg chg="add mod">
          <ac:chgData name="Riccardo Cappello" userId="97d54fbffe06a6e0" providerId="LiveId" clId="{5913BF34-F688-4BC8-8415-018BE30B4FC8}" dt="2019-11-12T09:07:00.415" v="157" actId="1076"/>
          <ac:picMkLst>
            <pc:docMk/>
            <pc:sldMk cId="1356531702" sldId="263"/>
            <ac:picMk id="10" creationId="{E76ADFE2-F833-4B2F-B791-7C8ED16C7B10}"/>
          </ac:picMkLst>
        </pc:picChg>
      </pc:sldChg>
      <pc:sldChg chg="modSp add">
        <pc:chgData name="Riccardo Cappello" userId="97d54fbffe06a6e0" providerId="LiveId" clId="{5913BF34-F688-4BC8-8415-018BE30B4FC8}" dt="2019-11-11T15:12:34.977" v="3" actId="20577"/>
        <pc:sldMkLst>
          <pc:docMk/>
          <pc:sldMk cId="2166713236" sldId="1572"/>
        </pc:sldMkLst>
        <pc:spChg chg="mod">
          <ac:chgData name="Riccardo Cappello" userId="97d54fbffe06a6e0" providerId="LiveId" clId="{5913BF34-F688-4BC8-8415-018BE30B4FC8}" dt="2019-11-11T15:12:34.977" v="3" actId="20577"/>
          <ac:spMkLst>
            <pc:docMk/>
            <pc:sldMk cId="2166713236" sldId="1572"/>
            <ac:spMk id="18" creationId="{A4B283A2-B32D-40F1-813D-0C8BE9EE5958}"/>
          </ac:spMkLst>
        </pc:spChg>
      </pc:sldChg>
      <pc:sldChg chg="delSp modSp add del">
        <pc:chgData name="Riccardo Cappello" userId="97d54fbffe06a6e0" providerId="LiveId" clId="{5913BF34-F688-4BC8-8415-018BE30B4FC8}" dt="2019-11-11T15:17:38.158" v="126" actId="1036"/>
        <pc:sldMkLst>
          <pc:docMk/>
          <pc:sldMk cId="3533758016" sldId="1589"/>
        </pc:sldMkLst>
        <pc:spChg chg="del">
          <ac:chgData name="Riccardo Cappello" userId="97d54fbffe06a6e0" providerId="LiveId" clId="{5913BF34-F688-4BC8-8415-018BE30B4FC8}" dt="2019-11-11T15:17:32.467" v="116" actId="478"/>
          <ac:spMkLst>
            <pc:docMk/>
            <pc:sldMk cId="3533758016" sldId="1589"/>
            <ac:spMk id="4" creationId="{399B31E3-11A9-4F1C-A57F-A84CDD5AE8BC}"/>
          </ac:spMkLst>
        </pc:spChg>
        <pc:spChg chg="mod">
          <ac:chgData name="Riccardo Cappello" userId="97d54fbffe06a6e0" providerId="LiveId" clId="{5913BF34-F688-4BC8-8415-018BE30B4FC8}" dt="2019-11-11T15:17:38.158" v="126" actId="1036"/>
          <ac:spMkLst>
            <pc:docMk/>
            <pc:sldMk cId="3533758016" sldId="1589"/>
            <ac:spMk id="6" creationId="{EB82A02A-C24E-46BF-BA34-FF5B55700DB4}"/>
          </ac:spMkLst>
        </pc:spChg>
        <pc:spChg chg="mod">
          <ac:chgData name="Riccardo Cappello" userId="97d54fbffe06a6e0" providerId="LiveId" clId="{5913BF34-F688-4BC8-8415-018BE30B4FC8}" dt="2019-11-11T15:17:28.308" v="115" actId="20577"/>
          <ac:spMkLst>
            <pc:docMk/>
            <pc:sldMk cId="3533758016" sldId="1589"/>
            <ac:spMk id="7" creationId="{9E084F7D-89EF-431F-BC9B-73788ACB3985}"/>
          </ac:spMkLst>
        </pc:spChg>
        <pc:spChg chg="del">
          <ac:chgData name="Riccardo Cappello" userId="97d54fbffe06a6e0" providerId="LiveId" clId="{5913BF34-F688-4BC8-8415-018BE30B4FC8}" dt="2019-11-11T15:17:32.467" v="116" actId="478"/>
          <ac:spMkLst>
            <pc:docMk/>
            <pc:sldMk cId="3533758016" sldId="1589"/>
            <ac:spMk id="8" creationId="{76C1D2E1-576C-4EA3-B359-E7C6A0FD873E}"/>
          </ac:spMkLst>
        </pc:spChg>
        <pc:picChg chg="del">
          <ac:chgData name="Riccardo Cappello" userId="97d54fbffe06a6e0" providerId="LiveId" clId="{5913BF34-F688-4BC8-8415-018BE30B4FC8}" dt="2019-11-11T15:17:32.467" v="116" actId="478"/>
          <ac:picMkLst>
            <pc:docMk/>
            <pc:sldMk cId="3533758016" sldId="1589"/>
            <ac:picMk id="5" creationId="{F2A8A3E9-B81C-42CF-BD89-ADBCC5D02030}"/>
          </ac:picMkLst>
        </pc:picChg>
        <pc:picChg chg="del">
          <ac:chgData name="Riccardo Cappello" userId="97d54fbffe06a6e0" providerId="LiveId" clId="{5913BF34-F688-4BC8-8415-018BE30B4FC8}" dt="2019-11-11T15:17:32.467" v="116" actId="478"/>
          <ac:picMkLst>
            <pc:docMk/>
            <pc:sldMk cId="3533758016" sldId="1589"/>
            <ac:picMk id="9" creationId="{E24EC29E-A2D3-4E0D-8592-B8352C943B70}"/>
          </ac:picMkLst>
        </pc:picChg>
        <pc:picChg chg="del">
          <ac:chgData name="Riccardo Cappello" userId="97d54fbffe06a6e0" providerId="LiveId" clId="{5913BF34-F688-4BC8-8415-018BE30B4FC8}" dt="2019-11-11T15:17:32.467" v="116" actId="478"/>
          <ac:picMkLst>
            <pc:docMk/>
            <pc:sldMk cId="3533758016" sldId="1589"/>
            <ac:picMk id="10" creationId="{65C46883-544A-4AC1-A511-1E8F89E6A307}"/>
          </ac:picMkLst>
        </pc:picChg>
        <pc:picChg chg="del">
          <ac:chgData name="Riccardo Cappello" userId="97d54fbffe06a6e0" providerId="LiveId" clId="{5913BF34-F688-4BC8-8415-018BE30B4FC8}" dt="2019-11-11T15:17:32.467" v="116" actId="478"/>
          <ac:picMkLst>
            <pc:docMk/>
            <pc:sldMk cId="3533758016" sldId="1589"/>
            <ac:picMk id="11" creationId="{949D40AF-183E-4C66-9341-09EC19E2512E}"/>
          </ac:picMkLst>
        </pc:picChg>
        <pc:picChg chg="del">
          <ac:chgData name="Riccardo Cappello" userId="97d54fbffe06a6e0" providerId="LiveId" clId="{5913BF34-F688-4BC8-8415-018BE30B4FC8}" dt="2019-11-11T15:17:32.467" v="116" actId="478"/>
          <ac:picMkLst>
            <pc:docMk/>
            <pc:sldMk cId="3533758016" sldId="1589"/>
            <ac:picMk id="12" creationId="{1E3787EE-A6B4-4986-8654-55EE78CC8212}"/>
          </ac:picMkLst>
        </pc:picChg>
        <pc:picChg chg="del">
          <ac:chgData name="Riccardo Cappello" userId="97d54fbffe06a6e0" providerId="LiveId" clId="{5913BF34-F688-4BC8-8415-018BE30B4FC8}" dt="2019-11-11T15:17:32.467" v="116" actId="478"/>
          <ac:picMkLst>
            <pc:docMk/>
            <pc:sldMk cId="3533758016" sldId="1589"/>
            <ac:picMk id="13" creationId="{2DB4BA56-05F8-41A1-8522-72429987B2F7}"/>
          </ac:picMkLst>
        </pc:picChg>
        <pc:picChg chg="del">
          <ac:chgData name="Riccardo Cappello" userId="97d54fbffe06a6e0" providerId="LiveId" clId="{5913BF34-F688-4BC8-8415-018BE30B4FC8}" dt="2019-11-11T15:17:32.467" v="116" actId="478"/>
          <ac:picMkLst>
            <pc:docMk/>
            <pc:sldMk cId="3533758016" sldId="1589"/>
            <ac:picMk id="14" creationId="{B3C449BF-B515-4F89-A836-28938531D99B}"/>
          </ac:picMkLst>
        </pc:picChg>
      </pc:sldChg>
      <pc:sldChg chg="addSp delSp modSp add">
        <pc:chgData name="Riccardo Cappello" userId="97d54fbffe06a6e0" providerId="LiveId" clId="{5913BF34-F688-4BC8-8415-018BE30B4FC8}" dt="2019-11-11T15:14:10.887" v="112" actId="1035"/>
        <pc:sldMkLst>
          <pc:docMk/>
          <pc:sldMk cId="3262626680" sldId="3351"/>
        </pc:sldMkLst>
        <pc:spChg chg="mod">
          <ac:chgData name="Riccardo Cappello" userId="97d54fbffe06a6e0" providerId="LiveId" clId="{5913BF34-F688-4BC8-8415-018BE30B4FC8}" dt="2019-11-11T15:14:10.887" v="112" actId="1035"/>
          <ac:spMkLst>
            <pc:docMk/>
            <pc:sldMk cId="3262626680" sldId="3351"/>
            <ac:spMk id="4" creationId="{05B1F4FD-2A3D-4260-8BDF-F1966311F10A}"/>
          </ac:spMkLst>
        </pc:spChg>
        <pc:spChg chg="mod">
          <ac:chgData name="Riccardo Cappello" userId="97d54fbffe06a6e0" providerId="LiveId" clId="{5913BF34-F688-4BC8-8415-018BE30B4FC8}" dt="2019-11-11T15:12:56.748" v="6" actId="20577"/>
          <ac:spMkLst>
            <pc:docMk/>
            <pc:sldMk cId="3262626680" sldId="3351"/>
            <ac:spMk id="7" creationId="{895EA8E3-0D7B-4A67-AC6B-8221FEDDF4C8}"/>
          </ac:spMkLst>
        </pc:spChg>
        <pc:spChg chg="mod">
          <ac:chgData name="Riccardo Cappello" userId="97d54fbffe06a6e0" providerId="LiveId" clId="{5913BF34-F688-4BC8-8415-018BE30B4FC8}" dt="2019-11-11T15:13:59.448" v="68" actId="1035"/>
          <ac:spMkLst>
            <pc:docMk/>
            <pc:sldMk cId="3262626680" sldId="3351"/>
            <ac:spMk id="8" creationId="{BA35B977-AB90-49EF-9C2D-6A1D3FDAB12E}"/>
          </ac:spMkLst>
        </pc:spChg>
        <pc:spChg chg="mod">
          <ac:chgData name="Riccardo Cappello" userId="97d54fbffe06a6e0" providerId="LiveId" clId="{5913BF34-F688-4BC8-8415-018BE30B4FC8}" dt="2019-11-11T15:14:04.517" v="86" actId="1036"/>
          <ac:spMkLst>
            <pc:docMk/>
            <pc:sldMk cId="3262626680" sldId="3351"/>
            <ac:spMk id="9" creationId="{DB528FA0-48E5-456E-99BC-D4B78FD051A3}"/>
          </ac:spMkLst>
        </pc:spChg>
        <pc:spChg chg="mod">
          <ac:chgData name="Riccardo Cappello" userId="97d54fbffe06a6e0" providerId="LiveId" clId="{5913BF34-F688-4BC8-8415-018BE30B4FC8}" dt="2019-11-11T15:13:59.448" v="68" actId="1035"/>
          <ac:spMkLst>
            <pc:docMk/>
            <pc:sldMk cId="3262626680" sldId="3351"/>
            <ac:spMk id="10" creationId="{00589864-A7AA-48ED-A43F-463B8C326F51}"/>
          </ac:spMkLst>
        </pc:spChg>
        <pc:spChg chg="del">
          <ac:chgData name="Riccardo Cappello" userId="97d54fbffe06a6e0" providerId="LiveId" clId="{5913BF34-F688-4BC8-8415-018BE30B4FC8}" dt="2019-11-11T15:13:50.640" v="43" actId="478"/>
          <ac:spMkLst>
            <pc:docMk/>
            <pc:sldMk cId="3262626680" sldId="3351"/>
            <ac:spMk id="11" creationId="{1CEE8E63-817D-467A-ADED-640B11717C54}"/>
          </ac:spMkLst>
        </pc:spChg>
        <pc:spChg chg="del">
          <ac:chgData name="Riccardo Cappello" userId="97d54fbffe06a6e0" providerId="LiveId" clId="{5913BF34-F688-4BC8-8415-018BE30B4FC8}" dt="2019-11-11T15:13:37.143" v="36" actId="478"/>
          <ac:spMkLst>
            <pc:docMk/>
            <pc:sldMk cId="3262626680" sldId="3351"/>
            <ac:spMk id="13" creationId="{D36C0A7C-9F09-40EC-B4C1-DFFC938A4E05}"/>
          </ac:spMkLst>
        </pc:spChg>
        <pc:picChg chg="mod">
          <ac:chgData name="Riccardo Cappello" userId="97d54fbffe06a6e0" providerId="LiveId" clId="{5913BF34-F688-4BC8-8415-018BE30B4FC8}" dt="2019-11-11T15:13:59.448" v="68" actId="1035"/>
          <ac:picMkLst>
            <pc:docMk/>
            <pc:sldMk cId="3262626680" sldId="3351"/>
            <ac:picMk id="3" creationId="{287B6D9B-2198-408C-8795-033B1B54A11E}"/>
          </ac:picMkLst>
        </pc:picChg>
        <pc:picChg chg="mod">
          <ac:chgData name="Riccardo Cappello" userId="97d54fbffe06a6e0" providerId="LiveId" clId="{5913BF34-F688-4BC8-8415-018BE30B4FC8}" dt="2019-11-11T15:13:59.448" v="68" actId="1035"/>
          <ac:picMkLst>
            <pc:docMk/>
            <pc:sldMk cId="3262626680" sldId="3351"/>
            <ac:picMk id="6" creationId="{8457344E-5439-47E6-8D69-0D845EA29D07}"/>
          </ac:picMkLst>
        </pc:picChg>
        <pc:picChg chg="del">
          <ac:chgData name="Riccardo Cappello" userId="97d54fbffe06a6e0" providerId="LiveId" clId="{5913BF34-F688-4BC8-8415-018BE30B4FC8}" dt="2019-11-11T15:13:39.083" v="37" actId="478"/>
          <ac:picMkLst>
            <pc:docMk/>
            <pc:sldMk cId="3262626680" sldId="3351"/>
            <ac:picMk id="12" creationId="{D7618A12-CE9C-4025-949E-2AD737026B78}"/>
          </ac:picMkLst>
        </pc:picChg>
        <pc:picChg chg="del">
          <ac:chgData name="Riccardo Cappello" userId="97d54fbffe06a6e0" providerId="LiveId" clId="{5913BF34-F688-4BC8-8415-018BE30B4FC8}" dt="2019-11-11T15:13:42.519" v="39" actId="478"/>
          <ac:picMkLst>
            <pc:docMk/>
            <pc:sldMk cId="3262626680" sldId="3351"/>
            <ac:picMk id="14" creationId="{3F61CDBB-60E5-4E66-9174-802BA26C827C}"/>
          </ac:picMkLst>
        </pc:picChg>
        <pc:picChg chg="del">
          <ac:chgData name="Riccardo Cappello" userId="97d54fbffe06a6e0" providerId="LiveId" clId="{5913BF34-F688-4BC8-8415-018BE30B4FC8}" dt="2019-11-11T15:13:44.568" v="40" actId="478"/>
          <ac:picMkLst>
            <pc:docMk/>
            <pc:sldMk cId="3262626680" sldId="3351"/>
            <ac:picMk id="15" creationId="{A0F2A4B3-E9DA-49D9-8E44-BA740B89408C}"/>
          </ac:picMkLst>
        </pc:picChg>
        <pc:picChg chg="del">
          <ac:chgData name="Riccardo Cappello" userId="97d54fbffe06a6e0" providerId="LiveId" clId="{5913BF34-F688-4BC8-8415-018BE30B4FC8}" dt="2019-11-11T15:13:47.229" v="42" actId="478"/>
          <ac:picMkLst>
            <pc:docMk/>
            <pc:sldMk cId="3262626680" sldId="3351"/>
            <ac:picMk id="16" creationId="{A713632D-8344-45C7-A608-95EC3CFDEC1C}"/>
          </ac:picMkLst>
        </pc:picChg>
        <pc:picChg chg="del">
          <ac:chgData name="Riccardo Cappello" userId="97d54fbffe06a6e0" providerId="LiveId" clId="{5913BF34-F688-4BC8-8415-018BE30B4FC8}" dt="2019-11-11T15:13:45.636" v="41" actId="478"/>
          <ac:picMkLst>
            <pc:docMk/>
            <pc:sldMk cId="3262626680" sldId="3351"/>
            <ac:picMk id="17" creationId="{7FCC77E0-9435-4496-94FE-E891E0DD0A73}"/>
          </ac:picMkLst>
        </pc:picChg>
        <pc:picChg chg="del">
          <ac:chgData name="Riccardo Cappello" userId="97d54fbffe06a6e0" providerId="LiveId" clId="{5913BF34-F688-4BC8-8415-018BE30B4FC8}" dt="2019-11-11T15:13:37.143" v="36" actId="478"/>
          <ac:picMkLst>
            <pc:docMk/>
            <pc:sldMk cId="3262626680" sldId="3351"/>
            <ac:picMk id="18" creationId="{35E2B6FC-0320-4BA3-ADB1-2243A54ED30C}"/>
          </ac:picMkLst>
        </pc:picChg>
        <pc:picChg chg="del">
          <ac:chgData name="Riccardo Cappello" userId="97d54fbffe06a6e0" providerId="LiveId" clId="{5913BF34-F688-4BC8-8415-018BE30B4FC8}" dt="2019-11-11T15:13:37.143" v="36" actId="478"/>
          <ac:picMkLst>
            <pc:docMk/>
            <pc:sldMk cId="3262626680" sldId="3351"/>
            <ac:picMk id="19" creationId="{B0A7495B-569B-40F5-92D7-43848A0A4043}"/>
          </ac:picMkLst>
        </pc:picChg>
        <pc:picChg chg="add del mod">
          <ac:chgData name="Riccardo Cappello" userId="97d54fbffe06a6e0" providerId="LiveId" clId="{5913BF34-F688-4BC8-8415-018BE30B4FC8}" dt="2019-11-11T15:13:37.143" v="36" actId="478"/>
          <ac:picMkLst>
            <pc:docMk/>
            <pc:sldMk cId="3262626680" sldId="3351"/>
            <ac:picMk id="20" creationId="{D5A0CB42-3812-46E5-9AD8-0C3AF6FD216B}"/>
          </ac:picMkLst>
        </pc:picChg>
        <pc:picChg chg="add del mod">
          <ac:chgData name="Riccardo Cappello" userId="97d54fbffe06a6e0" providerId="LiveId" clId="{5913BF34-F688-4BC8-8415-018BE30B4FC8}" dt="2019-11-11T15:13:37.143" v="36" actId="478"/>
          <ac:picMkLst>
            <pc:docMk/>
            <pc:sldMk cId="3262626680" sldId="3351"/>
            <ac:picMk id="21" creationId="{CDDB8937-FE0C-424A-A183-4E4512B580AD}"/>
          </ac:picMkLst>
        </pc:picChg>
        <pc:picChg chg="add del mod">
          <ac:chgData name="Riccardo Cappello" userId="97d54fbffe06a6e0" providerId="LiveId" clId="{5913BF34-F688-4BC8-8415-018BE30B4FC8}" dt="2019-11-11T15:13:37.143" v="36" actId="478"/>
          <ac:picMkLst>
            <pc:docMk/>
            <pc:sldMk cId="3262626680" sldId="3351"/>
            <ac:picMk id="22" creationId="{44184870-F118-42AB-8E12-9ADD880A1D82}"/>
          </ac:picMkLst>
        </pc:picChg>
        <pc:picChg chg="add del mod">
          <ac:chgData name="Riccardo Cappello" userId="97d54fbffe06a6e0" providerId="LiveId" clId="{5913BF34-F688-4BC8-8415-018BE30B4FC8}" dt="2019-11-11T15:13:37.143" v="36" actId="478"/>
          <ac:picMkLst>
            <pc:docMk/>
            <pc:sldMk cId="3262626680" sldId="3351"/>
            <ac:picMk id="23" creationId="{75F08910-5B0A-4748-BE1A-29307847D52D}"/>
          </ac:picMkLst>
        </pc:picChg>
        <pc:picChg chg="add del mod">
          <ac:chgData name="Riccardo Cappello" userId="97d54fbffe06a6e0" providerId="LiveId" clId="{5913BF34-F688-4BC8-8415-018BE30B4FC8}" dt="2019-11-11T15:13:42.519" v="39" actId="478"/>
          <ac:picMkLst>
            <pc:docMk/>
            <pc:sldMk cId="3262626680" sldId="3351"/>
            <ac:picMk id="24" creationId="{B16483A6-A1F7-40D3-AC4D-4AECD0490195}"/>
          </ac:picMkLst>
        </pc:picChg>
        <pc:picChg chg="add del mod">
          <ac:chgData name="Riccardo Cappello" userId="97d54fbffe06a6e0" providerId="LiveId" clId="{5913BF34-F688-4BC8-8415-018BE30B4FC8}" dt="2019-11-11T15:13:42.519" v="39" actId="478"/>
          <ac:picMkLst>
            <pc:docMk/>
            <pc:sldMk cId="3262626680" sldId="3351"/>
            <ac:picMk id="25" creationId="{5C7CDAC1-CDDB-4875-831C-F5E33D7FB69E}"/>
          </ac:picMkLst>
        </pc:picChg>
        <pc:picChg chg="add del mod">
          <ac:chgData name="Riccardo Cappello" userId="97d54fbffe06a6e0" providerId="LiveId" clId="{5913BF34-F688-4BC8-8415-018BE30B4FC8}" dt="2019-11-11T15:13:42.519" v="39" actId="478"/>
          <ac:picMkLst>
            <pc:docMk/>
            <pc:sldMk cId="3262626680" sldId="3351"/>
            <ac:picMk id="26" creationId="{067A0F4E-4F8F-4683-B321-0D82D8963B47}"/>
          </ac:picMkLst>
        </pc:picChg>
      </pc:sldChg>
    </pc:docChg>
  </pc:docChgLst>
  <pc:docChgLst>
    <pc:chgData name="Luca Congiu" userId="f2703dcca2bc319d" providerId="LiveId" clId="{610B0C6E-A672-4434-B8B8-6F6E878A9920}"/>
    <pc:docChg chg="undo custSel addSld delSld modSld sldOrd modMainMaster">
      <pc:chgData name="Luca Congiu" userId="f2703dcca2bc319d" providerId="LiveId" clId="{610B0C6E-A672-4434-B8B8-6F6E878A9920}" dt="2019-05-12T20:50:54.740" v="508" actId="403"/>
      <pc:docMkLst>
        <pc:docMk/>
      </pc:docMkLst>
      <pc:sldChg chg="addSp delSp modSp">
        <pc:chgData name="Luca Congiu" userId="f2703dcca2bc319d" providerId="LiveId" clId="{610B0C6E-A672-4434-B8B8-6F6E878A9920}" dt="2019-05-12T20:35:12.315" v="405"/>
        <pc:sldMkLst>
          <pc:docMk/>
          <pc:sldMk cId="4048011530" sldId="256"/>
        </pc:sldMkLst>
        <pc:spChg chg="del">
          <ac:chgData name="Luca Congiu" userId="f2703dcca2bc319d" providerId="LiveId" clId="{610B0C6E-A672-4434-B8B8-6F6E878A9920}" dt="2019-05-12T20:35:12.315" v="405"/>
          <ac:spMkLst>
            <pc:docMk/>
            <pc:sldMk cId="4048011530" sldId="256"/>
            <ac:spMk id="2" creationId="{04B7CFD1-43A1-47D3-BA5F-8F71CD16E770}"/>
          </ac:spMkLst>
        </pc:spChg>
        <pc:spChg chg="del">
          <ac:chgData name="Luca Congiu" userId="f2703dcca2bc319d" providerId="LiveId" clId="{610B0C6E-A672-4434-B8B8-6F6E878A9920}" dt="2019-05-12T20:35:12.315" v="405"/>
          <ac:spMkLst>
            <pc:docMk/>
            <pc:sldMk cId="4048011530" sldId="256"/>
            <ac:spMk id="3" creationId="{B317C056-6B5C-4CD8-836C-F6794498836D}"/>
          </ac:spMkLst>
        </pc:spChg>
        <pc:spChg chg="add mod">
          <ac:chgData name="Luca Congiu" userId="f2703dcca2bc319d" providerId="LiveId" clId="{610B0C6E-A672-4434-B8B8-6F6E878A9920}" dt="2019-05-12T20:35:12.315" v="405"/>
          <ac:spMkLst>
            <pc:docMk/>
            <pc:sldMk cId="4048011530" sldId="256"/>
            <ac:spMk id="4" creationId="{85EEF748-57F5-4028-90F4-77E329679381}"/>
          </ac:spMkLst>
        </pc:spChg>
      </pc:sldChg>
      <pc:sldChg chg="modSp add">
        <pc:chgData name="Luca Congiu" userId="f2703dcca2bc319d" providerId="LiveId" clId="{610B0C6E-A672-4434-B8B8-6F6E878A9920}" dt="2019-05-12T20:35:35.975" v="414" actId="20577"/>
        <pc:sldMkLst>
          <pc:docMk/>
          <pc:sldMk cId="1647802638" sldId="257"/>
        </pc:sldMkLst>
        <pc:spChg chg="mod">
          <ac:chgData name="Luca Congiu" userId="f2703dcca2bc319d" providerId="LiveId" clId="{610B0C6E-A672-4434-B8B8-6F6E878A9920}" dt="2019-05-12T20:35:35.975" v="414" actId="20577"/>
          <ac:spMkLst>
            <pc:docMk/>
            <pc:sldMk cId="1647802638" sldId="257"/>
            <ac:spMk id="2" creationId="{82954598-C7EE-48F7-8E78-20DDDB3A7401}"/>
          </ac:spMkLst>
        </pc:spChg>
      </pc:sldChg>
      <pc:sldChg chg="add ord">
        <pc:chgData name="Luca Congiu" userId="f2703dcca2bc319d" providerId="LiveId" clId="{610B0C6E-A672-4434-B8B8-6F6E878A9920}" dt="2019-05-12T20:35:47.465" v="416"/>
        <pc:sldMkLst>
          <pc:docMk/>
          <pc:sldMk cId="1221883348" sldId="258"/>
        </pc:sldMkLst>
      </pc:sldChg>
      <pc:sldChg chg="addSp delSp modSp add">
        <pc:chgData name="Luca Congiu" userId="f2703dcca2bc319d" providerId="LiveId" clId="{610B0C6E-A672-4434-B8B8-6F6E878A9920}" dt="2019-05-12T20:42:32.044" v="466" actId="27636"/>
        <pc:sldMkLst>
          <pc:docMk/>
          <pc:sldMk cId="909185628" sldId="259"/>
        </pc:sldMkLst>
        <pc:spChg chg="del">
          <ac:chgData name="Luca Congiu" userId="f2703dcca2bc319d" providerId="LiveId" clId="{610B0C6E-A672-4434-B8B8-6F6E878A9920}" dt="2019-05-12T20:42:21.815" v="463"/>
          <ac:spMkLst>
            <pc:docMk/>
            <pc:sldMk cId="909185628" sldId="259"/>
            <ac:spMk id="2" creationId="{D9007A72-A744-4C3A-92BD-45D61D27075E}"/>
          </ac:spMkLst>
        </pc:spChg>
        <pc:spChg chg="del mod">
          <ac:chgData name="Luca Congiu" userId="f2703dcca2bc319d" providerId="LiveId" clId="{610B0C6E-A672-4434-B8B8-6F6E878A9920}" dt="2019-05-12T20:42:21.815" v="463"/>
          <ac:spMkLst>
            <pc:docMk/>
            <pc:sldMk cId="909185628" sldId="259"/>
            <ac:spMk id="3" creationId="{B2294BB5-B1FB-44F3-943D-34D4D57B882E}"/>
          </ac:spMkLst>
        </pc:spChg>
        <pc:spChg chg="add del mod">
          <ac:chgData name="Luca Congiu" userId="f2703dcca2bc319d" providerId="LiveId" clId="{610B0C6E-A672-4434-B8B8-6F6E878A9920}" dt="2019-05-12T20:42:31.954" v="465"/>
          <ac:spMkLst>
            <pc:docMk/>
            <pc:sldMk cId="909185628" sldId="259"/>
            <ac:spMk id="4" creationId="{C627D837-5630-4B66-8663-204481529053}"/>
          </ac:spMkLst>
        </pc:spChg>
        <pc:spChg chg="add mod">
          <ac:chgData name="Luca Congiu" userId="f2703dcca2bc319d" providerId="LiveId" clId="{610B0C6E-A672-4434-B8B8-6F6E878A9920}" dt="2019-05-12T20:42:32.044" v="466" actId="27636"/>
          <ac:spMkLst>
            <pc:docMk/>
            <pc:sldMk cId="909185628" sldId="259"/>
            <ac:spMk id="5" creationId="{8CAE0EFC-B7FF-4C7D-BF02-BDDAEA8577D3}"/>
          </ac:spMkLst>
        </pc:spChg>
        <pc:spChg chg="add mod">
          <ac:chgData name="Luca Congiu" userId="f2703dcca2bc319d" providerId="LiveId" clId="{610B0C6E-A672-4434-B8B8-6F6E878A9920}" dt="2019-05-12T20:42:31.954" v="465"/>
          <ac:spMkLst>
            <pc:docMk/>
            <pc:sldMk cId="909185628" sldId="259"/>
            <ac:spMk id="6" creationId="{2473D9E2-DEFE-412D-9A18-924B8EECBE47}"/>
          </ac:spMkLst>
        </pc:spChg>
      </pc:sldChg>
      <pc:sldChg chg="modSp add">
        <pc:chgData name="Luca Congiu" userId="f2703dcca2bc319d" providerId="LiveId" clId="{610B0C6E-A672-4434-B8B8-6F6E878A9920}" dt="2019-05-12T20:42:48.256" v="468" actId="27636"/>
        <pc:sldMkLst>
          <pc:docMk/>
          <pc:sldMk cId="3417245344" sldId="260"/>
        </pc:sldMkLst>
        <pc:spChg chg="mod">
          <ac:chgData name="Luca Congiu" userId="f2703dcca2bc319d" providerId="LiveId" clId="{610B0C6E-A672-4434-B8B8-6F6E878A9920}" dt="2019-05-12T20:42:48.256" v="468" actId="27636"/>
          <ac:spMkLst>
            <pc:docMk/>
            <pc:sldMk cId="3417245344" sldId="260"/>
            <ac:spMk id="2" creationId="{E930828C-9A30-4F4F-9B1D-41435CCCA054}"/>
          </ac:spMkLst>
        </pc:spChg>
      </pc:sldChg>
      <pc:sldChg chg="modSp add">
        <pc:chgData name="Luca Congiu" userId="f2703dcca2bc319d" providerId="LiveId" clId="{610B0C6E-A672-4434-B8B8-6F6E878A9920}" dt="2019-05-12T20:42:59.876" v="470" actId="27636"/>
        <pc:sldMkLst>
          <pc:docMk/>
          <pc:sldMk cId="3575452940" sldId="261"/>
        </pc:sldMkLst>
        <pc:spChg chg="mod">
          <ac:chgData name="Luca Congiu" userId="f2703dcca2bc319d" providerId="LiveId" clId="{610B0C6E-A672-4434-B8B8-6F6E878A9920}" dt="2019-05-12T20:42:59.876" v="470" actId="27636"/>
          <ac:spMkLst>
            <pc:docMk/>
            <pc:sldMk cId="3575452940" sldId="261"/>
            <ac:spMk id="2" creationId="{0E689928-B287-4F6F-9288-1DE7ADE2F318}"/>
          </ac:spMkLst>
        </pc:spChg>
      </pc:sldChg>
      <pc:sldChg chg="add">
        <pc:chgData name="Luca Congiu" userId="f2703dcca2bc319d" providerId="LiveId" clId="{610B0C6E-A672-4434-B8B8-6F6E878A9920}" dt="2019-05-12T20:43:06.430" v="471"/>
        <pc:sldMkLst>
          <pc:docMk/>
          <pc:sldMk cId="1505138080" sldId="262"/>
        </pc:sldMkLst>
      </pc:sldChg>
      <pc:sldChg chg="modSp add ord">
        <pc:chgData name="Luca Congiu" userId="f2703dcca2bc319d" providerId="LiveId" clId="{610B0C6E-A672-4434-B8B8-6F6E878A9920}" dt="2019-05-12T20:50:54.740" v="508" actId="403"/>
        <pc:sldMkLst>
          <pc:docMk/>
          <pc:sldMk cId="1356531702" sldId="263"/>
        </pc:sldMkLst>
        <pc:spChg chg="mod">
          <ac:chgData name="Luca Congiu" userId="f2703dcca2bc319d" providerId="LiveId" clId="{610B0C6E-A672-4434-B8B8-6F6E878A9920}" dt="2019-05-12T20:50:54.740" v="508" actId="403"/>
          <ac:spMkLst>
            <pc:docMk/>
            <pc:sldMk cId="1356531702" sldId="263"/>
            <ac:spMk id="6" creationId="{2473D9E2-DEFE-412D-9A18-924B8EECBE47}"/>
          </ac:spMkLst>
        </pc:spChg>
      </pc:sldChg>
      <pc:sldChg chg="addSp delSp modSp add del ord">
        <pc:chgData name="Luca Congiu" userId="f2703dcca2bc319d" providerId="LiveId" clId="{610B0C6E-A672-4434-B8B8-6F6E878A9920}" dt="2019-05-12T20:50:12.494" v="480" actId="2696"/>
        <pc:sldMkLst>
          <pc:docMk/>
          <pc:sldMk cId="2497886224" sldId="263"/>
        </pc:sldMkLst>
        <pc:spChg chg="del mod">
          <ac:chgData name="Luca Congiu" userId="f2703dcca2bc319d" providerId="LiveId" clId="{610B0C6E-A672-4434-B8B8-6F6E878A9920}" dt="2019-05-12T20:43:57.097" v="477"/>
          <ac:spMkLst>
            <pc:docMk/>
            <pc:sldMk cId="2497886224" sldId="263"/>
            <ac:spMk id="2" creationId="{C74BB7E7-3B6C-4FC3-BFB2-D4A7AF1E8813}"/>
          </ac:spMkLst>
        </pc:spChg>
        <pc:spChg chg="add mod">
          <ac:chgData name="Luca Congiu" userId="f2703dcca2bc319d" providerId="LiveId" clId="{610B0C6E-A672-4434-B8B8-6F6E878A9920}" dt="2019-05-12T20:43:57.194" v="478" actId="27636"/>
          <ac:spMkLst>
            <pc:docMk/>
            <pc:sldMk cId="2497886224" sldId="263"/>
            <ac:spMk id="3" creationId="{27B116DE-9A0F-498E-9F62-69E807C19D0E}"/>
          </ac:spMkLst>
        </pc:spChg>
      </pc:sldChg>
      <pc:sldMasterChg chg="delSldLayout modSldLayout">
        <pc:chgData name="Luca Congiu" userId="f2703dcca2bc319d" providerId="LiveId" clId="{610B0C6E-A672-4434-B8B8-6F6E878A9920}" dt="2019-05-12T19:56:06.415" v="8" actId="2696"/>
        <pc:sldMasterMkLst>
          <pc:docMk/>
          <pc:sldMasterMk cId="3482103089" sldId="2147483648"/>
        </pc:sldMasterMkLst>
        <pc:sldLayoutChg chg="addSp modSp del">
          <pc:chgData name="Luca Congiu" userId="f2703dcca2bc319d" providerId="LiveId" clId="{610B0C6E-A672-4434-B8B8-6F6E878A9920}" dt="2019-05-12T19:56:06.415" v="8" actId="2696"/>
          <pc:sldLayoutMkLst>
            <pc:docMk/>
            <pc:sldMasterMk cId="3482103089" sldId="2147483648"/>
            <pc:sldLayoutMk cId="2812497473" sldId="2147483684"/>
          </pc:sldLayoutMkLst>
          <pc:spChg chg="mod">
            <ac:chgData name="Luca Congiu" userId="f2703dcca2bc319d" providerId="LiveId" clId="{610B0C6E-A672-4434-B8B8-6F6E878A9920}" dt="2019-05-12T19:54:41.107" v="1" actId="14100"/>
            <ac:spMkLst>
              <pc:docMk/>
              <pc:sldMasterMk cId="3482103089" sldId="2147483648"/>
              <pc:sldLayoutMk cId="2812497473" sldId="2147483684"/>
              <ac:spMk id="2" creationId="{033F49EB-E3B3-420C-BF7F-F7F7E528EA54}"/>
            </ac:spMkLst>
          </pc:spChg>
          <pc:spChg chg="add mod ord">
            <ac:chgData name="Luca Congiu" userId="f2703dcca2bc319d" providerId="LiveId" clId="{610B0C6E-A672-4434-B8B8-6F6E878A9920}" dt="2019-05-12T19:55:33.385" v="7" actId="14100"/>
            <ac:spMkLst>
              <pc:docMk/>
              <pc:sldMasterMk cId="3482103089" sldId="2147483648"/>
              <pc:sldLayoutMk cId="2812497473" sldId="2147483684"/>
              <ac:spMk id="5" creationId="{B40AA86A-0A6B-44BE-845E-F75C777603F4}"/>
            </ac:spMkLst>
          </pc:spChg>
        </pc:sldLayoutChg>
      </pc:sldMasterChg>
      <pc:sldMasterChg chg="modSldLayout">
        <pc:chgData name="Luca Congiu" userId="f2703dcca2bc319d" providerId="LiveId" clId="{610B0C6E-A672-4434-B8B8-6F6E878A9920}" dt="2019-05-12T20:33:24.533" v="397" actId="122"/>
        <pc:sldMasterMkLst>
          <pc:docMk/>
          <pc:sldMasterMk cId="3523896855" sldId="2147483672"/>
        </pc:sldMasterMkLst>
        <pc:sldLayoutChg chg="modSp">
          <pc:chgData name="Luca Congiu" userId="f2703dcca2bc319d" providerId="LiveId" clId="{610B0C6E-A672-4434-B8B8-6F6E878A9920}" dt="2019-05-12T20:11:08.482" v="161" actId="14100"/>
          <pc:sldLayoutMkLst>
            <pc:docMk/>
            <pc:sldMasterMk cId="3523896855" sldId="2147483672"/>
            <pc:sldLayoutMk cId="2723520173" sldId="2147483678"/>
          </pc:sldLayoutMkLst>
          <pc:spChg chg="mod">
            <ac:chgData name="Luca Congiu" userId="f2703dcca2bc319d" providerId="LiveId" clId="{610B0C6E-A672-4434-B8B8-6F6E878A9920}" dt="2019-05-12T20:11:08.482" v="161" actId="14100"/>
            <ac:spMkLst>
              <pc:docMk/>
              <pc:sldMasterMk cId="3523896855" sldId="2147483672"/>
              <pc:sldLayoutMk cId="2723520173" sldId="2147483678"/>
              <ac:spMk id="5" creationId="{5F8448A6-BA0D-48F5-901B-CA9C0E8926F6}"/>
            </ac:spMkLst>
          </pc:spChg>
        </pc:sldLayoutChg>
        <pc:sldLayoutChg chg="addSp modSp setBg">
          <pc:chgData name="Luca Congiu" userId="f2703dcca2bc319d" providerId="LiveId" clId="{610B0C6E-A672-4434-B8B8-6F6E878A9920}" dt="2019-05-12T20:33:24.533" v="397" actId="122"/>
          <pc:sldLayoutMkLst>
            <pc:docMk/>
            <pc:sldMasterMk cId="3523896855" sldId="2147483672"/>
            <pc:sldLayoutMk cId="1986377511" sldId="2147483706"/>
          </pc:sldLayoutMkLst>
          <pc:spChg chg="mod">
            <ac:chgData name="Luca Congiu" userId="f2703dcca2bc319d" providerId="LiveId" clId="{610B0C6E-A672-4434-B8B8-6F6E878A9920}" dt="2019-05-12T20:26:09.939" v="347"/>
            <ac:spMkLst>
              <pc:docMk/>
              <pc:sldMasterMk cId="3523896855" sldId="2147483672"/>
              <pc:sldLayoutMk cId="1986377511" sldId="2147483706"/>
              <ac:spMk id="2" creationId="{9AA4FEEB-698F-4425-B0B5-04B44DD26685}"/>
            </ac:spMkLst>
          </pc:spChg>
          <pc:spChg chg="mod">
            <ac:chgData name="Luca Congiu" userId="f2703dcca2bc319d" providerId="LiveId" clId="{610B0C6E-A672-4434-B8B8-6F6E878A9920}" dt="2019-05-12T20:26:09.939" v="347"/>
            <ac:spMkLst>
              <pc:docMk/>
              <pc:sldMasterMk cId="3523896855" sldId="2147483672"/>
              <pc:sldLayoutMk cId="1986377511" sldId="2147483706"/>
              <ac:spMk id="3" creationId="{A808C588-861E-4776-BAF7-1915498CD4DA}"/>
            </ac:spMkLst>
          </pc:spChg>
          <pc:spChg chg="mod">
            <ac:chgData name="Luca Congiu" userId="f2703dcca2bc319d" providerId="LiveId" clId="{610B0C6E-A672-4434-B8B8-6F6E878A9920}" dt="2019-05-12T20:33:24.533" v="397" actId="122"/>
            <ac:spMkLst>
              <pc:docMk/>
              <pc:sldMasterMk cId="3523896855" sldId="2147483672"/>
              <pc:sldLayoutMk cId="1986377511" sldId="2147483706"/>
              <ac:spMk id="6" creationId="{C7F748ED-3297-4773-9955-327DA3AD0B33}"/>
            </ac:spMkLst>
          </pc:spChg>
          <pc:picChg chg="add mod">
            <ac:chgData name="Luca Congiu" userId="f2703dcca2bc319d" providerId="LiveId" clId="{610B0C6E-A672-4434-B8B8-6F6E878A9920}" dt="2019-05-12T20:25:27.825" v="342" actId="14100"/>
            <ac:picMkLst>
              <pc:docMk/>
              <pc:sldMasterMk cId="3523896855" sldId="2147483672"/>
              <pc:sldLayoutMk cId="1986377511" sldId="2147483706"/>
              <ac:picMk id="5" creationId="{722A8524-7FE9-45F2-ADA9-A2F63D65BDF5}"/>
            </ac:picMkLst>
          </pc:picChg>
          <pc:picChg chg="add mod">
            <ac:chgData name="Luca Congiu" userId="f2703dcca2bc319d" providerId="LiveId" clId="{610B0C6E-A672-4434-B8B8-6F6E878A9920}" dt="2019-05-12T20:25:59.563" v="346" actId="1076"/>
            <ac:picMkLst>
              <pc:docMk/>
              <pc:sldMasterMk cId="3523896855" sldId="2147483672"/>
              <pc:sldLayoutMk cId="1986377511" sldId="2147483706"/>
              <ac:picMk id="7" creationId="{E06A4069-F726-4503-98B9-94A133FC05FE}"/>
            </ac:picMkLst>
          </pc:picChg>
        </pc:sldLayoutChg>
      </pc:sldMasterChg>
      <pc:sldMasterChg chg="addSp modSp">
        <pc:chgData name="Luca Congiu" userId="f2703dcca2bc319d" providerId="LiveId" clId="{610B0C6E-A672-4434-B8B8-6F6E878A9920}" dt="2019-05-12T19:53:44.186" v="0"/>
        <pc:sldMasterMkLst>
          <pc:docMk/>
          <pc:sldMasterMk cId="146179455" sldId="2147483684"/>
        </pc:sldMasterMkLst>
        <pc:spChg chg="add mod">
          <ac:chgData name="Luca Congiu" userId="f2703dcca2bc319d" providerId="LiveId" clId="{610B0C6E-A672-4434-B8B8-6F6E878A9920}" dt="2019-05-12T19:53:44.186" v="0"/>
          <ac:spMkLst>
            <pc:docMk/>
            <pc:sldMasterMk cId="146179455" sldId="2147483684"/>
            <ac:spMk id="2" creationId="{1C4FD839-9547-4F27-93B1-F58276595708}"/>
          </ac:spMkLst>
        </pc:spChg>
        <pc:spChg chg="add mod">
          <ac:chgData name="Luca Congiu" userId="f2703dcca2bc319d" providerId="LiveId" clId="{610B0C6E-A672-4434-B8B8-6F6E878A9920}" dt="2019-05-12T19:53:44.186" v="0"/>
          <ac:spMkLst>
            <pc:docMk/>
            <pc:sldMasterMk cId="146179455" sldId="2147483684"/>
            <ac:spMk id="3" creationId="{2CDC860E-B4E3-4E56-AC0C-46DAC0BDE710}"/>
          </ac:spMkLst>
        </pc:spChg>
        <pc:spChg chg="add mod">
          <ac:chgData name="Luca Congiu" userId="f2703dcca2bc319d" providerId="LiveId" clId="{610B0C6E-A672-4434-B8B8-6F6E878A9920}" dt="2019-05-12T19:53:44.186" v="0"/>
          <ac:spMkLst>
            <pc:docMk/>
            <pc:sldMasterMk cId="146179455" sldId="2147483684"/>
            <ac:spMk id="4" creationId="{77B7CD2E-1EB6-4FF7-815D-0C92DD35EF01}"/>
          </ac:spMkLst>
        </pc:spChg>
        <pc:spChg chg="add mod">
          <ac:chgData name="Luca Congiu" userId="f2703dcca2bc319d" providerId="LiveId" clId="{610B0C6E-A672-4434-B8B8-6F6E878A9920}" dt="2019-05-12T19:53:44.186" v="0"/>
          <ac:spMkLst>
            <pc:docMk/>
            <pc:sldMasterMk cId="146179455" sldId="2147483684"/>
            <ac:spMk id="5" creationId="{9A9BA7B1-12CD-4EA5-B23F-B1DEF897D66C}"/>
          </ac:spMkLst>
        </pc:spChg>
        <pc:spChg chg="add mod">
          <ac:chgData name="Luca Congiu" userId="f2703dcca2bc319d" providerId="LiveId" clId="{610B0C6E-A672-4434-B8B8-6F6E878A9920}" dt="2019-05-12T19:53:44.186" v="0"/>
          <ac:spMkLst>
            <pc:docMk/>
            <pc:sldMasterMk cId="146179455" sldId="2147483684"/>
            <ac:spMk id="6" creationId="{D8A6DF5A-DDA1-4E38-8B79-AABE81F62C92}"/>
          </ac:spMkLst>
        </pc:spChg>
      </pc:sldMasterChg>
      <pc:sldMasterChg chg="addSp delSp modSp setBg delSldLayout modSldLayout">
        <pc:chgData name="Luca Congiu" userId="f2703dcca2bc319d" providerId="LiveId" clId="{610B0C6E-A672-4434-B8B8-6F6E878A9920}" dt="2019-05-12T20:34:27.077" v="404" actId="20577"/>
        <pc:sldMasterMkLst>
          <pc:docMk/>
          <pc:sldMasterMk cId="1506542201" sldId="2147483684"/>
        </pc:sldMasterMkLst>
        <pc:spChg chg="add del mod">
          <ac:chgData name="Luca Congiu" userId="f2703dcca2bc319d" providerId="LiveId" clId="{610B0C6E-A672-4434-B8B8-6F6E878A9920}" dt="2019-05-12T19:56:44.950" v="11" actId="478"/>
          <ac:spMkLst>
            <pc:docMk/>
            <pc:sldMasterMk cId="1506542201" sldId="2147483684"/>
            <ac:spMk id="2" creationId="{30E91237-7D01-4FEE-918B-216F91890AB8}"/>
          </ac:spMkLst>
        </pc:spChg>
        <pc:spChg chg="add del mod">
          <ac:chgData name="Luca Congiu" userId="f2703dcca2bc319d" providerId="LiveId" clId="{610B0C6E-A672-4434-B8B8-6F6E878A9920}" dt="2019-05-12T19:56:47.273" v="12" actId="478"/>
          <ac:spMkLst>
            <pc:docMk/>
            <pc:sldMasterMk cId="1506542201" sldId="2147483684"/>
            <ac:spMk id="3" creationId="{B97FF2B5-D3DC-4812-8E96-D9FF4444C60B}"/>
          </ac:spMkLst>
        </pc:spChg>
        <pc:spChg chg="add del mod">
          <ac:chgData name="Luca Congiu" userId="f2703dcca2bc319d" providerId="LiveId" clId="{610B0C6E-A672-4434-B8B8-6F6E878A9920}" dt="2019-05-12T19:56:58.349" v="15" actId="478"/>
          <ac:spMkLst>
            <pc:docMk/>
            <pc:sldMasterMk cId="1506542201" sldId="2147483684"/>
            <ac:spMk id="4" creationId="{C0896F77-E83B-4199-9334-B42AEE05905E}"/>
          </ac:spMkLst>
        </pc:spChg>
        <pc:spChg chg="add del mod">
          <ac:chgData name="Luca Congiu" userId="f2703dcca2bc319d" providerId="LiveId" clId="{610B0C6E-A672-4434-B8B8-6F6E878A9920}" dt="2019-05-12T19:56:55.658" v="14" actId="478"/>
          <ac:spMkLst>
            <pc:docMk/>
            <pc:sldMasterMk cId="1506542201" sldId="2147483684"/>
            <ac:spMk id="5" creationId="{724444EF-F93C-483E-B970-9481EA796E68}"/>
          </ac:spMkLst>
        </pc:spChg>
        <pc:spChg chg="add del mod">
          <ac:chgData name="Luca Congiu" userId="f2703dcca2bc319d" providerId="LiveId" clId="{610B0C6E-A672-4434-B8B8-6F6E878A9920}" dt="2019-05-12T19:56:53.517" v="13" actId="478"/>
          <ac:spMkLst>
            <pc:docMk/>
            <pc:sldMasterMk cId="1506542201" sldId="2147483684"/>
            <ac:spMk id="6" creationId="{5639F352-875C-4671-A8DA-002ED21874D8}"/>
          </ac:spMkLst>
        </pc:spChg>
        <pc:picChg chg="add">
          <ac:chgData name="Luca Congiu" userId="f2703dcca2bc319d" providerId="LiveId" clId="{610B0C6E-A672-4434-B8B8-6F6E878A9920}" dt="2019-05-12T19:57:24.146" v="16"/>
          <ac:picMkLst>
            <pc:docMk/>
            <pc:sldMasterMk cId="1506542201" sldId="2147483684"/>
            <ac:picMk id="7" creationId="{8FA54CC7-9A7A-4045-B6C3-58856AE6AEB3}"/>
          </ac:picMkLst>
        </pc:picChg>
        <pc:sldLayoutChg chg="addSp delSp modSp setBg">
          <pc:chgData name="Luca Congiu" userId="f2703dcca2bc319d" providerId="LiveId" clId="{610B0C6E-A672-4434-B8B8-6F6E878A9920}" dt="2019-05-12T20:20:59.237" v="294" actId="20577"/>
          <pc:sldLayoutMkLst>
            <pc:docMk/>
            <pc:sldMasterMk cId="1506542201" sldId="2147483684"/>
            <pc:sldLayoutMk cId="3455647092" sldId="2147483685"/>
          </pc:sldLayoutMkLst>
          <pc:spChg chg="del">
            <ac:chgData name="Luca Congiu" userId="f2703dcca2bc319d" providerId="LiveId" clId="{610B0C6E-A672-4434-B8B8-6F6E878A9920}" dt="2019-05-12T19:57:49.573" v="17" actId="478"/>
            <ac:spMkLst>
              <pc:docMk/>
              <pc:sldMasterMk cId="1506542201" sldId="2147483684"/>
              <pc:sldLayoutMk cId="3455647092" sldId="2147483685"/>
              <ac:spMk id="2" creationId="{2198ABFB-A721-47F0-A58F-9C11EB3FBC6C}"/>
            </ac:spMkLst>
          </pc:spChg>
          <pc:spChg chg="del">
            <ac:chgData name="Luca Congiu" userId="f2703dcca2bc319d" providerId="LiveId" clId="{610B0C6E-A672-4434-B8B8-6F6E878A9920}" dt="2019-05-12T19:57:51.081" v="18" actId="478"/>
            <ac:spMkLst>
              <pc:docMk/>
              <pc:sldMasterMk cId="1506542201" sldId="2147483684"/>
              <pc:sldLayoutMk cId="3455647092" sldId="2147483685"/>
              <ac:spMk id="3" creationId="{77013DC8-8129-49F1-89B4-84A30A01CAF5}"/>
            </ac:spMkLst>
          </pc:spChg>
          <pc:spChg chg="del">
            <ac:chgData name="Luca Congiu" userId="f2703dcca2bc319d" providerId="LiveId" clId="{610B0C6E-A672-4434-B8B8-6F6E878A9920}" dt="2019-05-12T19:57:57.050" v="21" actId="478"/>
            <ac:spMkLst>
              <pc:docMk/>
              <pc:sldMasterMk cId="1506542201" sldId="2147483684"/>
              <pc:sldLayoutMk cId="3455647092" sldId="2147483685"/>
              <ac:spMk id="4" creationId="{481D1B69-5097-43A4-AC77-9965E2F2668F}"/>
            </ac:spMkLst>
          </pc:spChg>
          <pc:spChg chg="del">
            <ac:chgData name="Luca Congiu" userId="f2703dcca2bc319d" providerId="LiveId" clId="{610B0C6E-A672-4434-B8B8-6F6E878A9920}" dt="2019-05-12T19:57:52.932" v="19" actId="478"/>
            <ac:spMkLst>
              <pc:docMk/>
              <pc:sldMasterMk cId="1506542201" sldId="2147483684"/>
              <pc:sldLayoutMk cId="3455647092" sldId="2147483685"/>
              <ac:spMk id="5" creationId="{136BDBA8-F776-40F9-AF9E-115F4C6CC561}"/>
            </ac:spMkLst>
          </pc:spChg>
          <pc:spChg chg="del">
            <ac:chgData name="Luca Congiu" userId="f2703dcca2bc319d" providerId="LiveId" clId="{610B0C6E-A672-4434-B8B8-6F6E878A9920}" dt="2019-05-12T19:57:55.619" v="20" actId="478"/>
            <ac:spMkLst>
              <pc:docMk/>
              <pc:sldMasterMk cId="1506542201" sldId="2147483684"/>
              <pc:sldLayoutMk cId="3455647092" sldId="2147483685"/>
              <ac:spMk id="6" creationId="{776547F8-490E-4CC7-918D-A463817673FC}"/>
            </ac:spMkLst>
          </pc:spChg>
          <pc:spChg chg="add del mod">
            <ac:chgData name="Luca Congiu" userId="f2703dcca2bc319d" providerId="LiveId" clId="{610B0C6E-A672-4434-B8B8-6F6E878A9920}" dt="2019-05-12T20:05:52.499" v="102" actId="478"/>
            <ac:spMkLst>
              <pc:docMk/>
              <pc:sldMasterMk cId="1506542201" sldId="2147483684"/>
              <pc:sldLayoutMk cId="3455647092" sldId="2147483685"/>
              <ac:spMk id="7" creationId="{2187FA74-BB0F-49CA-A786-880E28617F6E}"/>
            </ac:spMkLst>
          </pc:spChg>
          <pc:spChg chg="add del mod">
            <ac:chgData name="Luca Congiu" userId="f2703dcca2bc319d" providerId="LiveId" clId="{610B0C6E-A672-4434-B8B8-6F6E878A9920}" dt="2019-05-12T20:06:28.876" v="107" actId="1076"/>
            <ac:spMkLst>
              <pc:docMk/>
              <pc:sldMasterMk cId="1506542201" sldId="2147483684"/>
              <pc:sldLayoutMk cId="3455647092" sldId="2147483685"/>
              <ac:spMk id="8" creationId="{1B3740AF-E675-42BE-A189-ABCECA1A81AE}"/>
            </ac:spMkLst>
          </pc:spChg>
          <pc:spChg chg="add del mod">
            <ac:chgData name="Luca Congiu" userId="f2703dcca2bc319d" providerId="LiveId" clId="{610B0C6E-A672-4434-B8B8-6F6E878A9920}" dt="2019-05-12T20:05:48.288" v="101" actId="478"/>
            <ac:spMkLst>
              <pc:docMk/>
              <pc:sldMasterMk cId="1506542201" sldId="2147483684"/>
              <pc:sldLayoutMk cId="3455647092" sldId="2147483685"/>
              <ac:spMk id="9" creationId="{83D31708-A1D3-4D43-8745-EE8F0B384792}"/>
            </ac:spMkLst>
          </pc:spChg>
          <pc:spChg chg="add mod">
            <ac:chgData name="Luca Congiu" userId="f2703dcca2bc319d" providerId="LiveId" clId="{610B0C6E-A672-4434-B8B8-6F6E878A9920}" dt="2019-05-12T20:20:59.237" v="294" actId="20577"/>
            <ac:spMkLst>
              <pc:docMk/>
              <pc:sldMasterMk cId="1506542201" sldId="2147483684"/>
              <pc:sldLayoutMk cId="3455647092" sldId="2147483685"/>
              <ac:spMk id="10" creationId="{51E6DB1A-82C4-4D31-BAD7-53B0226442FB}"/>
            </ac:spMkLst>
          </pc:spChg>
          <pc:spChg chg="add mod">
            <ac:chgData name="Luca Congiu" userId="f2703dcca2bc319d" providerId="LiveId" clId="{610B0C6E-A672-4434-B8B8-6F6E878A9920}" dt="2019-05-12T20:06:25.621" v="106" actId="1076"/>
            <ac:spMkLst>
              <pc:docMk/>
              <pc:sldMasterMk cId="1506542201" sldId="2147483684"/>
              <pc:sldLayoutMk cId="3455647092" sldId="2147483685"/>
              <ac:spMk id="11" creationId="{9024054E-FC58-4A9F-88D6-B1508DD55DBB}"/>
            </ac:spMkLst>
          </pc:spChg>
          <pc:spChg chg="add mod">
            <ac:chgData name="Luca Congiu" userId="f2703dcca2bc319d" providerId="LiveId" clId="{610B0C6E-A672-4434-B8B8-6F6E878A9920}" dt="2019-05-12T20:07:09.526" v="131" actId="1076"/>
            <ac:spMkLst>
              <pc:docMk/>
              <pc:sldMasterMk cId="1506542201" sldId="2147483684"/>
              <pc:sldLayoutMk cId="3455647092" sldId="2147483685"/>
              <ac:spMk id="12" creationId="{9E73A9E7-9566-4807-80F0-C8A8ACDB8D9B}"/>
            </ac:spMkLst>
          </pc:spChg>
        </pc:sldLayoutChg>
        <pc:sldLayoutChg chg="del">
          <pc:chgData name="Luca Congiu" userId="f2703dcca2bc319d" providerId="LiveId" clId="{610B0C6E-A672-4434-B8B8-6F6E878A9920}" dt="2019-05-12T20:12:00.895" v="172" actId="2696"/>
          <pc:sldLayoutMkLst>
            <pc:docMk/>
            <pc:sldMasterMk cId="1506542201" sldId="2147483684"/>
            <pc:sldLayoutMk cId="3394690519" sldId="2147483686"/>
          </pc:sldLayoutMkLst>
        </pc:sldLayoutChg>
        <pc:sldLayoutChg chg="del">
          <pc:chgData name="Luca Congiu" userId="f2703dcca2bc319d" providerId="LiveId" clId="{610B0C6E-A672-4434-B8B8-6F6E878A9920}" dt="2019-05-12T20:12:00.917" v="173" actId="2696"/>
          <pc:sldLayoutMkLst>
            <pc:docMk/>
            <pc:sldMasterMk cId="1506542201" sldId="2147483684"/>
            <pc:sldLayoutMk cId="1390867019" sldId="2147483687"/>
          </pc:sldLayoutMkLst>
        </pc:sldLayoutChg>
        <pc:sldLayoutChg chg="del">
          <pc:chgData name="Luca Congiu" userId="f2703dcca2bc319d" providerId="LiveId" clId="{610B0C6E-A672-4434-B8B8-6F6E878A9920}" dt="2019-05-12T20:12:00.945" v="174" actId="2696"/>
          <pc:sldLayoutMkLst>
            <pc:docMk/>
            <pc:sldMasterMk cId="1506542201" sldId="2147483684"/>
            <pc:sldLayoutMk cId="3560992505" sldId="2147483688"/>
          </pc:sldLayoutMkLst>
        </pc:sldLayoutChg>
        <pc:sldLayoutChg chg="del">
          <pc:chgData name="Luca Congiu" userId="f2703dcca2bc319d" providerId="LiveId" clId="{610B0C6E-A672-4434-B8B8-6F6E878A9920}" dt="2019-05-12T20:12:00.958" v="175" actId="2696"/>
          <pc:sldLayoutMkLst>
            <pc:docMk/>
            <pc:sldMasterMk cId="1506542201" sldId="2147483684"/>
            <pc:sldLayoutMk cId="43078855" sldId="2147483689"/>
          </pc:sldLayoutMkLst>
        </pc:sldLayoutChg>
        <pc:sldLayoutChg chg="del">
          <pc:chgData name="Luca Congiu" userId="f2703dcca2bc319d" providerId="LiveId" clId="{610B0C6E-A672-4434-B8B8-6F6E878A9920}" dt="2019-05-12T20:12:00.970" v="176" actId="2696"/>
          <pc:sldLayoutMkLst>
            <pc:docMk/>
            <pc:sldMasterMk cId="1506542201" sldId="2147483684"/>
            <pc:sldLayoutMk cId="4106643079" sldId="2147483690"/>
          </pc:sldLayoutMkLst>
        </pc:sldLayoutChg>
        <pc:sldLayoutChg chg="del">
          <pc:chgData name="Luca Congiu" userId="f2703dcca2bc319d" providerId="LiveId" clId="{610B0C6E-A672-4434-B8B8-6F6E878A9920}" dt="2019-05-12T20:12:00.990" v="177" actId="2696"/>
          <pc:sldLayoutMkLst>
            <pc:docMk/>
            <pc:sldMasterMk cId="1506542201" sldId="2147483684"/>
            <pc:sldLayoutMk cId="134127915" sldId="2147483691"/>
          </pc:sldLayoutMkLst>
        </pc:sldLayoutChg>
        <pc:sldLayoutChg chg="del">
          <pc:chgData name="Luca Congiu" userId="f2703dcca2bc319d" providerId="LiveId" clId="{610B0C6E-A672-4434-B8B8-6F6E878A9920}" dt="2019-05-12T20:12:01.005" v="178" actId="2696"/>
          <pc:sldLayoutMkLst>
            <pc:docMk/>
            <pc:sldMasterMk cId="1506542201" sldId="2147483684"/>
            <pc:sldLayoutMk cId="547859669" sldId="2147483692"/>
          </pc:sldLayoutMkLst>
        </pc:sldLayoutChg>
        <pc:sldLayoutChg chg="del">
          <pc:chgData name="Luca Congiu" userId="f2703dcca2bc319d" providerId="LiveId" clId="{610B0C6E-A672-4434-B8B8-6F6E878A9920}" dt="2019-05-12T20:12:01.022" v="179" actId="2696"/>
          <pc:sldLayoutMkLst>
            <pc:docMk/>
            <pc:sldMasterMk cId="1506542201" sldId="2147483684"/>
            <pc:sldLayoutMk cId="2537510272" sldId="2147483693"/>
          </pc:sldLayoutMkLst>
        </pc:sldLayoutChg>
        <pc:sldLayoutChg chg="del">
          <pc:chgData name="Luca Congiu" userId="f2703dcca2bc319d" providerId="LiveId" clId="{610B0C6E-A672-4434-B8B8-6F6E878A9920}" dt="2019-05-12T20:12:01.040" v="180" actId="2696"/>
          <pc:sldLayoutMkLst>
            <pc:docMk/>
            <pc:sldMasterMk cId="1506542201" sldId="2147483684"/>
            <pc:sldLayoutMk cId="953794367" sldId="2147483694"/>
          </pc:sldLayoutMkLst>
        </pc:sldLayoutChg>
        <pc:sldLayoutChg chg="del">
          <pc:chgData name="Luca Congiu" userId="f2703dcca2bc319d" providerId="LiveId" clId="{610B0C6E-A672-4434-B8B8-6F6E878A9920}" dt="2019-05-12T20:12:01.046" v="181" actId="2696"/>
          <pc:sldLayoutMkLst>
            <pc:docMk/>
            <pc:sldMasterMk cId="1506542201" sldId="2147483684"/>
            <pc:sldLayoutMk cId="3304313267" sldId="2147483695"/>
          </pc:sldLayoutMkLst>
        </pc:sldLayoutChg>
        <pc:sldLayoutChg chg="addSp delSp modSp">
          <pc:chgData name="Luca Congiu" userId="f2703dcca2bc319d" providerId="LiveId" clId="{610B0C6E-A672-4434-B8B8-6F6E878A9920}" dt="2019-05-12T20:03:32.178" v="80" actId="1076"/>
          <pc:sldLayoutMkLst>
            <pc:docMk/>
            <pc:sldMasterMk cId="1506542201" sldId="2147483684"/>
            <pc:sldLayoutMk cId="3811772887" sldId="2147483696"/>
          </pc:sldLayoutMkLst>
          <pc:spChg chg="del">
            <ac:chgData name="Luca Congiu" userId="f2703dcca2bc319d" providerId="LiveId" clId="{610B0C6E-A672-4434-B8B8-6F6E878A9920}" dt="2019-05-12T20:02:45.929" v="75" actId="478"/>
            <ac:spMkLst>
              <pc:docMk/>
              <pc:sldMasterMk cId="1506542201" sldId="2147483684"/>
              <pc:sldLayoutMk cId="3811772887" sldId="2147483696"/>
              <ac:spMk id="2" creationId="{85261A4A-0804-4D7D-BD4F-26BDA50A7076}"/>
            </ac:spMkLst>
          </pc:spChg>
          <pc:picChg chg="add mod">
            <ac:chgData name="Luca Congiu" userId="f2703dcca2bc319d" providerId="LiveId" clId="{610B0C6E-A672-4434-B8B8-6F6E878A9920}" dt="2019-05-12T20:03:32.178" v="80" actId="1076"/>
            <ac:picMkLst>
              <pc:docMk/>
              <pc:sldMasterMk cId="1506542201" sldId="2147483684"/>
              <pc:sldLayoutMk cId="3811772887" sldId="2147483696"/>
              <ac:picMk id="4" creationId="{8B9FD137-DF97-44EB-B021-B781A4B2F56D}"/>
            </ac:picMkLst>
          </pc:picChg>
        </pc:sldLayoutChg>
        <pc:sldLayoutChg chg="addSp modSp">
          <pc:chgData name="Luca Congiu" userId="f2703dcca2bc319d" providerId="LiveId" clId="{610B0C6E-A672-4434-B8B8-6F6E878A9920}" dt="2019-05-12T20:13:17.744" v="193" actId="1076"/>
          <pc:sldLayoutMkLst>
            <pc:docMk/>
            <pc:sldMasterMk cId="1506542201" sldId="2147483684"/>
            <pc:sldLayoutMk cId="798812372" sldId="2147483697"/>
          </pc:sldLayoutMkLst>
          <pc:spChg chg="add mod">
            <ac:chgData name="Luca Congiu" userId="f2703dcca2bc319d" providerId="LiveId" clId="{610B0C6E-A672-4434-B8B8-6F6E878A9920}" dt="2019-05-12T20:08:45.794" v="142" actId="1076"/>
            <ac:spMkLst>
              <pc:docMk/>
              <pc:sldMasterMk cId="1506542201" sldId="2147483684"/>
              <pc:sldLayoutMk cId="798812372" sldId="2147483697"/>
              <ac:spMk id="3" creationId="{3BC52BE1-DA7B-4B4B-A750-43DC5BAFD8E7}"/>
            </ac:spMkLst>
          </pc:spChg>
          <pc:spChg chg="add mod">
            <ac:chgData name="Luca Congiu" userId="f2703dcca2bc319d" providerId="LiveId" clId="{610B0C6E-A672-4434-B8B8-6F6E878A9920}" dt="2019-05-12T20:13:17.744" v="193" actId="1076"/>
            <ac:spMkLst>
              <pc:docMk/>
              <pc:sldMasterMk cId="1506542201" sldId="2147483684"/>
              <pc:sldLayoutMk cId="798812372" sldId="2147483697"/>
              <ac:spMk id="5" creationId="{87C983A3-DC74-4C7F-BA9E-8FD9BACC7845}"/>
            </ac:spMkLst>
          </pc:spChg>
          <pc:spChg chg="add mod ord">
            <ac:chgData name="Luca Congiu" userId="f2703dcca2bc319d" providerId="LiveId" clId="{610B0C6E-A672-4434-B8B8-6F6E878A9920}" dt="2019-05-12T20:08:41.196" v="141" actId="1076"/>
            <ac:spMkLst>
              <pc:docMk/>
              <pc:sldMasterMk cId="1506542201" sldId="2147483684"/>
              <pc:sldLayoutMk cId="798812372" sldId="2147483697"/>
              <ac:spMk id="6" creationId="{C27300C4-421D-4405-87C1-01BBAA9D102A}"/>
            </ac:spMkLst>
          </pc:spChg>
          <pc:spChg chg="add mod">
            <ac:chgData name="Luca Congiu" userId="f2703dcca2bc319d" providerId="LiveId" clId="{610B0C6E-A672-4434-B8B8-6F6E878A9920}" dt="2019-05-12T20:08:50.138" v="143" actId="1076"/>
            <ac:spMkLst>
              <pc:docMk/>
              <pc:sldMasterMk cId="1506542201" sldId="2147483684"/>
              <pc:sldLayoutMk cId="798812372" sldId="2147483697"/>
              <ac:spMk id="7" creationId="{805D74D9-99C3-442C-94A0-2256DCB3A8AD}"/>
            </ac:spMkLst>
          </pc:spChg>
          <pc:picChg chg="mod ord">
            <ac:chgData name="Luca Congiu" userId="f2703dcca2bc319d" providerId="LiveId" clId="{610B0C6E-A672-4434-B8B8-6F6E878A9920}" dt="2019-05-12T20:07:36.388" v="137" actId="1076"/>
            <ac:picMkLst>
              <pc:docMk/>
              <pc:sldMasterMk cId="1506542201" sldId="2147483684"/>
              <pc:sldLayoutMk cId="798812372" sldId="2147483697"/>
              <ac:picMk id="4" creationId="{8B9FD137-DF97-44EB-B021-B781A4B2F56D}"/>
            </ac:picMkLst>
          </pc:picChg>
        </pc:sldLayoutChg>
        <pc:sldLayoutChg chg="addSp delSp modSp setBg">
          <pc:chgData name="Luca Congiu" userId="f2703dcca2bc319d" providerId="LiveId" clId="{610B0C6E-A672-4434-B8B8-6F6E878A9920}" dt="2019-05-12T20:12:40.067" v="182"/>
          <pc:sldLayoutMkLst>
            <pc:docMk/>
            <pc:sldMasterMk cId="1506542201" sldId="2147483684"/>
            <pc:sldLayoutMk cId="2049727950" sldId="2147483698"/>
          </pc:sldLayoutMkLst>
          <pc:spChg chg="del">
            <ac:chgData name="Luca Congiu" userId="f2703dcca2bc319d" providerId="LiveId" clId="{610B0C6E-A672-4434-B8B8-6F6E878A9920}" dt="2019-05-12T20:09:09.835" v="145" actId="478"/>
            <ac:spMkLst>
              <pc:docMk/>
              <pc:sldMasterMk cId="1506542201" sldId="2147483684"/>
              <pc:sldLayoutMk cId="2049727950" sldId="2147483698"/>
              <ac:spMk id="2" creationId="{EBF245B7-3695-4D8D-84DF-004493F806E9}"/>
            </ac:spMkLst>
          </pc:spChg>
          <pc:spChg chg="add mod">
            <ac:chgData name="Luca Congiu" userId="f2703dcca2bc319d" providerId="LiveId" clId="{610B0C6E-A672-4434-B8B8-6F6E878A9920}" dt="2019-05-12T20:11:40.659" v="171" actId="122"/>
            <ac:spMkLst>
              <pc:docMk/>
              <pc:sldMasterMk cId="1506542201" sldId="2147483684"/>
              <pc:sldLayoutMk cId="2049727950" sldId="2147483698"/>
              <ac:spMk id="4" creationId="{A6C10EFC-5B15-4541-BF67-29984B125E7D}"/>
            </ac:spMkLst>
          </pc:spChg>
          <pc:picChg chg="add mod">
            <ac:chgData name="Luca Congiu" userId="f2703dcca2bc319d" providerId="LiveId" clId="{610B0C6E-A672-4434-B8B8-6F6E878A9920}" dt="2019-05-12T20:10:53.505" v="160" actId="1076"/>
            <ac:picMkLst>
              <pc:docMk/>
              <pc:sldMasterMk cId="1506542201" sldId="2147483684"/>
              <pc:sldLayoutMk cId="2049727950" sldId="2147483698"/>
              <ac:picMk id="3" creationId="{10A40383-6BE9-4A38-84CE-E391022B5B46}"/>
            </ac:picMkLst>
          </pc:picChg>
        </pc:sldLayoutChg>
        <pc:sldLayoutChg chg="modSp">
          <pc:chgData name="Luca Congiu" userId="f2703dcca2bc319d" providerId="LiveId" clId="{610B0C6E-A672-4434-B8B8-6F6E878A9920}" dt="2019-05-12T20:09:57.240" v="154" actId="20577"/>
          <pc:sldLayoutMkLst>
            <pc:docMk/>
            <pc:sldMasterMk cId="1506542201" sldId="2147483684"/>
            <pc:sldLayoutMk cId="3057511357" sldId="2147483699"/>
          </pc:sldLayoutMkLst>
          <pc:spChg chg="mod">
            <ac:chgData name="Luca Congiu" userId="f2703dcca2bc319d" providerId="LiveId" clId="{610B0C6E-A672-4434-B8B8-6F6E878A9920}" dt="2019-05-12T20:09:57.240" v="154" actId="20577"/>
            <ac:spMkLst>
              <pc:docMk/>
              <pc:sldMasterMk cId="1506542201" sldId="2147483684"/>
              <pc:sldLayoutMk cId="3057511357" sldId="2147483699"/>
              <ac:spMk id="4" creationId="{6B34FBF1-8022-4793-BD04-5A3F2FAB2B51}"/>
            </ac:spMkLst>
          </pc:spChg>
        </pc:sldLayoutChg>
        <pc:sldLayoutChg chg="modSp">
          <pc:chgData name="Luca Congiu" userId="f2703dcca2bc319d" providerId="LiveId" clId="{610B0C6E-A672-4434-B8B8-6F6E878A9920}" dt="2019-05-12T20:34:27.077" v="404" actId="20577"/>
          <pc:sldLayoutMkLst>
            <pc:docMk/>
            <pc:sldMasterMk cId="1506542201" sldId="2147483684"/>
            <pc:sldLayoutMk cId="3929018980" sldId="2147483700"/>
          </pc:sldLayoutMkLst>
          <pc:spChg chg="mod">
            <ac:chgData name="Luca Congiu" userId="f2703dcca2bc319d" providerId="LiveId" clId="{610B0C6E-A672-4434-B8B8-6F6E878A9920}" dt="2019-05-12T20:34:27.077" v="404" actId="20577"/>
            <ac:spMkLst>
              <pc:docMk/>
              <pc:sldMasterMk cId="1506542201" sldId="2147483684"/>
              <pc:sldLayoutMk cId="3929018980" sldId="2147483700"/>
              <ac:spMk id="11" creationId="{00000000-0000-0000-0000-000000000000}"/>
            </ac:spMkLst>
          </pc:spChg>
        </pc:sldLayoutChg>
        <pc:sldLayoutChg chg="addSp modSp">
          <pc:chgData name="Luca Congiu" userId="f2703dcca2bc319d" providerId="LiveId" clId="{610B0C6E-A672-4434-B8B8-6F6E878A9920}" dt="2019-05-12T20:29:23.208" v="363" actId="14100"/>
          <pc:sldLayoutMkLst>
            <pc:docMk/>
            <pc:sldMasterMk cId="1506542201" sldId="2147483684"/>
            <pc:sldLayoutMk cId="3147678995" sldId="2147483701"/>
          </pc:sldLayoutMkLst>
          <pc:spChg chg="add mod">
            <ac:chgData name="Luca Congiu" userId="f2703dcca2bc319d" providerId="LiveId" clId="{610B0C6E-A672-4434-B8B8-6F6E878A9920}" dt="2019-05-12T20:29:23.208" v="363" actId="14100"/>
            <ac:spMkLst>
              <pc:docMk/>
              <pc:sldMasterMk cId="1506542201" sldId="2147483684"/>
              <pc:sldLayoutMk cId="3147678995" sldId="2147483701"/>
              <ac:spMk id="2" creationId="{E39836AA-E138-48A5-BA71-0DF9A3EA6287}"/>
            </ac:spMkLst>
          </pc:spChg>
        </pc:sldLayoutChg>
        <pc:sldLayoutChg chg="modSp">
          <pc:chgData name="Luca Congiu" userId="f2703dcca2bc319d" providerId="LiveId" clId="{610B0C6E-A672-4434-B8B8-6F6E878A9920}" dt="2019-05-12T20:16:48.323" v="269" actId="207"/>
          <pc:sldLayoutMkLst>
            <pc:docMk/>
            <pc:sldMasterMk cId="1506542201" sldId="2147483684"/>
            <pc:sldLayoutMk cId="20210373" sldId="2147483702"/>
          </pc:sldLayoutMkLst>
          <pc:spChg chg="mod">
            <ac:chgData name="Luca Congiu" userId="f2703dcca2bc319d" providerId="LiveId" clId="{610B0C6E-A672-4434-B8B8-6F6E878A9920}" dt="2019-05-12T20:16:48.323" v="269" actId="207"/>
            <ac:spMkLst>
              <pc:docMk/>
              <pc:sldMasterMk cId="1506542201" sldId="2147483684"/>
              <pc:sldLayoutMk cId="20210373" sldId="2147483702"/>
              <ac:spMk id="2" creationId="{E39836AA-E138-48A5-BA71-0DF9A3EA6287}"/>
            </ac:spMkLst>
          </pc:spChg>
        </pc:sldLayoutChg>
        <pc:sldLayoutChg chg="addSp delSp modSp setBg">
          <pc:chgData name="Luca Congiu" userId="f2703dcca2bc319d" providerId="LiveId" clId="{610B0C6E-A672-4434-B8B8-6F6E878A9920}" dt="2019-05-12T20:32:07.493" v="377" actId="403"/>
          <pc:sldLayoutMkLst>
            <pc:docMk/>
            <pc:sldMasterMk cId="1506542201" sldId="2147483684"/>
            <pc:sldLayoutMk cId="3872774172" sldId="2147483703"/>
          </pc:sldLayoutMkLst>
          <pc:spChg chg="mod">
            <ac:chgData name="Luca Congiu" userId="f2703dcca2bc319d" providerId="LiveId" clId="{610B0C6E-A672-4434-B8B8-6F6E878A9920}" dt="2019-05-12T20:18:21.534" v="270"/>
            <ac:spMkLst>
              <pc:docMk/>
              <pc:sldMasterMk cId="1506542201" sldId="2147483684"/>
              <pc:sldLayoutMk cId="3872774172" sldId="2147483703"/>
              <ac:spMk id="2" creationId="{9AA4FEEB-698F-4425-B0B5-04B44DD26685}"/>
            </ac:spMkLst>
          </pc:spChg>
          <pc:spChg chg="mod">
            <ac:chgData name="Luca Congiu" userId="f2703dcca2bc319d" providerId="LiveId" clId="{610B0C6E-A672-4434-B8B8-6F6E878A9920}" dt="2019-05-12T20:18:21.534" v="270"/>
            <ac:spMkLst>
              <pc:docMk/>
              <pc:sldMasterMk cId="1506542201" sldId="2147483684"/>
              <pc:sldLayoutMk cId="3872774172" sldId="2147483703"/>
              <ac:spMk id="3" creationId="{A808C588-861E-4776-BAF7-1915498CD4DA}"/>
            </ac:spMkLst>
          </pc:spChg>
          <pc:spChg chg="add del mod">
            <ac:chgData name="Luca Congiu" userId="f2703dcca2bc319d" providerId="LiveId" clId="{610B0C6E-A672-4434-B8B8-6F6E878A9920}" dt="2019-05-12T20:31:23.707" v="371"/>
            <ac:spMkLst>
              <pc:docMk/>
              <pc:sldMasterMk cId="1506542201" sldId="2147483684"/>
              <pc:sldLayoutMk cId="3872774172" sldId="2147483703"/>
              <ac:spMk id="4" creationId="{070A4C24-1E64-4903-B1E3-EA8C70CFE7AF}"/>
            </ac:spMkLst>
          </pc:spChg>
          <pc:spChg chg="add del">
            <ac:chgData name="Luca Congiu" userId="f2703dcca2bc319d" providerId="LiveId" clId="{610B0C6E-A672-4434-B8B8-6F6E878A9920}" dt="2019-05-12T20:18:46.290" v="273" actId="478"/>
            <ac:spMkLst>
              <pc:docMk/>
              <pc:sldMasterMk cId="1506542201" sldId="2147483684"/>
              <pc:sldLayoutMk cId="3872774172" sldId="2147483703"/>
              <ac:spMk id="5" creationId="{408D970D-D711-4C31-954B-7D87AFB7F6CF}"/>
            </ac:spMkLst>
          </pc:spChg>
          <pc:spChg chg="mod">
            <ac:chgData name="Luca Congiu" userId="f2703dcca2bc319d" providerId="LiveId" clId="{610B0C6E-A672-4434-B8B8-6F6E878A9920}" dt="2019-05-12T20:19:39.070" v="288" actId="20577"/>
            <ac:spMkLst>
              <pc:docMk/>
              <pc:sldMasterMk cId="1506542201" sldId="2147483684"/>
              <pc:sldLayoutMk cId="3872774172" sldId="2147483703"/>
              <ac:spMk id="6" creationId="{C7F748ED-3297-4773-9955-327DA3AD0B33}"/>
            </ac:spMkLst>
          </pc:spChg>
          <pc:spChg chg="add del mod ord">
            <ac:chgData name="Luca Congiu" userId="f2703dcca2bc319d" providerId="LiveId" clId="{610B0C6E-A672-4434-B8B8-6F6E878A9920}" dt="2019-05-12T20:19:31.773" v="281" actId="478"/>
            <ac:spMkLst>
              <pc:docMk/>
              <pc:sldMasterMk cId="1506542201" sldId="2147483684"/>
              <pc:sldLayoutMk cId="3872774172" sldId="2147483703"/>
              <ac:spMk id="8" creationId="{E1DAAA80-6043-412A-9D23-8119A4F018C5}"/>
            </ac:spMkLst>
          </pc:spChg>
          <pc:spChg chg="add">
            <ac:chgData name="Luca Congiu" userId="f2703dcca2bc319d" providerId="LiveId" clId="{610B0C6E-A672-4434-B8B8-6F6E878A9920}" dt="2019-05-12T20:19:32.705" v="282"/>
            <ac:spMkLst>
              <pc:docMk/>
              <pc:sldMasterMk cId="1506542201" sldId="2147483684"/>
              <pc:sldLayoutMk cId="3872774172" sldId="2147483703"/>
              <ac:spMk id="10" creationId="{72F75EAC-49A5-42C5-A41A-271C74B54F74}"/>
            </ac:spMkLst>
          </pc:spChg>
          <pc:spChg chg="add mod">
            <ac:chgData name="Luca Congiu" userId="f2703dcca2bc319d" providerId="LiveId" clId="{610B0C6E-A672-4434-B8B8-6F6E878A9920}" dt="2019-05-12T20:32:07.493" v="377" actId="403"/>
            <ac:spMkLst>
              <pc:docMk/>
              <pc:sldMasterMk cId="1506542201" sldId="2147483684"/>
              <pc:sldLayoutMk cId="3872774172" sldId="2147483703"/>
              <ac:spMk id="12" creationId="{C75428D7-6ACD-4F9B-9159-66E4F87F735F}"/>
            </ac:spMkLst>
          </pc:spChg>
          <pc:picChg chg="add del">
            <ac:chgData name="Luca Congiu" userId="f2703dcca2bc319d" providerId="LiveId" clId="{610B0C6E-A672-4434-B8B8-6F6E878A9920}" dt="2019-05-12T20:18:43.477" v="272" actId="478"/>
            <ac:picMkLst>
              <pc:docMk/>
              <pc:sldMasterMk cId="1506542201" sldId="2147483684"/>
              <pc:sldLayoutMk cId="3872774172" sldId="2147483703"/>
              <ac:picMk id="7" creationId="{EDF38C99-E146-4CD0-AE77-4B71D5716A0E}"/>
            </ac:picMkLst>
          </pc:picChg>
          <pc:picChg chg="add del">
            <ac:chgData name="Luca Congiu" userId="f2703dcca2bc319d" providerId="LiveId" clId="{610B0C6E-A672-4434-B8B8-6F6E878A9920}" dt="2019-05-12T20:18:51.896" v="275" actId="478"/>
            <ac:picMkLst>
              <pc:docMk/>
              <pc:sldMasterMk cId="1506542201" sldId="2147483684"/>
              <pc:sldLayoutMk cId="3872774172" sldId="2147483703"/>
              <ac:picMk id="9" creationId="{3E9358EB-3C18-419A-947D-6AE6D0487CF0}"/>
            </ac:picMkLst>
          </pc:picChg>
          <pc:picChg chg="add">
            <ac:chgData name="Luca Congiu" userId="f2703dcca2bc319d" providerId="LiveId" clId="{610B0C6E-A672-4434-B8B8-6F6E878A9920}" dt="2019-05-12T20:19:32.705" v="282"/>
            <ac:picMkLst>
              <pc:docMk/>
              <pc:sldMasterMk cId="1506542201" sldId="2147483684"/>
              <pc:sldLayoutMk cId="3872774172" sldId="2147483703"/>
              <ac:picMk id="11" creationId="{7BBDB68D-3EA1-4F6B-B91B-966B58B86802}"/>
            </ac:picMkLst>
          </pc:picChg>
        </pc:sldLayoutChg>
        <pc:sldLayoutChg chg="addSp modSp">
          <pc:chgData name="Luca Congiu" userId="f2703dcca2bc319d" providerId="LiveId" clId="{610B0C6E-A672-4434-B8B8-6F6E878A9920}" dt="2019-05-12T20:32:16.787" v="379"/>
          <pc:sldLayoutMkLst>
            <pc:docMk/>
            <pc:sldMasterMk cId="1506542201" sldId="2147483684"/>
            <pc:sldLayoutMk cId="779238613" sldId="2147483704"/>
          </pc:sldLayoutMkLst>
          <pc:spChg chg="mod">
            <ac:chgData name="Luca Congiu" userId="f2703dcca2bc319d" providerId="LiveId" clId="{610B0C6E-A672-4434-B8B8-6F6E878A9920}" dt="2019-05-12T20:22:12.740" v="303" actId="20577"/>
            <ac:spMkLst>
              <pc:docMk/>
              <pc:sldMasterMk cId="1506542201" sldId="2147483684"/>
              <pc:sldLayoutMk cId="779238613" sldId="2147483704"/>
              <ac:spMk id="6" creationId="{C7F748ED-3297-4773-9955-327DA3AD0B33}"/>
            </ac:spMkLst>
          </pc:spChg>
          <pc:spChg chg="add mod">
            <ac:chgData name="Luca Congiu" userId="f2703dcca2bc319d" providerId="LiveId" clId="{610B0C6E-A672-4434-B8B8-6F6E878A9920}" dt="2019-05-12T20:23:13.060" v="324" actId="27636"/>
            <ac:spMkLst>
              <pc:docMk/>
              <pc:sldMasterMk cId="1506542201" sldId="2147483684"/>
              <pc:sldLayoutMk cId="779238613" sldId="2147483704"/>
              <ac:spMk id="7" creationId="{8C83AD98-DC2D-414F-85A7-3B59E4D18FD3}"/>
            </ac:spMkLst>
          </pc:spChg>
          <pc:spChg chg="add">
            <ac:chgData name="Luca Congiu" userId="f2703dcca2bc319d" providerId="LiveId" clId="{610B0C6E-A672-4434-B8B8-6F6E878A9920}" dt="2019-05-12T20:32:16.787" v="379"/>
            <ac:spMkLst>
              <pc:docMk/>
              <pc:sldMasterMk cId="1506542201" sldId="2147483684"/>
              <pc:sldLayoutMk cId="779238613" sldId="2147483704"/>
              <ac:spMk id="8" creationId="{CD0B6E79-F9A8-427C-AAAD-533973D8E78E}"/>
            </ac:spMkLst>
          </pc:spChg>
        </pc:sldLayoutChg>
        <pc:sldLayoutChg chg="addSp modSp">
          <pc:chgData name="Luca Congiu" userId="f2703dcca2bc319d" providerId="LiveId" clId="{610B0C6E-A672-4434-B8B8-6F6E878A9920}" dt="2019-05-12T20:32:13.339" v="378"/>
          <pc:sldLayoutMkLst>
            <pc:docMk/>
            <pc:sldMasterMk cId="1506542201" sldId="2147483684"/>
            <pc:sldLayoutMk cId="2400484775" sldId="2147483705"/>
          </pc:sldLayoutMkLst>
          <pc:spChg chg="mod">
            <ac:chgData name="Luca Congiu" userId="f2703dcca2bc319d" providerId="LiveId" clId="{610B0C6E-A672-4434-B8B8-6F6E878A9920}" dt="2019-05-12T20:23:46.873" v="335" actId="20577"/>
            <ac:spMkLst>
              <pc:docMk/>
              <pc:sldMasterMk cId="1506542201" sldId="2147483684"/>
              <pc:sldLayoutMk cId="2400484775" sldId="2147483705"/>
              <ac:spMk id="6" creationId="{C7F748ED-3297-4773-9955-327DA3AD0B33}"/>
            </ac:spMkLst>
          </pc:spChg>
          <pc:spChg chg="add mod">
            <ac:chgData name="Luca Congiu" userId="f2703dcca2bc319d" providerId="LiveId" clId="{610B0C6E-A672-4434-B8B8-6F6E878A9920}" dt="2019-05-12T20:23:41.942" v="334" actId="122"/>
            <ac:spMkLst>
              <pc:docMk/>
              <pc:sldMasterMk cId="1506542201" sldId="2147483684"/>
              <pc:sldLayoutMk cId="2400484775" sldId="2147483705"/>
              <ac:spMk id="7" creationId="{8304AE0C-0056-49D9-A1BB-E5FD6B842774}"/>
            </ac:spMkLst>
          </pc:spChg>
          <pc:spChg chg="add">
            <ac:chgData name="Luca Congiu" userId="f2703dcca2bc319d" providerId="LiveId" clId="{610B0C6E-A672-4434-B8B8-6F6E878A9920}" dt="2019-05-12T20:32:13.339" v="378"/>
            <ac:spMkLst>
              <pc:docMk/>
              <pc:sldMasterMk cId="1506542201" sldId="2147483684"/>
              <pc:sldLayoutMk cId="2400484775" sldId="2147483705"/>
              <ac:spMk id="8" creationId="{8BBCFD4C-AEE9-4341-8F2A-49306A05990A}"/>
            </ac:spMkLst>
          </pc:spChg>
        </pc:sldLayoutChg>
        <pc:sldLayoutChg chg="addSp delSp modSp">
          <pc:chgData name="Luca Congiu" userId="f2703dcca2bc319d" providerId="LiveId" clId="{610B0C6E-A672-4434-B8B8-6F6E878A9920}" dt="2019-05-12T20:27:40.294" v="358"/>
          <pc:sldLayoutMkLst>
            <pc:docMk/>
            <pc:sldMasterMk cId="1506542201" sldId="2147483684"/>
            <pc:sldLayoutMk cId="3353300847" sldId="2147483707"/>
          </pc:sldLayoutMkLst>
          <pc:spChg chg="mod">
            <ac:chgData name="Luca Congiu" userId="f2703dcca2bc319d" providerId="LiveId" clId="{610B0C6E-A672-4434-B8B8-6F6E878A9920}" dt="2019-05-12T20:27:04.596" v="352" actId="14100"/>
            <ac:spMkLst>
              <pc:docMk/>
              <pc:sldMasterMk cId="1506542201" sldId="2147483684"/>
              <pc:sldLayoutMk cId="3353300847" sldId="2147483707"/>
              <ac:spMk id="3" creationId="{A808C588-861E-4776-BAF7-1915498CD4DA}"/>
            </ac:spMkLst>
          </pc:spChg>
          <pc:spChg chg="mod">
            <ac:chgData name="Luca Congiu" userId="f2703dcca2bc319d" providerId="LiveId" clId="{610B0C6E-A672-4434-B8B8-6F6E878A9920}" dt="2019-05-12T20:27:01.746" v="351" actId="14100"/>
            <ac:spMkLst>
              <pc:docMk/>
              <pc:sldMasterMk cId="1506542201" sldId="2147483684"/>
              <pc:sldLayoutMk cId="3353300847" sldId="2147483707"/>
              <ac:spMk id="6" creationId="{C7F748ED-3297-4773-9955-327DA3AD0B33}"/>
            </ac:spMkLst>
          </pc:spChg>
          <pc:spChg chg="del">
            <ac:chgData name="Luca Congiu" userId="f2703dcca2bc319d" providerId="LiveId" clId="{610B0C6E-A672-4434-B8B8-6F6E878A9920}" dt="2019-05-12T20:26:56.136" v="350" actId="478"/>
            <ac:spMkLst>
              <pc:docMk/>
              <pc:sldMasterMk cId="1506542201" sldId="2147483684"/>
              <pc:sldLayoutMk cId="3353300847" sldId="2147483707"/>
              <ac:spMk id="10" creationId="{72F75EAC-49A5-42C5-A41A-271C74B54F74}"/>
            </ac:spMkLst>
          </pc:spChg>
          <pc:picChg chg="add del mod">
            <ac:chgData name="Luca Congiu" userId="f2703dcca2bc319d" providerId="LiveId" clId="{610B0C6E-A672-4434-B8B8-6F6E878A9920}" dt="2019-05-12T20:27:39.554" v="357" actId="478"/>
            <ac:picMkLst>
              <pc:docMk/>
              <pc:sldMasterMk cId="1506542201" sldId="2147483684"/>
              <pc:sldLayoutMk cId="3353300847" sldId="2147483707"/>
              <ac:picMk id="5" creationId="{1C69EBF6-6F47-41D9-AAAC-9FCD6D4DCD02}"/>
            </ac:picMkLst>
          </pc:picChg>
          <pc:picChg chg="del">
            <ac:chgData name="Luca Congiu" userId="f2703dcca2bc319d" providerId="LiveId" clId="{610B0C6E-A672-4434-B8B8-6F6E878A9920}" dt="2019-05-12T20:27:07.798" v="353" actId="478"/>
            <ac:picMkLst>
              <pc:docMk/>
              <pc:sldMasterMk cId="1506542201" sldId="2147483684"/>
              <pc:sldLayoutMk cId="3353300847" sldId="2147483707"/>
              <ac:picMk id="11" creationId="{7BBDB68D-3EA1-4F6B-B91B-966B58B86802}"/>
            </ac:picMkLst>
          </pc:picChg>
          <pc:picChg chg="add">
            <ac:chgData name="Luca Congiu" userId="f2703dcca2bc319d" providerId="LiveId" clId="{610B0C6E-A672-4434-B8B8-6F6E878A9920}" dt="2019-05-12T20:27:40.294" v="358"/>
            <ac:picMkLst>
              <pc:docMk/>
              <pc:sldMasterMk cId="1506542201" sldId="2147483684"/>
              <pc:sldLayoutMk cId="3353300847" sldId="2147483707"/>
              <ac:picMk id="12" creationId="{5CB1FD4A-77C8-4549-A446-B69D33385EE3}"/>
            </ac:picMkLst>
          </pc:picChg>
        </pc:sldLayoutChg>
        <pc:sldLayoutChg chg="del">
          <pc:chgData name="Luca Congiu" userId="f2703dcca2bc319d" providerId="LiveId" clId="{610B0C6E-A672-4434-B8B8-6F6E878A9920}" dt="2019-05-12T20:26:45.490" v="349" actId="2696"/>
          <pc:sldLayoutMkLst>
            <pc:docMk/>
            <pc:sldMasterMk cId="1506542201" sldId="2147483684"/>
            <pc:sldLayoutMk cId="3732294256" sldId="2147483707"/>
          </pc:sldLayoutMkLst>
        </pc:sldLayoutChg>
      </pc:sldMasterChg>
      <pc:sldMasterChg chg="addSp delSp modSp">
        <pc:chgData name="Luca Congiu" userId="f2703dcca2bc319d" providerId="LiveId" clId="{610B0C6E-A672-4434-B8B8-6F6E878A9920}" dt="2019-05-12T20:28:06.353" v="361" actId="1076"/>
        <pc:sldMasterMkLst>
          <pc:docMk/>
          <pc:sldMasterMk cId="3940922668" sldId="2147483708"/>
        </pc:sldMasterMkLst>
        <pc:spChg chg="del">
          <ac:chgData name="Luca Congiu" userId="f2703dcca2bc319d" providerId="LiveId" clId="{610B0C6E-A672-4434-B8B8-6F6E878A9920}" dt="2019-05-12T20:27:59.909" v="359" actId="478"/>
          <ac:spMkLst>
            <pc:docMk/>
            <pc:sldMasterMk cId="3940922668" sldId="2147483708"/>
            <ac:spMk id="7" creationId="{B4F1C049-6E41-4F28-8D79-231F45AC5418}"/>
          </ac:spMkLst>
        </pc:spChg>
        <pc:picChg chg="add mod">
          <ac:chgData name="Luca Congiu" userId="f2703dcca2bc319d" providerId="LiveId" clId="{610B0C6E-A672-4434-B8B8-6F6E878A9920}" dt="2019-05-12T20:28:06.353" v="361" actId="1076"/>
          <ac:picMkLst>
            <pc:docMk/>
            <pc:sldMasterMk cId="3940922668" sldId="2147483708"/>
            <ac:picMk id="8" creationId="{CC7B11A8-B49B-4B10-A7C4-40A2FA2540ED}"/>
          </ac:picMkLst>
        </pc:picChg>
      </pc:sldMasterChg>
      <pc:sldMasterChg chg="modSp modSldLayout">
        <pc:chgData name="Luca Congiu" userId="f2703dcca2bc319d" providerId="LiveId" clId="{610B0C6E-A672-4434-B8B8-6F6E878A9920}" dt="2019-05-12T20:40:44.160" v="460" actId="14100"/>
        <pc:sldMasterMkLst>
          <pc:docMk/>
          <pc:sldMasterMk cId="3529241926" sldId="2147483720"/>
        </pc:sldMasterMkLst>
        <pc:spChg chg="mod">
          <ac:chgData name="Luca Congiu" userId="f2703dcca2bc319d" providerId="LiveId" clId="{610B0C6E-A672-4434-B8B8-6F6E878A9920}" dt="2019-05-12T20:37:18.678" v="418" actId="207"/>
          <ac:spMkLst>
            <pc:docMk/>
            <pc:sldMasterMk cId="3529241926" sldId="2147483720"/>
            <ac:spMk id="2" creationId="{193C5AD0-FE2E-4D86-A507-E86907BB18D5}"/>
          </ac:spMkLst>
        </pc:spChg>
        <pc:spChg chg="mod">
          <ac:chgData name="Luca Congiu" userId="f2703dcca2bc319d" providerId="LiveId" clId="{610B0C6E-A672-4434-B8B8-6F6E878A9920}" dt="2019-05-12T20:37:56.794" v="424" actId="14100"/>
          <ac:spMkLst>
            <pc:docMk/>
            <pc:sldMasterMk cId="3529241926" sldId="2147483720"/>
            <ac:spMk id="3" creationId="{C821791A-A567-4377-ABF1-F28ADCB7524D}"/>
          </ac:spMkLst>
        </pc:spChg>
        <pc:spChg chg="mod">
          <ac:chgData name="Luca Congiu" userId="f2703dcca2bc319d" providerId="LiveId" clId="{610B0C6E-A672-4434-B8B8-6F6E878A9920}" dt="2019-05-12T20:38:00.503" v="425" actId="14100"/>
          <ac:spMkLst>
            <pc:docMk/>
            <pc:sldMasterMk cId="3529241926" sldId="2147483720"/>
            <ac:spMk id="5" creationId="{4AF7A0EE-86E4-47D2-9966-E8417FAFE85C}"/>
          </ac:spMkLst>
        </pc:spChg>
        <pc:spChg chg="mod">
          <ac:chgData name="Luca Congiu" userId="f2703dcca2bc319d" providerId="LiveId" clId="{610B0C6E-A672-4434-B8B8-6F6E878A9920}" dt="2019-05-12T20:37:37.528" v="422" actId="14100"/>
          <ac:spMkLst>
            <pc:docMk/>
            <pc:sldMasterMk cId="3529241926" sldId="2147483720"/>
            <ac:spMk id="7" creationId="{B4F1C049-6E41-4F28-8D79-231F45AC5418}"/>
          </ac:spMkLst>
        </pc:spChg>
        <pc:picChg chg="mod">
          <ac:chgData name="Luca Congiu" userId="f2703dcca2bc319d" providerId="LiveId" clId="{610B0C6E-A672-4434-B8B8-6F6E878A9920}" dt="2019-05-12T20:37:43.008" v="423" actId="14100"/>
          <ac:picMkLst>
            <pc:docMk/>
            <pc:sldMasterMk cId="3529241926" sldId="2147483720"/>
            <ac:picMk id="9" creationId="{21EBF50F-5D1D-409E-88D8-03D976F8D979}"/>
          </ac:picMkLst>
        </pc:picChg>
        <pc:sldLayoutChg chg="modSp">
          <pc:chgData name="Luca Congiu" userId="f2703dcca2bc319d" providerId="LiveId" clId="{610B0C6E-A672-4434-B8B8-6F6E878A9920}" dt="2019-05-12T20:38:13.416" v="428" actId="14100"/>
          <pc:sldLayoutMkLst>
            <pc:docMk/>
            <pc:sldMasterMk cId="3529241926" sldId="2147483720"/>
            <pc:sldLayoutMk cId="1078812363" sldId="2147483721"/>
          </pc:sldLayoutMkLst>
          <pc:spChg chg="mod">
            <ac:chgData name="Luca Congiu" userId="f2703dcca2bc319d" providerId="LiveId" clId="{610B0C6E-A672-4434-B8B8-6F6E878A9920}" dt="2019-05-12T20:38:09.897" v="427" actId="14100"/>
            <ac:spMkLst>
              <pc:docMk/>
              <pc:sldMasterMk cId="3529241926" sldId="2147483720"/>
              <pc:sldLayoutMk cId="1078812363" sldId="2147483721"/>
              <ac:spMk id="2" creationId="{E81AC213-F388-4E21-98C4-36E6E89F2D9A}"/>
            </ac:spMkLst>
          </pc:spChg>
          <pc:spChg chg="mod">
            <ac:chgData name="Luca Congiu" userId="f2703dcca2bc319d" providerId="LiveId" clId="{610B0C6E-A672-4434-B8B8-6F6E878A9920}" dt="2019-05-12T20:38:13.416" v="428" actId="14100"/>
            <ac:spMkLst>
              <pc:docMk/>
              <pc:sldMasterMk cId="3529241926" sldId="2147483720"/>
              <pc:sldLayoutMk cId="1078812363" sldId="2147483721"/>
              <ac:spMk id="3" creationId="{2816E0C6-E17F-4FDB-8980-765ACC03A172}"/>
            </ac:spMkLst>
          </pc:spChg>
          <pc:spChg chg="mod">
            <ac:chgData name="Luca Congiu" userId="f2703dcca2bc319d" providerId="LiveId" clId="{610B0C6E-A672-4434-B8B8-6F6E878A9920}" dt="2019-05-12T20:38:05.939" v="426" actId="207"/>
            <ac:spMkLst>
              <pc:docMk/>
              <pc:sldMasterMk cId="3529241926" sldId="2147483720"/>
              <pc:sldLayoutMk cId="1078812363" sldId="2147483721"/>
              <ac:spMk id="9" creationId="{974020F4-9E0A-40BD-8784-A68D91CBF059}"/>
            </ac:spMkLst>
          </pc:spChg>
        </pc:sldLayoutChg>
        <pc:sldLayoutChg chg="modSp">
          <pc:chgData name="Luca Congiu" userId="f2703dcca2bc319d" providerId="LiveId" clId="{610B0C6E-A672-4434-B8B8-6F6E878A9920}" dt="2019-05-12T20:38:28.345" v="431" actId="14100"/>
          <pc:sldLayoutMkLst>
            <pc:docMk/>
            <pc:sldMasterMk cId="3529241926" sldId="2147483720"/>
            <pc:sldLayoutMk cId="526841696" sldId="2147483723"/>
          </pc:sldLayoutMkLst>
          <pc:spChg chg="mod">
            <ac:chgData name="Luca Congiu" userId="f2703dcca2bc319d" providerId="LiveId" clId="{610B0C6E-A672-4434-B8B8-6F6E878A9920}" dt="2019-05-12T20:38:25.072" v="430" actId="14100"/>
            <ac:spMkLst>
              <pc:docMk/>
              <pc:sldMasterMk cId="3529241926" sldId="2147483720"/>
              <pc:sldLayoutMk cId="526841696" sldId="2147483723"/>
              <ac:spMk id="2" creationId="{5360E1D9-830C-42E5-B43B-29DB0C744A32}"/>
            </ac:spMkLst>
          </pc:spChg>
          <pc:spChg chg="mod">
            <ac:chgData name="Luca Congiu" userId="f2703dcca2bc319d" providerId="LiveId" clId="{610B0C6E-A672-4434-B8B8-6F6E878A9920}" dt="2019-05-12T20:38:28.345" v="431" actId="14100"/>
            <ac:spMkLst>
              <pc:docMk/>
              <pc:sldMasterMk cId="3529241926" sldId="2147483720"/>
              <pc:sldLayoutMk cId="526841696" sldId="2147483723"/>
              <ac:spMk id="3" creationId="{59591FCF-D95B-487B-A7A1-F791F33EB6EB}"/>
            </ac:spMkLst>
          </pc:spChg>
          <pc:spChg chg="mod">
            <ac:chgData name="Luca Congiu" userId="f2703dcca2bc319d" providerId="LiveId" clId="{610B0C6E-A672-4434-B8B8-6F6E878A9920}" dt="2019-05-12T20:38:22.458" v="429" actId="207"/>
            <ac:spMkLst>
              <pc:docMk/>
              <pc:sldMasterMk cId="3529241926" sldId="2147483720"/>
              <pc:sldLayoutMk cId="526841696" sldId="2147483723"/>
              <ac:spMk id="8" creationId="{8C1A526D-BDB6-48B9-BE01-73554F395FF1}"/>
            </ac:spMkLst>
          </pc:spChg>
        </pc:sldLayoutChg>
        <pc:sldLayoutChg chg="modSp">
          <pc:chgData name="Luca Congiu" userId="f2703dcca2bc319d" providerId="LiveId" clId="{610B0C6E-A672-4434-B8B8-6F6E878A9920}" dt="2019-05-12T20:38:39.408" v="434" actId="14100"/>
          <pc:sldLayoutMkLst>
            <pc:docMk/>
            <pc:sldMasterMk cId="3529241926" sldId="2147483720"/>
            <pc:sldLayoutMk cId="3231010331" sldId="2147483724"/>
          </pc:sldLayoutMkLst>
          <pc:spChg chg="mod">
            <ac:chgData name="Luca Congiu" userId="f2703dcca2bc319d" providerId="LiveId" clId="{610B0C6E-A672-4434-B8B8-6F6E878A9920}" dt="2019-05-12T20:38:35.680" v="433" actId="14100"/>
            <ac:spMkLst>
              <pc:docMk/>
              <pc:sldMasterMk cId="3529241926" sldId="2147483720"/>
              <pc:sldLayoutMk cId="3231010331" sldId="2147483724"/>
              <ac:spMk id="3" creationId="{4DDB07BF-6C79-4467-ACB1-0767E3771EDC}"/>
            </ac:spMkLst>
          </pc:spChg>
          <pc:spChg chg="mod">
            <ac:chgData name="Luca Congiu" userId="f2703dcca2bc319d" providerId="LiveId" clId="{610B0C6E-A672-4434-B8B8-6F6E878A9920}" dt="2019-05-12T20:38:39.408" v="434" actId="14100"/>
            <ac:spMkLst>
              <pc:docMk/>
              <pc:sldMasterMk cId="3529241926" sldId="2147483720"/>
              <pc:sldLayoutMk cId="3231010331" sldId="2147483724"/>
              <ac:spMk id="4" creationId="{AA3F5DFD-F0C1-4DC6-875A-D8417FB428B1}"/>
            </ac:spMkLst>
          </pc:spChg>
        </pc:sldLayoutChg>
        <pc:sldLayoutChg chg="modSp">
          <pc:chgData name="Luca Congiu" userId="f2703dcca2bc319d" providerId="LiveId" clId="{610B0C6E-A672-4434-B8B8-6F6E878A9920}" dt="2019-05-12T20:39:03.697" v="440" actId="14100"/>
          <pc:sldLayoutMkLst>
            <pc:docMk/>
            <pc:sldMasterMk cId="3529241926" sldId="2147483720"/>
            <pc:sldLayoutMk cId="2166126975" sldId="2147483725"/>
          </pc:sldLayoutMkLst>
          <pc:spChg chg="mod">
            <ac:chgData name="Luca Congiu" userId="f2703dcca2bc319d" providerId="LiveId" clId="{610B0C6E-A672-4434-B8B8-6F6E878A9920}" dt="2019-05-12T20:38:54.104" v="436" actId="14100"/>
            <ac:spMkLst>
              <pc:docMk/>
              <pc:sldMasterMk cId="3529241926" sldId="2147483720"/>
              <pc:sldLayoutMk cId="2166126975" sldId="2147483725"/>
              <ac:spMk id="3" creationId="{28A0B334-5A2E-420D-B34F-0C59C82F6877}"/>
            </ac:spMkLst>
          </pc:spChg>
          <pc:spChg chg="mod">
            <ac:chgData name="Luca Congiu" userId="f2703dcca2bc319d" providerId="LiveId" clId="{610B0C6E-A672-4434-B8B8-6F6E878A9920}" dt="2019-05-12T20:38:58.752" v="438" actId="14100"/>
            <ac:spMkLst>
              <pc:docMk/>
              <pc:sldMasterMk cId="3529241926" sldId="2147483720"/>
              <pc:sldLayoutMk cId="2166126975" sldId="2147483725"/>
              <ac:spMk id="4" creationId="{F3888714-BC9E-4F0C-9BCB-271CD43D7529}"/>
            </ac:spMkLst>
          </pc:spChg>
          <pc:spChg chg="mod">
            <ac:chgData name="Luca Congiu" userId="f2703dcca2bc319d" providerId="LiveId" clId="{610B0C6E-A672-4434-B8B8-6F6E878A9920}" dt="2019-05-12T20:39:03.697" v="440" actId="14100"/>
            <ac:spMkLst>
              <pc:docMk/>
              <pc:sldMasterMk cId="3529241926" sldId="2147483720"/>
              <pc:sldLayoutMk cId="2166126975" sldId="2147483725"/>
              <ac:spMk id="5" creationId="{59DBCF60-51E3-49AF-B7E7-0E0D5D215F6E}"/>
            </ac:spMkLst>
          </pc:spChg>
          <pc:spChg chg="mod">
            <ac:chgData name="Luca Congiu" userId="f2703dcca2bc319d" providerId="LiveId" clId="{610B0C6E-A672-4434-B8B8-6F6E878A9920}" dt="2019-05-12T20:39:00.721" v="439" actId="14100"/>
            <ac:spMkLst>
              <pc:docMk/>
              <pc:sldMasterMk cId="3529241926" sldId="2147483720"/>
              <pc:sldLayoutMk cId="2166126975" sldId="2147483725"/>
              <ac:spMk id="6" creationId="{C5EE61DC-AAA5-4E2D-BF46-D00329A5C184}"/>
            </ac:spMkLst>
          </pc:spChg>
        </pc:sldLayoutChg>
        <pc:sldLayoutChg chg="addSp delSp modSp">
          <pc:chgData name="Luca Congiu" userId="f2703dcca2bc319d" providerId="LiveId" clId="{610B0C6E-A672-4434-B8B8-6F6E878A9920}" dt="2019-05-12T20:40:15.658" v="452" actId="27636"/>
          <pc:sldLayoutMkLst>
            <pc:docMk/>
            <pc:sldMasterMk cId="3529241926" sldId="2147483720"/>
            <pc:sldLayoutMk cId="1204125730" sldId="2147483728"/>
          </pc:sldLayoutMkLst>
          <pc:spChg chg="mod">
            <ac:chgData name="Luca Congiu" userId="f2703dcca2bc319d" providerId="LiveId" clId="{610B0C6E-A672-4434-B8B8-6F6E878A9920}" dt="2019-05-12T20:39:49.585" v="449" actId="14100"/>
            <ac:spMkLst>
              <pc:docMk/>
              <pc:sldMasterMk cId="3529241926" sldId="2147483720"/>
              <pc:sldLayoutMk cId="1204125730" sldId="2147483728"/>
              <ac:spMk id="2" creationId="{2E577963-0FD6-4635-A1A8-B7BCF35F3DB8}"/>
            </ac:spMkLst>
          </pc:spChg>
          <pc:spChg chg="mod">
            <ac:chgData name="Luca Congiu" userId="f2703dcca2bc319d" providerId="LiveId" clId="{610B0C6E-A672-4434-B8B8-6F6E878A9920}" dt="2019-05-12T20:39:44.553" v="447" actId="14100"/>
            <ac:spMkLst>
              <pc:docMk/>
              <pc:sldMasterMk cId="3529241926" sldId="2147483720"/>
              <pc:sldLayoutMk cId="1204125730" sldId="2147483728"/>
              <ac:spMk id="3" creationId="{A56285E0-D2CF-45EC-824F-708C57150102}"/>
            </ac:spMkLst>
          </pc:spChg>
          <pc:spChg chg="mod">
            <ac:chgData name="Luca Congiu" userId="f2703dcca2bc319d" providerId="LiveId" clId="{610B0C6E-A672-4434-B8B8-6F6E878A9920}" dt="2019-05-12T20:39:41.560" v="446" actId="14100"/>
            <ac:spMkLst>
              <pc:docMk/>
              <pc:sldMasterMk cId="3529241926" sldId="2147483720"/>
              <pc:sldLayoutMk cId="1204125730" sldId="2147483728"/>
              <ac:spMk id="4" creationId="{3085BD09-F8F1-4CF7-88B9-307E74D0BF7C}"/>
            </ac:spMkLst>
          </pc:spChg>
          <pc:spChg chg="del">
            <ac:chgData name="Luca Congiu" userId="f2703dcca2bc319d" providerId="LiveId" clId="{610B0C6E-A672-4434-B8B8-6F6E878A9920}" dt="2019-05-12T20:40:14.856" v="450" actId="478"/>
            <ac:spMkLst>
              <pc:docMk/>
              <pc:sldMasterMk cId="3529241926" sldId="2147483720"/>
              <pc:sldLayoutMk cId="1204125730" sldId="2147483728"/>
              <ac:spMk id="8" creationId="{88C52628-7CD8-4B9E-85F2-AA6D0F451AE1}"/>
            </ac:spMkLst>
          </pc:spChg>
          <pc:spChg chg="del mod">
            <ac:chgData name="Luca Congiu" userId="f2703dcca2bc319d" providerId="LiveId" clId="{610B0C6E-A672-4434-B8B8-6F6E878A9920}" dt="2019-05-12T20:39:23.225" v="442" actId="478"/>
            <ac:spMkLst>
              <pc:docMk/>
              <pc:sldMasterMk cId="3529241926" sldId="2147483720"/>
              <pc:sldLayoutMk cId="1204125730" sldId="2147483728"/>
              <ac:spMk id="9" creationId="{3F1D8162-967F-491C-8075-478356124555}"/>
            </ac:spMkLst>
          </pc:spChg>
          <pc:spChg chg="add mod">
            <ac:chgData name="Luca Congiu" userId="f2703dcca2bc319d" providerId="LiveId" clId="{610B0C6E-A672-4434-B8B8-6F6E878A9920}" dt="2019-05-12T20:40:15.658" v="452" actId="27636"/>
            <ac:spMkLst>
              <pc:docMk/>
              <pc:sldMasterMk cId="3529241926" sldId="2147483720"/>
              <pc:sldLayoutMk cId="1204125730" sldId="2147483728"/>
              <ac:spMk id="10" creationId="{79FE1DD2-21EE-470A-9002-2A465A11EC14}"/>
            </ac:spMkLst>
          </pc:spChg>
        </pc:sldLayoutChg>
        <pc:sldLayoutChg chg="addSp delSp modSp">
          <pc:chgData name="Luca Congiu" userId="f2703dcca2bc319d" providerId="LiveId" clId="{610B0C6E-A672-4434-B8B8-6F6E878A9920}" dt="2019-05-12T20:40:44.160" v="460" actId="14100"/>
          <pc:sldLayoutMkLst>
            <pc:docMk/>
            <pc:sldMasterMk cId="3529241926" sldId="2147483720"/>
            <pc:sldLayoutMk cId="3711681398" sldId="2147483729"/>
          </pc:sldLayoutMkLst>
          <pc:spChg chg="mod">
            <ac:chgData name="Luca Congiu" userId="f2703dcca2bc319d" providerId="LiveId" clId="{610B0C6E-A672-4434-B8B8-6F6E878A9920}" dt="2019-05-12T20:40:40.512" v="459" actId="14100"/>
            <ac:spMkLst>
              <pc:docMk/>
              <pc:sldMasterMk cId="3529241926" sldId="2147483720"/>
              <pc:sldLayoutMk cId="3711681398" sldId="2147483729"/>
              <ac:spMk id="2" creationId="{025C9793-0D22-47FF-B7AF-15663D5AAA52}"/>
            </ac:spMkLst>
          </pc:spChg>
          <pc:spChg chg="mod">
            <ac:chgData name="Luca Congiu" userId="f2703dcca2bc319d" providerId="LiveId" clId="{610B0C6E-A672-4434-B8B8-6F6E878A9920}" dt="2019-05-12T20:40:44.160" v="460" actId="14100"/>
            <ac:spMkLst>
              <pc:docMk/>
              <pc:sldMasterMk cId="3529241926" sldId="2147483720"/>
              <pc:sldLayoutMk cId="3711681398" sldId="2147483729"/>
              <ac:spMk id="3" creationId="{3CCCD409-2A98-495F-9E05-476EDBD282E4}"/>
            </ac:spMkLst>
          </pc:spChg>
          <pc:spChg chg="mod">
            <ac:chgData name="Luca Congiu" userId="f2703dcca2bc319d" providerId="LiveId" clId="{610B0C6E-A672-4434-B8B8-6F6E878A9920}" dt="2019-05-12T20:40:33.801" v="457" actId="14100"/>
            <ac:spMkLst>
              <pc:docMk/>
              <pc:sldMasterMk cId="3529241926" sldId="2147483720"/>
              <pc:sldLayoutMk cId="3711681398" sldId="2147483729"/>
              <ac:spMk id="4" creationId="{1B9D9E80-627A-4D17-9029-E14C8D64554E}"/>
            </ac:spMkLst>
          </pc:spChg>
          <pc:spChg chg="del">
            <ac:chgData name="Luca Congiu" userId="f2703dcca2bc319d" providerId="LiveId" clId="{610B0C6E-A672-4434-B8B8-6F6E878A9920}" dt="2019-05-12T20:40:24.336" v="453" actId="478"/>
            <ac:spMkLst>
              <pc:docMk/>
              <pc:sldMasterMk cId="3529241926" sldId="2147483720"/>
              <pc:sldLayoutMk cId="3711681398" sldId="2147483729"/>
              <ac:spMk id="8" creationId="{0BE16406-DCB4-4984-8046-F9EFFF081186}"/>
            </ac:spMkLst>
          </pc:spChg>
          <pc:spChg chg="del mod">
            <ac:chgData name="Luca Congiu" userId="f2703dcca2bc319d" providerId="LiveId" clId="{610B0C6E-A672-4434-B8B8-6F6E878A9920}" dt="2019-05-12T20:39:32.647" v="444" actId="478"/>
            <ac:spMkLst>
              <pc:docMk/>
              <pc:sldMasterMk cId="3529241926" sldId="2147483720"/>
              <pc:sldLayoutMk cId="3711681398" sldId="2147483729"/>
              <ac:spMk id="9" creationId="{E5B1B50D-5827-411C-8C68-4B6FEA76FB11}"/>
            </ac:spMkLst>
          </pc:spChg>
          <pc:spChg chg="add mod">
            <ac:chgData name="Luca Congiu" userId="f2703dcca2bc319d" providerId="LiveId" clId="{610B0C6E-A672-4434-B8B8-6F6E878A9920}" dt="2019-05-12T20:40:25.173" v="455" actId="27636"/>
            <ac:spMkLst>
              <pc:docMk/>
              <pc:sldMasterMk cId="3529241926" sldId="2147483720"/>
              <pc:sldLayoutMk cId="3711681398" sldId="2147483729"/>
              <ac:spMk id="10" creationId="{FFE944BF-EBE0-41F2-8211-C03DD2ED131E}"/>
            </ac:spMkLst>
          </pc:spChg>
        </pc:sldLayoutChg>
      </pc:sldMasterChg>
    </pc:docChg>
  </pc:docChgLst>
  <pc:docChgLst>
    <pc:chgData name="Riccardo Cappello" userId="97d54fbffe06a6e0" providerId="LiveId" clId="{60237B52-6CD9-442C-99E8-57D850E3C066}"/>
    <pc:docChg chg="undo modSld">
      <pc:chgData name="Riccardo Cappello" userId="97d54fbffe06a6e0" providerId="LiveId" clId="{60237B52-6CD9-442C-99E8-57D850E3C066}" dt="2019-11-29T14:51:11.668" v="161" actId="1038"/>
      <pc:docMkLst>
        <pc:docMk/>
      </pc:docMkLst>
      <pc:sldChg chg="addSp modSp">
        <pc:chgData name="Riccardo Cappello" userId="97d54fbffe06a6e0" providerId="LiveId" clId="{60237B52-6CD9-442C-99E8-57D850E3C066}" dt="2019-11-29T14:51:11.668" v="161" actId="1038"/>
        <pc:sldMkLst>
          <pc:docMk/>
          <pc:sldMk cId="4048011530" sldId="256"/>
        </pc:sldMkLst>
        <pc:spChg chg="mod">
          <ac:chgData name="Riccardo Cappello" userId="97d54fbffe06a6e0" providerId="LiveId" clId="{60237B52-6CD9-442C-99E8-57D850E3C066}" dt="2019-11-29T14:10:02.071" v="101" actId="164"/>
          <ac:spMkLst>
            <pc:docMk/>
            <pc:sldMk cId="4048011530" sldId="256"/>
            <ac:spMk id="5" creationId="{3137C72F-EC21-48CA-8FCC-55A238F007B0}"/>
          </ac:spMkLst>
        </pc:spChg>
        <pc:spChg chg="mod">
          <ac:chgData name="Riccardo Cappello" userId="97d54fbffe06a6e0" providerId="LiveId" clId="{60237B52-6CD9-442C-99E8-57D850E3C066}" dt="2019-11-29T14:50:50.553" v="128" actId="14100"/>
          <ac:spMkLst>
            <pc:docMk/>
            <pc:sldMk cId="4048011530" sldId="256"/>
            <ac:spMk id="10" creationId="{2A2655F9-A8F3-48C5-BC93-3F5FED93260D}"/>
          </ac:spMkLst>
        </pc:spChg>
        <pc:grpChg chg="add mod">
          <ac:chgData name="Riccardo Cappello" userId="97d54fbffe06a6e0" providerId="LiveId" clId="{60237B52-6CD9-442C-99E8-57D850E3C066}" dt="2019-11-29T14:51:11.668" v="161" actId="1038"/>
          <ac:grpSpMkLst>
            <pc:docMk/>
            <pc:sldMk cId="4048011530" sldId="256"/>
            <ac:grpSpMk id="2" creationId="{269A42F1-DC4E-4888-809D-2C1D8A5571BB}"/>
          </ac:grpSpMkLst>
        </pc:grpChg>
        <pc:picChg chg="mod">
          <ac:chgData name="Riccardo Cappello" userId="97d54fbffe06a6e0" providerId="LiveId" clId="{60237B52-6CD9-442C-99E8-57D850E3C066}" dt="2019-11-29T14:10:02.071" v="101" actId="164"/>
          <ac:picMkLst>
            <pc:docMk/>
            <pc:sldMk cId="4048011530" sldId="256"/>
            <ac:picMk id="6" creationId="{E9232DD7-F7EB-4723-B45F-9DB1B7270531}"/>
          </ac:picMkLst>
        </pc:picChg>
        <pc:picChg chg="mod">
          <ac:chgData name="Riccardo Cappello" userId="97d54fbffe06a6e0" providerId="LiveId" clId="{60237B52-6CD9-442C-99E8-57D850E3C066}" dt="2019-11-29T14:10:02.071" v="101" actId="164"/>
          <ac:picMkLst>
            <pc:docMk/>
            <pc:sldMk cId="4048011530" sldId="256"/>
            <ac:picMk id="7" creationId="{D26C8629-74B8-40C6-9B31-59EE1FEBFF31}"/>
          </ac:picMkLst>
        </pc:picChg>
        <pc:picChg chg="mod">
          <ac:chgData name="Riccardo Cappello" userId="97d54fbffe06a6e0" providerId="LiveId" clId="{60237B52-6CD9-442C-99E8-57D850E3C066}" dt="2019-11-29T14:10:02.071" v="101" actId="164"/>
          <ac:picMkLst>
            <pc:docMk/>
            <pc:sldMk cId="4048011530" sldId="256"/>
            <ac:picMk id="8" creationId="{EA93B53A-422E-4054-88AE-6F2B51D57C5F}"/>
          </ac:picMkLst>
        </pc:picChg>
        <pc:picChg chg="mod">
          <ac:chgData name="Riccardo Cappello" userId="97d54fbffe06a6e0" providerId="LiveId" clId="{60237B52-6CD9-442C-99E8-57D850E3C066}" dt="2019-11-29T14:10:02.071" v="101" actId="164"/>
          <ac:picMkLst>
            <pc:docMk/>
            <pc:sldMk cId="4048011530" sldId="256"/>
            <ac:picMk id="9" creationId="{3375AC9F-9848-4807-9B3F-F670122EC0B2}"/>
          </ac:picMkLst>
        </pc:picChg>
      </pc:sldChg>
      <pc:sldChg chg="modSp">
        <pc:chgData name="Riccardo Cappello" userId="97d54fbffe06a6e0" providerId="LiveId" clId="{60237B52-6CD9-442C-99E8-57D850E3C066}" dt="2019-11-29T14:08:42.502" v="40" actId="20577"/>
        <pc:sldMkLst>
          <pc:docMk/>
          <pc:sldMk cId="3417245344" sldId="260"/>
        </pc:sldMkLst>
        <pc:spChg chg="mod">
          <ac:chgData name="Riccardo Cappello" userId="97d54fbffe06a6e0" providerId="LiveId" clId="{60237B52-6CD9-442C-99E8-57D850E3C066}" dt="2019-11-29T14:08:42.502" v="40" actId="20577"/>
          <ac:spMkLst>
            <pc:docMk/>
            <pc:sldMk cId="3417245344" sldId="260"/>
            <ac:spMk id="2" creationId="{E930828C-9A30-4F4F-9B1D-41435CCCA054}"/>
          </ac:spMkLst>
        </pc:spChg>
      </pc:sldChg>
      <pc:sldChg chg="modTransition">
        <pc:chgData name="Riccardo Cappello" userId="97d54fbffe06a6e0" providerId="LiveId" clId="{60237B52-6CD9-442C-99E8-57D850E3C066}" dt="2019-11-29T14:10:50.682" v="103"/>
        <pc:sldMkLst>
          <pc:docMk/>
          <pc:sldMk cId="3575452940"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317499-37B6-4FF5-BDE3-9A80420AFB92}" type="datetimeFigureOut">
              <a:rPr lang="it-IT" smtClean="0"/>
              <a:t>28/11/2019</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D480A7-3962-457B-A1CF-D5A9DD36C767}" type="slidenum">
              <a:rPr lang="it-IT" smtClean="0"/>
              <a:t>‹#›</a:t>
            </a:fld>
            <a:endParaRPr lang="it-IT"/>
          </a:p>
        </p:txBody>
      </p:sp>
    </p:spTree>
    <p:extLst>
      <p:ext uri="{BB962C8B-B14F-4D97-AF65-F5344CB8AC3E}">
        <p14:creationId xmlns:p14="http://schemas.microsoft.com/office/powerpoint/2010/main" val="737077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457200" defTabSz="932563">
              <a:spcAft>
                <a:spcPts val="1199"/>
              </a:spcAft>
              <a:buSzPct val="90000"/>
              <a:buFont typeface="Arial" panose="020B0604020202020204" pitchFamily="34" charset="0"/>
              <a:buChar char="•"/>
            </a:pPr>
            <a:r>
              <a:rPr lang="en-US" sz="900" dirty="0">
                <a:solidFill>
                  <a:srgbClr val="FF0000"/>
                </a:solidFill>
                <a:latin typeface="Segoe UI Light"/>
              </a:rPr>
              <a:t>Azure Search feature</a:t>
            </a:r>
            <a:r>
              <a:rPr lang="en-US" sz="900" dirty="0">
                <a:solidFill>
                  <a:srgbClr val="434343"/>
                </a:solidFill>
                <a:latin typeface="Segoe UI Light"/>
              </a:rPr>
              <a:t>, Announced in May 2018 (MS Build)</a:t>
            </a:r>
          </a:p>
          <a:p>
            <a:pPr marL="457200" lvl="0" indent="-457200" defTabSz="932563">
              <a:spcAft>
                <a:spcPts val="1199"/>
              </a:spcAft>
              <a:buSzPct val="90000"/>
              <a:buFont typeface="Arial" panose="020B0604020202020204" pitchFamily="34" charset="0"/>
              <a:buChar char="•"/>
            </a:pPr>
            <a:r>
              <a:rPr lang="en-US" sz="900" dirty="0">
                <a:solidFill>
                  <a:srgbClr val="434343"/>
                </a:solidFill>
                <a:latin typeface="Segoe UI Light"/>
              </a:rPr>
              <a:t>It uses AI to create searchable metadata, transforming unstructured data into information</a:t>
            </a:r>
          </a:p>
          <a:p>
            <a:pPr marL="457200" indent="-457200" defTabSz="932563">
              <a:spcAft>
                <a:spcPts val="1199"/>
              </a:spcAft>
              <a:buSzPct val="90000"/>
              <a:buFont typeface="Arial" panose="020B0604020202020204" pitchFamily="34" charset="0"/>
              <a:buChar char="•"/>
            </a:pPr>
            <a:r>
              <a:rPr lang="en-US" sz="900" dirty="0">
                <a:solidFill>
                  <a:srgbClr val="434343"/>
                </a:solidFill>
                <a:latin typeface="Segoe UI Light"/>
              </a:rPr>
              <a:t>Data Enrichment =! Data Integration. Original data isn’t moved, changed or copied</a:t>
            </a:r>
          </a:p>
          <a:p>
            <a:pPr marL="457200" indent="-457200" defTabSz="932563">
              <a:spcAft>
                <a:spcPts val="1199"/>
              </a:spcAft>
              <a:buSzPct val="90000"/>
              <a:buFont typeface="Arial" panose="020B0604020202020204" pitchFamily="34" charset="0"/>
              <a:buChar char="•"/>
            </a:pPr>
            <a:r>
              <a:rPr lang="en-US" sz="900" dirty="0">
                <a:solidFill>
                  <a:srgbClr val="434343"/>
                </a:solidFill>
                <a:latin typeface="Segoe UI Light"/>
              </a:rPr>
              <a:t>Results are always loaded into an Azure Search Index</a:t>
            </a:r>
          </a:p>
          <a:p>
            <a:pPr marL="457200" indent="-457200" defTabSz="932563">
              <a:spcAft>
                <a:spcPts val="1199"/>
              </a:spcAft>
              <a:buSzPct val="90000"/>
              <a:buFont typeface="Arial" panose="020B0604020202020204" pitchFamily="34" charset="0"/>
              <a:buChar char="•"/>
            </a:pPr>
            <a:r>
              <a:rPr lang="en-US" sz="900" dirty="0">
                <a:solidFill>
                  <a:srgbClr val="434343"/>
                </a:solidFill>
                <a:latin typeface="Segoe UI Light"/>
              </a:rPr>
              <a:t>10+ regions, including South Central US, West Europe, North Europe, Brazil South, and Southeast Asia</a:t>
            </a:r>
          </a:p>
          <a:p>
            <a:pPr marL="457200" indent="-457200" defTabSz="932563">
              <a:spcAft>
                <a:spcPts val="1199"/>
              </a:spcAft>
              <a:buSzPct val="90000"/>
              <a:buFont typeface="Arial" panose="020B0604020202020204" pitchFamily="34" charset="0"/>
              <a:buChar char="•"/>
            </a:pPr>
            <a:r>
              <a:rPr lang="en-US" sz="900" dirty="0">
                <a:solidFill>
                  <a:srgbClr val="434343"/>
                </a:solidFill>
                <a:latin typeface="Segoe UI Light"/>
              </a:rPr>
              <a:t>Azure Search Cost + Cost per image + Cost per Cognitive Service used</a:t>
            </a:r>
          </a:p>
          <a:p>
            <a:pPr marL="457200" indent="-457200" defTabSz="932563">
              <a:spcAft>
                <a:spcPts val="1199"/>
              </a:spcAft>
              <a:buSzPct val="90000"/>
              <a:buFont typeface="Arial" panose="020B0604020202020204" pitchFamily="34" charset="0"/>
              <a:buChar char="•"/>
            </a:pPr>
            <a:r>
              <a:rPr lang="en-US" sz="900" b="1" dirty="0">
                <a:solidFill>
                  <a:srgbClr val="FF0000"/>
                </a:solidFill>
                <a:latin typeface="Segoe UI Light"/>
              </a:rPr>
              <a:t>OR </a:t>
            </a:r>
            <a:r>
              <a:rPr lang="en-US" sz="900" dirty="0">
                <a:solidFill>
                  <a:srgbClr val="434343"/>
                </a:solidFill>
                <a:latin typeface="Segoe UI Light"/>
              </a:rPr>
              <a:t>Azure Search Cost + Free up to 20 documents per day</a:t>
            </a:r>
          </a:p>
          <a:p>
            <a:pPr marL="457200" indent="-457200" defTabSz="932563">
              <a:spcAft>
                <a:spcPts val="1199"/>
              </a:spcAft>
              <a:buSzPct val="90000"/>
              <a:buFont typeface="Arial" panose="020B0604020202020204" pitchFamily="34" charset="0"/>
              <a:buChar char="•"/>
            </a:pPr>
            <a:endParaRPr lang="en-US" sz="900" dirty="0">
              <a:solidFill>
                <a:srgbClr val="434343"/>
              </a:solidFill>
              <a:latin typeface="Segoe UI Light"/>
            </a:endParaRPr>
          </a:p>
          <a:p>
            <a:pPr marL="457200" indent="-457200" defTabSz="932563">
              <a:spcAft>
                <a:spcPts val="1199"/>
              </a:spcAft>
              <a:buSzPct val="90000"/>
              <a:buFont typeface="Arial" panose="020B0604020202020204" pitchFamily="34" charset="0"/>
              <a:buChar char="•"/>
            </a:pPr>
            <a:r>
              <a:rPr lang="en-US" dirty="0">
                <a:effectLst/>
              </a:rPr>
              <a:t>Document cracking:</a:t>
            </a:r>
            <a:r>
              <a:rPr lang="en-US" dirty="0"/>
              <a:t> </a:t>
            </a:r>
            <a:r>
              <a:rPr lang="en-US" dirty="0">
                <a:effectLst/>
              </a:rPr>
              <a:t>The process of extracting or creating text content from non-text sources during indexing. Optical character recognition (OCR) is an example, but generally it refers to core indexer functionality as the indexer extracts content from application files. The data source providing source file location, and the indexer definition providing field mappings, are both key factors in document cracking.</a:t>
            </a:r>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C601B9-5273-467A-8E48-EC9939578C8F}"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11/28/2019 7:12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8973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9C601B9-5273-467A-8E48-EC9939578C8F}"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11/28/2019 7:12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61095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9C601B9-5273-467A-8E48-EC9939578C8F}"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11/28/2019 7:12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11186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1AC213-F388-4E21-98C4-36E6E89F2D9A}"/>
              </a:ext>
            </a:extLst>
          </p:cNvPr>
          <p:cNvSpPr>
            <a:spLocks noGrp="1"/>
          </p:cNvSpPr>
          <p:nvPr>
            <p:ph type="ctrTitle"/>
          </p:nvPr>
        </p:nvSpPr>
        <p:spPr>
          <a:xfrm>
            <a:off x="1523999" y="1600200"/>
            <a:ext cx="10258698" cy="2387600"/>
          </a:xfrm>
        </p:spPr>
        <p:txBody>
          <a:bodyPr anchor="ctr"/>
          <a:lstStyle>
            <a:lvl1pPr algn="ctr">
              <a:defRPr sz="4400">
                <a:latin typeface="+mn-lt"/>
              </a:defRPr>
            </a:lvl1pPr>
          </a:lstStyle>
          <a:p>
            <a:r>
              <a:rPr lang="it-IT" dirty="0"/>
              <a:t>Fare clic per modificare lo stile del titolo dello schema</a:t>
            </a:r>
          </a:p>
        </p:txBody>
      </p:sp>
      <p:sp>
        <p:nvSpPr>
          <p:cNvPr id="3" name="Sottotitolo 2">
            <a:extLst>
              <a:ext uri="{FF2B5EF4-FFF2-40B4-BE49-F238E27FC236}">
                <a16:creationId xmlns:a16="http://schemas.microsoft.com/office/drawing/2014/main" id="{2816E0C6-E17F-4FDB-8980-765ACC03A172}"/>
              </a:ext>
            </a:extLst>
          </p:cNvPr>
          <p:cNvSpPr>
            <a:spLocks noGrp="1"/>
          </p:cNvSpPr>
          <p:nvPr>
            <p:ph type="subTitle" idx="1"/>
          </p:nvPr>
        </p:nvSpPr>
        <p:spPr>
          <a:xfrm>
            <a:off x="1523999" y="4344194"/>
            <a:ext cx="10258697"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A79011E-D390-43E9-A2A7-33EA50B34A2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D52116E-899F-443D-9DAC-ADEC6441CF29}"/>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974020F4-9E0A-40BD-8784-A68D91CBF059}"/>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a:t>Fare clic per modificare lo stile del titolo </a:t>
            </a:r>
            <a:endParaRPr lang="it-IT" dirty="0"/>
          </a:p>
        </p:txBody>
      </p:sp>
    </p:spTree>
    <p:extLst>
      <p:ext uri="{BB962C8B-B14F-4D97-AF65-F5344CB8AC3E}">
        <p14:creationId xmlns:p14="http://schemas.microsoft.com/office/powerpoint/2010/main" val="480192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olo e testo verticale">
    <p:spTree>
      <p:nvGrpSpPr>
        <p:cNvPr id="1" name=""/>
        <p:cNvGrpSpPr/>
        <p:nvPr/>
      </p:nvGrpSpPr>
      <p:grpSpPr>
        <a:xfrm>
          <a:off x="0" y="0"/>
          <a:ext cx="0" cy="0"/>
          <a:chOff x="0" y="0"/>
          <a:chExt cx="0" cy="0"/>
        </a:xfrm>
      </p:grpSpPr>
      <p:sp>
        <p:nvSpPr>
          <p:cNvPr id="3" name="Segnaposto testo verticale 2">
            <a:extLst>
              <a:ext uri="{FF2B5EF4-FFF2-40B4-BE49-F238E27FC236}">
                <a16:creationId xmlns:a16="http://schemas.microsoft.com/office/drawing/2014/main" id="{8F76DF86-3239-4301-B70B-A13C8ABA856A}"/>
              </a:ext>
            </a:extLst>
          </p:cNvPr>
          <p:cNvSpPr>
            <a:spLocks noGrp="1"/>
          </p:cNvSpPr>
          <p:nvPr>
            <p:ph type="body" orient="vert" idx="1"/>
          </p:nvPr>
        </p:nvSpPr>
        <p:spPr/>
        <p:txBody>
          <a:bodyPr vert="eaVert"/>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DA96C9C4-33F1-4020-8250-3D1B97B5C41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AAD5C8DC-1645-450C-9B4E-D669ED3CB47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A3481035-E8B5-4DD5-8880-5DE2CCECAFAE}"/>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1755338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3D8386C-D3E1-4E69-B768-5BEB28C40A40}"/>
              </a:ext>
            </a:extLst>
          </p:cNvPr>
          <p:cNvSpPr>
            <a:spLocks noGrp="1"/>
          </p:cNvSpPr>
          <p:nvPr>
            <p:ph type="title" orient="vert"/>
          </p:nvPr>
        </p:nvSpPr>
        <p:spPr>
          <a:xfrm>
            <a:off x="9153797" y="1554479"/>
            <a:ext cx="2628900" cy="4622484"/>
          </a:xfrm>
        </p:spPr>
        <p:txBody>
          <a:bodyPr vert="eaVert"/>
          <a:lstStyle>
            <a:lvl1pPr>
              <a:defRPr>
                <a:solidFill>
                  <a:srgbClr val="0B78BD"/>
                </a:solidFill>
              </a:defRPr>
            </a:lvl1pPr>
          </a:lstStyle>
          <a:p>
            <a:r>
              <a:rPr lang="it-IT" dirty="0"/>
              <a:t>Fare clic per modificare lo stile del titolo dello schema</a:t>
            </a:r>
          </a:p>
        </p:txBody>
      </p:sp>
      <p:sp>
        <p:nvSpPr>
          <p:cNvPr id="3" name="Segnaposto testo verticale 2">
            <a:extLst>
              <a:ext uri="{FF2B5EF4-FFF2-40B4-BE49-F238E27FC236}">
                <a16:creationId xmlns:a16="http://schemas.microsoft.com/office/drawing/2014/main" id="{7640F96A-A1E5-4D89-80FC-898C746DECAF}"/>
              </a:ext>
            </a:extLst>
          </p:cNvPr>
          <p:cNvSpPr>
            <a:spLocks noGrp="1"/>
          </p:cNvSpPr>
          <p:nvPr>
            <p:ph type="body" orient="vert" idx="1"/>
          </p:nvPr>
        </p:nvSpPr>
        <p:spPr>
          <a:xfrm>
            <a:off x="1619793" y="1554479"/>
            <a:ext cx="7534003" cy="4622483"/>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661DD45-3A69-404E-8FF2-1C4D2905171F}"/>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7303782C-43DE-45B5-A0FE-964602A910B7}"/>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9EE02F72-0479-433E-8790-EFB53CB0BF09}"/>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a:t>Fare clic per modificare lo stile del titolo </a:t>
            </a:r>
            <a:endParaRPr lang="it-IT" dirty="0"/>
          </a:p>
        </p:txBody>
      </p:sp>
    </p:spTree>
    <p:extLst>
      <p:ext uri="{BB962C8B-B14F-4D97-AF65-F5344CB8AC3E}">
        <p14:creationId xmlns:p14="http://schemas.microsoft.com/office/powerpoint/2010/main" val="1052932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1AC213-F388-4E21-98C4-36E6E89F2D9A}"/>
              </a:ext>
            </a:extLst>
          </p:cNvPr>
          <p:cNvSpPr>
            <a:spLocks noGrp="1"/>
          </p:cNvSpPr>
          <p:nvPr>
            <p:ph type="ctrTitle"/>
          </p:nvPr>
        </p:nvSpPr>
        <p:spPr>
          <a:xfrm>
            <a:off x="576776" y="1600200"/>
            <a:ext cx="11205921" cy="2387600"/>
          </a:xfrm>
        </p:spPr>
        <p:txBody>
          <a:bodyPr anchor="ctr"/>
          <a:lstStyle>
            <a:lvl1pPr algn="ctr">
              <a:defRPr sz="4400">
                <a:latin typeface="+mn-lt"/>
              </a:defRPr>
            </a:lvl1pPr>
          </a:lstStyle>
          <a:p>
            <a:r>
              <a:rPr lang="it-IT" dirty="0"/>
              <a:t>Fare clic per modificare lo stile del titolo dello schema</a:t>
            </a:r>
          </a:p>
        </p:txBody>
      </p:sp>
      <p:sp>
        <p:nvSpPr>
          <p:cNvPr id="3" name="Sottotitolo 2">
            <a:extLst>
              <a:ext uri="{FF2B5EF4-FFF2-40B4-BE49-F238E27FC236}">
                <a16:creationId xmlns:a16="http://schemas.microsoft.com/office/drawing/2014/main" id="{2816E0C6-E17F-4FDB-8980-765ACC03A172}"/>
              </a:ext>
            </a:extLst>
          </p:cNvPr>
          <p:cNvSpPr>
            <a:spLocks noGrp="1"/>
          </p:cNvSpPr>
          <p:nvPr>
            <p:ph type="subTitle" idx="1"/>
          </p:nvPr>
        </p:nvSpPr>
        <p:spPr>
          <a:xfrm>
            <a:off x="576775" y="4344194"/>
            <a:ext cx="11205921"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A79011E-D390-43E9-A2A7-33EA50B34A2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D52116E-899F-443D-9DAC-ADEC6441CF29}"/>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974020F4-9E0A-40BD-8784-A68D91CBF059}"/>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chemeClr val="bg1"/>
                </a:solidFill>
              </a:rPr>
              <a:t>Fare clic per modificare lo stile del titolo </a:t>
            </a:r>
          </a:p>
        </p:txBody>
      </p:sp>
    </p:spTree>
    <p:extLst>
      <p:ext uri="{BB962C8B-B14F-4D97-AF65-F5344CB8AC3E}">
        <p14:creationId xmlns:p14="http://schemas.microsoft.com/office/powerpoint/2010/main" val="1078812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24B6594-436E-4CB3-AD0B-3DF1CF78567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B579950-EAE6-44C5-8A5A-B17F721DAEB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BD6E3443-EB60-437C-AB50-5D4C81480687}"/>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0965ADC6-875C-482E-A5A7-491A1C4430FA}"/>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1015115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60E1D9-830C-42E5-B43B-29DB0C744A32}"/>
              </a:ext>
            </a:extLst>
          </p:cNvPr>
          <p:cNvSpPr>
            <a:spLocks noGrp="1"/>
          </p:cNvSpPr>
          <p:nvPr>
            <p:ph type="title"/>
          </p:nvPr>
        </p:nvSpPr>
        <p:spPr>
          <a:xfrm>
            <a:off x="576776" y="1736726"/>
            <a:ext cx="11205921" cy="2852737"/>
          </a:xfrm>
        </p:spPr>
        <p:txBody>
          <a:bodyPr anchor="b"/>
          <a:lstStyle>
            <a:lvl1pPr>
              <a:defRPr sz="6000"/>
            </a:lvl1p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59591FCF-D95B-487B-A7A1-F791F33EB6EB}"/>
              </a:ext>
            </a:extLst>
          </p:cNvPr>
          <p:cNvSpPr>
            <a:spLocks noGrp="1"/>
          </p:cNvSpPr>
          <p:nvPr>
            <p:ph type="body" idx="1"/>
          </p:nvPr>
        </p:nvSpPr>
        <p:spPr>
          <a:xfrm>
            <a:off x="576776" y="4596754"/>
            <a:ext cx="1120592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dirty="0"/>
              <a:t>Fare clic per modificare gli stili del testo dello schema</a:t>
            </a:r>
          </a:p>
        </p:txBody>
      </p:sp>
      <p:sp>
        <p:nvSpPr>
          <p:cNvPr id="4" name="Segnaposto data 3">
            <a:extLst>
              <a:ext uri="{FF2B5EF4-FFF2-40B4-BE49-F238E27FC236}">
                <a16:creationId xmlns:a16="http://schemas.microsoft.com/office/drawing/2014/main" id="{1A098EBC-55A3-4699-8138-556E5BB637D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6C5592B-641A-418A-A3A0-1A3EA60A3B17}"/>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8C1A526D-BDB6-48B9-BE01-73554F395FF1}"/>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chemeClr val="bg1"/>
                </a:solidFill>
              </a:rPr>
              <a:t>Fare clic per modificare lo stile del titolo </a:t>
            </a:r>
          </a:p>
        </p:txBody>
      </p:sp>
    </p:spTree>
    <p:extLst>
      <p:ext uri="{BB962C8B-B14F-4D97-AF65-F5344CB8AC3E}">
        <p14:creationId xmlns:p14="http://schemas.microsoft.com/office/powerpoint/2010/main" val="526841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DDB07BF-6C79-4467-ACB1-0767E3771EDC}"/>
              </a:ext>
            </a:extLst>
          </p:cNvPr>
          <p:cNvSpPr>
            <a:spLocks noGrp="1"/>
          </p:cNvSpPr>
          <p:nvPr>
            <p:ph sz="half" idx="1"/>
          </p:nvPr>
        </p:nvSpPr>
        <p:spPr>
          <a:xfrm>
            <a:off x="581759" y="1825625"/>
            <a:ext cx="5129723"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A3F5DFD-F0C1-4DC6-875A-D8417FB428B1}"/>
              </a:ext>
            </a:extLst>
          </p:cNvPr>
          <p:cNvSpPr>
            <a:spLocks noGrp="1"/>
          </p:cNvSpPr>
          <p:nvPr>
            <p:ph sz="half" idx="2"/>
          </p:nvPr>
        </p:nvSpPr>
        <p:spPr>
          <a:xfrm>
            <a:off x="6652974" y="1825625"/>
            <a:ext cx="5129723" cy="435133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data 4">
            <a:extLst>
              <a:ext uri="{FF2B5EF4-FFF2-40B4-BE49-F238E27FC236}">
                <a16:creationId xmlns:a16="http://schemas.microsoft.com/office/drawing/2014/main" id="{3255D52C-1AD6-485F-97E2-A18AE2C9BBE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606CB1CD-EEE9-47F1-B168-D7DCFBDB8307}"/>
              </a:ext>
            </a:extLst>
          </p:cNvPr>
          <p:cNvSpPr>
            <a:spLocks noGrp="1"/>
          </p:cNvSpPr>
          <p:nvPr>
            <p:ph type="ftr" sz="quarter" idx="11"/>
          </p:nvPr>
        </p:nvSpPr>
        <p:spPr/>
        <p:txBody>
          <a:bodyPr/>
          <a:lstStyle/>
          <a:p>
            <a:endParaRPr lang="it-IT"/>
          </a:p>
        </p:txBody>
      </p:sp>
      <p:sp>
        <p:nvSpPr>
          <p:cNvPr id="7" name="Segnaposto titolo 1">
            <a:extLst>
              <a:ext uri="{FF2B5EF4-FFF2-40B4-BE49-F238E27FC236}">
                <a16:creationId xmlns:a16="http://schemas.microsoft.com/office/drawing/2014/main" id="{B915A429-AA51-465F-99BF-0EDBF7ED997B}"/>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3231010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8A0B334-5A2E-420D-B34F-0C59C82F6877}"/>
              </a:ext>
            </a:extLst>
          </p:cNvPr>
          <p:cNvSpPr>
            <a:spLocks noGrp="1"/>
          </p:cNvSpPr>
          <p:nvPr>
            <p:ph type="body" idx="1"/>
          </p:nvPr>
        </p:nvSpPr>
        <p:spPr>
          <a:xfrm>
            <a:off x="576775" y="1674203"/>
            <a:ext cx="521911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Segnaposto contenuto 3">
            <a:extLst>
              <a:ext uri="{FF2B5EF4-FFF2-40B4-BE49-F238E27FC236}">
                <a16:creationId xmlns:a16="http://schemas.microsoft.com/office/drawing/2014/main" id="{F3888714-BC9E-4F0C-9BCB-271CD43D7529}"/>
              </a:ext>
            </a:extLst>
          </p:cNvPr>
          <p:cNvSpPr>
            <a:spLocks noGrp="1"/>
          </p:cNvSpPr>
          <p:nvPr>
            <p:ph sz="half" idx="2"/>
          </p:nvPr>
        </p:nvSpPr>
        <p:spPr>
          <a:xfrm>
            <a:off x="576775" y="2505075"/>
            <a:ext cx="5219113" cy="368458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testo 4">
            <a:extLst>
              <a:ext uri="{FF2B5EF4-FFF2-40B4-BE49-F238E27FC236}">
                <a16:creationId xmlns:a16="http://schemas.microsoft.com/office/drawing/2014/main" id="{59DBCF60-51E3-49AF-B7E7-0E0D5D215F6E}"/>
              </a:ext>
            </a:extLst>
          </p:cNvPr>
          <p:cNvSpPr>
            <a:spLocks noGrp="1"/>
          </p:cNvSpPr>
          <p:nvPr>
            <p:ph type="body" sz="quarter" idx="3"/>
          </p:nvPr>
        </p:nvSpPr>
        <p:spPr>
          <a:xfrm>
            <a:off x="6563584" y="1681163"/>
            <a:ext cx="521911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6" name="Segnaposto contenuto 5">
            <a:extLst>
              <a:ext uri="{FF2B5EF4-FFF2-40B4-BE49-F238E27FC236}">
                <a16:creationId xmlns:a16="http://schemas.microsoft.com/office/drawing/2014/main" id="{C5EE61DC-AAA5-4E2D-BF46-D00329A5C184}"/>
              </a:ext>
            </a:extLst>
          </p:cNvPr>
          <p:cNvSpPr>
            <a:spLocks noGrp="1"/>
          </p:cNvSpPr>
          <p:nvPr>
            <p:ph sz="quarter" idx="4"/>
          </p:nvPr>
        </p:nvSpPr>
        <p:spPr>
          <a:xfrm>
            <a:off x="6563584" y="2505075"/>
            <a:ext cx="5219113" cy="368458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7" name="Segnaposto data 6">
            <a:extLst>
              <a:ext uri="{FF2B5EF4-FFF2-40B4-BE49-F238E27FC236}">
                <a16:creationId xmlns:a16="http://schemas.microsoft.com/office/drawing/2014/main" id="{7AAF0436-58B6-47F6-8E11-84D919C7EDD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8" name="Segnaposto piè di pagina 7">
            <a:extLst>
              <a:ext uri="{FF2B5EF4-FFF2-40B4-BE49-F238E27FC236}">
                <a16:creationId xmlns:a16="http://schemas.microsoft.com/office/drawing/2014/main" id="{3CE0F1DC-C34B-4F16-A8A1-59B2D4B6A93E}"/>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FF69F79A-A6ED-473E-82AC-E596A5C35CF6}"/>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1661269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3" name="Segnaposto data 2">
            <a:extLst>
              <a:ext uri="{FF2B5EF4-FFF2-40B4-BE49-F238E27FC236}">
                <a16:creationId xmlns:a16="http://schemas.microsoft.com/office/drawing/2014/main" id="{93497BDC-F780-482A-B00D-623003EBCC4C}"/>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4" name="Segnaposto piè di pagina 3">
            <a:extLst>
              <a:ext uri="{FF2B5EF4-FFF2-40B4-BE49-F238E27FC236}">
                <a16:creationId xmlns:a16="http://schemas.microsoft.com/office/drawing/2014/main" id="{9DF9F76F-F710-4222-8AE8-D8EF547FE2E9}"/>
              </a:ext>
            </a:extLst>
          </p:cNvPr>
          <p:cNvSpPr>
            <a:spLocks noGrp="1"/>
          </p:cNvSpPr>
          <p:nvPr>
            <p:ph type="ftr" sz="quarter" idx="11"/>
          </p:nvPr>
        </p:nvSpPr>
        <p:spPr/>
        <p:txBody>
          <a:bodyPr/>
          <a:lstStyle/>
          <a:p>
            <a:endParaRPr lang="it-IT" dirty="0"/>
          </a:p>
        </p:txBody>
      </p:sp>
      <p:sp>
        <p:nvSpPr>
          <p:cNvPr id="5" name="Segnaposto titolo 1">
            <a:extLst>
              <a:ext uri="{FF2B5EF4-FFF2-40B4-BE49-F238E27FC236}">
                <a16:creationId xmlns:a16="http://schemas.microsoft.com/office/drawing/2014/main" id="{5F8448A6-BA0D-48F5-901B-CA9C0E8926F6}"/>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11451098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3183397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577963-0FD6-4635-A1A8-B7BCF35F3DB8}"/>
              </a:ext>
            </a:extLst>
          </p:cNvPr>
          <p:cNvSpPr>
            <a:spLocks noGrp="1"/>
          </p:cNvSpPr>
          <p:nvPr>
            <p:ph type="title"/>
          </p:nvPr>
        </p:nvSpPr>
        <p:spPr>
          <a:xfrm>
            <a:off x="576776" y="1587657"/>
            <a:ext cx="4360984" cy="888865"/>
          </a:xfrm>
        </p:spPr>
        <p:txBody>
          <a:bodyPr anchor="b"/>
          <a:lstStyle>
            <a:lvl1pPr>
              <a:defRPr sz="3200">
                <a:solidFill>
                  <a:srgbClr val="0B78BD"/>
                </a:solidFill>
              </a:defRPr>
            </a:lvl1pPr>
          </a:lstStyle>
          <a:p>
            <a:endParaRPr lang="it-IT" dirty="0"/>
          </a:p>
        </p:txBody>
      </p:sp>
      <p:sp>
        <p:nvSpPr>
          <p:cNvPr id="3" name="Segnaposto contenuto 2">
            <a:extLst>
              <a:ext uri="{FF2B5EF4-FFF2-40B4-BE49-F238E27FC236}">
                <a16:creationId xmlns:a16="http://schemas.microsoft.com/office/drawing/2014/main" id="{A56285E0-D2CF-45EC-824F-708C57150102}"/>
              </a:ext>
            </a:extLst>
          </p:cNvPr>
          <p:cNvSpPr>
            <a:spLocks noGrp="1"/>
          </p:cNvSpPr>
          <p:nvPr>
            <p:ph idx="1"/>
          </p:nvPr>
        </p:nvSpPr>
        <p:spPr>
          <a:xfrm>
            <a:off x="5552031" y="1587657"/>
            <a:ext cx="6230666" cy="4544968"/>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testo 3">
            <a:extLst>
              <a:ext uri="{FF2B5EF4-FFF2-40B4-BE49-F238E27FC236}">
                <a16:creationId xmlns:a16="http://schemas.microsoft.com/office/drawing/2014/main" id="{3085BD09-F8F1-4CF7-88B9-307E74D0BF7C}"/>
              </a:ext>
            </a:extLst>
          </p:cNvPr>
          <p:cNvSpPr>
            <a:spLocks noGrp="1"/>
          </p:cNvSpPr>
          <p:nvPr>
            <p:ph type="body" sz="half" idx="2"/>
          </p:nvPr>
        </p:nvSpPr>
        <p:spPr>
          <a:xfrm>
            <a:off x="576776" y="2880880"/>
            <a:ext cx="4360984" cy="325174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870B2838-7774-49C1-8FBD-409204B26A84}"/>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99A51A0-997F-4635-8FEA-B4232644B8D3}"/>
              </a:ext>
            </a:extLst>
          </p:cNvPr>
          <p:cNvSpPr>
            <a:spLocks noGrp="1"/>
          </p:cNvSpPr>
          <p:nvPr>
            <p:ph type="ftr" sz="quarter" idx="11"/>
          </p:nvPr>
        </p:nvSpPr>
        <p:spPr/>
        <p:txBody>
          <a:bodyPr/>
          <a:lstStyle/>
          <a:p>
            <a:endParaRPr lang="it-IT"/>
          </a:p>
        </p:txBody>
      </p:sp>
      <p:sp>
        <p:nvSpPr>
          <p:cNvPr id="10" name="Segnaposto titolo 1">
            <a:extLst>
              <a:ext uri="{FF2B5EF4-FFF2-40B4-BE49-F238E27FC236}">
                <a16:creationId xmlns:a16="http://schemas.microsoft.com/office/drawing/2014/main" id="{79FE1DD2-21EE-470A-9002-2A465A11EC14}"/>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bg1"/>
                </a:solidFill>
                <a:latin typeface="+mn-lt"/>
                <a:ea typeface="+mj-ea"/>
                <a:cs typeface="Segoe UI" panose="020B0502040204020203" pitchFamily="34" charset="0"/>
              </a:defRPr>
            </a:lvl1pPr>
          </a:lstStyle>
          <a:p>
            <a:r>
              <a:rPr lang="it-IT"/>
              <a:t>Fare clic per modificare lo stile del titolo </a:t>
            </a:r>
            <a:endParaRPr lang="it-IT" dirty="0"/>
          </a:p>
        </p:txBody>
      </p:sp>
    </p:spTree>
    <p:extLst>
      <p:ext uri="{BB962C8B-B14F-4D97-AF65-F5344CB8AC3E}">
        <p14:creationId xmlns:p14="http://schemas.microsoft.com/office/powerpoint/2010/main" val="1204125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24B6594-436E-4CB3-AD0B-3DF1CF78567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B579950-EAE6-44C5-8A5A-B17F721DAEB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BD6E3443-EB60-437C-AB50-5D4C81480687}"/>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0965ADC6-875C-482E-A5A7-491A1C4430FA}"/>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6276815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5C9793-0D22-47FF-B7AF-15663D5AAA52}"/>
              </a:ext>
            </a:extLst>
          </p:cNvPr>
          <p:cNvSpPr>
            <a:spLocks noGrp="1"/>
          </p:cNvSpPr>
          <p:nvPr>
            <p:ph type="title"/>
          </p:nvPr>
        </p:nvSpPr>
        <p:spPr>
          <a:xfrm>
            <a:off x="576776" y="1528096"/>
            <a:ext cx="4360984" cy="1031965"/>
          </a:xfrm>
        </p:spPr>
        <p:txBody>
          <a:bodyPr anchor="b"/>
          <a:lstStyle>
            <a:lvl1pPr>
              <a:defRPr sz="3200">
                <a:solidFill>
                  <a:srgbClr val="0B78BD"/>
                </a:solidFill>
                <a:latin typeface="+mn-lt"/>
              </a:defRPr>
            </a:lvl1pPr>
          </a:lstStyle>
          <a:p>
            <a:endParaRPr lang="it-IT" dirty="0"/>
          </a:p>
        </p:txBody>
      </p:sp>
      <p:sp>
        <p:nvSpPr>
          <p:cNvPr id="3" name="Segnaposto immagine 2">
            <a:extLst>
              <a:ext uri="{FF2B5EF4-FFF2-40B4-BE49-F238E27FC236}">
                <a16:creationId xmlns:a16="http://schemas.microsoft.com/office/drawing/2014/main" id="{3CCCD409-2A98-495F-9E05-476EDBD282E4}"/>
              </a:ext>
            </a:extLst>
          </p:cNvPr>
          <p:cNvSpPr>
            <a:spLocks noGrp="1"/>
          </p:cNvSpPr>
          <p:nvPr>
            <p:ph type="pic" idx="1"/>
          </p:nvPr>
        </p:nvSpPr>
        <p:spPr>
          <a:xfrm>
            <a:off x="5753687" y="1515291"/>
            <a:ext cx="6029010" cy="4345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1B9D9E80-627A-4D17-9029-E14C8D64554E}"/>
              </a:ext>
            </a:extLst>
          </p:cNvPr>
          <p:cNvSpPr>
            <a:spLocks noGrp="1"/>
          </p:cNvSpPr>
          <p:nvPr>
            <p:ph type="body" sz="half" idx="2"/>
          </p:nvPr>
        </p:nvSpPr>
        <p:spPr>
          <a:xfrm>
            <a:off x="576776" y="2807711"/>
            <a:ext cx="4360984" cy="309966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76802470-52B8-47E4-BB8D-82F7917C3C1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6AF4365-DBFC-499C-9A07-D4D2E10D012F}"/>
              </a:ext>
            </a:extLst>
          </p:cNvPr>
          <p:cNvSpPr>
            <a:spLocks noGrp="1"/>
          </p:cNvSpPr>
          <p:nvPr>
            <p:ph type="ftr" sz="quarter" idx="11"/>
          </p:nvPr>
        </p:nvSpPr>
        <p:spPr/>
        <p:txBody>
          <a:bodyPr/>
          <a:lstStyle/>
          <a:p>
            <a:endParaRPr lang="it-IT"/>
          </a:p>
        </p:txBody>
      </p:sp>
      <p:sp>
        <p:nvSpPr>
          <p:cNvPr id="10" name="Segnaposto titolo 1">
            <a:extLst>
              <a:ext uri="{FF2B5EF4-FFF2-40B4-BE49-F238E27FC236}">
                <a16:creationId xmlns:a16="http://schemas.microsoft.com/office/drawing/2014/main" id="{FFE944BF-EBE0-41F2-8211-C03DD2ED131E}"/>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bg1"/>
                </a:solidFill>
                <a:latin typeface="+mn-lt"/>
                <a:ea typeface="+mj-ea"/>
                <a:cs typeface="Segoe UI" panose="020B0502040204020203" pitchFamily="34" charset="0"/>
              </a:defRPr>
            </a:lvl1pPr>
          </a:lstStyle>
          <a:p>
            <a:r>
              <a:rPr lang="it-IT"/>
              <a:t>Fare clic per modificare lo stile del titolo </a:t>
            </a:r>
            <a:endParaRPr lang="it-IT" dirty="0"/>
          </a:p>
        </p:txBody>
      </p:sp>
    </p:spTree>
    <p:extLst>
      <p:ext uri="{BB962C8B-B14F-4D97-AF65-F5344CB8AC3E}">
        <p14:creationId xmlns:p14="http://schemas.microsoft.com/office/powerpoint/2010/main" val="37116813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olo e testo verticale">
    <p:spTree>
      <p:nvGrpSpPr>
        <p:cNvPr id="1" name=""/>
        <p:cNvGrpSpPr/>
        <p:nvPr/>
      </p:nvGrpSpPr>
      <p:grpSpPr>
        <a:xfrm>
          <a:off x="0" y="0"/>
          <a:ext cx="0" cy="0"/>
          <a:chOff x="0" y="0"/>
          <a:chExt cx="0" cy="0"/>
        </a:xfrm>
      </p:grpSpPr>
      <p:sp>
        <p:nvSpPr>
          <p:cNvPr id="3" name="Segnaposto testo verticale 2">
            <a:extLst>
              <a:ext uri="{FF2B5EF4-FFF2-40B4-BE49-F238E27FC236}">
                <a16:creationId xmlns:a16="http://schemas.microsoft.com/office/drawing/2014/main" id="{8F76DF86-3239-4301-B70B-A13C8ABA856A}"/>
              </a:ext>
            </a:extLst>
          </p:cNvPr>
          <p:cNvSpPr>
            <a:spLocks noGrp="1"/>
          </p:cNvSpPr>
          <p:nvPr>
            <p:ph type="body" orient="vert" idx="1"/>
          </p:nvPr>
        </p:nvSpPr>
        <p:spPr/>
        <p:txBody>
          <a:bodyPr vert="eaVert"/>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DA96C9C4-33F1-4020-8250-3D1B97B5C41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AAD5C8DC-1645-450C-9B4E-D669ED3CB47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A3481035-E8B5-4DD5-8880-5DE2CCECAFAE}"/>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8900382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3D8386C-D3E1-4E69-B768-5BEB28C40A40}"/>
              </a:ext>
            </a:extLst>
          </p:cNvPr>
          <p:cNvSpPr>
            <a:spLocks noGrp="1"/>
          </p:cNvSpPr>
          <p:nvPr>
            <p:ph type="title" orient="vert"/>
          </p:nvPr>
        </p:nvSpPr>
        <p:spPr>
          <a:xfrm>
            <a:off x="9153797" y="1554479"/>
            <a:ext cx="2628900" cy="4622484"/>
          </a:xfrm>
        </p:spPr>
        <p:txBody>
          <a:bodyPr vert="eaVert"/>
          <a:lstStyle>
            <a:lvl1pPr>
              <a:defRPr>
                <a:solidFill>
                  <a:srgbClr val="0B78BD"/>
                </a:solidFill>
              </a:defRPr>
            </a:lvl1pPr>
          </a:lstStyle>
          <a:p>
            <a:r>
              <a:rPr lang="it-IT" dirty="0"/>
              <a:t>Fare clic per modificare lo stile del titolo dello schema</a:t>
            </a:r>
          </a:p>
        </p:txBody>
      </p:sp>
      <p:sp>
        <p:nvSpPr>
          <p:cNvPr id="3" name="Segnaposto testo verticale 2">
            <a:extLst>
              <a:ext uri="{FF2B5EF4-FFF2-40B4-BE49-F238E27FC236}">
                <a16:creationId xmlns:a16="http://schemas.microsoft.com/office/drawing/2014/main" id="{7640F96A-A1E5-4D89-80FC-898C746DECAF}"/>
              </a:ext>
            </a:extLst>
          </p:cNvPr>
          <p:cNvSpPr>
            <a:spLocks noGrp="1"/>
          </p:cNvSpPr>
          <p:nvPr>
            <p:ph type="body" orient="vert" idx="1"/>
          </p:nvPr>
        </p:nvSpPr>
        <p:spPr>
          <a:xfrm>
            <a:off x="1619793" y="1554479"/>
            <a:ext cx="7534003" cy="4622483"/>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661DD45-3A69-404E-8FF2-1C4D2905171F}"/>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7303782C-43DE-45B5-A0FE-964602A910B7}"/>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9EE02F72-0479-433E-8790-EFB53CB0BF09}"/>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a:t>Fare clic per modificare lo stile del titolo </a:t>
            </a:r>
            <a:endParaRPr lang="it-IT" dirty="0"/>
          </a:p>
        </p:txBody>
      </p:sp>
    </p:spTree>
    <p:extLst>
      <p:ext uri="{BB962C8B-B14F-4D97-AF65-F5344CB8AC3E}">
        <p14:creationId xmlns:p14="http://schemas.microsoft.com/office/powerpoint/2010/main" val="34930921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1AC213-F388-4E21-98C4-36E6E89F2D9A}"/>
              </a:ext>
            </a:extLst>
          </p:cNvPr>
          <p:cNvSpPr>
            <a:spLocks noGrp="1"/>
          </p:cNvSpPr>
          <p:nvPr>
            <p:ph type="ctrTitle"/>
          </p:nvPr>
        </p:nvSpPr>
        <p:spPr>
          <a:xfrm>
            <a:off x="1523999" y="1600200"/>
            <a:ext cx="10258698" cy="2387600"/>
          </a:xfrm>
        </p:spPr>
        <p:txBody>
          <a:bodyPr anchor="ctr"/>
          <a:lstStyle>
            <a:lvl1pPr algn="ctr">
              <a:defRPr sz="4400">
                <a:latin typeface="+mn-lt"/>
              </a:defRPr>
            </a:lvl1pPr>
          </a:lstStyle>
          <a:p>
            <a:r>
              <a:rPr lang="it-IT" dirty="0"/>
              <a:t>Fare clic per modificare lo stile del titolo dello schema</a:t>
            </a:r>
          </a:p>
        </p:txBody>
      </p:sp>
      <p:sp>
        <p:nvSpPr>
          <p:cNvPr id="3" name="Sottotitolo 2">
            <a:extLst>
              <a:ext uri="{FF2B5EF4-FFF2-40B4-BE49-F238E27FC236}">
                <a16:creationId xmlns:a16="http://schemas.microsoft.com/office/drawing/2014/main" id="{2816E0C6-E17F-4FDB-8980-765ACC03A172}"/>
              </a:ext>
            </a:extLst>
          </p:cNvPr>
          <p:cNvSpPr>
            <a:spLocks noGrp="1"/>
          </p:cNvSpPr>
          <p:nvPr>
            <p:ph type="subTitle" idx="1"/>
          </p:nvPr>
        </p:nvSpPr>
        <p:spPr>
          <a:xfrm>
            <a:off x="1523999" y="4344194"/>
            <a:ext cx="10258697"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A79011E-D390-43E9-A2A7-33EA50B34A2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D52116E-899F-443D-9DAC-ADEC6441CF29}"/>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974020F4-9E0A-40BD-8784-A68D91CBF059}"/>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a:t>Fare clic per modificare lo stile del titolo </a:t>
            </a:r>
            <a:endParaRPr lang="it-IT" dirty="0"/>
          </a:p>
        </p:txBody>
      </p:sp>
    </p:spTree>
    <p:extLst>
      <p:ext uri="{BB962C8B-B14F-4D97-AF65-F5344CB8AC3E}">
        <p14:creationId xmlns:p14="http://schemas.microsoft.com/office/powerpoint/2010/main" val="18480298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24B6594-436E-4CB3-AD0B-3DF1CF78567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B579950-EAE6-44C5-8A5A-B17F721DAEB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BD6E3443-EB60-437C-AB50-5D4C81480687}"/>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0965ADC6-875C-482E-A5A7-491A1C4430FA}"/>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6077736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60E1D9-830C-42E5-B43B-29DB0C744A32}"/>
              </a:ext>
            </a:extLst>
          </p:cNvPr>
          <p:cNvSpPr>
            <a:spLocks noGrp="1"/>
          </p:cNvSpPr>
          <p:nvPr>
            <p:ph type="title"/>
          </p:nvPr>
        </p:nvSpPr>
        <p:spPr>
          <a:xfrm>
            <a:off x="1619794" y="1736726"/>
            <a:ext cx="10162903"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9591FCF-D95B-487B-A7A1-F791F33EB6EB}"/>
              </a:ext>
            </a:extLst>
          </p:cNvPr>
          <p:cNvSpPr>
            <a:spLocks noGrp="1"/>
          </p:cNvSpPr>
          <p:nvPr>
            <p:ph type="body" idx="1"/>
          </p:nvPr>
        </p:nvSpPr>
        <p:spPr>
          <a:xfrm>
            <a:off x="1619794" y="4596754"/>
            <a:ext cx="1016290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A098EBC-55A3-4699-8138-556E5BB637D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6C5592B-641A-418A-A3A0-1A3EA60A3B17}"/>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8C1A526D-BDB6-48B9-BE01-73554F395FF1}"/>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a:t>Fare clic per modificare lo stile del titolo </a:t>
            </a:r>
            <a:endParaRPr lang="it-IT" dirty="0"/>
          </a:p>
        </p:txBody>
      </p:sp>
    </p:spTree>
    <p:extLst>
      <p:ext uri="{BB962C8B-B14F-4D97-AF65-F5344CB8AC3E}">
        <p14:creationId xmlns:p14="http://schemas.microsoft.com/office/powerpoint/2010/main" val="4291266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DDB07BF-6C79-4467-ACB1-0767E3771EDC}"/>
              </a:ext>
            </a:extLst>
          </p:cNvPr>
          <p:cNvSpPr>
            <a:spLocks noGrp="1"/>
          </p:cNvSpPr>
          <p:nvPr>
            <p:ph sz="half" idx="1"/>
          </p:nvPr>
        </p:nvSpPr>
        <p:spPr>
          <a:xfrm>
            <a:off x="1607193" y="1825625"/>
            <a:ext cx="4713052"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A3F5DFD-F0C1-4DC6-875A-D8417FB428B1}"/>
              </a:ext>
            </a:extLst>
          </p:cNvPr>
          <p:cNvSpPr>
            <a:spLocks noGrp="1"/>
          </p:cNvSpPr>
          <p:nvPr>
            <p:ph sz="half" idx="2"/>
          </p:nvPr>
        </p:nvSpPr>
        <p:spPr>
          <a:xfrm>
            <a:off x="6897189" y="1825625"/>
            <a:ext cx="4885508"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255D52C-1AD6-485F-97E2-A18AE2C9BBE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606CB1CD-EEE9-47F1-B168-D7DCFBDB8307}"/>
              </a:ext>
            </a:extLst>
          </p:cNvPr>
          <p:cNvSpPr>
            <a:spLocks noGrp="1"/>
          </p:cNvSpPr>
          <p:nvPr>
            <p:ph type="ftr" sz="quarter" idx="11"/>
          </p:nvPr>
        </p:nvSpPr>
        <p:spPr/>
        <p:txBody>
          <a:bodyPr/>
          <a:lstStyle/>
          <a:p>
            <a:endParaRPr lang="it-IT"/>
          </a:p>
        </p:txBody>
      </p:sp>
      <p:sp>
        <p:nvSpPr>
          <p:cNvPr id="7" name="Segnaposto titolo 1">
            <a:extLst>
              <a:ext uri="{FF2B5EF4-FFF2-40B4-BE49-F238E27FC236}">
                <a16:creationId xmlns:a16="http://schemas.microsoft.com/office/drawing/2014/main" id="{B915A429-AA51-465F-99BF-0EDBF7ED997B}"/>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6022485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8A0B334-5A2E-420D-B34F-0C59C82F6877}"/>
              </a:ext>
            </a:extLst>
          </p:cNvPr>
          <p:cNvSpPr>
            <a:spLocks noGrp="1"/>
          </p:cNvSpPr>
          <p:nvPr>
            <p:ph type="body" idx="1"/>
          </p:nvPr>
        </p:nvSpPr>
        <p:spPr>
          <a:xfrm>
            <a:off x="1619795" y="1681163"/>
            <a:ext cx="487244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Segnaposto contenuto 3">
            <a:extLst>
              <a:ext uri="{FF2B5EF4-FFF2-40B4-BE49-F238E27FC236}">
                <a16:creationId xmlns:a16="http://schemas.microsoft.com/office/drawing/2014/main" id="{F3888714-BC9E-4F0C-9BCB-271CD43D7529}"/>
              </a:ext>
            </a:extLst>
          </p:cNvPr>
          <p:cNvSpPr>
            <a:spLocks noGrp="1"/>
          </p:cNvSpPr>
          <p:nvPr>
            <p:ph sz="half" idx="2"/>
          </p:nvPr>
        </p:nvSpPr>
        <p:spPr>
          <a:xfrm>
            <a:off x="1619795" y="2505075"/>
            <a:ext cx="4872446" cy="368458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testo 4">
            <a:extLst>
              <a:ext uri="{FF2B5EF4-FFF2-40B4-BE49-F238E27FC236}">
                <a16:creationId xmlns:a16="http://schemas.microsoft.com/office/drawing/2014/main" id="{59DBCF60-51E3-49AF-B7E7-0E0D5D215F6E}"/>
              </a:ext>
            </a:extLst>
          </p:cNvPr>
          <p:cNvSpPr>
            <a:spLocks noGrp="1"/>
          </p:cNvSpPr>
          <p:nvPr>
            <p:ph type="body" sz="quarter" idx="3"/>
          </p:nvPr>
        </p:nvSpPr>
        <p:spPr>
          <a:xfrm>
            <a:off x="6910251" y="1681163"/>
            <a:ext cx="487244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6" name="Segnaposto contenuto 5">
            <a:extLst>
              <a:ext uri="{FF2B5EF4-FFF2-40B4-BE49-F238E27FC236}">
                <a16:creationId xmlns:a16="http://schemas.microsoft.com/office/drawing/2014/main" id="{C5EE61DC-AAA5-4E2D-BF46-D00329A5C184}"/>
              </a:ext>
            </a:extLst>
          </p:cNvPr>
          <p:cNvSpPr>
            <a:spLocks noGrp="1"/>
          </p:cNvSpPr>
          <p:nvPr>
            <p:ph sz="quarter" idx="4"/>
          </p:nvPr>
        </p:nvSpPr>
        <p:spPr>
          <a:xfrm>
            <a:off x="6910251" y="2505075"/>
            <a:ext cx="4872446" cy="368458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7" name="Segnaposto data 6">
            <a:extLst>
              <a:ext uri="{FF2B5EF4-FFF2-40B4-BE49-F238E27FC236}">
                <a16:creationId xmlns:a16="http://schemas.microsoft.com/office/drawing/2014/main" id="{7AAF0436-58B6-47F6-8E11-84D919C7EDD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8" name="Segnaposto piè di pagina 7">
            <a:extLst>
              <a:ext uri="{FF2B5EF4-FFF2-40B4-BE49-F238E27FC236}">
                <a16:creationId xmlns:a16="http://schemas.microsoft.com/office/drawing/2014/main" id="{3CE0F1DC-C34B-4F16-A8A1-59B2D4B6A93E}"/>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FF69F79A-A6ED-473E-82AC-E596A5C35CF6}"/>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42416754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3" name="Segnaposto data 2">
            <a:extLst>
              <a:ext uri="{FF2B5EF4-FFF2-40B4-BE49-F238E27FC236}">
                <a16:creationId xmlns:a16="http://schemas.microsoft.com/office/drawing/2014/main" id="{93497BDC-F780-482A-B00D-623003EBCC4C}"/>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4" name="Segnaposto piè di pagina 3">
            <a:extLst>
              <a:ext uri="{FF2B5EF4-FFF2-40B4-BE49-F238E27FC236}">
                <a16:creationId xmlns:a16="http://schemas.microsoft.com/office/drawing/2014/main" id="{9DF9F76F-F710-4222-8AE8-D8EF547FE2E9}"/>
              </a:ext>
            </a:extLst>
          </p:cNvPr>
          <p:cNvSpPr>
            <a:spLocks noGrp="1"/>
          </p:cNvSpPr>
          <p:nvPr>
            <p:ph type="ftr" sz="quarter" idx="11"/>
          </p:nvPr>
        </p:nvSpPr>
        <p:spPr/>
        <p:txBody>
          <a:bodyPr/>
          <a:lstStyle/>
          <a:p>
            <a:endParaRPr lang="it-IT" dirty="0"/>
          </a:p>
        </p:txBody>
      </p:sp>
      <p:sp>
        <p:nvSpPr>
          <p:cNvPr id="5" name="Segnaposto titolo 1">
            <a:extLst>
              <a:ext uri="{FF2B5EF4-FFF2-40B4-BE49-F238E27FC236}">
                <a16:creationId xmlns:a16="http://schemas.microsoft.com/office/drawing/2014/main" id="{5F8448A6-BA0D-48F5-901B-CA9C0E8926F6}"/>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31676887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3179626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60E1D9-830C-42E5-B43B-29DB0C744A32}"/>
              </a:ext>
            </a:extLst>
          </p:cNvPr>
          <p:cNvSpPr>
            <a:spLocks noGrp="1"/>
          </p:cNvSpPr>
          <p:nvPr>
            <p:ph type="title"/>
          </p:nvPr>
        </p:nvSpPr>
        <p:spPr>
          <a:xfrm>
            <a:off x="1619794" y="1736726"/>
            <a:ext cx="10162903"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9591FCF-D95B-487B-A7A1-F791F33EB6EB}"/>
              </a:ext>
            </a:extLst>
          </p:cNvPr>
          <p:cNvSpPr>
            <a:spLocks noGrp="1"/>
          </p:cNvSpPr>
          <p:nvPr>
            <p:ph type="body" idx="1"/>
          </p:nvPr>
        </p:nvSpPr>
        <p:spPr>
          <a:xfrm>
            <a:off x="1619794" y="4596754"/>
            <a:ext cx="1016290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A098EBC-55A3-4699-8138-556E5BB637D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6C5592B-641A-418A-A3A0-1A3EA60A3B17}"/>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8C1A526D-BDB6-48B9-BE01-73554F395FF1}"/>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a:t>Fare clic per modificare lo stile del titolo </a:t>
            </a:r>
            <a:endParaRPr lang="it-IT" dirty="0"/>
          </a:p>
        </p:txBody>
      </p:sp>
    </p:spTree>
    <p:extLst>
      <p:ext uri="{BB962C8B-B14F-4D97-AF65-F5344CB8AC3E}">
        <p14:creationId xmlns:p14="http://schemas.microsoft.com/office/powerpoint/2010/main" val="3029624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577963-0FD6-4635-A1A8-B7BCF35F3DB8}"/>
              </a:ext>
            </a:extLst>
          </p:cNvPr>
          <p:cNvSpPr>
            <a:spLocks noGrp="1"/>
          </p:cNvSpPr>
          <p:nvPr>
            <p:ph type="title"/>
          </p:nvPr>
        </p:nvSpPr>
        <p:spPr>
          <a:xfrm>
            <a:off x="1619794" y="1587657"/>
            <a:ext cx="3932237" cy="888865"/>
          </a:xfrm>
        </p:spPr>
        <p:txBody>
          <a:bodyPr anchor="b"/>
          <a:lstStyle>
            <a:lvl1pPr>
              <a:defRPr sz="3200">
                <a:solidFill>
                  <a:srgbClr val="0B78BD"/>
                </a:solidFill>
              </a:defRPr>
            </a:lvl1pPr>
          </a:lstStyle>
          <a:p>
            <a:endParaRPr lang="it-IT" dirty="0"/>
          </a:p>
        </p:txBody>
      </p:sp>
      <p:sp>
        <p:nvSpPr>
          <p:cNvPr id="3" name="Segnaposto contenuto 2">
            <a:extLst>
              <a:ext uri="{FF2B5EF4-FFF2-40B4-BE49-F238E27FC236}">
                <a16:creationId xmlns:a16="http://schemas.microsoft.com/office/drawing/2014/main" id="{A56285E0-D2CF-45EC-824F-708C57150102}"/>
              </a:ext>
            </a:extLst>
          </p:cNvPr>
          <p:cNvSpPr>
            <a:spLocks noGrp="1"/>
          </p:cNvSpPr>
          <p:nvPr>
            <p:ph idx="1"/>
          </p:nvPr>
        </p:nvSpPr>
        <p:spPr>
          <a:xfrm>
            <a:off x="5839097" y="1587657"/>
            <a:ext cx="5943600" cy="4544968"/>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testo 3">
            <a:extLst>
              <a:ext uri="{FF2B5EF4-FFF2-40B4-BE49-F238E27FC236}">
                <a16:creationId xmlns:a16="http://schemas.microsoft.com/office/drawing/2014/main" id="{3085BD09-F8F1-4CF7-88B9-307E74D0BF7C}"/>
              </a:ext>
            </a:extLst>
          </p:cNvPr>
          <p:cNvSpPr>
            <a:spLocks noGrp="1"/>
          </p:cNvSpPr>
          <p:nvPr>
            <p:ph type="body" sz="half" idx="2"/>
          </p:nvPr>
        </p:nvSpPr>
        <p:spPr>
          <a:xfrm>
            <a:off x="1619794" y="2880880"/>
            <a:ext cx="3932237" cy="325174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870B2838-7774-49C1-8FBD-409204B26A84}"/>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99A51A0-997F-4635-8FEA-B4232644B8D3}"/>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88C52628-7CD8-4B9E-85F2-AA6D0F451AE1}"/>
              </a:ext>
            </a:extLst>
          </p:cNvPr>
          <p:cNvSpPr txBox="1">
            <a:spLocks/>
          </p:cNvSpPr>
          <p:nvPr userDrawn="1"/>
        </p:nvSpPr>
        <p:spPr>
          <a:xfrm>
            <a:off x="1463039" y="18255"/>
            <a:ext cx="1072895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a:lstStyle>
          <a:p>
            <a:r>
              <a:rPr lang="it-IT"/>
              <a:t>Fare clic per modificare lo stile del titolo </a:t>
            </a:r>
            <a:endParaRPr lang="it-IT" dirty="0"/>
          </a:p>
        </p:txBody>
      </p:sp>
      <p:sp>
        <p:nvSpPr>
          <p:cNvPr id="9" name="Segnaposto titolo 1">
            <a:extLst>
              <a:ext uri="{FF2B5EF4-FFF2-40B4-BE49-F238E27FC236}">
                <a16:creationId xmlns:a16="http://schemas.microsoft.com/office/drawing/2014/main" id="{3F1D8162-967F-491C-8075-478356124555}"/>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a:t>Fare clic per modificare lo stile del titolo </a:t>
            </a:r>
            <a:endParaRPr lang="it-IT" dirty="0"/>
          </a:p>
        </p:txBody>
      </p:sp>
    </p:spTree>
    <p:extLst>
      <p:ext uri="{BB962C8B-B14F-4D97-AF65-F5344CB8AC3E}">
        <p14:creationId xmlns:p14="http://schemas.microsoft.com/office/powerpoint/2010/main" val="26886952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5C9793-0D22-47FF-B7AF-15663D5AAA52}"/>
              </a:ext>
            </a:extLst>
          </p:cNvPr>
          <p:cNvSpPr>
            <a:spLocks noGrp="1"/>
          </p:cNvSpPr>
          <p:nvPr>
            <p:ph type="title"/>
          </p:nvPr>
        </p:nvSpPr>
        <p:spPr>
          <a:xfrm>
            <a:off x="1619794" y="1515291"/>
            <a:ext cx="3932237" cy="1031965"/>
          </a:xfrm>
        </p:spPr>
        <p:txBody>
          <a:bodyPr anchor="b"/>
          <a:lstStyle>
            <a:lvl1pPr>
              <a:defRPr sz="3200">
                <a:solidFill>
                  <a:srgbClr val="0B78BD"/>
                </a:solidFill>
                <a:latin typeface="+mn-lt"/>
              </a:defRPr>
            </a:lvl1pPr>
          </a:lstStyle>
          <a:p>
            <a:endParaRPr lang="it-IT" dirty="0"/>
          </a:p>
        </p:txBody>
      </p:sp>
      <p:sp>
        <p:nvSpPr>
          <p:cNvPr id="3" name="Segnaposto immagine 2">
            <a:extLst>
              <a:ext uri="{FF2B5EF4-FFF2-40B4-BE49-F238E27FC236}">
                <a16:creationId xmlns:a16="http://schemas.microsoft.com/office/drawing/2014/main" id="{3CCCD409-2A98-495F-9E05-476EDBD282E4}"/>
              </a:ext>
            </a:extLst>
          </p:cNvPr>
          <p:cNvSpPr>
            <a:spLocks noGrp="1"/>
          </p:cNvSpPr>
          <p:nvPr>
            <p:ph type="pic" idx="1"/>
          </p:nvPr>
        </p:nvSpPr>
        <p:spPr>
          <a:xfrm>
            <a:off x="5969725" y="1515291"/>
            <a:ext cx="5812971" cy="4345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1B9D9E80-627A-4D17-9029-E14C8D64554E}"/>
              </a:ext>
            </a:extLst>
          </p:cNvPr>
          <p:cNvSpPr>
            <a:spLocks noGrp="1"/>
          </p:cNvSpPr>
          <p:nvPr>
            <p:ph type="body" sz="half" idx="2"/>
          </p:nvPr>
        </p:nvSpPr>
        <p:spPr>
          <a:xfrm>
            <a:off x="1619793" y="2761388"/>
            <a:ext cx="3932237" cy="309966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76802470-52B8-47E4-BB8D-82F7917C3C1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6AF4365-DBFC-499C-9A07-D4D2E10D012F}"/>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0BE16406-DCB4-4984-8046-F9EFFF081186}"/>
              </a:ext>
            </a:extLst>
          </p:cNvPr>
          <p:cNvSpPr txBox="1">
            <a:spLocks/>
          </p:cNvSpPr>
          <p:nvPr userDrawn="1"/>
        </p:nvSpPr>
        <p:spPr>
          <a:xfrm>
            <a:off x="1463039" y="18255"/>
            <a:ext cx="1072895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a:lstStyle>
          <a:p>
            <a:r>
              <a:rPr lang="it-IT" dirty="0"/>
              <a:t>Fare clic per modificare lo stile del titolo </a:t>
            </a:r>
          </a:p>
        </p:txBody>
      </p:sp>
      <p:sp>
        <p:nvSpPr>
          <p:cNvPr id="9" name="Segnaposto titolo 1">
            <a:extLst>
              <a:ext uri="{FF2B5EF4-FFF2-40B4-BE49-F238E27FC236}">
                <a16:creationId xmlns:a16="http://schemas.microsoft.com/office/drawing/2014/main" id="{E5B1B50D-5827-411C-8C68-4B6FEA76FB11}"/>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a:t>Fare clic per modificare lo stile del titolo </a:t>
            </a:r>
            <a:endParaRPr lang="it-IT" dirty="0"/>
          </a:p>
        </p:txBody>
      </p:sp>
    </p:spTree>
    <p:extLst>
      <p:ext uri="{BB962C8B-B14F-4D97-AF65-F5344CB8AC3E}">
        <p14:creationId xmlns:p14="http://schemas.microsoft.com/office/powerpoint/2010/main" val="38679466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olo e testo verticale">
    <p:spTree>
      <p:nvGrpSpPr>
        <p:cNvPr id="1" name=""/>
        <p:cNvGrpSpPr/>
        <p:nvPr/>
      </p:nvGrpSpPr>
      <p:grpSpPr>
        <a:xfrm>
          <a:off x="0" y="0"/>
          <a:ext cx="0" cy="0"/>
          <a:chOff x="0" y="0"/>
          <a:chExt cx="0" cy="0"/>
        </a:xfrm>
      </p:grpSpPr>
      <p:sp>
        <p:nvSpPr>
          <p:cNvPr id="3" name="Segnaposto testo verticale 2">
            <a:extLst>
              <a:ext uri="{FF2B5EF4-FFF2-40B4-BE49-F238E27FC236}">
                <a16:creationId xmlns:a16="http://schemas.microsoft.com/office/drawing/2014/main" id="{8F76DF86-3239-4301-B70B-A13C8ABA856A}"/>
              </a:ext>
            </a:extLst>
          </p:cNvPr>
          <p:cNvSpPr>
            <a:spLocks noGrp="1"/>
          </p:cNvSpPr>
          <p:nvPr>
            <p:ph type="body" orient="vert" idx="1"/>
          </p:nvPr>
        </p:nvSpPr>
        <p:spPr/>
        <p:txBody>
          <a:bodyPr vert="eaVert"/>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DA96C9C4-33F1-4020-8250-3D1B97B5C41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AAD5C8DC-1645-450C-9B4E-D669ED3CB47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A3481035-E8B5-4DD5-8880-5DE2CCECAFAE}"/>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132879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3D8386C-D3E1-4E69-B768-5BEB28C40A40}"/>
              </a:ext>
            </a:extLst>
          </p:cNvPr>
          <p:cNvSpPr>
            <a:spLocks noGrp="1"/>
          </p:cNvSpPr>
          <p:nvPr>
            <p:ph type="title" orient="vert"/>
          </p:nvPr>
        </p:nvSpPr>
        <p:spPr>
          <a:xfrm>
            <a:off x="9153797" y="1554479"/>
            <a:ext cx="2628900" cy="4622484"/>
          </a:xfrm>
        </p:spPr>
        <p:txBody>
          <a:bodyPr vert="eaVert"/>
          <a:lstStyle>
            <a:lvl1pPr>
              <a:defRPr>
                <a:solidFill>
                  <a:srgbClr val="0B78BD"/>
                </a:solidFill>
              </a:defRPr>
            </a:lvl1pPr>
          </a:lstStyle>
          <a:p>
            <a:r>
              <a:rPr lang="it-IT" dirty="0"/>
              <a:t>Fare clic per modificare lo stile del titolo dello schema</a:t>
            </a:r>
          </a:p>
        </p:txBody>
      </p:sp>
      <p:sp>
        <p:nvSpPr>
          <p:cNvPr id="3" name="Segnaposto testo verticale 2">
            <a:extLst>
              <a:ext uri="{FF2B5EF4-FFF2-40B4-BE49-F238E27FC236}">
                <a16:creationId xmlns:a16="http://schemas.microsoft.com/office/drawing/2014/main" id="{7640F96A-A1E5-4D89-80FC-898C746DECAF}"/>
              </a:ext>
            </a:extLst>
          </p:cNvPr>
          <p:cNvSpPr>
            <a:spLocks noGrp="1"/>
          </p:cNvSpPr>
          <p:nvPr>
            <p:ph type="body" orient="vert" idx="1"/>
          </p:nvPr>
        </p:nvSpPr>
        <p:spPr>
          <a:xfrm>
            <a:off x="1619793" y="1554479"/>
            <a:ext cx="7534003" cy="4622483"/>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661DD45-3A69-404E-8FF2-1C4D2905171F}"/>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7303782C-43DE-45B5-A0FE-964602A910B7}"/>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9EE02F72-0479-433E-8790-EFB53CB0BF09}"/>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a:t>Fare clic per modificare lo stile del titolo </a:t>
            </a:r>
            <a:endParaRPr lang="it-IT" dirty="0"/>
          </a:p>
        </p:txBody>
      </p:sp>
    </p:spTree>
    <p:extLst>
      <p:ext uri="{BB962C8B-B14F-4D97-AF65-F5344CB8AC3E}">
        <p14:creationId xmlns:p14="http://schemas.microsoft.com/office/powerpoint/2010/main" val="17620568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1AC213-F388-4E21-98C4-36E6E89F2D9A}"/>
              </a:ext>
            </a:extLst>
          </p:cNvPr>
          <p:cNvSpPr>
            <a:spLocks noGrp="1"/>
          </p:cNvSpPr>
          <p:nvPr>
            <p:ph type="ctrTitle"/>
          </p:nvPr>
        </p:nvSpPr>
        <p:spPr>
          <a:xfrm>
            <a:off x="2625633" y="1600200"/>
            <a:ext cx="9157063" cy="2387600"/>
          </a:xfrm>
        </p:spPr>
        <p:txBody>
          <a:bodyPr anchor="ctr"/>
          <a:lstStyle>
            <a:lvl1pPr algn="ctr">
              <a:defRPr sz="4400">
                <a:latin typeface="+mn-lt"/>
              </a:defRPr>
            </a:lvl1pPr>
          </a:lstStyle>
          <a:p>
            <a:r>
              <a:rPr lang="it-IT" dirty="0"/>
              <a:t>Fare clic per modificare lo stile del titolo dello schema</a:t>
            </a:r>
          </a:p>
        </p:txBody>
      </p:sp>
      <p:sp>
        <p:nvSpPr>
          <p:cNvPr id="3" name="Sottotitolo 2">
            <a:extLst>
              <a:ext uri="{FF2B5EF4-FFF2-40B4-BE49-F238E27FC236}">
                <a16:creationId xmlns:a16="http://schemas.microsoft.com/office/drawing/2014/main" id="{2816E0C6-E17F-4FDB-8980-765ACC03A172}"/>
              </a:ext>
            </a:extLst>
          </p:cNvPr>
          <p:cNvSpPr>
            <a:spLocks noGrp="1"/>
          </p:cNvSpPr>
          <p:nvPr>
            <p:ph type="subTitle" idx="1"/>
          </p:nvPr>
        </p:nvSpPr>
        <p:spPr>
          <a:xfrm>
            <a:off x="2625634" y="4344194"/>
            <a:ext cx="91570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A79011E-D390-43E9-A2A7-33EA50B34A2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D52116E-899F-443D-9DAC-ADEC6441CF29}"/>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974020F4-9E0A-40BD-8784-A68D91CBF059}"/>
              </a:ext>
            </a:extLst>
          </p:cNvPr>
          <p:cNvSpPr txBox="1">
            <a:spLocks/>
          </p:cNvSpPr>
          <p:nvPr userDrawn="1"/>
        </p:nvSpPr>
        <p:spPr>
          <a:xfrm>
            <a:off x="2625633" y="316559"/>
            <a:ext cx="9157064" cy="66278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t>Fare clic per modificare lo stile del titolo </a:t>
            </a:r>
          </a:p>
        </p:txBody>
      </p:sp>
    </p:spTree>
    <p:extLst>
      <p:ext uri="{BB962C8B-B14F-4D97-AF65-F5344CB8AC3E}">
        <p14:creationId xmlns:p14="http://schemas.microsoft.com/office/powerpoint/2010/main" val="26589536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24B6594-436E-4CB3-AD0B-3DF1CF78567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B579950-EAE6-44C5-8A5A-B17F721DAEB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BD6E3443-EB60-437C-AB50-5D4C81480687}"/>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0965ADC6-875C-482E-A5A7-491A1C4430FA}"/>
              </a:ext>
            </a:extLst>
          </p:cNvPr>
          <p:cNvSpPr>
            <a:spLocks noGrp="1"/>
          </p:cNvSpPr>
          <p:nvPr>
            <p:ph type="title"/>
          </p:nvPr>
        </p:nvSpPr>
        <p:spPr>
          <a:xfrm>
            <a:off x="2625634" y="316559"/>
            <a:ext cx="915706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2597384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60E1D9-830C-42E5-B43B-29DB0C744A32}"/>
              </a:ext>
            </a:extLst>
          </p:cNvPr>
          <p:cNvSpPr>
            <a:spLocks noGrp="1"/>
          </p:cNvSpPr>
          <p:nvPr>
            <p:ph type="title"/>
          </p:nvPr>
        </p:nvSpPr>
        <p:spPr>
          <a:xfrm>
            <a:off x="2625634" y="1736726"/>
            <a:ext cx="9157063" cy="2852737"/>
          </a:xfrm>
        </p:spPr>
        <p:txBody>
          <a:bodyPr anchor="b"/>
          <a:lstStyle>
            <a:lvl1pPr>
              <a:defRPr sz="6000"/>
            </a:lvl1p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59591FCF-D95B-487B-A7A1-F791F33EB6EB}"/>
              </a:ext>
            </a:extLst>
          </p:cNvPr>
          <p:cNvSpPr>
            <a:spLocks noGrp="1"/>
          </p:cNvSpPr>
          <p:nvPr>
            <p:ph type="body" idx="1"/>
          </p:nvPr>
        </p:nvSpPr>
        <p:spPr>
          <a:xfrm>
            <a:off x="2625634" y="4596754"/>
            <a:ext cx="915706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dirty="0"/>
              <a:t>Fare clic per modificare gli stili del testo dello schema</a:t>
            </a:r>
          </a:p>
        </p:txBody>
      </p:sp>
      <p:sp>
        <p:nvSpPr>
          <p:cNvPr id="4" name="Segnaposto data 3">
            <a:extLst>
              <a:ext uri="{FF2B5EF4-FFF2-40B4-BE49-F238E27FC236}">
                <a16:creationId xmlns:a16="http://schemas.microsoft.com/office/drawing/2014/main" id="{1A098EBC-55A3-4699-8138-556E5BB637D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6C5592B-641A-418A-A3A0-1A3EA60A3B17}"/>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8C1A526D-BDB6-48B9-BE01-73554F395FF1}"/>
              </a:ext>
            </a:extLst>
          </p:cNvPr>
          <p:cNvSpPr txBox="1">
            <a:spLocks/>
          </p:cNvSpPr>
          <p:nvPr userDrawn="1"/>
        </p:nvSpPr>
        <p:spPr>
          <a:xfrm>
            <a:off x="2625634" y="316559"/>
            <a:ext cx="9157063" cy="66278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t>Fare clic per modificare lo stile del titolo </a:t>
            </a:r>
          </a:p>
        </p:txBody>
      </p:sp>
    </p:spTree>
    <p:extLst>
      <p:ext uri="{BB962C8B-B14F-4D97-AF65-F5344CB8AC3E}">
        <p14:creationId xmlns:p14="http://schemas.microsoft.com/office/powerpoint/2010/main" val="22468324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DDB07BF-6C79-4467-ACB1-0767E3771EDC}"/>
              </a:ext>
            </a:extLst>
          </p:cNvPr>
          <p:cNvSpPr>
            <a:spLocks noGrp="1"/>
          </p:cNvSpPr>
          <p:nvPr>
            <p:ph sz="half" idx="1"/>
          </p:nvPr>
        </p:nvSpPr>
        <p:spPr>
          <a:xfrm>
            <a:off x="2625634" y="1835513"/>
            <a:ext cx="4323805" cy="435133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contenuto 3">
            <a:extLst>
              <a:ext uri="{FF2B5EF4-FFF2-40B4-BE49-F238E27FC236}">
                <a16:creationId xmlns:a16="http://schemas.microsoft.com/office/drawing/2014/main" id="{AA3F5DFD-F0C1-4DC6-875A-D8417FB428B1}"/>
              </a:ext>
            </a:extLst>
          </p:cNvPr>
          <p:cNvSpPr>
            <a:spLocks noGrp="1"/>
          </p:cNvSpPr>
          <p:nvPr>
            <p:ph sz="half" idx="2"/>
          </p:nvPr>
        </p:nvSpPr>
        <p:spPr>
          <a:xfrm>
            <a:off x="7458891" y="1825625"/>
            <a:ext cx="4323805" cy="435133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data 4">
            <a:extLst>
              <a:ext uri="{FF2B5EF4-FFF2-40B4-BE49-F238E27FC236}">
                <a16:creationId xmlns:a16="http://schemas.microsoft.com/office/drawing/2014/main" id="{3255D52C-1AD6-485F-97E2-A18AE2C9BBE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606CB1CD-EEE9-47F1-B168-D7DCFBDB8307}"/>
              </a:ext>
            </a:extLst>
          </p:cNvPr>
          <p:cNvSpPr>
            <a:spLocks noGrp="1"/>
          </p:cNvSpPr>
          <p:nvPr>
            <p:ph type="ftr" sz="quarter" idx="11"/>
          </p:nvPr>
        </p:nvSpPr>
        <p:spPr/>
        <p:txBody>
          <a:bodyPr/>
          <a:lstStyle/>
          <a:p>
            <a:endParaRPr lang="it-IT"/>
          </a:p>
        </p:txBody>
      </p:sp>
      <p:sp>
        <p:nvSpPr>
          <p:cNvPr id="7" name="Segnaposto titolo 1">
            <a:extLst>
              <a:ext uri="{FF2B5EF4-FFF2-40B4-BE49-F238E27FC236}">
                <a16:creationId xmlns:a16="http://schemas.microsoft.com/office/drawing/2014/main" id="{B915A429-AA51-465F-99BF-0EDBF7ED997B}"/>
              </a:ext>
            </a:extLst>
          </p:cNvPr>
          <p:cNvSpPr>
            <a:spLocks noGrp="1"/>
          </p:cNvSpPr>
          <p:nvPr>
            <p:ph type="title"/>
          </p:nvPr>
        </p:nvSpPr>
        <p:spPr>
          <a:xfrm>
            <a:off x="2625634" y="316559"/>
            <a:ext cx="915706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2458700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8A0B334-5A2E-420D-B34F-0C59C82F6877}"/>
              </a:ext>
            </a:extLst>
          </p:cNvPr>
          <p:cNvSpPr>
            <a:spLocks noGrp="1"/>
          </p:cNvSpPr>
          <p:nvPr>
            <p:ph type="body" idx="1"/>
          </p:nvPr>
        </p:nvSpPr>
        <p:spPr>
          <a:xfrm>
            <a:off x="2625634" y="1664155"/>
            <a:ext cx="419317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Segnaposto contenuto 3">
            <a:extLst>
              <a:ext uri="{FF2B5EF4-FFF2-40B4-BE49-F238E27FC236}">
                <a16:creationId xmlns:a16="http://schemas.microsoft.com/office/drawing/2014/main" id="{F3888714-BC9E-4F0C-9BCB-271CD43D7529}"/>
              </a:ext>
            </a:extLst>
          </p:cNvPr>
          <p:cNvSpPr>
            <a:spLocks noGrp="1"/>
          </p:cNvSpPr>
          <p:nvPr>
            <p:ph sz="half" idx="2"/>
          </p:nvPr>
        </p:nvSpPr>
        <p:spPr>
          <a:xfrm>
            <a:off x="2625633" y="2527640"/>
            <a:ext cx="4193179" cy="368458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testo 4">
            <a:extLst>
              <a:ext uri="{FF2B5EF4-FFF2-40B4-BE49-F238E27FC236}">
                <a16:creationId xmlns:a16="http://schemas.microsoft.com/office/drawing/2014/main" id="{59DBCF60-51E3-49AF-B7E7-0E0D5D215F6E}"/>
              </a:ext>
            </a:extLst>
          </p:cNvPr>
          <p:cNvSpPr>
            <a:spLocks noGrp="1"/>
          </p:cNvSpPr>
          <p:nvPr>
            <p:ph type="body" sz="quarter" idx="3"/>
          </p:nvPr>
        </p:nvSpPr>
        <p:spPr>
          <a:xfrm>
            <a:off x="7589519" y="1681163"/>
            <a:ext cx="419317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6" name="Segnaposto contenuto 5">
            <a:extLst>
              <a:ext uri="{FF2B5EF4-FFF2-40B4-BE49-F238E27FC236}">
                <a16:creationId xmlns:a16="http://schemas.microsoft.com/office/drawing/2014/main" id="{C5EE61DC-AAA5-4E2D-BF46-D00329A5C184}"/>
              </a:ext>
            </a:extLst>
          </p:cNvPr>
          <p:cNvSpPr>
            <a:spLocks noGrp="1"/>
          </p:cNvSpPr>
          <p:nvPr>
            <p:ph sz="quarter" idx="4"/>
          </p:nvPr>
        </p:nvSpPr>
        <p:spPr>
          <a:xfrm>
            <a:off x="7589519" y="2505075"/>
            <a:ext cx="4193177" cy="368458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7" name="Segnaposto data 6">
            <a:extLst>
              <a:ext uri="{FF2B5EF4-FFF2-40B4-BE49-F238E27FC236}">
                <a16:creationId xmlns:a16="http://schemas.microsoft.com/office/drawing/2014/main" id="{7AAF0436-58B6-47F6-8E11-84D919C7EDD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8" name="Segnaposto piè di pagina 7">
            <a:extLst>
              <a:ext uri="{FF2B5EF4-FFF2-40B4-BE49-F238E27FC236}">
                <a16:creationId xmlns:a16="http://schemas.microsoft.com/office/drawing/2014/main" id="{3CE0F1DC-C34B-4F16-A8A1-59B2D4B6A93E}"/>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FF69F79A-A6ED-473E-82AC-E596A5C35CF6}"/>
              </a:ext>
            </a:extLst>
          </p:cNvPr>
          <p:cNvSpPr>
            <a:spLocks noGrp="1"/>
          </p:cNvSpPr>
          <p:nvPr>
            <p:ph type="title"/>
          </p:nvPr>
        </p:nvSpPr>
        <p:spPr>
          <a:xfrm>
            <a:off x="2625633" y="316559"/>
            <a:ext cx="9157064"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9003091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3" name="Segnaposto data 2">
            <a:extLst>
              <a:ext uri="{FF2B5EF4-FFF2-40B4-BE49-F238E27FC236}">
                <a16:creationId xmlns:a16="http://schemas.microsoft.com/office/drawing/2014/main" id="{93497BDC-F780-482A-B00D-623003EBCC4C}"/>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4" name="Segnaposto piè di pagina 3">
            <a:extLst>
              <a:ext uri="{FF2B5EF4-FFF2-40B4-BE49-F238E27FC236}">
                <a16:creationId xmlns:a16="http://schemas.microsoft.com/office/drawing/2014/main" id="{9DF9F76F-F710-4222-8AE8-D8EF547FE2E9}"/>
              </a:ext>
            </a:extLst>
          </p:cNvPr>
          <p:cNvSpPr>
            <a:spLocks noGrp="1"/>
          </p:cNvSpPr>
          <p:nvPr>
            <p:ph type="ftr" sz="quarter" idx="11"/>
          </p:nvPr>
        </p:nvSpPr>
        <p:spPr/>
        <p:txBody>
          <a:bodyPr/>
          <a:lstStyle/>
          <a:p>
            <a:endParaRPr lang="it-IT" dirty="0"/>
          </a:p>
        </p:txBody>
      </p:sp>
      <p:sp>
        <p:nvSpPr>
          <p:cNvPr id="5" name="Segnaposto titolo 1">
            <a:extLst>
              <a:ext uri="{FF2B5EF4-FFF2-40B4-BE49-F238E27FC236}">
                <a16:creationId xmlns:a16="http://schemas.microsoft.com/office/drawing/2014/main" id="{5F8448A6-BA0D-48F5-901B-CA9C0E8926F6}"/>
              </a:ext>
            </a:extLst>
          </p:cNvPr>
          <p:cNvSpPr>
            <a:spLocks noGrp="1"/>
          </p:cNvSpPr>
          <p:nvPr>
            <p:ph type="title"/>
          </p:nvPr>
        </p:nvSpPr>
        <p:spPr>
          <a:xfrm>
            <a:off x="2625634" y="316559"/>
            <a:ext cx="915706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723520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DDB07BF-6C79-4467-ACB1-0767E3771EDC}"/>
              </a:ext>
            </a:extLst>
          </p:cNvPr>
          <p:cNvSpPr>
            <a:spLocks noGrp="1"/>
          </p:cNvSpPr>
          <p:nvPr>
            <p:ph sz="half" idx="1"/>
          </p:nvPr>
        </p:nvSpPr>
        <p:spPr>
          <a:xfrm>
            <a:off x="1607193" y="1825625"/>
            <a:ext cx="4713052"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A3F5DFD-F0C1-4DC6-875A-D8417FB428B1}"/>
              </a:ext>
            </a:extLst>
          </p:cNvPr>
          <p:cNvSpPr>
            <a:spLocks noGrp="1"/>
          </p:cNvSpPr>
          <p:nvPr>
            <p:ph sz="half" idx="2"/>
          </p:nvPr>
        </p:nvSpPr>
        <p:spPr>
          <a:xfrm>
            <a:off x="6897189" y="1825625"/>
            <a:ext cx="4885508"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255D52C-1AD6-485F-97E2-A18AE2C9BBE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606CB1CD-EEE9-47F1-B168-D7DCFBDB8307}"/>
              </a:ext>
            </a:extLst>
          </p:cNvPr>
          <p:cNvSpPr>
            <a:spLocks noGrp="1"/>
          </p:cNvSpPr>
          <p:nvPr>
            <p:ph type="ftr" sz="quarter" idx="11"/>
          </p:nvPr>
        </p:nvSpPr>
        <p:spPr/>
        <p:txBody>
          <a:bodyPr/>
          <a:lstStyle/>
          <a:p>
            <a:endParaRPr lang="it-IT"/>
          </a:p>
        </p:txBody>
      </p:sp>
      <p:sp>
        <p:nvSpPr>
          <p:cNvPr id="7" name="Segnaposto titolo 1">
            <a:extLst>
              <a:ext uri="{FF2B5EF4-FFF2-40B4-BE49-F238E27FC236}">
                <a16:creationId xmlns:a16="http://schemas.microsoft.com/office/drawing/2014/main" id="{B915A429-AA51-465F-99BF-0EDBF7ED997B}"/>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30056861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2625634" y="316559"/>
            <a:ext cx="915706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7281375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577963-0FD6-4635-A1A8-B7BCF35F3DB8}"/>
              </a:ext>
            </a:extLst>
          </p:cNvPr>
          <p:cNvSpPr>
            <a:spLocks noGrp="1"/>
          </p:cNvSpPr>
          <p:nvPr>
            <p:ph type="title"/>
          </p:nvPr>
        </p:nvSpPr>
        <p:spPr>
          <a:xfrm>
            <a:off x="2625634" y="1587657"/>
            <a:ext cx="3592286" cy="888865"/>
          </a:xfrm>
        </p:spPr>
        <p:txBody>
          <a:bodyPr anchor="b"/>
          <a:lstStyle>
            <a:lvl1pPr>
              <a:defRPr sz="3200">
                <a:solidFill>
                  <a:srgbClr val="0B78BD"/>
                </a:solidFill>
              </a:defRPr>
            </a:lvl1pPr>
          </a:lstStyle>
          <a:p>
            <a:endParaRPr lang="it-IT" dirty="0"/>
          </a:p>
        </p:txBody>
      </p:sp>
      <p:sp>
        <p:nvSpPr>
          <p:cNvPr id="3" name="Segnaposto contenuto 2">
            <a:extLst>
              <a:ext uri="{FF2B5EF4-FFF2-40B4-BE49-F238E27FC236}">
                <a16:creationId xmlns:a16="http://schemas.microsoft.com/office/drawing/2014/main" id="{A56285E0-D2CF-45EC-824F-708C57150102}"/>
              </a:ext>
            </a:extLst>
          </p:cNvPr>
          <p:cNvSpPr>
            <a:spLocks noGrp="1"/>
          </p:cNvSpPr>
          <p:nvPr>
            <p:ph idx="1"/>
          </p:nvPr>
        </p:nvSpPr>
        <p:spPr>
          <a:xfrm>
            <a:off x="6639971" y="1587657"/>
            <a:ext cx="5142726" cy="4544968"/>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testo 3">
            <a:extLst>
              <a:ext uri="{FF2B5EF4-FFF2-40B4-BE49-F238E27FC236}">
                <a16:creationId xmlns:a16="http://schemas.microsoft.com/office/drawing/2014/main" id="{3085BD09-F8F1-4CF7-88B9-307E74D0BF7C}"/>
              </a:ext>
            </a:extLst>
          </p:cNvPr>
          <p:cNvSpPr>
            <a:spLocks noGrp="1"/>
          </p:cNvSpPr>
          <p:nvPr>
            <p:ph type="body" sz="half" idx="2"/>
          </p:nvPr>
        </p:nvSpPr>
        <p:spPr>
          <a:xfrm>
            <a:off x="2625634" y="2874869"/>
            <a:ext cx="3592286" cy="325174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870B2838-7774-49C1-8FBD-409204B26A84}"/>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99A51A0-997F-4635-8FEA-B4232644B8D3}"/>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3F1D8162-967F-491C-8075-478356124555}"/>
              </a:ext>
            </a:extLst>
          </p:cNvPr>
          <p:cNvSpPr txBox="1">
            <a:spLocks/>
          </p:cNvSpPr>
          <p:nvPr userDrawn="1"/>
        </p:nvSpPr>
        <p:spPr>
          <a:xfrm>
            <a:off x="2625634" y="316559"/>
            <a:ext cx="9157063" cy="66278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t>Fare clic per modificare lo stile del titolo </a:t>
            </a:r>
          </a:p>
        </p:txBody>
      </p:sp>
    </p:spTree>
    <p:extLst>
      <p:ext uri="{BB962C8B-B14F-4D97-AF65-F5344CB8AC3E}">
        <p14:creationId xmlns:p14="http://schemas.microsoft.com/office/powerpoint/2010/main" val="281915080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5C9793-0D22-47FF-B7AF-15663D5AAA52}"/>
              </a:ext>
            </a:extLst>
          </p:cNvPr>
          <p:cNvSpPr>
            <a:spLocks noGrp="1"/>
          </p:cNvSpPr>
          <p:nvPr>
            <p:ph type="title"/>
          </p:nvPr>
        </p:nvSpPr>
        <p:spPr>
          <a:xfrm>
            <a:off x="2625635" y="1481773"/>
            <a:ext cx="3470366" cy="1031965"/>
          </a:xfrm>
        </p:spPr>
        <p:txBody>
          <a:bodyPr anchor="b"/>
          <a:lstStyle>
            <a:lvl1pPr>
              <a:defRPr sz="3200">
                <a:solidFill>
                  <a:srgbClr val="0B78BD"/>
                </a:solidFill>
                <a:latin typeface="+mn-lt"/>
              </a:defRPr>
            </a:lvl1pPr>
          </a:lstStyle>
          <a:p>
            <a:endParaRPr lang="it-IT" dirty="0"/>
          </a:p>
        </p:txBody>
      </p:sp>
      <p:sp>
        <p:nvSpPr>
          <p:cNvPr id="3" name="Segnaposto immagine 2">
            <a:extLst>
              <a:ext uri="{FF2B5EF4-FFF2-40B4-BE49-F238E27FC236}">
                <a16:creationId xmlns:a16="http://schemas.microsoft.com/office/drawing/2014/main" id="{3CCCD409-2A98-495F-9E05-476EDBD282E4}"/>
              </a:ext>
            </a:extLst>
          </p:cNvPr>
          <p:cNvSpPr>
            <a:spLocks noGrp="1"/>
          </p:cNvSpPr>
          <p:nvPr>
            <p:ph type="pic" idx="1"/>
          </p:nvPr>
        </p:nvSpPr>
        <p:spPr>
          <a:xfrm>
            <a:off x="6609807" y="1481773"/>
            <a:ext cx="5172890" cy="43792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1B9D9E80-627A-4D17-9029-E14C8D64554E}"/>
              </a:ext>
            </a:extLst>
          </p:cNvPr>
          <p:cNvSpPr>
            <a:spLocks noGrp="1"/>
          </p:cNvSpPr>
          <p:nvPr>
            <p:ph type="body" sz="half" idx="2"/>
          </p:nvPr>
        </p:nvSpPr>
        <p:spPr>
          <a:xfrm>
            <a:off x="2625635" y="2740387"/>
            <a:ext cx="3470366" cy="309966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76802470-52B8-47E4-BB8D-82F7917C3C1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6AF4365-DBFC-499C-9A07-D4D2E10D012F}"/>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E5B1B50D-5827-411C-8C68-4B6FEA76FB11}"/>
              </a:ext>
            </a:extLst>
          </p:cNvPr>
          <p:cNvSpPr txBox="1">
            <a:spLocks/>
          </p:cNvSpPr>
          <p:nvPr userDrawn="1"/>
        </p:nvSpPr>
        <p:spPr>
          <a:xfrm>
            <a:off x="2625634" y="316559"/>
            <a:ext cx="9157063" cy="66278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t>Fare clic per modificare lo stile del titolo </a:t>
            </a:r>
          </a:p>
        </p:txBody>
      </p:sp>
    </p:spTree>
    <p:extLst>
      <p:ext uri="{BB962C8B-B14F-4D97-AF65-F5344CB8AC3E}">
        <p14:creationId xmlns:p14="http://schemas.microsoft.com/office/powerpoint/2010/main" val="13925617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olo e testo verticale">
    <p:spTree>
      <p:nvGrpSpPr>
        <p:cNvPr id="1" name=""/>
        <p:cNvGrpSpPr/>
        <p:nvPr/>
      </p:nvGrpSpPr>
      <p:grpSpPr>
        <a:xfrm>
          <a:off x="0" y="0"/>
          <a:ext cx="0" cy="0"/>
          <a:chOff x="0" y="0"/>
          <a:chExt cx="0" cy="0"/>
        </a:xfrm>
      </p:grpSpPr>
      <p:sp>
        <p:nvSpPr>
          <p:cNvPr id="3" name="Segnaposto testo verticale 2">
            <a:extLst>
              <a:ext uri="{FF2B5EF4-FFF2-40B4-BE49-F238E27FC236}">
                <a16:creationId xmlns:a16="http://schemas.microsoft.com/office/drawing/2014/main" id="{8F76DF86-3239-4301-B70B-A13C8ABA856A}"/>
              </a:ext>
            </a:extLst>
          </p:cNvPr>
          <p:cNvSpPr>
            <a:spLocks noGrp="1"/>
          </p:cNvSpPr>
          <p:nvPr>
            <p:ph type="body" orient="vert" idx="1"/>
          </p:nvPr>
        </p:nvSpPr>
        <p:spPr/>
        <p:txBody>
          <a:bodyPr vert="eaVert"/>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DA96C9C4-33F1-4020-8250-3D1B97B5C41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AAD5C8DC-1645-450C-9B4E-D669ED3CB47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A3481035-E8B5-4DD5-8880-5DE2CCECAFAE}"/>
              </a:ext>
            </a:extLst>
          </p:cNvPr>
          <p:cNvSpPr>
            <a:spLocks noGrp="1"/>
          </p:cNvSpPr>
          <p:nvPr>
            <p:ph type="title"/>
          </p:nvPr>
        </p:nvSpPr>
        <p:spPr>
          <a:xfrm>
            <a:off x="2625634" y="316559"/>
            <a:ext cx="915706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0381242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3D8386C-D3E1-4E69-B768-5BEB28C40A40}"/>
              </a:ext>
            </a:extLst>
          </p:cNvPr>
          <p:cNvSpPr>
            <a:spLocks noGrp="1"/>
          </p:cNvSpPr>
          <p:nvPr>
            <p:ph type="title" orient="vert"/>
          </p:nvPr>
        </p:nvSpPr>
        <p:spPr>
          <a:xfrm>
            <a:off x="9153797" y="1554479"/>
            <a:ext cx="2628900" cy="4622484"/>
          </a:xfrm>
        </p:spPr>
        <p:txBody>
          <a:bodyPr vert="eaVert"/>
          <a:lstStyle>
            <a:lvl1pPr>
              <a:defRPr>
                <a:solidFill>
                  <a:srgbClr val="0B78BD"/>
                </a:solidFill>
              </a:defRPr>
            </a:lvl1pPr>
          </a:lstStyle>
          <a:p>
            <a:r>
              <a:rPr lang="it-IT" dirty="0"/>
              <a:t>Fare clic per modificare lo stile del titolo dello schema</a:t>
            </a:r>
          </a:p>
        </p:txBody>
      </p:sp>
      <p:sp>
        <p:nvSpPr>
          <p:cNvPr id="3" name="Segnaposto testo verticale 2">
            <a:extLst>
              <a:ext uri="{FF2B5EF4-FFF2-40B4-BE49-F238E27FC236}">
                <a16:creationId xmlns:a16="http://schemas.microsoft.com/office/drawing/2014/main" id="{7640F96A-A1E5-4D89-80FC-898C746DECAF}"/>
              </a:ext>
            </a:extLst>
          </p:cNvPr>
          <p:cNvSpPr>
            <a:spLocks noGrp="1"/>
          </p:cNvSpPr>
          <p:nvPr>
            <p:ph type="body" orient="vert" idx="1"/>
          </p:nvPr>
        </p:nvSpPr>
        <p:spPr>
          <a:xfrm>
            <a:off x="2625634" y="1554479"/>
            <a:ext cx="6528164" cy="4622483"/>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661DD45-3A69-404E-8FF2-1C4D2905171F}"/>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7303782C-43DE-45B5-A0FE-964602A910B7}"/>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9EE02F72-0479-433E-8790-EFB53CB0BF09}"/>
              </a:ext>
            </a:extLst>
          </p:cNvPr>
          <p:cNvSpPr txBox="1">
            <a:spLocks/>
          </p:cNvSpPr>
          <p:nvPr userDrawn="1"/>
        </p:nvSpPr>
        <p:spPr>
          <a:xfrm>
            <a:off x="2625634" y="316559"/>
            <a:ext cx="9157063" cy="66278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t>Fare clic per modificare lo stile del titolo </a:t>
            </a:r>
          </a:p>
        </p:txBody>
      </p:sp>
    </p:spTree>
    <p:extLst>
      <p:ext uri="{BB962C8B-B14F-4D97-AF65-F5344CB8AC3E}">
        <p14:creationId xmlns:p14="http://schemas.microsoft.com/office/powerpoint/2010/main" val="28059637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ference">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B9FD137-DF97-44EB-B021-B781A4B2F5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229" y="0"/>
            <a:ext cx="13104458" cy="6858000"/>
          </a:xfrm>
          <a:prstGeom prst="rect">
            <a:avLst/>
          </a:prstGeom>
        </p:spPr>
      </p:pic>
    </p:spTree>
    <p:extLst>
      <p:ext uri="{BB962C8B-B14F-4D97-AF65-F5344CB8AC3E}">
        <p14:creationId xmlns:p14="http://schemas.microsoft.com/office/powerpoint/2010/main" val="381177288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type="title" preserve="1">
  <p:cSld name="Speaker Intro 2">
    <p:bg>
      <p:bgPr>
        <a:solidFill>
          <a:srgbClr val="0B78BD"/>
        </a:solidFill>
        <a:effectLst/>
      </p:bgPr>
    </p:bg>
    <p:spTree>
      <p:nvGrpSpPr>
        <p:cNvPr id="1" name="Shape 9"/>
        <p:cNvGrpSpPr/>
        <p:nvPr/>
      </p:nvGrpSpPr>
      <p:grpSpPr>
        <a:xfrm>
          <a:off x="0" y="0"/>
          <a:ext cx="0" cy="0"/>
          <a:chOff x="0" y="0"/>
          <a:chExt cx="0" cy="0"/>
        </a:xfrm>
      </p:grpSpPr>
      <p:pic>
        <p:nvPicPr>
          <p:cNvPr id="3" name="Immagine 2">
            <a:extLst>
              <a:ext uri="{FF2B5EF4-FFF2-40B4-BE49-F238E27FC236}">
                <a16:creationId xmlns:a16="http://schemas.microsoft.com/office/drawing/2014/main" id="{B12EFC14-E70B-4FC1-B030-8D75D9116254}"/>
              </a:ext>
            </a:extLst>
          </p:cNvPr>
          <p:cNvPicPr>
            <a:picLocks noChangeAspect="1"/>
          </p:cNvPicPr>
          <p:nvPr userDrawn="1"/>
        </p:nvPicPr>
        <p:blipFill>
          <a:blip r:embed="rId2"/>
          <a:stretch>
            <a:fillRect/>
          </a:stretch>
        </p:blipFill>
        <p:spPr>
          <a:xfrm>
            <a:off x="-456230" y="0"/>
            <a:ext cx="13104459" cy="6858000"/>
          </a:xfrm>
          <a:prstGeom prst="rect">
            <a:avLst/>
          </a:prstGeom>
        </p:spPr>
      </p:pic>
      <p:sp>
        <p:nvSpPr>
          <p:cNvPr id="11" name="Google Shape;11;p2"/>
          <p:cNvSpPr txBox="1">
            <a:spLocks noGrp="1"/>
          </p:cNvSpPr>
          <p:nvPr>
            <p:ph type="ctrTitle"/>
          </p:nvPr>
        </p:nvSpPr>
        <p:spPr>
          <a:xfrm>
            <a:off x="3715367" y="2625167"/>
            <a:ext cx="7812800" cy="3688400"/>
          </a:xfrm>
          <a:prstGeom prst="rect">
            <a:avLst/>
          </a:prstGeom>
        </p:spPr>
        <p:txBody>
          <a:bodyPr spcFirstLastPara="1" wrap="square" lIns="91425" tIns="91425" rIns="91425" bIns="91425" anchor="b" anchorCtr="0"/>
          <a:lstStyle>
            <a:lvl1pPr lvl="0" algn="r">
              <a:spcBef>
                <a:spcPts val="0"/>
              </a:spcBef>
              <a:spcAft>
                <a:spcPts val="0"/>
              </a:spcAft>
              <a:buClr>
                <a:srgbClr val="FFFFFF"/>
              </a:buClr>
              <a:buSzPts val="4800"/>
              <a:buNone/>
              <a:defRPr sz="6400">
                <a:solidFill>
                  <a:srgbClr val="FFFFFF"/>
                </a:solidFill>
              </a:defRPr>
            </a:lvl1pPr>
            <a:lvl2pPr lvl="1" algn="ctr">
              <a:spcBef>
                <a:spcPts val="0"/>
              </a:spcBef>
              <a:spcAft>
                <a:spcPts val="0"/>
              </a:spcAft>
              <a:buClr>
                <a:srgbClr val="FFFFFF"/>
              </a:buClr>
              <a:buSzPts val="4800"/>
              <a:buNone/>
              <a:defRPr sz="6400">
                <a:solidFill>
                  <a:srgbClr val="FFFFFF"/>
                </a:solidFill>
              </a:defRPr>
            </a:lvl2pPr>
            <a:lvl3pPr lvl="2" algn="ctr">
              <a:spcBef>
                <a:spcPts val="0"/>
              </a:spcBef>
              <a:spcAft>
                <a:spcPts val="0"/>
              </a:spcAft>
              <a:buClr>
                <a:srgbClr val="FFFFFF"/>
              </a:buClr>
              <a:buSzPts val="4800"/>
              <a:buNone/>
              <a:defRPr sz="6400">
                <a:solidFill>
                  <a:srgbClr val="FFFFFF"/>
                </a:solidFill>
              </a:defRPr>
            </a:lvl3pPr>
            <a:lvl4pPr lvl="3" algn="ctr">
              <a:spcBef>
                <a:spcPts val="0"/>
              </a:spcBef>
              <a:spcAft>
                <a:spcPts val="0"/>
              </a:spcAft>
              <a:buClr>
                <a:srgbClr val="FFFFFF"/>
              </a:buClr>
              <a:buSzPts val="4800"/>
              <a:buNone/>
              <a:defRPr sz="6400">
                <a:solidFill>
                  <a:srgbClr val="FFFFFF"/>
                </a:solidFill>
              </a:defRPr>
            </a:lvl4pPr>
            <a:lvl5pPr lvl="4" algn="ctr">
              <a:spcBef>
                <a:spcPts val="0"/>
              </a:spcBef>
              <a:spcAft>
                <a:spcPts val="0"/>
              </a:spcAft>
              <a:buClr>
                <a:srgbClr val="FFFFFF"/>
              </a:buClr>
              <a:buSzPts val="4800"/>
              <a:buNone/>
              <a:defRPr sz="6400">
                <a:solidFill>
                  <a:srgbClr val="FFFFFF"/>
                </a:solidFill>
              </a:defRPr>
            </a:lvl5pPr>
            <a:lvl6pPr lvl="5" algn="ctr">
              <a:spcBef>
                <a:spcPts val="0"/>
              </a:spcBef>
              <a:spcAft>
                <a:spcPts val="0"/>
              </a:spcAft>
              <a:buClr>
                <a:srgbClr val="FFFFFF"/>
              </a:buClr>
              <a:buSzPts val="4800"/>
              <a:buNone/>
              <a:defRPr sz="6400">
                <a:solidFill>
                  <a:srgbClr val="FFFFFF"/>
                </a:solidFill>
              </a:defRPr>
            </a:lvl6pPr>
            <a:lvl7pPr lvl="6" algn="ctr">
              <a:spcBef>
                <a:spcPts val="0"/>
              </a:spcBef>
              <a:spcAft>
                <a:spcPts val="0"/>
              </a:spcAft>
              <a:buClr>
                <a:srgbClr val="FFFFFF"/>
              </a:buClr>
              <a:buSzPts val="4800"/>
              <a:buNone/>
              <a:defRPr sz="6400">
                <a:solidFill>
                  <a:srgbClr val="FFFFFF"/>
                </a:solidFill>
              </a:defRPr>
            </a:lvl7pPr>
            <a:lvl8pPr lvl="7" algn="ctr">
              <a:spcBef>
                <a:spcPts val="0"/>
              </a:spcBef>
              <a:spcAft>
                <a:spcPts val="0"/>
              </a:spcAft>
              <a:buClr>
                <a:srgbClr val="FFFFFF"/>
              </a:buClr>
              <a:buSzPts val="4800"/>
              <a:buNone/>
              <a:defRPr sz="6400">
                <a:solidFill>
                  <a:srgbClr val="FFFFFF"/>
                </a:solidFill>
              </a:defRPr>
            </a:lvl8pPr>
            <a:lvl9pPr lvl="8" algn="ctr">
              <a:spcBef>
                <a:spcPts val="0"/>
              </a:spcBef>
              <a:spcAft>
                <a:spcPts val="0"/>
              </a:spcAft>
              <a:buClr>
                <a:srgbClr val="FFFFFF"/>
              </a:buClr>
              <a:buSzPts val="4800"/>
              <a:buNone/>
              <a:defRPr sz="6400">
                <a:solidFill>
                  <a:srgbClr val="FFFFFF"/>
                </a:solidFill>
              </a:defRPr>
            </a:lvl9pPr>
          </a:lstStyle>
          <a:p>
            <a:endParaRPr dirty="0"/>
          </a:p>
        </p:txBody>
      </p:sp>
    </p:spTree>
    <p:extLst>
      <p:ext uri="{BB962C8B-B14F-4D97-AF65-F5344CB8AC3E}">
        <p14:creationId xmlns:p14="http://schemas.microsoft.com/office/powerpoint/2010/main" val="392901898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ference 2">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B9FD137-DF97-44EB-B021-B781A4B2F5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229" y="0"/>
            <a:ext cx="13104458" cy="6858000"/>
          </a:xfrm>
          <a:prstGeom prst="rect">
            <a:avLst/>
          </a:prstGeom>
        </p:spPr>
      </p:pic>
      <p:sp>
        <p:nvSpPr>
          <p:cNvPr id="2" name="Rettangolo 1">
            <a:extLst>
              <a:ext uri="{FF2B5EF4-FFF2-40B4-BE49-F238E27FC236}">
                <a16:creationId xmlns:a16="http://schemas.microsoft.com/office/drawing/2014/main" id="{E39836AA-E138-48A5-BA71-0DF9A3EA6287}"/>
              </a:ext>
            </a:extLst>
          </p:cNvPr>
          <p:cNvSpPr/>
          <p:nvPr userDrawn="1"/>
        </p:nvSpPr>
        <p:spPr>
          <a:xfrm>
            <a:off x="-456228" y="5247248"/>
            <a:ext cx="13104457" cy="1610751"/>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1476789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ference 3">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B9FD137-DF97-44EB-B021-B781A4B2F5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229" y="0"/>
            <a:ext cx="13104458" cy="6858000"/>
          </a:xfrm>
          <a:prstGeom prst="rect">
            <a:avLst/>
          </a:prstGeom>
        </p:spPr>
      </p:pic>
      <p:sp>
        <p:nvSpPr>
          <p:cNvPr id="2" name="Rettangolo 1">
            <a:extLst>
              <a:ext uri="{FF2B5EF4-FFF2-40B4-BE49-F238E27FC236}">
                <a16:creationId xmlns:a16="http://schemas.microsoft.com/office/drawing/2014/main" id="{E39836AA-E138-48A5-BA71-0DF9A3EA6287}"/>
              </a:ext>
            </a:extLst>
          </p:cNvPr>
          <p:cNvSpPr/>
          <p:nvPr userDrawn="1"/>
        </p:nvSpPr>
        <p:spPr>
          <a:xfrm>
            <a:off x="-196948" y="3165232"/>
            <a:ext cx="12845177" cy="3692768"/>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400" dirty="0">
                <a:solidFill>
                  <a:srgbClr val="0B78BD"/>
                </a:solidFill>
              </a:rPr>
              <a:t>Titolo</a:t>
            </a:r>
          </a:p>
        </p:txBody>
      </p:sp>
    </p:spTree>
    <p:extLst>
      <p:ext uri="{BB962C8B-B14F-4D97-AF65-F5344CB8AC3E}">
        <p14:creationId xmlns:p14="http://schemas.microsoft.com/office/powerpoint/2010/main" val="2021037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peaker Intro">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B9FD137-DF97-44EB-B021-B781A4B2F5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0924" y="0"/>
            <a:ext cx="13104458" cy="6858000"/>
          </a:xfrm>
          <a:prstGeom prst="rect">
            <a:avLst/>
          </a:prstGeom>
        </p:spPr>
      </p:pic>
      <p:sp>
        <p:nvSpPr>
          <p:cNvPr id="6" name="Rettangolo 5">
            <a:extLst>
              <a:ext uri="{FF2B5EF4-FFF2-40B4-BE49-F238E27FC236}">
                <a16:creationId xmlns:a16="http://schemas.microsoft.com/office/drawing/2014/main" id="{C27300C4-421D-4405-87C1-01BBAA9D102A}"/>
              </a:ext>
            </a:extLst>
          </p:cNvPr>
          <p:cNvSpPr/>
          <p:nvPr userDrawn="1"/>
        </p:nvSpPr>
        <p:spPr>
          <a:xfrm>
            <a:off x="4799426" y="1890747"/>
            <a:ext cx="2602523" cy="24196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Rettangolo 2">
            <a:extLst>
              <a:ext uri="{FF2B5EF4-FFF2-40B4-BE49-F238E27FC236}">
                <a16:creationId xmlns:a16="http://schemas.microsoft.com/office/drawing/2014/main" id="{3BC52BE1-DA7B-4B4B-A750-43DC5BAFD8E7}"/>
              </a:ext>
            </a:extLst>
          </p:cNvPr>
          <p:cNvSpPr/>
          <p:nvPr userDrawn="1"/>
        </p:nvSpPr>
        <p:spPr>
          <a:xfrm>
            <a:off x="0" y="5532119"/>
            <a:ext cx="12192000" cy="10269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5400" b="0" dirty="0">
                <a:solidFill>
                  <a:srgbClr val="0B78BD"/>
                </a:solidFill>
                <a:latin typeface="+mn-lt"/>
              </a:rPr>
              <a:t>Session Title</a:t>
            </a:r>
          </a:p>
        </p:txBody>
      </p:sp>
      <p:sp>
        <p:nvSpPr>
          <p:cNvPr id="5" name="Segnaposto immagine 2">
            <a:extLst>
              <a:ext uri="{FF2B5EF4-FFF2-40B4-BE49-F238E27FC236}">
                <a16:creationId xmlns:a16="http://schemas.microsoft.com/office/drawing/2014/main" id="{87C983A3-DC74-4C7F-BA9E-8FD9BACC7845}"/>
              </a:ext>
            </a:extLst>
          </p:cNvPr>
          <p:cNvSpPr>
            <a:spLocks noGrp="1"/>
          </p:cNvSpPr>
          <p:nvPr>
            <p:ph type="pic" idx="1"/>
          </p:nvPr>
        </p:nvSpPr>
        <p:spPr>
          <a:xfrm>
            <a:off x="4799426" y="1896423"/>
            <a:ext cx="2602523" cy="241964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7" name="CasellaDiTesto 6">
            <a:extLst>
              <a:ext uri="{FF2B5EF4-FFF2-40B4-BE49-F238E27FC236}">
                <a16:creationId xmlns:a16="http://schemas.microsoft.com/office/drawing/2014/main" id="{805D74D9-99C3-442C-94A0-2256DCB3A8AD}"/>
              </a:ext>
            </a:extLst>
          </p:cNvPr>
          <p:cNvSpPr txBox="1"/>
          <p:nvPr userDrawn="1"/>
        </p:nvSpPr>
        <p:spPr>
          <a:xfrm>
            <a:off x="4799426" y="4441319"/>
            <a:ext cx="2602523" cy="523220"/>
          </a:xfrm>
          <a:prstGeom prst="rect">
            <a:avLst/>
          </a:prstGeom>
          <a:noFill/>
        </p:spPr>
        <p:txBody>
          <a:bodyPr wrap="square" rtlCol="0">
            <a:spAutoFit/>
          </a:bodyPr>
          <a:lstStyle/>
          <a:p>
            <a:pPr algn="ctr"/>
            <a:r>
              <a:rPr lang="it-IT" sz="2800" dirty="0">
                <a:solidFill>
                  <a:schemeClr val="bg1"/>
                </a:solidFill>
              </a:rPr>
              <a:t>Speaker Name</a:t>
            </a:r>
          </a:p>
        </p:txBody>
      </p:sp>
    </p:spTree>
    <p:extLst>
      <p:ext uri="{BB962C8B-B14F-4D97-AF65-F5344CB8AC3E}">
        <p14:creationId xmlns:p14="http://schemas.microsoft.com/office/powerpoint/2010/main" val="798812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8A0B334-5A2E-420D-B34F-0C59C82F6877}"/>
              </a:ext>
            </a:extLst>
          </p:cNvPr>
          <p:cNvSpPr>
            <a:spLocks noGrp="1"/>
          </p:cNvSpPr>
          <p:nvPr>
            <p:ph type="body" idx="1"/>
          </p:nvPr>
        </p:nvSpPr>
        <p:spPr>
          <a:xfrm>
            <a:off x="1619795" y="1681163"/>
            <a:ext cx="487244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Segnaposto contenuto 3">
            <a:extLst>
              <a:ext uri="{FF2B5EF4-FFF2-40B4-BE49-F238E27FC236}">
                <a16:creationId xmlns:a16="http://schemas.microsoft.com/office/drawing/2014/main" id="{F3888714-BC9E-4F0C-9BCB-271CD43D7529}"/>
              </a:ext>
            </a:extLst>
          </p:cNvPr>
          <p:cNvSpPr>
            <a:spLocks noGrp="1"/>
          </p:cNvSpPr>
          <p:nvPr>
            <p:ph sz="half" idx="2"/>
          </p:nvPr>
        </p:nvSpPr>
        <p:spPr>
          <a:xfrm>
            <a:off x="1619795" y="2505075"/>
            <a:ext cx="4872446" cy="368458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testo 4">
            <a:extLst>
              <a:ext uri="{FF2B5EF4-FFF2-40B4-BE49-F238E27FC236}">
                <a16:creationId xmlns:a16="http://schemas.microsoft.com/office/drawing/2014/main" id="{59DBCF60-51E3-49AF-B7E7-0E0D5D215F6E}"/>
              </a:ext>
            </a:extLst>
          </p:cNvPr>
          <p:cNvSpPr>
            <a:spLocks noGrp="1"/>
          </p:cNvSpPr>
          <p:nvPr>
            <p:ph type="body" sz="quarter" idx="3"/>
          </p:nvPr>
        </p:nvSpPr>
        <p:spPr>
          <a:xfrm>
            <a:off x="6910251" y="1681163"/>
            <a:ext cx="487244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6" name="Segnaposto contenuto 5">
            <a:extLst>
              <a:ext uri="{FF2B5EF4-FFF2-40B4-BE49-F238E27FC236}">
                <a16:creationId xmlns:a16="http://schemas.microsoft.com/office/drawing/2014/main" id="{C5EE61DC-AAA5-4E2D-BF46-D00329A5C184}"/>
              </a:ext>
            </a:extLst>
          </p:cNvPr>
          <p:cNvSpPr>
            <a:spLocks noGrp="1"/>
          </p:cNvSpPr>
          <p:nvPr>
            <p:ph sz="quarter" idx="4"/>
          </p:nvPr>
        </p:nvSpPr>
        <p:spPr>
          <a:xfrm>
            <a:off x="6910251" y="2505075"/>
            <a:ext cx="4872446" cy="368458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7" name="Segnaposto data 6">
            <a:extLst>
              <a:ext uri="{FF2B5EF4-FFF2-40B4-BE49-F238E27FC236}">
                <a16:creationId xmlns:a16="http://schemas.microsoft.com/office/drawing/2014/main" id="{7AAF0436-58B6-47F6-8E11-84D919C7EDD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8" name="Segnaposto piè di pagina 7">
            <a:extLst>
              <a:ext uri="{FF2B5EF4-FFF2-40B4-BE49-F238E27FC236}">
                <a16:creationId xmlns:a16="http://schemas.microsoft.com/office/drawing/2014/main" id="{3CE0F1DC-C34B-4F16-A8A1-59B2D4B6A93E}"/>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FF69F79A-A6ED-473E-82AC-E596A5C35CF6}"/>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314287881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apositiva titolo">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1B3740AF-E675-42BE-A189-ABCECA1A81AE}"/>
              </a:ext>
            </a:extLst>
          </p:cNvPr>
          <p:cNvSpPr/>
          <p:nvPr userDrawn="1"/>
        </p:nvSpPr>
        <p:spPr>
          <a:xfrm>
            <a:off x="4794736" y="1308294"/>
            <a:ext cx="2602523" cy="24196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51E6DB1A-82C4-4D31-BAD7-53B0226442FB}"/>
              </a:ext>
            </a:extLst>
          </p:cNvPr>
          <p:cNvSpPr/>
          <p:nvPr userDrawn="1"/>
        </p:nvSpPr>
        <p:spPr>
          <a:xfrm>
            <a:off x="0" y="5187462"/>
            <a:ext cx="12192000" cy="10269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5400" b="0" dirty="0">
              <a:solidFill>
                <a:srgbClr val="0B78BD"/>
              </a:solidFill>
              <a:latin typeface="+mn-lt"/>
            </a:endParaRPr>
          </a:p>
        </p:txBody>
      </p:sp>
      <p:sp>
        <p:nvSpPr>
          <p:cNvPr id="11" name="Segnaposto immagine 2">
            <a:extLst>
              <a:ext uri="{FF2B5EF4-FFF2-40B4-BE49-F238E27FC236}">
                <a16:creationId xmlns:a16="http://schemas.microsoft.com/office/drawing/2014/main" id="{9024054E-FC58-4A9F-88D6-B1508DD55DBB}"/>
              </a:ext>
            </a:extLst>
          </p:cNvPr>
          <p:cNvSpPr>
            <a:spLocks noGrp="1"/>
          </p:cNvSpPr>
          <p:nvPr>
            <p:ph type="pic" idx="1"/>
          </p:nvPr>
        </p:nvSpPr>
        <p:spPr>
          <a:xfrm>
            <a:off x="4794737" y="1308294"/>
            <a:ext cx="2602523" cy="241964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12" name="CasellaDiTesto 11">
            <a:extLst>
              <a:ext uri="{FF2B5EF4-FFF2-40B4-BE49-F238E27FC236}">
                <a16:creationId xmlns:a16="http://schemas.microsoft.com/office/drawing/2014/main" id="{9E73A9E7-9566-4807-80F0-C8A8ACDB8D9B}"/>
              </a:ext>
            </a:extLst>
          </p:cNvPr>
          <p:cNvSpPr txBox="1"/>
          <p:nvPr userDrawn="1"/>
        </p:nvSpPr>
        <p:spPr>
          <a:xfrm>
            <a:off x="4794735" y="3727937"/>
            <a:ext cx="2602523" cy="523220"/>
          </a:xfrm>
          <a:prstGeom prst="rect">
            <a:avLst/>
          </a:prstGeom>
          <a:noFill/>
        </p:spPr>
        <p:txBody>
          <a:bodyPr wrap="square" rtlCol="0">
            <a:spAutoFit/>
          </a:bodyPr>
          <a:lstStyle/>
          <a:p>
            <a:pPr algn="ctr"/>
            <a:r>
              <a:rPr lang="it-IT" sz="2800" dirty="0">
                <a:solidFill>
                  <a:schemeClr val="bg1"/>
                </a:solidFill>
              </a:rPr>
              <a:t>Speaker Name</a:t>
            </a:r>
          </a:p>
        </p:txBody>
      </p:sp>
    </p:spTree>
    <p:extLst>
      <p:ext uri="{BB962C8B-B14F-4D97-AF65-F5344CB8AC3E}">
        <p14:creationId xmlns:p14="http://schemas.microsoft.com/office/powerpoint/2010/main" val="3455647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bg1"/>
        </a:solidFill>
        <a:effectLst/>
      </p:bgPr>
    </p:bg>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10504714" y="6356350"/>
            <a:ext cx="1277983" cy="365125"/>
          </a:xfrm>
          <a:prstGeom prst="rect">
            <a:avLst/>
          </a:prstGeom>
        </p:spPr>
        <p:txBody>
          <a:bodyPr vert="horz" lIns="91440" tIns="45720" rIns="91440" bIns="45720" rtlCol="0" anchor="ctr"/>
          <a:lstStyle>
            <a:defPPr>
              <a:defRPr lang="it-I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1619794" y="6356350"/>
            <a:ext cx="8884920"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hasCustomPrompt="1"/>
          </p:nvPr>
        </p:nvSpPr>
        <p:spPr>
          <a:xfrm>
            <a:off x="1619794" y="316559"/>
            <a:ext cx="10162903"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t>Agenda</a:t>
            </a:r>
          </a:p>
        </p:txBody>
      </p:sp>
      <p:sp>
        <p:nvSpPr>
          <p:cNvPr id="10" name="Rettangolo 9">
            <a:extLst>
              <a:ext uri="{FF2B5EF4-FFF2-40B4-BE49-F238E27FC236}">
                <a16:creationId xmlns:a16="http://schemas.microsoft.com/office/drawing/2014/main" id="{72F75EAC-49A5-42C5-A41A-271C74B54F74}"/>
              </a:ext>
            </a:extLst>
          </p:cNvPr>
          <p:cNvSpPr/>
          <p:nvPr userDrawn="1"/>
        </p:nvSpPr>
        <p:spPr>
          <a:xfrm>
            <a:off x="0" y="0"/>
            <a:ext cx="1332411" cy="6839745"/>
          </a:xfrm>
          <a:prstGeom prst="rect">
            <a:avLst/>
          </a:prstGeom>
          <a:solidFill>
            <a:srgbClr val="0B78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1" name="Immagine 10">
            <a:extLst>
              <a:ext uri="{FF2B5EF4-FFF2-40B4-BE49-F238E27FC236}">
                <a16:creationId xmlns:a16="http://schemas.microsoft.com/office/drawing/2014/main" id="{7BBDB68D-3EA1-4F6B-B91B-966B58B868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255"/>
            <a:ext cx="1332411" cy="1332411"/>
          </a:xfrm>
          <a:prstGeom prst="rect">
            <a:avLst/>
          </a:prstGeom>
        </p:spPr>
      </p:pic>
      <p:sp>
        <p:nvSpPr>
          <p:cNvPr id="12" name="Segnaposto testo 2">
            <a:extLst>
              <a:ext uri="{FF2B5EF4-FFF2-40B4-BE49-F238E27FC236}">
                <a16:creationId xmlns:a16="http://schemas.microsoft.com/office/drawing/2014/main" id="{C75428D7-6ACD-4F9B-9159-66E4F87F735F}"/>
              </a:ext>
            </a:extLst>
          </p:cNvPr>
          <p:cNvSpPr>
            <a:spLocks noGrp="1"/>
          </p:cNvSpPr>
          <p:nvPr>
            <p:ph idx="1"/>
          </p:nvPr>
        </p:nvSpPr>
        <p:spPr>
          <a:xfrm>
            <a:off x="1619794" y="1492176"/>
            <a:ext cx="10162903" cy="4351338"/>
          </a:xfrm>
          <a:prstGeom prst="rect">
            <a:avLst/>
          </a:prstGeom>
        </p:spPr>
        <p:txBody>
          <a:bodyPr vert="horz" lIns="91440" tIns="45720" rIns="91440" bIns="45720" rtlCol="0">
            <a:normAutofit/>
          </a:bodyPr>
          <a:lstStyle>
            <a:lvl1pPr>
              <a:defRPr sz="2400">
                <a:solidFill>
                  <a:srgbClr val="0B78BD"/>
                </a:solidFill>
              </a:defRPr>
            </a:lvl1pPr>
            <a:lvl2pPr>
              <a:defRPr sz="2400">
                <a:solidFill>
                  <a:srgbClr val="0B78BD"/>
                </a:solidFill>
              </a:defRPr>
            </a:lvl2pPr>
            <a:lvl3pPr>
              <a:defRPr sz="2400">
                <a:solidFill>
                  <a:srgbClr val="0B78BD"/>
                </a:solidFill>
              </a:defRPr>
            </a:lvl3pPr>
            <a:lvl4pPr>
              <a:defRPr sz="2400">
                <a:solidFill>
                  <a:srgbClr val="0B78BD"/>
                </a:solidFill>
              </a:defRPr>
            </a:lvl4pPr>
            <a:lvl5pPr>
              <a:defRPr sz="2400">
                <a:solidFill>
                  <a:srgbClr val="0B78BD"/>
                </a:solidFill>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387277417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2">
    <p:bg>
      <p:bgPr>
        <a:solidFill>
          <a:schemeClr val="bg1"/>
        </a:solidFill>
        <a:effectLst/>
      </p:bgPr>
    </p:bg>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10504714" y="6356350"/>
            <a:ext cx="1277983" cy="365125"/>
          </a:xfrm>
          <a:prstGeom prst="rect">
            <a:avLst/>
          </a:prstGeom>
        </p:spPr>
        <p:txBody>
          <a:bodyPr vert="horz" lIns="91440" tIns="45720" rIns="91440" bIns="45720" rtlCol="0" anchor="ctr"/>
          <a:lstStyle>
            <a:defPPr>
              <a:defRPr lang="it-I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1619794" y="6356350"/>
            <a:ext cx="8884920"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endParaRPr lang="it-IT" dirty="0"/>
          </a:p>
        </p:txBody>
      </p:sp>
      <p:sp>
        <p:nvSpPr>
          <p:cNvPr id="10" name="Rettangolo 9">
            <a:extLst>
              <a:ext uri="{FF2B5EF4-FFF2-40B4-BE49-F238E27FC236}">
                <a16:creationId xmlns:a16="http://schemas.microsoft.com/office/drawing/2014/main" id="{72F75EAC-49A5-42C5-A41A-271C74B54F74}"/>
              </a:ext>
            </a:extLst>
          </p:cNvPr>
          <p:cNvSpPr/>
          <p:nvPr userDrawn="1"/>
        </p:nvSpPr>
        <p:spPr>
          <a:xfrm>
            <a:off x="0" y="0"/>
            <a:ext cx="1332411" cy="6839745"/>
          </a:xfrm>
          <a:prstGeom prst="rect">
            <a:avLst/>
          </a:prstGeom>
          <a:solidFill>
            <a:srgbClr val="0B78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1" name="Immagine 10">
            <a:extLst>
              <a:ext uri="{FF2B5EF4-FFF2-40B4-BE49-F238E27FC236}">
                <a16:creationId xmlns:a16="http://schemas.microsoft.com/office/drawing/2014/main" id="{7BBDB68D-3EA1-4F6B-B91B-966B58B868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255"/>
            <a:ext cx="1332411" cy="1332411"/>
          </a:xfrm>
          <a:prstGeom prst="rect">
            <a:avLst/>
          </a:prstGeom>
        </p:spPr>
      </p:pic>
      <p:sp>
        <p:nvSpPr>
          <p:cNvPr id="7" name="Segnaposto titolo 1">
            <a:extLst>
              <a:ext uri="{FF2B5EF4-FFF2-40B4-BE49-F238E27FC236}">
                <a16:creationId xmlns:a16="http://schemas.microsoft.com/office/drawing/2014/main" id="{8304AE0C-0056-49D9-A1BB-E5FD6B842774}"/>
              </a:ext>
            </a:extLst>
          </p:cNvPr>
          <p:cNvSpPr txBox="1">
            <a:spLocks/>
          </p:cNvSpPr>
          <p:nvPr userDrawn="1"/>
        </p:nvSpPr>
        <p:spPr>
          <a:xfrm rot="16200000">
            <a:off x="-1854893" y="3503863"/>
            <a:ext cx="5042195"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pPr algn="ctr"/>
            <a:r>
              <a:rPr lang="it-IT">
                <a:solidFill>
                  <a:schemeClr val="bg1"/>
                </a:solidFill>
              </a:rPr>
              <a:t>Agenda</a:t>
            </a:r>
            <a:endParaRPr lang="it-IT" dirty="0">
              <a:solidFill>
                <a:schemeClr val="bg1"/>
              </a:solidFill>
            </a:endParaRPr>
          </a:p>
        </p:txBody>
      </p:sp>
      <p:sp>
        <p:nvSpPr>
          <p:cNvPr id="8" name="Segnaposto testo 2">
            <a:extLst>
              <a:ext uri="{FF2B5EF4-FFF2-40B4-BE49-F238E27FC236}">
                <a16:creationId xmlns:a16="http://schemas.microsoft.com/office/drawing/2014/main" id="{8BBCFD4C-AEE9-4341-8F2A-49306A05990A}"/>
              </a:ext>
            </a:extLst>
          </p:cNvPr>
          <p:cNvSpPr>
            <a:spLocks noGrp="1"/>
          </p:cNvSpPr>
          <p:nvPr>
            <p:ph idx="1"/>
          </p:nvPr>
        </p:nvSpPr>
        <p:spPr>
          <a:xfrm>
            <a:off x="1619794" y="1492176"/>
            <a:ext cx="10162903" cy="4351338"/>
          </a:xfrm>
          <a:prstGeom prst="rect">
            <a:avLst/>
          </a:prstGeom>
        </p:spPr>
        <p:txBody>
          <a:bodyPr vert="horz" lIns="91440" tIns="45720" rIns="91440" bIns="45720" rtlCol="0">
            <a:normAutofit/>
          </a:bodyPr>
          <a:lstStyle>
            <a:lvl1pPr>
              <a:defRPr sz="2400">
                <a:solidFill>
                  <a:srgbClr val="0B78BD"/>
                </a:solidFill>
              </a:defRPr>
            </a:lvl1pPr>
            <a:lvl2pPr>
              <a:defRPr sz="2400">
                <a:solidFill>
                  <a:srgbClr val="0B78BD"/>
                </a:solidFill>
              </a:defRPr>
            </a:lvl2pPr>
            <a:lvl3pPr>
              <a:defRPr sz="2400">
                <a:solidFill>
                  <a:srgbClr val="0B78BD"/>
                </a:solidFill>
              </a:defRPr>
            </a:lvl3pPr>
            <a:lvl4pPr>
              <a:defRPr sz="2400">
                <a:solidFill>
                  <a:srgbClr val="0B78BD"/>
                </a:solidFill>
              </a:defRPr>
            </a:lvl4pPr>
            <a:lvl5pPr>
              <a:defRPr sz="2400">
                <a:solidFill>
                  <a:srgbClr val="0B78BD"/>
                </a:solidFill>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240048477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Agenda 4">
    <p:bg>
      <p:bgPr>
        <a:solidFill>
          <a:schemeClr val="bg1"/>
        </a:solidFill>
        <a:effectLst/>
      </p:bgPr>
    </p:bg>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10504714" y="6356350"/>
            <a:ext cx="1277983" cy="365125"/>
          </a:xfrm>
          <a:prstGeom prst="rect">
            <a:avLst/>
          </a:prstGeom>
        </p:spPr>
        <p:txBody>
          <a:bodyPr vert="horz" lIns="91440" tIns="45720" rIns="91440" bIns="45720" rtlCol="0" anchor="ctr"/>
          <a:lstStyle>
            <a:defPPr>
              <a:defRPr lang="it-I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1619794" y="6356350"/>
            <a:ext cx="8884920"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endParaRPr lang="it-IT" dirty="0"/>
          </a:p>
        </p:txBody>
      </p:sp>
      <p:sp>
        <p:nvSpPr>
          <p:cNvPr id="10" name="Rettangolo 9">
            <a:extLst>
              <a:ext uri="{FF2B5EF4-FFF2-40B4-BE49-F238E27FC236}">
                <a16:creationId xmlns:a16="http://schemas.microsoft.com/office/drawing/2014/main" id="{72F75EAC-49A5-42C5-A41A-271C74B54F74}"/>
              </a:ext>
            </a:extLst>
          </p:cNvPr>
          <p:cNvSpPr/>
          <p:nvPr userDrawn="1"/>
        </p:nvSpPr>
        <p:spPr>
          <a:xfrm>
            <a:off x="0" y="0"/>
            <a:ext cx="1332411" cy="6839745"/>
          </a:xfrm>
          <a:prstGeom prst="rect">
            <a:avLst/>
          </a:prstGeom>
          <a:solidFill>
            <a:srgbClr val="0B78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1" name="Immagine 10">
            <a:extLst>
              <a:ext uri="{FF2B5EF4-FFF2-40B4-BE49-F238E27FC236}">
                <a16:creationId xmlns:a16="http://schemas.microsoft.com/office/drawing/2014/main" id="{7BBDB68D-3EA1-4F6B-B91B-966B58B868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255"/>
            <a:ext cx="1332411" cy="1332411"/>
          </a:xfrm>
          <a:prstGeom prst="rect">
            <a:avLst/>
          </a:prstGeom>
        </p:spPr>
      </p:pic>
      <p:sp>
        <p:nvSpPr>
          <p:cNvPr id="7" name="Segnaposto titolo 1">
            <a:extLst>
              <a:ext uri="{FF2B5EF4-FFF2-40B4-BE49-F238E27FC236}">
                <a16:creationId xmlns:a16="http://schemas.microsoft.com/office/drawing/2014/main" id="{8C83AD98-DC2D-414F-85A7-3B59E4D18FD3}"/>
              </a:ext>
            </a:extLst>
          </p:cNvPr>
          <p:cNvSpPr txBox="1">
            <a:spLocks/>
          </p:cNvSpPr>
          <p:nvPr userDrawn="1"/>
        </p:nvSpPr>
        <p:spPr>
          <a:xfrm>
            <a:off x="159767" y="1772529"/>
            <a:ext cx="1012875" cy="4276578"/>
          </a:xfrm>
          <a:prstGeom prst="rect">
            <a:avLst/>
          </a:prstGeom>
        </p:spPr>
        <p:txBody>
          <a:bodyPr vert="wordArtVert" lIns="91440" tIns="45720" rIns="91440" bIns="45720" rtlCol="0" anchor="ctr">
            <a:normAutofit fontScale="85000"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chemeClr val="bg1"/>
                </a:solidFill>
              </a:rPr>
              <a:t>AGENDA</a:t>
            </a:r>
          </a:p>
        </p:txBody>
      </p:sp>
      <p:sp>
        <p:nvSpPr>
          <p:cNvPr id="8" name="Segnaposto testo 2">
            <a:extLst>
              <a:ext uri="{FF2B5EF4-FFF2-40B4-BE49-F238E27FC236}">
                <a16:creationId xmlns:a16="http://schemas.microsoft.com/office/drawing/2014/main" id="{CD0B6E79-F9A8-427C-AAAD-533973D8E78E}"/>
              </a:ext>
            </a:extLst>
          </p:cNvPr>
          <p:cNvSpPr>
            <a:spLocks noGrp="1"/>
          </p:cNvSpPr>
          <p:nvPr>
            <p:ph idx="1"/>
          </p:nvPr>
        </p:nvSpPr>
        <p:spPr>
          <a:xfrm>
            <a:off x="1619794" y="1492176"/>
            <a:ext cx="10162903" cy="4351338"/>
          </a:xfrm>
          <a:prstGeom prst="rect">
            <a:avLst/>
          </a:prstGeom>
        </p:spPr>
        <p:txBody>
          <a:bodyPr vert="horz" lIns="91440" tIns="45720" rIns="91440" bIns="45720" rtlCol="0">
            <a:normAutofit/>
          </a:bodyPr>
          <a:lstStyle>
            <a:lvl1pPr>
              <a:defRPr sz="2400">
                <a:solidFill>
                  <a:srgbClr val="0B78BD"/>
                </a:solidFill>
              </a:defRPr>
            </a:lvl1pPr>
            <a:lvl2pPr>
              <a:defRPr sz="2400">
                <a:solidFill>
                  <a:srgbClr val="0B78BD"/>
                </a:solidFill>
              </a:defRPr>
            </a:lvl2pPr>
            <a:lvl3pPr>
              <a:defRPr sz="2400">
                <a:solidFill>
                  <a:srgbClr val="0B78BD"/>
                </a:solidFill>
              </a:defRPr>
            </a:lvl3pPr>
            <a:lvl4pPr>
              <a:defRPr sz="2400">
                <a:solidFill>
                  <a:srgbClr val="0B78BD"/>
                </a:solidFill>
              </a:defRPr>
            </a:lvl4pPr>
            <a:lvl5pPr>
              <a:defRPr sz="2400">
                <a:solidFill>
                  <a:srgbClr val="0B78BD"/>
                </a:solidFill>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77923861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uota Logo DX">
    <p:bg>
      <p:bgPr>
        <a:solidFill>
          <a:schemeClr val="bg1"/>
        </a:solidFill>
        <a:effectLst/>
      </p:bgPr>
    </p:bg>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10504714" y="6356350"/>
            <a:ext cx="1277983" cy="365125"/>
          </a:xfrm>
          <a:prstGeom prst="rect">
            <a:avLst/>
          </a:prstGeom>
        </p:spPr>
        <p:txBody>
          <a:bodyPr vert="horz" lIns="91440" tIns="45720" rIns="91440" bIns="45720" rtlCol="0" anchor="ctr"/>
          <a:lstStyle>
            <a:defPPr>
              <a:defRPr lang="it-I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661182" y="6356350"/>
            <a:ext cx="9843532"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661182" y="316559"/>
            <a:ext cx="11121515"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endParaRPr lang="it-IT" dirty="0"/>
          </a:p>
        </p:txBody>
      </p:sp>
      <p:sp>
        <p:nvSpPr>
          <p:cNvPr id="7" name="Segnaposto titolo 1">
            <a:extLst>
              <a:ext uri="{FF2B5EF4-FFF2-40B4-BE49-F238E27FC236}">
                <a16:creationId xmlns:a16="http://schemas.microsoft.com/office/drawing/2014/main" id="{8C83AD98-DC2D-414F-85A7-3B59E4D18FD3}"/>
              </a:ext>
            </a:extLst>
          </p:cNvPr>
          <p:cNvSpPr txBox="1">
            <a:spLocks/>
          </p:cNvSpPr>
          <p:nvPr userDrawn="1"/>
        </p:nvSpPr>
        <p:spPr>
          <a:xfrm>
            <a:off x="159767" y="1772529"/>
            <a:ext cx="1012875" cy="4276578"/>
          </a:xfrm>
          <a:prstGeom prst="rect">
            <a:avLst/>
          </a:prstGeom>
        </p:spPr>
        <p:txBody>
          <a:bodyPr vert="wordArtVert" lIns="91440" tIns="45720" rIns="91440" bIns="45720" rtlCol="0" anchor="ctr">
            <a:normAutofit fontScale="85000"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chemeClr val="bg1"/>
                </a:solidFill>
              </a:rPr>
              <a:t>AGENDA</a:t>
            </a:r>
          </a:p>
        </p:txBody>
      </p:sp>
      <p:pic>
        <p:nvPicPr>
          <p:cNvPr id="12" name="Immagine 11">
            <a:extLst>
              <a:ext uri="{FF2B5EF4-FFF2-40B4-BE49-F238E27FC236}">
                <a16:creationId xmlns:a16="http://schemas.microsoft.com/office/drawing/2014/main" id="{5CB1FD4A-77C8-4549-A446-B69D33385E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06202" y="5106572"/>
            <a:ext cx="1075006" cy="1075006"/>
          </a:xfrm>
          <a:prstGeom prst="rect">
            <a:avLst/>
          </a:prstGeom>
        </p:spPr>
      </p:pic>
    </p:spTree>
    <p:extLst>
      <p:ext uri="{BB962C8B-B14F-4D97-AF65-F5344CB8AC3E}">
        <p14:creationId xmlns:p14="http://schemas.microsoft.com/office/powerpoint/2010/main" val="33533008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Question">
    <p:bg>
      <p:bgPr>
        <a:solidFill>
          <a:schemeClr val="bg1"/>
        </a:solidFill>
        <a:effectLst/>
      </p:bgPr>
    </p:bg>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10504714" y="6356350"/>
            <a:ext cx="1277983" cy="365125"/>
          </a:xfrm>
          <a:prstGeom prst="rect">
            <a:avLst/>
          </a:prstGeom>
        </p:spPr>
        <p:txBody>
          <a:bodyPr/>
          <a:lstStyle>
            <a:lvl1pPr>
              <a:defRPr/>
            </a:lvl1pPr>
          </a:lstStyle>
          <a:p>
            <a:r>
              <a:rPr lang="it-IT" dirty="0"/>
              <a:t>#</a:t>
            </a:r>
            <a:r>
              <a:rPr lang="it-IT" dirty="0" err="1"/>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2625634" y="6356350"/>
            <a:ext cx="7879080" cy="365125"/>
          </a:xfrm>
          <a:prstGeom prst="rect">
            <a:avLst/>
          </a:prstGeom>
        </p:spPr>
        <p:txBody>
          <a:body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hasCustomPrompt="1"/>
          </p:nvPr>
        </p:nvSpPr>
        <p:spPr>
          <a:xfrm>
            <a:off x="2625634" y="316559"/>
            <a:ext cx="9157063" cy="662782"/>
          </a:xfrm>
          <a:prstGeom prst="rect">
            <a:avLst/>
          </a:prstGeom>
        </p:spPr>
        <p:txBody>
          <a:bodyPr vert="horz" lIns="91440" tIns="45720" rIns="91440" bIns="45720" rtlCol="0" anchor="ctr">
            <a:normAutofit/>
          </a:bodyPr>
          <a:lstStyle>
            <a:lvl1pPr algn="ctr">
              <a:defRPr>
                <a:solidFill>
                  <a:srgbClr val="0B78BD"/>
                </a:solidFill>
                <a:latin typeface="+mn-lt"/>
              </a:defRPr>
            </a:lvl1pPr>
          </a:lstStyle>
          <a:p>
            <a:r>
              <a:rPr lang="it-IT" dirty="0" err="1"/>
              <a:t>Question</a:t>
            </a:r>
            <a:r>
              <a:rPr lang="it-IT" dirty="0"/>
              <a:t> Time</a:t>
            </a:r>
          </a:p>
        </p:txBody>
      </p:sp>
      <p:pic>
        <p:nvPicPr>
          <p:cNvPr id="5" name="Google Shape;77;p15" descr="photo-1434030216411-0b793f4b4173.jpg">
            <a:extLst>
              <a:ext uri="{FF2B5EF4-FFF2-40B4-BE49-F238E27FC236}">
                <a16:creationId xmlns:a16="http://schemas.microsoft.com/office/drawing/2014/main" id="{722A8524-7FE9-45F2-ADA9-A2F63D65BDF5}"/>
              </a:ext>
            </a:extLst>
          </p:cNvPr>
          <p:cNvPicPr preferRelativeResize="0"/>
          <p:nvPr userDrawn="1"/>
        </p:nvPicPr>
        <p:blipFill rotWithShape="1">
          <a:blip r:embed="rId2">
            <a:alphaModFix/>
          </a:blip>
          <a:srcRect l="28831" r="30600"/>
          <a:stretch/>
        </p:blipFill>
        <p:spPr>
          <a:xfrm>
            <a:off x="0" y="0"/>
            <a:ext cx="2377440" cy="6858000"/>
          </a:xfrm>
          <a:prstGeom prst="rect">
            <a:avLst/>
          </a:prstGeom>
          <a:noFill/>
          <a:ln>
            <a:noFill/>
          </a:ln>
        </p:spPr>
      </p:pic>
      <p:pic>
        <p:nvPicPr>
          <p:cNvPr id="7" name="Immagine 6">
            <a:extLst>
              <a:ext uri="{FF2B5EF4-FFF2-40B4-BE49-F238E27FC236}">
                <a16:creationId xmlns:a16="http://schemas.microsoft.com/office/drawing/2014/main" id="{E06A4069-F726-4503-98B9-94A133FC05F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06202" y="5106572"/>
            <a:ext cx="1075006" cy="1075006"/>
          </a:xfrm>
          <a:prstGeom prst="rect">
            <a:avLst/>
          </a:prstGeom>
        </p:spPr>
      </p:pic>
    </p:spTree>
    <p:extLst>
      <p:ext uri="{BB962C8B-B14F-4D97-AF65-F5344CB8AC3E}">
        <p14:creationId xmlns:p14="http://schemas.microsoft.com/office/powerpoint/2010/main" val="198637751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accent1">
            <a:lumMod val="75000"/>
          </a:schemeClr>
        </a:solidFill>
        <a:effectLst/>
      </p:bgPr>
    </p:bg>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10A40383-6BE9-4A38-84CE-E391022B5B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1552" y="727916"/>
            <a:ext cx="11128896" cy="5814413"/>
          </a:xfrm>
          <a:prstGeom prst="rect">
            <a:avLst/>
          </a:prstGeom>
        </p:spPr>
      </p:pic>
      <p:sp>
        <p:nvSpPr>
          <p:cNvPr id="4" name="Segnaposto titolo 1">
            <a:extLst>
              <a:ext uri="{FF2B5EF4-FFF2-40B4-BE49-F238E27FC236}">
                <a16:creationId xmlns:a16="http://schemas.microsoft.com/office/drawing/2014/main" id="{A6C10EFC-5B15-4541-BF67-29984B125E7D}"/>
              </a:ext>
            </a:extLst>
          </p:cNvPr>
          <p:cNvSpPr>
            <a:spLocks noGrp="1"/>
          </p:cNvSpPr>
          <p:nvPr>
            <p:ph type="title" hasCustomPrompt="1"/>
          </p:nvPr>
        </p:nvSpPr>
        <p:spPr>
          <a:xfrm>
            <a:off x="1880047" y="315671"/>
            <a:ext cx="9261565" cy="662782"/>
          </a:xfrm>
          <a:prstGeom prst="rect">
            <a:avLst/>
          </a:prstGeom>
        </p:spPr>
        <p:txBody>
          <a:bodyPr vert="horz" lIns="91440" tIns="45720" rIns="91440" bIns="45720" rtlCol="0" anchor="ctr">
            <a:normAutofit/>
          </a:bodyPr>
          <a:lstStyle>
            <a:lvl1pPr algn="ctr">
              <a:defRPr>
                <a:solidFill>
                  <a:schemeClr val="bg1"/>
                </a:solidFill>
                <a:latin typeface="+mn-lt"/>
              </a:defRPr>
            </a:lvl1pPr>
          </a:lstStyle>
          <a:p>
            <a:r>
              <a:rPr lang="it-IT" dirty="0"/>
              <a:t>Demo</a:t>
            </a:r>
          </a:p>
        </p:txBody>
      </p:sp>
    </p:spTree>
    <p:extLst>
      <p:ext uri="{BB962C8B-B14F-4D97-AF65-F5344CB8AC3E}">
        <p14:creationId xmlns:p14="http://schemas.microsoft.com/office/powerpoint/2010/main" val="204972795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preserve="1" userDrawn="1">
  <p:cSld name="Title">
    <p:bg>
      <p:bgPr>
        <a:solidFill>
          <a:schemeClr val="bg1"/>
        </a:solidFill>
        <a:effectLst/>
      </p:bgPr>
    </p:bg>
    <p:spTree>
      <p:nvGrpSpPr>
        <p:cNvPr id="1" name="Shape 9"/>
        <p:cNvGrpSpPr/>
        <p:nvPr/>
      </p:nvGrpSpPr>
      <p:grpSpPr>
        <a:xfrm>
          <a:off x="0" y="0"/>
          <a:ext cx="0" cy="0"/>
          <a:chOff x="0" y="0"/>
          <a:chExt cx="0" cy="0"/>
        </a:xfrm>
      </p:grpSpPr>
      <p:sp>
        <p:nvSpPr>
          <p:cNvPr id="4" name="CasellaDiTesto 3">
            <a:extLst>
              <a:ext uri="{FF2B5EF4-FFF2-40B4-BE49-F238E27FC236}">
                <a16:creationId xmlns:a16="http://schemas.microsoft.com/office/drawing/2014/main" id="{6B34FBF1-8022-4793-BD04-5A3F2FAB2B51}"/>
              </a:ext>
            </a:extLst>
          </p:cNvPr>
          <p:cNvSpPr txBox="1"/>
          <p:nvPr userDrawn="1"/>
        </p:nvSpPr>
        <p:spPr>
          <a:xfrm>
            <a:off x="843516" y="363300"/>
            <a:ext cx="10504968" cy="748988"/>
          </a:xfrm>
          <a:prstGeom prst="rect">
            <a:avLst/>
          </a:prstGeom>
          <a:noFill/>
        </p:spPr>
        <p:txBody>
          <a:bodyPr wrap="square" rtlCol="0">
            <a:spAutoFit/>
          </a:bodyPr>
          <a:lstStyle/>
          <a:p>
            <a:pPr algn="ctr"/>
            <a:r>
              <a:rPr lang="it-IT" sz="4267" b="1" dirty="0">
                <a:solidFill>
                  <a:srgbClr val="0B78BD"/>
                </a:solidFill>
                <a:latin typeface="Segoe UI" panose="020B0502040204020203" pitchFamily="34" charset="0"/>
                <a:cs typeface="Segoe UI" panose="020B0502040204020203" pitchFamily="34" charset="0"/>
              </a:rPr>
              <a:t>Thanks to</a:t>
            </a:r>
          </a:p>
        </p:txBody>
      </p:sp>
      <p:pic>
        <p:nvPicPr>
          <p:cNvPr id="5" name="Immagine 4" descr="Immagine che contiene testo&#10;&#10;Descrizione generata automaticamente">
            <a:extLst>
              <a:ext uri="{FF2B5EF4-FFF2-40B4-BE49-F238E27FC236}">
                <a16:creationId xmlns:a16="http://schemas.microsoft.com/office/drawing/2014/main" id="{8CEE5543-BB95-4ED6-879D-E63AD71DB7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3914" y="1055914"/>
            <a:ext cx="11604171" cy="5802086"/>
          </a:xfrm>
          <a:prstGeom prst="rect">
            <a:avLst/>
          </a:prstGeom>
        </p:spPr>
      </p:pic>
    </p:spTree>
    <p:extLst>
      <p:ext uri="{BB962C8B-B14F-4D97-AF65-F5344CB8AC3E}">
        <p14:creationId xmlns:p14="http://schemas.microsoft.com/office/powerpoint/2010/main" val="305751135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E9D710-929B-43E6-A8C2-781F28BE2A8C}"/>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69066FFA-0F9B-4DAC-BFE3-FA486B11B2A1}"/>
              </a:ext>
            </a:extLst>
          </p:cNvPr>
          <p:cNvSpPr>
            <a:spLocks noGrp="1"/>
          </p:cNvSpPr>
          <p:nvPr>
            <p:ph type="dt" sz="half" idx="10"/>
          </p:nvPr>
        </p:nvSpPr>
        <p:spPr/>
        <p:txBody>
          <a:bodyPr/>
          <a:lstStyle/>
          <a:p>
            <a:fld id="{B3F04F15-75ED-4028-84BF-2FA579951DAD}" type="datetimeFigureOut">
              <a:rPr lang="it-IT" smtClean="0"/>
              <a:t>28/11/2019</a:t>
            </a:fld>
            <a:endParaRPr lang="it-IT"/>
          </a:p>
        </p:txBody>
      </p:sp>
      <p:sp>
        <p:nvSpPr>
          <p:cNvPr id="4" name="Segnaposto piè di pagina 3">
            <a:extLst>
              <a:ext uri="{FF2B5EF4-FFF2-40B4-BE49-F238E27FC236}">
                <a16:creationId xmlns:a16="http://schemas.microsoft.com/office/drawing/2014/main" id="{743133C2-95D9-45D9-87ED-D18267855224}"/>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437ADD6-F105-4900-AB1C-653104878B22}"/>
              </a:ext>
            </a:extLst>
          </p:cNvPr>
          <p:cNvSpPr>
            <a:spLocks noGrp="1"/>
          </p:cNvSpPr>
          <p:nvPr>
            <p:ph type="sldNum" sz="quarter" idx="12"/>
          </p:nvPr>
        </p:nvSpPr>
        <p:spPr/>
        <p:txBody>
          <a:bodyPr/>
          <a:lstStyle/>
          <a:p>
            <a:fld id="{99A543D7-ADC3-4E3E-98EA-CB4ED92C02E1}" type="slidenum">
              <a:rPr lang="it-IT" smtClean="0"/>
              <a:t>‹#›</a:t>
            </a:fld>
            <a:endParaRPr lang="it-IT"/>
          </a:p>
        </p:txBody>
      </p:sp>
    </p:spTree>
    <p:extLst>
      <p:ext uri="{BB962C8B-B14F-4D97-AF65-F5344CB8AC3E}">
        <p14:creationId xmlns:p14="http://schemas.microsoft.com/office/powerpoint/2010/main" val="816183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3" name="Segnaposto data 2">
            <a:extLst>
              <a:ext uri="{FF2B5EF4-FFF2-40B4-BE49-F238E27FC236}">
                <a16:creationId xmlns:a16="http://schemas.microsoft.com/office/drawing/2014/main" id="{93497BDC-F780-482A-B00D-623003EBCC4C}"/>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4" name="Segnaposto piè di pagina 3">
            <a:extLst>
              <a:ext uri="{FF2B5EF4-FFF2-40B4-BE49-F238E27FC236}">
                <a16:creationId xmlns:a16="http://schemas.microsoft.com/office/drawing/2014/main" id="{9DF9F76F-F710-4222-8AE8-D8EF547FE2E9}"/>
              </a:ext>
            </a:extLst>
          </p:cNvPr>
          <p:cNvSpPr>
            <a:spLocks noGrp="1"/>
          </p:cNvSpPr>
          <p:nvPr>
            <p:ph type="ftr" sz="quarter" idx="11"/>
          </p:nvPr>
        </p:nvSpPr>
        <p:spPr/>
        <p:txBody>
          <a:bodyPr/>
          <a:lstStyle/>
          <a:p>
            <a:endParaRPr lang="it-IT" dirty="0"/>
          </a:p>
        </p:txBody>
      </p:sp>
      <p:sp>
        <p:nvSpPr>
          <p:cNvPr id="5" name="Segnaposto titolo 1">
            <a:extLst>
              <a:ext uri="{FF2B5EF4-FFF2-40B4-BE49-F238E27FC236}">
                <a16:creationId xmlns:a16="http://schemas.microsoft.com/office/drawing/2014/main" id="{5F8448A6-BA0D-48F5-901B-CA9C0E8926F6}"/>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865327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929452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577963-0FD6-4635-A1A8-B7BCF35F3DB8}"/>
              </a:ext>
            </a:extLst>
          </p:cNvPr>
          <p:cNvSpPr>
            <a:spLocks noGrp="1"/>
          </p:cNvSpPr>
          <p:nvPr>
            <p:ph type="title"/>
          </p:nvPr>
        </p:nvSpPr>
        <p:spPr>
          <a:xfrm>
            <a:off x="1619794" y="1587657"/>
            <a:ext cx="3932237" cy="888865"/>
          </a:xfrm>
        </p:spPr>
        <p:txBody>
          <a:bodyPr anchor="b"/>
          <a:lstStyle>
            <a:lvl1pPr>
              <a:defRPr sz="3200">
                <a:solidFill>
                  <a:srgbClr val="0B78BD"/>
                </a:solidFill>
              </a:defRPr>
            </a:lvl1pPr>
          </a:lstStyle>
          <a:p>
            <a:endParaRPr lang="it-IT" dirty="0"/>
          </a:p>
        </p:txBody>
      </p:sp>
      <p:sp>
        <p:nvSpPr>
          <p:cNvPr id="3" name="Segnaposto contenuto 2">
            <a:extLst>
              <a:ext uri="{FF2B5EF4-FFF2-40B4-BE49-F238E27FC236}">
                <a16:creationId xmlns:a16="http://schemas.microsoft.com/office/drawing/2014/main" id="{A56285E0-D2CF-45EC-824F-708C57150102}"/>
              </a:ext>
            </a:extLst>
          </p:cNvPr>
          <p:cNvSpPr>
            <a:spLocks noGrp="1"/>
          </p:cNvSpPr>
          <p:nvPr>
            <p:ph idx="1"/>
          </p:nvPr>
        </p:nvSpPr>
        <p:spPr>
          <a:xfrm>
            <a:off x="5839097" y="1587657"/>
            <a:ext cx="5943600" cy="4544968"/>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testo 3">
            <a:extLst>
              <a:ext uri="{FF2B5EF4-FFF2-40B4-BE49-F238E27FC236}">
                <a16:creationId xmlns:a16="http://schemas.microsoft.com/office/drawing/2014/main" id="{3085BD09-F8F1-4CF7-88B9-307E74D0BF7C}"/>
              </a:ext>
            </a:extLst>
          </p:cNvPr>
          <p:cNvSpPr>
            <a:spLocks noGrp="1"/>
          </p:cNvSpPr>
          <p:nvPr>
            <p:ph type="body" sz="half" idx="2"/>
          </p:nvPr>
        </p:nvSpPr>
        <p:spPr>
          <a:xfrm>
            <a:off x="1619794" y="2880880"/>
            <a:ext cx="3932237" cy="325174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870B2838-7774-49C1-8FBD-409204B26A84}"/>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99A51A0-997F-4635-8FEA-B4232644B8D3}"/>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88C52628-7CD8-4B9E-85F2-AA6D0F451AE1}"/>
              </a:ext>
            </a:extLst>
          </p:cNvPr>
          <p:cNvSpPr txBox="1">
            <a:spLocks/>
          </p:cNvSpPr>
          <p:nvPr userDrawn="1"/>
        </p:nvSpPr>
        <p:spPr>
          <a:xfrm>
            <a:off x="1463039" y="18255"/>
            <a:ext cx="1072895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a:lstStyle>
          <a:p>
            <a:r>
              <a:rPr lang="it-IT"/>
              <a:t>Fare clic per modificare lo stile del titolo </a:t>
            </a:r>
            <a:endParaRPr lang="it-IT" dirty="0"/>
          </a:p>
        </p:txBody>
      </p:sp>
      <p:sp>
        <p:nvSpPr>
          <p:cNvPr id="9" name="Segnaposto titolo 1">
            <a:extLst>
              <a:ext uri="{FF2B5EF4-FFF2-40B4-BE49-F238E27FC236}">
                <a16:creationId xmlns:a16="http://schemas.microsoft.com/office/drawing/2014/main" id="{3F1D8162-967F-491C-8075-478356124555}"/>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a:t>Fare clic per modificare lo stile del titolo </a:t>
            </a:r>
            <a:endParaRPr lang="it-IT" dirty="0"/>
          </a:p>
        </p:txBody>
      </p:sp>
    </p:spTree>
    <p:extLst>
      <p:ext uri="{BB962C8B-B14F-4D97-AF65-F5344CB8AC3E}">
        <p14:creationId xmlns:p14="http://schemas.microsoft.com/office/powerpoint/2010/main" val="692963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5C9793-0D22-47FF-B7AF-15663D5AAA52}"/>
              </a:ext>
            </a:extLst>
          </p:cNvPr>
          <p:cNvSpPr>
            <a:spLocks noGrp="1"/>
          </p:cNvSpPr>
          <p:nvPr>
            <p:ph type="title"/>
          </p:nvPr>
        </p:nvSpPr>
        <p:spPr>
          <a:xfrm>
            <a:off x="1619794" y="1515291"/>
            <a:ext cx="3932237" cy="1031965"/>
          </a:xfrm>
        </p:spPr>
        <p:txBody>
          <a:bodyPr anchor="b"/>
          <a:lstStyle>
            <a:lvl1pPr>
              <a:defRPr sz="3200">
                <a:solidFill>
                  <a:srgbClr val="0B78BD"/>
                </a:solidFill>
                <a:latin typeface="+mn-lt"/>
              </a:defRPr>
            </a:lvl1pPr>
          </a:lstStyle>
          <a:p>
            <a:endParaRPr lang="it-IT" dirty="0"/>
          </a:p>
        </p:txBody>
      </p:sp>
      <p:sp>
        <p:nvSpPr>
          <p:cNvPr id="3" name="Segnaposto immagine 2">
            <a:extLst>
              <a:ext uri="{FF2B5EF4-FFF2-40B4-BE49-F238E27FC236}">
                <a16:creationId xmlns:a16="http://schemas.microsoft.com/office/drawing/2014/main" id="{3CCCD409-2A98-495F-9E05-476EDBD282E4}"/>
              </a:ext>
            </a:extLst>
          </p:cNvPr>
          <p:cNvSpPr>
            <a:spLocks noGrp="1"/>
          </p:cNvSpPr>
          <p:nvPr>
            <p:ph type="pic" idx="1"/>
          </p:nvPr>
        </p:nvSpPr>
        <p:spPr>
          <a:xfrm>
            <a:off x="5969725" y="1515291"/>
            <a:ext cx="5812971" cy="4345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1B9D9E80-627A-4D17-9029-E14C8D64554E}"/>
              </a:ext>
            </a:extLst>
          </p:cNvPr>
          <p:cNvSpPr>
            <a:spLocks noGrp="1"/>
          </p:cNvSpPr>
          <p:nvPr>
            <p:ph type="body" sz="half" idx="2"/>
          </p:nvPr>
        </p:nvSpPr>
        <p:spPr>
          <a:xfrm>
            <a:off x="1619793" y="2761388"/>
            <a:ext cx="3932237" cy="309966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76802470-52B8-47E4-BB8D-82F7917C3C1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6AF4365-DBFC-499C-9A07-D4D2E10D012F}"/>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0BE16406-DCB4-4984-8046-F9EFFF081186}"/>
              </a:ext>
            </a:extLst>
          </p:cNvPr>
          <p:cNvSpPr txBox="1">
            <a:spLocks/>
          </p:cNvSpPr>
          <p:nvPr userDrawn="1"/>
        </p:nvSpPr>
        <p:spPr>
          <a:xfrm>
            <a:off x="1463039" y="18255"/>
            <a:ext cx="1072895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a:lstStyle>
          <a:p>
            <a:r>
              <a:rPr lang="it-IT" dirty="0"/>
              <a:t>Fare clic per modificare lo stile del titolo </a:t>
            </a:r>
          </a:p>
        </p:txBody>
      </p:sp>
      <p:sp>
        <p:nvSpPr>
          <p:cNvPr id="9" name="Segnaposto titolo 1">
            <a:extLst>
              <a:ext uri="{FF2B5EF4-FFF2-40B4-BE49-F238E27FC236}">
                <a16:creationId xmlns:a16="http://schemas.microsoft.com/office/drawing/2014/main" id="{E5B1B50D-5827-411C-8C68-4B6FEA76FB11}"/>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a:t>Fare clic per modificare lo stile del titolo </a:t>
            </a:r>
            <a:endParaRPr lang="it-IT" dirty="0"/>
          </a:p>
        </p:txBody>
      </p:sp>
    </p:spTree>
    <p:extLst>
      <p:ext uri="{BB962C8B-B14F-4D97-AF65-F5344CB8AC3E}">
        <p14:creationId xmlns:p14="http://schemas.microsoft.com/office/powerpoint/2010/main" val="3115223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6" Type="http://schemas.openxmlformats.org/officeDocument/2006/relationships/image" Target="../media/image1.png"/><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theme" Target="../theme/theme5.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B4F1C049-6E41-4F28-8D79-231F45AC5418}"/>
              </a:ext>
            </a:extLst>
          </p:cNvPr>
          <p:cNvSpPr/>
          <p:nvPr userDrawn="1"/>
        </p:nvSpPr>
        <p:spPr>
          <a:xfrm>
            <a:off x="0" y="0"/>
            <a:ext cx="1332411" cy="6839745"/>
          </a:xfrm>
          <a:prstGeom prst="rect">
            <a:avLst/>
          </a:prstGeom>
          <a:solidFill>
            <a:srgbClr val="0B78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Segnaposto titolo 1">
            <a:extLst>
              <a:ext uri="{FF2B5EF4-FFF2-40B4-BE49-F238E27FC236}">
                <a16:creationId xmlns:a16="http://schemas.microsoft.com/office/drawing/2014/main" id="{193C5AD0-FE2E-4D86-A507-E86907BB18D5}"/>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
        <p:nvSpPr>
          <p:cNvPr id="3" name="Segnaposto testo 2">
            <a:extLst>
              <a:ext uri="{FF2B5EF4-FFF2-40B4-BE49-F238E27FC236}">
                <a16:creationId xmlns:a16="http://schemas.microsoft.com/office/drawing/2014/main" id="{C821791A-A567-4377-ABF1-F28ADCB7524D}"/>
              </a:ext>
            </a:extLst>
          </p:cNvPr>
          <p:cNvSpPr>
            <a:spLocks noGrp="1"/>
          </p:cNvSpPr>
          <p:nvPr>
            <p:ph type="body" idx="1"/>
          </p:nvPr>
        </p:nvSpPr>
        <p:spPr>
          <a:xfrm>
            <a:off x="1619794" y="1314157"/>
            <a:ext cx="10162903" cy="4812324"/>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4D7CEABB-53CB-47F0-B538-540607AD10F9}"/>
              </a:ext>
            </a:extLst>
          </p:cNvPr>
          <p:cNvSpPr>
            <a:spLocks noGrp="1"/>
          </p:cNvSpPr>
          <p:nvPr>
            <p:ph type="dt" sz="half" idx="2"/>
          </p:nvPr>
        </p:nvSpPr>
        <p:spPr>
          <a:xfrm>
            <a:off x="10504714" y="6356350"/>
            <a:ext cx="1277983"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4AF7A0EE-86E4-47D2-9966-E8417FAFE85C}"/>
              </a:ext>
            </a:extLst>
          </p:cNvPr>
          <p:cNvSpPr>
            <a:spLocks noGrp="1"/>
          </p:cNvSpPr>
          <p:nvPr>
            <p:ph type="ftr" sz="quarter" idx="3"/>
          </p:nvPr>
        </p:nvSpPr>
        <p:spPr>
          <a:xfrm>
            <a:off x="1619794" y="6356350"/>
            <a:ext cx="888492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pic>
        <p:nvPicPr>
          <p:cNvPr id="9" name="Immagine 8">
            <a:extLst>
              <a:ext uri="{FF2B5EF4-FFF2-40B4-BE49-F238E27FC236}">
                <a16:creationId xmlns:a16="http://schemas.microsoft.com/office/drawing/2014/main" id="{21EBF50F-5D1D-409E-88D8-03D976F8D97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18255"/>
            <a:ext cx="1332411" cy="1332411"/>
          </a:xfrm>
          <a:prstGeom prst="rect">
            <a:avLst/>
          </a:prstGeom>
        </p:spPr>
      </p:pic>
    </p:spTree>
    <p:extLst>
      <p:ext uri="{BB962C8B-B14F-4D97-AF65-F5344CB8AC3E}">
        <p14:creationId xmlns:p14="http://schemas.microsoft.com/office/powerpoint/2010/main" val="7268910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B78B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B78BD"/>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B78B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B78B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B78B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B4F1C049-6E41-4F28-8D79-231F45AC5418}"/>
              </a:ext>
            </a:extLst>
          </p:cNvPr>
          <p:cNvSpPr/>
          <p:nvPr userDrawn="1"/>
        </p:nvSpPr>
        <p:spPr>
          <a:xfrm>
            <a:off x="0" y="1"/>
            <a:ext cx="12192000" cy="1195754"/>
          </a:xfrm>
          <a:prstGeom prst="rect">
            <a:avLst/>
          </a:prstGeom>
          <a:solidFill>
            <a:srgbClr val="0B78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Segnaposto titolo 1">
            <a:extLst>
              <a:ext uri="{FF2B5EF4-FFF2-40B4-BE49-F238E27FC236}">
                <a16:creationId xmlns:a16="http://schemas.microsoft.com/office/drawing/2014/main" id="{193C5AD0-FE2E-4D86-A507-E86907BB18D5}"/>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
        <p:nvSpPr>
          <p:cNvPr id="3" name="Segnaposto testo 2">
            <a:extLst>
              <a:ext uri="{FF2B5EF4-FFF2-40B4-BE49-F238E27FC236}">
                <a16:creationId xmlns:a16="http://schemas.microsoft.com/office/drawing/2014/main" id="{C821791A-A567-4377-ABF1-F28ADCB7524D}"/>
              </a:ext>
            </a:extLst>
          </p:cNvPr>
          <p:cNvSpPr>
            <a:spLocks noGrp="1"/>
          </p:cNvSpPr>
          <p:nvPr>
            <p:ph type="body" idx="1"/>
          </p:nvPr>
        </p:nvSpPr>
        <p:spPr>
          <a:xfrm>
            <a:off x="576776" y="1314157"/>
            <a:ext cx="11205922" cy="4812324"/>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4D7CEABB-53CB-47F0-B538-540607AD10F9}"/>
              </a:ext>
            </a:extLst>
          </p:cNvPr>
          <p:cNvSpPr>
            <a:spLocks noGrp="1"/>
          </p:cNvSpPr>
          <p:nvPr>
            <p:ph type="dt" sz="half" idx="2"/>
          </p:nvPr>
        </p:nvSpPr>
        <p:spPr>
          <a:xfrm>
            <a:off x="10504714" y="6356350"/>
            <a:ext cx="1277983"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4AF7A0EE-86E4-47D2-9966-E8417FAFE85C}"/>
              </a:ext>
            </a:extLst>
          </p:cNvPr>
          <p:cNvSpPr>
            <a:spLocks noGrp="1"/>
          </p:cNvSpPr>
          <p:nvPr>
            <p:ph type="ftr" sz="quarter" idx="3"/>
          </p:nvPr>
        </p:nvSpPr>
        <p:spPr>
          <a:xfrm>
            <a:off x="576776" y="6356350"/>
            <a:ext cx="992793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pic>
        <p:nvPicPr>
          <p:cNvPr id="9" name="Immagine 8">
            <a:extLst>
              <a:ext uri="{FF2B5EF4-FFF2-40B4-BE49-F238E27FC236}">
                <a16:creationId xmlns:a16="http://schemas.microsoft.com/office/drawing/2014/main" id="{21EBF50F-5D1D-409E-88D8-03D976F8D97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18254"/>
            <a:ext cx="1214010" cy="1214010"/>
          </a:xfrm>
          <a:prstGeom prst="rect">
            <a:avLst/>
          </a:prstGeom>
        </p:spPr>
      </p:pic>
    </p:spTree>
    <p:extLst>
      <p:ext uri="{BB962C8B-B14F-4D97-AF65-F5344CB8AC3E}">
        <p14:creationId xmlns:p14="http://schemas.microsoft.com/office/powerpoint/2010/main" val="352924192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b="1" kern="1200">
          <a:solidFill>
            <a:schemeClr val="bg1"/>
          </a:solidFill>
          <a:latin typeface="+mn-lt"/>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B78B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B78BD"/>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B78B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B78B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B78B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193C5AD0-FE2E-4D86-A507-E86907BB18D5}"/>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
        <p:nvSpPr>
          <p:cNvPr id="3" name="Segnaposto testo 2">
            <a:extLst>
              <a:ext uri="{FF2B5EF4-FFF2-40B4-BE49-F238E27FC236}">
                <a16:creationId xmlns:a16="http://schemas.microsoft.com/office/drawing/2014/main" id="{C821791A-A567-4377-ABF1-F28ADCB7524D}"/>
              </a:ext>
            </a:extLst>
          </p:cNvPr>
          <p:cNvSpPr>
            <a:spLocks noGrp="1"/>
          </p:cNvSpPr>
          <p:nvPr>
            <p:ph type="body" idx="1"/>
          </p:nvPr>
        </p:nvSpPr>
        <p:spPr>
          <a:xfrm>
            <a:off x="1619794" y="1314157"/>
            <a:ext cx="10162903" cy="4812324"/>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4D7CEABB-53CB-47F0-B538-540607AD10F9}"/>
              </a:ext>
            </a:extLst>
          </p:cNvPr>
          <p:cNvSpPr>
            <a:spLocks noGrp="1"/>
          </p:cNvSpPr>
          <p:nvPr>
            <p:ph type="dt" sz="half" idx="2"/>
          </p:nvPr>
        </p:nvSpPr>
        <p:spPr>
          <a:xfrm>
            <a:off x="10504714" y="6356350"/>
            <a:ext cx="1277983"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4AF7A0EE-86E4-47D2-9966-E8417FAFE85C}"/>
              </a:ext>
            </a:extLst>
          </p:cNvPr>
          <p:cNvSpPr>
            <a:spLocks noGrp="1"/>
          </p:cNvSpPr>
          <p:nvPr>
            <p:ph type="ftr" sz="quarter" idx="3"/>
          </p:nvPr>
        </p:nvSpPr>
        <p:spPr>
          <a:xfrm>
            <a:off x="1619794" y="6356350"/>
            <a:ext cx="888492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pic>
        <p:nvPicPr>
          <p:cNvPr id="9" name="Immagine 8">
            <a:extLst>
              <a:ext uri="{FF2B5EF4-FFF2-40B4-BE49-F238E27FC236}">
                <a16:creationId xmlns:a16="http://schemas.microsoft.com/office/drawing/2014/main" id="{21EBF50F-5D1D-409E-88D8-03D976F8D97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18255"/>
            <a:ext cx="1332411" cy="1332411"/>
          </a:xfrm>
          <a:prstGeom prst="rect">
            <a:avLst/>
          </a:prstGeom>
        </p:spPr>
      </p:pic>
      <p:pic>
        <p:nvPicPr>
          <p:cNvPr id="8" name="Immagine 7">
            <a:extLst>
              <a:ext uri="{FF2B5EF4-FFF2-40B4-BE49-F238E27FC236}">
                <a16:creationId xmlns:a16="http://schemas.microsoft.com/office/drawing/2014/main" id="{CC7B11A8-B49B-4B10-A7C4-40A2FA2540ED}"/>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28702" y="110447"/>
            <a:ext cx="1075006" cy="1075006"/>
          </a:xfrm>
          <a:prstGeom prst="rect">
            <a:avLst/>
          </a:prstGeom>
        </p:spPr>
      </p:pic>
    </p:spTree>
    <p:extLst>
      <p:ext uri="{BB962C8B-B14F-4D97-AF65-F5344CB8AC3E}">
        <p14:creationId xmlns:p14="http://schemas.microsoft.com/office/powerpoint/2010/main" val="394092266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B78B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B78BD"/>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B78B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B78B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B78B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B4F1C049-6E41-4F28-8D79-231F45AC5418}"/>
              </a:ext>
            </a:extLst>
          </p:cNvPr>
          <p:cNvSpPr/>
          <p:nvPr userDrawn="1"/>
        </p:nvSpPr>
        <p:spPr>
          <a:xfrm>
            <a:off x="0" y="0"/>
            <a:ext cx="2364377" cy="6839745"/>
          </a:xfrm>
          <a:prstGeom prst="rect">
            <a:avLst/>
          </a:prstGeom>
          <a:solidFill>
            <a:srgbClr val="0B78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Segnaposto titolo 1">
            <a:extLst>
              <a:ext uri="{FF2B5EF4-FFF2-40B4-BE49-F238E27FC236}">
                <a16:creationId xmlns:a16="http://schemas.microsoft.com/office/drawing/2014/main" id="{193C5AD0-FE2E-4D86-A507-E86907BB18D5}"/>
              </a:ext>
            </a:extLst>
          </p:cNvPr>
          <p:cNvSpPr>
            <a:spLocks noGrp="1"/>
          </p:cNvSpPr>
          <p:nvPr>
            <p:ph type="title"/>
          </p:nvPr>
        </p:nvSpPr>
        <p:spPr>
          <a:xfrm>
            <a:off x="2625634" y="316559"/>
            <a:ext cx="9157063" cy="662782"/>
          </a:xfrm>
          <a:prstGeom prst="rect">
            <a:avLst/>
          </a:prstGeom>
        </p:spPr>
        <p:txBody>
          <a:bodyPr vert="horz" lIns="91440" tIns="45720" rIns="91440" bIns="45720" rtlCol="0" anchor="ctr">
            <a:normAutofit/>
          </a:bodyPr>
          <a:lstStyle/>
          <a:p>
            <a:r>
              <a:rPr lang="it-IT" dirty="0"/>
              <a:t>Fare clic per modificare lo stile del titolo </a:t>
            </a:r>
          </a:p>
        </p:txBody>
      </p:sp>
      <p:sp>
        <p:nvSpPr>
          <p:cNvPr id="3" name="Segnaposto testo 2">
            <a:extLst>
              <a:ext uri="{FF2B5EF4-FFF2-40B4-BE49-F238E27FC236}">
                <a16:creationId xmlns:a16="http://schemas.microsoft.com/office/drawing/2014/main" id="{C821791A-A567-4377-ABF1-F28ADCB7524D}"/>
              </a:ext>
            </a:extLst>
          </p:cNvPr>
          <p:cNvSpPr>
            <a:spLocks noGrp="1"/>
          </p:cNvSpPr>
          <p:nvPr>
            <p:ph type="body" idx="1"/>
          </p:nvPr>
        </p:nvSpPr>
        <p:spPr>
          <a:xfrm>
            <a:off x="2625634" y="1314157"/>
            <a:ext cx="9157063" cy="4812324"/>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4D7CEABB-53CB-47F0-B538-540607AD10F9}"/>
              </a:ext>
            </a:extLst>
          </p:cNvPr>
          <p:cNvSpPr>
            <a:spLocks noGrp="1"/>
          </p:cNvSpPr>
          <p:nvPr>
            <p:ph type="dt" sz="half" idx="2"/>
          </p:nvPr>
        </p:nvSpPr>
        <p:spPr>
          <a:xfrm>
            <a:off x="10504714" y="6356350"/>
            <a:ext cx="1277983"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4AF7A0EE-86E4-47D2-9966-E8417FAFE85C}"/>
              </a:ext>
            </a:extLst>
          </p:cNvPr>
          <p:cNvSpPr>
            <a:spLocks noGrp="1"/>
          </p:cNvSpPr>
          <p:nvPr>
            <p:ph type="ftr" sz="quarter" idx="3"/>
          </p:nvPr>
        </p:nvSpPr>
        <p:spPr>
          <a:xfrm>
            <a:off x="2625634" y="6356350"/>
            <a:ext cx="787908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pic>
        <p:nvPicPr>
          <p:cNvPr id="9" name="Immagine 8">
            <a:extLst>
              <a:ext uri="{FF2B5EF4-FFF2-40B4-BE49-F238E27FC236}">
                <a16:creationId xmlns:a16="http://schemas.microsoft.com/office/drawing/2014/main" id="{21EBF50F-5D1D-409E-88D8-03D976F8D97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515982" y="18255"/>
            <a:ext cx="1332411" cy="1332411"/>
          </a:xfrm>
          <a:prstGeom prst="rect">
            <a:avLst/>
          </a:prstGeom>
        </p:spPr>
      </p:pic>
    </p:spTree>
    <p:extLst>
      <p:ext uri="{BB962C8B-B14F-4D97-AF65-F5344CB8AC3E}">
        <p14:creationId xmlns:p14="http://schemas.microsoft.com/office/powerpoint/2010/main" val="35238968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B78B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B78BD"/>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B78B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B78B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B78B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B78BD"/>
        </a:solidFill>
        <a:effectLst/>
      </p:bgPr>
    </p:bg>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8FA54CC7-9A7A-4045-B6C3-58856AE6AEB3}"/>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18255"/>
            <a:ext cx="1332411" cy="1332411"/>
          </a:xfrm>
          <a:prstGeom prst="rect">
            <a:avLst/>
          </a:prstGeom>
        </p:spPr>
      </p:pic>
    </p:spTree>
    <p:extLst>
      <p:ext uri="{BB962C8B-B14F-4D97-AF65-F5344CB8AC3E}">
        <p14:creationId xmlns:p14="http://schemas.microsoft.com/office/powerpoint/2010/main" val="1506542201"/>
      </p:ext>
    </p:extLst>
  </p:cSld>
  <p:clrMap bg1="lt1" tx1="dk1" bg2="lt2" tx2="dk2" accent1="accent1" accent2="accent2" accent3="accent3" accent4="accent4" accent5="accent5" accent6="accent6" hlink="hlink" folHlink="folHlink"/>
  <p:sldLayoutIdLst>
    <p:sldLayoutId id="2147483696" r:id="rId1"/>
    <p:sldLayoutId id="2147483700" r:id="rId2"/>
    <p:sldLayoutId id="2147483701" r:id="rId3"/>
    <p:sldLayoutId id="2147483702" r:id="rId4"/>
    <p:sldLayoutId id="2147483697" r:id="rId5"/>
    <p:sldLayoutId id="2147483685" r:id="rId6"/>
    <p:sldLayoutId id="2147483703" r:id="rId7"/>
    <p:sldLayoutId id="2147483705" r:id="rId8"/>
    <p:sldLayoutId id="2147483704" r:id="rId9"/>
    <p:sldLayoutId id="2147483707" r:id="rId10"/>
    <p:sldLayoutId id="2147483706" r:id="rId11"/>
    <p:sldLayoutId id="2147483698" r:id="rId12"/>
    <p:sldLayoutId id="2147483699" r:id="rId13"/>
    <p:sldLayoutId id="214748373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mailto:rcappello@outlook.com" TargetMode="External"/><Relationship Id="rId1" Type="http://schemas.openxmlformats.org/officeDocument/2006/relationships/slideLayout" Target="../slideLayouts/slideLayout46.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8" Type="http://schemas.openxmlformats.org/officeDocument/2006/relationships/hyperlink" Target="https://azure.microsoft.com/en-us/services/azure-maps" TargetMode="External"/><Relationship Id="rId3" Type="http://schemas.openxmlformats.org/officeDocument/2006/relationships/hyperlink" Target="https://github.com/marcominerva/PeopleFinder" TargetMode="External"/><Relationship Id="rId7" Type="http://schemas.openxmlformats.org/officeDocument/2006/relationships/hyperlink" Target="https://en.wikipedia.org/wiki/Exif" TargetMode="External"/><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hyperlink" Target="https://azure.microsoft.com/en-us/services/cognitive-services/face" TargetMode="External"/><Relationship Id="rId5" Type="http://schemas.openxmlformats.org/officeDocument/2006/relationships/hyperlink" Target="https://docs.microsoft.com/en-us/azure/search/cognitive-search-custom-skill-interface" TargetMode="External"/><Relationship Id="rId4" Type="http://schemas.openxmlformats.org/officeDocument/2006/relationships/hyperlink" Target="https://docs.microsoft.com/en-us/azure/search/cognitive-search-predefined-skill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mailto:rcappello@outlook.com" TargetMode="External"/><Relationship Id="rId1" Type="http://schemas.openxmlformats.org/officeDocument/2006/relationships/slideLayout" Target="../slideLayouts/slideLayout13.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ight Triangle 9">
            <a:extLst>
              <a:ext uri="{FF2B5EF4-FFF2-40B4-BE49-F238E27FC236}">
                <a16:creationId xmlns:a16="http://schemas.microsoft.com/office/drawing/2014/main" id="{2A2655F9-A8F3-48C5-BC93-3F5FED93260D}"/>
              </a:ext>
            </a:extLst>
          </p:cNvPr>
          <p:cNvSpPr/>
          <p:nvPr/>
        </p:nvSpPr>
        <p:spPr>
          <a:xfrm>
            <a:off x="-469232" y="3582522"/>
            <a:ext cx="11125387" cy="3275478"/>
          </a:xfrm>
          <a:prstGeom prst="r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85EEF748-57F5-4028-90F4-77E329679381}"/>
              </a:ext>
            </a:extLst>
          </p:cNvPr>
          <p:cNvSpPr>
            <a:spLocks noGrp="1"/>
          </p:cNvSpPr>
          <p:nvPr>
            <p:ph type="ctrTitle"/>
          </p:nvPr>
        </p:nvSpPr>
        <p:spPr>
          <a:xfrm>
            <a:off x="3715367" y="2625167"/>
            <a:ext cx="7812800" cy="2186978"/>
          </a:xfrm>
        </p:spPr>
        <p:txBody>
          <a:bodyPr/>
          <a:lstStyle/>
          <a:p>
            <a:r>
              <a:rPr lang="en-US" dirty="0"/>
              <a:t>Azure Cognitive Search Deep Dive</a:t>
            </a:r>
            <a:endParaRPr lang="it-IT" dirty="0"/>
          </a:p>
        </p:txBody>
      </p:sp>
      <p:grpSp>
        <p:nvGrpSpPr>
          <p:cNvPr id="2" name="Group 1">
            <a:extLst>
              <a:ext uri="{FF2B5EF4-FFF2-40B4-BE49-F238E27FC236}">
                <a16:creationId xmlns:a16="http://schemas.microsoft.com/office/drawing/2014/main" id="{269A42F1-DC4E-4888-809D-2C1D8A5571BB}"/>
              </a:ext>
            </a:extLst>
          </p:cNvPr>
          <p:cNvGrpSpPr/>
          <p:nvPr/>
        </p:nvGrpSpPr>
        <p:grpSpPr>
          <a:xfrm>
            <a:off x="259305" y="5189368"/>
            <a:ext cx="6096000" cy="1622752"/>
            <a:chOff x="-29455" y="5189368"/>
            <a:chExt cx="6096000" cy="1622752"/>
          </a:xfrm>
        </p:grpSpPr>
        <p:sp>
          <p:nvSpPr>
            <p:cNvPr id="5" name="Rectangle 4">
              <a:extLst>
                <a:ext uri="{FF2B5EF4-FFF2-40B4-BE49-F238E27FC236}">
                  <a16:creationId xmlns:a16="http://schemas.microsoft.com/office/drawing/2014/main" id="{3137C72F-EC21-48CA-8FCC-55A238F007B0}"/>
                </a:ext>
              </a:extLst>
            </p:cNvPr>
            <p:cNvSpPr/>
            <p:nvPr/>
          </p:nvSpPr>
          <p:spPr>
            <a:xfrm>
              <a:off x="-29455" y="5189368"/>
              <a:ext cx="6096000" cy="1622752"/>
            </a:xfrm>
            <a:prstGeom prst="rect">
              <a:avLst/>
            </a:prstGeom>
          </p:spPr>
          <p:txBody>
            <a:bodyPr>
              <a:spAutoFit/>
            </a:bodyPr>
            <a:lstStyle/>
            <a:p>
              <a:pPr lvl="0"/>
              <a:r>
                <a:rPr lang="en-US" sz="2745" dirty="0"/>
                <a:t>Riccardo Cappello</a:t>
              </a:r>
            </a:p>
            <a:p>
              <a:r>
                <a:rPr lang="en-US" dirty="0"/>
                <a:t>Senior Consultant @ </a:t>
              </a:r>
            </a:p>
            <a:p>
              <a:r>
                <a:rPr lang="en-US" dirty="0"/>
                <a:t>Microsoft Azure MVP</a:t>
              </a:r>
            </a:p>
            <a:p>
              <a:r>
                <a:rPr lang="en-US" dirty="0"/>
                <a:t>Intel Software Innovator</a:t>
              </a:r>
            </a:p>
            <a:p>
              <a:r>
                <a:rPr lang="en-US" dirty="0">
                  <a:hlinkClick r:id="rId2"/>
                </a:rPr>
                <a:t>rcappello@outlook.com</a:t>
              </a:r>
              <a:r>
                <a:rPr lang="en-US" dirty="0"/>
                <a:t> </a:t>
              </a:r>
            </a:p>
          </p:txBody>
        </p:sp>
        <p:pic>
          <p:nvPicPr>
            <p:cNvPr id="6" name="Picture 5" descr="A close up of a sign&#10;&#10;Description automatically generated">
              <a:extLst>
                <a:ext uri="{FF2B5EF4-FFF2-40B4-BE49-F238E27FC236}">
                  <a16:creationId xmlns:a16="http://schemas.microsoft.com/office/drawing/2014/main" id="{E9232DD7-F7EB-4723-B45F-9DB1B72705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6773" y="5553859"/>
              <a:ext cx="959944" cy="404443"/>
            </a:xfrm>
            <a:prstGeom prst="rect">
              <a:avLst/>
            </a:prstGeom>
          </p:spPr>
        </p:pic>
        <p:pic>
          <p:nvPicPr>
            <p:cNvPr id="7" name="Picture 2" descr="https://software.intel.com/sites/default/files/managed/9f/d5/Intel%C2%AE%20Software%20Innovator%20Program%20%20%20Overview%20%20%20Intel%C2%AE%20Developer%20Zone.png">
              <a:extLst>
                <a:ext uri="{FF2B5EF4-FFF2-40B4-BE49-F238E27FC236}">
                  <a16:creationId xmlns:a16="http://schemas.microsoft.com/office/drawing/2014/main" id="{D26C8629-74B8-40C6-9B31-59EE1FEBFF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8127" y="5250674"/>
              <a:ext cx="846415" cy="1025789"/>
            </a:xfrm>
            <a:prstGeom prst="rect">
              <a:avLst/>
            </a:prstGeom>
            <a:noFill/>
            <a:extLst>
              <a:ext uri="{909E8E84-426E-40DD-AFC4-6F175D3DCCD1}">
                <a14:hiddenFill xmlns:a14="http://schemas.microsoft.com/office/drawing/2010/main">
                  <a:solidFill>
                    <a:srgbClr val="FFFFFF"/>
                  </a:solidFill>
                </a14:hiddenFill>
              </a:ext>
            </a:extLst>
          </p:spPr>
        </p:pic>
        <p:pic>
          <p:nvPicPr>
            <p:cNvPr id="8" name="Immagine 3">
              <a:extLst>
                <a:ext uri="{FF2B5EF4-FFF2-40B4-BE49-F238E27FC236}">
                  <a16:creationId xmlns:a16="http://schemas.microsoft.com/office/drawing/2014/main" id="{EA93B53A-422E-4054-88AE-6F2B51D57C5F}"/>
                </a:ext>
              </a:extLst>
            </p:cNvPr>
            <p:cNvPicPr>
              <a:picLocks noChangeAspect="1"/>
            </p:cNvPicPr>
            <p:nvPr/>
          </p:nvPicPr>
          <p:blipFill>
            <a:blip r:embed="rId5"/>
            <a:stretch>
              <a:fillRect/>
            </a:stretch>
          </p:blipFill>
          <p:spPr>
            <a:xfrm>
              <a:off x="3928348" y="5326403"/>
              <a:ext cx="603082" cy="950060"/>
            </a:xfrm>
            <a:prstGeom prst="rect">
              <a:avLst/>
            </a:prstGeom>
          </p:spPr>
        </p:pic>
        <p:pic>
          <p:nvPicPr>
            <p:cNvPr id="9" name="Picture 8" descr="A drawing of a face&#10;&#10;Description automatically generated">
              <a:extLst>
                <a:ext uri="{FF2B5EF4-FFF2-40B4-BE49-F238E27FC236}">
                  <a16:creationId xmlns:a16="http://schemas.microsoft.com/office/drawing/2014/main" id="{3375AC9F-9848-4807-9B3F-F670122EC0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86122" y="6292578"/>
              <a:ext cx="1367216" cy="519542"/>
            </a:xfrm>
            <a:prstGeom prst="rect">
              <a:avLst/>
            </a:prstGeom>
          </p:spPr>
        </p:pic>
      </p:grpSp>
    </p:spTree>
    <p:extLst>
      <p:ext uri="{BB962C8B-B14F-4D97-AF65-F5344CB8AC3E}">
        <p14:creationId xmlns:p14="http://schemas.microsoft.com/office/powerpoint/2010/main" val="4048011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1883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rrow: Striped Right 11">
            <a:extLst>
              <a:ext uri="{FF2B5EF4-FFF2-40B4-BE49-F238E27FC236}">
                <a16:creationId xmlns:a16="http://schemas.microsoft.com/office/drawing/2014/main" id="{D4E4B754-F5B8-4043-B0E4-5D80548D305C}"/>
              </a:ext>
            </a:extLst>
          </p:cNvPr>
          <p:cNvSpPr/>
          <p:nvPr/>
        </p:nvSpPr>
        <p:spPr bwMode="auto">
          <a:xfrm>
            <a:off x="790034" y="5193812"/>
            <a:ext cx="10611933" cy="1016817"/>
          </a:xfrm>
          <a:prstGeom prst="stripedRight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r>
              <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                  Ingest                         Enrich                                Explore</a:t>
            </a:r>
          </a:p>
        </p:txBody>
      </p:sp>
      <p:pic>
        <p:nvPicPr>
          <p:cNvPr id="13" name="Picture 12">
            <a:extLst>
              <a:ext uri="{FF2B5EF4-FFF2-40B4-BE49-F238E27FC236}">
                <a16:creationId xmlns:a16="http://schemas.microsoft.com/office/drawing/2014/main" id="{45F37A20-2EEC-4995-A12F-AA0F0761241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02759" y="2890746"/>
            <a:ext cx="1594116" cy="1526280"/>
          </a:xfrm>
          <a:prstGeom prst="rect">
            <a:avLst/>
          </a:prstGeom>
        </p:spPr>
      </p:pic>
      <p:sp>
        <p:nvSpPr>
          <p:cNvPr id="14" name="TextBox 13">
            <a:extLst>
              <a:ext uri="{FF2B5EF4-FFF2-40B4-BE49-F238E27FC236}">
                <a16:creationId xmlns:a16="http://schemas.microsoft.com/office/drawing/2014/main" id="{1A88F970-2941-49D2-8433-F7F02738C1C7}"/>
              </a:ext>
            </a:extLst>
          </p:cNvPr>
          <p:cNvSpPr txBox="1"/>
          <p:nvPr/>
        </p:nvSpPr>
        <p:spPr>
          <a:xfrm>
            <a:off x="465028" y="4417025"/>
            <a:ext cx="1269577" cy="1016818"/>
          </a:xfrm>
          <a:prstGeom prst="rect">
            <a:avLst/>
          </a:prstGeom>
          <a:noFill/>
        </p:spPr>
        <p:txBody>
          <a:bodyPr wrap="none" lIns="179285" tIns="143428" rIns="179285" bIns="143428" rtlCol="0">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GB" sz="2353" b="0" i="0" u="none" strike="noStrike" kern="1200" cap="none" spc="0" normalizeH="0" baseline="0" noProof="0">
                <a:ln>
                  <a:noFill/>
                </a:ln>
                <a:gradFill>
                  <a:gsLst>
                    <a:gs pos="2917">
                      <a:prstClr val="black"/>
                    </a:gs>
                    <a:gs pos="30000">
                      <a:prstClr val="black"/>
                    </a:gs>
                  </a:gsLst>
                  <a:lin ang="5400000" scaled="0"/>
                </a:gradFill>
                <a:effectLst/>
                <a:uLnTx/>
                <a:uFillTx/>
                <a:latin typeface="Calibri" panose="020F0502020204030204"/>
                <a:ea typeface="+mn-ea"/>
                <a:cs typeface="+mn-cs"/>
              </a:rPr>
              <a:t>Data</a:t>
            </a:r>
          </a:p>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GB" sz="2353" b="0" i="0" u="none" strike="noStrike" kern="1200" cap="none" spc="0" normalizeH="0" baseline="0" noProof="0">
                <a:ln>
                  <a:noFill/>
                </a:ln>
                <a:gradFill>
                  <a:gsLst>
                    <a:gs pos="2917">
                      <a:prstClr val="black"/>
                    </a:gs>
                    <a:gs pos="30000">
                      <a:prstClr val="black"/>
                    </a:gs>
                  </a:gsLst>
                  <a:lin ang="5400000" scaled="0"/>
                </a:gradFill>
                <a:effectLst/>
                <a:uLnTx/>
                <a:uFillTx/>
                <a:latin typeface="Calibri" panose="020F0502020204030204"/>
                <a:ea typeface="+mn-ea"/>
                <a:cs typeface="+mn-cs"/>
              </a:rPr>
              <a:t>Source</a:t>
            </a:r>
          </a:p>
        </p:txBody>
      </p:sp>
      <p:pic>
        <p:nvPicPr>
          <p:cNvPr id="15" name="Picture 14">
            <a:extLst>
              <a:ext uri="{FF2B5EF4-FFF2-40B4-BE49-F238E27FC236}">
                <a16:creationId xmlns:a16="http://schemas.microsoft.com/office/drawing/2014/main" id="{74125C9D-81DC-4C40-B482-9BDF8D14677B}"/>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964827" y="3328666"/>
            <a:ext cx="4613453" cy="1088359"/>
          </a:xfrm>
          <a:prstGeom prst="rect">
            <a:avLst/>
          </a:prstGeom>
        </p:spPr>
      </p:pic>
      <p:pic>
        <p:nvPicPr>
          <p:cNvPr id="16" name="Picture 15">
            <a:extLst>
              <a:ext uri="{FF2B5EF4-FFF2-40B4-BE49-F238E27FC236}">
                <a16:creationId xmlns:a16="http://schemas.microsoft.com/office/drawing/2014/main" id="{A03046D3-8873-42E5-99CB-BF6D865E753D}"/>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3646183" y="1590888"/>
            <a:ext cx="2844446" cy="1600698"/>
          </a:xfrm>
          <a:prstGeom prst="rect">
            <a:avLst/>
          </a:prstGeom>
        </p:spPr>
      </p:pic>
      <p:pic>
        <p:nvPicPr>
          <p:cNvPr id="17" name="Picture 16">
            <a:extLst>
              <a:ext uri="{FF2B5EF4-FFF2-40B4-BE49-F238E27FC236}">
                <a16:creationId xmlns:a16="http://schemas.microsoft.com/office/drawing/2014/main" id="{ED90B58B-A0C6-4084-9F21-F4A9C28CE215}"/>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6573638" y="2890746"/>
            <a:ext cx="2050175" cy="1526280"/>
          </a:xfrm>
          <a:prstGeom prst="rect">
            <a:avLst/>
          </a:prstGeom>
        </p:spPr>
      </p:pic>
      <p:sp>
        <p:nvSpPr>
          <p:cNvPr id="22" name="TextBox 21">
            <a:extLst>
              <a:ext uri="{FF2B5EF4-FFF2-40B4-BE49-F238E27FC236}">
                <a16:creationId xmlns:a16="http://schemas.microsoft.com/office/drawing/2014/main" id="{3C1E022B-1947-4B8C-BA73-8B2F716CDDC7}"/>
              </a:ext>
            </a:extLst>
          </p:cNvPr>
          <p:cNvSpPr txBox="1"/>
          <p:nvPr/>
        </p:nvSpPr>
        <p:spPr>
          <a:xfrm>
            <a:off x="6490630" y="4417025"/>
            <a:ext cx="1880132" cy="1016818"/>
          </a:xfrm>
          <a:prstGeom prst="rect">
            <a:avLst/>
          </a:prstGeom>
          <a:noFill/>
        </p:spPr>
        <p:txBody>
          <a:bodyPr wrap="none" lIns="179285" tIns="143428" rIns="179285" bIns="143428" rtlCol="0">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GB" sz="2353" b="0" i="0" u="none" strike="noStrike" kern="1200" cap="none" spc="0" normalizeH="0" baseline="0" noProof="0">
                <a:ln>
                  <a:noFill/>
                </a:ln>
                <a:gradFill>
                  <a:gsLst>
                    <a:gs pos="2917">
                      <a:prstClr val="black"/>
                    </a:gs>
                    <a:gs pos="30000">
                      <a:prstClr val="black"/>
                    </a:gs>
                  </a:gsLst>
                  <a:lin ang="5400000" scaled="0"/>
                </a:gradFill>
                <a:effectLst/>
                <a:uLnTx/>
                <a:uFillTx/>
                <a:latin typeface="Calibri" panose="020F0502020204030204"/>
                <a:ea typeface="+mn-ea"/>
                <a:cs typeface="+mn-cs"/>
              </a:rPr>
              <a:t>Enriched </a:t>
            </a:r>
          </a:p>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GB" sz="2353" b="0" i="0" u="none" strike="noStrike" kern="1200" cap="none" spc="0" normalizeH="0" baseline="0" noProof="0">
                <a:ln>
                  <a:noFill/>
                </a:ln>
                <a:gradFill>
                  <a:gsLst>
                    <a:gs pos="2917">
                      <a:prstClr val="black"/>
                    </a:gs>
                    <a:gs pos="30000">
                      <a:prstClr val="black"/>
                    </a:gs>
                  </a:gsLst>
                  <a:lin ang="5400000" scaled="0"/>
                </a:gradFill>
                <a:effectLst/>
                <a:uLnTx/>
                <a:uFillTx/>
                <a:latin typeface="Calibri" panose="020F0502020204030204"/>
                <a:ea typeface="+mn-ea"/>
                <a:cs typeface="+mn-cs"/>
              </a:rPr>
              <a:t>Documents</a:t>
            </a:r>
          </a:p>
        </p:txBody>
      </p:sp>
      <p:pic>
        <p:nvPicPr>
          <p:cNvPr id="23" name="Picture 22">
            <a:extLst>
              <a:ext uri="{FF2B5EF4-FFF2-40B4-BE49-F238E27FC236}">
                <a16:creationId xmlns:a16="http://schemas.microsoft.com/office/drawing/2014/main" id="{444B87AD-1C27-45C9-AB59-7638BFA174CE}"/>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8770310" y="3356473"/>
            <a:ext cx="1664788" cy="1028882"/>
          </a:xfrm>
          <a:prstGeom prst="rect">
            <a:avLst/>
          </a:prstGeom>
        </p:spPr>
      </p:pic>
      <p:pic>
        <p:nvPicPr>
          <p:cNvPr id="24" name="Picture 23">
            <a:extLst>
              <a:ext uri="{FF2B5EF4-FFF2-40B4-BE49-F238E27FC236}">
                <a16:creationId xmlns:a16="http://schemas.microsoft.com/office/drawing/2014/main" id="{7FEED981-8107-4194-B618-67F1DBF1F8AC}"/>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10639008" y="3191586"/>
            <a:ext cx="1316634" cy="1358654"/>
          </a:xfrm>
          <a:prstGeom prst="rect">
            <a:avLst/>
          </a:prstGeom>
        </p:spPr>
      </p:pic>
      <p:sp>
        <p:nvSpPr>
          <p:cNvPr id="3" name="Rectangle 2">
            <a:extLst>
              <a:ext uri="{FF2B5EF4-FFF2-40B4-BE49-F238E27FC236}">
                <a16:creationId xmlns:a16="http://schemas.microsoft.com/office/drawing/2014/main" id="{3ADB01EE-8193-4EA1-87DC-9A4188B72624}"/>
              </a:ext>
            </a:extLst>
          </p:cNvPr>
          <p:cNvSpPr/>
          <p:nvPr/>
        </p:nvSpPr>
        <p:spPr>
          <a:xfrm>
            <a:off x="1923048" y="6037790"/>
            <a:ext cx="2270704" cy="709057"/>
          </a:xfrm>
          <a:prstGeom prst="rect">
            <a:avLst/>
          </a:prstGeom>
        </p:spPr>
        <p:txBody>
          <a:bodyPr wrap="square">
            <a:spAutoFit/>
          </a:bodyPr>
          <a:lstStyle/>
          <a:p>
            <a:pPr marL="0" marR="0" lvl="0" indent="0" algn="ctr" defTabSz="896386" rtl="0" eaLnBrk="1" fontAlgn="auto" latinLnBrk="0" hangingPunct="1">
              <a:lnSpc>
                <a:spcPct val="100000"/>
              </a:lnSpc>
              <a:spcBef>
                <a:spcPts val="588"/>
              </a:spcBef>
              <a:spcAft>
                <a:spcPts val="0"/>
              </a:spcAft>
              <a:buClrTx/>
              <a:buSzTx/>
              <a:buFontTx/>
              <a:buNone/>
              <a:tabLst/>
              <a:defRPr/>
            </a:pPr>
            <a:r>
              <a:rPr kumimoji="0" lang="en-US" sz="1765" b="0" i="0" u="none" strike="noStrike" kern="1200" cap="none" spc="0" normalizeH="0" baseline="0" noProof="0">
                <a:ln>
                  <a:noFill/>
                </a:ln>
                <a:solidFill>
                  <a:prstClr val="black"/>
                </a:solidFill>
                <a:effectLst/>
                <a:uLnTx/>
                <a:uFillTx/>
                <a:latin typeface="Calibri" panose="020F0502020204030204"/>
                <a:ea typeface="+mn-ea"/>
                <a:cs typeface="+mn-cs"/>
              </a:rPr>
              <a:t>Any Data format</a:t>
            </a:r>
          </a:p>
          <a:p>
            <a:pPr marL="0" marR="0" lvl="0" indent="0" algn="ctr" defTabSz="896386" rtl="0" eaLnBrk="1" fontAlgn="auto" latinLnBrk="0" hangingPunct="1">
              <a:lnSpc>
                <a:spcPct val="100000"/>
              </a:lnSpc>
              <a:spcBef>
                <a:spcPts val="588"/>
              </a:spcBef>
              <a:spcAft>
                <a:spcPts val="0"/>
              </a:spcAft>
              <a:buClrTx/>
              <a:buSzTx/>
              <a:buFontTx/>
              <a:buNone/>
              <a:tabLst/>
              <a:defRPr/>
            </a:pPr>
            <a:r>
              <a:rPr kumimoji="0" lang="en-US" sz="1765" b="0" i="0" u="none" strike="noStrike" kern="1200" cap="none" spc="0" normalizeH="0" baseline="0" noProof="0">
                <a:ln>
                  <a:noFill/>
                </a:ln>
                <a:solidFill>
                  <a:prstClr val="black"/>
                </a:solidFill>
                <a:effectLst/>
                <a:uLnTx/>
                <a:uFillTx/>
                <a:latin typeface="Calibri" panose="020F0502020204030204"/>
                <a:ea typeface="+mn-ea"/>
                <a:cs typeface="+mn-cs"/>
              </a:rPr>
              <a:t>Any Azure Store</a:t>
            </a:r>
          </a:p>
        </p:txBody>
      </p:sp>
      <p:sp>
        <p:nvSpPr>
          <p:cNvPr id="4" name="Rectangle 3">
            <a:extLst>
              <a:ext uri="{FF2B5EF4-FFF2-40B4-BE49-F238E27FC236}">
                <a16:creationId xmlns:a16="http://schemas.microsoft.com/office/drawing/2014/main" id="{490C7071-FA5B-4BDE-B374-34DDD5D6E934}"/>
              </a:ext>
            </a:extLst>
          </p:cNvPr>
          <p:cNvSpPr/>
          <p:nvPr/>
        </p:nvSpPr>
        <p:spPr>
          <a:xfrm>
            <a:off x="4484099" y="6030246"/>
            <a:ext cx="1685334" cy="363946"/>
          </a:xfrm>
          <a:prstGeom prst="rect">
            <a:avLst/>
          </a:prstGeom>
        </p:spPr>
        <p:txBody>
          <a:bodyPr wrap="none">
            <a:spAutoFit/>
          </a:bodyPr>
          <a:lstStyle/>
          <a:p>
            <a:pPr marL="0" marR="0" lvl="0" indent="0" algn="ctr" defTabSz="896386" rtl="0" eaLnBrk="1" fontAlgn="auto" latinLnBrk="0" hangingPunct="1">
              <a:lnSpc>
                <a:spcPct val="100000"/>
              </a:lnSpc>
              <a:spcBef>
                <a:spcPts val="588"/>
              </a:spcBef>
              <a:spcAft>
                <a:spcPts val="0"/>
              </a:spcAft>
              <a:buClrTx/>
              <a:buSzTx/>
              <a:buFontTx/>
              <a:buNone/>
              <a:tabLst/>
              <a:defRPr/>
            </a:pPr>
            <a:r>
              <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rPr>
              <a:t>Cognitive Skills</a:t>
            </a:r>
          </a:p>
        </p:txBody>
      </p:sp>
      <p:sp>
        <p:nvSpPr>
          <p:cNvPr id="5" name="Rectangle 4">
            <a:extLst>
              <a:ext uri="{FF2B5EF4-FFF2-40B4-BE49-F238E27FC236}">
                <a16:creationId xmlns:a16="http://schemas.microsoft.com/office/drawing/2014/main" id="{AF574E42-595A-44B1-BA14-8DBAAE8AED15}"/>
              </a:ext>
            </a:extLst>
          </p:cNvPr>
          <p:cNvSpPr/>
          <p:nvPr/>
        </p:nvSpPr>
        <p:spPr>
          <a:xfrm>
            <a:off x="7164817" y="6030246"/>
            <a:ext cx="2411889" cy="709057"/>
          </a:xfrm>
          <a:prstGeom prst="rect">
            <a:avLst/>
          </a:prstGeom>
        </p:spPr>
        <p:txBody>
          <a:bodyPr wrap="square">
            <a:spAutoFit/>
          </a:bodyPr>
          <a:lstStyle/>
          <a:p>
            <a:pPr marL="0" marR="0" lvl="0" indent="0" algn="ctr" defTabSz="896386" rtl="0" eaLnBrk="1" fontAlgn="auto" latinLnBrk="0" hangingPunct="1">
              <a:lnSpc>
                <a:spcPct val="100000"/>
              </a:lnSpc>
              <a:spcBef>
                <a:spcPts val="588"/>
              </a:spcBef>
              <a:spcAft>
                <a:spcPts val="0"/>
              </a:spcAft>
              <a:buClrTx/>
              <a:buSzTx/>
              <a:buFontTx/>
              <a:buNone/>
              <a:tabLst/>
              <a:defRPr/>
            </a:pPr>
            <a:r>
              <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rPr>
              <a:t>Azure Search API</a:t>
            </a:r>
          </a:p>
          <a:p>
            <a:pPr marL="0" marR="0" lvl="0" indent="0" algn="ctr" defTabSz="896386" rtl="0" eaLnBrk="1" fontAlgn="auto" latinLnBrk="0" hangingPunct="1">
              <a:lnSpc>
                <a:spcPct val="100000"/>
              </a:lnSpc>
              <a:spcBef>
                <a:spcPts val="588"/>
              </a:spcBef>
              <a:spcAft>
                <a:spcPts val="0"/>
              </a:spcAft>
              <a:buClrTx/>
              <a:buSzTx/>
              <a:buFontTx/>
              <a:buNone/>
              <a:tabLst/>
              <a:defRPr/>
            </a:pPr>
            <a:r>
              <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rPr>
              <a:t>Portal</a:t>
            </a:r>
          </a:p>
        </p:txBody>
      </p:sp>
      <p:sp>
        <p:nvSpPr>
          <p:cNvPr id="18" name="Title 1">
            <a:extLst>
              <a:ext uri="{FF2B5EF4-FFF2-40B4-BE49-F238E27FC236}">
                <a16:creationId xmlns:a16="http://schemas.microsoft.com/office/drawing/2014/main" id="{A4B283A2-B32D-40F1-813D-0C8BE9EE5958}"/>
              </a:ext>
            </a:extLst>
          </p:cNvPr>
          <p:cNvSpPr>
            <a:spLocks noGrp="1"/>
          </p:cNvSpPr>
          <p:nvPr>
            <p:ph type="title"/>
          </p:nvPr>
        </p:nvSpPr>
        <p:spPr/>
        <p:txBody>
          <a:bodyPr>
            <a:normAutofit fontScale="90000"/>
          </a:bodyPr>
          <a:lstStyle/>
          <a:p>
            <a:r>
              <a:rPr lang="en-US" dirty="0">
                <a:latin typeface="Segoe UI Semibold" panose="020B0702040204020203" pitchFamily="34" charset="0"/>
                <a:cs typeface="Segoe UI Semibold" panose="020B0702040204020203" pitchFamily="34" charset="0"/>
              </a:rPr>
              <a:t>Azure Cognitive Search Pipeline</a:t>
            </a:r>
          </a:p>
        </p:txBody>
      </p:sp>
    </p:spTree>
    <p:extLst>
      <p:ext uri="{BB962C8B-B14F-4D97-AF65-F5344CB8AC3E}">
        <p14:creationId xmlns:p14="http://schemas.microsoft.com/office/powerpoint/2010/main" val="2166713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B1F4FD-2A3D-4260-8BDF-F1966311F10A}"/>
              </a:ext>
            </a:extLst>
          </p:cNvPr>
          <p:cNvSpPr txBox="1"/>
          <p:nvPr/>
        </p:nvSpPr>
        <p:spPr>
          <a:xfrm>
            <a:off x="336000" y="1236487"/>
            <a:ext cx="11520000" cy="1439396"/>
          </a:xfrm>
          <a:prstGeom prst="rect">
            <a:avLst/>
          </a:prstGeom>
          <a:noFill/>
        </p:spPr>
        <p:txBody>
          <a:bodyPr wrap="square" lIns="179285" tIns="143428" rIns="179285" bIns="143428" rtlCol="0">
            <a:spAutoFit/>
          </a:bodyPr>
          <a:lstStyle/>
          <a:p>
            <a:pPr marL="448193" marR="0" lvl="0" indent="-448193" algn="l" defTabSz="914192" rtl="0" eaLnBrk="1" fontAlgn="auto" latinLnBrk="0" hangingPunct="1">
              <a:lnSpc>
                <a:spcPct val="100000"/>
              </a:lnSpc>
              <a:spcBef>
                <a:spcPts val="0"/>
              </a:spcBef>
              <a:spcAft>
                <a:spcPts val="1175"/>
              </a:spcAft>
              <a:buClrTx/>
              <a:buSzPct val="90000"/>
              <a:buFont typeface="Arial" panose="020B0604020202020204" pitchFamily="34" charset="0"/>
              <a:buChar char="•"/>
              <a:tabLst/>
              <a:defRPr/>
            </a:pPr>
            <a:r>
              <a:rPr kumimoji="0" lang="en-US" sz="2157" b="0" i="0" u="none" strike="noStrike" kern="1200" cap="none" spc="0" normalizeH="0" baseline="0" noProof="0" dirty="0" err="1">
                <a:ln>
                  <a:noFill/>
                </a:ln>
                <a:solidFill>
                  <a:srgbClr val="434343"/>
                </a:solidFill>
                <a:effectLst/>
                <a:uLnTx/>
                <a:uFillTx/>
                <a:latin typeface="Segoe UI Light"/>
                <a:ea typeface="+mn-ea"/>
                <a:cs typeface="+mn-cs"/>
              </a:rPr>
              <a:t>Microsoft.Skills.Custom.WebApiSkill</a:t>
            </a:r>
            <a:r>
              <a:rPr kumimoji="0" lang="en-US" sz="2157" b="0" i="0" u="none" strike="noStrike" kern="1200" cap="none" spc="0" normalizeH="0" baseline="0" noProof="0" dirty="0">
                <a:ln>
                  <a:noFill/>
                </a:ln>
                <a:solidFill>
                  <a:srgbClr val="434343"/>
                </a:solidFill>
                <a:effectLst/>
                <a:uLnTx/>
                <a:uFillTx/>
                <a:latin typeface="Segoe UI Light"/>
                <a:ea typeface="+mn-ea"/>
                <a:cs typeface="+mn-cs"/>
              </a:rPr>
              <a:t> allows to extend cognitive search by calling out to a Web API endpoint providing custom operations</a:t>
            </a:r>
          </a:p>
          <a:p>
            <a:pPr marL="448193" marR="0" lvl="0" indent="-448193" algn="l" defTabSz="914192" rtl="0" eaLnBrk="1" fontAlgn="auto" latinLnBrk="0" hangingPunct="1">
              <a:lnSpc>
                <a:spcPct val="100000"/>
              </a:lnSpc>
              <a:spcBef>
                <a:spcPts val="0"/>
              </a:spcBef>
              <a:spcAft>
                <a:spcPts val="1175"/>
              </a:spcAft>
              <a:buClrTx/>
              <a:buSzPct val="90000"/>
              <a:buFont typeface="Arial" panose="020B0604020202020204" pitchFamily="34" charset="0"/>
              <a:buChar char="•"/>
              <a:tabLst/>
              <a:defRPr/>
            </a:pPr>
            <a:endParaRPr kumimoji="0" lang="en-US" sz="2157" b="0" i="0" u="none" strike="noStrike" kern="1200" cap="none" spc="0" normalizeH="0" baseline="0" noProof="0" dirty="0">
              <a:ln>
                <a:noFill/>
              </a:ln>
              <a:solidFill>
                <a:srgbClr val="434343"/>
              </a:solidFill>
              <a:effectLst/>
              <a:uLnTx/>
              <a:uFillTx/>
              <a:latin typeface="Segoe UI Light"/>
              <a:ea typeface="+mn-ea"/>
              <a:cs typeface="+mn-cs"/>
            </a:endParaRPr>
          </a:p>
        </p:txBody>
      </p:sp>
      <p:sp>
        <p:nvSpPr>
          <p:cNvPr id="7" name="Title 1">
            <a:extLst>
              <a:ext uri="{FF2B5EF4-FFF2-40B4-BE49-F238E27FC236}">
                <a16:creationId xmlns:a16="http://schemas.microsoft.com/office/drawing/2014/main" id="{895EA8E3-0D7B-4A67-AC6B-8221FEDDF4C8}"/>
              </a:ext>
            </a:extLst>
          </p:cNvPr>
          <p:cNvSpPr>
            <a:spLocks noGrp="1"/>
          </p:cNvSpPr>
          <p:nvPr>
            <p:ph type="title"/>
          </p:nvPr>
        </p:nvSpPr>
        <p:spPr/>
        <p:txBody>
          <a:bodyPr>
            <a:normAutofit fontScale="90000"/>
          </a:bodyPr>
          <a:lstStyle/>
          <a:p>
            <a:r>
              <a:rPr lang="en-US" dirty="0">
                <a:latin typeface="Segoe UI Semibold" panose="020B0702040204020203" pitchFamily="34" charset="0"/>
                <a:cs typeface="Segoe UI Semibold" panose="020B0702040204020203" pitchFamily="34" charset="0"/>
              </a:rPr>
              <a:t>Custom Cognitive Skill</a:t>
            </a:r>
          </a:p>
        </p:txBody>
      </p:sp>
      <p:pic>
        <p:nvPicPr>
          <p:cNvPr id="3" name="Immagine 2">
            <a:extLst>
              <a:ext uri="{FF2B5EF4-FFF2-40B4-BE49-F238E27FC236}">
                <a16:creationId xmlns:a16="http://schemas.microsoft.com/office/drawing/2014/main" id="{287B6D9B-2198-408C-8795-033B1B54A11E}"/>
              </a:ext>
            </a:extLst>
          </p:cNvPr>
          <p:cNvPicPr>
            <a:picLocks noChangeAspect="1"/>
          </p:cNvPicPr>
          <p:nvPr/>
        </p:nvPicPr>
        <p:blipFill>
          <a:blip r:embed="rId3"/>
          <a:stretch>
            <a:fillRect/>
          </a:stretch>
        </p:blipFill>
        <p:spPr>
          <a:xfrm>
            <a:off x="336000" y="2261698"/>
            <a:ext cx="6408975" cy="3299746"/>
          </a:xfrm>
          <a:prstGeom prst="rect">
            <a:avLst/>
          </a:prstGeom>
        </p:spPr>
      </p:pic>
      <p:pic>
        <p:nvPicPr>
          <p:cNvPr id="6" name="Immagine 5">
            <a:extLst>
              <a:ext uri="{FF2B5EF4-FFF2-40B4-BE49-F238E27FC236}">
                <a16:creationId xmlns:a16="http://schemas.microsoft.com/office/drawing/2014/main" id="{8457344E-5439-47E6-8D69-0D845EA29D07}"/>
              </a:ext>
            </a:extLst>
          </p:cNvPr>
          <p:cNvPicPr>
            <a:picLocks noChangeAspect="1"/>
          </p:cNvPicPr>
          <p:nvPr/>
        </p:nvPicPr>
        <p:blipFill>
          <a:blip r:embed="rId4"/>
          <a:stretch>
            <a:fillRect/>
          </a:stretch>
        </p:blipFill>
        <p:spPr>
          <a:xfrm>
            <a:off x="7094936" y="1997457"/>
            <a:ext cx="4930567" cy="4557155"/>
          </a:xfrm>
          <a:prstGeom prst="rect">
            <a:avLst/>
          </a:prstGeom>
        </p:spPr>
      </p:pic>
      <p:sp>
        <p:nvSpPr>
          <p:cNvPr id="8" name="CasellaDiTesto 7">
            <a:extLst>
              <a:ext uri="{FF2B5EF4-FFF2-40B4-BE49-F238E27FC236}">
                <a16:creationId xmlns:a16="http://schemas.microsoft.com/office/drawing/2014/main" id="{BA35B977-AB90-49EF-9C2D-6A1D3FDAB12E}"/>
              </a:ext>
            </a:extLst>
          </p:cNvPr>
          <p:cNvSpPr txBox="1"/>
          <p:nvPr/>
        </p:nvSpPr>
        <p:spPr>
          <a:xfrm>
            <a:off x="5985853" y="2186700"/>
            <a:ext cx="102980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INPUT</a:t>
            </a:r>
          </a:p>
        </p:txBody>
      </p:sp>
      <p:sp>
        <p:nvSpPr>
          <p:cNvPr id="9" name="CasellaDiTesto 8">
            <a:extLst>
              <a:ext uri="{FF2B5EF4-FFF2-40B4-BE49-F238E27FC236}">
                <a16:creationId xmlns:a16="http://schemas.microsoft.com/office/drawing/2014/main" id="{DB528FA0-48E5-456E-99BC-D4B78FD051A3}"/>
              </a:ext>
            </a:extLst>
          </p:cNvPr>
          <p:cNvSpPr txBox="1"/>
          <p:nvPr/>
        </p:nvSpPr>
        <p:spPr>
          <a:xfrm>
            <a:off x="11067346" y="1971456"/>
            <a:ext cx="102980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OUTPUT</a:t>
            </a:r>
          </a:p>
        </p:txBody>
      </p:sp>
      <p:sp>
        <p:nvSpPr>
          <p:cNvPr id="10" name="TextBox 3">
            <a:extLst>
              <a:ext uri="{FF2B5EF4-FFF2-40B4-BE49-F238E27FC236}">
                <a16:creationId xmlns:a16="http://schemas.microsoft.com/office/drawing/2014/main" id="{00589864-A7AA-48ED-A43F-463B8C326F51}"/>
              </a:ext>
            </a:extLst>
          </p:cNvPr>
          <p:cNvSpPr txBox="1"/>
          <p:nvPr/>
        </p:nvSpPr>
        <p:spPr>
          <a:xfrm>
            <a:off x="336000" y="5687875"/>
            <a:ext cx="6950389" cy="1439396"/>
          </a:xfrm>
          <a:prstGeom prst="rect">
            <a:avLst/>
          </a:prstGeom>
          <a:noFill/>
        </p:spPr>
        <p:txBody>
          <a:bodyPr wrap="square" lIns="179285" tIns="143428" rIns="179285" bIns="143428" rtlCol="0">
            <a:spAutoFit/>
          </a:bodyPr>
          <a:lstStyle/>
          <a:p>
            <a:pPr marL="448193" marR="0" lvl="0" indent="-448193" algn="l" defTabSz="914192" rtl="0" eaLnBrk="1" fontAlgn="auto" latinLnBrk="0" hangingPunct="1">
              <a:lnSpc>
                <a:spcPct val="100000"/>
              </a:lnSpc>
              <a:spcBef>
                <a:spcPts val="0"/>
              </a:spcBef>
              <a:spcAft>
                <a:spcPts val="1175"/>
              </a:spcAft>
              <a:buClrTx/>
              <a:buSzPct val="90000"/>
              <a:buFont typeface="Arial" panose="020B0604020202020204" pitchFamily="34" charset="0"/>
              <a:buChar char="•"/>
              <a:tabLst/>
              <a:defRPr/>
            </a:pPr>
            <a:r>
              <a:rPr kumimoji="0" lang="en-US" sz="2157" b="0" i="0" u="none" strike="noStrike" kern="1200" cap="none" spc="0" normalizeH="0" baseline="0" noProof="0" dirty="0">
                <a:ln>
                  <a:noFill/>
                </a:ln>
                <a:solidFill>
                  <a:srgbClr val="434343"/>
                </a:solidFill>
                <a:effectLst/>
                <a:uLnTx/>
                <a:uFillTx/>
                <a:latin typeface="Segoe UI Light"/>
                <a:ea typeface="+mn-ea"/>
                <a:cs typeface="+mn-cs"/>
              </a:rPr>
              <a:t>We can use our AI models and perform operations to enrich documents</a:t>
            </a:r>
          </a:p>
          <a:p>
            <a:pPr marL="448193" marR="0" lvl="0" indent="-448193" algn="l" defTabSz="914192" rtl="0" eaLnBrk="1" fontAlgn="auto" latinLnBrk="0" hangingPunct="1">
              <a:lnSpc>
                <a:spcPct val="100000"/>
              </a:lnSpc>
              <a:spcBef>
                <a:spcPts val="0"/>
              </a:spcBef>
              <a:spcAft>
                <a:spcPts val="1175"/>
              </a:spcAft>
              <a:buClrTx/>
              <a:buSzPct val="90000"/>
              <a:buFont typeface="Arial" panose="020B0604020202020204" pitchFamily="34" charset="0"/>
              <a:buChar char="•"/>
              <a:tabLst/>
              <a:defRPr/>
            </a:pPr>
            <a:endParaRPr kumimoji="0" lang="en-US" sz="2157" b="0" i="0" u="none" strike="noStrike" kern="1200" cap="none" spc="0" normalizeH="0" baseline="0" noProof="0" dirty="0">
              <a:ln>
                <a:noFill/>
              </a:ln>
              <a:solidFill>
                <a:srgbClr val="434343"/>
              </a:solidFill>
              <a:effectLst/>
              <a:uLnTx/>
              <a:uFillTx/>
              <a:latin typeface="Segoe UI Light"/>
              <a:ea typeface="+mn-ea"/>
              <a:cs typeface="+mn-cs"/>
            </a:endParaRPr>
          </a:p>
        </p:txBody>
      </p:sp>
    </p:spTree>
    <p:extLst>
      <p:ext uri="{BB962C8B-B14F-4D97-AF65-F5344CB8AC3E}">
        <p14:creationId xmlns:p14="http://schemas.microsoft.com/office/powerpoint/2010/main" val="3262626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30828C-9A30-4F4F-9B1D-41435CCCA054}"/>
              </a:ext>
            </a:extLst>
          </p:cNvPr>
          <p:cNvSpPr>
            <a:spLocks noGrp="1"/>
          </p:cNvSpPr>
          <p:nvPr>
            <p:ph type="title"/>
          </p:nvPr>
        </p:nvSpPr>
        <p:spPr/>
        <p:txBody>
          <a:bodyPr>
            <a:normAutofit fontScale="90000"/>
          </a:bodyPr>
          <a:lstStyle/>
          <a:p>
            <a:r>
              <a:rPr lang="it-IT" dirty="0"/>
              <a:t>DEMO</a:t>
            </a:r>
          </a:p>
        </p:txBody>
      </p:sp>
    </p:spTree>
    <p:extLst>
      <p:ext uri="{BB962C8B-B14F-4D97-AF65-F5344CB8AC3E}">
        <p14:creationId xmlns:p14="http://schemas.microsoft.com/office/powerpoint/2010/main" val="3417245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B82A02A-C24E-46BF-BA34-FF5B55700DB4}"/>
              </a:ext>
            </a:extLst>
          </p:cNvPr>
          <p:cNvSpPr txBox="1"/>
          <p:nvPr/>
        </p:nvSpPr>
        <p:spPr>
          <a:xfrm>
            <a:off x="269551" y="1358129"/>
            <a:ext cx="11922449" cy="4219964"/>
          </a:xfrm>
          <a:prstGeom prst="rect">
            <a:avLst/>
          </a:prstGeom>
          <a:noFill/>
        </p:spPr>
        <p:txBody>
          <a:bodyPr wrap="square" lIns="179285" tIns="143428" rIns="179285" bIns="143428" rtlCol="0" anchor="t">
            <a:spAutoFit/>
          </a:bodyPr>
          <a:lstStyle/>
          <a:p>
            <a:pPr marL="336145" marR="0" lvl="0" indent="-336145" algn="l" defTabSz="914400" rtl="0" eaLnBrk="1" fontAlgn="auto" latinLnBrk="0" hangingPunct="1">
              <a:lnSpc>
                <a:spcPct val="90000"/>
              </a:lnSpc>
              <a:spcBef>
                <a:spcPts val="0"/>
              </a:spcBef>
              <a:spcAft>
                <a:spcPts val="588"/>
              </a:spcAft>
              <a:buClrTx/>
              <a:buSzTx/>
              <a:buFont typeface="Arial" panose="020B0604020202020204" pitchFamily="34" charset="0"/>
              <a:buChar char="•"/>
              <a:tabLst/>
              <a:defRPr/>
            </a:pPr>
            <a:r>
              <a:rPr lang="en-US" sz="3200" dirty="0">
                <a:gradFill>
                  <a:gsLst>
                    <a:gs pos="2917">
                      <a:prstClr val="black"/>
                    </a:gs>
                    <a:gs pos="30000">
                      <a:prstClr val="black"/>
                    </a:gs>
                  </a:gsLst>
                  <a:lin ang="5400000" scaled="0"/>
                </a:gradFill>
                <a:latin typeface="Calibri" panose="020F0502020204030204"/>
                <a:hlinkClick r:id="rId3"/>
              </a:rPr>
              <a:t>https://github.com/marcominerva/PeopleFinder</a:t>
            </a:r>
            <a:endParaRPr kumimoji="0" lang="en-US" sz="3200"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panose="020F0502020204030204"/>
              <a:ea typeface="+mn-ea"/>
              <a:cs typeface="Segoe UI Semilight"/>
            </a:endParaRPr>
          </a:p>
          <a:p>
            <a:pPr marL="336145" marR="0" lvl="0" indent="-336145" algn="l" defTabSz="914400" rtl="0" eaLnBrk="1" fontAlgn="auto" latinLnBrk="0" hangingPunct="1">
              <a:lnSpc>
                <a:spcPct val="90000"/>
              </a:lnSpc>
              <a:spcBef>
                <a:spcPts val="0"/>
              </a:spcBef>
              <a:spcAft>
                <a:spcPts val="588"/>
              </a:spcAft>
              <a:buClrTx/>
              <a:buSzTx/>
              <a:buFont typeface="Arial" panose="020B0604020202020204" pitchFamily="34" charset="0"/>
              <a:buChar char="•"/>
              <a:tabLst/>
              <a:defRPr/>
            </a:pPr>
            <a:r>
              <a:rPr kumimoji="0" lang="en-US" sz="3200"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panose="020F0502020204030204"/>
                <a:ea typeface="+mn-ea"/>
                <a:cs typeface="+mn-cs"/>
                <a:hlinkClick r:id="rId4"/>
              </a:rPr>
              <a:t>https://docs.microsoft.com/en-us/azure/search/cognitive-search-predefined-skills</a:t>
            </a:r>
            <a:endParaRPr kumimoji="0" lang="en-US" sz="3200"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panose="020F0502020204030204"/>
              <a:ea typeface="+mn-ea"/>
              <a:cs typeface="+mn-cs"/>
            </a:endParaRPr>
          </a:p>
          <a:p>
            <a:pPr marL="336145" marR="0" lvl="0" indent="-336145" algn="l" defTabSz="914400" rtl="0" eaLnBrk="1" fontAlgn="auto" latinLnBrk="0" hangingPunct="1">
              <a:lnSpc>
                <a:spcPct val="90000"/>
              </a:lnSpc>
              <a:spcBef>
                <a:spcPts val="0"/>
              </a:spcBef>
              <a:spcAft>
                <a:spcPts val="588"/>
              </a:spcAft>
              <a:buClrTx/>
              <a:buSzTx/>
              <a:buFont typeface="Arial" panose="020B0604020202020204" pitchFamily="34" charset="0"/>
              <a:buChar char="•"/>
              <a:tabLst/>
              <a:defRPr/>
            </a:pPr>
            <a:r>
              <a:rPr kumimoji="0" lang="en-US" sz="3200"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panose="020F0502020204030204"/>
                <a:ea typeface="+mn-ea"/>
                <a:cs typeface="+mn-cs"/>
                <a:hlinkClick r:id="rId5"/>
              </a:rPr>
              <a:t>https://docs.microsoft.com/en-us/azure/search/cognitive-search-custom-skill-interface</a:t>
            </a:r>
            <a:endParaRPr kumimoji="0" lang="en-US" sz="3200"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panose="020F0502020204030204"/>
              <a:ea typeface="+mn-ea"/>
              <a:cs typeface="+mn-cs"/>
            </a:endParaRPr>
          </a:p>
          <a:p>
            <a:pPr marL="336145" lvl="0" indent="-336145">
              <a:lnSpc>
                <a:spcPct val="90000"/>
              </a:lnSpc>
              <a:spcAft>
                <a:spcPts val="588"/>
              </a:spcAft>
              <a:buFont typeface="Arial" panose="020B0604020202020204" pitchFamily="34" charset="0"/>
              <a:buChar char="•"/>
              <a:defRPr/>
            </a:pPr>
            <a:r>
              <a:rPr lang="en-US" sz="3200" dirty="0">
                <a:gradFill>
                  <a:gsLst>
                    <a:gs pos="2917">
                      <a:prstClr val="black"/>
                    </a:gs>
                    <a:gs pos="30000">
                      <a:prstClr val="black"/>
                    </a:gs>
                  </a:gsLst>
                  <a:lin ang="5400000" scaled="0"/>
                </a:gradFill>
                <a:cs typeface="Segoe UI Semilight"/>
                <a:hlinkClick r:id="rId6"/>
              </a:rPr>
              <a:t>https://azure.microsoft.com/en-us/services/cognitive-services/face</a:t>
            </a:r>
            <a:endParaRPr lang="en-US" sz="3200" dirty="0">
              <a:gradFill>
                <a:gsLst>
                  <a:gs pos="2917">
                    <a:prstClr val="black"/>
                  </a:gs>
                  <a:gs pos="30000">
                    <a:prstClr val="black"/>
                  </a:gs>
                </a:gsLst>
                <a:lin ang="5400000" scaled="0"/>
              </a:gradFill>
              <a:cs typeface="Segoe UI Semilight"/>
            </a:endParaRPr>
          </a:p>
          <a:p>
            <a:pPr marL="336145" lvl="0" indent="-336145">
              <a:lnSpc>
                <a:spcPct val="90000"/>
              </a:lnSpc>
              <a:spcAft>
                <a:spcPts val="588"/>
              </a:spcAft>
              <a:buFont typeface="Arial" panose="020B0604020202020204" pitchFamily="34" charset="0"/>
              <a:buChar char="•"/>
              <a:defRPr/>
            </a:pPr>
            <a:r>
              <a:rPr lang="en-US" sz="3200" dirty="0">
                <a:gradFill>
                  <a:gsLst>
                    <a:gs pos="2917">
                      <a:prstClr val="black"/>
                    </a:gs>
                    <a:gs pos="30000">
                      <a:prstClr val="black"/>
                    </a:gs>
                  </a:gsLst>
                  <a:lin ang="5400000" scaled="0"/>
                </a:gradFill>
                <a:cs typeface="Segoe UI Semilight"/>
                <a:hlinkClick r:id="rId7"/>
              </a:rPr>
              <a:t>https://en.wikipedia.org/wiki/Exif</a:t>
            </a:r>
            <a:endParaRPr lang="en-US" sz="3200" dirty="0">
              <a:gradFill>
                <a:gsLst>
                  <a:gs pos="2917">
                    <a:prstClr val="black"/>
                  </a:gs>
                  <a:gs pos="30000">
                    <a:prstClr val="black"/>
                  </a:gs>
                </a:gsLst>
                <a:lin ang="5400000" scaled="0"/>
              </a:gradFill>
              <a:cs typeface="Segoe UI Semilight"/>
            </a:endParaRPr>
          </a:p>
          <a:p>
            <a:pPr marL="336145" lvl="0" indent="-336145">
              <a:lnSpc>
                <a:spcPct val="90000"/>
              </a:lnSpc>
              <a:spcAft>
                <a:spcPts val="588"/>
              </a:spcAft>
              <a:buFont typeface="Arial" panose="020B0604020202020204" pitchFamily="34" charset="0"/>
              <a:buChar char="•"/>
              <a:defRPr/>
            </a:pPr>
            <a:r>
              <a:rPr lang="en-US" sz="3200" dirty="0">
                <a:gradFill>
                  <a:gsLst>
                    <a:gs pos="2917">
                      <a:prstClr val="black"/>
                    </a:gs>
                    <a:gs pos="30000">
                      <a:prstClr val="black"/>
                    </a:gs>
                  </a:gsLst>
                  <a:lin ang="5400000" scaled="0"/>
                </a:gradFill>
                <a:cs typeface="Segoe UI Semilight"/>
                <a:hlinkClick r:id="rId8"/>
              </a:rPr>
              <a:t>https://azure.microsoft.com/en-us/services/azure-maps</a:t>
            </a:r>
            <a:endParaRPr lang="en-US" sz="3200" dirty="0">
              <a:gradFill>
                <a:gsLst>
                  <a:gs pos="2917">
                    <a:prstClr val="black"/>
                  </a:gs>
                  <a:gs pos="30000">
                    <a:prstClr val="black"/>
                  </a:gs>
                </a:gsLst>
                <a:lin ang="5400000" scaled="0"/>
              </a:gradFill>
              <a:cs typeface="Segoe UI Semilight"/>
            </a:endParaRPr>
          </a:p>
        </p:txBody>
      </p:sp>
      <p:sp>
        <p:nvSpPr>
          <p:cNvPr id="7" name="Title 1">
            <a:extLst>
              <a:ext uri="{FF2B5EF4-FFF2-40B4-BE49-F238E27FC236}">
                <a16:creationId xmlns:a16="http://schemas.microsoft.com/office/drawing/2014/main" id="{9E084F7D-89EF-431F-BC9B-73788ACB3985}"/>
              </a:ext>
            </a:extLst>
          </p:cNvPr>
          <p:cNvSpPr>
            <a:spLocks noGrp="1"/>
          </p:cNvSpPr>
          <p:nvPr>
            <p:ph type="title"/>
          </p:nvPr>
        </p:nvSpPr>
        <p:spPr/>
        <p:txBody>
          <a:bodyPr>
            <a:normAutofit fontScale="90000"/>
          </a:bodyPr>
          <a:lstStyle/>
          <a:p>
            <a:r>
              <a:rPr lang="en-US" dirty="0">
                <a:latin typeface="Segoe UI Semibold" panose="020B0702040204020203" pitchFamily="34" charset="0"/>
                <a:cs typeface="Segoe UI Semibold" panose="020B0702040204020203" pitchFamily="34" charset="0"/>
              </a:rPr>
              <a:t>References</a:t>
            </a:r>
          </a:p>
        </p:txBody>
      </p:sp>
    </p:spTree>
    <p:extLst>
      <p:ext uri="{BB962C8B-B14F-4D97-AF65-F5344CB8AC3E}">
        <p14:creationId xmlns:p14="http://schemas.microsoft.com/office/powerpoint/2010/main" val="3533758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689928-B287-4F6F-9288-1DE7ADE2F318}"/>
              </a:ext>
            </a:extLst>
          </p:cNvPr>
          <p:cNvSpPr>
            <a:spLocks noGrp="1"/>
          </p:cNvSpPr>
          <p:nvPr>
            <p:ph type="title"/>
          </p:nvPr>
        </p:nvSpPr>
        <p:spPr/>
        <p:txBody>
          <a:bodyPr>
            <a:normAutofit fontScale="90000"/>
          </a:bodyPr>
          <a:lstStyle/>
          <a:p>
            <a:endParaRPr lang="it-IT" dirty="0"/>
          </a:p>
        </p:txBody>
      </p:sp>
    </p:spTree>
    <p:extLst>
      <p:ext uri="{BB962C8B-B14F-4D97-AF65-F5344CB8AC3E}">
        <p14:creationId xmlns:p14="http://schemas.microsoft.com/office/powerpoint/2010/main" val="3575452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5">
            <a:extLst>
              <a:ext uri="{FF2B5EF4-FFF2-40B4-BE49-F238E27FC236}">
                <a16:creationId xmlns:a16="http://schemas.microsoft.com/office/drawing/2014/main" id="{2473D9E2-DEFE-412D-9A18-924B8EECBE47}"/>
              </a:ext>
            </a:extLst>
          </p:cNvPr>
          <p:cNvSpPr>
            <a:spLocks noGrp="1"/>
          </p:cNvSpPr>
          <p:nvPr>
            <p:ph idx="1"/>
          </p:nvPr>
        </p:nvSpPr>
        <p:spPr/>
        <p:txBody>
          <a:bodyPr anchor="ctr">
            <a:normAutofit/>
          </a:bodyPr>
          <a:lstStyle/>
          <a:p>
            <a:pPr marL="0" indent="0" algn="ctr">
              <a:buNone/>
            </a:pPr>
            <a:r>
              <a:rPr lang="it-IT" sz="8000" b="1" dirty="0"/>
              <a:t>Thank </a:t>
            </a:r>
            <a:r>
              <a:rPr lang="it-IT" sz="8000" b="1" dirty="0" err="1"/>
              <a:t>You</a:t>
            </a:r>
            <a:r>
              <a:rPr lang="it-IT" sz="8000" b="1" dirty="0"/>
              <a:t>!!!</a:t>
            </a:r>
          </a:p>
        </p:txBody>
      </p:sp>
      <p:sp>
        <p:nvSpPr>
          <p:cNvPr id="5" name="Titolo 4">
            <a:extLst>
              <a:ext uri="{FF2B5EF4-FFF2-40B4-BE49-F238E27FC236}">
                <a16:creationId xmlns:a16="http://schemas.microsoft.com/office/drawing/2014/main" id="{8CAE0EFC-B7FF-4C7D-BF02-BDDAEA8577D3}"/>
              </a:ext>
            </a:extLst>
          </p:cNvPr>
          <p:cNvSpPr>
            <a:spLocks noGrp="1"/>
          </p:cNvSpPr>
          <p:nvPr>
            <p:ph type="title"/>
          </p:nvPr>
        </p:nvSpPr>
        <p:spPr/>
        <p:txBody>
          <a:bodyPr>
            <a:normAutofit fontScale="90000"/>
          </a:bodyPr>
          <a:lstStyle/>
          <a:p>
            <a:endParaRPr lang="it-IT"/>
          </a:p>
        </p:txBody>
      </p:sp>
      <p:sp>
        <p:nvSpPr>
          <p:cNvPr id="4" name="Rectangle 3">
            <a:extLst>
              <a:ext uri="{FF2B5EF4-FFF2-40B4-BE49-F238E27FC236}">
                <a16:creationId xmlns:a16="http://schemas.microsoft.com/office/drawing/2014/main" id="{5283240B-E8D6-4254-B2B7-196E12224C12}"/>
              </a:ext>
            </a:extLst>
          </p:cNvPr>
          <p:cNvSpPr/>
          <p:nvPr/>
        </p:nvSpPr>
        <p:spPr>
          <a:xfrm>
            <a:off x="3810296" y="4838545"/>
            <a:ext cx="6096000" cy="1622752"/>
          </a:xfrm>
          <a:prstGeom prst="rect">
            <a:avLst/>
          </a:prstGeom>
        </p:spPr>
        <p:txBody>
          <a:bodyPr>
            <a:spAutoFit/>
          </a:bodyPr>
          <a:lstStyle/>
          <a:p>
            <a:pPr lvl="0"/>
            <a:r>
              <a:rPr lang="en-US" sz="2745" dirty="0"/>
              <a:t>Riccardo Cappello</a:t>
            </a:r>
          </a:p>
          <a:p>
            <a:r>
              <a:rPr lang="en-US" dirty="0"/>
              <a:t>Senior Consultant @ </a:t>
            </a:r>
          </a:p>
          <a:p>
            <a:r>
              <a:rPr lang="en-US" dirty="0"/>
              <a:t>Microsoft Azure MVP</a:t>
            </a:r>
          </a:p>
          <a:p>
            <a:r>
              <a:rPr lang="en-US" dirty="0"/>
              <a:t>Intel Software Innovator</a:t>
            </a:r>
          </a:p>
          <a:p>
            <a:r>
              <a:rPr lang="en-US" dirty="0">
                <a:hlinkClick r:id="rId2"/>
              </a:rPr>
              <a:t>rcappello@outlook.com</a:t>
            </a:r>
            <a:r>
              <a:rPr lang="en-US" dirty="0"/>
              <a:t> </a:t>
            </a:r>
          </a:p>
        </p:txBody>
      </p:sp>
      <p:pic>
        <p:nvPicPr>
          <p:cNvPr id="7" name="Picture 6" descr="A close up of a sign&#10;&#10;Description automatically generated">
            <a:extLst>
              <a:ext uri="{FF2B5EF4-FFF2-40B4-BE49-F238E27FC236}">
                <a16:creationId xmlns:a16="http://schemas.microsoft.com/office/drawing/2014/main" id="{4F93BD15-D15C-4965-AD1D-9CF472C3EF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3612" y="5203036"/>
            <a:ext cx="959944" cy="404443"/>
          </a:xfrm>
          <a:prstGeom prst="rect">
            <a:avLst/>
          </a:prstGeom>
        </p:spPr>
      </p:pic>
      <p:pic>
        <p:nvPicPr>
          <p:cNvPr id="8" name="Picture 2" descr="https://software.intel.com/sites/default/files/managed/9f/d5/Intel%C2%AE%20Software%20Innovator%20Program%20%20%20Overview%20%20%20Intel%C2%AE%20Developer%20Zone.png">
            <a:extLst>
              <a:ext uri="{FF2B5EF4-FFF2-40B4-BE49-F238E27FC236}">
                <a16:creationId xmlns:a16="http://schemas.microsoft.com/office/drawing/2014/main" id="{3658BCEB-95F0-4D01-9872-E996F1E882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4966" y="4899851"/>
            <a:ext cx="846415" cy="1025789"/>
          </a:xfrm>
          <a:prstGeom prst="rect">
            <a:avLst/>
          </a:prstGeom>
          <a:noFill/>
          <a:extLst>
            <a:ext uri="{909E8E84-426E-40DD-AFC4-6F175D3DCCD1}">
              <a14:hiddenFill xmlns:a14="http://schemas.microsoft.com/office/drawing/2010/main">
                <a:solidFill>
                  <a:srgbClr val="FFFFFF"/>
                </a:solidFill>
              </a14:hiddenFill>
            </a:ext>
          </a:extLst>
        </p:spPr>
      </p:pic>
      <p:pic>
        <p:nvPicPr>
          <p:cNvPr id="9" name="Immagine 3">
            <a:extLst>
              <a:ext uri="{FF2B5EF4-FFF2-40B4-BE49-F238E27FC236}">
                <a16:creationId xmlns:a16="http://schemas.microsoft.com/office/drawing/2014/main" id="{0D731790-BDA4-412D-9482-B66AA189AE2D}"/>
              </a:ext>
            </a:extLst>
          </p:cNvPr>
          <p:cNvPicPr>
            <a:picLocks noChangeAspect="1"/>
          </p:cNvPicPr>
          <p:nvPr/>
        </p:nvPicPr>
        <p:blipFill>
          <a:blip r:embed="rId5"/>
          <a:stretch>
            <a:fillRect/>
          </a:stretch>
        </p:blipFill>
        <p:spPr>
          <a:xfrm>
            <a:off x="7775187" y="4975580"/>
            <a:ext cx="603082" cy="950060"/>
          </a:xfrm>
          <a:prstGeom prst="rect">
            <a:avLst/>
          </a:prstGeom>
        </p:spPr>
      </p:pic>
      <p:pic>
        <p:nvPicPr>
          <p:cNvPr id="10" name="Picture 9" descr="A drawing of a face&#10;&#10;Description automatically generated">
            <a:extLst>
              <a:ext uri="{FF2B5EF4-FFF2-40B4-BE49-F238E27FC236}">
                <a16:creationId xmlns:a16="http://schemas.microsoft.com/office/drawing/2014/main" id="{E76ADFE2-F833-4B2F-B791-7C8ED16C7B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32961" y="5941755"/>
            <a:ext cx="1367216" cy="519542"/>
          </a:xfrm>
          <a:prstGeom prst="rect">
            <a:avLst/>
          </a:prstGeom>
        </p:spPr>
      </p:pic>
    </p:spTree>
    <p:extLst>
      <p:ext uri="{BB962C8B-B14F-4D97-AF65-F5344CB8AC3E}">
        <p14:creationId xmlns:p14="http://schemas.microsoft.com/office/powerpoint/2010/main" val="1356531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5138080"/>
      </p:ext>
    </p:extLst>
  </p:cSld>
  <p:clrMapOvr>
    <a:masterClrMapping/>
  </p:clrMapOvr>
</p:sld>
</file>

<file path=ppt/theme/theme1.xml><?xml version="1.0" encoding="utf-8"?>
<a:theme xmlns:a="http://schemas.openxmlformats.org/drawingml/2006/main" name="1_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Personalizza struttur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1958</TotalTime>
  <Words>377</Words>
  <Application>Microsoft Office PowerPoint</Application>
  <PresentationFormat>Widescreen</PresentationFormat>
  <Paragraphs>55</Paragraphs>
  <Slides>9</Slides>
  <Notes>3</Notes>
  <HiddenSlides>1</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9</vt:i4>
      </vt:variant>
    </vt:vector>
  </HeadingPairs>
  <TitlesOfParts>
    <vt:vector size="20" baseType="lpstr">
      <vt:lpstr>Arial</vt:lpstr>
      <vt:lpstr>Calibri</vt:lpstr>
      <vt:lpstr>Calibri Light</vt:lpstr>
      <vt:lpstr>Segoe UI</vt:lpstr>
      <vt:lpstr>Segoe UI Light</vt:lpstr>
      <vt:lpstr>Segoe UI Semibold</vt:lpstr>
      <vt:lpstr>1_Tema di Office</vt:lpstr>
      <vt:lpstr>4_Tema di Office</vt:lpstr>
      <vt:lpstr>3_Tema di Office</vt:lpstr>
      <vt:lpstr>2_Tema di Office</vt:lpstr>
      <vt:lpstr>Personalizza struttura</vt:lpstr>
      <vt:lpstr>Azure Cognitive Search Deep Dive</vt:lpstr>
      <vt:lpstr>PowerPoint Presentation</vt:lpstr>
      <vt:lpstr>Azure Cognitive Search Pipeline</vt:lpstr>
      <vt:lpstr>Custom Cognitive Skill</vt:lpstr>
      <vt:lpstr>DEMO</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Congiu Luca</dc:creator>
  <cp:lastModifiedBy>Riccardo Cappello</cp:lastModifiedBy>
  <cp:revision>5</cp:revision>
  <dcterms:created xsi:type="dcterms:W3CDTF">2019-05-12T19:24:58Z</dcterms:created>
  <dcterms:modified xsi:type="dcterms:W3CDTF">2019-11-29T14:51:13Z</dcterms:modified>
</cp:coreProperties>
</file>