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87" r:id="rId2"/>
    <p:sldId id="256" r:id="rId3"/>
    <p:sldId id="263" r:id="rId4"/>
    <p:sldId id="265" r:id="rId5"/>
    <p:sldId id="266" r:id="rId6"/>
    <p:sldId id="264" r:id="rId7"/>
    <p:sldId id="3788" r:id="rId8"/>
    <p:sldId id="267" r:id="rId9"/>
    <p:sldId id="268" r:id="rId10"/>
    <p:sldId id="269" r:id="rId11"/>
    <p:sldId id="258" r:id="rId12"/>
    <p:sldId id="3782" r:id="rId13"/>
    <p:sldId id="3785" r:id="rId14"/>
    <p:sldId id="858" r:id="rId15"/>
    <p:sldId id="853" r:id="rId16"/>
    <p:sldId id="3786" r:id="rId17"/>
    <p:sldId id="260" r:id="rId18"/>
    <p:sldId id="378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7"/>
    <a:srgbClr val="F3F5F7"/>
    <a:srgbClr val="0063AF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DA864-0653-40BB-9E7B-9027E4523066}" v="137" dt="2020-04-24T10:28:4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pello, Riccardo" userId="21891811-0346-4b05-afd5-168fcdf482b7" providerId="ADAL" clId="{9ADDA864-0653-40BB-9E7B-9027E4523066}"/>
    <pc:docChg chg="undo custSel addSld delSld modSld sldOrd">
      <pc:chgData name="Cappello, Riccardo" userId="21891811-0346-4b05-afd5-168fcdf482b7" providerId="ADAL" clId="{9ADDA864-0653-40BB-9E7B-9027E4523066}" dt="2020-04-24T10:28:44.130" v="806" actId="20577"/>
      <pc:docMkLst>
        <pc:docMk/>
      </pc:docMkLst>
      <pc:sldChg chg="addSp delSp modSp">
        <pc:chgData name="Cappello, Riccardo" userId="21891811-0346-4b05-afd5-168fcdf482b7" providerId="ADAL" clId="{9ADDA864-0653-40BB-9E7B-9027E4523066}" dt="2020-04-10T10:42:25.577" v="121" actId="1035"/>
        <pc:sldMkLst>
          <pc:docMk/>
          <pc:sldMk cId="3209317228" sldId="256"/>
        </pc:sldMkLst>
        <pc:spChg chg="mod">
          <ac:chgData name="Cappello, Riccardo" userId="21891811-0346-4b05-afd5-168fcdf482b7" providerId="ADAL" clId="{9ADDA864-0653-40BB-9E7B-9027E4523066}" dt="2020-04-10T10:41:03.502" v="89" actId="14100"/>
          <ac:spMkLst>
            <pc:docMk/>
            <pc:sldMk cId="3209317228" sldId="256"/>
            <ac:spMk id="2" creationId="{BD2DF659-465F-4FDC-98F2-347BE3E9589B}"/>
          </ac:spMkLst>
        </pc:spChg>
        <pc:spChg chg="del">
          <ac:chgData name="Cappello, Riccardo" userId="21891811-0346-4b05-afd5-168fcdf482b7" providerId="ADAL" clId="{9ADDA864-0653-40BB-9E7B-9027E4523066}" dt="2020-04-10T10:41:36.877" v="92" actId="478"/>
          <ac:spMkLst>
            <pc:docMk/>
            <pc:sldMk cId="3209317228" sldId="256"/>
            <ac:spMk id="3" creationId="{4413CDE4-3094-4196-9173-F4A0D537BAD5}"/>
          </ac:spMkLst>
        </pc:spChg>
        <pc:spChg chg="add mod">
          <ac:chgData name="Cappello, Riccardo" userId="21891811-0346-4b05-afd5-168fcdf482b7" providerId="ADAL" clId="{9ADDA864-0653-40BB-9E7B-9027E4523066}" dt="2020-04-10T10:42:14.494" v="114" actId="27636"/>
          <ac:spMkLst>
            <pc:docMk/>
            <pc:sldMk cId="3209317228" sldId="256"/>
            <ac:spMk id="4" creationId="{788D5BF9-B6D1-468B-808F-EC098131C590}"/>
          </ac:spMkLst>
        </pc:spChg>
        <pc:picChg chg="add mod">
          <ac:chgData name="Cappello, Riccardo" userId="21891811-0346-4b05-afd5-168fcdf482b7" providerId="ADAL" clId="{9ADDA864-0653-40BB-9E7B-9027E4523066}" dt="2020-04-10T10:42:21.379" v="115" actId="1076"/>
          <ac:picMkLst>
            <pc:docMk/>
            <pc:sldMk cId="3209317228" sldId="256"/>
            <ac:picMk id="5" creationId="{09AC5305-3F0C-428A-AF6B-7EE5ECA16A4D}"/>
          </ac:picMkLst>
        </pc:picChg>
        <pc:picChg chg="add mod">
          <ac:chgData name="Cappello, Riccardo" userId="21891811-0346-4b05-afd5-168fcdf482b7" providerId="ADAL" clId="{9ADDA864-0653-40BB-9E7B-9027E4523066}" dt="2020-04-10T10:42:21.379" v="115" actId="1076"/>
          <ac:picMkLst>
            <pc:docMk/>
            <pc:sldMk cId="3209317228" sldId="256"/>
            <ac:picMk id="6" creationId="{0902AFA4-4BAA-4035-82FD-D1C7B9EBC601}"/>
          </ac:picMkLst>
        </pc:picChg>
        <pc:picChg chg="add mod">
          <ac:chgData name="Cappello, Riccardo" userId="21891811-0346-4b05-afd5-168fcdf482b7" providerId="ADAL" clId="{9ADDA864-0653-40BB-9E7B-9027E4523066}" dt="2020-04-10T10:42:25.577" v="121" actId="1035"/>
          <ac:picMkLst>
            <pc:docMk/>
            <pc:sldMk cId="3209317228" sldId="256"/>
            <ac:picMk id="7" creationId="{C18BF0E3-5FA0-4AE4-B83E-29E861582FFF}"/>
          </ac:picMkLst>
        </pc:picChg>
        <pc:picChg chg="add mod">
          <ac:chgData name="Cappello, Riccardo" userId="21891811-0346-4b05-afd5-168fcdf482b7" providerId="ADAL" clId="{9ADDA864-0653-40BB-9E7B-9027E4523066}" dt="2020-04-10T10:42:21.379" v="115" actId="1076"/>
          <ac:picMkLst>
            <pc:docMk/>
            <pc:sldMk cId="3209317228" sldId="256"/>
            <ac:picMk id="8" creationId="{656BF692-8D30-4386-AC73-40177655B97D}"/>
          </ac:picMkLst>
        </pc:picChg>
      </pc:sldChg>
      <pc:sldChg chg="del">
        <pc:chgData name="Cappello, Riccardo" userId="21891811-0346-4b05-afd5-168fcdf482b7" providerId="ADAL" clId="{9ADDA864-0653-40BB-9E7B-9027E4523066}" dt="2020-04-23T18:40:34.272" v="491" actId="47"/>
        <pc:sldMkLst>
          <pc:docMk/>
          <pc:sldMk cId="797733989" sldId="257"/>
        </pc:sldMkLst>
      </pc:sldChg>
      <pc:sldChg chg="ord">
        <pc:chgData name="Cappello, Riccardo" userId="21891811-0346-4b05-afd5-168fcdf482b7" providerId="ADAL" clId="{9ADDA864-0653-40BB-9E7B-9027E4523066}" dt="2020-04-23T18:40:25.125" v="489"/>
        <pc:sldMkLst>
          <pc:docMk/>
          <pc:sldMk cId="659384522" sldId="258"/>
        </pc:sldMkLst>
      </pc:sldChg>
      <pc:sldChg chg="modTransition">
        <pc:chgData name="Cappello, Riccardo" userId="21891811-0346-4b05-afd5-168fcdf482b7" providerId="ADAL" clId="{9ADDA864-0653-40BB-9E7B-9027E4523066}" dt="2020-04-23T18:40:38.238" v="492"/>
        <pc:sldMkLst>
          <pc:docMk/>
          <pc:sldMk cId="209294851" sldId="260"/>
        </pc:sldMkLst>
      </pc:sldChg>
      <pc:sldChg chg="addSp modSp modAnim">
        <pc:chgData name="Cappello, Riccardo" userId="21891811-0346-4b05-afd5-168fcdf482b7" providerId="ADAL" clId="{9ADDA864-0653-40BB-9E7B-9027E4523066}" dt="2020-04-23T18:43:29.589" v="560" actId="1076"/>
        <pc:sldMkLst>
          <pc:docMk/>
          <pc:sldMk cId="3208365751" sldId="262"/>
        </pc:sldMkLst>
        <pc:spChg chg="mod">
          <ac:chgData name="Cappello, Riccardo" userId="21891811-0346-4b05-afd5-168fcdf482b7" providerId="ADAL" clId="{9ADDA864-0653-40BB-9E7B-9027E4523066}" dt="2020-04-23T18:42:14.865" v="549" actId="20577"/>
          <ac:spMkLst>
            <pc:docMk/>
            <pc:sldMk cId="3208365751" sldId="262"/>
            <ac:spMk id="2" creationId="{A5DB07F4-037E-4666-BFFC-D4BC9B32ADA4}"/>
          </ac:spMkLst>
        </pc:spChg>
        <pc:spChg chg="mod">
          <ac:chgData name="Cappello, Riccardo" userId="21891811-0346-4b05-afd5-168fcdf482b7" providerId="ADAL" clId="{9ADDA864-0653-40BB-9E7B-9027E4523066}" dt="2020-04-23T18:42:08.413" v="528" actId="20577"/>
          <ac:spMkLst>
            <pc:docMk/>
            <pc:sldMk cId="3208365751" sldId="262"/>
            <ac:spMk id="3" creationId="{0FBC0E0C-D04F-4813-ACAC-967DF99282B2}"/>
          </ac:spMkLst>
        </pc:spChg>
        <pc:spChg chg="mod">
          <ac:chgData name="Cappello, Riccardo" userId="21891811-0346-4b05-afd5-168fcdf482b7" providerId="ADAL" clId="{9ADDA864-0653-40BB-9E7B-9027E4523066}" dt="2020-04-23T18:41:51.520" v="512" actId="27636"/>
          <ac:spMkLst>
            <pc:docMk/>
            <pc:sldMk cId="3208365751" sldId="262"/>
            <ac:spMk id="4" creationId="{FBEDAFD7-CF92-4199-8229-5FCED907CDA4}"/>
          </ac:spMkLst>
        </pc:spChg>
        <pc:spChg chg="add mod">
          <ac:chgData name="Cappello, Riccardo" userId="21891811-0346-4b05-afd5-168fcdf482b7" providerId="ADAL" clId="{9ADDA864-0653-40BB-9E7B-9027E4523066}" dt="2020-04-23T18:42:58.032" v="556" actId="1076"/>
          <ac:spMkLst>
            <pc:docMk/>
            <pc:sldMk cId="3208365751" sldId="262"/>
            <ac:spMk id="6" creationId="{97DED78D-633C-40AD-A8C7-EB010300D8A2}"/>
          </ac:spMkLst>
        </pc:spChg>
        <pc:picChg chg="add mod">
          <ac:chgData name="Cappello, Riccardo" userId="21891811-0346-4b05-afd5-168fcdf482b7" providerId="ADAL" clId="{9ADDA864-0653-40BB-9E7B-9027E4523066}" dt="2020-04-23T18:41:05.473" v="495" actId="1076"/>
          <ac:picMkLst>
            <pc:docMk/>
            <pc:sldMk cId="3208365751" sldId="262"/>
            <ac:picMk id="5" creationId="{0F09EDF4-30FB-4762-BB77-10B734295CB0}"/>
          </ac:picMkLst>
        </pc:picChg>
        <pc:picChg chg="add mod">
          <ac:chgData name="Cappello, Riccardo" userId="21891811-0346-4b05-afd5-168fcdf482b7" providerId="ADAL" clId="{9ADDA864-0653-40BB-9E7B-9027E4523066}" dt="2020-04-23T18:43:11.374" v="558" actId="1076"/>
          <ac:picMkLst>
            <pc:docMk/>
            <pc:sldMk cId="3208365751" sldId="262"/>
            <ac:picMk id="7" creationId="{479EC109-26EB-4B68-A70C-E056BB02EDFD}"/>
          </ac:picMkLst>
        </pc:picChg>
        <pc:picChg chg="add mod">
          <ac:chgData name="Cappello, Riccardo" userId="21891811-0346-4b05-afd5-168fcdf482b7" providerId="ADAL" clId="{9ADDA864-0653-40BB-9E7B-9027E4523066}" dt="2020-04-23T18:43:29.589" v="560" actId="1076"/>
          <ac:picMkLst>
            <pc:docMk/>
            <pc:sldMk cId="3208365751" sldId="262"/>
            <ac:picMk id="8" creationId="{DD5D9AE2-0272-4F3F-A85F-8A6A8369EBA8}"/>
          </ac:picMkLst>
        </pc:picChg>
        <pc:picChg chg="add mod">
          <ac:chgData name="Cappello, Riccardo" userId="21891811-0346-4b05-afd5-168fcdf482b7" providerId="ADAL" clId="{9ADDA864-0653-40BB-9E7B-9027E4523066}" dt="2020-04-23T18:43:29.589" v="560" actId="1076"/>
          <ac:picMkLst>
            <pc:docMk/>
            <pc:sldMk cId="3208365751" sldId="262"/>
            <ac:picMk id="9" creationId="{65999F15-A610-445D-A791-634408D442F5}"/>
          </ac:picMkLst>
        </pc:picChg>
        <pc:picChg chg="add mod">
          <ac:chgData name="Cappello, Riccardo" userId="21891811-0346-4b05-afd5-168fcdf482b7" providerId="ADAL" clId="{9ADDA864-0653-40BB-9E7B-9027E4523066}" dt="2020-04-23T18:43:29.589" v="560" actId="1076"/>
          <ac:picMkLst>
            <pc:docMk/>
            <pc:sldMk cId="3208365751" sldId="262"/>
            <ac:picMk id="10" creationId="{7C6519AC-9DF4-417A-B9B7-91CC809CB403}"/>
          </ac:picMkLst>
        </pc:picChg>
      </pc:sldChg>
      <pc:sldChg chg="addSp delSp modSp delAnim modAnim">
        <pc:chgData name="Cappello, Riccardo" userId="21891811-0346-4b05-afd5-168fcdf482b7" providerId="ADAL" clId="{9ADDA864-0653-40BB-9E7B-9027E4523066}" dt="2020-04-24T08:26:14.435" v="781" actId="1076"/>
        <pc:sldMkLst>
          <pc:docMk/>
          <pc:sldMk cId="267602705" sldId="263"/>
        </pc:sldMkLst>
        <pc:spChg chg="add del">
          <ac:chgData name="Cappello, Riccardo" userId="21891811-0346-4b05-afd5-168fcdf482b7" providerId="ADAL" clId="{9ADDA864-0653-40BB-9E7B-9027E4523066}" dt="2020-04-10T10:44:10.420" v="152"/>
          <ac:spMkLst>
            <pc:docMk/>
            <pc:sldMk cId="267602705" sldId="263"/>
            <ac:spMk id="4" creationId="{2B7B510B-76F0-482D-B88A-BE5BAE823B61}"/>
          </ac:spMkLst>
        </pc:spChg>
        <pc:spChg chg="mod">
          <ac:chgData name="Cappello, Riccardo" userId="21891811-0346-4b05-afd5-168fcdf482b7" providerId="ADAL" clId="{9ADDA864-0653-40BB-9E7B-9027E4523066}" dt="2020-04-10T10:43:27.950" v="122"/>
          <ac:spMkLst>
            <pc:docMk/>
            <pc:sldMk cId="267602705" sldId="263"/>
            <ac:spMk id="6" creationId="{4AD74FBB-F86F-41E2-81B5-937757080026}"/>
          </ac:spMkLst>
        </pc:spChg>
        <pc:spChg chg="mod">
          <ac:chgData name="Cappello, Riccardo" userId="21891811-0346-4b05-afd5-168fcdf482b7" providerId="ADAL" clId="{9ADDA864-0653-40BB-9E7B-9027E4523066}" dt="2020-04-10T10:43:32.067" v="123"/>
          <ac:spMkLst>
            <pc:docMk/>
            <pc:sldMk cId="267602705" sldId="263"/>
            <ac:spMk id="7" creationId="{5E39D7F1-ED04-48F8-B4A9-96B43565281F}"/>
          </ac:spMkLst>
        </pc:spChg>
        <pc:spChg chg="mod">
          <ac:chgData name="Cappello, Riccardo" userId="21891811-0346-4b05-afd5-168fcdf482b7" providerId="ADAL" clId="{9ADDA864-0653-40BB-9E7B-9027E4523066}" dt="2020-04-10T10:43:36.190" v="124"/>
          <ac:spMkLst>
            <pc:docMk/>
            <pc:sldMk cId="267602705" sldId="263"/>
            <ac:spMk id="8" creationId="{2A12E99D-348B-4644-9C1E-5EE333B378ED}"/>
          </ac:spMkLst>
        </pc:spChg>
        <pc:spChg chg="mod">
          <ac:chgData name="Cappello, Riccardo" userId="21891811-0346-4b05-afd5-168fcdf482b7" providerId="ADAL" clId="{9ADDA864-0653-40BB-9E7B-9027E4523066}" dt="2020-04-10T10:44:01.601" v="150" actId="20577"/>
          <ac:spMkLst>
            <pc:docMk/>
            <pc:sldMk cId="267602705" sldId="263"/>
            <ac:spMk id="9" creationId="{BA5039AF-CDBD-4D77-962C-1DE2CC0CC143}"/>
          </ac:spMkLst>
        </pc:spChg>
        <pc:picChg chg="add mod">
          <ac:chgData name="Cappello, Riccardo" userId="21891811-0346-4b05-afd5-168fcdf482b7" providerId="ADAL" clId="{9ADDA864-0653-40BB-9E7B-9027E4523066}" dt="2020-04-24T08:26:14.435" v="781" actId="1076"/>
          <ac:picMkLst>
            <pc:docMk/>
            <pc:sldMk cId="267602705" sldId="263"/>
            <ac:picMk id="3" creationId="{49352A74-FDCC-4A41-B59E-24F4A68076A1}"/>
          </ac:picMkLst>
        </pc:picChg>
        <pc:picChg chg="add del mod">
          <ac:chgData name="Cappello, Riccardo" userId="21891811-0346-4b05-afd5-168fcdf482b7" providerId="ADAL" clId="{9ADDA864-0653-40BB-9E7B-9027E4523066}" dt="2020-04-10T10:43:57.334" v="133"/>
          <ac:picMkLst>
            <pc:docMk/>
            <pc:sldMk cId="267602705" sldId="263"/>
            <ac:picMk id="3" creationId="{BC918388-76DB-4468-8727-C01362AFAEB8}"/>
          </ac:picMkLst>
        </pc:picChg>
        <pc:picChg chg="add del mod">
          <ac:chgData name="Cappello, Riccardo" userId="21891811-0346-4b05-afd5-168fcdf482b7" providerId="ADAL" clId="{9ADDA864-0653-40BB-9E7B-9027E4523066}" dt="2020-04-24T08:25:38.324" v="776" actId="478"/>
          <ac:picMkLst>
            <pc:docMk/>
            <pc:sldMk cId="267602705" sldId="263"/>
            <ac:picMk id="11" creationId="{F4C7604A-B8C6-4E85-9BCC-48A8814CF8CD}"/>
          </ac:picMkLst>
        </pc:picChg>
        <pc:picChg chg="add mod">
          <ac:chgData name="Cappello, Riccardo" userId="21891811-0346-4b05-afd5-168fcdf482b7" providerId="ADAL" clId="{9ADDA864-0653-40BB-9E7B-9027E4523066}" dt="2020-04-10T10:44:42.173" v="161" actId="1076"/>
          <ac:picMkLst>
            <pc:docMk/>
            <pc:sldMk cId="267602705" sldId="263"/>
            <ac:picMk id="12" creationId="{8F170EA7-BAE2-4998-B976-E28AFC4DB9BD}"/>
          </ac:picMkLst>
        </pc:picChg>
        <pc:picChg chg="add mod">
          <ac:chgData name="Cappello, Riccardo" userId="21891811-0346-4b05-afd5-168fcdf482b7" providerId="ADAL" clId="{9ADDA864-0653-40BB-9E7B-9027E4523066}" dt="2020-04-10T10:44:40.137" v="160" actId="1076"/>
          <ac:picMkLst>
            <pc:docMk/>
            <pc:sldMk cId="267602705" sldId="263"/>
            <ac:picMk id="13" creationId="{97DEDBF0-30A4-4F0D-A284-062854950DBE}"/>
          </ac:picMkLst>
        </pc:picChg>
        <pc:picChg chg="add mod">
          <ac:chgData name="Cappello, Riccardo" userId="21891811-0346-4b05-afd5-168fcdf482b7" providerId="ADAL" clId="{9ADDA864-0653-40BB-9E7B-9027E4523066}" dt="2020-04-10T10:44:49.115" v="163" actId="1076"/>
          <ac:picMkLst>
            <pc:docMk/>
            <pc:sldMk cId="267602705" sldId="263"/>
            <ac:picMk id="14" creationId="{5CC34458-4752-4526-A270-096AE92744F1}"/>
          </ac:picMkLst>
        </pc:picChg>
        <pc:picChg chg="add mod">
          <ac:chgData name="Cappello, Riccardo" userId="21891811-0346-4b05-afd5-168fcdf482b7" providerId="ADAL" clId="{9ADDA864-0653-40BB-9E7B-9027E4523066}" dt="2020-04-10T10:44:47.134" v="162" actId="1076"/>
          <ac:picMkLst>
            <pc:docMk/>
            <pc:sldMk cId="267602705" sldId="263"/>
            <ac:picMk id="15" creationId="{135C81A6-50A2-447D-BC13-2B30708D6536}"/>
          </ac:picMkLst>
        </pc:picChg>
      </pc:sldChg>
      <pc:sldChg chg="addSp delSp modSp ord">
        <pc:chgData name="Cappello, Riccardo" userId="21891811-0346-4b05-afd5-168fcdf482b7" providerId="ADAL" clId="{9ADDA864-0653-40BB-9E7B-9027E4523066}" dt="2020-04-24T08:45:33.316" v="785" actId="1076"/>
        <pc:sldMkLst>
          <pc:docMk/>
          <pc:sldMk cId="2362246343" sldId="264"/>
        </pc:sldMkLst>
        <pc:spChg chg="mod">
          <ac:chgData name="Cappello, Riccardo" userId="21891811-0346-4b05-afd5-168fcdf482b7" providerId="ADAL" clId="{9ADDA864-0653-40BB-9E7B-9027E4523066}" dt="2020-04-23T17:15:39.999" v="345" actId="14100"/>
          <ac:spMkLst>
            <pc:docMk/>
            <pc:sldMk cId="2362246343" sldId="264"/>
            <ac:spMk id="4" creationId="{54F06CD6-AD6A-404C-85F0-E110EF920612}"/>
          </ac:spMkLst>
        </pc:spChg>
        <pc:spChg chg="add del mod">
          <ac:chgData name="Cappello, Riccardo" userId="21891811-0346-4b05-afd5-168fcdf482b7" providerId="ADAL" clId="{9ADDA864-0653-40BB-9E7B-9027E4523066}" dt="2020-04-23T17:13:31.339" v="341" actId="478"/>
          <ac:spMkLst>
            <pc:docMk/>
            <pc:sldMk cId="2362246343" sldId="264"/>
            <ac:spMk id="5" creationId="{F108EA80-24BE-43F1-8345-34CAF245CD91}"/>
          </ac:spMkLst>
        </pc:spChg>
        <pc:spChg chg="add del">
          <ac:chgData name="Cappello, Riccardo" userId="21891811-0346-4b05-afd5-168fcdf482b7" providerId="ADAL" clId="{9ADDA864-0653-40BB-9E7B-9027E4523066}" dt="2020-04-23T17:13:28.809" v="340"/>
          <ac:spMkLst>
            <pc:docMk/>
            <pc:sldMk cId="2362246343" sldId="264"/>
            <ac:spMk id="6" creationId="{846F2AAF-893D-4DA8-9DD6-5F9B1BE4D114}"/>
          </ac:spMkLst>
        </pc:spChg>
        <pc:spChg chg="add del">
          <ac:chgData name="Cappello, Riccardo" userId="21891811-0346-4b05-afd5-168fcdf482b7" providerId="ADAL" clId="{9ADDA864-0653-40BB-9E7B-9027E4523066}" dt="2020-04-23T17:13:28.809" v="340"/>
          <ac:spMkLst>
            <pc:docMk/>
            <pc:sldMk cId="2362246343" sldId="264"/>
            <ac:spMk id="7" creationId="{4B965618-D50D-4FB8-AAE0-04D56BBB9B9B}"/>
          </ac:spMkLst>
        </pc:spChg>
        <pc:spChg chg="add del">
          <ac:chgData name="Cappello, Riccardo" userId="21891811-0346-4b05-afd5-168fcdf482b7" providerId="ADAL" clId="{9ADDA864-0653-40BB-9E7B-9027E4523066}" dt="2020-04-23T17:13:28.809" v="340"/>
          <ac:spMkLst>
            <pc:docMk/>
            <pc:sldMk cId="2362246343" sldId="264"/>
            <ac:spMk id="8" creationId="{39861EA0-DE37-4148-99CB-AE88B01A41CD}"/>
          </ac:spMkLst>
        </pc:spChg>
        <pc:spChg chg="add del">
          <ac:chgData name="Cappello, Riccardo" userId="21891811-0346-4b05-afd5-168fcdf482b7" providerId="ADAL" clId="{9ADDA864-0653-40BB-9E7B-9027E4523066}" dt="2020-04-23T17:13:28.809" v="340"/>
          <ac:spMkLst>
            <pc:docMk/>
            <pc:sldMk cId="2362246343" sldId="264"/>
            <ac:spMk id="9" creationId="{4AAE55AE-CA7F-46F3-9FDF-4E316AC59A39}"/>
          </ac:spMkLst>
        </pc:spChg>
        <pc:spChg chg="add del">
          <ac:chgData name="Cappello, Riccardo" userId="21891811-0346-4b05-afd5-168fcdf482b7" providerId="ADAL" clId="{9ADDA864-0653-40BB-9E7B-9027E4523066}" dt="2020-04-23T17:13:28.809" v="340"/>
          <ac:spMkLst>
            <pc:docMk/>
            <pc:sldMk cId="2362246343" sldId="264"/>
            <ac:spMk id="10" creationId="{2CB49648-1616-47F1-B9C7-393DC49043F8}"/>
          </ac:spMkLst>
        </pc:spChg>
        <pc:spChg chg="add del">
          <ac:chgData name="Cappello, Riccardo" userId="21891811-0346-4b05-afd5-168fcdf482b7" providerId="ADAL" clId="{9ADDA864-0653-40BB-9E7B-9027E4523066}" dt="2020-04-23T17:13:28.809" v="340"/>
          <ac:spMkLst>
            <pc:docMk/>
            <pc:sldMk cId="2362246343" sldId="264"/>
            <ac:spMk id="12" creationId="{5AB78687-B894-42BD-9975-7937D825EA60}"/>
          </ac:spMkLst>
        </pc:spChg>
        <pc:spChg chg="add del">
          <ac:chgData name="Cappello, Riccardo" userId="21891811-0346-4b05-afd5-168fcdf482b7" providerId="ADAL" clId="{9ADDA864-0653-40BB-9E7B-9027E4523066}" dt="2020-04-23T17:13:28.809" v="340"/>
          <ac:spMkLst>
            <pc:docMk/>
            <pc:sldMk cId="2362246343" sldId="264"/>
            <ac:spMk id="13" creationId="{2ED68A93-DC42-4669-AAB8-87ABBEFC1EC1}"/>
          </ac:spMkLst>
        </pc:spChg>
        <pc:spChg chg="add del mod">
          <ac:chgData name="Cappello, Riccardo" userId="21891811-0346-4b05-afd5-168fcdf482b7" providerId="ADAL" clId="{9ADDA864-0653-40BB-9E7B-9027E4523066}" dt="2020-04-23T18:40:04.831" v="486" actId="478"/>
          <ac:spMkLst>
            <pc:docMk/>
            <pc:sldMk cId="2362246343" sldId="264"/>
            <ac:spMk id="16" creationId="{91305383-9A1B-44B5-8D2A-D5EB0B46BC23}"/>
          </ac:spMkLst>
        </pc:spChg>
        <pc:spChg chg="add mod">
          <ac:chgData name="Cappello, Riccardo" userId="21891811-0346-4b05-afd5-168fcdf482b7" providerId="ADAL" clId="{9ADDA864-0653-40BB-9E7B-9027E4523066}" dt="2020-04-23T18:40:10.897" v="487" actId="164"/>
          <ac:spMkLst>
            <pc:docMk/>
            <pc:sldMk cId="2362246343" sldId="264"/>
            <ac:spMk id="17" creationId="{B7A9A28A-AFD8-459E-9FDF-B1150041B6DF}"/>
          </ac:spMkLst>
        </pc:spChg>
        <pc:spChg chg="add mod">
          <ac:chgData name="Cappello, Riccardo" userId="21891811-0346-4b05-afd5-168fcdf482b7" providerId="ADAL" clId="{9ADDA864-0653-40BB-9E7B-9027E4523066}" dt="2020-04-23T18:40:10.897" v="487" actId="164"/>
          <ac:spMkLst>
            <pc:docMk/>
            <pc:sldMk cId="2362246343" sldId="264"/>
            <ac:spMk id="18" creationId="{1378F0F5-D194-40FF-9CD0-E2B5ADFE110B}"/>
          </ac:spMkLst>
        </pc:spChg>
        <pc:spChg chg="add mod">
          <ac:chgData name="Cappello, Riccardo" userId="21891811-0346-4b05-afd5-168fcdf482b7" providerId="ADAL" clId="{9ADDA864-0653-40BB-9E7B-9027E4523066}" dt="2020-04-23T18:40:10.897" v="487" actId="164"/>
          <ac:spMkLst>
            <pc:docMk/>
            <pc:sldMk cId="2362246343" sldId="264"/>
            <ac:spMk id="19" creationId="{D6377278-89FA-4503-8C96-67A8ED8C5504}"/>
          </ac:spMkLst>
        </pc:spChg>
        <pc:spChg chg="add mod">
          <ac:chgData name="Cappello, Riccardo" userId="21891811-0346-4b05-afd5-168fcdf482b7" providerId="ADAL" clId="{9ADDA864-0653-40BB-9E7B-9027E4523066}" dt="2020-04-23T18:40:10.897" v="487" actId="164"/>
          <ac:spMkLst>
            <pc:docMk/>
            <pc:sldMk cId="2362246343" sldId="264"/>
            <ac:spMk id="20" creationId="{9E66111B-3C36-41A0-9115-BAEF38E6A994}"/>
          </ac:spMkLst>
        </pc:spChg>
        <pc:spChg chg="add mod">
          <ac:chgData name="Cappello, Riccardo" userId="21891811-0346-4b05-afd5-168fcdf482b7" providerId="ADAL" clId="{9ADDA864-0653-40BB-9E7B-9027E4523066}" dt="2020-04-23T18:40:10.897" v="487" actId="164"/>
          <ac:spMkLst>
            <pc:docMk/>
            <pc:sldMk cId="2362246343" sldId="264"/>
            <ac:spMk id="22" creationId="{D13E3704-AE06-4A7F-B1AE-19B9052BF98B}"/>
          </ac:spMkLst>
        </pc:spChg>
        <pc:spChg chg="add mod">
          <ac:chgData name="Cappello, Riccardo" userId="21891811-0346-4b05-afd5-168fcdf482b7" providerId="ADAL" clId="{9ADDA864-0653-40BB-9E7B-9027E4523066}" dt="2020-04-23T18:40:10.897" v="487" actId="164"/>
          <ac:spMkLst>
            <pc:docMk/>
            <pc:sldMk cId="2362246343" sldId="264"/>
            <ac:spMk id="23" creationId="{B4917735-62B7-4783-AF0C-D91DA7492431}"/>
          </ac:spMkLst>
        </pc:spChg>
        <pc:grpChg chg="add mod">
          <ac:chgData name="Cappello, Riccardo" userId="21891811-0346-4b05-afd5-168fcdf482b7" providerId="ADAL" clId="{9ADDA864-0653-40BB-9E7B-9027E4523066}" dt="2020-04-24T08:45:33.316" v="785" actId="1076"/>
          <ac:grpSpMkLst>
            <pc:docMk/>
            <pc:sldMk cId="2362246343" sldId="264"/>
            <ac:grpSpMk id="2" creationId="{2A27AAC1-2FBE-4DB4-AA35-BBE333C7CDF2}"/>
          </ac:grpSpMkLst>
        </pc:grpChg>
        <pc:picChg chg="add del">
          <ac:chgData name="Cappello, Riccardo" userId="21891811-0346-4b05-afd5-168fcdf482b7" providerId="ADAL" clId="{9ADDA864-0653-40BB-9E7B-9027E4523066}" dt="2020-04-23T17:13:28.809" v="340"/>
          <ac:picMkLst>
            <pc:docMk/>
            <pc:sldMk cId="2362246343" sldId="264"/>
            <ac:picMk id="11" creationId="{E466A179-FD4F-4B6D-8DCC-84813AE30842}"/>
          </ac:picMkLst>
        </pc:picChg>
        <pc:picChg chg="add del">
          <ac:chgData name="Cappello, Riccardo" userId="21891811-0346-4b05-afd5-168fcdf482b7" providerId="ADAL" clId="{9ADDA864-0653-40BB-9E7B-9027E4523066}" dt="2020-04-23T17:13:28.809" v="340"/>
          <ac:picMkLst>
            <pc:docMk/>
            <pc:sldMk cId="2362246343" sldId="264"/>
            <ac:picMk id="14" creationId="{3123CF2F-D978-4AC2-A9A6-3F53FB3777AD}"/>
          </ac:picMkLst>
        </pc:picChg>
        <pc:picChg chg="add del">
          <ac:chgData name="Cappello, Riccardo" userId="21891811-0346-4b05-afd5-168fcdf482b7" providerId="ADAL" clId="{9ADDA864-0653-40BB-9E7B-9027E4523066}" dt="2020-04-23T17:13:28.809" v="340"/>
          <ac:picMkLst>
            <pc:docMk/>
            <pc:sldMk cId="2362246343" sldId="264"/>
            <ac:picMk id="15" creationId="{46C3282C-905A-40FB-B195-F61EEC67276A}"/>
          </ac:picMkLst>
        </pc:picChg>
        <pc:picChg chg="add mod">
          <ac:chgData name="Cappello, Riccardo" userId="21891811-0346-4b05-afd5-168fcdf482b7" providerId="ADAL" clId="{9ADDA864-0653-40BB-9E7B-9027E4523066}" dt="2020-04-23T18:40:10.897" v="487" actId="164"/>
          <ac:picMkLst>
            <pc:docMk/>
            <pc:sldMk cId="2362246343" sldId="264"/>
            <ac:picMk id="21" creationId="{58D083AD-0F56-4855-B16B-5D192143B317}"/>
          </ac:picMkLst>
        </pc:picChg>
        <pc:picChg chg="add mod">
          <ac:chgData name="Cappello, Riccardo" userId="21891811-0346-4b05-afd5-168fcdf482b7" providerId="ADAL" clId="{9ADDA864-0653-40BB-9E7B-9027E4523066}" dt="2020-04-23T18:40:10.897" v="487" actId="164"/>
          <ac:picMkLst>
            <pc:docMk/>
            <pc:sldMk cId="2362246343" sldId="264"/>
            <ac:picMk id="24" creationId="{3970B7CE-0345-433F-9E8E-A1A05862278C}"/>
          </ac:picMkLst>
        </pc:picChg>
        <pc:picChg chg="add mod">
          <ac:chgData name="Cappello, Riccardo" userId="21891811-0346-4b05-afd5-168fcdf482b7" providerId="ADAL" clId="{9ADDA864-0653-40BB-9E7B-9027E4523066}" dt="2020-04-23T18:40:10.897" v="487" actId="164"/>
          <ac:picMkLst>
            <pc:docMk/>
            <pc:sldMk cId="2362246343" sldId="264"/>
            <ac:picMk id="25" creationId="{EC3EAD30-42E9-4F15-BE6C-065493F00345}"/>
          </ac:picMkLst>
        </pc:picChg>
      </pc:sldChg>
      <pc:sldChg chg="addSp delSp modSp new">
        <pc:chgData name="Cappello, Riccardo" userId="21891811-0346-4b05-afd5-168fcdf482b7" providerId="ADAL" clId="{9ADDA864-0653-40BB-9E7B-9027E4523066}" dt="2020-04-23T18:39:41.861" v="485" actId="1076"/>
        <pc:sldMkLst>
          <pc:docMk/>
          <pc:sldMk cId="544967583" sldId="265"/>
        </pc:sldMkLst>
        <pc:spChg chg="mod">
          <ac:chgData name="Cappello, Riccardo" userId="21891811-0346-4b05-afd5-168fcdf482b7" providerId="ADAL" clId="{9ADDA864-0653-40BB-9E7B-9027E4523066}" dt="2020-04-23T17:17:35.497" v="364" actId="20577"/>
          <ac:spMkLst>
            <pc:docMk/>
            <pc:sldMk cId="544967583" sldId="265"/>
            <ac:spMk id="2" creationId="{7D08D000-B2F4-4A07-96BC-23B6CEA7D798}"/>
          </ac:spMkLst>
        </pc:spChg>
        <pc:spChg chg="del">
          <ac:chgData name="Cappello, Riccardo" userId="21891811-0346-4b05-afd5-168fcdf482b7" providerId="ADAL" clId="{9ADDA864-0653-40BB-9E7B-9027E4523066}" dt="2020-04-23T17:15:59.797" v="347" actId="478"/>
          <ac:spMkLst>
            <pc:docMk/>
            <pc:sldMk cId="544967583" sldId="265"/>
            <ac:spMk id="3" creationId="{D8A35F4B-7967-43B1-AC15-FD8D092CC105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4" creationId="{78B9B919-3347-4105-B9FA-4B0C02FD0953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5" creationId="{4AC05B57-6405-4D11-8760-E13096172FAC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7" creationId="{B1A18B62-9770-4272-8926-AC808672470F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8" creationId="{EE2BA181-599F-4C9F-8C21-BE1892FFF108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9" creationId="{42B28859-7B39-4966-BA5E-10F8549EF0C0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11" creationId="{15C8A31A-B3F2-469F-8393-22F3B62FF292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12" creationId="{40859283-5914-4F9E-B887-6AA420860C4D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13" creationId="{E9ED0364-1E8D-4312-B102-0FC4DD858532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16" creationId="{E3177896-4C01-464C-B52C-587220A77705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17" creationId="{894FFFA9-35EB-4288-AE8F-024F5A766B9A}"/>
          </ac:spMkLst>
        </pc:spChg>
        <pc:spChg chg="add mod">
          <ac:chgData name="Cappello, Riccardo" userId="21891811-0346-4b05-afd5-168fcdf482b7" providerId="ADAL" clId="{9ADDA864-0653-40BB-9E7B-9027E4523066}" dt="2020-04-23T18:39:30.156" v="483" actId="164"/>
          <ac:spMkLst>
            <pc:docMk/>
            <pc:sldMk cId="544967583" sldId="265"/>
            <ac:spMk id="18" creationId="{4D79D03E-B2D1-4CBD-A384-87F5ADDDF015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23" creationId="{616502B4-80A7-459A-8182-4A4EA27438A3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24" creationId="{FF569779-6662-45E6-AC5B-517FBFC665FC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26" creationId="{A6686785-0B63-420D-A8CD-613B36BF6836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27" creationId="{0F6738BC-4BAD-4D37-9D99-705FF895E2A8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28" creationId="{29B62DE3-516E-4F05-877E-0C008C1AFB1C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30" creationId="{15B70985-C74C-4465-BE75-04C83B788646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31" creationId="{E6735482-08E5-4CBE-A921-FDC762462DE2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32" creationId="{485187BA-E89C-4515-B499-C36D463EC05E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35" creationId="{9885E292-52B4-45F9-89B4-CB103B791AFE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36" creationId="{F5676AFA-F6E3-418B-8ACB-4A8BE352335D}"/>
          </ac:spMkLst>
        </pc:spChg>
        <pc:spChg chg="add mod">
          <ac:chgData name="Cappello, Riccardo" userId="21891811-0346-4b05-afd5-168fcdf482b7" providerId="ADAL" clId="{9ADDA864-0653-40BB-9E7B-9027E4523066}" dt="2020-04-23T17:16:33.525" v="351" actId="571"/>
          <ac:spMkLst>
            <pc:docMk/>
            <pc:sldMk cId="544967583" sldId="265"/>
            <ac:spMk id="37" creationId="{026C4E32-BE7C-43F3-B6F7-AF3CD99780A4}"/>
          </ac:spMkLst>
        </pc:spChg>
        <pc:grpChg chg="add mod">
          <ac:chgData name="Cappello, Riccardo" userId="21891811-0346-4b05-afd5-168fcdf482b7" providerId="ADAL" clId="{9ADDA864-0653-40BB-9E7B-9027E4523066}" dt="2020-04-23T18:39:41.861" v="485" actId="1076"/>
          <ac:grpSpMkLst>
            <pc:docMk/>
            <pc:sldMk cId="544967583" sldId="265"/>
            <ac:grpSpMk id="42" creationId="{A11FDED2-A625-4EEF-9A13-DF002F533288}"/>
          </ac:grpSpMkLst>
        </pc:grpChg>
        <pc:picChg chg="add mod">
          <ac:chgData name="Cappello, Riccardo" userId="21891811-0346-4b05-afd5-168fcdf482b7" providerId="ADAL" clId="{9ADDA864-0653-40BB-9E7B-9027E4523066}" dt="2020-04-23T18:39:30.156" v="483" actId="164"/>
          <ac:picMkLst>
            <pc:docMk/>
            <pc:sldMk cId="544967583" sldId="265"/>
            <ac:picMk id="6" creationId="{C974584A-9540-40EC-A837-D1031C24CE84}"/>
          </ac:picMkLst>
        </pc:picChg>
        <pc:picChg chg="add mod">
          <ac:chgData name="Cappello, Riccardo" userId="21891811-0346-4b05-afd5-168fcdf482b7" providerId="ADAL" clId="{9ADDA864-0653-40BB-9E7B-9027E4523066}" dt="2020-04-23T18:39:30.156" v="483" actId="164"/>
          <ac:picMkLst>
            <pc:docMk/>
            <pc:sldMk cId="544967583" sldId="265"/>
            <ac:picMk id="10" creationId="{29B650D5-C562-4379-AB28-05E9D4DE2C4D}"/>
          </ac:picMkLst>
        </pc:picChg>
        <pc:picChg chg="add mod">
          <ac:chgData name="Cappello, Riccardo" userId="21891811-0346-4b05-afd5-168fcdf482b7" providerId="ADAL" clId="{9ADDA864-0653-40BB-9E7B-9027E4523066}" dt="2020-04-23T18:39:30.156" v="483" actId="164"/>
          <ac:picMkLst>
            <pc:docMk/>
            <pc:sldMk cId="544967583" sldId="265"/>
            <ac:picMk id="14" creationId="{6FA12396-9A9E-49F9-BAEF-379720AC9DAF}"/>
          </ac:picMkLst>
        </pc:picChg>
        <pc:picChg chg="add mod">
          <ac:chgData name="Cappello, Riccardo" userId="21891811-0346-4b05-afd5-168fcdf482b7" providerId="ADAL" clId="{9ADDA864-0653-40BB-9E7B-9027E4523066}" dt="2020-04-23T18:39:30.156" v="483" actId="164"/>
          <ac:picMkLst>
            <pc:docMk/>
            <pc:sldMk cId="544967583" sldId="265"/>
            <ac:picMk id="15" creationId="{083AD044-F2D9-4DA1-ACB4-E34A1E21739E}"/>
          </ac:picMkLst>
        </pc:picChg>
        <pc:picChg chg="add mod">
          <ac:chgData name="Cappello, Riccardo" userId="21891811-0346-4b05-afd5-168fcdf482b7" providerId="ADAL" clId="{9ADDA864-0653-40BB-9E7B-9027E4523066}" dt="2020-04-23T18:39:30.156" v="483" actId="164"/>
          <ac:picMkLst>
            <pc:docMk/>
            <pc:sldMk cId="544967583" sldId="265"/>
            <ac:picMk id="19" creationId="{D451714D-E9DD-4BDA-9D0A-135EA4D66995}"/>
          </ac:picMkLst>
        </pc:picChg>
        <pc:picChg chg="add mod">
          <ac:chgData name="Cappello, Riccardo" userId="21891811-0346-4b05-afd5-168fcdf482b7" providerId="ADAL" clId="{9ADDA864-0653-40BB-9E7B-9027E4523066}" dt="2020-04-23T18:39:30.156" v="483" actId="164"/>
          <ac:picMkLst>
            <pc:docMk/>
            <pc:sldMk cId="544967583" sldId="265"/>
            <ac:picMk id="20" creationId="{877EB6D5-EC4B-4A9F-9744-5446FE79D255}"/>
          </ac:picMkLst>
        </pc:picChg>
        <pc:picChg chg="add mod">
          <ac:chgData name="Cappello, Riccardo" userId="21891811-0346-4b05-afd5-168fcdf482b7" providerId="ADAL" clId="{9ADDA864-0653-40BB-9E7B-9027E4523066}" dt="2020-04-23T18:39:30.156" v="483" actId="164"/>
          <ac:picMkLst>
            <pc:docMk/>
            <pc:sldMk cId="544967583" sldId="265"/>
            <ac:picMk id="21" creationId="{95D0C659-3872-4F69-9927-29F64773738B}"/>
          </ac:picMkLst>
        </pc:picChg>
        <pc:picChg chg="add mod">
          <ac:chgData name="Cappello, Riccardo" userId="21891811-0346-4b05-afd5-168fcdf482b7" providerId="ADAL" clId="{9ADDA864-0653-40BB-9E7B-9027E4523066}" dt="2020-04-23T18:39:30.156" v="483" actId="164"/>
          <ac:picMkLst>
            <pc:docMk/>
            <pc:sldMk cId="544967583" sldId="265"/>
            <ac:picMk id="22" creationId="{B69E90FE-19F2-4579-A4E6-A15B9424481E}"/>
          </ac:picMkLst>
        </pc:picChg>
        <pc:picChg chg="add mod">
          <ac:chgData name="Cappello, Riccardo" userId="21891811-0346-4b05-afd5-168fcdf482b7" providerId="ADAL" clId="{9ADDA864-0653-40BB-9E7B-9027E4523066}" dt="2020-04-23T17:16:33.525" v="351" actId="571"/>
          <ac:picMkLst>
            <pc:docMk/>
            <pc:sldMk cId="544967583" sldId="265"/>
            <ac:picMk id="25" creationId="{E04A41E0-7A23-4A2C-8C7E-1D6E3CEE60FD}"/>
          </ac:picMkLst>
        </pc:picChg>
        <pc:picChg chg="add mod">
          <ac:chgData name="Cappello, Riccardo" userId="21891811-0346-4b05-afd5-168fcdf482b7" providerId="ADAL" clId="{9ADDA864-0653-40BB-9E7B-9027E4523066}" dt="2020-04-23T17:16:33.525" v="351" actId="571"/>
          <ac:picMkLst>
            <pc:docMk/>
            <pc:sldMk cId="544967583" sldId="265"/>
            <ac:picMk id="29" creationId="{B424BF21-C948-4A19-8CE9-E41AA7B6C344}"/>
          </ac:picMkLst>
        </pc:picChg>
        <pc:picChg chg="add mod">
          <ac:chgData name="Cappello, Riccardo" userId="21891811-0346-4b05-afd5-168fcdf482b7" providerId="ADAL" clId="{9ADDA864-0653-40BB-9E7B-9027E4523066}" dt="2020-04-23T17:16:33.525" v="351" actId="571"/>
          <ac:picMkLst>
            <pc:docMk/>
            <pc:sldMk cId="544967583" sldId="265"/>
            <ac:picMk id="33" creationId="{025E3624-0858-4440-830F-0D953C010FA8}"/>
          </ac:picMkLst>
        </pc:picChg>
        <pc:picChg chg="add mod">
          <ac:chgData name="Cappello, Riccardo" userId="21891811-0346-4b05-afd5-168fcdf482b7" providerId="ADAL" clId="{9ADDA864-0653-40BB-9E7B-9027E4523066}" dt="2020-04-23T17:16:33.525" v="351" actId="571"/>
          <ac:picMkLst>
            <pc:docMk/>
            <pc:sldMk cId="544967583" sldId="265"/>
            <ac:picMk id="34" creationId="{0373B608-D693-41FC-91FE-9DF83CA7CB6B}"/>
          </ac:picMkLst>
        </pc:picChg>
        <pc:picChg chg="add mod">
          <ac:chgData name="Cappello, Riccardo" userId="21891811-0346-4b05-afd5-168fcdf482b7" providerId="ADAL" clId="{9ADDA864-0653-40BB-9E7B-9027E4523066}" dt="2020-04-23T17:16:33.525" v="351" actId="571"/>
          <ac:picMkLst>
            <pc:docMk/>
            <pc:sldMk cId="544967583" sldId="265"/>
            <ac:picMk id="38" creationId="{E1B7D869-090F-47A1-B45E-366788E88B5F}"/>
          </ac:picMkLst>
        </pc:picChg>
        <pc:picChg chg="add mod">
          <ac:chgData name="Cappello, Riccardo" userId="21891811-0346-4b05-afd5-168fcdf482b7" providerId="ADAL" clId="{9ADDA864-0653-40BB-9E7B-9027E4523066}" dt="2020-04-23T17:16:33.525" v="351" actId="571"/>
          <ac:picMkLst>
            <pc:docMk/>
            <pc:sldMk cId="544967583" sldId="265"/>
            <ac:picMk id="39" creationId="{9AE13B9D-376D-4B76-B4E4-EF60C952DB57}"/>
          </ac:picMkLst>
        </pc:picChg>
        <pc:picChg chg="add mod">
          <ac:chgData name="Cappello, Riccardo" userId="21891811-0346-4b05-afd5-168fcdf482b7" providerId="ADAL" clId="{9ADDA864-0653-40BB-9E7B-9027E4523066}" dt="2020-04-23T17:16:33.525" v="351" actId="571"/>
          <ac:picMkLst>
            <pc:docMk/>
            <pc:sldMk cId="544967583" sldId="265"/>
            <ac:picMk id="40" creationId="{50281C76-54A3-4E77-ABFF-770876AB8A33}"/>
          </ac:picMkLst>
        </pc:picChg>
        <pc:picChg chg="add mod">
          <ac:chgData name="Cappello, Riccardo" userId="21891811-0346-4b05-afd5-168fcdf482b7" providerId="ADAL" clId="{9ADDA864-0653-40BB-9E7B-9027E4523066}" dt="2020-04-23T17:16:33.525" v="351" actId="571"/>
          <ac:picMkLst>
            <pc:docMk/>
            <pc:sldMk cId="544967583" sldId="265"/>
            <ac:picMk id="41" creationId="{10E7E5AE-F1F3-4E84-8C3F-19E8929E8F70}"/>
          </ac:picMkLst>
        </pc:picChg>
      </pc:sldChg>
      <pc:sldChg chg="addSp delSp modSp new">
        <pc:chgData name="Cappello, Riccardo" userId="21891811-0346-4b05-afd5-168fcdf482b7" providerId="ADAL" clId="{9ADDA864-0653-40BB-9E7B-9027E4523066}" dt="2020-04-23T18:39:15.415" v="482" actId="1076"/>
        <pc:sldMkLst>
          <pc:docMk/>
          <pc:sldMk cId="2727112103" sldId="266"/>
        </pc:sldMkLst>
        <pc:spChg chg="mod">
          <ac:chgData name="Cappello, Riccardo" userId="21891811-0346-4b05-afd5-168fcdf482b7" providerId="ADAL" clId="{9ADDA864-0653-40BB-9E7B-9027E4523066}" dt="2020-04-23T18:37:10.889" v="477" actId="20577"/>
          <ac:spMkLst>
            <pc:docMk/>
            <pc:sldMk cId="2727112103" sldId="266"/>
            <ac:spMk id="2" creationId="{A9A46FD9-31CC-4004-9385-0590458B34E4}"/>
          </ac:spMkLst>
        </pc:spChg>
        <pc:spChg chg="del">
          <ac:chgData name="Cappello, Riccardo" userId="21891811-0346-4b05-afd5-168fcdf482b7" providerId="ADAL" clId="{9ADDA864-0653-40BB-9E7B-9027E4523066}" dt="2020-04-23T17:19:14.491" v="366" actId="478"/>
          <ac:spMkLst>
            <pc:docMk/>
            <pc:sldMk cId="2727112103" sldId="266"/>
            <ac:spMk id="3" creationId="{455C977D-A916-47AE-B779-1CD868389390}"/>
          </ac:spMkLst>
        </pc:spChg>
        <pc:spChg chg="add mod">
          <ac:chgData name="Cappello, Riccardo" userId="21891811-0346-4b05-afd5-168fcdf482b7" providerId="ADAL" clId="{9ADDA864-0653-40BB-9E7B-9027E4523066}" dt="2020-04-23T18:38:52.398" v="480" actId="164"/>
          <ac:spMkLst>
            <pc:docMk/>
            <pc:sldMk cId="2727112103" sldId="266"/>
            <ac:spMk id="4" creationId="{7074FAD1-96CC-4467-85CB-872222746C5E}"/>
          </ac:spMkLst>
        </pc:spChg>
        <pc:spChg chg="add mod">
          <ac:chgData name="Cappello, Riccardo" userId="21891811-0346-4b05-afd5-168fcdf482b7" providerId="ADAL" clId="{9ADDA864-0653-40BB-9E7B-9027E4523066}" dt="2020-04-23T18:38:52.398" v="480" actId="164"/>
          <ac:spMkLst>
            <pc:docMk/>
            <pc:sldMk cId="2727112103" sldId="266"/>
            <ac:spMk id="10" creationId="{F019E3FE-17B5-4E56-A9A1-A67E50F0B972}"/>
          </ac:spMkLst>
        </pc:spChg>
        <pc:grpChg chg="add mod">
          <ac:chgData name="Cappello, Riccardo" userId="21891811-0346-4b05-afd5-168fcdf482b7" providerId="ADAL" clId="{9ADDA864-0653-40BB-9E7B-9027E4523066}" dt="2020-04-23T18:39:15.415" v="482" actId="1076"/>
          <ac:grpSpMkLst>
            <pc:docMk/>
            <pc:sldMk cId="2727112103" sldId="266"/>
            <ac:grpSpMk id="6" creationId="{CBDF3DC9-EDB6-4EBB-AE06-8FAB9AA478C6}"/>
          </ac:grpSpMkLst>
        </pc:grpChg>
        <pc:grpChg chg="add mod">
          <ac:chgData name="Cappello, Riccardo" userId="21891811-0346-4b05-afd5-168fcdf482b7" providerId="ADAL" clId="{9ADDA864-0653-40BB-9E7B-9027E4523066}" dt="2020-04-23T18:39:15.415" v="482" actId="1076"/>
          <ac:grpSpMkLst>
            <pc:docMk/>
            <pc:sldMk cId="2727112103" sldId="266"/>
            <ac:grpSpMk id="12" creationId="{5F88D611-00DB-462E-B1DB-772D1E9D7EFE}"/>
          </ac:grpSpMkLst>
        </pc:grpChg>
        <pc:picChg chg="add mod">
          <ac:chgData name="Cappello, Riccardo" userId="21891811-0346-4b05-afd5-168fcdf482b7" providerId="ADAL" clId="{9ADDA864-0653-40BB-9E7B-9027E4523066}" dt="2020-04-23T18:38:52.398" v="480" actId="164"/>
          <ac:picMkLst>
            <pc:docMk/>
            <pc:sldMk cId="2727112103" sldId="266"/>
            <ac:picMk id="5" creationId="{61838776-FF78-414F-8F73-E2312CEF99BC}"/>
          </ac:picMkLst>
        </pc:picChg>
        <pc:picChg chg="add mod">
          <ac:chgData name="Cappello, Riccardo" userId="21891811-0346-4b05-afd5-168fcdf482b7" providerId="ADAL" clId="{9ADDA864-0653-40BB-9E7B-9027E4523066}" dt="2020-04-23T18:38:52.398" v="480" actId="164"/>
          <ac:picMkLst>
            <pc:docMk/>
            <pc:sldMk cId="2727112103" sldId="266"/>
            <ac:picMk id="11" creationId="{72C22030-97DB-429D-841A-72D7A258D9A6}"/>
          </ac:picMkLst>
        </pc:picChg>
      </pc:sldChg>
      <pc:sldChg chg="addSp delSp modSp new">
        <pc:chgData name="Cappello, Riccardo" userId="21891811-0346-4b05-afd5-168fcdf482b7" providerId="ADAL" clId="{9ADDA864-0653-40BB-9E7B-9027E4523066}" dt="2020-04-23T18:36:19.998" v="465" actId="14100"/>
        <pc:sldMkLst>
          <pc:docMk/>
          <pc:sldMk cId="2677060910" sldId="267"/>
        </pc:sldMkLst>
        <pc:spChg chg="mod">
          <ac:chgData name="Cappello, Riccardo" userId="21891811-0346-4b05-afd5-168fcdf482b7" providerId="ADAL" clId="{9ADDA864-0653-40BB-9E7B-9027E4523066}" dt="2020-04-23T17:20:40.363" v="391"/>
          <ac:spMkLst>
            <pc:docMk/>
            <pc:sldMk cId="2677060910" sldId="267"/>
            <ac:spMk id="2" creationId="{CB188EE9-0C31-4FAE-92DA-B91A0849B47D}"/>
          </ac:spMkLst>
        </pc:spChg>
        <pc:spChg chg="del">
          <ac:chgData name="Cappello, Riccardo" userId="21891811-0346-4b05-afd5-168fcdf482b7" providerId="ADAL" clId="{9ADDA864-0653-40BB-9E7B-9027E4523066}" dt="2020-04-23T17:20:18.547" v="383" actId="478"/>
          <ac:spMkLst>
            <pc:docMk/>
            <pc:sldMk cId="2677060910" sldId="267"/>
            <ac:spMk id="3" creationId="{CF6B8B98-3BDC-41AF-AD9F-DBF1BD36A9D8}"/>
          </ac:spMkLst>
        </pc:spChg>
        <pc:spChg chg="add mod">
          <ac:chgData name="Cappello, Riccardo" userId="21891811-0346-4b05-afd5-168fcdf482b7" providerId="ADAL" clId="{9ADDA864-0653-40BB-9E7B-9027E4523066}" dt="2020-04-23T18:36:06.757" v="463" actId="164"/>
          <ac:spMkLst>
            <pc:docMk/>
            <pc:sldMk cId="2677060910" sldId="267"/>
            <ac:spMk id="4" creationId="{FA5447EB-EC12-4598-835E-3B1E7C3F0BDA}"/>
          </ac:spMkLst>
        </pc:spChg>
        <pc:spChg chg="add mod">
          <ac:chgData name="Cappello, Riccardo" userId="21891811-0346-4b05-afd5-168fcdf482b7" providerId="ADAL" clId="{9ADDA864-0653-40BB-9E7B-9027E4523066}" dt="2020-04-23T18:36:06.757" v="463" actId="164"/>
          <ac:spMkLst>
            <pc:docMk/>
            <pc:sldMk cId="2677060910" sldId="267"/>
            <ac:spMk id="8" creationId="{8EDC4A07-474E-46E6-A766-E305CB8DEB92}"/>
          </ac:spMkLst>
        </pc:spChg>
        <pc:spChg chg="add mod">
          <ac:chgData name="Cappello, Riccardo" userId="21891811-0346-4b05-afd5-168fcdf482b7" providerId="ADAL" clId="{9ADDA864-0653-40BB-9E7B-9027E4523066}" dt="2020-04-23T18:36:06.757" v="463" actId="164"/>
          <ac:spMkLst>
            <pc:docMk/>
            <pc:sldMk cId="2677060910" sldId="267"/>
            <ac:spMk id="9" creationId="{4454B183-E719-4EEE-9850-EB07A0A5593D}"/>
          </ac:spMkLst>
        </pc:spChg>
        <pc:grpChg chg="add mod">
          <ac:chgData name="Cappello, Riccardo" userId="21891811-0346-4b05-afd5-168fcdf482b7" providerId="ADAL" clId="{9ADDA864-0653-40BB-9E7B-9027E4523066}" dt="2020-04-23T18:36:19.998" v="465" actId="14100"/>
          <ac:grpSpMkLst>
            <pc:docMk/>
            <pc:sldMk cId="2677060910" sldId="267"/>
            <ac:grpSpMk id="5" creationId="{6CBEC80C-D808-4DFF-8473-BD6A3EC2176C}"/>
          </ac:grpSpMkLst>
        </pc:grpChg>
        <pc:grpChg chg="add mod">
          <ac:chgData name="Cappello, Riccardo" userId="21891811-0346-4b05-afd5-168fcdf482b7" providerId="ADAL" clId="{9ADDA864-0653-40BB-9E7B-9027E4523066}" dt="2020-04-23T18:36:19.998" v="465" actId="14100"/>
          <ac:grpSpMkLst>
            <pc:docMk/>
            <pc:sldMk cId="2677060910" sldId="267"/>
            <ac:grpSpMk id="10" creationId="{BAAB2AEF-35D0-455F-8C1E-60F3D9A34567}"/>
          </ac:grpSpMkLst>
        </pc:grpChg>
        <pc:picChg chg="mod">
          <ac:chgData name="Cappello, Riccardo" userId="21891811-0346-4b05-afd5-168fcdf482b7" providerId="ADAL" clId="{9ADDA864-0653-40BB-9E7B-9027E4523066}" dt="2020-04-23T17:20:30.388" v="390" actId="1035"/>
          <ac:picMkLst>
            <pc:docMk/>
            <pc:sldMk cId="2677060910" sldId="267"/>
            <ac:picMk id="6" creationId="{6E9D8768-285A-41C2-836E-42A66D5E4B8E}"/>
          </ac:picMkLst>
        </pc:picChg>
      </pc:sldChg>
      <pc:sldChg chg="addSp delSp modSp new">
        <pc:chgData name="Cappello, Riccardo" userId="21891811-0346-4b05-afd5-168fcdf482b7" providerId="ADAL" clId="{9ADDA864-0653-40BB-9E7B-9027E4523066}" dt="2020-04-24T06:58:34.614" v="775" actId="14100"/>
        <pc:sldMkLst>
          <pc:docMk/>
          <pc:sldMk cId="4170917448" sldId="268"/>
        </pc:sldMkLst>
        <pc:spChg chg="mod">
          <ac:chgData name="Cappello, Riccardo" userId="21891811-0346-4b05-afd5-168fcdf482b7" providerId="ADAL" clId="{9ADDA864-0653-40BB-9E7B-9027E4523066}" dt="2020-04-23T18:35:51.405" v="462" actId="6549"/>
          <ac:spMkLst>
            <pc:docMk/>
            <pc:sldMk cId="4170917448" sldId="268"/>
            <ac:spMk id="2" creationId="{0BC0DD3B-4969-4755-8408-FD1A93AE48C0}"/>
          </ac:spMkLst>
        </pc:spChg>
        <pc:spChg chg="del">
          <ac:chgData name="Cappello, Riccardo" userId="21891811-0346-4b05-afd5-168fcdf482b7" providerId="ADAL" clId="{9ADDA864-0653-40BB-9E7B-9027E4523066}" dt="2020-04-23T17:23:36.326" v="393" actId="478"/>
          <ac:spMkLst>
            <pc:docMk/>
            <pc:sldMk cId="4170917448" sldId="268"/>
            <ac:spMk id="3" creationId="{4E769B85-7EFC-44C0-A1CC-0A91B7815300}"/>
          </ac:spMkLst>
        </pc:spChg>
        <pc:spChg chg="mod">
          <ac:chgData name="Cappello, Riccardo" userId="21891811-0346-4b05-afd5-168fcdf482b7" providerId="ADAL" clId="{9ADDA864-0653-40BB-9E7B-9027E4523066}" dt="2020-04-24T06:48:54.174" v="620" actId="404"/>
          <ac:spMkLst>
            <pc:docMk/>
            <pc:sldMk cId="4170917448" sldId="268"/>
            <ac:spMk id="9" creationId="{284B3275-56F8-4C6B-80A9-DADF8E165161}"/>
          </ac:spMkLst>
        </pc:spChg>
        <pc:spChg chg="add mod">
          <ac:chgData name="Cappello, Riccardo" userId="21891811-0346-4b05-afd5-168fcdf482b7" providerId="ADAL" clId="{9ADDA864-0653-40BB-9E7B-9027E4523066}" dt="2020-04-23T18:35:33.040" v="460" actId="14100"/>
          <ac:spMkLst>
            <pc:docMk/>
            <pc:sldMk cId="4170917448" sldId="268"/>
            <ac:spMk id="12" creationId="{318739A4-E31F-4F65-9280-19CBB2FA2426}"/>
          </ac:spMkLst>
        </pc:spChg>
        <pc:spChg chg="add del">
          <ac:chgData name="Cappello, Riccardo" userId="21891811-0346-4b05-afd5-168fcdf482b7" providerId="ADAL" clId="{9ADDA864-0653-40BB-9E7B-9027E4523066}" dt="2020-04-24T06:54:08.919" v="628"/>
          <ac:spMkLst>
            <pc:docMk/>
            <pc:sldMk cId="4170917448" sldId="268"/>
            <ac:spMk id="16" creationId="{4B94A594-52DF-4A31-B3EE-735B8ACF629D}"/>
          </ac:spMkLst>
        </pc:spChg>
        <pc:spChg chg="add del">
          <ac:chgData name="Cappello, Riccardo" userId="21891811-0346-4b05-afd5-168fcdf482b7" providerId="ADAL" clId="{9ADDA864-0653-40BB-9E7B-9027E4523066}" dt="2020-04-24T06:54:16.167" v="630"/>
          <ac:spMkLst>
            <pc:docMk/>
            <pc:sldMk cId="4170917448" sldId="268"/>
            <ac:spMk id="17" creationId="{6DC69D23-B147-4AC3-A4FD-C9970D96036C}"/>
          </ac:spMkLst>
        </pc:spChg>
        <pc:spChg chg="add mod">
          <ac:chgData name="Cappello, Riccardo" userId="21891811-0346-4b05-afd5-168fcdf482b7" providerId="ADAL" clId="{9ADDA864-0653-40BB-9E7B-9027E4523066}" dt="2020-04-24T06:56:07.331" v="682" actId="164"/>
          <ac:spMkLst>
            <pc:docMk/>
            <pc:sldMk cId="4170917448" sldId="268"/>
            <ac:spMk id="18" creationId="{0664DF4F-1211-47F6-9FA2-CCB3BD2F3D07}"/>
          </ac:spMkLst>
        </pc:spChg>
        <pc:spChg chg="add mod">
          <ac:chgData name="Cappello, Riccardo" userId="21891811-0346-4b05-afd5-168fcdf482b7" providerId="ADAL" clId="{9ADDA864-0653-40BB-9E7B-9027E4523066}" dt="2020-04-24T06:58:03.176" v="768" actId="14100"/>
          <ac:spMkLst>
            <pc:docMk/>
            <pc:sldMk cId="4170917448" sldId="268"/>
            <ac:spMk id="20" creationId="{6512CE9C-039E-4A32-84FC-7560B19AA951}"/>
          </ac:spMkLst>
        </pc:spChg>
        <pc:spChg chg="add mod">
          <ac:chgData name="Cappello, Riccardo" userId="21891811-0346-4b05-afd5-168fcdf482b7" providerId="ADAL" clId="{9ADDA864-0653-40BB-9E7B-9027E4523066}" dt="2020-04-24T06:58:17.314" v="771" actId="208"/>
          <ac:spMkLst>
            <pc:docMk/>
            <pc:sldMk cId="4170917448" sldId="268"/>
            <ac:spMk id="21" creationId="{1F1A41DE-585D-4A19-BE39-EA61DBB754A3}"/>
          </ac:spMkLst>
        </pc:spChg>
        <pc:spChg chg="add mod">
          <ac:chgData name="Cappello, Riccardo" userId="21891811-0346-4b05-afd5-168fcdf482b7" providerId="ADAL" clId="{9ADDA864-0653-40BB-9E7B-9027E4523066}" dt="2020-04-24T06:58:21.525" v="773" actId="1076"/>
          <ac:spMkLst>
            <pc:docMk/>
            <pc:sldMk cId="4170917448" sldId="268"/>
            <ac:spMk id="27" creationId="{99A54414-9C1D-44EC-85FE-9F50069AD7A6}"/>
          </ac:spMkLst>
        </pc:spChg>
        <pc:grpChg chg="add mod">
          <ac:chgData name="Cappello, Riccardo" userId="21891811-0346-4b05-afd5-168fcdf482b7" providerId="ADAL" clId="{9ADDA864-0653-40BB-9E7B-9027E4523066}" dt="2020-04-24T06:56:21.107" v="704" actId="1037"/>
          <ac:grpSpMkLst>
            <pc:docMk/>
            <pc:sldMk cId="4170917448" sldId="268"/>
            <ac:grpSpMk id="5" creationId="{7D6AB913-4CAA-4D07-848E-90E828F3E6F6}"/>
          </ac:grpSpMkLst>
        </pc:grpChg>
        <pc:grpChg chg="add mod">
          <ac:chgData name="Cappello, Riccardo" userId="21891811-0346-4b05-afd5-168fcdf482b7" providerId="ADAL" clId="{9ADDA864-0653-40BB-9E7B-9027E4523066}" dt="2020-04-24T06:56:21.107" v="704" actId="1037"/>
          <ac:grpSpMkLst>
            <pc:docMk/>
            <pc:sldMk cId="4170917448" sldId="268"/>
            <ac:grpSpMk id="15" creationId="{4D2AAE3B-52D3-4037-9E41-957E2DB48241}"/>
          </ac:grpSpMkLst>
        </pc:grpChg>
        <pc:grpChg chg="add mod ord">
          <ac:chgData name="Cappello, Riccardo" userId="21891811-0346-4b05-afd5-168fcdf482b7" providerId="ADAL" clId="{9ADDA864-0653-40BB-9E7B-9027E4523066}" dt="2020-04-24T06:57:47.880" v="763" actId="166"/>
          <ac:grpSpMkLst>
            <pc:docMk/>
            <pc:sldMk cId="4170917448" sldId="268"/>
            <ac:grpSpMk id="19" creationId="{6F72FF2D-EF63-4E50-B163-9DD667F97D2A}"/>
          </ac:grpSpMkLst>
        </pc:grpChg>
        <pc:picChg chg="add mod">
          <ac:chgData name="Cappello, Riccardo" userId="21891811-0346-4b05-afd5-168fcdf482b7" providerId="ADAL" clId="{9ADDA864-0653-40BB-9E7B-9027E4523066}" dt="2020-04-23T18:34:59.934" v="455" actId="164"/>
          <ac:picMkLst>
            <pc:docMk/>
            <pc:sldMk cId="4170917448" sldId="268"/>
            <ac:picMk id="4" creationId="{076B824D-2415-4E67-AB4A-31CAC90EC976}"/>
          </ac:picMkLst>
        </pc:picChg>
        <pc:picChg chg="add mod">
          <ac:chgData name="Cappello, Riccardo" userId="21891811-0346-4b05-afd5-168fcdf482b7" providerId="ADAL" clId="{9ADDA864-0653-40BB-9E7B-9027E4523066}" dt="2020-04-23T18:34:59.934" v="455" actId="164"/>
          <ac:picMkLst>
            <pc:docMk/>
            <pc:sldMk cId="4170917448" sldId="268"/>
            <ac:picMk id="13" creationId="{33E3CA3B-8C86-4785-9968-7F816EED3663}"/>
          </ac:picMkLst>
        </pc:picChg>
        <pc:picChg chg="add mod">
          <ac:chgData name="Cappello, Riccardo" userId="21891811-0346-4b05-afd5-168fcdf482b7" providerId="ADAL" clId="{9ADDA864-0653-40BB-9E7B-9027E4523066}" dt="2020-04-23T18:34:59.934" v="455" actId="164"/>
          <ac:picMkLst>
            <pc:docMk/>
            <pc:sldMk cId="4170917448" sldId="268"/>
            <ac:picMk id="14" creationId="{1BCE4DA1-DFD8-4C79-821F-DCC5CE1DD0F6}"/>
          </ac:picMkLst>
        </pc:picChg>
        <pc:picChg chg="add mod ord">
          <ac:chgData name="Cappello, Riccardo" userId="21891811-0346-4b05-afd5-168fcdf482b7" providerId="ADAL" clId="{9ADDA864-0653-40BB-9E7B-9027E4523066}" dt="2020-04-24T06:56:07.331" v="682" actId="164"/>
          <ac:picMkLst>
            <pc:docMk/>
            <pc:sldMk cId="4170917448" sldId="268"/>
            <ac:picMk id="22" creationId="{458869AC-C03F-4439-A661-F9AC87C69597}"/>
          </ac:picMkLst>
        </pc:picChg>
        <pc:picChg chg="add del">
          <ac:chgData name="Cappello, Riccardo" userId="21891811-0346-4b05-afd5-168fcdf482b7" providerId="ADAL" clId="{9ADDA864-0653-40BB-9E7B-9027E4523066}" dt="2020-04-24T06:46:40.310" v="616" actId="478"/>
          <ac:picMkLst>
            <pc:docMk/>
            <pc:sldMk cId="4170917448" sldId="268"/>
            <ac:picMk id="1026" creationId="{D1C0F140-EE89-49E3-8249-04E3A06DB06C}"/>
          </ac:picMkLst>
        </pc:picChg>
        <pc:picChg chg="add del mod">
          <ac:chgData name="Cappello, Riccardo" userId="21891811-0346-4b05-afd5-168fcdf482b7" providerId="ADAL" clId="{9ADDA864-0653-40BB-9E7B-9027E4523066}" dt="2020-04-24T06:47:19.531" v="619" actId="478"/>
          <ac:picMkLst>
            <pc:docMk/>
            <pc:sldMk cId="4170917448" sldId="268"/>
            <ac:picMk id="1028" creationId="{253B8671-E525-4127-BD0B-A575A5CEA8BC}"/>
          </ac:picMkLst>
        </pc:picChg>
        <pc:picChg chg="add del mod">
          <ac:chgData name="Cappello, Riccardo" userId="21891811-0346-4b05-afd5-168fcdf482b7" providerId="ADAL" clId="{9ADDA864-0653-40BB-9E7B-9027E4523066}" dt="2020-04-24T06:55:04.730" v="636" actId="478"/>
          <ac:picMkLst>
            <pc:docMk/>
            <pc:sldMk cId="4170917448" sldId="268"/>
            <ac:picMk id="1030" creationId="{3E09D061-0C90-4AE0-92F6-1A26A9B0704B}"/>
          </ac:picMkLst>
        </pc:picChg>
        <pc:picChg chg="add del">
          <ac:chgData name="Cappello, Riccardo" userId="21891811-0346-4b05-afd5-168fcdf482b7" providerId="ADAL" clId="{9ADDA864-0653-40BB-9E7B-9027E4523066}" dt="2020-04-24T06:54:37.986" v="633"/>
          <ac:picMkLst>
            <pc:docMk/>
            <pc:sldMk cId="4170917448" sldId="268"/>
            <ac:picMk id="1032" creationId="{36D53910-0B8D-49A3-B6DB-5A4B6A92FB7C}"/>
          </ac:picMkLst>
        </pc:picChg>
        <pc:cxnChg chg="add mod">
          <ac:chgData name="Cappello, Riccardo" userId="21891811-0346-4b05-afd5-168fcdf482b7" providerId="ADAL" clId="{9ADDA864-0653-40BB-9E7B-9027E4523066}" dt="2020-04-24T06:58:34.614" v="775" actId="14100"/>
          <ac:cxnSpMkLst>
            <pc:docMk/>
            <pc:sldMk cId="4170917448" sldId="268"/>
            <ac:cxnSpMk id="11" creationId="{AE94566A-AF2A-4D06-82C5-2A0F5CC055F2}"/>
          </ac:cxnSpMkLst>
        </pc:cxnChg>
      </pc:sldChg>
      <pc:sldChg chg="addSp delSp modSp new">
        <pc:chgData name="Cappello, Riccardo" userId="21891811-0346-4b05-afd5-168fcdf482b7" providerId="ADAL" clId="{9ADDA864-0653-40BB-9E7B-9027E4523066}" dt="2020-04-23T18:35:49.298" v="461" actId="6549"/>
        <pc:sldMkLst>
          <pc:docMk/>
          <pc:sldMk cId="619508501" sldId="269"/>
        </pc:sldMkLst>
        <pc:spChg chg="mod">
          <ac:chgData name="Cappello, Riccardo" userId="21891811-0346-4b05-afd5-168fcdf482b7" providerId="ADAL" clId="{9ADDA864-0653-40BB-9E7B-9027E4523066}" dt="2020-04-23T18:35:49.298" v="461" actId="6549"/>
          <ac:spMkLst>
            <pc:docMk/>
            <pc:sldMk cId="619508501" sldId="269"/>
            <ac:spMk id="2" creationId="{0F813C7B-257E-4A0A-AE3C-28F75FED6E94}"/>
          </ac:spMkLst>
        </pc:spChg>
        <pc:spChg chg="del">
          <ac:chgData name="Cappello, Riccardo" userId="21891811-0346-4b05-afd5-168fcdf482b7" providerId="ADAL" clId="{9ADDA864-0653-40BB-9E7B-9027E4523066}" dt="2020-04-23T17:24:20.576" v="398" actId="478"/>
          <ac:spMkLst>
            <pc:docMk/>
            <pc:sldMk cId="619508501" sldId="269"/>
            <ac:spMk id="3" creationId="{4CEA1078-D227-4ADF-A542-09416347AE26}"/>
          </ac:spMkLst>
        </pc:spChg>
        <pc:spChg chg="add mod">
          <ac:chgData name="Cappello, Riccardo" userId="21891811-0346-4b05-afd5-168fcdf482b7" providerId="ADAL" clId="{9ADDA864-0653-40BB-9E7B-9027E4523066}" dt="2020-04-23T18:34:32.240" v="451" actId="164"/>
          <ac:spMkLst>
            <pc:docMk/>
            <pc:sldMk cId="619508501" sldId="269"/>
            <ac:spMk id="4" creationId="{49EFD900-68A9-4D74-B9B8-67EE973F6791}"/>
          </ac:spMkLst>
        </pc:spChg>
        <pc:spChg chg="add mod">
          <ac:chgData name="Cappello, Riccardo" userId="21891811-0346-4b05-afd5-168fcdf482b7" providerId="ADAL" clId="{9ADDA864-0653-40BB-9E7B-9027E4523066}" dt="2020-04-23T18:34:32.240" v="451" actId="164"/>
          <ac:spMkLst>
            <pc:docMk/>
            <pc:sldMk cId="619508501" sldId="269"/>
            <ac:spMk id="5" creationId="{4CBEEE31-DD6B-46D1-9A4C-40217F0CB032}"/>
          </ac:spMkLst>
        </pc:spChg>
        <pc:spChg chg="add mod">
          <ac:chgData name="Cappello, Riccardo" userId="21891811-0346-4b05-afd5-168fcdf482b7" providerId="ADAL" clId="{9ADDA864-0653-40BB-9E7B-9027E4523066}" dt="2020-04-23T18:34:32.240" v="451" actId="164"/>
          <ac:spMkLst>
            <pc:docMk/>
            <pc:sldMk cId="619508501" sldId="269"/>
            <ac:spMk id="6" creationId="{81AC5E65-7F13-46B1-BF35-1861AE6C989B}"/>
          </ac:spMkLst>
        </pc:spChg>
        <pc:spChg chg="add mod">
          <ac:chgData name="Cappello, Riccardo" userId="21891811-0346-4b05-afd5-168fcdf482b7" providerId="ADAL" clId="{9ADDA864-0653-40BB-9E7B-9027E4523066}" dt="2020-04-23T18:34:32.240" v="451" actId="164"/>
          <ac:spMkLst>
            <pc:docMk/>
            <pc:sldMk cId="619508501" sldId="269"/>
            <ac:spMk id="7" creationId="{CE5F2307-BEB7-44A7-9865-33F73212F00A}"/>
          </ac:spMkLst>
        </pc:spChg>
        <pc:spChg chg="add mod">
          <ac:chgData name="Cappello, Riccardo" userId="21891811-0346-4b05-afd5-168fcdf482b7" providerId="ADAL" clId="{9ADDA864-0653-40BB-9E7B-9027E4523066}" dt="2020-04-23T18:34:32.240" v="451" actId="164"/>
          <ac:spMkLst>
            <pc:docMk/>
            <pc:sldMk cId="619508501" sldId="269"/>
            <ac:spMk id="9" creationId="{2D0F2E13-7A31-4F7F-BD2D-0C5A17009643}"/>
          </ac:spMkLst>
        </pc:spChg>
        <pc:spChg chg="add mod">
          <ac:chgData name="Cappello, Riccardo" userId="21891811-0346-4b05-afd5-168fcdf482b7" providerId="ADAL" clId="{9ADDA864-0653-40BB-9E7B-9027E4523066}" dt="2020-04-23T18:34:32.240" v="451" actId="164"/>
          <ac:spMkLst>
            <pc:docMk/>
            <pc:sldMk cId="619508501" sldId="269"/>
            <ac:spMk id="10" creationId="{75411764-CCB8-43B7-8DF8-50664146AE81}"/>
          </ac:spMkLst>
        </pc:spChg>
        <pc:spChg chg="add mod">
          <ac:chgData name="Cappello, Riccardo" userId="21891811-0346-4b05-afd5-168fcdf482b7" providerId="ADAL" clId="{9ADDA864-0653-40BB-9E7B-9027E4523066}" dt="2020-04-23T18:34:32.240" v="451" actId="164"/>
          <ac:spMkLst>
            <pc:docMk/>
            <pc:sldMk cId="619508501" sldId="269"/>
            <ac:spMk id="12" creationId="{18F4097A-D4FF-4B2E-B83F-116C89DD05C1}"/>
          </ac:spMkLst>
        </pc:spChg>
        <pc:spChg chg="add mod">
          <ac:chgData name="Cappello, Riccardo" userId="21891811-0346-4b05-afd5-168fcdf482b7" providerId="ADAL" clId="{9ADDA864-0653-40BB-9E7B-9027E4523066}" dt="2020-04-23T18:34:32.240" v="451" actId="164"/>
          <ac:spMkLst>
            <pc:docMk/>
            <pc:sldMk cId="619508501" sldId="269"/>
            <ac:spMk id="14" creationId="{9A51E91B-6E33-426B-84E3-DBD8F4257606}"/>
          </ac:spMkLst>
        </pc:spChg>
        <pc:spChg chg="add mod">
          <ac:chgData name="Cappello, Riccardo" userId="21891811-0346-4b05-afd5-168fcdf482b7" providerId="ADAL" clId="{9ADDA864-0653-40BB-9E7B-9027E4523066}" dt="2020-04-23T18:34:32.240" v="451" actId="164"/>
          <ac:spMkLst>
            <pc:docMk/>
            <pc:sldMk cId="619508501" sldId="269"/>
            <ac:spMk id="17" creationId="{F6F09EF1-B696-4D4C-81EB-E191C7CB663F}"/>
          </ac:spMkLst>
        </pc:spChg>
        <pc:grpChg chg="add mod">
          <ac:chgData name="Cappello, Riccardo" userId="21891811-0346-4b05-afd5-168fcdf482b7" providerId="ADAL" clId="{9ADDA864-0653-40BB-9E7B-9027E4523066}" dt="2020-04-23T18:35:16.162" v="458" actId="14100"/>
          <ac:grpSpMkLst>
            <pc:docMk/>
            <pc:sldMk cId="619508501" sldId="269"/>
            <ac:grpSpMk id="18" creationId="{564A8F31-3F1D-4F7E-B383-714853DFDA9B}"/>
          </ac:grpSpMkLst>
        </pc:grpChg>
        <pc:picChg chg="add mod">
          <ac:chgData name="Cappello, Riccardo" userId="21891811-0346-4b05-afd5-168fcdf482b7" providerId="ADAL" clId="{9ADDA864-0653-40BB-9E7B-9027E4523066}" dt="2020-04-23T18:34:32.240" v="451" actId="164"/>
          <ac:picMkLst>
            <pc:docMk/>
            <pc:sldMk cId="619508501" sldId="269"/>
            <ac:picMk id="8" creationId="{262F6081-4EC9-400B-AE1B-D581FF906EEF}"/>
          </ac:picMkLst>
        </pc:picChg>
        <pc:picChg chg="add mod">
          <ac:chgData name="Cappello, Riccardo" userId="21891811-0346-4b05-afd5-168fcdf482b7" providerId="ADAL" clId="{9ADDA864-0653-40BB-9E7B-9027E4523066}" dt="2020-04-23T18:34:32.240" v="451" actId="164"/>
          <ac:picMkLst>
            <pc:docMk/>
            <pc:sldMk cId="619508501" sldId="269"/>
            <ac:picMk id="11" creationId="{310B6229-94EC-4580-80AF-AE51EA332652}"/>
          </ac:picMkLst>
        </pc:picChg>
        <pc:picChg chg="add mod">
          <ac:chgData name="Cappello, Riccardo" userId="21891811-0346-4b05-afd5-168fcdf482b7" providerId="ADAL" clId="{9ADDA864-0653-40BB-9E7B-9027E4523066}" dt="2020-04-23T18:34:32.240" v="451" actId="164"/>
          <ac:picMkLst>
            <pc:docMk/>
            <pc:sldMk cId="619508501" sldId="269"/>
            <ac:picMk id="13" creationId="{A7EAE70E-8072-4270-A8A1-475F43820561}"/>
          </ac:picMkLst>
        </pc:picChg>
        <pc:picChg chg="add mod">
          <ac:chgData name="Cappello, Riccardo" userId="21891811-0346-4b05-afd5-168fcdf482b7" providerId="ADAL" clId="{9ADDA864-0653-40BB-9E7B-9027E4523066}" dt="2020-04-23T18:34:32.240" v="451" actId="164"/>
          <ac:picMkLst>
            <pc:docMk/>
            <pc:sldMk cId="619508501" sldId="269"/>
            <ac:picMk id="15" creationId="{15D308FA-F805-4140-BBAA-0E831DF6E444}"/>
          </ac:picMkLst>
        </pc:picChg>
        <pc:picChg chg="add mod">
          <ac:chgData name="Cappello, Riccardo" userId="21891811-0346-4b05-afd5-168fcdf482b7" providerId="ADAL" clId="{9ADDA864-0653-40BB-9E7B-9027E4523066}" dt="2020-04-23T18:34:32.240" v="451" actId="164"/>
          <ac:picMkLst>
            <pc:docMk/>
            <pc:sldMk cId="619508501" sldId="269"/>
            <ac:picMk id="16" creationId="{C14F990F-789F-4B9C-8E2C-01588BA814DF}"/>
          </ac:picMkLst>
        </pc:picChg>
      </pc:sldChg>
      <pc:sldChg chg="delSp new del">
        <pc:chgData name="Cappello, Riccardo" userId="21891811-0346-4b05-afd5-168fcdf482b7" providerId="ADAL" clId="{9ADDA864-0653-40BB-9E7B-9027E4523066}" dt="2020-04-23T17:36:02.072" v="415" actId="47"/>
        <pc:sldMkLst>
          <pc:docMk/>
          <pc:sldMk cId="1626692244" sldId="270"/>
        </pc:sldMkLst>
        <pc:spChg chg="del">
          <ac:chgData name="Cappello, Riccardo" userId="21891811-0346-4b05-afd5-168fcdf482b7" providerId="ADAL" clId="{9ADDA864-0653-40BB-9E7B-9027E4523066}" dt="2020-04-23T17:33:56.975" v="403" actId="478"/>
          <ac:spMkLst>
            <pc:docMk/>
            <pc:sldMk cId="1626692244" sldId="270"/>
            <ac:spMk id="3" creationId="{5DF908D8-76D3-44CA-9C63-BAC965AA3FC1}"/>
          </ac:spMkLst>
        </pc:spChg>
      </pc:sldChg>
      <pc:sldChg chg="delSp new del">
        <pc:chgData name="Cappello, Riccardo" userId="21891811-0346-4b05-afd5-168fcdf482b7" providerId="ADAL" clId="{9ADDA864-0653-40BB-9E7B-9027E4523066}" dt="2020-04-23T18:40:34.272" v="491" actId="47"/>
        <pc:sldMkLst>
          <pc:docMk/>
          <pc:sldMk cId="1138873343" sldId="271"/>
        </pc:sldMkLst>
        <pc:spChg chg="del">
          <ac:chgData name="Cappello, Riccardo" userId="21891811-0346-4b05-afd5-168fcdf482b7" providerId="ADAL" clId="{9ADDA864-0653-40BB-9E7B-9027E4523066}" dt="2020-04-23T17:34:01.279" v="405" actId="478"/>
          <ac:spMkLst>
            <pc:docMk/>
            <pc:sldMk cId="1138873343" sldId="271"/>
            <ac:spMk id="3" creationId="{8F05D9D1-4226-4042-8095-8F04942A0F2D}"/>
          </ac:spMkLst>
        </pc:spChg>
      </pc:sldChg>
      <pc:sldChg chg="delSp new del">
        <pc:chgData name="Cappello, Riccardo" userId="21891811-0346-4b05-afd5-168fcdf482b7" providerId="ADAL" clId="{9ADDA864-0653-40BB-9E7B-9027E4523066}" dt="2020-04-23T18:40:34.272" v="491" actId="47"/>
        <pc:sldMkLst>
          <pc:docMk/>
          <pc:sldMk cId="591520704" sldId="272"/>
        </pc:sldMkLst>
        <pc:spChg chg="del">
          <ac:chgData name="Cappello, Riccardo" userId="21891811-0346-4b05-afd5-168fcdf482b7" providerId="ADAL" clId="{9ADDA864-0653-40BB-9E7B-9027E4523066}" dt="2020-04-23T17:34:04.962" v="407" actId="478"/>
          <ac:spMkLst>
            <pc:docMk/>
            <pc:sldMk cId="591520704" sldId="272"/>
            <ac:spMk id="3" creationId="{390D6521-1B36-4959-840E-F54DD31244C3}"/>
          </ac:spMkLst>
        </pc:spChg>
      </pc:sldChg>
      <pc:sldChg chg="modSp add">
        <pc:chgData name="Cappello, Riccardo" userId="21891811-0346-4b05-afd5-168fcdf482b7" providerId="ADAL" clId="{9ADDA864-0653-40BB-9E7B-9027E4523066}" dt="2020-04-24T06:52:11.033" v="624" actId="20577"/>
        <pc:sldMkLst>
          <pc:docMk/>
          <pc:sldMk cId="1336292396" sldId="853"/>
        </pc:sldMkLst>
        <pc:spChg chg="mod">
          <ac:chgData name="Cappello, Riccardo" userId="21891811-0346-4b05-afd5-168fcdf482b7" providerId="ADAL" clId="{9ADDA864-0653-40BB-9E7B-9027E4523066}" dt="2020-04-23T17:37:19.128" v="422" actId="1037"/>
          <ac:spMkLst>
            <pc:docMk/>
            <pc:sldMk cId="1336292396" sldId="853"/>
            <ac:spMk id="2" creationId="{C7939001-04A9-4393-B138-5CFD37B32F79}"/>
          </ac:spMkLst>
        </pc:spChg>
        <pc:spChg chg="mod">
          <ac:chgData name="Cappello, Riccardo" userId="21891811-0346-4b05-afd5-168fcdf482b7" providerId="ADAL" clId="{9ADDA864-0653-40BB-9E7B-9027E4523066}" dt="2020-04-23T17:37:19.128" v="422" actId="1037"/>
          <ac:spMkLst>
            <pc:docMk/>
            <pc:sldMk cId="1336292396" sldId="853"/>
            <ac:spMk id="7" creationId="{45D61E52-6079-4DC4-921D-D73EE83F3188}"/>
          </ac:spMkLst>
        </pc:spChg>
        <pc:spChg chg="mod">
          <ac:chgData name="Cappello, Riccardo" userId="21891811-0346-4b05-afd5-168fcdf482b7" providerId="ADAL" clId="{9ADDA864-0653-40BB-9E7B-9027E4523066}" dt="2020-04-24T06:52:11.033" v="624" actId="20577"/>
          <ac:spMkLst>
            <pc:docMk/>
            <pc:sldMk cId="1336292396" sldId="853"/>
            <ac:spMk id="11" creationId="{38300DE9-EEC5-44AD-8B49-2B71392AFD08}"/>
          </ac:spMkLst>
        </pc:spChg>
        <pc:spChg chg="mod">
          <ac:chgData name="Cappello, Riccardo" userId="21891811-0346-4b05-afd5-168fcdf482b7" providerId="ADAL" clId="{9ADDA864-0653-40BB-9E7B-9027E4523066}" dt="2020-04-23T17:37:19.128" v="422" actId="1037"/>
          <ac:spMkLst>
            <pc:docMk/>
            <pc:sldMk cId="1336292396" sldId="853"/>
            <ac:spMk id="24" creationId="{A8126518-5510-4A08-A1B1-2529DD2B64FA}"/>
          </ac:spMkLst>
        </pc:spChg>
        <pc:spChg chg="mod">
          <ac:chgData name="Cappello, Riccardo" userId="21891811-0346-4b05-afd5-168fcdf482b7" providerId="ADAL" clId="{9ADDA864-0653-40BB-9E7B-9027E4523066}" dt="2020-04-23T17:37:19.128" v="422" actId="1037"/>
          <ac:spMkLst>
            <pc:docMk/>
            <pc:sldMk cId="1336292396" sldId="853"/>
            <ac:spMk id="25" creationId="{22606E97-AF6E-45FC-8317-3ED7EA6BBC94}"/>
          </ac:spMkLst>
        </pc:spChg>
        <pc:spChg chg="mod">
          <ac:chgData name="Cappello, Riccardo" userId="21891811-0346-4b05-afd5-168fcdf482b7" providerId="ADAL" clId="{9ADDA864-0653-40BB-9E7B-9027E4523066}" dt="2020-04-23T17:37:19.128" v="422" actId="1037"/>
          <ac:spMkLst>
            <pc:docMk/>
            <pc:sldMk cId="1336292396" sldId="853"/>
            <ac:spMk id="26" creationId="{FC31C491-37CE-447D-8FD6-FDB7DCE09D6B}"/>
          </ac:spMkLst>
        </pc:spChg>
        <pc:spChg chg="mod">
          <ac:chgData name="Cappello, Riccardo" userId="21891811-0346-4b05-afd5-168fcdf482b7" providerId="ADAL" clId="{9ADDA864-0653-40BB-9E7B-9027E4523066}" dt="2020-04-23T17:37:11.080" v="418" actId="1037"/>
          <ac:spMkLst>
            <pc:docMk/>
            <pc:sldMk cId="1336292396" sldId="853"/>
            <ac:spMk id="28" creationId="{FC77BC6F-D635-4812-B659-C236EBBB1371}"/>
          </ac:spMkLst>
        </pc:spChg>
        <pc:spChg chg="mod">
          <ac:chgData name="Cappello, Riccardo" userId="21891811-0346-4b05-afd5-168fcdf482b7" providerId="ADAL" clId="{9ADDA864-0653-40BB-9E7B-9027E4523066}" dt="2020-04-23T17:37:11.080" v="418" actId="1037"/>
          <ac:spMkLst>
            <pc:docMk/>
            <pc:sldMk cId="1336292396" sldId="853"/>
            <ac:spMk id="30" creationId="{E5C7099D-76D0-49C7-8BCD-E9066E4D344F}"/>
          </ac:spMkLst>
        </pc:spChg>
        <pc:spChg chg="mod">
          <ac:chgData name="Cappello, Riccardo" userId="21891811-0346-4b05-afd5-168fcdf482b7" providerId="ADAL" clId="{9ADDA864-0653-40BB-9E7B-9027E4523066}" dt="2020-04-23T17:37:11.080" v="418" actId="1037"/>
          <ac:spMkLst>
            <pc:docMk/>
            <pc:sldMk cId="1336292396" sldId="853"/>
            <ac:spMk id="31" creationId="{95CB53A8-870E-45AC-971D-7986001019D8}"/>
          </ac:spMkLst>
        </pc:spChg>
        <pc:spChg chg="mod">
          <ac:chgData name="Cappello, Riccardo" userId="21891811-0346-4b05-afd5-168fcdf482b7" providerId="ADAL" clId="{9ADDA864-0653-40BB-9E7B-9027E4523066}" dt="2020-04-23T17:37:11.080" v="418" actId="1037"/>
          <ac:spMkLst>
            <pc:docMk/>
            <pc:sldMk cId="1336292396" sldId="853"/>
            <ac:spMk id="32" creationId="{8FFB7CC1-A9DC-40F9-B9A7-6E5E98AEE115}"/>
          </ac:spMkLst>
        </pc:spChg>
      </pc:sldChg>
      <pc:sldChg chg="add">
        <pc:chgData name="Cappello, Riccardo" userId="21891811-0346-4b05-afd5-168fcdf482b7" providerId="ADAL" clId="{9ADDA864-0653-40BB-9E7B-9027E4523066}" dt="2020-04-23T17:34:42.428" v="408"/>
        <pc:sldMkLst>
          <pc:docMk/>
          <pc:sldMk cId="2603503867" sldId="858"/>
        </pc:sldMkLst>
      </pc:sldChg>
      <pc:sldChg chg="add del">
        <pc:chgData name="Cappello, Riccardo" userId="21891811-0346-4b05-afd5-168fcdf482b7" providerId="ADAL" clId="{9ADDA864-0653-40BB-9E7B-9027E4523066}" dt="2020-04-23T17:35:03.053" v="411" actId="47"/>
        <pc:sldMkLst>
          <pc:docMk/>
          <pc:sldMk cId="2506537264" sldId="859"/>
        </pc:sldMkLst>
      </pc:sldChg>
      <pc:sldChg chg="modSp add">
        <pc:chgData name="Cappello, Riccardo" userId="21891811-0346-4b05-afd5-168fcdf482b7" providerId="ADAL" clId="{9ADDA864-0653-40BB-9E7B-9027E4523066}" dt="2020-04-23T17:35:37.698" v="414" actId="108"/>
        <pc:sldMkLst>
          <pc:docMk/>
          <pc:sldMk cId="3627348539" sldId="3782"/>
        </pc:sldMkLst>
        <pc:spChg chg="mod">
          <ac:chgData name="Cappello, Riccardo" userId="21891811-0346-4b05-afd5-168fcdf482b7" providerId="ADAL" clId="{9ADDA864-0653-40BB-9E7B-9027E4523066}" dt="2020-04-23T17:35:37.698" v="414" actId="108"/>
          <ac:spMkLst>
            <pc:docMk/>
            <pc:sldMk cId="3627348539" sldId="3782"/>
            <ac:spMk id="4" creationId="{528D9A12-71BC-4CBB-A872-E706804636BF}"/>
          </ac:spMkLst>
        </pc:spChg>
      </pc:sldChg>
      <pc:sldChg chg="addSp modSp add modTransition">
        <pc:chgData name="Cappello, Riccardo" userId="21891811-0346-4b05-afd5-168fcdf482b7" providerId="ADAL" clId="{9ADDA864-0653-40BB-9E7B-9027E4523066}" dt="2020-04-24T09:27:49.459" v="786"/>
        <pc:sldMkLst>
          <pc:docMk/>
          <pc:sldMk cId="344895208" sldId="3785"/>
        </pc:sldMkLst>
        <pc:spChg chg="add mod">
          <ac:chgData name="Cappello, Riccardo" userId="21891811-0346-4b05-afd5-168fcdf482b7" providerId="ADAL" clId="{9ADDA864-0653-40BB-9E7B-9027E4523066}" dt="2020-04-23T18:34:12.397" v="450" actId="20577"/>
          <ac:spMkLst>
            <pc:docMk/>
            <pc:sldMk cId="344895208" sldId="3785"/>
            <ac:spMk id="3" creationId="{EEB295F7-22F3-49A2-9B7F-05DA521B19CD}"/>
          </ac:spMkLst>
        </pc:spChg>
        <pc:picChg chg="mod modCrop">
          <ac:chgData name="Cappello, Riccardo" userId="21891811-0346-4b05-afd5-168fcdf482b7" providerId="ADAL" clId="{9ADDA864-0653-40BB-9E7B-9027E4523066}" dt="2020-04-23T18:33:51.828" v="423" actId="732"/>
          <ac:picMkLst>
            <pc:docMk/>
            <pc:sldMk cId="344895208" sldId="3785"/>
            <ac:picMk id="24" creationId="{5B8DD8D2-8E79-45BE-AA8A-26DC5841AB72}"/>
          </ac:picMkLst>
        </pc:picChg>
      </pc:sldChg>
      <pc:sldChg chg="add">
        <pc:chgData name="Cappello, Riccardo" userId="21891811-0346-4b05-afd5-168fcdf482b7" providerId="ADAL" clId="{9ADDA864-0653-40BB-9E7B-9027E4523066}" dt="2020-04-23T18:40:30.403" v="490"/>
        <pc:sldMkLst>
          <pc:docMk/>
          <pc:sldMk cId="1768144789" sldId="3786"/>
        </pc:sldMkLst>
      </pc:sldChg>
      <pc:sldChg chg="add">
        <pc:chgData name="Cappello, Riccardo" userId="21891811-0346-4b05-afd5-168fcdf482b7" providerId="ADAL" clId="{9ADDA864-0653-40BB-9E7B-9027E4523066}" dt="2020-04-23T18:48:00.660" v="561"/>
        <pc:sldMkLst>
          <pc:docMk/>
          <pc:sldMk cId="1170180973" sldId="3787"/>
        </pc:sldMkLst>
      </pc:sldChg>
      <pc:sldChg chg="addSp delSp modSp new">
        <pc:chgData name="Cappello, Riccardo" userId="21891811-0346-4b05-afd5-168fcdf482b7" providerId="ADAL" clId="{9ADDA864-0653-40BB-9E7B-9027E4523066}" dt="2020-04-23T19:56:43.247" v="614" actId="207"/>
        <pc:sldMkLst>
          <pc:docMk/>
          <pc:sldMk cId="23100218" sldId="3788"/>
        </pc:sldMkLst>
        <pc:spChg chg="mod">
          <ac:chgData name="Cappello, Riccardo" userId="21891811-0346-4b05-afd5-168fcdf482b7" providerId="ADAL" clId="{9ADDA864-0653-40BB-9E7B-9027E4523066}" dt="2020-04-23T19:54:58.875" v="571" actId="20577"/>
          <ac:spMkLst>
            <pc:docMk/>
            <pc:sldMk cId="23100218" sldId="3788"/>
            <ac:spMk id="2" creationId="{8A980CA8-6AE4-473A-8D67-BA29F41B8A57}"/>
          </ac:spMkLst>
        </pc:spChg>
        <pc:spChg chg="add del">
          <ac:chgData name="Cappello, Riccardo" userId="21891811-0346-4b05-afd5-168fcdf482b7" providerId="ADAL" clId="{9ADDA864-0653-40BB-9E7B-9027E4523066}" dt="2020-04-23T19:55:11.141" v="576" actId="478"/>
          <ac:spMkLst>
            <pc:docMk/>
            <pc:sldMk cId="23100218" sldId="3788"/>
            <ac:spMk id="3" creationId="{349578C5-C03C-454D-A4FA-3C8233250FB2}"/>
          </ac:spMkLst>
        </pc:spChg>
        <pc:spChg chg="add del mod">
          <ac:chgData name="Cappello, Riccardo" userId="21891811-0346-4b05-afd5-168fcdf482b7" providerId="ADAL" clId="{9ADDA864-0653-40BB-9E7B-9027E4523066}" dt="2020-04-23T19:55:01.993" v="573"/>
          <ac:spMkLst>
            <pc:docMk/>
            <pc:sldMk cId="23100218" sldId="3788"/>
            <ac:spMk id="4" creationId="{FC0E0A11-77B2-4450-B6BF-3EC892446C67}"/>
          </ac:spMkLst>
        </pc:spChg>
        <pc:spChg chg="add mod">
          <ac:chgData name="Cappello, Riccardo" userId="21891811-0346-4b05-afd5-168fcdf482b7" providerId="ADAL" clId="{9ADDA864-0653-40BB-9E7B-9027E4523066}" dt="2020-04-23T19:55:07.757" v="575" actId="1076"/>
          <ac:spMkLst>
            <pc:docMk/>
            <pc:sldMk cId="23100218" sldId="3788"/>
            <ac:spMk id="5" creationId="{421DDDA8-3291-4DAC-B484-3937952512A4}"/>
          </ac:spMkLst>
        </pc:spChg>
        <pc:spChg chg="add mod">
          <ac:chgData name="Cappello, Riccardo" userId="21891811-0346-4b05-afd5-168fcdf482b7" providerId="ADAL" clId="{9ADDA864-0653-40BB-9E7B-9027E4523066}" dt="2020-04-23T19:56:43.247" v="614" actId="207"/>
          <ac:spMkLst>
            <pc:docMk/>
            <pc:sldMk cId="23100218" sldId="3788"/>
            <ac:spMk id="6" creationId="{EFE5926D-91F0-400E-B56D-C8549D9620EE}"/>
          </ac:spMkLst>
        </pc:spChg>
      </pc:sldChg>
      <pc:sldChg chg="addSp delSp modSp new">
        <pc:chgData name="Cappello, Riccardo" userId="21891811-0346-4b05-afd5-168fcdf482b7" providerId="ADAL" clId="{9ADDA864-0653-40BB-9E7B-9027E4523066}" dt="2020-04-24T10:28:44.130" v="806" actId="20577"/>
        <pc:sldMkLst>
          <pc:docMk/>
          <pc:sldMk cId="2535170639" sldId="3789"/>
        </pc:sldMkLst>
        <pc:spChg chg="del">
          <ac:chgData name="Cappello, Riccardo" userId="21891811-0346-4b05-afd5-168fcdf482b7" providerId="ADAL" clId="{9ADDA864-0653-40BB-9E7B-9027E4523066}" dt="2020-04-24T10:28:03.681" v="788"/>
          <ac:spMkLst>
            <pc:docMk/>
            <pc:sldMk cId="2535170639" sldId="3789"/>
            <ac:spMk id="2" creationId="{EB50285E-1376-4A21-904A-984264461742}"/>
          </ac:spMkLst>
        </pc:spChg>
        <pc:spChg chg="add mod">
          <ac:chgData name="Cappello, Riccardo" userId="21891811-0346-4b05-afd5-168fcdf482b7" providerId="ADAL" clId="{9ADDA864-0653-40BB-9E7B-9027E4523066}" dt="2020-04-24T10:28:06.940" v="798" actId="20577"/>
          <ac:spMkLst>
            <pc:docMk/>
            <pc:sldMk cId="2535170639" sldId="3789"/>
            <ac:spMk id="3" creationId="{ACE9EA27-65F3-4D11-BDC0-6B9CD261C98F}"/>
          </ac:spMkLst>
        </pc:spChg>
        <pc:spChg chg="add mod">
          <ac:chgData name="Cappello, Riccardo" userId="21891811-0346-4b05-afd5-168fcdf482b7" providerId="ADAL" clId="{9ADDA864-0653-40BB-9E7B-9027E4523066}" dt="2020-04-24T10:28:44.130" v="806" actId="20577"/>
          <ac:spMkLst>
            <pc:docMk/>
            <pc:sldMk cId="2535170639" sldId="3789"/>
            <ac:spMk id="4" creationId="{AFCFCFB0-5DDE-464A-8EDB-FE26C0A08300}"/>
          </ac:spMkLst>
        </pc:spChg>
      </pc:sldChg>
      <pc:sldChg chg="add del">
        <pc:chgData name="Cappello, Riccardo" userId="21891811-0346-4b05-afd5-168fcdf482b7" providerId="ADAL" clId="{9ADDA864-0653-40BB-9E7B-9027E4523066}" dt="2020-04-23T19:55:41.292" v="578"/>
        <pc:sldMkLst>
          <pc:docMk/>
          <pc:sldMk cId="4155913984" sldId="37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3F69-3EA8-47EE-829F-F7633E83FC00}" type="datetimeFigureOut">
              <a:rPr lang="it-IT" smtClean="0"/>
              <a:t>24/04/2020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5AAB-7629-4147-8F66-7611916A67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6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100" indent="-344100">
              <a:buFontTx/>
              <a:buChar char="-"/>
            </a:pPr>
            <a:r>
              <a:rPr lang="en-US" sz="2800"/>
              <a:t>DevOps is the union of people, process and products to enable the continuous delivery of value to your end customers</a:t>
            </a:r>
          </a:p>
          <a:p>
            <a:pPr marL="344100" indent="-344100">
              <a:buFontTx/>
              <a:buChar char="-"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4" y="554478"/>
            <a:ext cx="995980" cy="9959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38426" cy="495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019D-A0FF-4922-BD78-E7AEA1AE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04/24/20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EB43-B7D5-4B28-B4BA-F4494491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8631E-3572-476D-A81E-FEB15EB72691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9F3725-74FC-405E-B8C0-ED1A325213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8B0BBB-69D6-4009-A2D7-70455C46CAD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637E5B-660B-4EB1-B6F7-A59665B63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48D2F-0692-4B71-A370-8BBE5B082EE3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2DADF-CBEF-4369-9B9C-8416C256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2" y="174756"/>
            <a:ext cx="7381646" cy="561405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4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4" y="1524000"/>
            <a:ext cx="10270415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339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5" y="1120576"/>
            <a:ext cx="11339775" cy="814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83"/>
              </a:spcAft>
              <a:buNone/>
              <a:defRPr sz="1765" b="0" i="0">
                <a:solidFill>
                  <a:srgbClr val="000000"/>
                </a:solidFill>
                <a:latin typeface="+mn-lt"/>
              </a:defRPr>
            </a:lvl1pPr>
            <a:lvl2pPr marL="224092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448182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274" indent="0">
              <a:spcBef>
                <a:spcPts val="0"/>
              </a:spcBef>
              <a:spcAft>
                <a:spcPts val="1275"/>
              </a:spcAft>
              <a:buNone/>
              <a:defRPr sz="1961"/>
            </a:lvl4pPr>
            <a:lvl5pPr marL="896364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6" y="22258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5" y="2310843"/>
            <a:ext cx="3630521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82" indent="0">
              <a:buNone/>
              <a:defRPr/>
            </a:lvl3pPr>
            <a:lvl4pPr marL="672274" indent="0">
              <a:buNone/>
              <a:defRPr/>
            </a:lvl4pPr>
            <a:lvl5pPr marL="896364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81361" y="2310843"/>
            <a:ext cx="3623051" cy="26024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82" indent="0">
              <a:buNone/>
              <a:defRPr/>
            </a:lvl3pPr>
            <a:lvl4pPr marL="672274" indent="0">
              <a:buNone/>
              <a:defRPr/>
            </a:lvl4pPr>
            <a:lvl5pPr marL="896364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6965" y="2310842"/>
            <a:ext cx="3630521" cy="261180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None/>
              <a:defRPr sz="1372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143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87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82" indent="0">
              <a:buNone/>
              <a:defRPr/>
            </a:lvl3pPr>
            <a:lvl4pPr marL="672274" indent="0">
              <a:buNone/>
              <a:defRPr/>
            </a:lvl4pPr>
            <a:lvl5pPr marL="896364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0114" lvl="1" indent="-280114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911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FAE9-028F-4128-8367-446DEDF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B1A1-66B7-4D66-9D22-09E27B4F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C2E4-022A-4324-B165-B121976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7199-ADEC-4B51-BBCD-5A9B006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04/24/20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69C2-1D1E-44B7-986F-11C1BE2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F308-57E1-40C0-A0BB-A68BEDC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7BE6-000F-45B3-A807-8EE5F11A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7029889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04/24/20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A3A4C-5CB8-4D18-94CF-2FE8093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4F54-2539-4361-9BB5-2B83D5AF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A7E0-ED33-4150-A86F-1B202A1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689"/>
            <a:ext cx="6172200" cy="5023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17A4-BB2F-43A4-A041-08817E9B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71599"/>
            <a:ext cx="6172200" cy="4897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D4F7-FABF-4571-8C75-07E1FEA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0063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6" y="136525"/>
            <a:ext cx="7740146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terraform.io/" TargetMode="External"/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ex.dev.azure.com/app/regist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raform.io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B2A09-3947-41B5-9056-53E6E59FE1E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CBFE158E-C327-4065-BABE-A884E1222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C9AD894D-ABB1-4353-AA03-A537064CE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22" y="5355764"/>
              <a:ext cx="3047560" cy="1015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018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3C7B-257E-4A0A-AE3C-28F75FED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Terraform</a:t>
            </a:r>
            <a:r>
              <a:rPr lang="it-IT" dirty="0"/>
              <a:t> workflow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4A8F31-3F1D-4F7E-B383-714853DFDA9B}"/>
              </a:ext>
            </a:extLst>
          </p:cNvPr>
          <p:cNvGrpSpPr/>
          <p:nvPr/>
        </p:nvGrpSpPr>
        <p:grpSpPr>
          <a:xfrm>
            <a:off x="180614" y="1287263"/>
            <a:ext cx="11315970" cy="5095782"/>
            <a:chOff x="2017792" y="1733166"/>
            <a:chExt cx="8527302" cy="34078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EFD900-68A9-4D74-B9B8-67EE973F6791}"/>
                </a:ext>
              </a:extLst>
            </p:cNvPr>
            <p:cNvSpPr/>
            <p:nvPr/>
          </p:nvSpPr>
          <p:spPr>
            <a:xfrm>
              <a:off x="3808539" y="2942156"/>
              <a:ext cx="1080120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err="1"/>
                <a:t>Init</a:t>
              </a:r>
              <a:endParaRPr lang="it-IT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BEEE31-DD6B-46D1-9A4C-40217F0CB032}"/>
                </a:ext>
              </a:extLst>
            </p:cNvPr>
            <p:cNvSpPr/>
            <p:nvPr/>
          </p:nvSpPr>
          <p:spPr>
            <a:xfrm>
              <a:off x="5193714" y="2942156"/>
              <a:ext cx="1080120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Plan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AC5E65-7F13-46B1-BF35-1861AE6C989B}"/>
                </a:ext>
              </a:extLst>
            </p:cNvPr>
            <p:cNvSpPr/>
            <p:nvPr/>
          </p:nvSpPr>
          <p:spPr>
            <a:xfrm>
              <a:off x="6542779" y="2510108"/>
              <a:ext cx="1080120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Apply</a:t>
              </a:r>
              <a:endParaRPr lang="it-IT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5F2307-BEB7-44A7-9865-33F73212F00A}"/>
                </a:ext>
              </a:extLst>
            </p:cNvPr>
            <p:cNvSpPr/>
            <p:nvPr/>
          </p:nvSpPr>
          <p:spPr>
            <a:xfrm>
              <a:off x="6540715" y="3158180"/>
              <a:ext cx="1080120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Destroy</a:t>
              </a:r>
              <a:endParaRPr lang="it-IT" dirty="0"/>
            </a:p>
          </p:txBody>
        </p:sp>
        <p:pic>
          <p:nvPicPr>
            <p:cNvPr id="8" name="Picture 2" descr="Immagine correlata">
              <a:extLst>
                <a:ext uri="{FF2B5EF4-FFF2-40B4-BE49-F238E27FC236}">
                  <a16:creationId xmlns:a16="http://schemas.microsoft.com/office/drawing/2014/main" id="{262F6081-4EC9-400B-AE1B-D581FF906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792" y="2476801"/>
              <a:ext cx="1143570" cy="1143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0F2E13-7A31-4F7F-BD2D-0C5A17009643}"/>
                </a:ext>
              </a:extLst>
            </p:cNvPr>
            <p:cNvSpPr txBox="1"/>
            <p:nvPr/>
          </p:nvSpPr>
          <p:spPr>
            <a:xfrm>
              <a:off x="2092160" y="3389538"/>
              <a:ext cx="1069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Infrastructure 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411764-CCB8-43B7-8DF8-50664146AE81}"/>
                </a:ext>
              </a:extLst>
            </p:cNvPr>
            <p:cNvSpPr/>
            <p:nvPr/>
          </p:nvSpPr>
          <p:spPr>
            <a:xfrm>
              <a:off x="2374336" y="4569493"/>
              <a:ext cx="1574053" cy="564819"/>
            </a:xfrm>
            <a:prstGeom prst="rect">
              <a:avLst/>
            </a:prstGeom>
            <a:solidFill>
              <a:srgbClr val="5C4EE5"/>
            </a:solidFill>
            <a:ln>
              <a:solidFill>
                <a:srgbClr val="5C4E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CLI</a:t>
              </a:r>
            </a:p>
          </p:txBody>
        </p:sp>
        <p:pic>
          <p:nvPicPr>
            <p:cNvPr id="11" name="Picture 10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310B6229-94EC-4580-80AF-AE51EA33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6099" y="4569493"/>
              <a:ext cx="275670" cy="27567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F4097A-D4FF-4B2E-B83F-116C89DD05C1}"/>
                </a:ext>
              </a:extLst>
            </p:cNvPr>
            <p:cNvSpPr/>
            <p:nvPr/>
          </p:nvSpPr>
          <p:spPr>
            <a:xfrm>
              <a:off x="4101632" y="4576233"/>
              <a:ext cx="1574053" cy="564819"/>
            </a:xfrm>
            <a:prstGeom prst="rect">
              <a:avLst/>
            </a:prstGeom>
            <a:solidFill>
              <a:srgbClr val="5C4EE5"/>
            </a:solidFill>
            <a:ln>
              <a:solidFill>
                <a:srgbClr val="5C4E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Cloud</a:t>
              </a:r>
            </a:p>
          </p:txBody>
        </p:sp>
        <p:pic>
          <p:nvPicPr>
            <p:cNvPr id="13" name="Picture 12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A7EAE70E-8072-4270-A8A1-475F43820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395" y="4576233"/>
              <a:ext cx="275670" cy="27567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51E91B-6E33-426B-84E3-DBD8F4257606}"/>
                </a:ext>
              </a:extLst>
            </p:cNvPr>
            <p:cNvSpPr/>
            <p:nvPr/>
          </p:nvSpPr>
          <p:spPr>
            <a:xfrm>
              <a:off x="5828928" y="4567959"/>
              <a:ext cx="1574053" cy="564819"/>
            </a:xfrm>
            <a:prstGeom prst="rect">
              <a:avLst/>
            </a:prstGeom>
            <a:solidFill>
              <a:srgbClr val="5C4EE5"/>
            </a:solidFill>
            <a:ln>
              <a:solidFill>
                <a:srgbClr val="5C4E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Enterprise</a:t>
              </a:r>
            </a:p>
          </p:txBody>
        </p:sp>
        <p:pic>
          <p:nvPicPr>
            <p:cNvPr id="15" name="Picture 14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15D308FA-F805-4140-BBAA-0E831DF6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0691" y="4567959"/>
              <a:ext cx="275670" cy="27567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4F990F-789F-4B9C-8E2C-01588BA8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9865" y="1733166"/>
              <a:ext cx="2625229" cy="3125476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6F09EF1-B696-4D4C-81EB-E191C7CB663F}"/>
                </a:ext>
              </a:extLst>
            </p:cNvPr>
            <p:cNvSpPr/>
            <p:nvPr/>
          </p:nvSpPr>
          <p:spPr>
            <a:xfrm>
              <a:off x="3285169" y="2942156"/>
              <a:ext cx="182806" cy="46591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95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6026-BC46-40CF-ACF8-38590E507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426" y="945257"/>
            <a:ext cx="11338167" cy="276999"/>
          </a:xfrm>
        </p:spPr>
        <p:txBody>
          <a:bodyPr/>
          <a:lstStyle/>
          <a:p>
            <a:r>
              <a:rPr lang="en-US" sz="1800" dirty="0">
                <a:solidFill>
                  <a:srgbClr val="505050"/>
                </a:solidFill>
              </a:rPr>
              <a:t>People. Process. Products.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DevOps?</a:t>
            </a:r>
          </a:p>
        </p:txBody>
      </p:sp>
      <p:grpSp>
        <p:nvGrpSpPr>
          <p:cNvPr id="38" name="Group 37" descr="DevOps is the union of people, process, and products to enable continuous delivery of value to your end users.&#10;">
            <a:extLst>
              <a:ext uri="{FF2B5EF4-FFF2-40B4-BE49-F238E27FC236}">
                <a16:creationId xmlns:a16="http://schemas.microsoft.com/office/drawing/2014/main" id="{2EC9AE04-AF68-4BE2-A10B-4484F4319989}"/>
              </a:ext>
            </a:extLst>
          </p:cNvPr>
          <p:cNvGrpSpPr/>
          <p:nvPr/>
        </p:nvGrpSpPr>
        <p:grpSpPr>
          <a:xfrm>
            <a:off x="426426" y="1890757"/>
            <a:ext cx="5306540" cy="3886007"/>
            <a:chOff x="366076" y="1432242"/>
            <a:chExt cx="4716106" cy="39644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5BFA80-E8ED-4D15-9EC6-1C69B990053C}"/>
                </a:ext>
              </a:extLst>
            </p:cNvPr>
            <p:cNvSpPr/>
            <p:nvPr/>
          </p:nvSpPr>
          <p:spPr bwMode="auto">
            <a:xfrm>
              <a:off x="366076" y="1432242"/>
              <a:ext cx="4716106" cy="39644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45" tIns="761853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745" dirty="0"/>
                <a:t>DevOps is the union of </a:t>
              </a:r>
              <a:r>
                <a:rPr lang="en-US" sz="2745" b="1" dirty="0">
                  <a:solidFill>
                    <a:srgbClr val="0078D7"/>
                  </a:solidFill>
                </a:rPr>
                <a:t>people</a:t>
              </a:r>
              <a:r>
                <a:rPr lang="en-US" sz="2745" dirty="0"/>
                <a:t>, </a:t>
              </a:r>
              <a:r>
                <a:rPr lang="en-US" sz="2745" b="1" dirty="0">
                  <a:solidFill>
                    <a:srgbClr val="0078D7"/>
                  </a:solidFill>
                </a:rPr>
                <a:t>process</a:t>
              </a:r>
              <a:r>
                <a:rPr lang="en-US" sz="2745" dirty="0"/>
                <a:t>, and </a:t>
              </a:r>
              <a:r>
                <a:rPr lang="en-US" sz="2745" b="1" dirty="0">
                  <a:solidFill>
                    <a:srgbClr val="0078D7"/>
                  </a:solidFill>
                </a:rPr>
                <a:t>products</a:t>
              </a:r>
              <a:r>
                <a:rPr lang="en-US" sz="2745" dirty="0"/>
                <a:t> to enable continuous delivery of value to your end users.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8088B3-00CA-4565-A4F2-49A69D180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6077" y="1432242"/>
              <a:ext cx="677162" cy="1079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273" kern="0" spc="-11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“</a:t>
              </a:r>
              <a:endParaRPr lang="en-US" sz="6273" kern="0" dirty="0">
                <a:solidFill>
                  <a:srgbClr val="0078D7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933A4D-4859-4CF1-9E2F-B6522C3D9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28098" y="3396602"/>
              <a:ext cx="677162" cy="1079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273" kern="0" spc="-11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”</a:t>
              </a:r>
              <a:endParaRPr lang="en-US" sz="6273" kern="0" dirty="0">
                <a:solidFill>
                  <a:srgbClr val="0078D7"/>
                </a:solidFill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C946028-2F07-4CC9-B487-50F1C2859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763713" y="1382869"/>
            <a:ext cx="4428531" cy="4445011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B8E49D4-4CAC-45F7-863B-618A6CA49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58699" y="1135171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Build&amp; Test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929064-DF06-4EF7-9BA7-BC3483725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8394" y="2760587"/>
            <a:ext cx="1658276" cy="1817180"/>
            <a:chOff x="5375754" y="2898175"/>
            <a:chExt cx="1568588" cy="1718897"/>
          </a:xfrm>
        </p:grpSpPr>
        <p:sp>
          <p:nvSpPr>
            <p:cNvPr id="54" name="Business Trans large">
              <a:extLst>
                <a:ext uri="{FF2B5EF4-FFF2-40B4-BE49-F238E27FC236}">
                  <a16:creationId xmlns:a16="http://schemas.microsoft.com/office/drawing/2014/main" id="{8D16BFF0-BA65-412B-94C9-D67AA44A0D80}"/>
                </a:ext>
              </a:extLst>
            </p:cNvPr>
            <p:cNvSpPr txBox="1"/>
            <p:nvPr/>
          </p:nvSpPr>
          <p:spPr>
            <a:xfrm>
              <a:off x="5375754" y="3228293"/>
              <a:ext cx="1568588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895988">
                <a:lnSpc>
                  <a:spcPct val="90000"/>
                </a:lnSpc>
                <a:spcBef>
                  <a:spcPts val="769"/>
                </a:spcBef>
                <a:defRPr/>
              </a:pPr>
              <a:r>
                <a:rPr lang="en-US" sz="1765" spc="11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  <a:t>Continuous</a:t>
              </a:r>
              <a:br>
                <a:rPr lang="en-US" sz="1765" spc="11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</a:br>
              <a:r>
                <a:rPr lang="en-US" sz="1765" spc="11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  <a:t>Delivery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D227A8E-BD89-428C-9CD4-5D72D5B56E2A}"/>
                </a:ext>
              </a:extLst>
            </p:cNvPr>
            <p:cNvGrpSpPr/>
            <p:nvPr/>
          </p:nvGrpSpPr>
          <p:grpSpPr>
            <a:xfrm>
              <a:off x="5404710" y="2898175"/>
              <a:ext cx="1513009" cy="1718897"/>
              <a:chOff x="13906501" y="3922655"/>
              <a:chExt cx="619125" cy="703377"/>
            </a:xfrm>
          </p:grpSpPr>
          <p:sp>
            <p:nvSpPr>
              <p:cNvPr id="56" name="Freeform 17">
                <a:extLst>
                  <a:ext uri="{FF2B5EF4-FFF2-40B4-BE49-F238E27FC236}">
                    <a16:creationId xmlns:a16="http://schemas.microsoft.com/office/drawing/2014/main" id="{C0BB35B1-36DA-41B6-82C0-B7307F002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57" name="Freeform 18">
                <a:extLst>
                  <a:ext uri="{FF2B5EF4-FFF2-40B4-BE49-F238E27FC236}">
                    <a16:creationId xmlns:a16="http://schemas.microsoft.com/office/drawing/2014/main" id="{AE5E9BEA-A2DD-4578-90C1-902E9A1D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E096815D-3301-4085-B4B8-DEFFC64F4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30B333D4-859E-4FAE-8847-3FAF1DBB4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4339" y="3922655"/>
                <a:ext cx="41550" cy="8742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60" name="Line 21">
                <a:extLst>
                  <a:ext uri="{FF2B5EF4-FFF2-40B4-BE49-F238E27FC236}">
                    <a16:creationId xmlns:a16="http://schemas.microsoft.com/office/drawing/2014/main" id="{071F32D5-B94C-4FC7-A6F7-B8678D738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80" name="Freeform 22">
                <a:extLst>
                  <a:ext uri="{FF2B5EF4-FFF2-40B4-BE49-F238E27FC236}">
                    <a16:creationId xmlns:a16="http://schemas.microsoft.com/office/drawing/2014/main" id="{8D5762D9-5E19-4339-8209-6ECA4835A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38605"/>
                <a:ext cx="41550" cy="8742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81" name="Line 23">
                <a:extLst>
                  <a:ext uri="{FF2B5EF4-FFF2-40B4-BE49-F238E27FC236}">
                    <a16:creationId xmlns:a16="http://schemas.microsoft.com/office/drawing/2014/main" id="{1D952B3C-B0C6-4D71-BB9F-3E44301B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1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72C08E3E-4120-43D7-9BCB-F6A7E073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333147" y="997242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AAA1C-BB9D-4A08-8F4F-3BC791EC8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96319" y="1370760"/>
            <a:ext cx="933254" cy="5068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B9E1685-271B-4D81-AA70-C9553CEA6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586371" y="2988022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83DB6F-EB64-4DE8-8FFA-557E3D0CD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95738" y="3371628"/>
            <a:ext cx="1025587" cy="5068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Operate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A0DCE45-C3CE-4CCE-BC15-174B844F7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432555" y="4825249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B68E7A-14DD-4325-BD98-2F250A9D9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96320" y="5015400"/>
            <a:ext cx="1162691" cy="94118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Monitor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Learn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B79AF50-31B2-4B86-A38F-DC27728A5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60428" y="4849035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2EFAB0-306F-4782-B61D-081FA72E2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12051" y="5015399"/>
            <a:ext cx="1162691" cy="94118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Plan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Track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40729EF-31D9-4DE9-9ACB-E76997DB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06615" y="3014647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C0A6E8-B5E2-42BA-91CA-85A9A189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68981" y="3397895"/>
            <a:ext cx="1162691" cy="50683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Develop</a:t>
            </a:r>
          </a:p>
        </p:txBody>
      </p:sp>
    </p:spTree>
    <p:extLst>
      <p:ext uri="{BB962C8B-B14F-4D97-AF65-F5344CB8AC3E}">
        <p14:creationId xmlns:p14="http://schemas.microsoft.com/office/powerpoint/2010/main" val="36273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B8DD8D2-8E79-45BE-AA8A-26DC5841A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86"/>
          <a:stretch/>
        </p:blipFill>
        <p:spPr>
          <a:xfrm>
            <a:off x="0" y="1207363"/>
            <a:ext cx="10704512" cy="4675445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EEB295F7-22F3-49A2-9B7F-05DA521B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" y="222585"/>
            <a:ext cx="11336039" cy="7393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Introducing Azure DevOps</a:t>
            </a:r>
          </a:p>
        </p:txBody>
      </p:sp>
    </p:spTree>
    <p:extLst>
      <p:ext uri="{BB962C8B-B14F-4D97-AF65-F5344CB8AC3E}">
        <p14:creationId xmlns:p14="http://schemas.microsoft.com/office/powerpoint/2010/main" val="34489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87818D-7C0C-4213-8EF9-F0E84A1F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IaC</a:t>
            </a:r>
            <a:r>
              <a:rPr lang="en-US" dirty="0"/>
              <a:t> in a CI/CD Pipeline</a:t>
            </a:r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440D43-09E9-4D76-AC68-859964AE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276"/>
            <a:ext cx="12192000" cy="45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38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BE5E04-E2BF-4F45-ADD1-8B98BA6B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 an </a:t>
            </a:r>
            <a:r>
              <a:rPr lang="it-IT" dirty="0" err="1"/>
              <a:t>Approval</a:t>
            </a:r>
            <a:r>
              <a:rPr lang="it-IT" dirty="0"/>
              <a:t> Workflow for </a:t>
            </a:r>
            <a:r>
              <a:rPr lang="it-IT" dirty="0" err="1"/>
              <a:t>IaC</a:t>
            </a:r>
            <a:r>
              <a:rPr lang="it-IT" dirty="0"/>
              <a:t> 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7939001-04A9-4393-B138-5CFD37B32F79}"/>
              </a:ext>
            </a:extLst>
          </p:cNvPr>
          <p:cNvSpPr/>
          <p:nvPr/>
        </p:nvSpPr>
        <p:spPr>
          <a:xfrm>
            <a:off x="90071" y="1444479"/>
            <a:ext cx="2496277" cy="5760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Commit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5D61E52-6079-4DC4-921D-D73EE83F3188}"/>
              </a:ext>
            </a:extLst>
          </p:cNvPr>
          <p:cNvSpPr/>
          <p:nvPr/>
        </p:nvSpPr>
        <p:spPr>
          <a:xfrm>
            <a:off x="2405959" y="1444479"/>
            <a:ext cx="2555501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/>
              <a:t>Test</a:t>
            </a:r>
            <a:endParaRPr lang="en-GB" sz="2400" dirty="0"/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A8126518-5510-4A08-A1B1-2529DD2B64FA}"/>
              </a:ext>
            </a:extLst>
          </p:cNvPr>
          <p:cNvSpPr/>
          <p:nvPr/>
        </p:nvSpPr>
        <p:spPr>
          <a:xfrm>
            <a:off x="4758900" y="1444479"/>
            <a:ext cx="2723993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Publish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22606E97-AF6E-45FC-8317-3ED7EA6BBC94}"/>
              </a:ext>
            </a:extLst>
          </p:cNvPr>
          <p:cNvSpPr/>
          <p:nvPr/>
        </p:nvSpPr>
        <p:spPr>
          <a:xfrm>
            <a:off x="7272627" y="1444479"/>
            <a:ext cx="2555501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Deploy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FC31C491-37CE-447D-8FD6-FDB7DCE09D6B}"/>
              </a:ext>
            </a:extLst>
          </p:cNvPr>
          <p:cNvSpPr/>
          <p:nvPr/>
        </p:nvSpPr>
        <p:spPr>
          <a:xfrm>
            <a:off x="9655444" y="1444479"/>
            <a:ext cx="2483289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Run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300DE9-EEC5-44AD-8B49-2B71392AFD08}"/>
              </a:ext>
            </a:extLst>
          </p:cNvPr>
          <p:cNvSpPr/>
          <p:nvPr/>
        </p:nvSpPr>
        <p:spPr>
          <a:xfrm>
            <a:off x="78591" y="2180861"/>
            <a:ext cx="2315888" cy="384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Change the Terraform Code and commit to the Repo (or other supported repository)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77BC6F-D635-4812-B659-C236EBBB1371}"/>
              </a:ext>
            </a:extLst>
          </p:cNvPr>
          <p:cNvSpPr/>
          <p:nvPr/>
        </p:nvSpPr>
        <p:spPr>
          <a:xfrm>
            <a:off x="2463695" y="2180861"/>
            <a:ext cx="2315888" cy="384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Run Terraform Init in order to assure that there are no key configuration Issue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C7099D-76D0-49C7-8BCD-E9066E4D344F}"/>
              </a:ext>
            </a:extLst>
          </p:cNvPr>
          <p:cNvSpPr/>
          <p:nvPr/>
        </p:nvSpPr>
        <p:spPr>
          <a:xfrm>
            <a:off x="4848799" y="2180861"/>
            <a:ext cx="2315888" cy="384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133" dirty="0">
                <a:solidFill>
                  <a:schemeClr val="tx1"/>
                </a:solidFill>
              </a:rPr>
              <a:t>Run terraform Plan to verify the differences between the new infrastructure  committed in the repository and what is already installed.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CB53A8-870E-45AC-971D-7986001019D8}"/>
              </a:ext>
            </a:extLst>
          </p:cNvPr>
          <p:cNvSpPr/>
          <p:nvPr/>
        </p:nvSpPr>
        <p:spPr>
          <a:xfrm>
            <a:off x="7233903" y="2169301"/>
            <a:ext cx="2315888" cy="384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133" dirty="0">
                <a:solidFill>
                  <a:schemeClr val="tx1"/>
                </a:solidFill>
              </a:rPr>
              <a:t>Run the terraform Apply in order to deploy the new infrastructure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FB7CC1-A9DC-40F9-B9A7-6E5E98AEE115}"/>
              </a:ext>
            </a:extLst>
          </p:cNvPr>
          <p:cNvSpPr/>
          <p:nvPr/>
        </p:nvSpPr>
        <p:spPr>
          <a:xfrm>
            <a:off x="9619007" y="2169301"/>
            <a:ext cx="2315888" cy="384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133" dirty="0">
                <a:solidFill>
                  <a:schemeClr val="tx1"/>
                </a:solidFill>
              </a:rPr>
              <a:t>Access the new infrastructure in order to assure that the all the infrastructure changes requested are correctly implemented.</a:t>
            </a:r>
          </a:p>
        </p:txBody>
      </p:sp>
    </p:spTree>
    <p:extLst>
      <p:ext uri="{BB962C8B-B14F-4D97-AF65-F5344CB8AC3E}">
        <p14:creationId xmlns:p14="http://schemas.microsoft.com/office/powerpoint/2010/main" val="13362923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814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Quote </a:t>
            </a:r>
          </a:p>
        </p:txBody>
      </p:sp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9EA27-65F3-4D11-BDC0-6B9CD26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FCFB0-5DDE-464A-8EDB-FE26C0A0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https://www.terraform.io/</a:t>
            </a:r>
            <a:endParaRPr lang="it-IT" dirty="0"/>
          </a:p>
          <a:p>
            <a:r>
              <a:rPr lang="it-IT" dirty="0">
                <a:hlinkClick r:id="rId3"/>
              </a:rPr>
              <a:t>https://app.terraform.io/</a:t>
            </a:r>
            <a:endParaRPr lang="it-IT" dirty="0"/>
          </a:p>
          <a:p>
            <a:r>
              <a:rPr lang="it-IT">
                <a:hlinkClick r:id="rId4"/>
              </a:rPr>
              <a:t>https://aex.dev.azure.com/app/register</a:t>
            </a:r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17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Github.com/</a:t>
            </a:r>
            <a:r>
              <a:rPr lang="en-US" dirty="0" err="1"/>
              <a:t>rcappello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rcappello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Riccardo Cappello​</a:t>
            </a:r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0F09EDF4-30FB-4762-BB77-10B734295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34" y="1511625"/>
            <a:ext cx="3342279" cy="3342279"/>
          </a:xfrm>
          <a:prstGeom prst="rect">
            <a:avLst/>
          </a:prstGeom>
        </p:spPr>
      </p:pic>
      <p:sp>
        <p:nvSpPr>
          <p:cNvPr id="6" name="Segnaposto testo 6">
            <a:extLst>
              <a:ext uri="{FF2B5EF4-FFF2-40B4-BE49-F238E27FC236}">
                <a16:creationId xmlns:a16="http://schemas.microsoft.com/office/drawing/2014/main" id="{97DED78D-633C-40AD-A8C7-EB010300D8A2}"/>
              </a:ext>
            </a:extLst>
          </p:cNvPr>
          <p:cNvSpPr txBox="1">
            <a:spLocks/>
          </p:cNvSpPr>
          <p:nvPr/>
        </p:nvSpPr>
        <p:spPr>
          <a:xfrm>
            <a:off x="0" y="5565574"/>
            <a:ext cx="7850734" cy="25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Riccardo Cappello</a:t>
            </a:r>
          </a:p>
          <a:p>
            <a:r>
              <a:rPr lang="it-IT" dirty="0"/>
              <a:t>Senior Consultant CDCT – DI @</a:t>
            </a:r>
          </a:p>
          <a:p>
            <a:r>
              <a:rPr lang="it-IT" sz="1800" dirty="0"/>
              <a:t>Microsoft Azure MVP | Intel Software Innovator | rcappello@outlook.com</a:t>
            </a:r>
            <a:endParaRPr lang="it-IT" sz="1600" dirty="0"/>
          </a:p>
          <a:p>
            <a:endParaRPr lang="it-IT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79EC109-26EB-4B68-A70C-E056BB02E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42" y="5863617"/>
            <a:ext cx="1293300" cy="544892"/>
          </a:xfrm>
          <a:prstGeom prst="rect">
            <a:avLst/>
          </a:prstGeom>
        </p:spPr>
      </p:pic>
      <p:pic>
        <p:nvPicPr>
          <p:cNvPr id="8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DD5D9AE2-0272-4F3F-A85F-8A6A8369E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343" y="5698297"/>
            <a:ext cx="846415" cy="102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3">
            <a:extLst>
              <a:ext uri="{FF2B5EF4-FFF2-40B4-BE49-F238E27FC236}">
                <a16:creationId xmlns:a16="http://schemas.microsoft.com/office/drawing/2014/main" id="{65999F15-A610-445D-A791-634408D44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6564" y="5774026"/>
            <a:ext cx="603082" cy="950060"/>
          </a:xfrm>
          <a:prstGeom prst="rect">
            <a:avLst/>
          </a:prstGeom>
        </p:spPr>
      </p:pic>
      <p:pic>
        <p:nvPicPr>
          <p:cNvPr id="10" name="Immagine 6">
            <a:extLst>
              <a:ext uri="{FF2B5EF4-FFF2-40B4-BE49-F238E27FC236}">
                <a16:creationId xmlns:a16="http://schemas.microsoft.com/office/drawing/2014/main" id="{7C6519AC-9DF4-417A-B9B7-91CC809CB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833" y="5788705"/>
            <a:ext cx="935382" cy="9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8" y="2351023"/>
            <a:ext cx="4601617" cy="1557275"/>
          </a:xfrm>
        </p:spPr>
        <p:txBody>
          <a:bodyPr/>
          <a:lstStyle/>
          <a:p>
            <a:r>
              <a:rPr lang="en-US" dirty="0" err="1"/>
              <a:t>IaC</a:t>
            </a:r>
            <a:r>
              <a:rPr lang="en-US" dirty="0"/>
              <a:t> con Terraform… e Azure DevOps!</a:t>
            </a:r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788D5BF9-B6D1-468B-808F-EC098131C590}"/>
              </a:ext>
            </a:extLst>
          </p:cNvPr>
          <p:cNvSpPr txBox="1">
            <a:spLocks/>
          </p:cNvSpPr>
          <p:nvPr/>
        </p:nvSpPr>
        <p:spPr>
          <a:xfrm>
            <a:off x="822638" y="4188810"/>
            <a:ext cx="7850734" cy="25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Riccardo Cappello</a:t>
            </a:r>
          </a:p>
          <a:p>
            <a:r>
              <a:rPr lang="it-IT" dirty="0"/>
              <a:t>Senior Consultant CDCT – DI @</a:t>
            </a:r>
          </a:p>
          <a:p>
            <a:endParaRPr lang="it-IT" dirty="0"/>
          </a:p>
          <a:p>
            <a:endParaRPr lang="it-IT" dirty="0"/>
          </a:p>
          <a:p>
            <a:br>
              <a:rPr lang="it-IT" sz="1400" dirty="0"/>
            </a:br>
            <a:r>
              <a:rPr lang="it-IT" sz="1800" dirty="0"/>
              <a:t>Microsoft Azure MVP | Intel Software Innovator | rcappello@outlook.com</a:t>
            </a:r>
            <a:endParaRPr lang="it-IT" sz="1600" dirty="0"/>
          </a:p>
          <a:p>
            <a:endParaRPr lang="it-IT" dirty="0"/>
          </a:p>
        </p:txBody>
      </p:sp>
      <p:pic>
        <p:nvPicPr>
          <p:cNvPr id="5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09AC5305-3F0C-428A-AF6B-7EE5ECA16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40" y="5085738"/>
            <a:ext cx="846415" cy="102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3">
            <a:extLst>
              <a:ext uri="{FF2B5EF4-FFF2-40B4-BE49-F238E27FC236}">
                <a16:creationId xmlns:a16="http://schemas.microsoft.com/office/drawing/2014/main" id="{0902AFA4-4BAA-4035-82FD-D1C7B9EB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61" y="5161467"/>
            <a:ext cx="603082" cy="95006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8BF0E3-5FA0-4AE4-B83E-29E861582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09" y="4496456"/>
            <a:ext cx="1293300" cy="544892"/>
          </a:xfrm>
          <a:prstGeom prst="rect">
            <a:avLst/>
          </a:prstGeom>
        </p:spPr>
      </p:pic>
      <p:pic>
        <p:nvPicPr>
          <p:cNvPr id="8" name="Immagine 6">
            <a:extLst>
              <a:ext uri="{FF2B5EF4-FFF2-40B4-BE49-F238E27FC236}">
                <a16:creationId xmlns:a16="http://schemas.microsoft.com/office/drawing/2014/main" id="{656BF692-8D30-4386-AC73-40177655B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30" y="5176146"/>
            <a:ext cx="935382" cy="9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rcappello</a:t>
            </a:r>
            <a:r>
              <a:rPr lang="en-US" dirty="0"/>
              <a:t>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rcappello</a:t>
            </a:r>
            <a:r>
              <a:rPr lang="en-US" dirty="0"/>
              <a:t>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Riccardo Cappello​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RICCARDO CAPPELLO</a:t>
            </a:r>
          </a:p>
        </p:txBody>
      </p:sp>
      <p:pic>
        <p:nvPicPr>
          <p:cNvPr id="12" name="Picture 2" descr="https://software.intel.com/sites/default/files/managed/9f/d5/Intel%C2%AE%20Software%20Innovator%20Program%20%20%20Overview%20%20%20Intel%C2%AE%20Developer%20Zone.png">
            <a:extLst>
              <a:ext uri="{FF2B5EF4-FFF2-40B4-BE49-F238E27FC236}">
                <a16:creationId xmlns:a16="http://schemas.microsoft.com/office/drawing/2014/main" id="{8F170EA7-BAE2-4998-B976-E28AFC4D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693" y="4127236"/>
            <a:ext cx="846415" cy="102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3">
            <a:extLst>
              <a:ext uri="{FF2B5EF4-FFF2-40B4-BE49-F238E27FC236}">
                <a16:creationId xmlns:a16="http://schemas.microsoft.com/office/drawing/2014/main" id="{97DEDBF0-30A4-4F0D-A284-06285495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360" y="2928971"/>
            <a:ext cx="603082" cy="950060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5CC34458-4752-4526-A270-096AE9274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250" y="2057054"/>
            <a:ext cx="1293300" cy="544892"/>
          </a:xfrm>
          <a:prstGeom prst="rect">
            <a:avLst/>
          </a:prstGeom>
        </p:spPr>
      </p:pic>
      <p:pic>
        <p:nvPicPr>
          <p:cNvPr id="15" name="Immagine 6">
            <a:extLst>
              <a:ext uri="{FF2B5EF4-FFF2-40B4-BE49-F238E27FC236}">
                <a16:creationId xmlns:a16="http://schemas.microsoft.com/office/drawing/2014/main" id="{135C81A6-50A2-447D-BC13-2B30708D6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209" y="5480050"/>
            <a:ext cx="935382" cy="935382"/>
          </a:xfrm>
          <a:prstGeom prst="rect">
            <a:avLst/>
          </a:prstGeom>
        </p:spPr>
      </p:pic>
      <p:pic>
        <p:nvPicPr>
          <p:cNvPr id="3" name="Picture 2" descr="A person sitting at a table&#10;&#10;Description automatically generated">
            <a:extLst>
              <a:ext uri="{FF2B5EF4-FFF2-40B4-BE49-F238E27FC236}">
                <a16:creationId xmlns:a16="http://schemas.microsoft.com/office/drawing/2014/main" id="{49352A74-FDCC-4A41-B59E-24F4A6807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2" y="2601946"/>
            <a:ext cx="2490050" cy="24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D000-B2F4-4A07-96BC-23B6CEA7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IaC</a:t>
            </a:r>
            <a:endParaRPr lang="it-IT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1FDED2-A625-4EEF-9A13-DF002F533288}"/>
              </a:ext>
            </a:extLst>
          </p:cNvPr>
          <p:cNvGrpSpPr/>
          <p:nvPr/>
        </p:nvGrpSpPr>
        <p:grpSpPr>
          <a:xfrm>
            <a:off x="849352" y="1762454"/>
            <a:ext cx="10493296" cy="4265484"/>
            <a:chOff x="1822366" y="1771332"/>
            <a:chExt cx="8873268" cy="36069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B9B919-3347-4105-B9FA-4B0C02FD0953}"/>
                </a:ext>
              </a:extLst>
            </p:cNvPr>
            <p:cNvSpPr txBox="1"/>
            <p:nvPr/>
          </p:nvSpPr>
          <p:spPr>
            <a:xfrm>
              <a:off x="2686875" y="1771332"/>
              <a:ext cx="7576711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Infrastructure as Code (</a:t>
              </a:r>
              <a:r>
                <a:rPr lang="en-GB" sz="1600" dirty="0" err="1"/>
                <a:t>IaC</a:t>
              </a:r>
              <a:r>
                <a:rPr lang="en-GB" sz="1600" dirty="0"/>
                <a:t>) is a method to provision and manage IT infrastructure through the use of source code, rather than through standard operating procedures and manual processes.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C05B57-6405-4D11-8760-E13096172FAC}"/>
                </a:ext>
              </a:extLst>
            </p:cNvPr>
            <p:cNvSpPr txBox="1"/>
            <p:nvPr/>
          </p:nvSpPr>
          <p:spPr>
            <a:xfrm>
              <a:off x="1852674" y="2938315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Classic Approach</a:t>
              </a:r>
            </a:p>
          </p:txBody>
        </p:sp>
        <p:pic>
          <p:nvPicPr>
            <p:cNvPr id="6" name="Picture 2" descr="Risultati immagini per ticket operation icon">
              <a:extLst>
                <a:ext uri="{FF2B5EF4-FFF2-40B4-BE49-F238E27FC236}">
                  <a16:creationId xmlns:a16="http://schemas.microsoft.com/office/drawing/2014/main" id="{C974584A-9540-40EC-A837-D1031C24C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730" y="3969350"/>
              <a:ext cx="618028" cy="618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A18B62-9770-4272-8926-AC808672470F}"/>
                </a:ext>
              </a:extLst>
            </p:cNvPr>
            <p:cNvSpPr txBox="1"/>
            <p:nvPr/>
          </p:nvSpPr>
          <p:spPr>
            <a:xfrm>
              <a:off x="2961640" y="3479995"/>
              <a:ext cx="298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Request of the Infrastructure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BA181-599F-4C9F-8C21-BE1892FFF108}"/>
                </a:ext>
              </a:extLst>
            </p:cNvPr>
            <p:cNvSpPr txBox="1"/>
            <p:nvPr/>
          </p:nvSpPr>
          <p:spPr>
            <a:xfrm>
              <a:off x="2979122" y="4105273"/>
              <a:ext cx="2868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Take in charge  the request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B28859-7B39-4966-BA5E-10F8549EF0C0}"/>
                </a:ext>
              </a:extLst>
            </p:cNvPr>
            <p:cNvSpPr txBox="1"/>
            <p:nvPr/>
          </p:nvSpPr>
          <p:spPr>
            <a:xfrm>
              <a:off x="2973917" y="4772795"/>
              <a:ext cx="2868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Point and click provisioning</a:t>
              </a:r>
            </a:p>
          </p:txBody>
        </p:sp>
        <p:pic>
          <p:nvPicPr>
            <p:cNvPr id="10" name="Picture 4" descr="Risultati immagini per finger point">
              <a:extLst>
                <a:ext uri="{FF2B5EF4-FFF2-40B4-BE49-F238E27FC236}">
                  <a16:creationId xmlns:a16="http://schemas.microsoft.com/office/drawing/2014/main" id="{29B650D5-C562-4379-AB28-05E9D4DE2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674" y="1856792"/>
              <a:ext cx="755576" cy="40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C8A31A-B3F2-469F-8393-22F3B62FF292}"/>
                </a:ext>
              </a:extLst>
            </p:cNvPr>
            <p:cNvSpPr/>
            <p:nvPr/>
          </p:nvSpPr>
          <p:spPr>
            <a:xfrm>
              <a:off x="1822366" y="3251550"/>
              <a:ext cx="4257756" cy="211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859283-5914-4F9E-B887-6AA420860C4D}"/>
                </a:ext>
              </a:extLst>
            </p:cNvPr>
            <p:cNvSpPr/>
            <p:nvPr/>
          </p:nvSpPr>
          <p:spPr>
            <a:xfrm>
              <a:off x="6232522" y="3262234"/>
              <a:ext cx="4257756" cy="211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ED0364-1E8D-4312-B102-0FC4DD858532}"/>
                </a:ext>
              </a:extLst>
            </p:cNvPr>
            <p:cNvSpPr txBox="1"/>
            <p:nvPr/>
          </p:nvSpPr>
          <p:spPr>
            <a:xfrm>
              <a:off x="6152130" y="2869218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IaC</a:t>
              </a:r>
              <a:r>
                <a:rPr lang="en-GB" b="1" dirty="0"/>
                <a:t> Approach</a:t>
              </a:r>
            </a:p>
          </p:txBody>
        </p:sp>
        <p:pic>
          <p:nvPicPr>
            <p:cNvPr id="14" name="Picture 6" descr="Risultati immagini per dev team icon">
              <a:extLst>
                <a:ext uri="{FF2B5EF4-FFF2-40B4-BE49-F238E27FC236}">
                  <a16:creationId xmlns:a16="http://schemas.microsoft.com/office/drawing/2014/main" id="{6FA12396-9A9E-49F9-BAEF-379720AC9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589" y="3327595"/>
              <a:ext cx="536593" cy="536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Risultati immagini per portal icon">
              <a:extLst>
                <a:ext uri="{FF2B5EF4-FFF2-40B4-BE49-F238E27FC236}">
                  <a16:creationId xmlns:a16="http://schemas.microsoft.com/office/drawing/2014/main" id="{083AD044-F2D9-4DA1-ACB4-E34A1E2173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589" y="4692539"/>
              <a:ext cx="541421" cy="48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177896-4C01-464C-B52C-587220A77705}"/>
                </a:ext>
              </a:extLst>
            </p:cNvPr>
            <p:cNvSpPr txBox="1"/>
            <p:nvPr/>
          </p:nvSpPr>
          <p:spPr>
            <a:xfrm>
              <a:off x="7239250" y="3479995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Review the Infra Delivery Process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4FFFA9-35EB-4288-AE8F-024F5A766B9A}"/>
                </a:ext>
              </a:extLst>
            </p:cNvPr>
            <p:cNvSpPr txBox="1"/>
            <p:nvPr/>
          </p:nvSpPr>
          <p:spPr>
            <a:xfrm>
              <a:off x="7239250" y="4105273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Automate Infrastructure Delivery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79D03E-B2D1-4CBD-A384-87F5ADDDF015}"/>
                </a:ext>
              </a:extLst>
            </p:cNvPr>
            <p:cNvSpPr txBox="1"/>
            <p:nvPr/>
          </p:nvSpPr>
          <p:spPr>
            <a:xfrm>
              <a:off x="7239250" y="4772795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Self provisioning</a:t>
              </a:r>
            </a:p>
          </p:txBody>
        </p:sp>
        <p:pic>
          <p:nvPicPr>
            <p:cNvPr id="19" name="Picture 10" descr="Risultati immagini per process icon">
              <a:extLst>
                <a:ext uri="{FF2B5EF4-FFF2-40B4-BE49-F238E27FC236}">
                  <a16:creationId xmlns:a16="http://schemas.microsoft.com/office/drawing/2014/main" id="{D451714D-E9DD-4BDA-9D0A-135EA4D66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2970" y="3406250"/>
              <a:ext cx="562104" cy="56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Risultati immagini per infrastructure automation icon">
              <a:extLst>
                <a:ext uri="{FF2B5EF4-FFF2-40B4-BE49-F238E27FC236}">
                  <a16:creationId xmlns:a16="http://schemas.microsoft.com/office/drawing/2014/main" id="{877EB6D5-EC4B-4A9F-9744-5446FE79D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253" y="4034649"/>
              <a:ext cx="587266" cy="587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4" descr="access, network, provisioning, technology icon">
              <a:extLst>
                <a:ext uri="{FF2B5EF4-FFF2-40B4-BE49-F238E27FC236}">
                  <a16:creationId xmlns:a16="http://schemas.microsoft.com/office/drawing/2014/main" id="{95D0C659-3872-4F69-9927-29F647737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071" y="4787968"/>
              <a:ext cx="369333" cy="338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Risultati immagini per dev team icon">
              <a:extLst>
                <a:ext uri="{FF2B5EF4-FFF2-40B4-BE49-F238E27FC236}">
                  <a16:creationId xmlns:a16="http://schemas.microsoft.com/office/drawing/2014/main" id="{B69E90FE-19F2-4579-A4E6-A15B94244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230" y="4945067"/>
              <a:ext cx="310908" cy="31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496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6FD9-31CC-4004-9385-0590458B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IaC</a:t>
            </a:r>
            <a:r>
              <a:rPr lang="it-IT" dirty="0"/>
              <a:t>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88D611-00DB-462E-B1DB-772D1E9D7EFE}"/>
              </a:ext>
            </a:extLst>
          </p:cNvPr>
          <p:cNvGrpSpPr/>
          <p:nvPr/>
        </p:nvGrpSpPr>
        <p:grpSpPr>
          <a:xfrm>
            <a:off x="950910" y="1686757"/>
            <a:ext cx="11527120" cy="4943518"/>
            <a:chOff x="1903768" y="2042385"/>
            <a:chExt cx="9704249" cy="41617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74FAD1-96CC-4467-85CB-872222746C5E}"/>
                </a:ext>
              </a:extLst>
            </p:cNvPr>
            <p:cNvSpPr txBox="1"/>
            <p:nvPr/>
          </p:nvSpPr>
          <p:spPr>
            <a:xfrm>
              <a:off x="3529457" y="2042385"/>
              <a:ext cx="619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Cloud and Virtual Environment are API Driven</a:t>
              </a:r>
            </a:p>
          </p:txBody>
        </p:sp>
        <p:pic>
          <p:nvPicPr>
            <p:cNvPr id="5" name="Picture 4" descr="Risultati immagini per finger point">
              <a:extLst>
                <a:ext uri="{FF2B5EF4-FFF2-40B4-BE49-F238E27FC236}">
                  <a16:creationId xmlns:a16="http://schemas.microsoft.com/office/drawing/2014/main" id="{61838776-FF78-414F-8F73-E2312CEF9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328" y="2071730"/>
              <a:ext cx="755576" cy="40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DF3DC9-EDB6-4EBB-AE06-8FAB9AA478C6}"/>
                </a:ext>
              </a:extLst>
            </p:cNvPr>
            <p:cNvGrpSpPr/>
            <p:nvPr/>
          </p:nvGrpSpPr>
          <p:grpSpPr>
            <a:xfrm>
              <a:off x="1903768" y="3510812"/>
              <a:ext cx="9704249" cy="2693335"/>
              <a:chOff x="35496" y="2885952"/>
              <a:chExt cx="9704249" cy="269333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C87773-CF6C-4691-A898-D8DDDD060D28}"/>
                  </a:ext>
                </a:extLst>
              </p:cNvPr>
              <p:cNvSpPr txBox="1"/>
              <p:nvPr/>
            </p:nvSpPr>
            <p:spPr>
              <a:xfrm>
                <a:off x="35496" y="2993964"/>
                <a:ext cx="8714943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Infrastructure standardization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Self Provisioning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Infrastructure Versioning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Centralized Policy Governance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Minimization of Risks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582E0-879B-4231-BA89-38F466EDD634}"/>
                  </a:ext>
                </a:extLst>
              </p:cNvPr>
              <p:cNvSpPr/>
              <p:nvPr/>
            </p:nvSpPr>
            <p:spPr>
              <a:xfrm>
                <a:off x="323528" y="2885952"/>
                <a:ext cx="1440160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Key Benefit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D0CF7B-3A9A-451D-82BF-B3FBDE5FA56C}"/>
                  </a:ext>
                </a:extLst>
              </p:cNvPr>
              <p:cNvSpPr/>
              <p:nvPr/>
            </p:nvSpPr>
            <p:spPr>
              <a:xfrm>
                <a:off x="5167745" y="2993964"/>
                <a:ext cx="4572000" cy="25853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Documented Infrastructure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Infrastructure Automation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Enable NetOps through SDN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Enable DevOps integration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Enable SecOps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GB" dirty="0"/>
                  <a:t>Increase productivity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GB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19E3FE-17B5-4E56-A9A1-A67E50F0B972}"/>
                </a:ext>
              </a:extLst>
            </p:cNvPr>
            <p:cNvSpPr txBox="1"/>
            <p:nvPr/>
          </p:nvSpPr>
          <p:spPr>
            <a:xfrm>
              <a:off x="3529457" y="2687519"/>
              <a:ext cx="6393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New generation infrastructure is more dynamic</a:t>
              </a:r>
              <a:endParaRPr lang="en-GB" sz="2400" dirty="0"/>
            </a:p>
          </p:txBody>
        </p:sp>
        <p:pic>
          <p:nvPicPr>
            <p:cNvPr id="11" name="Picture 4" descr="Risultati immagini per finger point">
              <a:extLst>
                <a:ext uri="{FF2B5EF4-FFF2-40B4-BE49-F238E27FC236}">
                  <a16:creationId xmlns:a16="http://schemas.microsoft.com/office/drawing/2014/main" id="{72C22030-97DB-429D-841A-72D7A258D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328" y="2716864"/>
              <a:ext cx="755576" cy="40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711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0896059" cy="626517"/>
          </a:xfrm>
        </p:spPr>
        <p:txBody>
          <a:bodyPr/>
          <a:lstStyle/>
          <a:p>
            <a:r>
              <a:rPr lang="en-US" dirty="0" err="1"/>
              <a:t>IaC</a:t>
            </a:r>
            <a:r>
              <a:rPr lang="en-US" dirty="0"/>
              <a:t> as standard for Infrastructure Cloud Delivery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27AAC1-2FBE-4DB4-AA35-BBE333C7CDF2}"/>
              </a:ext>
            </a:extLst>
          </p:cNvPr>
          <p:cNvGrpSpPr/>
          <p:nvPr/>
        </p:nvGrpSpPr>
        <p:grpSpPr>
          <a:xfrm>
            <a:off x="893917" y="1836665"/>
            <a:ext cx="10404166" cy="4884810"/>
            <a:chOff x="1738528" y="1737932"/>
            <a:chExt cx="8781048" cy="41157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A9A28A-AFD8-459E-9FDF-B1150041B6DF}"/>
                </a:ext>
              </a:extLst>
            </p:cNvPr>
            <p:cNvSpPr txBox="1"/>
            <p:nvPr/>
          </p:nvSpPr>
          <p:spPr>
            <a:xfrm>
              <a:off x="1738528" y="3052932"/>
              <a:ext cx="241057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Formal definition of Delivered Infrastructure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Deliverable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Infrastructure versioning and lifecycle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8F0F5-D194-40FF-9CD0-E2B5ADFE110B}"/>
                </a:ext>
              </a:extLst>
            </p:cNvPr>
            <p:cNvSpPr txBox="1"/>
            <p:nvPr/>
          </p:nvSpPr>
          <p:spPr>
            <a:xfrm>
              <a:off x="4913455" y="1737932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Quality of Delivery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377278-89FA-4503-8C96-67A8ED8C5504}"/>
                </a:ext>
              </a:extLst>
            </p:cNvPr>
            <p:cNvSpPr txBox="1"/>
            <p:nvPr/>
          </p:nvSpPr>
          <p:spPr>
            <a:xfrm>
              <a:off x="2160589" y="1737932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Professional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66111B-3C36-41A0-9115-BAEF38E6A994}"/>
                </a:ext>
              </a:extLst>
            </p:cNvPr>
            <p:cNvSpPr txBox="1"/>
            <p:nvPr/>
          </p:nvSpPr>
          <p:spPr>
            <a:xfrm>
              <a:off x="8084516" y="1737932"/>
              <a:ext cx="198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Innovation</a:t>
              </a:r>
            </a:p>
          </p:txBody>
        </p:sp>
        <p:pic>
          <p:nvPicPr>
            <p:cNvPr id="21" name="Picture 2" descr="Risultati immagini per professional icon">
              <a:extLst>
                <a:ext uri="{FF2B5EF4-FFF2-40B4-BE49-F238E27FC236}">
                  <a16:creationId xmlns:a16="http://schemas.microsoft.com/office/drawing/2014/main" id="{58D083AD-0F56-4855-B16B-5D192143B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573" y="2317359"/>
              <a:ext cx="663274" cy="560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3E3704-AE06-4A7F-B1AE-19B9052BF98B}"/>
                </a:ext>
              </a:extLst>
            </p:cNvPr>
            <p:cNvSpPr txBox="1"/>
            <p:nvPr/>
          </p:nvSpPr>
          <p:spPr>
            <a:xfrm>
              <a:off x="4772148" y="3052932"/>
              <a:ext cx="241057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Reusable artefact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Increase quality of Infrastructure delivered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Enable automation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917735-62B7-4783-AF0C-D91DA7492431}"/>
                </a:ext>
              </a:extLst>
            </p:cNvPr>
            <p:cNvSpPr txBox="1"/>
            <p:nvPr/>
          </p:nvSpPr>
          <p:spPr>
            <a:xfrm>
              <a:off x="7955698" y="3052932"/>
              <a:ext cx="256387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Enable DevOps/SecOps/NetOps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Enable Policy integration and automation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sz="1400" dirty="0"/>
                <a:t>Enable Self Provisioning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dirty="0"/>
            </a:p>
          </p:txBody>
        </p:sp>
        <p:pic>
          <p:nvPicPr>
            <p:cNvPr id="24" name="Picture 4" descr="Risultati immagini per quality of delivery icon">
              <a:extLst>
                <a:ext uri="{FF2B5EF4-FFF2-40B4-BE49-F238E27FC236}">
                  <a16:creationId xmlns:a16="http://schemas.microsoft.com/office/drawing/2014/main" id="{3970B7CE-0345-433F-9E8E-A1A058622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622" y="2346155"/>
              <a:ext cx="560367" cy="560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Risultati immagini per innovation icon">
              <a:extLst>
                <a:ext uri="{FF2B5EF4-FFF2-40B4-BE49-F238E27FC236}">
                  <a16:creationId xmlns:a16="http://schemas.microsoft.com/office/drawing/2014/main" id="{EC3EAD30-42E9-4F15-BE6C-065493F003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4556" y="2270336"/>
              <a:ext cx="793081" cy="793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22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0CA8-6AE4-473A-8D67-BA29F41B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Terraform</a:t>
            </a:r>
            <a:endParaRPr lang="it-IT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21DDDA8-3291-4DAC-B484-3937952512A4}"/>
              </a:ext>
            </a:extLst>
          </p:cNvPr>
          <p:cNvSpPr/>
          <p:nvPr/>
        </p:nvSpPr>
        <p:spPr>
          <a:xfrm>
            <a:off x="5010501" y="3366295"/>
            <a:ext cx="1658112" cy="1334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926D-91F0-400E-B56D-C8549D9620EE}"/>
              </a:ext>
            </a:extLst>
          </p:cNvPr>
          <p:cNvSpPr txBox="1"/>
          <p:nvPr/>
        </p:nvSpPr>
        <p:spPr>
          <a:xfrm>
            <a:off x="4044129" y="5104661"/>
            <a:ext cx="359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dirty="0">
                <a:solidFill>
                  <a:srgbClr val="0063A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https://terraform.io</a:t>
            </a:r>
            <a:r>
              <a:rPr lang="it-IT" sz="3200" dirty="0">
                <a:solidFill>
                  <a:srgbClr val="0063A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EE9-0C31-4FAE-92DA-B91A0849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IaC</a:t>
            </a:r>
            <a:r>
              <a:rPr lang="it-IT" dirty="0"/>
              <a:t> with </a:t>
            </a:r>
            <a:r>
              <a:rPr lang="it-IT" dirty="0" err="1"/>
              <a:t>Terraform</a:t>
            </a:r>
            <a:endParaRPr lang="it-I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B2AEF-35D0-455F-8C1E-60F3D9A34567}"/>
              </a:ext>
            </a:extLst>
          </p:cNvPr>
          <p:cNvGrpSpPr/>
          <p:nvPr/>
        </p:nvGrpSpPr>
        <p:grpSpPr>
          <a:xfrm>
            <a:off x="325316" y="763043"/>
            <a:ext cx="10869425" cy="5886332"/>
            <a:chOff x="1226091" y="948670"/>
            <a:chExt cx="9355669" cy="5143500"/>
          </a:xfrm>
        </p:grpSpPr>
        <p:sp>
          <p:nvSpPr>
            <p:cNvPr id="4" name="Title 2">
              <a:extLst>
                <a:ext uri="{FF2B5EF4-FFF2-40B4-BE49-F238E27FC236}">
                  <a16:creationId xmlns:a16="http://schemas.microsoft.com/office/drawing/2014/main" id="{FA5447EB-EC12-4598-835E-3B1E7C3F0BDA}"/>
                </a:ext>
              </a:extLst>
            </p:cNvPr>
            <p:cNvSpPr txBox="1">
              <a:spLocks/>
            </p:cNvSpPr>
            <p:nvPr/>
          </p:nvSpPr>
          <p:spPr>
            <a:xfrm>
              <a:off x="1360823" y="1382242"/>
              <a:ext cx="8714943" cy="682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chemeClr val="bg1"/>
                  </a:solidFill>
                  <a:latin typeface="Myanmar Text" panose="020B0502040204020203" pitchFamily="34" charset="0"/>
                  <a:ea typeface="+mj-ea"/>
                  <a:cs typeface="Myanmar Text" panose="020B0502040204020203" pitchFamily="34" charset="0"/>
                </a:defRPr>
              </a:lvl1pPr>
            </a:lstStyle>
            <a:p>
              <a:r>
                <a:rPr lang="it-IT"/>
                <a:t>IaC with Terraform</a:t>
              </a:r>
              <a:endParaRPr lang="it-IT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BEC80C-D808-4DFF-8473-BD6A3EC2176C}"/>
                </a:ext>
              </a:extLst>
            </p:cNvPr>
            <p:cNvGrpSpPr/>
            <p:nvPr/>
          </p:nvGrpSpPr>
          <p:grpSpPr>
            <a:xfrm>
              <a:off x="1301208" y="948670"/>
              <a:ext cx="9280552" cy="5143500"/>
              <a:chOff x="0" y="-212316"/>
              <a:chExt cx="9280552" cy="5143500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6E9D8768-285A-41C2-836E-42A66D5E4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8102" y="-212316"/>
                <a:ext cx="5632450" cy="5143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80655D9-91F6-424E-B752-441047A373C2}"/>
                  </a:ext>
                </a:extLst>
              </p:cNvPr>
              <p:cNvCxnSpPr/>
              <p:nvPr/>
            </p:nvCxnSpPr>
            <p:spPr>
              <a:xfrm flipH="1">
                <a:off x="0" y="3075806"/>
                <a:ext cx="3648102" cy="0"/>
              </a:xfrm>
              <a:prstGeom prst="line">
                <a:avLst/>
              </a:prstGeom>
              <a:ln w="12700">
                <a:solidFill>
                  <a:srgbClr val="6540E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C4A07-474E-46E6-A766-E305CB8DEB92}"/>
                </a:ext>
              </a:extLst>
            </p:cNvPr>
            <p:cNvSpPr txBox="1"/>
            <p:nvPr/>
          </p:nvSpPr>
          <p:spPr>
            <a:xfrm>
              <a:off x="1360823" y="3005768"/>
              <a:ext cx="34428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/>
                <a:t>Manual provisioning by IT Team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/>
                <a:t>No Infrastructure Versioning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54B183-E719-4EEE-9850-EB07A0A5593D}"/>
                </a:ext>
              </a:extLst>
            </p:cNvPr>
            <p:cNvSpPr txBox="1"/>
            <p:nvPr/>
          </p:nvSpPr>
          <p:spPr>
            <a:xfrm>
              <a:off x="1226091" y="4301912"/>
              <a:ext cx="42453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dirty="0"/>
                <a:t>Self Provisioning by App Teams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dirty="0"/>
                <a:t>Infrastructure Versioning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GB" dirty="0"/>
                <a:t>Automated Policy Governance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706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DD3B-4969-4755-8408-FD1A93AE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Terraform</a:t>
            </a:r>
            <a:r>
              <a:rPr lang="it-IT" dirty="0"/>
              <a:t> Basic Concepts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2AAE3B-52D3-4037-9E41-957E2DB48241}"/>
              </a:ext>
            </a:extLst>
          </p:cNvPr>
          <p:cNvGrpSpPr/>
          <p:nvPr/>
        </p:nvGrpSpPr>
        <p:grpSpPr>
          <a:xfrm>
            <a:off x="325316" y="1420427"/>
            <a:ext cx="11577974" cy="4539179"/>
            <a:chOff x="1525467" y="1999629"/>
            <a:chExt cx="8962161" cy="3125476"/>
          </a:xfrm>
        </p:grpSpPr>
        <p:pic>
          <p:nvPicPr>
            <p:cNvPr id="4" name="Picture 2" descr="Immagine correlata">
              <a:extLst>
                <a:ext uri="{FF2B5EF4-FFF2-40B4-BE49-F238E27FC236}">
                  <a16:creationId xmlns:a16="http://schemas.microsoft.com/office/drawing/2014/main" id="{076B824D-2415-4E67-AB4A-31CAC90EC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467" y="2693987"/>
              <a:ext cx="1143570" cy="1143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6AB913-4CAA-4D07-848E-90E828F3E6F6}"/>
                </a:ext>
              </a:extLst>
            </p:cNvPr>
            <p:cNvGrpSpPr/>
            <p:nvPr/>
          </p:nvGrpSpPr>
          <p:grpSpPr>
            <a:xfrm>
              <a:off x="4998793" y="2860829"/>
              <a:ext cx="2582707" cy="1320019"/>
              <a:chOff x="1488018" y="2738210"/>
              <a:chExt cx="2582707" cy="132001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1CBA2-2E72-431B-AF0C-EC8C9D0FAD78}"/>
                  </a:ext>
                </a:extLst>
              </p:cNvPr>
              <p:cNvSpPr/>
              <p:nvPr/>
            </p:nvSpPr>
            <p:spPr>
              <a:xfrm>
                <a:off x="1547665" y="2821268"/>
                <a:ext cx="2523060" cy="1236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7" name="Picture 6" descr="A picture containing table, drawing&#10;&#10;Description automatically generated">
                <a:extLst>
                  <a:ext uri="{FF2B5EF4-FFF2-40B4-BE49-F238E27FC236}">
                    <a16:creationId xmlns:a16="http://schemas.microsoft.com/office/drawing/2014/main" id="{316588F0-BDE8-4F2F-A160-65BA7F190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018" y="2738210"/>
                <a:ext cx="275670" cy="27567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D83043-343F-4BD9-B6A1-31D02A960B67}"/>
                  </a:ext>
                </a:extLst>
              </p:cNvPr>
              <p:cNvSpPr/>
              <p:nvPr/>
            </p:nvSpPr>
            <p:spPr>
              <a:xfrm>
                <a:off x="1638733" y="3708380"/>
                <a:ext cx="2373450" cy="245001"/>
              </a:xfrm>
              <a:prstGeom prst="rect">
                <a:avLst/>
              </a:prstGeom>
              <a:solidFill>
                <a:srgbClr val="5C4EE5"/>
              </a:solidFill>
              <a:ln>
                <a:solidFill>
                  <a:srgbClr val="5C4E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Providers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4B3275-56F8-4C6B-80A9-DADF8E165161}"/>
                  </a:ext>
                </a:extLst>
              </p:cNvPr>
              <p:cNvSpPr/>
              <p:nvPr/>
            </p:nvSpPr>
            <p:spPr>
              <a:xfrm>
                <a:off x="1650724" y="3096438"/>
                <a:ext cx="1129199" cy="564819"/>
              </a:xfrm>
              <a:prstGeom prst="rect">
                <a:avLst/>
              </a:prstGeom>
              <a:solidFill>
                <a:srgbClr val="5C4EE5"/>
              </a:solidFill>
              <a:ln>
                <a:solidFill>
                  <a:srgbClr val="5C4E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err="1"/>
                  <a:t>TerraformCore</a:t>
                </a:r>
                <a:endParaRPr lang="it-IT" sz="16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38CAB4-D00E-4CC8-A4C4-C11A08E6794B}"/>
                  </a:ext>
                </a:extLst>
              </p:cNvPr>
              <p:cNvSpPr/>
              <p:nvPr/>
            </p:nvSpPr>
            <p:spPr>
              <a:xfrm>
                <a:off x="2882983" y="3096437"/>
                <a:ext cx="1129199" cy="564819"/>
              </a:xfrm>
              <a:prstGeom prst="rect">
                <a:avLst/>
              </a:prstGeom>
              <a:solidFill>
                <a:srgbClr val="5C4EE5"/>
              </a:solidFill>
              <a:ln>
                <a:solidFill>
                  <a:srgbClr val="5C4E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Module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94566A-AF2A-4D06-82C5-2A0F5CC055F2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69037" y="3501464"/>
              <a:ext cx="130689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8739A4-E31F-4F65-9280-19CBB2FA2426}"/>
                </a:ext>
              </a:extLst>
            </p:cNvPr>
            <p:cNvSpPr txBox="1"/>
            <p:nvPr/>
          </p:nvSpPr>
          <p:spPr>
            <a:xfrm>
              <a:off x="1599835" y="3659033"/>
              <a:ext cx="1128849" cy="190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Infrastructure Code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E3CA3B-8C86-4785-9968-7F816EED3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2399" y="1999629"/>
              <a:ext cx="2625229" cy="31254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CE4DA1-DFD8-4C79-821F-DCC5CE1DD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5932" y="2775654"/>
              <a:ext cx="894005" cy="1451621"/>
            </a:xfrm>
            <a:prstGeom prst="rect">
              <a:avLst/>
            </a:prstGeom>
          </p:spPr>
        </p:pic>
      </p:grp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512CE9C-039E-4A32-84FC-7560B19AA951}"/>
              </a:ext>
            </a:extLst>
          </p:cNvPr>
          <p:cNvSpPr/>
          <p:nvPr/>
        </p:nvSpPr>
        <p:spPr>
          <a:xfrm>
            <a:off x="4429956" y="2547460"/>
            <a:ext cx="426845" cy="2108212"/>
          </a:xfrm>
          <a:prstGeom prst="rightBr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72FF2D-EF63-4E50-B163-9DD667F97D2A}"/>
              </a:ext>
            </a:extLst>
          </p:cNvPr>
          <p:cNvGrpSpPr/>
          <p:nvPr/>
        </p:nvGrpSpPr>
        <p:grpSpPr>
          <a:xfrm>
            <a:off x="4068476" y="3341443"/>
            <a:ext cx="529124" cy="520246"/>
            <a:chOff x="2756559" y="2671162"/>
            <a:chExt cx="529124" cy="52024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64DF4F-1211-47F6-9FA2-CCB3BD2F3D07}"/>
                </a:ext>
              </a:extLst>
            </p:cNvPr>
            <p:cNvSpPr/>
            <p:nvPr/>
          </p:nvSpPr>
          <p:spPr>
            <a:xfrm>
              <a:off x="2756559" y="2671162"/>
              <a:ext cx="520246" cy="520246"/>
            </a:xfrm>
            <a:prstGeom prst="ellipse">
              <a:avLst/>
            </a:prstGeom>
            <a:solidFill>
              <a:srgbClr val="F3F5F7"/>
            </a:solidFill>
            <a:ln>
              <a:solidFill>
                <a:srgbClr val="F5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58869AC-C03F-4439-A661-F9AC87C6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65437" y="2671162"/>
              <a:ext cx="520246" cy="520246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A41DE-585D-4A19-BE39-EA61DBB754A3}"/>
              </a:ext>
            </a:extLst>
          </p:cNvPr>
          <p:cNvSpPr/>
          <p:nvPr/>
        </p:nvSpPr>
        <p:spPr>
          <a:xfrm>
            <a:off x="4163144" y="2831977"/>
            <a:ext cx="346712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A54414-9C1D-44EC-85FE-9F50069AD7A6}"/>
              </a:ext>
            </a:extLst>
          </p:cNvPr>
          <p:cNvSpPr/>
          <p:nvPr/>
        </p:nvSpPr>
        <p:spPr>
          <a:xfrm>
            <a:off x="4163144" y="3978106"/>
            <a:ext cx="346712" cy="3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91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obalAzure">
      <a:dk1>
        <a:srgbClr val="0063AF"/>
      </a:dk1>
      <a:lt1>
        <a:srgbClr val="FFFFFF"/>
      </a:lt1>
      <a:dk2>
        <a:srgbClr val="0070C0"/>
      </a:dk2>
      <a:lt2>
        <a:srgbClr val="ECEFF1"/>
      </a:lt2>
      <a:accent1>
        <a:srgbClr val="008AD7"/>
      </a:accent1>
      <a:accent2>
        <a:srgbClr val="0079BC"/>
      </a:accent2>
      <a:accent3>
        <a:srgbClr val="00517E"/>
      </a:accent3>
      <a:accent4>
        <a:srgbClr val="00639A"/>
      </a:accent4>
      <a:accent5>
        <a:srgbClr val="008FDE"/>
      </a:accent5>
      <a:accent6>
        <a:srgbClr val="01A4FF"/>
      </a:accent6>
      <a:hlink>
        <a:srgbClr val="65C8FF"/>
      </a:hlink>
      <a:folHlink>
        <a:srgbClr val="AFE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128</Paragraphs>
  <Slides>19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Gothic</vt:lpstr>
      <vt:lpstr>Arial</vt:lpstr>
      <vt:lpstr>Calibri</vt:lpstr>
      <vt:lpstr>Myanmar Text</vt:lpstr>
      <vt:lpstr>Roboto Light</vt:lpstr>
      <vt:lpstr>Rockwell Extra Bold</vt:lpstr>
      <vt:lpstr>Wingdings</vt:lpstr>
      <vt:lpstr>Office Theme</vt:lpstr>
      <vt:lpstr>PowerPoint Presentation</vt:lpstr>
      <vt:lpstr>IaC con Terraform… e Azure DevOps!</vt:lpstr>
      <vt:lpstr>Who I am</vt:lpstr>
      <vt:lpstr>What is IaC</vt:lpstr>
      <vt:lpstr>Why IaC?</vt:lpstr>
      <vt:lpstr>IaC as standard for Infrastructure Cloud Delivery</vt:lpstr>
      <vt:lpstr>Terraform</vt:lpstr>
      <vt:lpstr>IaC with Terraform</vt:lpstr>
      <vt:lpstr>Terraform Basic Concepts</vt:lpstr>
      <vt:lpstr>Terraform workflow</vt:lpstr>
      <vt:lpstr>PowerPoint Presentation</vt:lpstr>
      <vt:lpstr>What is DevOps?</vt:lpstr>
      <vt:lpstr>Introducing Azure DevOps</vt:lpstr>
      <vt:lpstr>IaC in a CI/CD Pipeline</vt:lpstr>
      <vt:lpstr>Build an Approval Workflow for IaC 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Cappello, Riccardo</cp:lastModifiedBy>
  <cp:revision>21</cp:revision>
  <dcterms:created xsi:type="dcterms:W3CDTF">2018-06-13T19:28:12Z</dcterms:created>
  <dcterms:modified xsi:type="dcterms:W3CDTF">2020-04-24T10:28:52Z</dcterms:modified>
</cp:coreProperties>
</file>