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08" r:id="rId3"/>
    <p:sldMasterId id="2147483672" r:id="rId4"/>
    <p:sldMasterId id="2147483684" r:id="rId5"/>
  </p:sldMasterIdLst>
  <p:notesMasterIdLst>
    <p:notesMasterId r:id="rId24"/>
  </p:notesMasterIdLst>
  <p:sldIdLst>
    <p:sldId id="256" r:id="rId6"/>
    <p:sldId id="258" r:id="rId7"/>
    <p:sldId id="265" r:id="rId8"/>
    <p:sldId id="266" r:id="rId9"/>
    <p:sldId id="264" r:id="rId10"/>
    <p:sldId id="3788" r:id="rId11"/>
    <p:sldId id="267" r:id="rId12"/>
    <p:sldId id="268" r:id="rId13"/>
    <p:sldId id="269" r:id="rId14"/>
    <p:sldId id="3789" r:id="rId15"/>
    <p:sldId id="3782" r:id="rId16"/>
    <p:sldId id="3785" r:id="rId17"/>
    <p:sldId id="858" r:id="rId18"/>
    <p:sldId id="853" r:id="rId19"/>
    <p:sldId id="3786" r:id="rId20"/>
    <p:sldId id="3790" r:id="rId21"/>
    <p:sldId id="3791" r:id="rId22"/>
    <p:sldId id="3792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742FA-F7CA-42D5-80E0-51E701DAC589}" v="211" dt="2020-06-11T06:42:51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92" autoAdjust="0"/>
  </p:normalViewPr>
  <p:slideViewPr>
    <p:cSldViewPr snapToGrid="0">
      <p:cViewPr varScale="1">
        <p:scale>
          <a:sx n="99" d="100"/>
          <a:sy n="99" d="100"/>
        </p:scale>
        <p:origin x="103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f2703dcca2bc319d" providerId="LiveId" clId="{610B0C6E-A672-4434-B8B8-6F6E878A9920}"/>
    <pc:docChg chg="undo custSel addSld delSld modSld sldOrd modMainMaster">
      <pc:chgData name="Luca Congiu" userId="f2703dcca2bc319d" providerId="LiveId" clId="{610B0C6E-A672-4434-B8B8-6F6E878A9920}" dt="2019-05-12T20:50:54.740" v="508" actId="403"/>
      <pc:docMkLst>
        <pc:docMk/>
      </pc:docMkLst>
      <pc:sldChg chg="addSp delSp modSp">
        <pc:chgData name="Luca Congiu" userId="f2703dcca2bc319d" providerId="LiveId" clId="{610B0C6E-A672-4434-B8B8-6F6E878A9920}" dt="2019-05-12T20:35:12.315" v="405"/>
        <pc:sldMkLst>
          <pc:docMk/>
          <pc:sldMk cId="4048011530" sldId="256"/>
        </pc:sldMkLst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2" creationId="{04B7CFD1-43A1-47D3-BA5F-8F71CD16E770}"/>
          </ac:spMkLst>
        </pc:spChg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3" creationId="{B317C056-6B5C-4CD8-836C-F6794498836D}"/>
          </ac:spMkLst>
        </pc:spChg>
        <pc:spChg chg="add mod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4" creationId="{85EEF748-57F5-4028-90F4-77E329679381}"/>
          </ac:spMkLst>
        </pc:spChg>
      </pc:sldChg>
      <pc:sldChg chg="modSp add">
        <pc:chgData name="Luca Congiu" userId="f2703dcca2bc319d" providerId="LiveId" clId="{610B0C6E-A672-4434-B8B8-6F6E878A9920}" dt="2019-05-12T20:35:35.975" v="414" actId="20577"/>
        <pc:sldMkLst>
          <pc:docMk/>
          <pc:sldMk cId="1647802638" sldId="257"/>
        </pc:sldMkLst>
        <pc:spChg chg="mod">
          <ac:chgData name="Luca Congiu" userId="f2703dcca2bc319d" providerId="LiveId" clId="{610B0C6E-A672-4434-B8B8-6F6E878A9920}" dt="2019-05-12T20:35:35.975" v="414" actId="20577"/>
          <ac:spMkLst>
            <pc:docMk/>
            <pc:sldMk cId="1647802638" sldId="257"/>
            <ac:spMk id="2" creationId="{82954598-C7EE-48F7-8E78-20DDDB3A7401}"/>
          </ac:spMkLst>
        </pc:spChg>
      </pc:sldChg>
      <pc:sldChg chg="add ord">
        <pc:chgData name="Luca Congiu" userId="f2703dcca2bc319d" providerId="LiveId" clId="{610B0C6E-A672-4434-B8B8-6F6E878A9920}" dt="2019-05-12T20:35:47.465" v="416"/>
        <pc:sldMkLst>
          <pc:docMk/>
          <pc:sldMk cId="1221883348" sldId="258"/>
        </pc:sldMkLst>
      </pc:sldChg>
      <pc:sldChg chg="addSp delSp modSp add">
        <pc:chgData name="Luca Congiu" userId="f2703dcca2bc319d" providerId="LiveId" clId="{610B0C6E-A672-4434-B8B8-6F6E878A9920}" dt="2019-05-12T20:42:32.044" v="466" actId="27636"/>
        <pc:sldMkLst>
          <pc:docMk/>
          <pc:sldMk cId="909185628" sldId="259"/>
        </pc:sldMkLst>
        <pc:spChg chg="del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2" creationId="{D9007A72-A744-4C3A-92BD-45D61D27075E}"/>
          </ac:spMkLst>
        </pc:spChg>
        <pc:spChg chg="del mod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3" creationId="{B2294BB5-B1FB-44F3-943D-34D4D57B882E}"/>
          </ac:spMkLst>
        </pc:spChg>
        <pc:spChg chg="add del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4" creationId="{C627D837-5630-4B66-8663-204481529053}"/>
          </ac:spMkLst>
        </pc:spChg>
        <pc:spChg chg="add mod">
          <ac:chgData name="Luca Congiu" userId="f2703dcca2bc319d" providerId="LiveId" clId="{610B0C6E-A672-4434-B8B8-6F6E878A9920}" dt="2019-05-12T20:42:32.044" v="466" actId="27636"/>
          <ac:spMkLst>
            <pc:docMk/>
            <pc:sldMk cId="909185628" sldId="259"/>
            <ac:spMk id="5" creationId="{8CAE0EFC-B7FF-4C7D-BF02-BDDAEA8577D3}"/>
          </ac:spMkLst>
        </pc:spChg>
        <pc:spChg chg="add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6" creationId="{2473D9E2-DEFE-412D-9A18-924B8EECBE47}"/>
          </ac:spMkLst>
        </pc:spChg>
      </pc:sldChg>
      <pc:sldChg chg="modSp add">
        <pc:chgData name="Luca Congiu" userId="f2703dcca2bc319d" providerId="LiveId" clId="{610B0C6E-A672-4434-B8B8-6F6E878A9920}" dt="2019-05-12T20:42:48.256" v="468" actId="27636"/>
        <pc:sldMkLst>
          <pc:docMk/>
          <pc:sldMk cId="3417245344" sldId="260"/>
        </pc:sldMkLst>
        <pc:spChg chg="mod">
          <ac:chgData name="Luca Congiu" userId="f2703dcca2bc319d" providerId="LiveId" clId="{610B0C6E-A672-4434-B8B8-6F6E878A9920}" dt="2019-05-12T20:42:48.256" v="468" actId="27636"/>
          <ac:spMkLst>
            <pc:docMk/>
            <pc:sldMk cId="3417245344" sldId="260"/>
            <ac:spMk id="2" creationId="{E930828C-9A30-4F4F-9B1D-41435CCCA054}"/>
          </ac:spMkLst>
        </pc:spChg>
      </pc:sldChg>
      <pc:sldChg chg="modSp add">
        <pc:chgData name="Luca Congiu" userId="f2703dcca2bc319d" providerId="LiveId" clId="{610B0C6E-A672-4434-B8B8-6F6E878A9920}" dt="2019-05-12T20:42:59.876" v="470" actId="27636"/>
        <pc:sldMkLst>
          <pc:docMk/>
          <pc:sldMk cId="3575452940" sldId="261"/>
        </pc:sldMkLst>
        <pc:spChg chg="mod">
          <ac:chgData name="Luca Congiu" userId="f2703dcca2bc319d" providerId="LiveId" clId="{610B0C6E-A672-4434-B8B8-6F6E878A9920}" dt="2019-05-12T20:42:59.876" v="470" actId="27636"/>
          <ac:spMkLst>
            <pc:docMk/>
            <pc:sldMk cId="3575452940" sldId="261"/>
            <ac:spMk id="2" creationId="{0E689928-B287-4F6F-9288-1DE7ADE2F318}"/>
          </ac:spMkLst>
        </pc:spChg>
      </pc:sldChg>
      <pc:sldChg chg="add">
        <pc:chgData name="Luca Congiu" userId="f2703dcca2bc319d" providerId="LiveId" clId="{610B0C6E-A672-4434-B8B8-6F6E878A9920}" dt="2019-05-12T20:43:06.430" v="471"/>
        <pc:sldMkLst>
          <pc:docMk/>
          <pc:sldMk cId="1505138080" sldId="262"/>
        </pc:sldMkLst>
      </pc:sldChg>
      <pc:sldChg chg="modSp add ord">
        <pc:chgData name="Luca Congiu" userId="f2703dcca2bc319d" providerId="LiveId" clId="{610B0C6E-A672-4434-B8B8-6F6E878A9920}" dt="2019-05-12T20:50:54.740" v="508" actId="403"/>
        <pc:sldMkLst>
          <pc:docMk/>
          <pc:sldMk cId="1356531702" sldId="263"/>
        </pc:sldMkLst>
        <pc:spChg chg="mod">
          <ac:chgData name="Luca Congiu" userId="f2703dcca2bc319d" providerId="LiveId" clId="{610B0C6E-A672-4434-B8B8-6F6E878A9920}" dt="2019-05-12T20:50:54.740" v="508" actId="403"/>
          <ac:spMkLst>
            <pc:docMk/>
            <pc:sldMk cId="1356531702" sldId="263"/>
            <ac:spMk id="6" creationId="{2473D9E2-DEFE-412D-9A18-924B8EECBE47}"/>
          </ac:spMkLst>
        </pc:spChg>
      </pc:sldChg>
      <pc:sldChg chg="addSp delSp modSp add del ord">
        <pc:chgData name="Luca Congiu" userId="f2703dcca2bc319d" providerId="LiveId" clId="{610B0C6E-A672-4434-B8B8-6F6E878A9920}" dt="2019-05-12T20:50:12.494" v="480" actId="2696"/>
        <pc:sldMkLst>
          <pc:docMk/>
          <pc:sldMk cId="2497886224" sldId="263"/>
        </pc:sldMkLst>
        <pc:spChg chg="del mod">
          <ac:chgData name="Luca Congiu" userId="f2703dcca2bc319d" providerId="LiveId" clId="{610B0C6E-A672-4434-B8B8-6F6E878A9920}" dt="2019-05-12T20:43:57.097" v="477"/>
          <ac:spMkLst>
            <pc:docMk/>
            <pc:sldMk cId="2497886224" sldId="263"/>
            <ac:spMk id="2" creationId="{C74BB7E7-3B6C-4FC3-BFB2-D4A7AF1E8813}"/>
          </ac:spMkLst>
        </pc:spChg>
        <pc:spChg chg="add mod">
          <ac:chgData name="Luca Congiu" userId="f2703dcca2bc319d" providerId="LiveId" clId="{610B0C6E-A672-4434-B8B8-6F6E878A9920}" dt="2019-05-12T20:43:57.194" v="478" actId="27636"/>
          <ac:spMkLst>
            <pc:docMk/>
            <pc:sldMk cId="2497886224" sldId="263"/>
            <ac:spMk id="3" creationId="{27B116DE-9A0F-498E-9F62-69E807C19D0E}"/>
          </ac:spMkLst>
        </pc:spChg>
      </pc:sldChg>
      <pc:sldMasterChg chg="delSldLayout modSldLayout">
        <pc:chgData name="Luca Congiu" userId="f2703dcca2bc319d" providerId="LiveId" clId="{610B0C6E-A672-4434-B8B8-6F6E878A9920}" dt="2019-05-12T19:56:06.415" v="8" actId="2696"/>
        <pc:sldMasterMkLst>
          <pc:docMk/>
          <pc:sldMasterMk cId="3482103089" sldId="2147483648"/>
        </pc:sldMasterMkLst>
        <pc:sldLayoutChg chg="addSp modSp del">
          <pc:chgData name="Luca Congiu" userId="f2703dcca2bc319d" providerId="LiveId" clId="{610B0C6E-A672-4434-B8B8-6F6E878A9920}" dt="2019-05-12T19:56:06.415" v="8" actId="2696"/>
          <pc:sldLayoutMkLst>
            <pc:docMk/>
            <pc:sldMasterMk cId="3482103089" sldId="2147483648"/>
            <pc:sldLayoutMk cId="2812497473" sldId="2147483684"/>
          </pc:sldLayoutMkLst>
          <pc:spChg chg="mod">
            <ac:chgData name="Luca Congiu" userId="f2703dcca2bc319d" providerId="LiveId" clId="{610B0C6E-A672-4434-B8B8-6F6E878A9920}" dt="2019-05-12T19:54:41.107" v="1" actId="14100"/>
            <ac:spMkLst>
              <pc:docMk/>
              <pc:sldMasterMk cId="3482103089" sldId="2147483648"/>
              <pc:sldLayoutMk cId="2812497473" sldId="2147483684"/>
              <ac:spMk id="2" creationId="{033F49EB-E3B3-420C-BF7F-F7F7E528EA54}"/>
            </ac:spMkLst>
          </pc:spChg>
          <pc:spChg chg="add mod ord">
            <ac:chgData name="Luca Congiu" userId="f2703dcca2bc319d" providerId="LiveId" clId="{610B0C6E-A672-4434-B8B8-6F6E878A9920}" dt="2019-05-12T19:55:33.385" v="7" actId="14100"/>
            <ac:spMkLst>
              <pc:docMk/>
              <pc:sldMasterMk cId="3482103089" sldId="2147483648"/>
              <pc:sldLayoutMk cId="2812497473" sldId="2147483684"/>
              <ac:spMk id="5" creationId="{B40AA86A-0A6B-44BE-845E-F75C777603F4}"/>
            </ac:spMkLst>
          </pc:spChg>
        </pc:sldLayoutChg>
      </pc:sldMasterChg>
      <pc:sldMasterChg chg="modSldLayout">
        <pc:chgData name="Luca Congiu" userId="f2703dcca2bc319d" providerId="LiveId" clId="{610B0C6E-A672-4434-B8B8-6F6E878A9920}" dt="2019-05-12T20:33:24.533" v="397" actId="122"/>
        <pc:sldMasterMkLst>
          <pc:docMk/>
          <pc:sldMasterMk cId="3523896855" sldId="2147483672"/>
        </pc:sldMasterMkLst>
        <pc:sldLayoutChg chg="modSp">
          <pc:chgData name="Luca Congiu" userId="f2703dcca2bc319d" providerId="LiveId" clId="{610B0C6E-A672-4434-B8B8-6F6E878A9920}" dt="2019-05-12T20:11:08.482" v="161" actId="14100"/>
          <pc:sldLayoutMkLst>
            <pc:docMk/>
            <pc:sldMasterMk cId="3523896855" sldId="2147483672"/>
            <pc:sldLayoutMk cId="2723520173" sldId="2147483678"/>
          </pc:sldLayoutMkLst>
          <pc:spChg chg="mod">
            <ac:chgData name="Luca Congiu" userId="f2703dcca2bc319d" providerId="LiveId" clId="{610B0C6E-A672-4434-B8B8-6F6E878A9920}" dt="2019-05-12T20:11:08.482" v="161" actId="14100"/>
            <ac:spMkLst>
              <pc:docMk/>
              <pc:sldMasterMk cId="3523896855" sldId="2147483672"/>
              <pc:sldLayoutMk cId="2723520173" sldId="2147483678"/>
              <ac:spMk id="5" creationId="{5F8448A6-BA0D-48F5-901B-CA9C0E8926F6}"/>
            </ac:spMkLst>
          </pc:spChg>
        </pc:sldLayoutChg>
        <pc:sldLayoutChg chg="addSp modSp setBg">
          <pc:chgData name="Luca Congiu" userId="f2703dcca2bc319d" providerId="LiveId" clId="{610B0C6E-A672-4434-B8B8-6F6E878A9920}" dt="2019-05-12T20:33:24.533" v="397" actId="122"/>
          <pc:sldLayoutMkLst>
            <pc:docMk/>
            <pc:sldMasterMk cId="3523896855" sldId="2147483672"/>
            <pc:sldLayoutMk cId="1986377511" sldId="2147483706"/>
          </pc:sldLayoutMkLst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33:24.533" v="397" actId="122"/>
            <ac:spMkLst>
              <pc:docMk/>
              <pc:sldMasterMk cId="3523896855" sldId="2147483672"/>
              <pc:sldLayoutMk cId="1986377511" sldId="2147483706"/>
              <ac:spMk id="6" creationId="{C7F748ED-3297-4773-9955-327DA3AD0B33}"/>
            </ac:spMkLst>
          </pc:spChg>
          <pc:picChg chg="add mod">
            <ac:chgData name="Luca Congiu" userId="f2703dcca2bc319d" providerId="LiveId" clId="{610B0C6E-A672-4434-B8B8-6F6E878A9920}" dt="2019-05-12T20:25:27.825" v="342" actId="14100"/>
            <ac:picMkLst>
              <pc:docMk/>
              <pc:sldMasterMk cId="3523896855" sldId="2147483672"/>
              <pc:sldLayoutMk cId="1986377511" sldId="2147483706"/>
              <ac:picMk id="5" creationId="{722A8524-7FE9-45F2-ADA9-A2F63D65BDF5}"/>
            </ac:picMkLst>
          </pc:picChg>
          <pc:picChg chg="add mod">
            <ac:chgData name="Luca Congiu" userId="f2703dcca2bc319d" providerId="LiveId" clId="{610B0C6E-A672-4434-B8B8-6F6E878A9920}" dt="2019-05-12T20:25:59.563" v="346" actId="1076"/>
            <ac:picMkLst>
              <pc:docMk/>
              <pc:sldMasterMk cId="3523896855" sldId="2147483672"/>
              <pc:sldLayoutMk cId="1986377511" sldId="2147483706"/>
              <ac:picMk id="7" creationId="{E06A4069-F726-4503-98B9-94A133FC05FE}"/>
            </ac:picMkLst>
          </pc:picChg>
        </pc:sldLayoutChg>
      </pc:sldMasterChg>
      <pc:sldMasterChg chg="addSp modSp">
        <pc:chgData name="Luca Congiu" userId="f2703dcca2bc319d" providerId="LiveId" clId="{610B0C6E-A672-4434-B8B8-6F6E878A9920}" dt="2019-05-12T19:53:44.186" v="0"/>
        <pc:sldMasterMkLst>
          <pc:docMk/>
          <pc:sldMasterMk cId="146179455" sldId="2147483684"/>
        </pc:sldMasterMkLst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2" creationId="{1C4FD839-9547-4F27-93B1-F58276595708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3" creationId="{2CDC860E-B4E3-4E56-AC0C-46DAC0BDE710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4" creationId="{77B7CD2E-1EB6-4FF7-815D-0C92DD35EF01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5" creationId="{9A9BA7B1-12CD-4EA5-B23F-B1DEF897D66C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6" creationId="{D8A6DF5A-DDA1-4E38-8B79-AABE81F62C92}"/>
          </ac:spMkLst>
        </pc:spChg>
      </pc:sldMasterChg>
      <pc:sldMasterChg chg="addSp delSp modSp setBg delSldLayout modSldLayout">
        <pc:chgData name="Luca Congiu" userId="f2703dcca2bc319d" providerId="LiveId" clId="{610B0C6E-A672-4434-B8B8-6F6E878A9920}" dt="2019-05-12T20:34:27.077" v="404" actId="20577"/>
        <pc:sldMasterMkLst>
          <pc:docMk/>
          <pc:sldMasterMk cId="1506542201" sldId="2147483684"/>
        </pc:sldMasterMkLst>
        <pc:spChg chg="add del mod">
          <ac:chgData name="Luca Congiu" userId="f2703dcca2bc319d" providerId="LiveId" clId="{610B0C6E-A672-4434-B8B8-6F6E878A9920}" dt="2019-05-12T19:56:44.950" v="11" actId="478"/>
          <ac:spMkLst>
            <pc:docMk/>
            <pc:sldMasterMk cId="1506542201" sldId="2147483684"/>
            <ac:spMk id="2" creationId="{30E91237-7D01-4FEE-918B-216F91890AB8}"/>
          </ac:spMkLst>
        </pc:spChg>
        <pc:spChg chg="add del mod">
          <ac:chgData name="Luca Congiu" userId="f2703dcca2bc319d" providerId="LiveId" clId="{610B0C6E-A672-4434-B8B8-6F6E878A9920}" dt="2019-05-12T19:56:47.273" v="12" actId="478"/>
          <ac:spMkLst>
            <pc:docMk/>
            <pc:sldMasterMk cId="1506542201" sldId="2147483684"/>
            <ac:spMk id="3" creationId="{B97FF2B5-D3DC-4812-8E96-D9FF4444C60B}"/>
          </ac:spMkLst>
        </pc:spChg>
        <pc:spChg chg="add del mod">
          <ac:chgData name="Luca Congiu" userId="f2703dcca2bc319d" providerId="LiveId" clId="{610B0C6E-A672-4434-B8B8-6F6E878A9920}" dt="2019-05-12T19:56:58.349" v="15" actId="478"/>
          <ac:spMkLst>
            <pc:docMk/>
            <pc:sldMasterMk cId="1506542201" sldId="2147483684"/>
            <ac:spMk id="4" creationId="{C0896F77-E83B-4199-9334-B42AEE05905E}"/>
          </ac:spMkLst>
        </pc:spChg>
        <pc:spChg chg="add del mod">
          <ac:chgData name="Luca Congiu" userId="f2703dcca2bc319d" providerId="LiveId" clId="{610B0C6E-A672-4434-B8B8-6F6E878A9920}" dt="2019-05-12T19:56:55.658" v="14" actId="478"/>
          <ac:spMkLst>
            <pc:docMk/>
            <pc:sldMasterMk cId="1506542201" sldId="2147483684"/>
            <ac:spMk id="5" creationId="{724444EF-F93C-483E-B970-9481EA796E68}"/>
          </ac:spMkLst>
        </pc:spChg>
        <pc:spChg chg="add del mod">
          <ac:chgData name="Luca Congiu" userId="f2703dcca2bc319d" providerId="LiveId" clId="{610B0C6E-A672-4434-B8B8-6F6E878A9920}" dt="2019-05-12T19:56:53.517" v="13" actId="478"/>
          <ac:spMkLst>
            <pc:docMk/>
            <pc:sldMasterMk cId="1506542201" sldId="2147483684"/>
            <ac:spMk id="6" creationId="{5639F352-875C-4671-A8DA-002ED21874D8}"/>
          </ac:spMkLst>
        </pc:spChg>
        <pc:picChg chg="add">
          <ac:chgData name="Luca Congiu" userId="f2703dcca2bc319d" providerId="LiveId" clId="{610B0C6E-A672-4434-B8B8-6F6E878A9920}" dt="2019-05-12T19:57:24.146" v="16"/>
          <ac:picMkLst>
            <pc:docMk/>
            <pc:sldMasterMk cId="1506542201" sldId="2147483684"/>
            <ac:picMk id="7" creationId="{8FA54CC7-9A7A-4045-B6C3-58856AE6AEB3}"/>
          </ac:picMkLst>
        </pc:picChg>
        <pc:sldLayoutChg chg="addSp delSp modSp setBg">
          <pc:chgData name="Luca Congiu" userId="f2703dcca2bc319d" providerId="LiveId" clId="{610B0C6E-A672-4434-B8B8-6F6E878A9920}" dt="2019-05-12T20:20:59.237" v="294" actId="20577"/>
          <pc:sldLayoutMkLst>
            <pc:docMk/>
            <pc:sldMasterMk cId="1506542201" sldId="2147483684"/>
            <pc:sldLayoutMk cId="3455647092" sldId="2147483685"/>
          </pc:sldLayoutMkLst>
          <pc:spChg chg="del">
            <ac:chgData name="Luca Congiu" userId="f2703dcca2bc319d" providerId="LiveId" clId="{610B0C6E-A672-4434-B8B8-6F6E878A9920}" dt="2019-05-12T19:57:49.573" v="17" actId="478"/>
            <ac:spMkLst>
              <pc:docMk/>
              <pc:sldMasterMk cId="1506542201" sldId="2147483684"/>
              <pc:sldLayoutMk cId="3455647092" sldId="2147483685"/>
              <ac:spMk id="2" creationId="{2198ABFB-A721-47F0-A58F-9C11EB3FBC6C}"/>
            </ac:spMkLst>
          </pc:spChg>
          <pc:spChg chg="del">
            <ac:chgData name="Luca Congiu" userId="f2703dcca2bc319d" providerId="LiveId" clId="{610B0C6E-A672-4434-B8B8-6F6E878A9920}" dt="2019-05-12T19:57:51.081" v="18" actId="478"/>
            <ac:spMkLst>
              <pc:docMk/>
              <pc:sldMasterMk cId="1506542201" sldId="2147483684"/>
              <pc:sldLayoutMk cId="3455647092" sldId="2147483685"/>
              <ac:spMk id="3" creationId="{77013DC8-8129-49F1-89B4-84A30A01CAF5}"/>
            </ac:spMkLst>
          </pc:spChg>
          <pc:spChg chg="del">
            <ac:chgData name="Luca Congiu" userId="f2703dcca2bc319d" providerId="LiveId" clId="{610B0C6E-A672-4434-B8B8-6F6E878A9920}" dt="2019-05-12T19:57:57.050" v="21" actId="478"/>
            <ac:spMkLst>
              <pc:docMk/>
              <pc:sldMasterMk cId="1506542201" sldId="2147483684"/>
              <pc:sldLayoutMk cId="3455647092" sldId="2147483685"/>
              <ac:spMk id="4" creationId="{481D1B69-5097-43A4-AC77-9965E2F2668F}"/>
            </ac:spMkLst>
          </pc:spChg>
          <pc:spChg chg="del">
            <ac:chgData name="Luca Congiu" userId="f2703dcca2bc319d" providerId="LiveId" clId="{610B0C6E-A672-4434-B8B8-6F6E878A9920}" dt="2019-05-12T19:57:52.932" v="19" actId="478"/>
            <ac:spMkLst>
              <pc:docMk/>
              <pc:sldMasterMk cId="1506542201" sldId="2147483684"/>
              <pc:sldLayoutMk cId="3455647092" sldId="2147483685"/>
              <ac:spMk id="5" creationId="{136BDBA8-F776-40F9-AF9E-115F4C6CC561}"/>
            </ac:spMkLst>
          </pc:spChg>
          <pc:spChg chg="del">
            <ac:chgData name="Luca Congiu" userId="f2703dcca2bc319d" providerId="LiveId" clId="{610B0C6E-A672-4434-B8B8-6F6E878A9920}" dt="2019-05-12T19:57:55.619" v="20" actId="478"/>
            <ac:spMkLst>
              <pc:docMk/>
              <pc:sldMasterMk cId="1506542201" sldId="2147483684"/>
              <pc:sldLayoutMk cId="3455647092" sldId="2147483685"/>
              <ac:spMk id="6" creationId="{776547F8-490E-4CC7-918D-A463817673FC}"/>
            </ac:spMkLst>
          </pc:spChg>
          <pc:spChg chg="add del mod">
            <ac:chgData name="Luca Congiu" userId="f2703dcca2bc319d" providerId="LiveId" clId="{610B0C6E-A672-4434-B8B8-6F6E878A9920}" dt="2019-05-12T20:05:52.499" v="102" actId="478"/>
            <ac:spMkLst>
              <pc:docMk/>
              <pc:sldMasterMk cId="1506542201" sldId="2147483684"/>
              <pc:sldLayoutMk cId="3455647092" sldId="2147483685"/>
              <ac:spMk id="7" creationId="{2187FA74-BB0F-49CA-A786-880E28617F6E}"/>
            </ac:spMkLst>
          </pc:spChg>
          <pc:spChg chg="add del mod">
            <ac:chgData name="Luca Congiu" userId="f2703dcca2bc319d" providerId="LiveId" clId="{610B0C6E-A672-4434-B8B8-6F6E878A9920}" dt="2019-05-12T20:06:28.876" v="107" actId="1076"/>
            <ac:spMkLst>
              <pc:docMk/>
              <pc:sldMasterMk cId="1506542201" sldId="2147483684"/>
              <pc:sldLayoutMk cId="3455647092" sldId="2147483685"/>
              <ac:spMk id="8" creationId="{1B3740AF-E675-42BE-A189-ABCECA1A81AE}"/>
            </ac:spMkLst>
          </pc:spChg>
          <pc:spChg chg="add del mod">
            <ac:chgData name="Luca Congiu" userId="f2703dcca2bc319d" providerId="LiveId" clId="{610B0C6E-A672-4434-B8B8-6F6E878A9920}" dt="2019-05-12T20:05:48.288" v="101" actId="478"/>
            <ac:spMkLst>
              <pc:docMk/>
              <pc:sldMasterMk cId="1506542201" sldId="2147483684"/>
              <pc:sldLayoutMk cId="3455647092" sldId="2147483685"/>
              <ac:spMk id="9" creationId="{83D31708-A1D3-4D43-8745-EE8F0B384792}"/>
            </ac:spMkLst>
          </pc:spChg>
          <pc:spChg chg="add mod">
            <ac:chgData name="Luca Congiu" userId="f2703dcca2bc319d" providerId="LiveId" clId="{610B0C6E-A672-4434-B8B8-6F6E878A9920}" dt="2019-05-12T20:20:59.237" v="294" actId="20577"/>
            <ac:spMkLst>
              <pc:docMk/>
              <pc:sldMasterMk cId="1506542201" sldId="2147483684"/>
              <pc:sldLayoutMk cId="3455647092" sldId="2147483685"/>
              <ac:spMk id="10" creationId="{51E6DB1A-82C4-4D31-BAD7-53B0226442FB}"/>
            </ac:spMkLst>
          </pc:spChg>
          <pc:spChg chg="add mod">
            <ac:chgData name="Luca Congiu" userId="f2703dcca2bc319d" providerId="LiveId" clId="{610B0C6E-A672-4434-B8B8-6F6E878A9920}" dt="2019-05-12T20:06:25.621" v="106" actId="1076"/>
            <ac:spMkLst>
              <pc:docMk/>
              <pc:sldMasterMk cId="1506542201" sldId="2147483684"/>
              <pc:sldLayoutMk cId="3455647092" sldId="2147483685"/>
              <ac:spMk id="11" creationId="{9024054E-FC58-4A9F-88D6-B1508DD55DBB}"/>
            </ac:spMkLst>
          </pc:spChg>
          <pc:spChg chg="add mod">
            <ac:chgData name="Luca Congiu" userId="f2703dcca2bc319d" providerId="LiveId" clId="{610B0C6E-A672-4434-B8B8-6F6E878A9920}" dt="2019-05-12T20:07:09.526" v="131" actId="1076"/>
            <ac:spMkLst>
              <pc:docMk/>
              <pc:sldMasterMk cId="1506542201" sldId="2147483684"/>
              <pc:sldLayoutMk cId="3455647092" sldId="2147483685"/>
              <ac:spMk id="12" creationId="{9E73A9E7-9566-4807-80F0-C8A8ACDB8D9B}"/>
            </ac:spMkLst>
          </pc:spChg>
        </pc:sldLayoutChg>
        <pc:sldLayoutChg chg="del">
          <pc:chgData name="Luca Congiu" userId="f2703dcca2bc319d" providerId="LiveId" clId="{610B0C6E-A672-4434-B8B8-6F6E878A9920}" dt="2019-05-12T20:12:00.895" v="172" actId="2696"/>
          <pc:sldLayoutMkLst>
            <pc:docMk/>
            <pc:sldMasterMk cId="1506542201" sldId="2147483684"/>
            <pc:sldLayoutMk cId="3394690519" sldId="2147483686"/>
          </pc:sldLayoutMkLst>
        </pc:sldLayoutChg>
        <pc:sldLayoutChg chg="del">
          <pc:chgData name="Luca Congiu" userId="f2703dcca2bc319d" providerId="LiveId" clId="{610B0C6E-A672-4434-B8B8-6F6E878A9920}" dt="2019-05-12T20:12:00.917" v="173" actId="2696"/>
          <pc:sldLayoutMkLst>
            <pc:docMk/>
            <pc:sldMasterMk cId="1506542201" sldId="2147483684"/>
            <pc:sldLayoutMk cId="1390867019" sldId="2147483687"/>
          </pc:sldLayoutMkLst>
        </pc:sldLayoutChg>
        <pc:sldLayoutChg chg="del">
          <pc:chgData name="Luca Congiu" userId="f2703dcca2bc319d" providerId="LiveId" clId="{610B0C6E-A672-4434-B8B8-6F6E878A9920}" dt="2019-05-12T20:12:00.945" v="174" actId="2696"/>
          <pc:sldLayoutMkLst>
            <pc:docMk/>
            <pc:sldMasterMk cId="1506542201" sldId="2147483684"/>
            <pc:sldLayoutMk cId="3560992505" sldId="2147483688"/>
          </pc:sldLayoutMkLst>
        </pc:sldLayoutChg>
        <pc:sldLayoutChg chg="del">
          <pc:chgData name="Luca Congiu" userId="f2703dcca2bc319d" providerId="LiveId" clId="{610B0C6E-A672-4434-B8B8-6F6E878A9920}" dt="2019-05-12T20:12:00.958" v="175" actId="2696"/>
          <pc:sldLayoutMkLst>
            <pc:docMk/>
            <pc:sldMasterMk cId="1506542201" sldId="2147483684"/>
            <pc:sldLayoutMk cId="43078855" sldId="2147483689"/>
          </pc:sldLayoutMkLst>
        </pc:sldLayoutChg>
        <pc:sldLayoutChg chg="del">
          <pc:chgData name="Luca Congiu" userId="f2703dcca2bc319d" providerId="LiveId" clId="{610B0C6E-A672-4434-B8B8-6F6E878A9920}" dt="2019-05-12T20:12:00.970" v="176" actId="2696"/>
          <pc:sldLayoutMkLst>
            <pc:docMk/>
            <pc:sldMasterMk cId="1506542201" sldId="2147483684"/>
            <pc:sldLayoutMk cId="4106643079" sldId="2147483690"/>
          </pc:sldLayoutMkLst>
        </pc:sldLayoutChg>
        <pc:sldLayoutChg chg="del">
          <pc:chgData name="Luca Congiu" userId="f2703dcca2bc319d" providerId="LiveId" clId="{610B0C6E-A672-4434-B8B8-6F6E878A9920}" dt="2019-05-12T20:12:00.990" v="177" actId="2696"/>
          <pc:sldLayoutMkLst>
            <pc:docMk/>
            <pc:sldMasterMk cId="1506542201" sldId="2147483684"/>
            <pc:sldLayoutMk cId="134127915" sldId="2147483691"/>
          </pc:sldLayoutMkLst>
        </pc:sldLayoutChg>
        <pc:sldLayoutChg chg="del">
          <pc:chgData name="Luca Congiu" userId="f2703dcca2bc319d" providerId="LiveId" clId="{610B0C6E-A672-4434-B8B8-6F6E878A9920}" dt="2019-05-12T20:12:01.005" v="178" actId="2696"/>
          <pc:sldLayoutMkLst>
            <pc:docMk/>
            <pc:sldMasterMk cId="1506542201" sldId="2147483684"/>
            <pc:sldLayoutMk cId="547859669" sldId="2147483692"/>
          </pc:sldLayoutMkLst>
        </pc:sldLayoutChg>
        <pc:sldLayoutChg chg="del">
          <pc:chgData name="Luca Congiu" userId="f2703dcca2bc319d" providerId="LiveId" clId="{610B0C6E-A672-4434-B8B8-6F6E878A9920}" dt="2019-05-12T20:12:01.022" v="179" actId="2696"/>
          <pc:sldLayoutMkLst>
            <pc:docMk/>
            <pc:sldMasterMk cId="1506542201" sldId="2147483684"/>
            <pc:sldLayoutMk cId="2537510272" sldId="2147483693"/>
          </pc:sldLayoutMkLst>
        </pc:sldLayoutChg>
        <pc:sldLayoutChg chg="del">
          <pc:chgData name="Luca Congiu" userId="f2703dcca2bc319d" providerId="LiveId" clId="{610B0C6E-A672-4434-B8B8-6F6E878A9920}" dt="2019-05-12T20:12:01.040" v="180" actId="2696"/>
          <pc:sldLayoutMkLst>
            <pc:docMk/>
            <pc:sldMasterMk cId="1506542201" sldId="2147483684"/>
            <pc:sldLayoutMk cId="953794367" sldId="2147483694"/>
          </pc:sldLayoutMkLst>
        </pc:sldLayoutChg>
        <pc:sldLayoutChg chg="del">
          <pc:chgData name="Luca Congiu" userId="f2703dcca2bc319d" providerId="LiveId" clId="{610B0C6E-A672-4434-B8B8-6F6E878A9920}" dt="2019-05-12T20:12:01.046" v="181" actId="2696"/>
          <pc:sldLayoutMkLst>
            <pc:docMk/>
            <pc:sldMasterMk cId="1506542201" sldId="2147483684"/>
            <pc:sldLayoutMk cId="3304313267" sldId="2147483695"/>
          </pc:sldLayoutMkLst>
        </pc:sldLayoutChg>
        <pc:sldLayoutChg chg="addSp delSp modSp">
          <pc:chgData name="Luca Congiu" userId="f2703dcca2bc319d" providerId="LiveId" clId="{610B0C6E-A672-4434-B8B8-6F6E878A9920}" dt="2019-05-12T20:03:32.178" v="80" actId="1076"/>
          <pc:sldLayoutMkLst>
            <pc:docMk/>
            <pc:sldMasterMk cId="1506542201" sldId="2147483684"/>
            <pc:sldLayoutMk cId="3811772887" sldId="2147483696"/>
          </pc:sldLayoutMkLst>
          <pc:spChg chg="del">
            <ac:chgData name="Luca Congiu" userId="f2703dcca2bc319d" providerId="LiveId" clId="{610B0C6E-A672-4434-B8B8-6F6E878A9920}" dt="2019-05-12T20:02:45.929" v="75" actId="478"/>
            <ac:spMkLst>
              <pc:docMk/>
              <pc:sldMasterMk cId="1506542201" sldId="2147483684"/>
              <pc:sldLayoutMk cId="3811772887" sldId="2147483696"/>
              <ac:spMk id="2" creationId="{85261A4A-0804-4D7D-BD4F-26BDA50A7076}"/>
            </ac:spMkLst>
          </pc:spChg>
          <pc:picChg chg="add mod">
            <ac:chgData name="Luca Congiu" userId="f2703dcca2bc319d" providerId="LiveId" clId="{610B0C6E-A672-4434-B8B8-6F6E878A9920}" dt="2019-05-12T20:03:32.178" v="80" actId="1076"/>
            <ac:picMkLst>
              <pc:docMk/>
              <pc:sldMasterMk cId="1506542201" sldId="2147483684"/>
              <pc:sldLayoutMk cId="3811772887" sldId="2147483696"/>
              <ac:picMk id="4" creationId="{8B9FD137-DF97-44EB-B021-B781A4B2F56D}"/>
            </ac:picMkLst>
          </pc:picChg>
        </pc:sldLayoutChg>
        <pc:sldLayoutChg chg="addSp modSp">
          <pc:chgData name="Luca Congiu" userId="f2703dcca2bc319d" providerId="LiveId" clId="{610B0C6E-A672-4434-B8B8-6F6E878A9920}" dt="2019-05-12T20:13:17.744" v="193" actId="1076"/>
          <pc:sldLayoutMkLst>
            <pc:docMk/>
            <pc:sldMasterMk cId="1506542201" sldId="2147483684"/>
            <pc:sldLayoutMk cId="798812372" sldId="2147483697"/>
          </pc:sldLayoutMkLst>
          <pc:spChg chg="add mod">
            <ac:chgData name="Luca Congiu" userId="f2703dcca2bc319d" providerId="LiveId" clId="{610B0C6E-A672-4434-B8B8-6F6E878A9920}" dt="2019-05-12T20:08:45.794" v="142" actId="1076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  <pc:spChg chg="add mod">
            <ac:chgData name="Luca Congiu" userId="f2703dcca2bc319d" providerId="LiveId" clId="{610B0C6E-A672-4434-B8B8-6F6E878A9920}" dt="2019-05-12T20:13:17.744" v="193" actId="1076"/>
            <ac:spMkLst>
              <pc:docMk/>
              <pc:sldMasterMk cId="1506542201" sldId="2147483684"/>
              <pc:sldLayoutMk cId="798812372" sldId="2147483697"/>
              <ac:spMk id="5" creationId="{87C983A3-DC74-4C7F-BA9E-8FD9BACC7845}"/>
            </ac:spMkLst>
          </pc:spChg>
          <pc:spChg chg="add mod ord">
            <ac:chgData name="Luca Congiu" userId="f2703dcca2bc319d" providerId="LiveId" clId="{610B0C6E-A672-4434-B8B8-6F6E878A9920}" dt="2019-05-12T20:08:41.196" v="141" actId="1076"/>
            <ac:spMkLst>
              <pc:docMk/>
              <pc:sldMasterMk cId="1506542201" sldId="2147483684"/>
              <pc:sldLayoutMk cId="798812372" sldId="2147483697"/>
              <ac:spMk id="6" creationId="{C27300C4-421D-4405-87C1-01BBAA9D102A}"/>
            </ac:spMkLst>
          </pc:spChg>
          <pc:spChg chg="add mod">
            <ac:chgData name="Luca Congiu" userId="f2703dcca2bc319d" providerId="LiveId" clId="{610B0C6E-A672-4434-B8B8-6F6E878A9920}" dt="2019-05-12T20:08:50.138" v="143" actId="1076"/>
            <ac:spMkLst>
              <pc:docMk/>
              <pc:sldMasterMk cId="1506542201" sldId="2147483684"/>
              <pc:sldLayoutMk cId="798812372" sldId="2147483697"/>
              <ac:spMk id="7" creationId="{805D74D9-99C3-442C-94A0-2256DCB3A8AD}"/>
            </ac:spMkLst>
          </pc:spChg>
          <pc:picChg chg="mod ord">
            <ac:chgData name="Luca Congiu" userId="f2703dcca2bc319d" providerId="LiveId" clId="{610B0C6E-A672-4434-B8B8-6F6E878A9920}" dt="2019-05-12T20:07:36.388" v="137" actId="1076"/>
            <ac:picMkLst>
              <pc:docMk/>
              <pc:sldMasterMk cId="1506542201" sldId="2147483684"/>
              <pc:sldLayoutMk cId="798812372" sldId="2147483697"/>
              <ac:picMk id="4" creationId="{8B9FD137-DF97-44EB-B021-B781A4B2F56D}"/>
            </ac:picMkLst>
          </pc:picChg>
        </pc:sldLayoutChg>
        <pc:sldLayoutChg chg="addSp delSp modSp setBg">
          <pc:chgData name="Luca Congiu" userId="f2703dcca2bc319d" providerId="LiveId" clId="{610B0C6E-A672-4434-B8B8-6F6E878A9920}" dt="2019-05-12T20:12:40.067" v="182"/>
          <pc:sldLayoutMkLst>
            <pc:docMk/>
            <pc:sldMasterMk cId="1506542201" sldId="2147483684"/>
            <pc:sldLayoutMk cId="2049727950" sldId="2147483698"/>
          </pc:sldLayoutMkLst>
          <pc:spChg chg="del">
            <ac:chgData name="Luca Congiu" userId="f2703dcca2bc319d" providerId="LiveId" clId="{610B0C6E-A672-4434-B8B8-6F6E878A9920}" dt="2019-05-12T20:09:09.835" v="145" actId="478"/>
            <ac:spMkLst>
              <pc:docMk/>
              <pc:sldMasterMk cId="1506542201" sldId="2147483684"/>
              <pc:sldLayoutMk cId="2049727950" sldId="2147483698"/>
              <ac:spMk id="2" creationId="{EBF245B7-3695-4D8D-84DF-004493F806E9}"/>
            </ac:spMkLst>
          </pc:spChg>
          <pc:spChg chg="add mod">
            <ac:chgData name="Luca Congiu" userId="f2703dcca2bc319d" providerId="LiveId" clId="{610B0C6E-A672-4434-B8B8-6F6E878A9920}" dt="2019-05-12T20:11:40.659" v="171" actId="122"/>
            <ac:spMkLst>
              <pc:docMk/>
              <pc:sldMasterMk cId="1506542201" sldId="2147483684"/>
              <pc:sldLayoutMk cId="2049727950" sldId="2147483698"/>
              <ac:spMk id="4" creationId="{A6C10EFC-5B15-4541-BF67-29984B125E7D}"/>
            </ac:spMkLst>
          </pc:spChg>
          <pc:picChg chg="add mod">
            <ac:chgData name="Luca Congiu" userId="f2703dcca2bc319d" providerId="LiveId" clId="{610B0C6E-A672-4434-B8B8-6F6E878A9920}" dt="2019-05-12T20:10:53.505" v="160" actId="1076"/>
            <ac:picMkLst>
              <pc:docMk/>
              <pc:sldMasterMk cId="1506542201" sldId="2147483684"/>
              <pc:sldLayoutMk cId="2049727950" sldId="2147483698"/>
              <ac:picMk id="3" creationId="{10A40383-6BE9-4A38-84CE-E391022B5B46}"/>
            </ac:picMkLst>
          </pc:picChg>
        </pc:sldLayoutChg>
        <pc:sldLayoutChg chg="modSp">
          <pc:chgData name="Luca Congiu" userId="f2703dcca2bc319d" providerId="LiveId" clId="{610B0C6E-A672-4434-B8B8-6F6E878A9920}" dt="2019-05-12T20:09:57.240" v="154" actId="20577"/>
          <pc:sldLayoutMkLst>
            <pc:docMk/>
            <pc:sldMasterMk cId="1506542201" sldId="2147483684"/>
            <pc:sldLayoutMk cId="3057511357" sldId="2147483699"/>
          </pc:sldLayoutMkLst>
          <pc:spChg chg="mod">
            <ac:chgData name="Luca Congiu" userId="f2703dcca2bc319d" providerId="LiveId" clId="{610B0C6E-A672-4434-B8B8-6F6E878A9920}" dt="2019-05-12T20:09:57.240" v="154" actId="20577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</pc:sldLayoutChg>
        <pc:sldLayoutChg chg="modSp">
          <pc:chgData name="Luca Congiu" userId="f2703dcca2bc319d" providerId="LiveId" clId="{610B0C6E-A672-4434-B8B8-6F6E878A9920}" dt="2019-05-12T20:34:27.077" v="404" actId="20577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uca Congiu" userId="f2703dcca2bc319d" providerId="LiveId" clId="{610B0C6E-A672-4434-B8B8-6F6E878A9920}" dt="2019-05-12T20:34:27.077" v="404" actId="20577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</pc:sldLayoutChg>
        <pc:sldLayoutChg chg="addSp modSp">
          <pc:chgData name="Luca Congiu" userId="f2703dcca2bc319d" providerId="LiveId" clId="{610B0C6E-A672-4434-B8B8-6F6E878A9920}" dt="2019-05-12T20:29:23.208" v="363" actId="14100"/>
          <pc:sldLayoutMkLst>
            <pc:docMk/>
            <pc:sldMasterMk cId="1506542201" sldId="2147483684"/>
            <pc:sldLayoutMk cId="3147678995" sldId="2147483701"/>
          </pc:sldLayoutMkLst>
          <pc:spChg chg="add mod">
            <ac:chgData name="Luca Congiu" userId="f2703dcca2bc319d" providerId="LiveId" clId="{610B0C6E-A672-4434-B8B8-6F6E878A9920}" dt="2019-05-12T20:29:23.208" v="363" actId="14100"/>
            <ac:spMkLst>
              <pc:docMk/>
              <pc:sldMasterMk cId="1506542201" sldId="2147483684"/>
              <pc:sldLayoutMk cId="3147678995" sldId="2147483701"/>
              <ac:spMk id="2" creationId="{E39836AA-E138-48A5-BA71-0DF9A3EA6287}"/>
            </ac:spMkLst>
          </pc:spChg>
        </pc:sldLayoutChg>
        <pc:sldLayoutChg chg="modSp">
          <pc:chgData name="Luca Congiu" userId="f2703dcca2bc319d" providerId="LiveId" clId="{610B0C6E-A672-4434-B8B8-6F6E878A9920}" dt="2019-05-12T20:16:48.323" v="269" actId="207"/>
          <pc:sldLayoutMkLst>
            <pc:docMk/>
            <pc:sldMasterMk cId="1506542201" sldId="2147483684"/>
            <pc:sldLayoutMk cId="20210373" sldId="2147483702"/>
          </pc:sldLayoutMkLst>
          <pc:spChg chg="mod">
            <ac:chgData name="Luca Congiu" userId="f2703dcca2bc319d" providerId="LiveId" clId="{610B0C6E-A672-4434-B8B8-6F6E878A9920}" dt="2019-05-12T20:16:48.323" v="269" actId="207"/>
            <ac:spMkLst>
              <pc:docMk/>
              <pc:sldMasterMk cId="1506542201" sldId="2147483684"/>
              <pc:sldLayoutMk cId="20210373" sldId="2147483702"/>
              <ac:spMk id="2" creationId="{E39836AA-E138-48A5-BA71-0DF9A3EA6287}"/>
            </ac:spMkLst>
          </pc:spChg>
        </pc:sldLayoutChg>
        <pc:sldLayoutChg chg="addSp delSp modSp setBg">
          <pc:chgData name="Luca Congiu" userId="f2703dcca2bc319d" providerId="LiveId" clId="{610B0C6E-A672-4434-B8B8-6F6E878A9920}" dt="2019-05-12T20:32:07.493" v="377" actId="403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3" creationId="{A808C588-861E-4776-BAF7-1915498CD4DA}"/>
            </ac:spMkLst>
          </pc:spChg>
          <pc:spChg chg="add del mod">
            <ac:chgData name="Luca Congiu" userId="f2703dcca2bc319d" providerId="LiveId" clId="{610B0C6E-A672-4434-B8B8-6F6E878A9920}" dt="2019-05-12T20:31:23.707" v="371"/>
            <ac:spMkLst>
              <pc:docMk/>
              <pc:sldMasterMk cId="1506542201" sldId="2147483684"/>
              <pc:sldLayoutMk cId="3872774172" sldId="2147483703"/>
              <ac:spMk id="4" creationId="{070A4C24-1E64-4903-B1E3-EA8C70CFE7AF}"/>
            </ac:spMkLst>
          </pc:spChg>
          <pc:spChg chg="add del">
            <ac:chgData name="Luca Congiu" userId="f2703dcca2bc319d" providerId="LiveId" clId="{610B0C6E-A672-4434-B8B8-6F6E878A9920}" dt="2019-05-12T20:18:46.290" v="273" actId="478"/>
            <ac:spMkLst>
              <pc:docMk/>
              <pc:sldMasterMk cId="1506542201" sldId="2147483684"/>
              <pc:sldLayoutMk cId="3872774172" sldId="2147483703"/>
              <ac:spMk id="5" creationId="{408D970D-D711-4C31-954B-7D87AFB7F6CF}"/>
            </ac:spMkLst>
          </pc:spChg>
          <pc:spChg chg="mod">
            <ac:chgData name="Luca Congiu" userId="f2703dcca2bc319d" providerId="LiveId" clId="{610B0C6E-A672-4434-B8B8-6F6E878A9920}" dt="2019-05-12T20:19:39.070" v="288" actId="2057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add del mod ord">
            <ac:chgData name="Luca Congiu" userId="f2703dcca2bc319d" providerId="LiveId" clId="{610B0C6E-A672-4434-B8B8-6F6E878A9920}" dt="2019-05-12T20:19:31.773" v="281" actId="478"/>
            <ac:spMkLst>
              <pc:docMk/>
              <pc:sldMasterMk cId="1506542201" sldId="2147483684"/>
              <pc:sldLayoutMk cId="3872774172" sldId="2147483703"/>
              <ac:spMk id="8" creationId="{E1DAAA80-6043-412A-9D23-8119A4F018C5}"/>
            </ac:spMkLst>
          </pc:spChg>
          <pc:spChg chg="add">
            <ac:chgData name="Luca Congiu" userId="f2703dcca2bc319d" providerId="LiveId" clId="{610B0C6E-A672-4434-B8B8-6F6E878A9920}" dt="2019-05-12T20:19:32.705" v="282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add mod">
            <ac:chgData name="Luca Congiu" userId="f2703dcca2bc319d" providerId="LiveId" clId="{610B0C6E-A672-4434-B8B8-6F6E878A9920}" dt="2019-05-12T20:32:07.493" v="377" actId="403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  <pc:picChg chg="add del">
            <ac:chgData name="Luca Congiu" userId="f2703dcca2bc319d" providerId="LiveId" clId="{610B0C6E-A672-4434-B8B8-6F6E878A9920}" dt="2019-05-12T20:18:43.477" v="272" actId="478"/>
            <ac:picMkLst>
              <pc:docMk/>
              <pc:sldMasterMk cId="1506542201" sldId="2147483684"/>
              <pc:sldLayoutMk cId="3872774172" sldId="2147483703"/>
              <ac:picMk id="7" creationId="{EDF38C99-E146-4CD0-AE77-4B71D5716A0E}"/>
            </ac:picMkLst>
          </pc:picChg>
          <pc:picChg chg="add del">
            <ac:chgData name="Luca Congiu" userId="f2703dcca2bc319d" providerId="LiveId" clId="{610B0C6E-A672-4434-B8B8-6F6E878A9920}" dt="2019-05-12T20:18:51.896" v="275" actId="478"/>
            <ac:picMkLst>
              <pc:docMk/>
              <pc:sldMasterMk cId="1506542201" sldId="2147483684"/>
              <pc:sldLayoutMk cId="3872774172" sldId="2147483703"/>
              <ac:picMk id="9" creationId="{3E9358EB-3C18-419A-947D-6AE6D0487CF0}"/>
            </ac:picMkLst>
          </pc:picChg>
          <pc:picChg chg="add">
            <ac:chgData name="Luca Congiu" userId="f2703dcca2bc319d" providerId="LiveId" clId="{610B0C6E-A672-4434-B8B8-6F6E878A9920}" dt="2019-05-12T20:19:32.705" v="282"/>
            <ac:picMkLst>
              <pc:docMk/>
              <pc:sldMasterMk cId="1506542201" sldId="2147483684"/>
              <pc:sldLayoutMk cId="3872774172" sldId="2147483703"/>
              <ac:picMk id="11" creationId="{7BBDB68D-3EA1-4F6B-B91B-966B58B86802}"/>
            </ac:picMkLst>
          </pc:picChg>
        </pc:sldLayoutChg>
        <pc:sldLayoutChg chg="addSp modSp">
          <pc:chgData name="Luca Congiu" userId="f2703dcca2bc319d" providerId="LiveId" clId="{610B0C6E-A672-4434-B8B8-6F6E878A9920}" dt="2019-05-12T20:32:16.787" v="379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uca Congiu" userId="f2703dcca2bc319d" providerId="LiveId" clId="{610B0C6E-A672-4434-B8B8-6F6E878A9920}" dt="2019-05-12T20:22:12.740" v="303" actId="20577"/>
            <ac:spMkLst>
              <pc:docMk/>
              <pc:sldMasterMk cId="1506542201" sldId="2147483684"/>
              <pc:sldLayoutMk cId="779238613" sldId="2147483704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13.060" v="324" actId="27636"/>
            <ac:spMkLst>
              <pc:docMk/>
              <pc:sldMasterMk cId="1506542201" sldId="2147483684"/>
              <pc:sldLayoutMk cId="779238613" sldId="2147483704"/>
              <ac:spMk id="7" creationId="{8C83AD98-DC2D-414F-85A7-3B59E4D18FD3}"/>
            </ac:spMkLst>
          </pc:spChg>
          <pc:spChg chg="add">
            <ac:chgData name="Luca Congiu" userId="f2703dcca2bc319d" providerId="LiveId" clId="{610B0C6E-A672-4434-B8B8-6F6E878A9920}" dt="2019-05-12T20:32:16.787" v="379"/>
            <ac:spMkLst>
              <pc:docMk/>
              <pc:sldMasterMk cId="1506542201" sldId="2147483684"/>
              <pc:sldLayoutMk cId="779238613" sldId="2147483704"/>
              <ac:spMk id="8" creationId="{CD0B6E79-F9A8-427C-AAAD-533973D8E78E}"/>
            </ac:spMkLst>
          </pc:spChg>
        </pc:sldLayoutChg>
        <pc:sldLayoutChg chg="addSp modSp">
          <pc:chgData name="Luca Congiu" userId="f2703dcca2bc319d" providerId="LiveId" clId="{610B0C6E-A672-4434-B8B8-6F6E878A9920}" dt="2019-05-12T20:32:13.339" v="378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uca Congiu" userId="f2703dcca2bc319d" providerId="LiveId" clId="{610B0C6E-A672-4434-B8B8-6F6E878A9920}" dt="2019-05-12T20:23:46.873" v="335" actId="20577"/>
            <ac:spMkLst>
              <pc:docMk/>
              <pc:sldMasterMk cId="1506542201" sldId="2147483684"/>
              <pc:sldLayoutMk cId="2400484775" sldId="2147483705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41.942" v="334" actId="122"/>
            <ac:spMkLst>
              <pc:docMk/>
              <pc:sldMasterMk cId="1506542201" sldId="2147483684"/>
              <pc:sldLayoutMk cId="2400484775" sldId="2147483705"/>
              <ac:spMk id="7" creationId="{8304AE0C-0056-49D9-A1BB-E5FD6B842774}"/>
            </ac:spMkLst>
          </pc:spChg>
          <pc:spChg chg="add">
            <ac:chgData name="Luca Congiu" userId="f2703dcca2bc319d" providerId="LiveId" clId="{610B0C6E-A672-4434-B8B8-6F6E878A9920}" dt="2019-05-12T20:32:13.339" v="378"/>
            <ac:spMkLst>
              <pc:docMk/>
              <pc:sldMasterMk cId="1506542201" sldId="2147483684"/>
              <pc:sldLayoutMk cId="2400484775" sldId="2147483705"/>
              <ac:spMk id="8" creationId="{8BBCFD4C-AEE9-4341-8F2A-49306A05990A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27:40.294" v="358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uca Congiu" userId="f2703dcca2bc319d" providerId="LiveId" clId="{610B0C6E-A672-4434-B8B8-6F6E878A9920}" dt="2019-05-12T20:27:04.596" v="352" actId="14100"/>
            <ac:spMkLst>
              <pc:docMk/>
              <pc:sldMasterMk cId="1506542201" sldId="2147483684"/>
              <pc:sldLayoutMk cId="3353300847" sldId="2147483707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27:01.746" v="351" actId="14100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  <pc:spChg chg="del">
            <ac:chgData name="Luca Congiu" userId="f2703dcca2bc319d" providerId="LiveId" clId="{610B0C6E-A672-4434-B8B8-6F6E878A9920}" dt="2019-05-12T20:26:56.136" v="350" actId="478"/>
            <ac:spMkLst>
              <pc:docMk/>
              <pc:sldMasterMk cId="1506542201" sldId="2147483684"/>
              <pc:sldLayoutMk cId="3353300847" sldId="2147483707"/>
              <ac:spMk id="10" creationId="{72F75EAC-49A5-42C5-A41A-271C74B54F74}"/>
            </ac:spMkLst>
          </pc:spChg>
          <pc:picChg chg="add del mod">
            <ac:chgData name="Luca Congiu" userId="f2703dcca2bc319d" providerId="LiveId" clId="{610B0C6E-A672-4434-B8B8-6F6E878A9920}" dt="2019-05-12T20:27:39.554" v="357" actId="478"/>
            <ac:picMkLst>
              <pc:docMk/>
              <pc:sldMasterMk cId="1506542201" sldId="2147483684"/>
              <pc:sldLayoutMk cId="3353300847" sldId="2147483707"/>
              <ac:picMk id="5" creationId="{1C69EBF6-6F47-41D9-AAAC-9FCD6D4DCD02}"/>
            </ac:picMkLst>
          </pc:picChg>
          <pc:picChg chg="del">
            <ac:chgData name="Luca Congiu" userId="f2703dcca2bc319d" providerId="LiveId" clId="{610B0C6E-A672-4434-B8B8-6F6E878A9920}" dt="2019-05-12T20:27:07.798" v="353" actId="478"/>
            <ac:picMkLst>
              <pc:docMk/>
              <pc:sldMasterMk cId="1506542201" sldId="2147483684"/>
              <pc:sldLayoutMk cId="3353300847" sldId="2147483707"/>
              <ac:picMk id="11" creationId="{7BBDB68D-3EA1-4F6B-B91B-966B58B86802}"/>
            </ac:picMkLst>
          </pc:picChg>
          <pc:picChg chg="add">
            <ac:chgData name="Luca Congiu" userId="f2703dcca2bc319d" providerId="LiveId" clId="{610B0C6E-A672-4434-B8B8-6F6E878A9920}" dt="2019-05-12T20:27:40.294" v="358"/>
            <ac:picMkLst>
              <pc:docMk/>
              <pc:sldMasterMk cId="1506542201" sldId="2147483684"/>
              <pc:sldLayoutMk cId="3353300847" sldId="2147483707"/>
              <ac:picMk id="12" creationId="{5CB1FD4A-77C8-4549-A446-B69D33385EE3}"/>
            </ac:picMkLst>
          </pc:picChg>
        </pc:sldLayoutChg>
        <pc:sldLayoutChg chg="del">
          <pc:chgData name="Luca Congiu" userId="f2703dcca2bc319d" providerId="LiveId" clId="{610B0C6E-A672-4434-B8B8-6F6E878A9920}" dt="2019-05-12T20:26:45.490" v="349" actId="2696"/>
          <pc:sldLayoutMkLst>
            <pc:docMk/>
            <pc:sldMasterMk cId="1506542201" sldId="2147483684"/>
            <pc:sldLayoutMk cId="3732294256" sldId="2147483707"/>
          </pc:sldLayoutMkLst>
        </pc:sldLayoutChg>
      </pc:sldMasterChg>
      <pc:sldMasterChg chg="addSp delSp modSp">
        <pc:chgData name="Luca Congiu" userId="f2703dcca2bc319d" providerId="LiveId" clId="{610B0C6E-A672-4434-B8B8-6F6E878A9920}" dt="2019-05-12T20:28:06.353" v="361" actId="1076"/>
        <pc:sldMasterMkLst>
          <pc:docMk/>
          <pc:sldMasterMk cId="3940922668" sldId="2147483708"/>
        </pc:sldMasterMkLst>
        <pc:spChg chg="del">
          <ac:chgData name="Luca Congiu" userId="f2703dcca2bc319d" providerId="LiveId" clId="{610B0C6E-A672-4434-B8B8-6F6E878A9920}" dt="2019-05-12T20:27:59.909" v="359" actId="478"/>
          <ac:spMkLst>
            <pc:docMk/>
            <pc:sldMasterMk cId="3940922668" sldId="2147483708"/>
            <ac:spMk id="7" creationId="{B4F1C049-6E41-4F28-8D79-231F45AC5418}"/>
          </ac:spMkLst>
        </pc:spChg>
        <pc:picChg chg="add mod">
          <ac:chgData name="Luca Congiu" userId="f2703dcca2bc319d" providerId="LiveId" clId="{610B0C6E-A672-4434-B8B8-6F6E878A9920}" dt="2019-05-12T20:28:06.353" v="361" actId="1076"/>
          <ac:picMkLst>
            <pc:docMk/>
            <pc:sldMasterMk cId="3940922668" sldId="2147483708"/>
            <ac:picMk id="8" creationId="{CC7B11A8-B49B-4B10-A7C4-40A2FA2540ED}"/>
          </ac:picMkLst>
        </pc:picChg>
      </pc:sldMasterChg>
      <pc:sldMasterChg chg="modSp modSldLayout">
        <pc:chgData name="Luca Congiu" userId="f2703dcca2bc319d" providerId="LiveId" clId="{610B0C6E-A672-4434-B8B8-6F6E878A9920}" dt="2019-05-12T20:40:44.160" v="460" actId="14100"/>
        <pc:sldMasterMkLst>
          <pc:docMk/>
          <pc:sldMasterMk cId="3529241926" sldId="2147483720"/>
        </pc:sldMasterMkLst>
        <pc:spChg chg="mod">
          <ac:chgData name="Luca Congiu" userId="f2703dcca2bc319d" providerId="LiveId" clId="{610B0C6E-A672-4434-B8B8-6F6E878A9920}" dt="2019-05-12T20:37:18.678" v="418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uca Congiu" userId="f2703dcca2bc319d" providerId="LiveId" clId="{610B0C6E-A672-4434-B8B8-6F6E878A9920}" dt="2019-05-12T20:37:56.794" v="424" actId="14100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uca Congiu" userId="f2703dcca2bc319d" providerId="LiveId" clId="{610B0C6E-A672-4434-B8B8-6F6E878A9920}" dt="2019-05-12T20:38:00.503" v="425" actId="14100"/>
          <ac:spMkLst>
            <pc:docMk/>
            <pc:sldMasterMk cId="3529241926" sldId="2147483720"/>
            <ac:spMk id="5" creationId="{4AF7A0EE-86E4-47D2-9966-E8417FAFE85C}"/>
          </ac:spMkLst>
        </pc:spChg>
        <pc:spChg chg="mod">
          <ac:chgData name="Luca Congiu" userId="f2703dcca2bc319d" providerId="LiveId" clId="{610B0C6E-A672-4434-B8B8-6F6E878A9920}" dt="2019-05-12T20:37:37.528" v="422" actId="14100"/>
          <ac:spMkLst>
            <pc:docMk/>
            <pc:sldMasterMk cId="3529241926" sldId="2147483720"/>
            <ac:spMk id="7" creationId="{B4F1C049-6E41-4F28-8D79-231F45AC5418}"/>
          </ac:spMkLst>
        </pc:spChg>
        <pc:picChg chg="mod">
          <ac:chgData name="Luca Congiu" userId="f2703dcca2bc319d" providerId="LiveId" clId="{610B0C6E-A672-4434-B8B8-6F6E878A9920}" dt="2019-05-12T20:37:43.008" v="423" actId="14100"/>
          <ac:picMkLst>
            <pc:docMk/>
            <pc:sldMasterMk cId="3529241926" sldId="2147483720"/>
            <ac:picMk id="9" creationId="{21EBF50F-5D1D-409E-88D8-03D976F8D979}"/>
          </ac:picMkLst>
        </pc:picChg>
        <pc:sldLayoutChg chg="modSp">
          <pc:chgData name="Luca Congiu" userId="f2703dcca2bc319d" providerId="LiveId" clId="{610B0C6E-A672-4434-B8B8-6F6E878A9920}" dt="2019-05-12T20:38:13.416" v="428" actId="14100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uca Congiu" userId="f2703dcca2bc319d" providerId="LiveId" clId="{610B0C6E-A672-4434-B8B8-6F6E878A9920}" dt="2019-05-12T20:38:09.897" v="427" actId="14100"/>
            <ac:spMkLst>
              <pc:docMk/>
              <pc:sldMasterMk cId="3529241926" sldId="2147483720"/>
              <pc:sldLayoutMk cId="1078812363" sldId="2147483721"/>
              <ac:spMk id="2" creationId="{E81AC213-F388-4E21-98C4-36E6E89F2D9A}"/>
            </ac:spMkLst>
          </pc:spChg>
          <pc:spChg chg="mod">
            <ac:chgData name="Luca Congiu" userId="f2703dcca2bc319d" providerId="LiveId" clId="{610B0C6E-A672-4434-B8B8-6F6E878A9920}" dt="2019-05-12T20:38:13.416" v="428" actId="14100"/>
            <ac:spMkLst>
              <pc:docMk/>
              <pc:sldMasterMk cId="3529241926" sldId="2147483720"/>
              <pc:sldLayoutMk cId="1078812363" sldId="2147483721"/>
              <ac:spMk id="3" creationId="{2816E0C6-E17F-4FDB-8980-765ACC03A172}"/>
            </ac:spMkLst>
          </pc:spChg>
          <pc:spChg chg="mod">
            <ac:chgData name="Luca Congiu" userId="f2703dcca2bc319d" providerId="LiveId" clId="{610B0C6E-A672-4434-B8B8-6F6E878A9920}" dt="2019-05-12T20:38:05.939" v="426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">
          <pc:chgData name="Luca Congiu" userId="f2703dcca2bc319d" providerId="LiveId" clId="{610B0C6E-A672-4434-B8B8-6F6E878A9920}" dt="2019-05-12T20:38:28.345" v="431" actId="14100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uca Congiu" userId="f2703dcca2bc319d" providerId="LiveId" clId="{610B0C6E-A672-4434-B8B8-6F6E878A9920}" dt="2019-05-12T20:38:25.072" v="430" actId="14100"/>
            <ac:spMkLst>
              <pc:docMk/>
              <pc:sldMasterMk cId="3529241926" sldId="2147483720"/>
              <pc:sldLayoutMk cId="526841696" sldId="2147483723"/>
              <ac:spMk id="2" creationId="{5360E1D9-830C-42E5-B43B-29DB0C744A32}"/>
            </ac:spMkLst>
          </pc:spChg>
          <pc:spChg chg="mod">
            <ac:chgData name="Luca Congiu" userId="f2703dcca2bc319d" providerId="LiveId" clId="{610B0C6E-A672-4434-B8B8-6F6E878A9920}" dt="2019-05-12T20:38:28.345" v="431" actId="14100"/>
            <ac:spMkLst>
              <pc:docMk/>
              <pc:sldMasterMk cId="3529241926" sldId="2147483720"/>
              <pc:sldLayoutMk cId="526841696" sldId="2147483723"/>
              <ac:spMk id="3" creationId="{59591FCF-D95B-487B-A7A1-F791F33EB6EB}"/>
            </ac:spMkLst>
          </pc:spChg>
          <pc:spChg chg="mod">
            <ac:chgData name="Luca Congiu" userId="f2703dcca2bc319d" providerId="LiveId" clId="{610B0C6E-A672-4434-B8B8-6F6E878A9920}" dt="2019-05-12T20:38:22.458" v="429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">
          <pc:chgData name="Luca Congiu" userId="f2703dcca2bc319d" providerId="LiveId" clId="{610B0C6E-A672-4434-B8B8-6F6E878A9920}" dt="2019-05-12T20:38:39.408" v="434" actId="14100"/>
          <pc:sldLayoutMkLst>
            <pc:docMk/>
            <pc:sldMasterMk cId="3529241926" sldId="2147483720"/>
            <pc:sldLayoutMk cId="3231010331" sldId="2147483724"/>
          </pc:sldLayoutMkLst>
          <pc:spChg chg="mod">
            <ac:chgData name="Luca Congiu" userId="f2703dcca2bc319d" providerId="LiveId" clId="{610B0C6E-A672-4434-B8B8-6F6E878A9920}" dt="2019-05-12T20:38:35.680" v="433" actId="14100"/>
            <ac:spMkLst>
              <pc:docMk/>
              <pc:sldMasterMk cId="3529241926" sldId="2147483720"/>
              <pc:sldLayoutMk cId="3231010331" sldId="2147483724"/>
              <ac:spMk id="3" creationId="{4DDB07BF-6C79-4467-ACB1-0767E3771EDC}"/>
            </ac:spMkLst>
          </pc:spChg>
          <pc:spChg chg="mod">
            <ac:chgData name="Luca Congiu" userId="f2703dcca2bc319d" providerId="LiveId" clId="{610B0C6E-A672-4434-B8B8-6F6E878A9920}" dt="2019-05-12T20:38:39.408" v="434" actId="14100"/>
            <ac:spMkLst>
              <pc:docMk/>
              <pc:sldMasterMk cId="3529241926" sldId="2147483720"/>
              <pc:sldLayoutMk cId="3231010331" sldId="2147483724"/>
              <ac:spMk id="4" creationId="{AA3F5DFD-F0C1-4DC6-875A-D8417FB428B1}"/>
            </ac:spMkLst>
          </pc:spChg>
        </pc:sldLayoutChg>
        <pc:sldLayoutChg chg="modSp">
          <pc:chgData name="Luca Congiu" userId="f2703dcca2bc319d" providerId="LiveId" clId="{610B0C6E-A672-4434-B8B8-6F6E878A9920}" dt="2019-05-12T20:39:03.697" v="440" actId="14100"/>
          <pc:sldLayoutMkLst>
            <pc:docMk/>
            <pc:sldMasterMk cId="3529241926" sldId="2147483720"/>
            <pc:sldLayoutMk cId="2166126975" sldId="2147483725"/>
          </pc:sldLayoutMkLst>
          <pc:spChg chg="mod">
            <ac:chgData name="Luca Congiu" userId="f2703dcca2bc319d" providerId="LiveId" clId="{610B0C6E-A672-4434-B8B8-6F6E878A9920}" dt="2019-05-12T20:38:54.104" v="436" actId="14100"/>
            <ac:spMkLst>
              <pc:docMk/>
              <pc:sldMasterMk cId="3529241926" sldId="2147483720"/>
              <pc:sldLayoutMk cId="2166126975" sldId="2147483725"/>
              <ac:spMk id="3" creationId="{28A0B334-5A2E-420D-B34F-0C59C82F6877}"/>
            </ac:spMkLst>
          </pc:spChg>
          <pc:spChg chg="mod">
            <ac:chgData name="Luca Congiu" userId="f2703dcca2bc319d" providerId="LiveId" clId="{610B0C6E-A672-4434-B8B8-6F6E878A9920}" dt="2019-05-12T20:38:58.752" v="438" actId="14100"/>
            <ac:spMkLst>
              <pc:docMk/>
              <pc:sldMasterMk cId="3529241926" sldId="2147483720"/>
              <pc:sldLayoutMk cId="2166126975" sldId="2147483725"/>
              <ac:spMk id="4" creationId="{F3888714-BC9E-4F0C-9BCB-271CD43D7529}"/>
            </ac:spMkLst>
          </pc:spChg>
          <pc:spChg chg="mod">
            <ac:chgData name="Luca Congiu" userId="f2703dcca2bc319d" providerId="LiveId" clId="{610B0C6E-A672-4434-B8B8-6F6E878A9920}" dt="2019-05-12T20:39:03.697" v="440" actId="14100"/>
            <ac:spMkLst>
              <pc:docMk/>
              <pc:sldMasterMk cId="3529241926" sldId="2147483720"/>
              <pc:sldLayoutMk cId="2166126975" sldId="2147483725"/>
              <ac:spMk id="5" creationId="{59DBCF60-51E3-49AF-B7E7-0E0D5D215F6E}"/>
            </ac:spMkLst>
          </pc:spChg>
          <pc:spChg chg="mod">
            <ac:chgData name="Luca Congiu" userId="f2703dcca2bc319d" providerId="LiveId" clId="{610B0C6E-A672-4434-B8B8-6F6E878A9920}" dt="2019-05-12T20:39:00.721" v="439" actId="14100"/>
            <ac:spMkLst>
              <pc:docMk/>
              <pc:sldMasterMk cId="3529241926" sldId="2147483720"/>
              <pc:sldLayoutMk cId="2166126975" sldId="2147483725"/>
              <ac:spMk id="6" creationId="{C5EE61DC-AAA5-4E2D-BF46-D00329A5C18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15.658" v="452" actId="27636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uca Congiu" userId="f2703dcca2bc319d" providerId="LiveId" clId="{610B0C6E-A672-4434-B8B8-6F6E878A9920}" dt="2019-05-12T20:39:49.585" v="449" actId="14100"/>
            <ac:spMkLst>
              <pc:docMk/>
              <pc:sldMasterMk cId="3529241926" sldId="2147483720"/>
              <pc:sldLayoutMk cId="1204125730" sldId="2147483728"/>
              <ac:spMk id="2" creationId="{2E577963-0FD6-4635-A1A8-B7BCF35F3DB8}"/>
            </ac:spMkLst>
          </pc:spChg>
          <pc:spChg chg="mod">
            <ac:chgData name="Luca Congiu" userId="f2703dcca2bc319d" providerId="LiveId" clId="{610B0C6E-A672-4434-B8B8-6F6E878A9920}" dt="2019-05-12T20:39:44.553" v="447" actId="14100"/>
            <ac:spMkLst>
              <pc:docMk/>
              <pc:sldMasterMk cId="3529241926" sldId="2147483720"/>
              <pc:sldLayoutMk cId="1204125730" sldId="2147483728"/>
              <ac:spMk id="3" creationId="{A56285E0-D2CF-45EC-824F-708C57150102}"/>
            </ac:spMkLst>
          </pc:spChg>
          <pc:spChg chg="mod">
            <ac:chgData name="Luca Congiu" userId="f2703dcca2bc319d" providerId="LiveId" clId="{610B0C6E-A672-4434-B8B8-6F6E878A9920}" dt="2019-05-12T20:39:41.560" v="446" actId="14100"/>
            <ac:spMkLst>
              <pc:docMk/>
              <pc:sldMasterMk cId="3529241926" sldId="2147483720"/>
              <pc:sldLayoutMk cId="1204125730" sldId="2147483728"/>
              <ac:spMk id="4" creationId="{3085BD09-F8F1-4CF7-88B9-307E74D0BF7C}"/>
            </ac:spMkLst>
          </pc:spChg>
          <pc:spChg chg="del">
            <ac:chgData name="Luca Congiu" userId="f2703dcca2bc319d" providerId="LiveId" clId="{610B0C6E-A672-4434-B8B8-6F6E878A9920}" dt="2019-05-12T20:40:14.856" v="450" actId="478"/>
            <ac:spMkLst>
              <pc:docMk/>
              <pc:sldMasterMk cId="3529241926" sldId="2147483720"/>
              <pc:sldLayoutMk cId="1204125730" sldId="2147483728"/>
              <ac:spMk id="8" creationId="{88C52628-7CD8-4B9E-85F2-AA6D0F451AE1}"/>
            </ac:spMkLst>
          </pc:spChg>
          <pc:spChg chg="del mod">
            <ac:chgData name="Luca Congiu" userId="f2703dcca2bc319d" providerId="LiveId" clId="{610B0C6E-A672-4434-B8B8-6F6E878A9920}" dt="2019-05-12T20:39:23.225" v="442" actId="478"/>
            <ac:spMkLst>
              <pc:docMk/>
              <pc:sldMasterMk cId="3529241926" sldId="2147483720"/>
              <pc:sldLayoutMk cId="1204125730" sldId="2147483728"/>
              <ac:spMk id="9" creationId="{3F1D8162-967F-491C-8075-478356124555}"/>
            </ac:spMkLst>
          </pc:spChg>
          <pc:spChg chg="add mod">
            <ac:chgData name="Luca Congiu" userId="f2703dcca2bc319d" providerId="LiveId" clId="{610B0C6E-A672-4434-B8B8-6F6E878A9920}" dt="2019-05-12T20:40:15.658" v="452" actId="27636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44.160" v="460" actId="14100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uca Congiu" userId="f2703dcca2bc319d" providerId="LiveId" clId="{610B0C6E-A672-4434-B8B8-6F6E878A9920}" dt="2019-05-12T20:40:40.512" v="459" actId="14100"/>
            <ac:spMkLst>
              <pc:docMk/>
              <pc:sldMasterMk cId="3529241926" sldId="2147483720"/>
              <pc:sldLayoutMk cId="3711681398" sldId="2147483729"/>
              <ac:spMk id="2" creationId="{025C9793-0D22-47FF-B7AF-15663D5AAA52}"/>
            </ac:spMkLst>
          </pc:spChg>
          <pc:spChg chg="mod">
            <ac:chgData name="Luca Congiu" userId="f2703dcca2bc319d" providerId="LiveId" clId="{610B0C6E-A672-4434-B8B8-6F6E878A9920}" dt="2019-05-12T20:40:44.160" v="460" actId="14100"/>
            <ac:spMkLst>
              <pc:docMk/>
              <pc:sldMasterMk cId="3529241926" sldId="2147483720"/>
              <pc:sldLayoutMk cId="3711681398" sldId="2147483729"/>
              <ac:spMk id="3" creationId="{3CCCD409-2A98-495F-9E05-476EDBD282E4}"/>
            </ac:spMkLst>
          </pc:spChg>
          <pc:spChg chg="mod">
            <ac:chgData name="Luca Congiu" userId="f2703dcca2bc319d" providerId="LiveId" clId="{610B0C6E-A672-4434-B8B8-6F6E878A9920}" dt="2019-05-12T20:40:33.801" v="457" actId="14100"/>
            <ac:spMkLst>
              <pc:docMk/>
              <pc:sldMasterMk cId="3529241926" sldId="2147483720"/>
              <pc:sldLayoutMk cId="3711681398" sldId="2147483729"/>
              <ac:spMk id="4" creationId="{1B9D9E80-627A-4D17-9029-E14C8D64554E}"/>
            </ac:spMkLst>
          </pc:spChg>
          <pc:spChg chg="del">
            <ac:chgData name="Luca Congiu" userId="f2703dcca2bc319d" providerId="LiveId" clId="{610B0C6E-A672-4434-B8B8-6F6E878A9920}" dt="2019-05-12T20:40:24.336" v="453" actId="478"/>
            <ac:spMkLst>
              <pc:docMk/>
              <pc:sldMasterMk cId="3529241926" sldId="2147483720"/>
              <pc:sldLayoutMk cId="3711681398" sldId="2147483729"/>
              <ac:spMk id="8" creationId="{0BE16406-DCB4-4984-8046-F9EFFF081186}"/>
            </ac:spMkLst>
          </pc:spChg>
          <pc:spChg chg="del mod">
            <ac:chgData name="Luca Congiu" userId="f2703dcca2bc319d" providerId="LiveId" clId="{610B0C6E-A672-4434-B8B8-6F6E878A9920}" dt="2019-05-12T20:39:32.647" v="444" actId="478"/>
            <ac:spMkLst>
              <pc:docMk/>
              <pc:sldMasterMk cId="3529241926" sldId="2147483720"/>
              <pc:sldLayoutMk cId="3711681398" sldId="2147483729"/>
              <ac:spMk id="9" creationId="{E5B1B50D-5827-411C-8C68-4B6FEA76FB11}"/>
            </ac:spMkLst>
          </pc:spChg>
          <pc:spChg chg="add mod">
            <ac:chgData name="Luca Congiu" userId="f2703dcca2bc319d" providerId="LiveId" clId="{610B0C6E-A672-4434-B8B8-6F6E878A9920}" dt="2019-05-12T20:40:25.173" v="455" actId="27636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</pc:docChg>
  </pc:docChgLst>
  <pc:docChgLst>
    <pc:chgData name="Cappello, Riccardo" userId="21891811-0346-4b05-afd5-168fcdf482b7" providerId="ADAL" clId="{F5E742FA-F7CA-42D5-80E0-51E701DAC589}"/>
    <pc:docChg chg="undo custSel addSld delSld modSld modMainMaster">
      <pc:chgData name="Cappello, Riccardo" userId="21891811-0346-4b05-afd5-168fcdf482b7" providerId="ADAL" clId="{F5E742FA-F7CA-42D5-80E0-51E701DAC589}" dt="2020-06-11T06:42:58.468" v="465" actId="47"/>
      <pc:docMkLst>
        <pc:docMk/>
      </pc:docMkLst>
      <pc:sldChg chg="addSp modSp mod">
        <pc:chgData name="Cappello, Riccardo" userId="21891811-0346-4b05-afd5-168fcdf482b7" providerId="ADAL" clId="{F5E742FA-F7CA-42D5-80E0-51E701DAC589}" dt="2020-06-11T06:32:20.900" v="61" actId="14100"/>
        <pc:sldMkLst>
          <pc:docMk/>
          <pc:sldMk cId="4048011530" sldId="256"/>
        </pc:sldMkLst>
        <pc:spChg chg="add mod ord">
          <ac:chgData name="Cappello, Riccardo" userId="21891811-0346-4b05-afd5-168fcdf482b7" providerId="ADAL" clId="{F5E742FA-F7CA-42D5-80E0-51E701DAC589}" dt="2020-06-11T06:32:20.900" v="61" actId="14100"/>
          <ac:spMkLst>
            <pc:docMk/>
            <pc:sldMk cId="4048011530" sldId="256"/>
            <ac:spMk id="2" creationId="{6E300C77-7F3A-44F2-81F0-A41A5DB05790}"/>
          </ac:spMkLst>
        </pc:spChg>
        <pc:spChg chg="add mod">
          <ac:chgData name="Cappello, Riccardo" userId="21891811-0346-4b05-afd5-168fcdf482b7" providerId="ADAL" clId="{F5E742FA-F7CA-42D5-80E0-51E701DAC589}" dt="2020-06-11T06:30:35.464" v="10"/>
          <ac:spMkLst>
            <pc:docMk/>
            <pc:sldMk cId="4048011530" sldId="256"/>
            <ac:spMk id="3" creationId="{788D5BF9-B6D1-468B-808F-EC098131C590}"/>
          </ac:spMkLst>
        </pc:spChg>
        <pc:spChg chg="mod">
          <ac:chgData name="Cappello, Riccardo" userId="21891811-0346-4b05-afd5-168fcdf482b7" providerId="ADAL" clId="{F5E742FA-F7CA-42D5-80E0-51E701DAC589}" dt="2020-06-11T06:30:27.244" v="8" actId="20577"/>
          <ac:spMkLst>
            <pc:docMk/>
            <pc:sldMk cId="4048011530" sldId="256"/>
            <ac:spMk id="4" creationId="{85EEF748-57F5-4028-90F4-77E329679381}"/>
          </ac:spMkLst>
        </pc:spChg>
        <pc:spChg chg="add mod">
          <ac:chgData name="Cappello, Riccardo" userId="21891811-0346-4b05-afd5-168fcdf482b7" providerId="ADAL" clId="{F5E742FA-F7CA-42D5-80E0-51E701DAC589}" dt="2020-06-11T06:31:49.193" v="46" actId="1036"/>
          <ac:spMkLst>
            <pc:docMk/>
            <pc:sldMk cId="4048011530" sldId="256"/>
            <ac:spMk id="5" creationId="{788D5BF9-B6D1-468B-808F-EC098131C590}"/>
          </ac:spMkLst>
        </pc:spChg>
        <pc:picChg chg="add mod">
          <ac:chgData name="Cappello, Riccardo" userId="21891811-0346-4b05-afd5-168fcdf482b7" providerId="ADAL" clId="{F5E742FA-F7CA-42D5-80E0-51E701DAC589}" dt="2020-06-11T06:32:08.822" v="59" actId="1036"/>
          <ac:picMkLst>
            <pc:docMk/>
            <pc:sldMk cId="4048011530" sldId="256"/>
            <ac:picMk id="6" creationId="{09AC5305-3F0C-428A-AF6B-7EE5ECA16A4D}"/>
          </ac:picMkLst>
        </pc:picChg>
        <pc:picChg chg="add mod">
          <ac:chgData name="Cappello, Riccardo" userId="21891811-0346-4b05-afd5-168fcdf482b7" providerId="ADAL" clId="{F5E742FA-F7CA-42D5-80E0-51E701DAC589}" dt="2020-06-11T06:32:08.822" v="59" actId="1036"/>
          <ac:picMkLst>
            <pc:docMk/>
            <pc:sldMk cId="4048011530" sldId="256"/>
            <ac:picMk id="7" creationId="{0902AFA4-4BAA-4035-82FD-D1C7B9EBC601}"/>
          </ac:picMkLst>
        </pc:picChg>
        <pc:picChg chg="add mod">
          <ac:chgData name="Cappello, Riccardo" userId="21891811-0346-4b05-afd5-168fcdf482b7" providerId="ADAL" clId="{F5E742FA-F7CA-42D5-80E0-51E701DAC589}" dt="2020-06-11T06:31:54.588" v="47" actId="1076"/>
          <ac:picMkLst>
            <pc:docMk/>
            <pc:sldMk cId="4048011530" sldId="256"/>
            <ac:picMk id="8" creationId="{C18BF0E3-5FA0-4AE4-B83E-29E861582FFF}"/>
          </ac:picMkLst>
        </pc:picChg>
        <pc:picChg chg="add mod">
          <ac:chgData name="Cappello, Riccardo" userId="21891811-0346-4b05-afd5-168fcdf482b7" providerId="ADAL" clId="{F5E742FA-F7CA-42D5-80E0-51E701DAC589}" dt="2020-06-11T06:32:08.822" v="59" actId="1036"/>
          <ac:picMkLst>
            <pc:docMk/>
            <pc:sldMk cId="4048011530" sldId="256"/>
            <ac:picMk id="9" creationId="{656BF692-8D30-4386-AC73-40177655B97D}"/>
          </ac:picMkLst>
        </pc:picChg>
      </pc:sldChg>
      <pc:sldChg chg="del">
        <pc:chgData name="Cappello, Riccardo" userId="21891811-0346-4b05-afd5-168fcdf482b7" providerId="ADAL" clId="{F5E742FA-F7CA-42D5-80E0-51E701DAC589}" dt="2020-06-11T06:33:09.939" v="63" actId="47"/>
        <pc:sldMkLst>
          <pc:docMk/>
          <pc:sldMk cId="1647802638" sldId="257"/>
        </pc:sldMkLst>
      </pc:sldChg>
      <pc:sldChg chg="del">
        <pc:chgData name="Cappello, Riccardo" userId="21891811-0346-4b05-afd5-168fcdf482b7" providerId="ADAL" clId="{F5E742FA-F7CA-42D5-80E0-51E701DAC589}" dt="2020-06-11T06:41:55.082" v="456" actId="47"/>
        <pc:sldMkLst>
          <pc:docMk/>
          <pc:sldMk cId="909185628" sldId="259"/>
        </pc:sldMkLst>
      </pc:sldChg>
      <pc:sldChg chg="del">
        <pc:chgData name="Cappello, Riccardo" userId="21891811-0346-4b05-afd5-168fcdf482b7" providerId="ADAL" clId="{F5E742FA-F7CA-42D5-80E0-51E701DAC589}" dt="2020-06-11T06:41:57.317" v="457" actId="47"/>
        <pc:sldMkLst>
          <pc:docMk/>
          <pc:sldMk cId="3417245344" sldId="260"/>
        </pc:sldMkLst>
      </pc:sldChg>
      <pc:sldChg chg="del">
        <pc:chgData name="Cappello, Riccardo" userId="21891811-0346-4b05-afd5-168fcdf482b7" providerId="ADAL" clId="{F5E742FA-F7CA-42D5-80E0-51E701DAC589}" dt="2020-06-11T06:42:58.468" v="465" actId="47"/>
        <pc:sldMkLst>
          <pc:docMk/>
          <pc:sldMk cId="3575452940" sldId="261"/>
        </pc:sldMkLst>
      </pc:sldChg>
      <pc:sldChg chg="del">
        <pc:chgData name="Cappello, Riccardo" userId="21891811-0346-4b05-afd5-168fcdf482b7" providerId="ADAL" clId="{F5E742FA-F7CA-42D5-80E0-51E701DAC589}" dt="2020-06-11T06:42:47.123" v="463" actId="47"/>
        <pc:sldMkLst>
          <pc:docMk/>
          <pc:sldMk cId="1505138080" sldId="262"/>
        </pc:sldMkLst>
      </pc:sldChg>
      <pc:sldChg chg="del">
        <pc:chgData name="Cappello, Riccardo" userId="21891811-0346-4b05-afd5-168fcdf482b7" providerId="ADAL" clId="{F5E742FA-F7CA-42D5-80E0-51E701DAC589}" dt="2020-06-11T06:42:35.379" v="462" actId="47"/>
        <pc:sldMkLst>
          <pc:docMk/>
          <pc:sldMk cId="1356531702" sldId="263"/>
        </pc:sldMkLst>
      </pc:sldChg>
      <pc:sldChg chg="modSp mod">
        <pc:chgData name="Cappello, Riccardo" userId="21891811-0346-4b05-afd5-168fcdf482b7" providerId="ADAL" clId="{F5E742FA-F7CA-42D5-80E0-51E701DAC589}" dt="2020-06-11T06:35:14.388" v="164" actId="1038"/>
        <pc:sldMkLst>
          <pc:docMk/>
          <pc:sldMk cId="2362246343" sldId="264"/>
        </pc:sldMkLst>
        <pc:spChg chg="mod">
          <ac:chgData name="Cappello, Riccardo" userId="21891811-0346-4b05-afd5-168fcdf482b7" providerId="ADAL" clId="{F5E742FA-F7CA-42D5-80E0-51E701DAC589}" dt="2020-06-11T06:34:13.012" v="95" actId="27636"/>
          <ac:spMkLst>
            <pc:docMk/>
            <pc:sldMk cId="2362246343" sldId="264"/>
            <ac:spMk id="4" creationId="{54F06CD6-AD6A-404C-85F0-E110EF920612}"/>
          </ac:spMkLst>
        </pc:spChg>
        <pc:spChg chg="mod">
          <ac:chgData name="Cappello, Riccardo" userId="21891811-0346-4b05-afd5-168fcdf482b7" providerId="ADAL" clId="{F5E742FA-F7CA-42D5-80E0-51E701DAC589}" dt="2020-06-11T06:35:14.388" v="164" actId="1038"/>
          <ac:spMkLst>
            <pc:docMk/>
            <pc:sldMk cId="2362246343" sldId="264"/>
            <ac:spMk id="17" creationId="{B7A9A28A-AFD8-459E-9FDF-B1150041B6DF}"/>
          </ac:spMkLst>
        </pc:spChg>
        <pc:spChg chg="mod">
          <ac:chgData name="Cappello, Riccardo" userId="21891811-0346-4b05-afd5-168fcdf482b7" providerId="ADAL" clId="{F5E742FA-F7CA-42D5-80E0-51E701DAC589}" dt="2020-06-11T06:35:14.388" v="164" actId="1038"/>
          <ac:spMkLst>
            <pc:docMk/>
            <pc:sldMk cId="2362246343" sldId="264"/>
            <ac:spMk id="18" creationId="{1378F0F5-D194-40FF-9CD0-E2B5ADFE110B}"/>
          </ac:spMkLst>
        </pc:spChg>
        <pc:spChg chg="mod">
          <ac:chgData name="Cappello, Riccardo" userId="21891811-0346-4b05-afd5-168fcdf482b7" providerId="ADAL" clId="{F5E742FA-F7CA-42D5-80E0-51E701DAC589}" dt="2020-06-11T06:35:14.388" v="164" actId="1038"/>
          <ac:spMkLst>
            <pc:docMk/>
            <pc:sldMk cId="2362246343" sldId="264"/>
            <ac:spMk id="19" creationId="{D6377278-89FA-4503-8C96-67A8ED8C5504}"/>
          </ac:spMkLst>
        </pc:spChg>
        <pc:spChg chg="mod">
          <ac:chgData name="Cappello, Riccardo" userId="21891811-0346-4b05-afd5-168fcdf482b7" providerId="ADAL" clId="{F5E742FA-F7CA-42D5-80E0-51E701DAC589}" dt="2020-06-11T06:35:14.388" v="164" actId="1038"/>
          <ac:spMkLst>
            <pc:docMk/>
            <pc:sldMk cId="2362246343" sldId="264"/>
            <ac:spMk id="20" creationId="{9E66111B-3C36-41A0-9115-BAEF38E6A994}"/>
          </ac:spMkLst>
        </pc:spChg>
        <pc:spChg chg="mod">
          <ac:chgData name="Cappello, Riccardo" userId="21891811-0346-4b05-afd5-168fcdf482b7" providerId="ADAL" clId="{F5E742FA-F7CA-42D5-80E0-51E701DAC589}" dt="2020-06-11T06:35:14.388" v="164" actId="1038"/>
          <ac:spMkLst>
            <pc:docMk/>
            <pc:sldMk cId="2362246343" sldId="264"/>
            <ac:spMk id="22" creationId="{D13E3704-AE06-4A7F-B1AE-19B9052BF98B}"/>
          </ac:spMkLst>
        </pc:spChg>
        <pc:spChg chg="mod">
          <ac:chgData name="Cappello, Riccardo" userId="21891811-0346-4b05-afd5-168fcdf482b7" providerId="ADAL" clId="{F5E742FA-F7CA-42D5-80E0-51E701DAC589}" dt="2020-06-11T06:35:14.388" v="164" actId="1038"/>
          <ac:spMkLst>
            <pc:docMk/>
            <pc:sldMk cId="2362246343" sldId="264"/>
            <ac:spMk id="23" creationId="{B4917735-62B7-4783-AF0C-D91DA7492431}"/>
          </ac:spMkLst>
        </pc:spChg>
        <pc:grpChg chg="mod">
          <ac:chgData name="Cappello, Riccardo" userId="21891811-0346-4b05-afd5-168fcdf482b7" providerId="ADAL" clId="{F5E742FA-F7CA-42D5-80E0-51E701DAC589}" dt="2020-06-11T06:35:14.388" v="164" actId="1038"/>
          <ac:grpSpMkLst>
            <pc:docMk/>
            <pc:sldMk cId="2362246343" sldId="264"/>
            <ac:grpSpMk id="2" creationId="{2A27AAC1-2FBE-4DB4-AA35-BBE333C7CDF2}"/>
          </ac:grpSpMkLst>
        </pc:grpChg>
        <pc:picChg chg="mod">
          <ac:chgData name="Cappello, Riccardo" userId="21891811-0346-4b05-afd5-168fcdf482b7" providerId="ADAL" clId="{F5E742FA-F7CA-42D5-80E0-51E701DAC589}" dt="2020-06-11T06:35:14.388" v="164" actId="1038"/>
          <ac:picMkLst>
            <pc:docMk/>
            <pc:sldMk cId="2362246343" sldId="264"/>
            <ac:picMk id="21" creationId="{58D083AD-0F56-4855-B16B-5D192143B317}"/>
          </ac:picMkLst>
        </pc:picChg>
        <pc:picChg chg="mod">
          <ac:chgData name="Cappello, Riccardo" userId="21891811-0346-4b05-afd5-168fcdf482b7" providerId="ADAL" clId="{F5E742FA-F7CA-42D5-80E0-51E701DAC589}" dt="2020-06-11T06:35:14.388" v="164" actId="1038"/>
          <ac:picMkLst>
            <pc:docMk/>
            <pc:sldMk cId="2362246343" sldId="264"/>
            <ac:picMk id="24" creationId="{3970B7CE-0345-433F-9E8E-A1A05862278C}"/>
          </ac:picMkLst>
        </pc:picChg>
        <pc:picChg chg="mod">
          <ac:chgData name="Cappello, Riccardo" userId="21891811-0346-4b05-afd5-168fcdf482b7" providerId="ADAL" clId="{F5E742FA-F7CA-42D5-80E0-51E701DAC589}" dt="2020-06-11T06:35:14.388" v="164" actId="1038"/>
          <ac:picMkLst>
            <pc:docMk/>
            <pc:sldMk cId="2362246343" sldId="264"/>
            <ac:picMk id="25" creationId="{EC3EAD30-42E9-4F15-BE6C-065493F00345}"/>
          </ac:picMkLst>
        </pc:picChg>
      </pc:sldChg>
      <pc:sldChg chg="addSp delSp modSp mod">
        <pc:chgData name="Cappello, Riccardo" userId="21891811-0346-4b05-afd5-168fcdf482b7" providerId="ADAL" clId="{F5E742FA-F7CA-42D5-80E0-51E701DAC589}" dt="2020-06-11T06:33:59.538" v="89" actId="1038"/>
        <pc:sldMkLst>
          <pc:docMk/>
          <pc:sldMk cId="544967583" sldId="265"/>
        </pc:sldMkLst>
        <pc:spChg chg="mod">
          <ac:chgData name="Cappello, Riccardo" userId="21891811-0346-4b05-afd5-168fcdf482b7" providerId="ADAL" clId="{F5E742FA-F7CA-42D5-80E0-51E701DAC589}" dt="2020-06-11T06:33:52.571" v="67"/>
          <ac:spMkLst>
            <pc:docMk/>
            <pc:sldMk cId="544967583" sldId="265"/>
            <ac:spMk id="2" creationId="{7D08D000-B2F4-4A07-96BC-23B6CEA7D798}"/>
          </ac:spMkLst>
        </pc:spChg>
        <pc:spChg chg="add del mod">
          <ac:chgData name="Cappello, Riccardo" userId="21891811-0346-4b05-afd5-168fcdf482b7" providerId="ADAL" clId="{F5E742FA-F7CA-42D5-80E0-51E701DAC589}" dt="2020-06-11T06:33:52.571" v="67"/>
          <ac:spMkLst>
            <pc:docMk/>
            <pc:sldMk cId="544967583" sldId="265"/>
            <ac:spMk id="3" creationId="{4C86E399-57CF-420A-A726-3F3D9CFC6811}"/>
          </ac:spMkLst>
        </pc:spChg>
        <pc:spChg chg="mod">
          <ac:chgData name="Cappello, Riccardo" userId="21891811-0346-4b05-afd5-168fcdf482b7" providerId="ADAL" clId="{F5E742FA-F7CA-42D5-80E0-51E701DAC589}" dt="2020-06-11T06:33:59.538" v="89" actId="1038"/>
          <ac:spMkLst>
            <pc:docMk/>
            <pc:sldMk cId="544967583" sldId="265"/>
            <ac:spMk id="4" creationId="{78B9B919-3347-4105-B9FA-4B0C02FD0953}"/>
          </ac:spMkLst>
        </pc:spChg>
        <pc:spChg chg="mod">
          <ac:chgData name="Cappello, Riccardo" userId="21891811-0346-4b05-afd5-168fcdf482b7" providerId="ADAL" clId="{F5E742FA-F7CA-42D5-80E0-51E701DAC589}" dt="2020-06-11T06:33:59.538" v="89" actId="1038"/>
          <ac:spMkLst>
            <pc:docMk/>
            <pc:sldMk cId="544967583" sldId="265"/>
            <ac:spMk id="5" creationId="{4AC05B57-6405-4D11-8760-E13096172FAC}"/>
          </ac:spMkLst>
        </pc:spChg>
        <pc:spChg chg="mod">
          <ac:chgData name="Cappello, Riccardo" userId="21891811-0346-4b05-afd5-168fcdf482b7" providerId="ADAL" clId="{F5E742FA-F7CA-42D5-80E0-51E701DAC589}" dt="2020-06-11T06:33:59.538" v="89" actId="1038"/>
          <ac:spMkLst>
            <pc:docMk/>
            <pc:sldMk cId="544967583" sldId="265"/>
            <ac:spMk id="7" creationId="{B1A18B62-9770-4272-8926-AC808672470F}"/>
          </ac:spMkLst>
        </pc:spChg>
        <pc:spChg chg="mod">
          <ac:chgData name="Cappello, Riccardo" userId="21891811-0346-4b05-afd5-168fcdf482b7" providerId="ADAL" clId="{F5E742FA-F7CA-42D5-80E0-51E701DAC589}" dt="2020-06-11T06:33:59.538" v="89" actId="1038"/>
          <ac:spMkLst>
            <pc:docMk/>
            <pc:sldMk cId="544967583" sldId="265"/>
            <ac:spMk id="8" creationId="{EE2BA181-599F-4C9F-8C21-BE1892FFF108}"/>
          </ac:spMkLst>
        </pc:spChg>
        <pc:spChg chg="mod">
          <ac:chgData name="Cappello, Riccardo" userId="21891811-0346-4b05-afd5-168fcdf482b7" providerId="ADAL" clId="{F5E742FA-F7CA-42D5-80E0-51E701DAC589}" dt="2020-06-11T06:33:59.538" v="89" actId="1038"/>
          <ac:spMkLst>
            <pc:docMk/>
            <pc:sldMk cId="544967583" sldId="265"/>
            <ac:spMk id="9" creationId="{42B28859-7B39-4966-BA5E-10F8549EF0C0}"/>
          </ac:spMkLst>
        </pc:spChg>
        <pc:spChg chg="mod">
          <ac:chgData name="Cappello, Riccardo" userId="21891811-0346-4b05-afd5-168fcdf482b7" providerId="ADAL" clId="{F5E742FA-F7CA-42D5-80E0-51E701DAC589}" dt="2020-06-11T06:33:59.538" v="89" actId="1038"/>
          <ac:spMkLst>
            <pc:docMk/>
            <pc:sldMk cId="544967583" sldId="265"/>
            <ac:spMk id="11" creationId="{15C8A31A-B3F2-469F-8393-22F3B62FF292}"/>
          </ac:spMkLst>
        </pc:spChg>
        <pc:spChg chg="mod">
          <ac:chgData name="Cappello, Riccardo" userId="21891811-0346-4b05-afd5-168fcdf482b7" providerId="ADAL" clId="{F5E742FA-F7CA-42D5-80E0-51E701DAC589}" dt="2020-06-11T06:33:59.538" v="89" actId="1038"/>
          <ac:spMkLst>
            <pc:docMk/>
            <pc:sldMk cId="544967583" sldId="265"/>
            <ac:spMk id="12" creationId="{40859283-5914-4F9E-B887-6AA420860C4D}"/>
          </ac:spMkLst>
        </pc:spChg>
        <pc:spChg chg="mod">
          <ac:chgData name="Cappello, Riccardo" userId="21891811-0346-4b05-afd5-168fcdf482b7" providerId="ADAL" clId="{F5E742FA-F7CA-42D5-80E0-51E701DAC589}" dt="2020-06-11T06:33:59.538" v="89" actId="1038"/>
          <ac:spMkLst>
            <pc:docMk/>
            <pc:sldMk cId="544967583" sldId="265"/>
            <ac:spMk id="13" creationId="{E9ED0364-1E8D-4312-B102-0FC4DD858532}"/>
          </ac:spMkLst>
        </pc:spChg>
        <pc:spChg chg="mod">
          <ac:chgData name="Cappello, Riccardo" userId="21891811-0346-4b05-afd5-168fcdf482b7" providerId="ADAL" clId="{F5E742FA-F7CA-42D5-80E0-51E701DAC589}" dt="2020-06-11T06:33:59.538" v="89" actId="1038"/>
          <ac:spMkLst>
            <pc:docMk/>
            <pc:sldMk cId="544967583" sldId="265"/>
            <ac:spMk id="16" creationId="{E3177896-4C01-464C-B52C-587220A77705}"/>
          </ac:spMkLst>
        </pc:spChg>
        <pc:spChg chg="mod">
          <ac:chgData name="Cappello, Riccardo" userId="21891811-0346-4b05-afd5-168fcdf482b7" providerId="ADAL" clId="{F5E742FA-F7CA-42D5-80E0-51E701DAC589}" dt="2020-06-11T06:33:59.538" v="89" actId="1038"/>
          <ac:spMkLst>
            <pc:docMk/>
            <pc:sldMk cId="544967583" sldId="265"/>
            <ac:spMk id="17" creationId="{894FFFA9-35EB-4288-AE8F-024F5A766B9A}"/>
          </ac:spMkLst>
        </pc:spChg>
        <pc:spChg chg="mod">
          <ac:chgData name="Cappello, Riccardo" userId="21891811-0346-4b05-afd5-168fcdf482b7" providerId="ADAL" clId="{F5E742FA-F7CA-42D5-80E0-51E701DAC589}" dt="2020-06-11T06:33:59.538" v="89" actId="1038"/>
          <ac:spMkLst>
            <pc:docMk/>
            <pc:sldMk cId="544967583" sldId="265"/>
            <ac:spMk id="18" creationId="{4D79D03E-B2D1-4CBD-A384-87F5ADDDF015}"/>
          </ac:spMkLst>
        </pc:spChg>
        <pc:grpChg chg="mod">
          <ac:chgData name="Cappello, Riccardo" userId="21891811-0346-4b05-afd5-168fcdf482b7" providerId="ADAL" clId="{F5E742FA-F7CA-42D5-80E0-51E701DAC589}" dt="2020-06-11T06:33:59.538" v="89" actId="1038"/>
          <ac:grpSpMkLst>
            <pc:docMk/>
            <pc:sldMk cId="544967583" sldId="265"/>
            <ac:grpSpMk id="42" creationId="{A11FDED2-A625-4EEF-9A13-DF002F533288}"/>
          </ac:grpSpMkLst>
        </pc:grpChg>
        <pc:picChg chg="mod">
          <ac:chgData name="Cappello, Riccardo" userId="21891811-0346-4b05-afd5-168fcdf482b7" providerId="ADAL" clId="{F5E742FA-F7CA-42D5-80E0-51E701DAC589}" dt="2020-06-11T06:33:59.538" v="89" actId="1038"/>
          <ac:picMkLst>
            <pc:docMk/>
            <pc:sldMk cId="544967583" sldId="265"/>
            <ac:picMk id="6" creationId="{C974584A-9540-40EC-A837-D1031C24CE84}"/>
          </ac:picMkLst>
        </pc:picChg>
        <pc:picChg chg="mod">
          <ac:chgData name="Cappello, Riccardo" userId="21891811-0346-4b05-afd5-168fcdf482b7" providerId="ADAL" clId="{F5E742FA-F7CA-42D5-80E0-51E701DAC589}" dt="2020-06-11T06:33:59.538" v="89" actId="1038"/>
          <ac:picMkLst>
            <pc:docMk/>
            <pc:sldMk cId="544967583" sldId="265"/>
            <ac:picMk id="10" creationId="{29B650D5-C562-4379-AB28-05E9D4DE2C4D}"/>
          </ac:picMkLst>
        </pc:picChg>
        <pc:picChg chg="mod">
          <ac:chgData name="Cappello, Riccardo" userId="21891811-0346-4b05-afd5-168fcdf482b7" providerId="ADAL" clId="{F5E742FA-F7CA-42D5-80E0-51E701DAC589}" dt="2020-06-11T06:33:59.538" v="89" actId="1038"/>
          <ac:picMkLst>
            <pc:docMk/>
            <pc:sldMk cId="544967583" sldId="265"/>
            <ac:picMk id="14" creationId="{6FA12396-9A9E-49F9-BAEF-379720AC9DAF}"/>
          </ac:picMkLst>
        </pc:picChg>
        <pc:picChg chg="mod">
          <ac:chgData name="Cappello, Riccardo" userId="21891811-0346-4b05-afd5-168fcdf482b7" providerId="ADAL" clId="{F5E742FA-F7CA-42D5-80E0-51E701DAC589}" dt="2020-06-11T06:33:59.538" v="89" actId="1038"/>
          <ac:picMkLst>
            <pc:docMk/>
            <pc:sldMk cId="544967583" sldId="265"/>
            <ac:picMk id="15" creationId="{083AD044-F2D9-4DA1-ACB4-E34A1E21739E}"/>
          </ac:picMkLst>
        </pc:picChg>
        <pc:picChg chg="mod">
          <ac:chgData name="Cappello, Riccardo" userId="21891811-0346-4b05-afd5-168fcdf482b7" providerId="ADAL" clId="{F5E742FA-F7CA-42D5-80E0-51E701DAC589}" dt="2020-06-11T06:33:59.538" v="89" actId="1038"/>
          <ac:picMkLst>
            <pc:docMk/>
            <pc:sldMk cId="544967583" sldId="265"/>
            <ac:picMk id="19" creationId="{D451714D-E9DD-4BDA-9D0A-135EA4D66995}"/>
          </ac:picMkLst>
        </pc:picChg>
        <pc:picChg chg="mod">
          <ac:chgData name="Cappello, Riccardo" userId="21891811-0346-4b05-afd5-168fcdf482b7" providerId="ADAL" clId="{F5E742FA-F7CA-42D5-80E0-51E701DAC589}" dt="2020-06-11T06:33:59.538" v="89" actId="1038"/>
          <ac:picMkLst>
            <pc:docMk/>
            <pc:sldMk cId="544967583" sldId="265"/>
            <ac:picMk id="20" creationId="{877EB6D5-EC4B-4A9F-9744-5446FE79D255}"/>
          </ac:picMkLst>
        </pc:picChg>
        <pc:picChg chg="mod">
          <ac:chgData name="Cappello, Riccardo" userId="21891811-0346-4b05-afd5-168fcdf482b7" providerId="ADAL" clId="{F5E742FA-F7CA-42D5-80E0-51E701DAC589}" dt="2020-06-11T06:33:59.538" v="89" actId="1038"/>
          <ac:picMkLst>
            <pc:docMk/>
            <pc:sldMk cId="544967583" sldId="265"/>
            <ac:picMk id="21" creationId="{95D0C659-3872-4F69-9927-29F64773738B}"/>
          </ac:picMkLst>
        </pc:picChg>
        <pc:picChg chg="mod">
          <ac:chgData name="Cappello, Riccardo" userId="21891811-0346-4b05-afd5-168fcdf482b7" providerId="ADAL" clId="{F5E742FA-F7CA-42D5-80E0-51E701DAC589}" dt="2020-06-11T06:33:59.538" v="89" actId="1038"/>
          <ac:picMkLst>
            <pc:docMk/>
            <pc:sldMk cId="544967583" sldId="265"/>
            <ac:picMk id="22" creationId="{B69E90FE-19F2-4579-A4E6-A15B9424481E}"/>
          </ac:picMkLst>
        </pc:picChg>
      </pc:sldChg>
      <pc:sldChg chg="modSp mod">
        <pc:chgData name="Cappello, Riccardo" userId="21891811-0346-4b05-afd5-168fcdf482b7" providerId="ADAL" clId="{F5E742FA-F7CA-42D5-80E0-51E701DAC589}" dt="2020-06-11T06:35:06.304" v="139" actId="1037"/>
        <pc:sldMkLst>
          <pc:docMk/>
          <pc:sldMk cId="2727112103" sldId="266"/>
        </pc:sldMkLst>
        <pc:spChg chg="mod">
          <ac:chgData name="Cappello, Riccardo" userId="21891811-0346-4b05-afd5-168fcdf482b7" providerId="ADAL" clId="{F5E742FA-F7CA-42D5-80E0-51E701DAC589}" dt="2020-06-11T06:34:12.998" v="94" actId="27636"/>
          <ac:spMkLst>
            <pc:docMk/>
            <pc:sldMk cId="2727112103" sldId="266"/>
            <ac:spMk id="2" creationId="{A9A46FD9-31CC-4004-9385-0590458B34E4}"/>
          </ac:spMkLst>
        </pc:spChg>
        <pc:spChg chg="mod">
          <ac:chgData name="Cappello, Riccardo" userId="21891811-0346-4b05-afd5-168fcdf482b7" providerId="ADAL" clId="{F5E742FA-F7CA-42D5-80E0-51E701DAC589}" dt="2020-06-11T06:35:06.304" v="139" actId="1037"/>
          <ac:spMkLst>
            <pc:docMk/>
            <pc:sldMk cId="2727112103" sldId="266"/>
            <ac:spMk id="4" creationId="{7074FAD1-96CC-4467-85CB-872222746C5E}"/>
          </ac:spMkLst>
        </pc:spChg>
        <pc:spChg chg="mod">
          <ac:chgData name="Cappello, Riccardo" userId="21891811-0346-4b05-afd5-168fcdf482b7" providerId="ADAL" clId="{F5E742FA-F7CA-42D5-80E0-51E701DAC589}" dt="2020-06-11T06:35:06.304" v="139" actId="1037"/>
          <ac:spMkLst>
            <pc:docMk/>
            <pc:sldMk cId="2727112103" sldId="266"/>
            <ac:spMk id="7" creationId="{F1C87773-CF6C-4691-A898-D8DDDD060D28}"/>
          </ac:spMkLst>
        </pc:spChg>
        <pc:spChg chg="mod">
          <ac:chgData name="Cappello, Riccardo" userId="21891811-0346-4b05-afd5-168fcdf482b7" providerId="ADAL" clId="{F5E742FA-F7CA-42D5-80E0-51E701DAC589}" dt="2020-06-11T06:35:06.304" v="139" actId="1037"/>
          <ac:spMkLst>
            <pc:docMk/>
            <pc:sldMk cId="2727112103" sldId="266"/>
            <ac:spMk id="8" creationId="{681582E0-879B-4231-BA89-38F466EDD634}"/>
          </ac:spMkLst>
        </pc:spChg>
        <pc:spChg chg="mod">
          <ac:chgData name="Cappello, Riccardo" userId="21891811-0346-4b05-afd5-168fcdf482b7" providerId="ADAL" clId="{F5E742FA-F7CA-42D5-80E0-51E701DAC589}" dt="2020-06-11T06:35:06.304" v="139" actId="1037"/>
          <ac:spMkLst>
            <pc:docMk/>
            <pc:sldMk cId="2727112103" sldId="266"/>
            <ac:spMk id="9" creationId="{53D0CF7B-3A9A-451D-82BF-B3FBDE5FA56C}"/>
          </ac:spMkLst>
        </pc:spChg>
        <pc:spChg chg="mod">
          <ac:chgData name="Cappello, Riccardo" userId="21891811-0346-4b05-afd5-168fcdf482b7" providerId="ADAL" clId="{F5E742FA-F7CA-42D5-80E0-51E701DAC589}" dt="2020-06-11T06:35:06.304" v="139" actId="1037"/>
          <ac:spMkLst>
            <pc:docMk/>
            <pc:sldMk cId="2727112103" sldId="266"/>
            <ac:spMk id="10" creationId="{F019E3FE-17B5-4E56-A9A1-A67E50F0B972}"/>
          </ac:spMkLst>
        </pc:spChg>
        <pc:grpChg chg="mod">
          <ac:chgData name="Cappello, Riccardo" userId="21891811-0346-4b05-afd5-168fcdf482b7" providerId="ADAL" clId="{F5E742FA-F7CA-42D5-80E0-51E701DAC589}" dt="2020-06-11T06:35:06.304" v="139" actId="1037"/>
          <ac:grpSpMkLst>
            <pc:docMk/>
            <pc:sldMk cId="2727112103" sldId="266"/>
            <ac:grpSpMk id="6" creationId="{CBDF3DC9-EDB6-4EBB-AE06-8FAB9AA478C6}"/>
          </ac:grpSpMkLst>
        </pc:grpChg>
        <pc:grpChg chg="mod">
          <ac:chgData name="Cappello, Riccardo" userId="21891811-0346-4b05-afd5-168fcdf482b7" providerId="ADAL" clId="{F5E742FA-F7CA-42D5-80E0-51E701DAC589}" dt="2020-06-11T06:35:06.304" v="139" actId="1037"/>
          <ac:grpSpMkLst>
            <pc:docMk/>
            <pc:sldMk cId="2727112103" sldId="266"/>
            <ac:grpSpMk id="12" creationId="{5F88D611-00DB-462E-B1DB-772D1E9D7EFE}"/>
          </ac:grpSpMkLst>
        </pc:grpChg>
        <pc:picChg chg="mod">
          <ac:chgData name="Cappello, Riccardo" userId="21891811-0346-4b05-afd5-168fcdf482b7" providerId="ADAL" clId="{F5E742FA-F7CA-42D5-80E0-51E701DAC589}" dt="2020-06-11T06:35:06.304" v="139" actId="1037"/>
          <ac:picMkLst>
            <pc:docMk/>
            <pc:sldMk cId="2727112103" sldId="266"/>
            <ac:picMk id="5" creationId="{61838776-FF78-414F-8F73-E2312CEF99BC}"/>
          </ac:picMkLst>
        </pc:picChg>
        <pc:picChg chg="mod">
          <ac:chgData name="Cappello, Riccardo" userId="21891811-0346-4b05-afd5-168fcdf482b7" providerId="ADAL" clId="{F5E742FA-F7CA-42D5-80E0-51E701DAC589}" dt="2020-06-11T06:35:06.304" v="139" actId="1037"/>
          <ac:picMkLst>
            <pc:docMk/>
            <pc:sldMk cId="2727112103" sldId="266"/>
            <ac:picMk id="11" creationId="{72C22030-97DB-429D-841A-72D7A258D9A6}"/>
          </ac:picMkLst>
        </pc:picChg>
      </pc:sldChg>
      <pc:sldChg chg="delSp modSp mod">
        <pc:chgData name="Cappello, Riccardo" userId="21891811-0346-4b05-afd5-168fcdf482b7" providerId="ADAL" clId="{F5E742FA-F7CA-42D5-80E0-51E701DAC589}" dt="2020-06-11T06:35:53.821" v="252" actId="1038"/>
        <pc:sldMkLst>
          <pc:docMk/>
          <pc:sldMk cId="2677060910" sldId="267"/>
        </pc:sldMkLst>
        <pc:spChg chg="mod">
          <ac:chgData name="Cappello, Riccardo" userId="21891811-0346-4b05-afd5-168fcdf482b7" providerId="ADAL" clId="{F5E742FA-F7CA-42D5-80E0-51E701DAC589}" dt="2020-06-11T06:35:32.206" v="217"/>
          <ac:spMkLst>
            <pc:docMk/>
            <pc:sldMk cId="2677060910" sldId="267"/>
            <ac:spMk id="2" creationId="{CB188EE9-0C31-4FAE-92DA-B91A0849B47D}"/>
          </ac:spMkLst>
        </pc:spChg>
        <pc:spChg chg="del">
          <ac:chgData name="Cappello, Riccardo" userId="21891811-0346-4b05-afd5-168fcdf482b7" providerId="ADAL" clId="{F5E742FA-F7CA-42D5-80E0-51E701DAC589}" dt="2020-06-11T06:35:38.202" v="218" actId="478"/>
          <ac:spMkLst>
            <pc:docMk/>
            <pc:sldMk cId="2677060910" sldId="267"/>
            <ac:spMk id="4" creationId="{FA5447EB-EC12-4598-835E-3B1E7C3F0BDA}"/>
          </ac:spMkLst>
        </pc:spChg>
        <pc:spChg chg="mod">
          <ac:chgData name="Cappello, Riccardo" userId="21891811-0346-4b05-afd5-168fcdf482b7" providerId="ADAL" clId="{F5E742FA-F7CA-42D5-80E0-51E701DAC589}" dt="2020-06-11T06:35:53.821" v="252" actId="1038"/>
          <ac:spMkLst>
            <pc:docMk/>
            <pc:sldMk cId="2677060910" sldId="267"/>
            <ac:spMk id="8" creationId="{8EDC4A07-474E-46E6-A766-E305CB8DEB92}"/>
          </ac:spMkLst>
        </pc:spChg>
        <pc:spChg chg="mod">
          <ac:chgData name="Cappello, Riccardo" userId="21891811-0346-4b05-afd5-168fcdf482b7" providerId="ADAL" clId="{F5E742FA-F7CA-42D5-80E0-51E701DAC589}" dt="2020-06-11T06:35:53.821" v="252" actId="1038"/>
          <ac:spMkLst>
            <pc:docMk/>
            <pc:sldMk cId="2677060910" sldId="267"/>
            <ac:spMk id="9" creationId="{4454B183-E719-4EEE-9850-EB07A0A5593D}"/>
          </ac:spMkLst>
        </pc:spChg>
        <pc:grpChg chg="mod">
          <ac:chgData name="Cappello, Riccardo" userId="21891811-0346-4b05-afd5-168fcdf482b7" providerId="ADAL" clId="{F5E742FA-F7CA-42D5-80E0-51E701DAC589}" dt="2020-06-11T06:35:53.821" v="252" actId="1038"/>
          <ac:grpSpMkLst>
            <pc:docMk/>
            <pc:sldMk cId="2677060910" sldId="267"/>
            <ac:grpSpMk id="5" creationId="{6CBEC80C-D808-4DFF-8473-BD6A3EC2176C}"/>
          </ac:grpSpMkLst>
        </pc:grpChg>
        <pc:grpChg chg="mod">
          <ac:chgData name="Cappello, Riccardo" userId="21891811-0346-4b05-afd5-168fcdf482b7" providerId="ADAL" clId="{F5E742FA-F7CA-42D5-80E0-51E701DAC589}" dt="2020-06-11T06:35:53.821" v="252" actId="1038"/>
          <ac:grpSpMkLst>
            <pc:docMk/>
            <pc:sldMk cId="2677060910" sldId="267"/>
            <ac:grpSpMk id="10" creationId="{BAAB2AEF-35D0-455F-8C1E-60F3D9A34567}"/>
          </ac:grpSpMkLst>
        </pc:grpChg>
        <pc:picChg chg="mod">
          <ac:chgData name="Cappello, Riccardo" userId="21891811-0346-4b05-afd5-168fcdf482b7" providerId="ADAL" clId="{F5E742FA-F7CA-42D5-80E0-51E701DAC589}" dt="2020-06-11T06:35:53.821" v="252" actId="1038"/>
          <ac:picMkLst>
            <pc:docMk/>
            <pc:sldMk cId="2677060910" sldId="267"/>
            <ac:picMk id="6" creationId="{6E9D8768-285A-41C2-836E-42A66D5E4B8E}"/>
          </ac:picMkLst>
        </pc:picChg>
        <pc:cxnChg chg="mod">
          <ac:chgData name="Cappello, Riccardo" userId="21891811-0346-4b05-afd5-168fcdf482b7" providerId="ADAL" clId="{F5E742FA-F7CA-42D5-80E0-51E701DAC589}" dt="2020-06-11T06:35:53.821" v="252" actId="1038"/>
          <ac:cxnSpMkLst>
            <pc:docMk/>
            <pc:sldMk cId="2677060910" sldId="267"/>
            <ac:cxnSpMk id="7" creationId="{680655D9-91F6-424E-B752-441047A373C2}"/>
          </ac:cxnSpMkLst>
        </pc:cxnChg>
      </pc:sldChg>
      <pc:sldChg chg="modSp mod">
        <pc:chgData name="Cappello, Riccardo" userId="21891811-0346-4b05-afd5-168fcdf482b7" providerId="ADAL" clId="{F5E742FA-F7CA-42D5-80E0-51E701DAC589}" dt="2020-06-11T06:36:59.707" v="348" actId="1076"/>
        <pc:sldMkLst>
          <pc:docMk/>
          <pc:sldMk cId="4170917448" sldId="268"/>
        </pc:sldMkLst>
        <pc:spChg chg="mod">
          <ac:chgData name="Cappello, Riccardo" userId="21891811-0346-4b05-afd5-168fcdf482b7" providerId="ADAL" clId="{F5E742FA-F7CA-42D5-80E0-51E701DAC589}" dt="2020-06-11T06:34:12.976" v="92" actId="27636"/>
          <ac:spMkLst>
            <pc:docMk/>
            <pc:sldMk cId="4170917448" sldId="268"/>
            <ac:spMk id="2" creationId="{0BC0DD3B-4969-4755-8408-FD1A93AE48C0}"/>
          </ac:spMkLst>
        </pc:spChg>
        <pc:spChg chg="mod">
          <ac:chgData name="Cappello, Riccardo" userId="21891811-0346-4b05-afd5-168fcdf482b7" providerId="ADAL" clId="{F5E742FA-F7CA-42D5-80E0-51E701DAC589}" dt="2020-06-11T06:36:10.081" v="255" actId="1076"/>
          <ac:spMkLst>
            <pc:docMk/>
            <pc:sldMk cId="4170917448" sldId="268"/>
            <ac:spMk id="6" creationId="{4C21CBA2-2E72-431B-AF0C-EC8C9D0FAD78}"/>
          </ac:spMkLst>
        </pc:spChg>
        <pc:spChg chg="mod">
          <ac:chgData name="Cappello, Riccardo" userId="21891811-0346-4b05-afd5-168fcdf482b7" providerId="ADAL" clId="{F5E742FA-F7CA-42D5-80E0-51E701DAC589}" dt="2020-06-11T06:36:10.081" v="255" actId="1076"/>
          <ac:spMkLst>
            <pc:docMk/>
            <pc:sldMk cId="4170917448" sldId="268"/>
            <ac:spMk id="8" creationId="{71D83043-343F-4BD9-B6A1-31D02A960B67}"/>
          </ac:spMkLst>
        </pc:spChg>
        <pc:spChg chg="mod">
          <ac:chgData name="Cappello, Riccardo" userId="21891811-0346-4b05-afd5-168fcdf482b7" providerId="ADAL" clId="{F5E742FA-F7CA-42D5-80E0-51E701DAC589}" dt="2020-06-11T06:36:10.081" v="255" actId="1076"/>
          <ac:spMkLst>
            <pc:docMk/>
            <pc:sldMk cId="4170917448" sldId="268"/>
            <ac:spMk id="9" creationId="{284B3275-56F8-4C6B-80A9-DADF8E165161}"/>
          </ac:spMkLst>
        </pc:spChg>
        <pc:spChg chg="mod">
          <ac:chgData name="Cappello, Riccardo" userId="21891811-0346-4b05-afd5-168fcdf482b7" providerId="ADAL" clId="{F5E742FA-F7CA-42D5-80E0-51E701DAC589}" dt="2020-06-11T06:36:10.081" v="255" actId="1076"/>
          <ac:spMkLst>
            <pc:docMk/>
            <pc:sldMk cId="4170917448" sldId="268"/>
            <ac:spMk id="10" creationId="{F238CAB4-D00E-4CC8-A4C4-C11A08E6794B}"/>
          </ac:spMkLst>
        </pc:spChg>
        <pc:spChg chg="mod">
          <ac:chgData name="Cappello, Riccardo" userId="21891811-0346-4b05-afd5-168fcdf482b7" providerId="ADAL" clId="{F5E742FA-F7CA-42D5-80E0-51E701DAC589}" dt="2020-06-11T06:36:10.081" v="255" actId="1076"/>
          <ac:spMkLst>
            <pc:docMk/>
            <pc:sldMk cId="4170917448" sldId="268"/>
            <ac:spMk id="12" creationId="{318739A4-E31F-4F65-9280-19CBB2FA2426}"/>
          </ac:spMkLst>
        </pc:spChg>
        <pc:spChg chg="mod">
          <ac:chgData name="Cappello, Riccardo" userId="21891811-0346-4b05-afd5-168fcdf482b7" providerId="ADAL" clId="{F5E742FA-F7CA-42D5-80E0-51E701DAC589}" dt="2020-06-11T06:36:53.773" v="322" actId="1037"/>
          <ac:spMkLst>
            <pc:docMk/>
            <pc:sldMk cId="4170917448" sldId="268"/>
            <ac:spMk id="20" creationId="{6512CE9C-039E-4A32-84FC-7560B19AA951}"/>
          </ac:spMkLst>
        </pc:spChg>
        <pc:spChg chg="mod">
          <ac:chgData name="Cappello, Riccardo" userId="21891811-0346-4b05-afd5-168fcdf482b7" providerId="ADAL" clId="{F5E742FA-F7CA-42D5-80E0-51E701DAC589}" dt="2020-06-11T06:36:56.703" v="347" actId="1035"/>
          <ac:spMkLst>
            <pc:docMk/>
            <pc:sldMk cId="4170917448" sldId="268"/>
            <ac:spMk id="21" creationId="{1F1A41DE-585D-4A19-BE39-EA61DBB754A3}"/>
          </ac:spMkLst>
        </pc:spChg>
        <pc:spChg chg="mod">
          <ac:chgData name="Cappello, Riccardo" userId="21891811-0346-4b05-afd5-168fcdf482b7" providerId="ADAL" clId="{F5E742FA-F7CA-42D5-80E0-51E701DAC589}" dt="2020-06-11T06:36:59.707" v="348" actId="1076"/>
          <ac:spMkLst>
            <pc:docMk/>
            <pc:sldMk cId="4170917448" sldId="268"/>
            <ac:spMk id="27" creationId="{99A54414-9C1D-44EC-85FE-9F50069AD7A6}"/>
          </ac:spMkLst>
        </pc:spChg>
        <pc:grpChg chg="mod">
          <ac:chgData name="Cappello, Riccardo" userId="21891811-0346-4b05-afd5-168fcdf482b7" providerId="ADAL" clId="{F5E742FA-F7CA-42D5-80E0-51E701DAC589}" dt="2020-06-11T06:36:10.081" v="255" actId="1076"/>
          <ac:grpSpMkLst>
            <pc:docMk/>
            <pc:sldMk cId="4170917448" sldId="268"/>
            <ac:grpSpMk id="5" creationId="{7D6AB913-4CAA-4D07-848E-90E828F3E6F6}"/>
          </ac:grpSpMkLst>
        </pc:grpChg>
        <pc:grpChg chg="mod">
          <ac:chgData name="Cappello, Riccardo" userId="21891811-0346-4b05-afd5-168fcdf482b7" providerId="ADAL" clId="{F5E742FA-F7CA-42D5-80E0-51E701DAC589}" dt="2020-06-11T06:36:10.081" v="255" actId="1076"/>
          <ac:grpSpMkLst>
            <pc:docMk/>
            <pc:sldMk cId="4170917448" sldId="268"/>
            <ac:grpSpMk id="15" creationId="{4D2AAE3B-52D3-4037-9E41-957E2DB48241}"/>
          </ac:grpSpMkLst>
        </pc:grpChg>
        <pc:grpChg chg="mod">
          <ac:chgData name="Cappello, Riccardo" userId="21891811-0346-4b05-afd5-168fcdf482b7" providerId="ADAL" clId="{F5E742FA-F7CA-42D5-80E0-51E701DAC589}" dt="2020-06-11T06:36:48.003" v="318" actId="14100"/>
          <ac:grpSpMkLst>
            <pc:docMk/>
            <pc:sldMk cId="4170917448" sldId="268"/>
            <ac:grpSpMk id="19" creationId="{6F72FF2D-EF63-4E50-B163-9DD667F97D2A}"/>
          </ac:grpSpMkLst>
        </pc:grpChg>
        <pc:picChg chg="mod">
          <ac:chgData name="Cappello, Riccardo" userId="21891811-0346-4b05-afd5-168fcdf482b7" providerId="ADAL" clId="{F5E742FA-F7CA-42D5-80E0-51E701DAC589}" dt="2020-06-11T06:36:10.081" v="255" actId="1076"/>
          <ac:picMkLst>
            <pc:docMk/>
            <pc:sldMk cId="4170917448" sldId="268"/>
            <ac:picMk id="4" creationId="{076B824D-2415-4E67-AB4A-31CAC90EC976}"/>
          </ac:picMkLst>
        </pc:picChg>
        <pc:picChg chg="mod">
          <ac:chgData name="Cappello, Riccardo" userId="21891811-0346-4b05-afd5-168fcdf482b7" providerId="ADAL" clId="{F5E742FA-F7CA-42D5-80E0-51E701DAC589}" dt="2020-06-11T06:36:10.081" v="255" actId="1076"/>
          <ac:picMkLst>
            <pc:docMk/>
            <pc:sldMk cId="4170917448" sldId="268"/>
            <ac:picMk id="7" creationId="{316588F0-BDE8-4F2F-A160-65BA7F190578}"/>
          </ac:picMkLst>
        </pc:picChg>
        <pc:picChg chg="mod">
          <ac:chgData name="Cappello, Riccardo" userId="21891811-0346-4b05-afd5-168fcdf482b7" providerId="ADAL" clId="{F5E742FA-F7CA-42D5-80E0-51E701DAC589}" dt="2020-06-11T06:36:10.081" v="255" actId="1076"/>
          <ac:picMkLst>
            <pc:docMk/>
            <pc:sldMk cId="4170917448" sldId="268"/>
            <ac:picMk id="13" creationId="{33E3CA3B-8C86-4785-9968-7F816EED3663}"/>
          </ac:picMkLst>
        </pc:picChg>
        <pc:picChg chg="mod">
          <ac:chgData name="Cappello, Riccardo" userId="21891811-0346-4b05-afd5-168fcdf482b7" providerId="ADAL" clId="{F5E742FA-F7CA-42D5-80E0-51E701DAC589}" dt="2020-06-11T06:36:10.081" v="255" actId="1076"/>
          <ac:picMkLst>
            <pc:docMk/>
            <pc:sldMk cId="4170917448" sldId="268"/>
            <ac:picMk id="14" creationId="{1BCE4DA1-DFD8-4C79-821F-DCC5CE1DD0F6}"/>
          </ac:picMkLst>
        </pc:picChg>
        <pc:cxnChg chg="mod">
          <ac:chgData name="Cappello, Riccardo" userId="21891811-0346-4b05-afd5-168fcdf482b7" providerId="ADAL" clId="{F5E742FA-F7CA-42D5-80E0-51E701DAC589}" dt="2020-06-11T06:36:10.081" v="255" actId="1076"/>
          <ac:cxnSpMkLst>
            <pc:docMk/>
            <pc:sldMk cId="4170917448" sldId="268"/>
            <ac:cxnSpMk id="11" creationId="{AE94566A-AF2A-4D06-82C5-2A0F5CC055F2}"/>
          </ac:cxnSpMkLst>
        </pc:cxnChg>
      </pc:sldChg>
      <pc:sldChg chg="modSp mod">
        <pc:chgData name="Cappello, Riccardo" userId="21891811-0346-4b05-afd5-168fcdf482b7" providerId="ADAL" clId="{F5E742FA-F7CA-42D5-80E0-51E701DAC589}" dt="2020-06-11T06:37:25.611" v="387" actId="14100"/>
        <pc:sldMkLst>
          <pc:docMk/>
          <pc:sldMk cId="619508501" sldId="269"/>
        </pc:sldMkLst>
        <pc:spChg chg="mod">
          <ac:chgData name="Cappello, Riccardo" userId="21891811-0346-4b05-afd5-168fcdf482b7" providerId="ADAL" clId="{F5E742FA-F7CA-42D5-80E0-51E701DAC589}" dt="2020-06-11T06:34:12.982" v="93" actId="27636"/>
          <ac:spMkLst>
            <pc:docMk/>
            <pc:sldMk cId="619508501" sldId="269"/>
            <ac:spMk id="2" creationId="{0F813C7B-257E-4A0A-AE3C-28F75FED6E94}"/>
          </ac:spMkLst>
        </pc:spChg>
        <pc:spChg chg="mod">
          <ac:chgData name="Cappello, Riccardo" userId="21891811-0346-4b05-afd5-168fcdf482b7" providerId="ADAL" clId="{F5E742FA-F7CA-42D5-80E0-51E701DAC589}" dt="2020-06-11T06:37:25.611" v="387" actId="14100"/>
          <ac:spMkLst>
            <pc:docMk/>
            <pc:sldMk cId="619508501" sldId="269"/>
            <ac:spMk id="4" creationId="{49EFD900-68A9-4D74-B9B8-67EE973F6791}"/>
          </ac:spMkLst>
        </pc:spChg>
        <pc:spChg chg="mod">
          <ac:chgData name="Cappello, Riccardo" userId="21891811-0346-4b05-afd5-168fcdf482b7" providerId="ADAL" clId="{F5E742FA-F7CA-42D5-80E0-51E701DAC589}" dt="2020-06-11T06:37:25.611" v="387" actId="14100"/>
          <ac:spMkLst>
            <pc:docMk/>
            <pc:sldMk cId="619508501" sldId="269"/>
            <ac:spMk id="5" creationId="{4CBEEE31-DD6B-46D1-9A4C-40217F0CB032}"/>
          </ac:spMkLst>
        </pc:spChg>
        <pc:spChg chg="mod">
          <ac:chgData name="Cappello, Riccardo" userId="21891811-0346-4b05-afd5-168fcdf482b7" providerId="ADAL" clId="{F5E742FA-F7CA-42D5-80E0-51E701DAC589}" dt="2020-06-11T06:37:25.611" v="387" actId="14100"/>
          <ac:spMkLst>
            <pc:docMk/>
            <pc:sldMk cId="619508501" sldId="269"/>
            <ac:spMk id="6" creationId="{81AC5E65-7F13-46B1-BF35-1861AE6C989B}"/>
          </ac:spMkLst>
        </pc:spChg>
        <pc:spChg chg="mod">
          <ac:chgData name="Cappello, Riccardo" userId="21891811-0346-4b05-afd5-168fcdf482b7" providerId="ADAL" clId="{F5E742FA-F7CA-42D5-80E0-51E701DAC589}" dt="2020-06-11T06:37:25.611" v="387" actId="14100"/>
          <ac:spMkLst>
            <pc:docMk/>
            <pc:sldMk cId="619508501" sldId="269"/>
            <ac:spMk id="7" creationId="{CE5F2307-BEB7-44A7-9865-33F73212F00A}"/>
          </ac:spMkLst>
        </pc:spChg>
        <pc:spChg chg="mod">
          <ac:chgData name="Cappello, Riccardo" userId="21891811-0346-4b05-afd5-168fcdf482b7" providerId="ADAL" clId="{F5E742FA-F7CA-42D5-80E0-51E701DAC589}" dt="2020-06-11T06:37:25.611" v="387" actId="14100"/>
          <ac:spMkLst>
            <pc:docMk/>
            <pc:sldMk cId="619508501" sldId="269"/>
            <ac:spMk id="9" creationId="{2D0F2E13-7A31-4F7F-BD2D-0C5A17009643}"/>
          </ac:spMkLst>
        </pc:spChg>
        <pc:spChg chg="mod">
          <ac:chgData name="Cappello, Riccardo" userId="21891811-0346-4b05-afd5-168fcdf482b7" providerId="ADAL" clId="{F5E742FA-F7CA-42D5-80E0-51E701DAC589}" dt="2020-06-11T06:37:25.611" v="387" actId="14100"/>
          <ac:spMkLst>
            <pc:docMk/>
            <pc:sldMk cId="619508501" sldId="269"/>
            <ac:spMk id="10" creationId="{75411764-CCB8-43B7-8DF8-50664146AE81}"/>
          </ac:spMkLst>
        </pc:spChg>
        <pc:spChg chg="mod">
          <ac:chgData name="Cappello, Riccardo" userId="21891811-0346-4b05-afd5-168fcdf482b7" providerId="ADAL" clId="{F5E742FA-F7CA-42D5-80E0-51E701DAC589}" dt="2020-06-11T06:37:25.611" v="387" actId="14100"/>
          <ac:spMkLst>
            <pc:docMk/>
            <pc:sldMk cId="619508501" sldId="269"/>
            <ac:spMk id="12" creationId="{18F4097A-D4FF-4B2E-B83F-116C89DD05C1}"/>
          </ac:spMkLst>
        </pc:spChg>
        <pc:spChg chg="mod">
          <ac:chgData name="Cappello, Riccardo" userId="21891811-0346-4b05-afd5-168fcdf482b7" providerId="ADAL" clId="{F5E742FA-F7CA-42D5-80E0-51E701DAC589}" dt="2020-06-11T06:37:25.611" v="387" actId="14100"/>
          <ac:spMkLst>
            <pc:docMk/>
            <pc:sldMk cId="619508501" sldId="269"/>
            <ac:spMk id="14" creationId="{9A51E91B-6E33-426B-84E3-DBD8F4257606}"/>
          </ac:spMkLst>
        </pc:spChg>
        <pc:spChg chg="mod">
          <ac:chgData name="Cappello, Riccardo" userId="21891811-0346-4b05-afd5-168fcdf482b7" providerId="ADAL" clId="{F5E742FA-F7CA-42D5-80E0-51E701DAC589}" dt="2020-06-11T06:37:25.611" v="387" actId="14100"/>
          <ac:spMkLst>
            <pc:docMk/>
            <pc:sldMk cId="619508501" sldId="269"/>
            <ac:spMk id="17" creationId="{F6F09EF1-B696-4D4C-81EB-E191C7CB663F}"/>
          </ac:spMkLst>
        </pc:spChg>
        <pc:grpChg chg="mod">
          <ac:chgData name="Cappello, Riccardo" userId="21891811-0346-4b05-afd5-168fcdf482b7" providerId="ADAL" clId="{F5E742FA-F7CA-42D5-80E0-51E701DAC589}" dt="2020-06-11T06:37:25.611" v="387" actId="14100"/>
          <ac:grpSpMkLst>
            <pc:docMk/>
            <pc:sldMk cId="619508501" sldId="269"/>
            <ac:grpSpMk id="18" creationId="{564A8F31-3F1D-4F7E-B383-714853DFDA9B}"/>
          </ac:grpSpMkLst>
        </pc:grpChg>
        <pc:picChg chg="mod">
          <ac:chgData name="Cappello, Riccardo" userId="21891811-0346-4b05-afd5-168fcdf482b7" providerId="ADAL" clId="{F5E742FA-F7CA-42D5-80E0-51E701DAC589}" dt="2020-06-11T06:37:25.611" v="387" actId="14100"/>
          <ac:picMkLst>
            <pc:docMk/>
            <pc:sldMk cId="619508501" sldId="269"/>
            <ac:picMk id="8" creationId="{262F6081-4EC9-400B-AE1B-D581FF906EEF}"/>
          </ac:picMkLst>
        </pc:picChg>
        <pc:picChg chg="mod">
          <ac:chgData name="Cappello, Riccardo" userId="21891811-0346-4b05-afd5-168fcdf482b7" providerId="ADAL" clId="{F5E742FA-F7CA-42D5-80E0-51E701DAC589}" dt="2020-06-11T06:37:25.611" v="387" actId="14100"/>
          <ac:picMkLst>
            <pc:docMk/>
            <pc:sldMk cId="619508501" sldId="269"/>
            <ac:picMk id="11" creationId="{310B6229-94EC-4580-80AF-AE51EA332652}"/>
          </ac:picMkLst>
        </pc:picChg>
        <pc:picChg chg="mod">
          <ac:chgData name="Cappello, Riccardo" userId="21891811-0346-4b05-afd5-168fcdf482b7" providerId="ADAL" clId="{F5E742FA-F7CA-42D5-80E0-51E701DAC589}" dt="2020-06-11T06:37:25.611" v="387" actId="14100"/>
          <ac:picMkLst>
            <pc:docMk/>
            <pc:sldMk cId="619508501" sldId="269"/>
            <ac:picMk id="13" creationId="{A7EAE70E-8072-4270-A8A1-475F43820561}"/>
          </ac:picMkLst>
        </pc:picChg>
        <pc:picChg chg="mod">
          <ac:chgData name="Cappello, Riccardo" userId="21891811-0346-4b05-afd5-168fcdf482b7" providerId="ADAL" clId="{F5E742FA-F7CA-42D5-80E0-51E701DAC589}" dt="2020-06-11T06:37:25.611" v="387" actId="14100"/>
          <ac:picMkLst>
            <pc:docMk/>
            <pc:sldMk cId="619508501" sldId="269"/>
            <ac:picMk id="15" creationId="{15D308FA-F805-4140-BBAA-0E831DF6E444}"/>
          </ac:picMkLst>
        </pc:picChg>
        <pc:picChg chg="mod">
          <ac:chgData name="Cappello, Riccardo" userId="21891811-0346-4b05-afd5-168fcdf482b7" providerId="ADAL" clId="{F5E742FA-F7CA-42D5-80E0-51E701DAC589}" dt="2020-06-11T06:37:25.611" v="387" actId="14100"/>
          <ac:picMkLst>
            <pc:docMk/>
            <pc:sldMk cId="619508501" sldId="269"/>
            <ac:picMk id="16" creationId="{C14F990F-789F-4B9C-8E2C-01588BA814DF}"/>
          </ac:picMkLst>
        </pc:picChg>
      </pc:sldChg>
      <pc:sldChg chg="modSp mod modTransition">
        <pc:chgData name="Cappello, Riccardo" userId="21891811-0346-4b05-afd5-168fcdf482b7" providerId="ADAL" clId="{F5E742FA-F7CA-42D5-80E0-51E701DAC589}" dt="2020-06-11T06:41:29.399" v="449" actId="14100"/>
        <pc:sldMkLst>
          <pc:docMk/>
          <pc:sldMk cId="1336292396" sldId="853"/>
        </pc:sldMkLst>
        <pc:spChg chg="mod">
          <ac:chgData name="Cappello, Riccardo" userId="21891811-0346-4b05-afd5-168fcdf482b7" providerId="ADAL" clId="{F5E742FA-F7CA-42D5-80E0-51E701DAC589}" dt="2020-06-11T06:41:29.399" v="449" actId="14100"/>
          <ac:spMkLst>
            <pc:docMk/>
            <pc:sldMk cId="1336292396" sldId="853"/>
            <ac:spMk id="2" creationId="{C7939001-04A9-4393-B138-5CFD37B32F79}"/>
          </ac:spMkLst>
        </pc:spChg>
        <pc:spChg chg="mod">
          <ac:chgData name="Cappello, Riccardo" userId="21891811-0346-4b05-afd5-168fcdf482b7" providerId="ADAL" clId="{F5E742FA-F7CA-42D5-80E0-51E701DAC589}" dt="2020-06-11T06:41:10.466" v="446" actId="27636"/>
          <ac:spMkLst>
            <pc:docMk/>
            <pc:sldMk cId="1336292396" sldId="853"/>
            <ac:spMk id="3" creationId="{0BBE5E04-E2BF-4F45-ADD1-8B98BA6B34A3}"/>
          </ac:spMkLst>
        </pc:spChg>
        <pc:spChg chg="mod">
          <ac:chgData name="Cappello, Riccardo" userId="21891811-0346-4b05-afd5-168fcdf482b7" providerId="ADAL" clId="{F5E742FA-F7CA-42D5-80E0-51E701DAC589}" dt="2020-06-11T06:41:29.399" v="449" actId="14100"/>
          <ac:spMkLst>
            <pc:docMk/>
            <pc:sldMk cId="1336292396" sldId="853"/>
            <ac:spMk id="7" creationId="{45D61E52-6079-4DC4-921D-D73EE83F3188}"/>
          </ac:spMkLst>
        </pc:spChg>
        <pc:spChg chg="mod">
          <ac:chgData name="Cappello, Riccardo" userId="21891811-0346-4b05-afd5-168fcdf482b7" providerId="ADAL" clId="{F5E742FA-F7CA-42D5-80E0-51E701DAC589}" dt="2020-06-11T06:41:29.399" v="449" actId="14100"/>
          <ac:spMkLst>
            <pc:docMk/>
            <pc:sldMk cId="1336292396" sldId="853"/>
            <ac:spMk id="11" creationId="{38300DE9-EEC5-44AD-8B49-2B71392AFD08}"/>
          </ac:spMkLst>
        </pc:spChg>
        <pc:spChg chg="mod">
          <ac:chgData name="Cappello, Riccardo" userId="21891811-0346-4b05-afd5-168fcdf482b7" providerId="ADAL" clId="{F5E742FA-F7CA-42D5-80E0-51E701DAC589}" dt="2020-06-11T06:41:29.399" v="449" actId="14100"/>
          <ac:spMkLst>
            <pc:docMk/>
            <pc:sldMk cId="1336292396" sldId="853"/>
            <ac:spMk id="24" creationId="{A8126518-5510-4A08-A1B1-2529DD2B64FA}"/>
          </ac:spMkLst>
        </pc:spChg>
        <pc:spChg chg="mod">
          <ac:chgData name="Cappello, Riccardo" userId="21891811-0346-4b05-afd5-168fcdf482b7" providerId="ADAL" clId="{F5E742FA-F7CA-42D5-80E0-51E701DAC589}" dt="2020-06-11T06:41:29.399" v="449" actId="14100"/>
          <ac:spMkLst>
            <pc:docMk/>
            <pc:sldMk cId="1336292396" sldId="853"/>
            <ac:spMk id="25" creationId="{22606E97-AF6E-45FC-8317-3ED7EA6BBC94}"/>
          </ac:spMkLst>
        </pc:spChg>
        <pc:spChg chg="mod">
          <ac:chgData name="Cappello, Riccardo" userId="21891811-0346-4b05-afd5-168fcdf482b7" providerId="ADAL" clId="{F5E742FA-F7CA-42D5-80E0-51E701DAC589}" dt="2020-06-11T06:41:29.399" v="449" actId="14100"/>
          <ac:spMkLst>
            <pc:docMk/>
            <pc:sldMk cId="1336292396" sldId="853"/>
            <ac:spMk id="26" creationId="{FC31C491-37CE-447D-8FD6-FDB7DCE09D6B}"/>
          </ac:spMkLst>
        </pc:spChg>
        <pc:spChg chg="mod">
          <ac:chgData name="Cappello, Riccardo" userId="21891811-0346-4b05-afd5-168fcdf482b7" providerId="ADAL" clId="{F5E742FA-F7CA-42D5-80E0-51E701DAC589}" dt="2020-06-11T06:41:29.399" v="449" actId="14100"/>
          <ac:spMkLst>
            <pc:docMk/>
            <pc:sldMk cId="1336292396" sldId="853"/>
            <ac:spMk id="28" creationId="{FC77BC6F-D635-4812-B659-C236EBBB1371}"/>
          </ac:spMkLst>
        </pc:spChg>
        <pc:spChg chg="mod">
          <ac:chgData name="Cappello, Riccardo" userId="21891811-0346-4b05-afd5-168fcdf482b7" providerId="ADAL" clId="{F5E742FA-F7CA-42D5-80E0-51E701DAC589}" dt="2020-06-11T06:41:29.399" v="449" actId="14100"/>
          <ac:spMkLst>
            <pc:docMk/>
            <pc:sldMk cId="1336292396" sldId="853"/>
            <ac:spMk id="30" creationId="{E5C7099D-76D0-49C7-8BCD-E9066E4D344F}"/>
          </ac:spMkLst>
        </pc:spChg>
        <pc:spChg chg="mod">
          <ac:chgData name="Cappello, Riccardo" userId="21891811-0346-4b05-afd5-168fcdf482b7" providerId="ADAL" clId="{F5E742FA-F7CA-42D5-80E0-51E701DAC589}" dt="2020-06-11T06:41:29.399" v="449" actId="14100"/>
          <ac:spMkLst>
            <pc:docMk/>
            <pc:sldMk cId="1336292396" sldId="853"/>
            <ac:spMk id="31" creationId="{95CB53A8-870E-45AC-971D-7986001019D8}"/>
          </ac:spMkLst>
        </pc:spChg>
        <pc:spChg chg="mod">
          <ac:chgData name="Cappello, Riccardo" userId="21891811-0346-4b05-afd5-168fcdf482b7" providerId="ADAL" clId="{F5E742FA-F7CA-42D5-80E0-51E701DAC589}" dt="2020-06-11T06:41:29.399" v="449" actId="14100"/>
          <ac:spMkLst>
            <pc:docMk/>
            <pc:sldMk cId="1336292396" sldId="853"/>
            <ac:spMk id="32" creationId="{8FFB7CC1-A9DC-40F9-B9A7-6E5E98AEE115}"/>
          </ac:spMkLst>
        </pc:spChg>
      </pc:sldChg>
      <pc:sldChg chg="modSp mod modTransition">
        <pc:chgData name="Cappello, Riccardo" userId="21891811-0346-4b05-afd5-168fcdf482b7" providerId="ADAL" clId="{F5E742FA-F7CA-42D5-80E0-51E701DAC589}" dt="2020-06-11T06:41:18.648" v="447" actId="14100"/>
        <pc:sldMkLst>
          <pc:docMk/>
          <pc:sldMk cId="2603503867" sldId="858"/>
        </pc:sldMkLst>
        <pc:spChg chg="mod">
          <ac:chgData name="Cappello, Riccardo" userId="21891811-0346-4b05-afd5-168fcdf482b7" providerId="ADAL" clId="{F5E742FA-F7CA-42D5-80E0-51E701DAC589}" dt="2020-06-11T06:41:10.366" v="445"/>
          <ac:spMkLst>
            <pc:docMk/>
            <pc:sldMk cId="2603503867" sldId="858"/>
            <ac:spMk id="3" creationId="{D687818D-7C0C-4213-8EF9-F0E84A1FE696}"/>
          </ac:spMkLst>
        </pc:spChg>
        <pc:picChg chg="mod">
          <ac:chgData name="Cappello, Riccardo" userId="21891811-0346-4b05-afd5-168fcdf482b7" providerId="ADAL" clId="{F5E742FA-F7CA-42D5-80E0-51E701DAC589}" dt="2020-06-11T06:41:18.648" v="447" actId="14100"/>
          <ac:picMkLst>
            <pc:docMk/>
            <pc:sldMk cId="2603503867" sldId="858"/>
            <ac:picMk id="2" creationId="{B3440D43-09E9-4D76-AC68-859964AE726C}"/>
          </ac:picMkLst>
        </pc:picChg>
      </pc:sldChg>
      <pc:sldChg chg="addSp modSp mod">
        <pc:chgData name="Cappello, Riccardo" userId="21891811-0346-4b05-afd5-168fcdf482b7" providerId="ADAL" clId="{F5E742FA-F7CA-42D5-80E0-51E701DAC589}" dt="2020-06-11T06:40:02.412" v="408" actId="1037"/>
        <pc:sldMkLst>
          <pc:docMk/>
          <pc:sldMk cId="3627348539" sldId="3782"/>
        </pc:sldMkLst>
        <pc:spChg chg="add mod ord">
          <ac:chgData name="Cappello, Riccardo" userId="21891811-0346-4b05-afd5-168fcdf482b7" providerId="ADAL" clId="{F5E742FA-F7CA-42D5-80E0-51E701DAC589}" dt="2020-06-11T06:38:48.390" v="397" actId="167"/>
          <ac:spMkLst>
            <pc:docMk/>
            <pc:sldMk cId="3627348539" sldId="3782"/>
            <ac:spMk id="2" creationId="{5DC70795-9E01-48F4-9069-D5C9AF2EEFF8}"/>
          </ac:spMkLst>
        </pc:spChg>
        <pc:spChg chg="mod">
          <ac:chgData name="Cappello, Riccardo" userId="21891811-0346-4b05-afd5-168fcdf482b7" providerId="ADAL" clId="{F5E742FA-F7CA-42D5-80E0-51E701DAC589}" dt="2020-06-11T06:37:57.280" v="390" actId="27636"/>
          <ac:spMkLst>
            <pc:docMk/>
            <pc:sldMk cId="3627348539" sldId="3782"/>
            <ac:spMk id="4" creationId="{528D9A12-71BC-4CBB-A872-E706804636BF}"/>
          </ac:spMkLst>
        </pc:spChg>
        <pc:spChg chg="mod">
          <ac:chgData name="Cappello, Riccardo" userId="21891811-0346-4b05-afd5-168fcdf482b7" providerId="ADAL" clId="{F5E742FA-F7CA-42D5-80E0-51E701DAC589}" dt="2020-06-11T06:38:04.327" v="392" actId="12"/>
          <ac:spMkLst>
            <pc:docMk/>
            <pc:sldMk cId="3627348539" sldId="3782"/>
            <ac:spMk id="5" creationId="{5B886026-BC46-40CF-ACF8-38590E50712C}"/>
          </ac:spMkLst>
        </pc:spChg>
        <pc:cxnChg chg="add mod">
          <ac:chgData name="Cappello, Riccardo" userId="21891811-0346-4b05-afd5-168fcdf482b7" providerId="ADAL" clId="{F5E742FA-F7CA-42D5-80E0-51E701DAC589}" dt="2020-06-11T06:40:02.412" v="408" actId="1037"/>
          <ac:cxnSpMkLst>
            <pc:docMk/>
            <pc:sldMk cId="3627348539" sldId="3782"/>
            <ac:cxnSpMk id="6" creationId="{6A0994E7-E960-4F81-83AD-DBBB489D4BB2}"/>
          </ac:cxnSpMkLst>
        </pc:cxnChg>
      </pc:sldChg>
      <pc:sldChg chg="modSp mod">
        <pc:chgData name="Cappello, Riccardo" userId="21891811-0346-4b05-afd5-168fcdf482b7" providerId="ADAL" clId="{F5E742FA-F7CA-42D5-80E0-51E701DAC589}" dt="2020-06-11T06:40:46.901" v="444" actId="1038"/>
        <pc:sldMkLst>
          <pc:docMk/>
          <pc:sldMk cId="344895208" sldId="3785"/>
        </pc:sldMkLst>
        <pc:spChg chg="mod">
          <ac:chgData name="Cappello, Riccardo" userId="21891811-0346-4b05-afd5-168fcdf482b7" providerId="ADAL" clId="{F5E742FA-F7CA-42D5-80E0-51E701DAC589}" dt="2020-06-11T06:40:40.478" v="414" actId="108"/>
          <ac:spMkLst>
            <pc:docMk/>
            <pc:sldMk cId="344895208" sldId="3785"/>
            <ac:spMk id="3" creationId="{EEB295F7-22F3-49A2-9B7F-05DA521B19CD}"/>
          </ac:spMkLst>
        </pc:spChg>
        <pc:picChg chg="mod">
          <ac:chgData name="Cappello, Riccardo" userId="21891811-0346-4b05-afd5-168fcdf482b7" providerId="ADAL" clId="{F5E742FA-F7CA-42D5-80E0-51E701DAC589}" dt="2020-06-11T06:40:46.901" v="444" actId="1038"/>
          <ac:picMkLst>
            <pc:docMk/>
            <pc:sldMk cId="344895208" sldId="3785"/>
            <ac:picMk id="24" creationId="{5B8DD8D2-8E79-45BE-AA8A-26DC5841AB72}"/>
          </ac:picMkLst>
        </pc:picChg>
      </pc:sldChg>
      <pc:sldChg chg="addSp delSp modSp mod">
        <pc:chgData name="Cappello, Riccardo" userId="21891811-0346-4b05-afd5-168fcdf482b7" providerId="ADAL" clId="{F5E742FA-F7CA-42D5-80E0-51E701DAC589}" dt="2020-06-11T06:41:49.634" v="453" actId="478"/>
        <pc:sldMkLst>
          <pc:docMk/>
          <pc:sldMk cId="1768144789" sldId="3786"/>
        </pc:sldMkLst>
        <pc:spChg chg="del mod">
          <ac:chgData name="Cappello, Riccardo" userId="21891811-0346-4b05-afd5-168fcdf482b7" providerId="ADAL" clId="{F5E742FA-F7CA-42D5-80E0-51E701DAC589}" dt="2020-06-11T06:41:49.634" v="453" actId="478"/>
          <ac:spMkLst>
            <pc:docMk/>
            <pc:sldMk cId="1768144789" sldId="3786"/>
            <ac:spMk id="2" creationId="{7949173F-1975-47A7-B592-458759073468}"/>
          </ac:spMkLst>
        </pc:spChg>
        <pc:spChg chg="add mod">
          <ac:chgData name="Cappello, Riccardo" userId="21891811-0346-4b05-afd5-168fcdf482b7" providerId="ADAL" clId="{F5E742FA-F7CA-42D5-80E0-51E701DAC589}" dt="2020-06-11T06:41:46.488" v="451" actId="27636"/>
          <ac:spMkLst>
            <pc:docMk/>
            <pc:sldMk cId="1768144789" sldId="3786"/>
            <ac:spMk id="3" creationId="{8688F853-9AFC-42D6-8202-6A270DFECCC1}"/>
          </ac:spMkLst>
        </pc:spChg>
      </pc:sldChg>
      <pc:sldChg chg="modSp mod">
        <pc:chgData name="Cappello, Riccardo" userId="21891811-0346-4b05-afd5-168fcdf482b7" providerId="ADAL" clId="{F5E742FA-F7CA-42D5-80E0-51E701DAC589}" dt="2020-06-11T06:35:22.670" v="216" actId="1036"/>
        <pc:sldMkLst>
          <pc:docMk/>
          <pc:sldMk cId="23100218" sldId="3788"/>
        </pc:sldMkLst>
        <pc:spChg chg="mod">
          <ac:chgData name="Cappello, Riccardo" userId="21891811-0346-4b05-afd5-168fcdf482b7" providerId="ADAL" clId="{F5E742FA-F7CA-42D5-80E0-51E701DAC589}" dt="2020-06-11T06:34:13.025" v="96" actId="27636"/>
          <ac:spMkLst>
            <pc:docMk/>
            <pc:sldMk cId="23100218" sldId="3788"/>
            <ac:spMk id="2" creationId="{8A980CA8-6AE4-473A-8D67-BA29F41B8A57}"/>
          </ac:spMkLst>
        </pc:spChg>
        <pc:spChg chg="mod">
          <ac:chgData name="Cappello, Riccardo" userId="21891811-0346-4b05-afd5-168fcdf482b7" providerId="ADAL" clId="{F5E742FA-F7CA-42D5-80E0-51E701DAC589}" dt="2020-06-11T06:35:22.670" v="216" actId="1036"/>
          <ac:spMkLst>
            <pc:docMk/>
            <pc:sldMk cId="23100218" sldId="3788"/>
            <ac:spMk id="5" creationId="{421DDDA8-3291-4DAC-B484-3937952512A4}"/>
          </ac:spMkLst>
        </pc:spChg>
        <pc:spChg chg="mod">
          <ac:chgData name="Cappello, Riccardo" userId="21891811-0346-4b05-afd5-168fcdf482b7" providerId="ADAL" clId="{F5E742FA-F7CA-42D5-80E0-51E701DAC589}" dt="2020-06-11T06:35:22.670" v="216" actId="1036"/>
          <ac:spMkLst>
            <pc:docMk/>
            <pc:sldMk cId="23100218" sldId="3788"/>
            <ac:spMk id="6" creationId="{EFE5926D-91F0-400E-B56D-C8549D9620EE}"/>
          </ac:spMkLst>
        </pc:spChg>
      </pc:sldChg>
      <pc:sldChg chg="addSp delSp modSp mod">
        <pc:chgData name="Cappello, Riccardo" userId="21891811-0346-4b05-afd5-168fcdf482b7" providerId="ADAL" clId="{F5E742FA-F7CA-42D5-80E0-51E701DAC589}" dt="2020-06-11T06:34:26.736" v="100" actId="478"/>
        <pc:sldMkLst>
          <pc:docMk/>
          <pc:sldMk cId="659384522" sldId="3789"/>
        </pc:sldMkLst>
        <pc:spChg chg="del mod">
          <ac:chgData name="Cappello, Riccardo" userId="21891811-0346-4b05-afd5-168fcdf482b7" providerId="ADAL" clId="{F5E742FA-F7CA-42D5-80E0-51E701DAC589}" dt="2020-06-11T06:34:26.736" v="100" actId="478"/>
          <ac:spMkLst>
            <pc:docMk/>
            <pc:sldMk cId="659384522" sldId="3789"/>
            <ac:spMk id="2" creationId="{7949173F-1975-47A7-B592-458759073468}"/>
          </ac:spMkLst>
        </pc:spChg>
        <pc:spChg chg="add mod">
          <ac:chgData name="Cappello, Riccardo" userId="21891811-0346-4b05-afd5-168fcdf482b7" providerId="ADAL" clId="{F5E742FA-F7CA-42D5-80E0-51E701DAC589}" dt="2020-06-11T06:34:21.385" v="99" actId="27636"/>
          <ac:spMkLst>
            <pc:docMk/>
            <pc:sldMk cId="659384522" sldId="3789"/>
            <ac:spMk id="3" creationId="{A21EFD75-591B-4DA8-AF79-78C9B54C817A}"/>
          </ac:spMkLst>
        </pc:spChg>
      </pc:sldChg>
      <pc:sldChg chg="del">
        <pc:chgData name="Cappello, Riccardo" userId="21891811-0346-4b05-afd5-168fcdf482b7" providerId="ADAL" clId="{F5E742FA-F7CA-42D5-80E0-51E701DAC589}" dt="2020-06-11T06:41:52.246" v="454" actId="47"/>
        <pc:sldMkLst>
          <pc:docMk/>
          <pc:sldMk cId="209294851" sldId="3790"/>
        </pc:sldMkLst>
      </pc:sldChg>
      <pc:sldChg chg="modSp add mod">
        <pc:chgData name="Cappello, Riccardo" userId="21891811-0346-4b05-afd5-168fcdf482b7" providerId="ADAL" clId="{F5E742FA-F7CA-42D5-80E0-51E701DAC589}" dt="2020-06-11T06:42:20.074" v="460" actId="27636"/>
        <pc:sldMkLst>
          <pc:docMk/>
          <pc:sldMk cId="2535170639" sldId="3790"/>
        </pc:sldMkLst>
        <pc:spChg chg="mod">
          <ac:chgData name="Cappello, Riccardo" userId="21891811-0346-4b05-afd5-168fcdf482b7" providerId="ADAL" clId="{F5E742FA-F7CA-42D5-80E0-51E701DAC589}" dt="2020-06-11T06:42:20.074" v="460" actId="27636"/>
          <ac:spMkLst>
            <pc:docMk/>
            <pc:sldMk cId="2535170639" sldId="3790"/>
            <ac:spMk id="3" creationId="{ACE9EA27-65F3-4D11-BDC0-6B9CD261C98F}"/>
          </ac:spMkLst>
        </pc:spChg>
        <pc:spChg chg="mod">
          <ac:chgData name="Cappello, Riccardo" userId="21891811-0346-4b05-afd5-168fcdf482b7" providerId="ADAL" clId="{F5E742FA-F7CA-42D5-80E0-51E701DAC589}" dt="2020-06-11T06:42:19.980" v="459"/>
          <ac:spMkLst>
            <pc:docMk/>
            <pc:sldMk cId="2535170639" sldId="3790"/>
            <ac:spMk id="4" creationId="{AFCFCFB0-5DDE-464A-8EDB-FE26C0A08300}"/>
          </ac:spMkLst>
        </pc:spChg>
      </pc:sldChg>
      <pc:sldChg chg="del">
        <pc:chgData name="Cappello, Riccardo" userId="21891811-0346-4b05-afd5-168fcdf482b7" providerId="ADAL" clId="{F5E742FA-F7CA-42D5-80E0-51E701DAC589}" dt="2020-06-11T06:41:54.091" v="455" actId="47"/>
        <pc:sldMkLst>
          <pc:docMk/>
          <pc:sldMk cId="2535170639" sldId="3791"/>
        </pc:sldMkLst>
      </pc:sldChg>
      <pc:sldChg chg="add">
        <pc:chgData name="Cappello, Riccardo" userId="21891811-0346-4b05-afd5-168fcdf482b7" providerId="ADAL" clId="{F5E742FA-F7CA-42D5-80E0-51E701DAC589}" dt="2020-06-11T06:42:32.014" v="461"/>
        <pc:sldMkLst>
          <pc:docMk/>
          <pc:sldMk cId="3208365751" sldId="3791"/>
        </pc:sldMkLst>
      </pc:sldChg>
      <pc:sldChg chg="add">
        <pc:chgData name="Cappello, Riccardo" userId="21891811-0346-4b05-afd5-168fcdf482b7" providerId="ADAL" clId="{F5E742FA-F7CA-42D5-80E0-51E701DAC589}" dt="2020-06-11T06:42:51.639" v="464"/>
        <pc:sldMkLst>
          <pc:docMk/>
          <pc:sldMk cId="4124214217" sldId="3792"/>
        </pc:sldMkLst>
      </pc:sldChg>
      <pc:sldMasterChg chg="delSldLayout modSldLayout">
        <pc:chgData name="Cappello, Riccardo" userId="21891811-0346-4b05-afd5-168fcdf482b7" providerId="ADAL" clId="{F5E742FA-F7CA-42D5-80E0-51E701DAC589}" dt="2020-06-11T06:41:54.091" v="455" actId="47"/>
        <pc:sldMasterMkLst>
          <pc:docMk/>
          <pc:sldMasterMk cId="1506542201" sldId="2147483684"/>
        </pc:sldMasterMkLst>
        <pc:sldLayoutChg chg="addSp delSp modSp mod">
          <pc:chgData name="Cappello, Riccardo" userId="21891811-0346-4b05-afd5-168fcdf482b7" providerId="ADAL" clId="{F5E742FA-F7CA-42D5-80E0-51E701DAC589}" dt="2020-06-11T06:14:21.355" v="5" actId="1076"/>
          <pc:sldLayoutMkLst>
            <pc:docMk/>
            <pc:sldMasterMk cId="1506542201" sldId="2147483684"/>
            <pc:sldLayoutMk cId="3057511357" sldId="2147483699"/>
          </pc:sldLayoutMkLst>
          <pc:picChg chg="add mod">
            <ac:chgData name="Cappello, Riccardo" userId="21891811-0346-4b05-afd5-168fcdf482b7" providerId="ADAL" clId="{F5E742FA-F7CA-42D5-80E0-51E701DAC589}" dt="2020-06-11T06:14:21.355" v="5" actId="1076"/>
            <ac:picMkLst>
              <pc:docMk/>
              <pc:sldMasterMk cId="1506542201" sldId="2147483684"/>
              <pc:sldLayoutMk cId="3057511357" sldId="2147483699"/>
              <ac:picMk id="3" creationId="{824A2D50-A5D4-40E4-9052-56E38832CFB5}"/>
            </ac:picMkLst>
          </pc:picChg>
          <pc:picChg chg="del">
            <ac:chgData name="Cappello, Riccardo" userId="21891811-0346-4b05-afd5-168fcdf482b7" providerId="ADAL" clId="{F5E742FA-F7CA-42D5-80E0-51E701DAC589}" dt="2020-06-11T06:14:17.291" v="4" actId="478"/>
            <ac:picMkLst>
              <pc:docMk/>
              <pc:sldMasterMk cId="1506542201" sldId="2147483684"/>
              <pc:sldLayoutMk cId="3057511357" sldId="2147483699"/>
              <ac:picMk id="5" creationId="{678F60F0-4D63-4D5D-9B03-AAA6B4F7E332}"/>
            </ac:picMkLst>
          </pc:picChg>
        </pc:sldLayoutChg>
        <pc:sldLayoutChg chg="del">
          <pc:chgData name="Cappello, Riccardo" userId="21891811-0346-4b05-afd5-168fcdf482b7" providerId="ADAL" clId="{F5E742FA-F7CA-42D5-80E0-51E701DAC589}" dt="2020-06-11T06:41:54.091" v="455" actId="47"/>
          <pc:sldLayoutMkLst>
            <pc:docMk/>
            <pc:sldMasterMk cId="1506542201" sldId="2147483684"/>
            <pc:sldLayoutMk cId="2367959400" sldId="2147483732"/>
          </pc:sldLayoutMkLst>
        </pc:sldLayoutChg>
        <pc:sldLayoutChg chg="del">
          <pc:chgData name="Cappello, Riccardo" userId="21891811-0346-4b05-afd5-168fcdf482b7" providerId="ADAL" clId="{F5E742FA-F7CA-42D5-80E0-51E701DAC589}" dt="2020-06-11T06:41:52.246" v="454" actId="47"/>
          <pc:sldLayoutMkLst>
            <pc:docMk/>
            <pc:sldMasterMk cId="1506542201" sldId="2147483684"/>
            <pc:sldLayoutMk cId="1859288486" sldId="214748373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8E54D-4725-4E49-862F-468D14C81846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3EB55-EF04-425A-84DE-7B931A4DDA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21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is a tool for building, changing, and versioning infrastructure safely and efficiently. Terraform can manage existing and popular service providers as well as custom in-house solutions.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3EB55-EF04-425A-84DE-7B931A4DDA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64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4100" indent="-344100">
              <a:buFontTx/>
              <a:buChar char="-"/>
            </a:pPr>
            <a:r>
              <a:rPr lang="en-US" sz="2800"/>
              <a:t>DevOps is the union of people, process and products to enable the continuous delivery of value to your end customers</a:t>
            </a:r>
          </a:p>
          <a:p>
            <a:pPr marL="344100" indent="-344100">
              <a:buFontTx/>
              <a:buChar char="-"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3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</p:spTree>
    <p:extLst>
      <p:ext uri="{BB962C8B-B14F-4D97-AF65-F5344CB8AC3E}">
        <p14:creationId xmlns:p14="http://schemas.microsoft.com/office/powerpoint/2010/main" val="31508630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43516" y="166077"/>
            <a:ext cx="1050496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4A2D50-A5D4-40E4-9052-56E38832CF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183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B9FD137-DF97-44EB-B021-B781A4B2F5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229" y="0"/>
            <a:ext cx="13104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12EFC14-E70B-4FC1-B030-8D75D91162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6230" y="0"/>
            <a:ext cx="13104459" cy="6858000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715367" y="2625167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B9FD137-DF97-44EB-B021-B781A4B2F5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229" y="0"/>
            <a:ext cx="13104458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B9FD137-DF97-44EB-B021-B781A4B2F5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229" y="0"/>
            <a:ext cx="13104458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B9FD137-DF97-44EB-B021-B781A4B2F5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4" y="0"/>
            <a:ext cx="13104458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43516" y="166077"/>
            <a:ext cx="1050496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4A2D50-A5D4-40E4-9052-56E38832CF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F8631E-3572-476D-A81E-FEB15EB72691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B9F3725-74FC-405E-B8C0-ED1A325213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9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425" y="1120576"/>
            <a:ext cx="11339775" cy="814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83"/>
              </a:spcAft>
              <a:buNone/>
              <a:defRPr sz="1765" b="0" i="0">
                <a:solidFill>
                  <a:srgbClr val="000000"/>
                </a:solidFill>
                <a:latin typeface="+mn-lt"/>
              </a:defRPr>
            </a:lvl1pPr>
            <a:lvl2pPr marL="224092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765">
                <a:solidFill>
                  <a:srgbClr val="000000"/>
                </a:solidFill>
              </a:defRPr>
            </a:lvl2pPr>
            <a:lvl3pPr marL="448182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372">
                <a:solidFill>
                  <a:srgbClr val="000000"/>
                </a:solidFill>
              </a:defRPr>
            </a:lvl3pPr>
            <a:lvl4pPr marL="672274" indent="0">
              <a:spcBef>
                <a:spcPts val="0"/>
              </a:spcBef>
              <a:spcAft>
                <a:spcPts val="1275"/>
              </a:spcAft>
              <a:buNone/>
              <a:defRPr sz="1961"/>
            </a:lvl4pPr>
            <a:lvl5pPr marL="896364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6" y="22258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5" y="2310843"/>
            <a:ext cx="3630521" cy="260249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87"/>
              </a:spcAft>
              <a:buNone/>
              <a:defRPr sz="137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143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7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82" indent="0">
              <a:buNone/>
              <a:defRPr/>
            </a:lvl3pPr>
            <a:lvl4pPr marL="672274" indent="0">
              <a:buNone/>
              <a:defRPr/>
            </a:lvl4pPr>
            <a:lvl5pPr marL="896364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81361" y="2310843"/>
            <a:ext cx="3623051" cy="260249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87"/>
              </a:spcAft>
              <a:buNone/>
              <a:defRPr sz="137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143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7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82" indent="0">
              <a:buNone/>
              <a:defRPr/>
            </a:lvl3pPr>
            <a:lvl4pPr marL="672274" indent="0">
              <a:buNone/>
              <a:defRPr/>
            </a:lvl4pPr>
            <a:lvl5pPr marL="896364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6965" y="2310842"/>
            <a:ext cx="3630521" cy="261180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87"/>
              </a:spcAft>
              <a:buNone/>
              <a:defRPr sz="137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143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7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82" indent="0">
              <a:buNone/>
              <a:defRPr/>
            </a:lvl3pPr>
            <a:lvl4pPr marL="672274" indent="0">
              <a:buNone/>
              <a:defRPr/>
            </a:lvl4pPr>
            <a:lvl5pPr marL="896364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2994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64F54-2539-4361-9BB5-2B83D5AF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12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4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4" y="1524000"/>
            <a:ext cx="10270415" cy="4351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53205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FAE9-028F-4128-8367-446DEDF2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1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254"/>
            <a:ext cx="1214010" cy="12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8" r:id="rId11"/>
    <p:sldLayoutId id="21474837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" y="110447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699" r:id="rId13"/>
    <p:sldLayoutId id="2147483733" r:id="rId14"/>
    <p:sldLayoutId id="2147483734" r:id="rId15"/>
    <p:sldLayoutId id="2147483735" r:id="rId16"/>
    <p:sldLayoutId id="2147483736" r:id="rId17"/>
    <p:sldLayoutId id="214748373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terraform.io/" TargetMode="External"/><Relationship Id="rId2" Type="http://schemas.openxmlformats.org/officeDocument/2006/relationships/hyperlink" Target="https://www.terrafor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ex.dev.azure.com/app/registe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erraform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300C77-7F3A-44F2-81F0-A41A5DB05790}"/>
              </a:ext>
            </a:extLst>
          </p:cNvPr>
          <p:cNvSpPr/>
          <p:nvPr/>
        </p:nvSpPr>
        <p:spPr>
          <a:xfrm>
            <a:off x="-450264" y="4653272"/>
            <a:ext cx="13095216" cy="2204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IaC</a:t>
            </a:r>
            <a:r>
              <a:rPr lang="it-IT" dirty="0"/>
              <a:t> con </a:t>
            </a:r>
            <a:r>
              <a:rPr lang="it-IT" dirty="0" err="1"/>
              <a:t>Terraform</a:t>
            </a:r>
            <a:r>
              <a:rPr lang="it-IT" dirty="0"/>
              <a:t>… e Azure DevOps!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5" name="Segnaposto testo 6">
            <a:extLst>
              <a:ext uri="{FF2B5EF4-FFF2-40B4-BE49-F238E27FC236}">
                <a16:creationId xmlns:a16="http://schemas.microsoft.com/office/drawing/2014/main" id="{788D5BF9-B6D1-468B-808F-EC098131C590}"/>
              </a:ext>
            </a:extLst>
          </p:cNvPr>
          <p:cNvSpPr txBox="1">
            <a:spLocks/>
          </p:cNvSpPr>
          <p:nvPr/>
        </p:nvSpPr>
        <p:spPr>
          <a:xfrm>
            <a:off x="-29654" y="4595522"/>
            <a:ext cx="7850734" cy="2584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/>
              <a:t>Riccardo Cappello</a:t>
            </a:r>
          </a:p>
          <a:p>
            <a:r>
              <a:rPr lang="it-IT" dirty="0"/>
              <a:t>Senior Consultant CDCT – DI @</a:t>
            </a:r>
          </a:p>
          <a:p>
            <a:endParaRPr lang="it-IT" dirty="0"/>
          </a:p>
          <a:p>
            <a:endParaRPr lang="it-IT" dirty="0"/>
          </a:p>
          <a:p>
            <a:br>
              <a:rPr lang="it-IT" sz="1400" dirty="0"/>
            </a:br>
            <a:endParaRPr lang="it-IT" sz="1400" dirty="0"/>
          </a:p>
          <a:p>
            <a:endParaRPr lang="it-IT" sz="1400" dirty="0"/>
          </a:p>
          <a:p>
            <a:r>
              <a:rPr lang="it-IT" sz="1800" dirty="0"/>
              <a:t>Microsoft Azure MVP | Intel Software Innovator | rcappello@outlook.com</a:t>
            </a:r>
            <a:endParaRPr lang="it-IT" sz="1600" dirty="0"/>
          </a:p>
          <a:p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C5305-3F0C-428A-AF6B-7EE5ECA16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48" y="5391782"/>
            <a:ext cx="846415" cy="102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3">
            <a:extLst>
              <a:ext uri="{FF2B5EF4-FFF2-40B4-BE49-F238E27FC236}">
                <a16:creationId xmlns:a16="http://schemas.microsoft.com/office/drawing/2014/main" id="{0902AFA4-4BAA-4035-82FD-D1C7B9EBC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69" y="5467511"/>
            <a:ext cx="603082" cy="95006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18BF0E3-5FA0-4AE4-B83E-29E861582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27" y="4903168"/>
            <a:ext cx="1293300" cy="544892"/>
          </a:xfrm>
          <a:prstGeom prst="rect">
            <a:avLst/>
          </a:prstGeom>
        </p:spPr>
      </p:pic>
      <p:pic>
        <p:nvPicPr>
          <p:cNvPr id="9" name="Immagine 6">
            <a:extLst>
              <a:ext uri="{FF2B5EF4-FFF2-40B4-BE49-F238E27FC236}">
                <a16:creationId xmlns:a16="http://schemas.microsoft.com/office/drawing/2014/main" id="{656BF692-8D30-4386-AC73-40177655B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3262" y="5482190"/>
            <a:ext cx="935382" cy="9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1EFD75-591B-4DA8-AF79-78C9B54C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38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C70795-9E01-48F4-9069-D5C9AF2EEFF8}"/>
              </a:ext>
            </a:extLst>
          </p:cNvPr>
          <p:cNvSpPr/>
          <p:nvPr/>
        </p:nvSpPr>
        <p:spPr>
          <a:xfrm>
            <a:off x="0" y="1300295"/>
            <a:ext cx="1350628" cy="5557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DevOps?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86026-BC46-40CF-ACF8-38590E50712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19794" y="944563"/>
            <a:ext cx="9718131" cy="2778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05050"/>
                </a:solidFill>
              </a:rPr>
              <a:t>People. Process. Products.</a:t>
            </a:r>
          </a:p>
        </p:txBody>
      </p:sp>
      <p:grpSp>
        <p:nvGrpSpPr>
          <p:cNvPr id="38" name="Group 37" descr="DevOps is the union of people, process, and products to enable continuous delivery of value to your end users.&#10;">
            <a:extLst>
              <a:ext uri="{FF2B5EF4-FFF2-40B4-BE49-F238E27FC236}">
                <a16:creationId xmlns:a16="http://schemas.microsoft.com/office/drawing/2014/main" id="{2EC9AE04-AF68-4BE2-A10B-4484F4319989}"/>
              </a:ext>
            </a:extLst>
          </p:cNvPr>
          <p:cNvGrpSpPr/>
          <p:nvPr/>
        </p:nvGrpSpPr>
        <p:grpSpPr>
          <a:xfrm>
            <a:off x="426426" y="1890757"/>
            <a:ext cx="5306540" cy="3886007"/>
            <a:chOff x="366076" y="1432242"/>
            <a:chExt cx="4716106" cy="396449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5BFA80-E8ED-4D15-9EC6-1C69B990053C}"/>
                </a:ext>
              </a:extLst>
            </p:cNvPr>
            <p:cNvSpPr/>
            <p:nvPr/>
          </p:nvSpPr>
          <p:spPr bwMode="auto">
            <a:xfrm>
              <a:off x="366076" y="1432242"/>
              <a:ext cx="4716106" cy="39644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45" tIns="761853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745" dirty="0"/>
                <a:t>DevOps is the union of </a:t>
              </a:r>
              <a:r>
                <a:rPr lang="en-US" sz="2745" b="1" dirty="0">
                  <a:solidFill>
                    <a:srgbClr val="0078D7"/>
                  </a:solidFill>
                </a:rPr>
                <a:t>people</a:t>
              </a:r>
              <a:r>
                <a:rPr lang="en-US" sz="2745" dirty="0"/>
                <a:t>, </a:t>
              </a:r>
              <a:r>
                <a:rPr lang="en-US" sz="2745" b="1" dirty="0">
                  <a:solidFill>
                    <a:srgbClr val="0078D7"/>
                  </a:solidFill>
                </a:rPr>
                <a:t>process</a:t>
              </a:r>
              <a:r>
                <a:rPr lang="en-US" sz="2745" dirty="0"/>
                <a:t>, and </a:t>
              </a:r>
              <a:r>
                <a:rPr lang="en-US" sz="2745" b="1" dirty="0">
                  <a:solidFill>
                    <a:srgbClr val="0078D7"/>
                  </a:solidFill>
                </a:rPr>
                <a:t>products</a:t>
              </a:r>
              <a:r>
                <a:rPr lang="en-US" sz="2745" dirty="0"/>
                <a:t> to enable continuous delivery of value to your end users.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F8088B3-00CA-4565-A4F2-49A69D180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6077" y="1432242"/>
              <a:ext cx="677162" cy="1079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6273" kern="0" spc="-11" dirty="0">
                  <a:ln w="3175">
                    <a:noFill/>
                  </a:ln>
                  <a:solidFill>
                    <a:srgbClr val="0078D7"/>
                  </a:solidFill>
                  <a:latin typeface="Rockwell Extra Bold" panose="02060903040505020403" pitchFamily="18" charset="0"/>
                  <a:cs typeface="Segoe UI" pitchFamily="34" charset="0"/>
                </a:rPr>
                <a:t>“</a:t>
              </a:r>
              <a:endParaRPr lang="en-US" sz="6273" kern="0" dirty="0">
                <a:solidFill>
                  <a:srgbClr val="0078D7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933A4D-4859-4CF1-9E2F-B6522C3D9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28098" y="3396602"/>
              <a:ext cx="677162" cy="1079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6273" kern="0" spc="-11" dirty="0">
                  <a:ln w="3175">
                    <a:noFill/>
                  </a:ln>
                  <a:solidFill>
                    <a:srgbClr val="0078D7"/>
                  </a:solidFill>
                  <a:latin typeface="Rockwell Extra Bold" panose="02060903040505020403" pitchFamily="18" charset="0"/>
                  <a:cs typeface="Segoe UI" pitchFamily="34" charset="0"/>
                </a:rPr>
                <a:t>”</a:t>
              </a:r>
              <a:endParaRPr lang="en-US" sz="6273" kern="0" dirty="0">
                <a:solidFill>
                  <a:srgbClr val="0078D7"/>
                </a:solidFill>
              </a:endParaRP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3C946028-2F07-4CC9-B487-50F1C2859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763713" y="1382869"/>
            <a:ext cx="4428531" cy="4445011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B8E49D4-4CAC-45F7-863B-618A6CA49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158699" y="1135171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Build&amp; Test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929064-DF06-4EF7-9BA7-BC3483725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98394" y="2760587"/>
            <a:ext cx="1658276" cy="1817180"/>
            <a:chOff x="5375754" y="2898175"/>
            <a:chExt cx="1568588" cy="1718897"/>
          </a:xfrm>
        </p:grpSpPr>
        <p:sp>
          <p:nvSpPr>
            <p:cNvPr id="54" name="Business Trans large">
              <a:extLst>
                <a:ext uri="{FF2B5EF4-FFF2-40B4-BE49-F238E27FC236}">
                  <a16:creationId xmlns:a16="http://schemas.microsoft.com/office/drawing/2014/main" id="{8D16BFF0-BA65-412B-94C9-D67AA44A0D80}"/>
                </a:ext>
              </a:extLst>
            </p:cNvPr>
            <p:cNvSpPr txBox="1"/>
            <p:nvPr/>
          </p:nvSpPr>
          <p:spPr>
            <a:xfrm>
              <a:off x="5375754" y="3228293"/>
              <a:ext cx="1568588" cy="10586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 defTabSz="895988">
                <a:lnSpc>
                  <a:spcPct val="90000"/>
                </a:lnSpc>
                <a:spcBef>
                  <a:spcPts val="769"/>
                </a:spcBef>
                <a:defRPr/>
              </a:pPr>
              <a:r>
                <a:rPr lang="en-US" sz="1765" spc="11" dirty="0">
                  <a:ln w="3175">
                    <a:noFill/>
                  </a:ln>
                  <a:solidFill>
                    <a:schemeClr val="tx2"/>
                  </a:solidFill>
                  <a:cs typeface="Segoe UI Semilight" panose="020B0402040204020203" pitchFamily="34" charset="0"/>
                </a:rPr>
                <a:t>Continuous</a:t>
              </a:r>
              <a:br>
                <a:rPr lang="en-US" sz="1765" spc="11" dirty="0">
                  <a:ln w="3175">
                    <a:noFill/>
                  </a:ln>
                  <a:solidFill>
                    <a:schemeClr val="tx2"/>
                  </a:solidFill>
                  <a:cs typeface="Segoe UI Semilight" panose="020B0402040204020203" pitchFamily="34" charset="0"/>
                </a:rPr>
              </a:br>
              <a:r>
                <a:rPr lang="en-US" sz="1765" spc="11" dirty="0">
                  <a:ln w="3175">
                    <a:noFill/>
                  </a:ln>
                  <a:solidFill>
                    <a:schemeClr val="tx2"/>
                  </a:solidFill>
                  <a:cs typeface="Segoe UI Semilight" panose="020B0402040204020203" pitchFamily="34" charset="0"/>
                </a:rPr>
                <a:t>Delivery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D227A8E-BD89-428C-9CD4-5D72D5B56E2A}"/>
                </a:ext>
              </a:extLst>
            </p:cNvPr>
            <p:cNvGrpSpPr/>
            <p:nvPr/>
          </p:nvGrpSpPr>
          <p:grpSpPr>
            <a:xfrm>
              <a:off x="5404710" y="2898175"/>
              <a:ext cx="1513009" cy="1718897"/>
              <a:chOff x="13906501" y="3922655"/>
              <a:chExt cx="619125" cy="703377"/>
            </a:xfrm>
          </p:grpSpPr>
          <p:sp>
            <p:nvSpPr>
              <p:cNvPr id="56" name="Freeform 17">
                <a:extLst>
                  <a:ext uri="{FF2B5EF4-FFF2-40B4-BE49-F238E27FC236}">
                    <a16:creationId xmlns:a16="http://schemas.microsoft.com/office/drawing/2014/main" id="{C0BB35B1-36DA-41B6-82C0-B7307F002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1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57" name="Freeform 18">
                <a:extLst>
                  <a:ext uri="{FF2B5EF4-FFF2-40B4-BE49-F238E27FC236}">
                    <a16:creationId xmlns:a16="http://schemas.microsoft.com/office/drawing/2014/main" id="{AE5E9BEA-A2DD-4578-90C1-902E9A1DF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1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58" name="Line 19">
                <a:extLst>
                  <a:ext uri="{FF2B5EF4-FFF2-40B4-BE49-F238E27FC236}">
                    <a16:creationId xmlns:a16="http://schemas.microsoft.com/office/drawing/2014/main" id="{E096815D-3301-4085-B4B8-DEFFC64F4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1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59" name="Freeform 20">
                <a:extLst>
                  <a:ext uri="{FF2B5EF4-FFF2-40B4-BE49-F238E27FC236}">
                    <a16:creationId xmlns:a16="http://schemas.microsoft.com/office/drawing/2014/main" id="{30B333D4-859E-4FAE-8847-3FAF1DBB4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4339" y="3922655"/>
                <a:ext cx="41550" cy="8742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1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60" name="Line 21">
                <a:extLst>
                  <a:ext uri="{FF2B5EF4-FFF2-40B4-BE49-F238E27FC236}">
                    <a16:creationId xmlns:a16="http://schemas.microsoft.com/office/drawing/2014/main" id="{071F32D5-B94C-4FC7-A6F7-B8678D738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1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80" name="Freeform 22">
                <a:extLst>
                  <a:ext uri="{FF2B5EF4-FFF2-40B4-BE49-F238E27FC236}">
                    <a16:creationId xmlns:a16="http://schemas.microsoft.com/office/drawing/2014/main" id="{8D5762D9-5E19-4339-8209-6ECA4835A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38605"/>
                <a:ext cx="41550" cy="8742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1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81" name="Line 23">
                <a:extLst>
                  <a:ext uri="{FF2B5EF4-FFF2-40B4-BE49-F238E27FC236}">
                    <a16:creationId xmlns:a16="http://schemas.microsoft.com/office/drawing/2014/main" id="{1D952B3C-B0C6-4D71-BB9F-3E44301B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1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72C08E3E-4120-43D7-9BCB-F6A7E073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333147" y="997242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AAAA1C-BB9D-4A08-8F4F-3BC791EC8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96319" y="1370760"/>
            <a:ext cx="933254" cy="506833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B9E1685-271B-4D81-AA70-C9553CEA6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0586371" y="2988022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83DB6F-EB64-4DE8-8FFA-557E3D0CD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95738" y="3371628"/>
            <a:ext cx="1025587" cy="506833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Operate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A0DCE45-C3CE-4CCE-BC15-174B844F7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432555" y="4825249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B68E7A-14DD-4325-BD98-2F250A9D9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96320" y="5015400"/>
            <a:ext cx="1162691" cy="94118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Monitor </a:t>
            </a:r>
            <a:b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&amp; </a:t>
            </a:r>
            <a:b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Learn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B79AF50-31B2-4B86-A38F-DC27728A5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160428" y="4849035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A2EFAB0-306F-4782-B61D-081FA72E2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12051" y="5015399"/>
            <a:ext cx="1162691" cy="94118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Plan </a:t>
            </a:r>
            <a:b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&amp; </a:t>
            </a:r>
            <a:b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Track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40729EF-31D9-4DE9-9ACB-E76997DB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006615" y="3014647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C0A6E8-B5E2-42BA-91CA-85A9A189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068981" y="3397895"/>
            <a:ext cx="1162691" cy="50683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Develop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994E7-E960-4F81-83AD-DBBB489D4BB2}"/>
              </a:ext>
            </a:extLst>
          </p:cNvPr>
          <p:cNvCxnSpPr>
            <a:cxnSpLocks/>
          </p:cNvCxnSpPr>
          <p:nvPr/>
        </p:nvCxnSpPr>
        <p:spPr>
          <a:xfrm flipH="1">
            <a:off x="-2381" y="1300295"/>
            <a:ext cx="1341104" cy="0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34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B8DD8D2-8E79-45BE-AA8A-26DC5841A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86"/>
          <a:stretch/>
        </p:blipFill>
        <p:spPr>
          <a:xfrm>
            <a:off x="1408939" y="1216888"/>
            <a:ext cx="10704512" cy="4675445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EEB295F7-22F3-49A2-9B7F-05DA521B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Introducing Azure DevOps</a:t>
            </a:r>
          </a:p>
        </p:txBody>
      </p:sp>
    </p:spTree>
    <p:extLst>
      <p:ext uri="{BB962C8B-B14F-4D97-AF65-F5344CB8AC3E}">
        <p14:creationId xmlns:p14="http://schemas.microsoft.com/office/powerpoint/2010/main" val="34489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87818D-7C0C-4213-8EF9-F0E84A1F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IaC</a:t>
            </a:r>
            <a:r>
              <a:rPr lang="en-US" dirty="0"/>
              <a:t> in a CI/CD Pipeline</a:t>
            </a:r>
            <a:endParaRPr lang="it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F2034-50DB-4A20-A0E5-A3E22ED46F46}"/>
              </a:ext>
            </a:extLst>
          </p:cNvPr>
          <p:cNvSpPr/>
          <p:nvPr/>
        </p:nvSpPr>
        <p:spPr>
          <a:xfrm>
            <a:off x="0" y="1300295"/>
            <a:ext cx="1350628" cy="5557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DEE2F4-A22B-4C98-BAE2-6543E0EB7EE5}"/>
              </a:ext>
            </a:extLst>
          </p:cNvPr>
          <p:cNvCxnSpPr>
            <a:cxnSpLocks/>
          </p:cNvCxnSpPr>
          <p:nvPr/>
        </p:nvCxnSpPr>
        <p:spPr>
          <a:xfrm flipH="1">
            <a:off x="-2381" y="1300295"/>
            <a:ext cx="1341104" cy="0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3440D43-09E9-4D76-AC68-859964AE7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6882" y="1616905"/>
            <a:ext cx="12928001" cy="479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03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E95588-E368-44FF-8B75-B8251DCC09F3}"/>
              </a:ext>
            </a:extLst>
          </p:cNvPr>
          <p:cNvSpPr/>
          <p:nvPr/>
        </p:nvSpPr>
        <p:spPr>
          <a:xfrm>
            <a:off x="0" y="1300295"/>
            <a:ext cx="1350628" cy="5557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C67C93-FCB8-4CC0-9CAB-DD5B49041A72}"/>
              </a:ext>
            </a:extLst>
          </p:cNvPr>
          <p:cNvCxnSpPr>
            <a:cxnSpLocks/>
          </p:cNvCxnSpPr>
          <p:nvPr/>
        </p:nvCxnSpPr>
        <p:spPr>
          <a:xfrm flipH="1">
            <a:off x="-2381" y="1300295"/>
            <a:ext cx="1341104" cy="0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0BBE5E04-E2BF-4F45-ADD1-8B98BA6B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Build an </a:t>
            </a:r>
            <a:r>
              <a:rPr lang="it-IT" dirty="0" err="1"/>
              <a:t>Approval</a:t>
            </a:r>
            <a:r>
              <a:rPr lang="it-IT" dirty="0"/>
              <a:t> Workflow for </a:t>
            </a:r>
            <a:r>
              <a:rPr lang="it-IT" dirty="0" err="1"/>
              <a:t>IaC</a:t>
            </a:r>
            <a:r>
              <a:rPr lang="it-IT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9F995A-698A-4D57-92B0-1E48C53B82D3}"/>
              </a:ext>
            </a:extLst>
          </p:cNvPr>
          <p:cNvGrpSpPr/>
          <p:nvPr/>
        </p:nvGrpSpPr>
        <p:grpSpPr>
          <a:xfrm>
            <a:off x="78591" y="1444479"/>
            <a:ext cx="12060142" cy="4576809"/>
            <a:chOff x="78591" y="1444479"/>
            <a:chExt cx="12060142" cy="4576809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C7939001-04A9-4393-B138-5CFD37B32F79}"/>
                </a:ext>
              </a:extLst>
            </p:cNvPr>
            <p:cNvSpPr/>
            <p:nvPr/>
          </p:nvSpPr>
          <p:spPr>
            <a:xfrm>
              <a:off x="90071" y="1444479"/>
              <a:ext cx="2496277" cy="576064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Commit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45D61E52-6079-4DC4-921D-D73EE83F3188}"/>
                </a:ext>
              </a:extLst>
            </p:cNvPr>
            <p:cNvSpPr/>
            <p:nvPr/>
          </p:nvSpPr>
          <p:spPr>
            <a:xfrm>
              <a:off x="2405959" y="1444479"/>
              <a:ext cx="2555501" cy="5760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/>
                <a:t>Test</a:t>
              </a:r>
              <a:endParaRPr lang="en-GB" sz="2400" dirty="0"/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A8126518-5510-4A08-A1B1-2529DD2B64FA}"/>
                </a:ext>
              </a:extLst>
            </p:cNvPr>
            <p:cNvSpPr/>
            <p:nvPr/>
          </p:nvSpPr>
          <p:spPr>
            <a:xfrm>
              <a:off x="4758900" y="1444479"/>
              <a:ext cx="2723993" cy="5760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/>
                <a:t>Publish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22606E97-AF6E-45FC-8317-3ED7EA6BBC94}"/>
                </a:ext>
              </a:extLst>
            </p:cNvPr>
            <p:cNvSpPr/>
            <p:nvPr/>
          </p:nvSpPr>
          <p:spPr>
            <a:xfrm>
              <a:off x="7272627" y="1444479"/>
              <a:ext cx="2555501" cy="5760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/>
                <a:t>Deploy</a:t>
              </a: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FC31C491-37CE-447D-8FD6-FDB7DCE09D6B}"/>
                </a:ext>
              </a:extLst>
            </p:cNvPr>
            <p:cNvSpPr/>
            <p:nvPr/>
          </p:nvSpPr>
          <p:spPr>
            <a:xfrm>
              <a:off x="9655444" y="1444479"/>
              <a:ext cx="2483289" cy="5760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/>
                <a:t>Run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300DE9-EEC5-44AD-8B49-2B71392AFD08}"/>
                </a:ext>
              </a:extLst>
            </p:cNvPr>
            <p:cNvSpPr/>
            <p:nvPr/>
          </p:nvSpPr>
          <p:spPr>
            <a:xfrm>
              <a:off x="78591" y="2180861"/>
              <a:ext cx="2315888" cy="3840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Change the Terraform Code and commit to the Repo (or other supported repository)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C77BC6F-D635-4812-B659-C236EBBB1371}"/>
                </a:ext>
              </a:extLst>
            </p:cNvPr>
            <p:cNvSpPr/>
            <p:nvPr/>
          </p:nvSpPr>
          <p:spPr>
            <a:xfrm>
              <a:off x="2463695" y="2180861"/>
              <a:ext cx="2315888" cy="3840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Run Terraform Init in order to assure that there are no key configuration Issue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C7099D-76D0-49C7-8BCD-E9066E4D344F}"/>
                </a:ext>
              </a:extLst>
            </p:cNvPr>
            <p:cNvSpPr/>
            <p:nvPr/>
          </p:nvSpPr>
          <p:spPr>
            <a:xfrm>
              <a:off x="4848799" y="2180861"/>
              <a:ext cx="2315888" cy="3840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133" dirty="0">
                  <a:solidFill>
                    <a:schemeClr val="tx1"/>
                  </a:solidFill>
                </a:rPr>
                <a:t>Run terraform Plan to verify the differences between the new infrastructure  committed in the repository and what is already installed.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CB53A8-870E-45AC-971D-7986001019D8}"/>
                </a:ext>
              </a:extLst>
            </p:cNvPr>
            <p:cNvSpPr/>
            <p:nvPr/>
          </p:nvSpPr>
          <p:spPr>
            <a:xfrm>
              <a:off x="7233903" y="2169301"/>
              <a:ext cx="2315888" cy="3840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133" dirty="0">
                  <a:solidFill>
                    <a:schemeClr val="tx1"/>
                  </a:solidFill>
                </a:rPr>
                <a:t>Run the terraform Apply in order to deploy the new infrastructure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FFB7CC1-A9DC-40F9-B9A7-6E5E98AEE115}"/>
                </a:ext>
              </a:extLst>
            </p:cNvPr>
            <p:cNvSpPr/>
            <p:nvPr/>
          </p:nvSpPr>
          <p:spPr>
            <a:xfrm>
              <a:off x="9619007" y="2169301"/>
              <a:ext cx="2315888" cy="3840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133" dirty="0">
                  <a:solidFill>
                    <a:schemeClr val="tx1"/>
                  </a:solidFill>
                </a:rPr>
                <a:t>Access the new infrastructure in order to assure that the all the infrastructure changes requested are correctly implemented.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629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88F853-9AFC-42D6-8202-6A270DFE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14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FCFB0-5DDE-464A-8EDB-FE26C0A08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https://www.terraform.io/</a:t>
            </a:r>
            <a:endParaRPr lang="it-IT" dirty="0"/>
          </a:p>
          <a:p>
            <a:r>
              <a:rPr lang="it-IT" dirty="0">
                <a:hlinkClick r:id="rId3"/>
              </a:rPr>
              <a:t>https://app.terraform.io/</a:t>
            </a:r>
            <a:endParaRPr lang="it-IT" dirty="0"/>
          </a:p>
          <a:p>
            <a:r>
              <a:rPr lang="it-IT" dirty="0">
                <a:hlinkClick r:id="rId4"/>
              </a:rPr>
              <a:t>https://aex.dev.azure.com/app/register</a:t>
            </a:r>
            <a:endParaRPr lang="it-IT" dirty="0"/>
          </a:p>
          <a:p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E9EA27-65F3-4D11-BDC0-6B9CD261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References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517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B07F4-037E-4666-BFFC-D4BC9B32A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Github.com/</a:t>
            </a:r>
            <a:r>
              <a:rPr lang="en-US" dirty="0" err="1"/>
              <a:t>rcappello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C0E0C-D04F-4813-ACAC-967DF9928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</a:t>
            </a:r>
            <a:r>
              <a:rPr lang="en-US" dirty="0" err="1"/>
              <a:t>rcappello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AFD7-CF92-4199-8229-5FCED907CD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Riccardo Cappello​</a:t>
            </a:r>
          </a:p>
        </p:txBody>
      </p:sp>
      <p:pic>
        <p:nvPicPr>
          <p:cNvPr id="5" name="Picture 4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0F09EDF4-30FB-4762-BB77-10B734295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34" y="1511625"/>
            <a:ext cx="3342279" cy="3342279"/>
          </a:xfrm>
          <a:prstGeom prst="rect">
            <a:avLst/>
          </a:prstGeom>
        </p:spPr>
      </p:pic>
      <p:sp>
        <p:nvSpPr>
          <p:cNvPr id="6" name="Segnaposto testo 6">
            <a:extLst>
              <a:ext uri="{FF2B5EF4-FFF2-40B4-BE49-F238E27FC236}">
                <a16:creationId xmlns:a16="http://schemas.microsoft.com/office/drawing/2014/main" id="{97DED78D-633C-40AD-A8C7-EB010300D8A2}"/>
              </a:ext>
            </a:extLst>
          </p:cNvPr>
          <p:cNvSpPr txBox="1">
            <a:spLocks/>
          </p:cNvSpPr>
          <p:nvPr/>
        </p:nvSpPr>
        <p:spPr>
          <a:xfrm>
            <a:off x="0" y="5565574"/>
            <a:ext cx="7850734" cy="2584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/>
              <a:t>Riccardo Cappello</a:t>
            </a:r>
          </a:p>
          <a:p>
            <a:r>
              <a:rPr lang="it-IT" dirty="0"/>
              <a:t>Senior Consultant CDCT – DI @</a:t>
            </a:r>
          </a:p>
          <a:p>
            <a:r>
              <a:rPr lang="it-IT" sz="1800" dirty="0"/>
              <a:t>Microsoft Azure MVP | Intel Software Innovator | rcappello@outlook.com</a:t>
            </a:r>
            <a:endParaRPr lang="it-IT" sz="1600" dirty="0"/>
          </a:p>
          <a:p>
            <a:endParaRPr lang="it-IT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79EC109-26EB-4B68-A70C-E056BB02E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42" y="5863617"/>
            <a:ext cx="1293300" cy="544892"/>
          </a:xfrm>
          <a:prstGeom prst="rect">
            <a:avLst/>
          </a:prstGeom>
        </p:spPr>
      </p:pic>
      <p:pic>
        <p:nvPicPr>
          <p:cNvPr id="8" name="Picture 2" descr="https://software.intel.com/sites/default/files/managed/9f/d5/Intel%C2%AE%20Software%20Innovator%20Program%20%20%20Overview%20%20%20Intel%C2%AE%20Developer%20Zone.png">
            <a:extLst>
              <a:ext uri="{FF2B5EF4-FFF2-40B4-BE49-F238E27FC236}">
                <a16:creationId xmlns:a16="http://schemas.microsoft.com/office/drawing/2014/main" id="{DD5D9AE2-0272-4F3F-A85F-8A6A8369E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343" y="5698297"/>
            <a:ext cx="846415" cy="102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3">
            <a:extLst>
              <a:ext uri="{FF2B5EF4-FFF2-40B4-BE49-F238E27FC236}">
                <a16:creationId xmlns:a16="http://schemas.microsoft.com/office/drawing/2014/main" id="{65999F15-A610-445D-A791-634408D44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6564" y="5774026"/>
            <a:ext cx="603082" cy="950060"/>
          </a:xfrm>
          <a:prstGeom prst="rect">
            <a:avLst/>
          </a:prstGeom>
        </p:spPr>
      </p:pic>
      <p:pic>
        <p:nvPicPr>
          <p:cNvPr id="10" name="Immagine 6">
            <a:extLst>
              <a:ext uri="{FF2B5EF4-FFF2-40B4-BE49-F238E27FC236}">
                <a16:creationId xmlns:a16="http://schemas.microsoft.com/office/drawing/2014/main" id="{7C6519AC-9DF4-417A-B9B7-91CC809CB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833" y="5788705"/>
            <a:ext cx="935382" cy="9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6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21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D000-B2F4-4A07-96BC-23B6CEA7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IaC</a:t>
            </a:r>
            <a:endParaRPr lang="it-IT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11FDED2-A625-4EEF-9A13-DF002F533288}"/>
              </a:ext>
            </a:extLst>
          </p:cNvPr>
          <p:cNvGrpSpPr/>
          <p:nvPr/>
        </p:nvGrpSpPr>
        <p:grpSpPr>
          <a:xfrm>
            <a:off x="1523604" y="1762454"/>
            <a:ext cx="10493296" cy="4265484"/>
            <a:chOff x="1822366" y="1771332"/>
            <a:chExt cx="8873268" cy="36069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B9B919-3347-4105-B9FA-4B0C02FD0953}"/>
                </a:ext>
              </a:extLst>
            </p:cNvPr>
            <p:cNvSpPr txBox="1"/>
            <p:nvPr/>
          </p:nvSpPr>
          <p:spPr>
            <a:xfrm>
              <a:off x="2686875" y="1771332"/>
              <a:ext cx="7576711" cy="830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Infrastructure as Code (</a:t>
              </a:r>
              <a:r>
                <a:rPr lang="en-GB" sz="1600" dirty="0" err="1"/>
                <a:t>IaC</a:t>
              </a:r>
              <a:r>
                <a:rPr lang="en-GB" sz="1600" dirty="0"/>
                <a:t>) is a method to provision and manage IT infrastructure through the use of source code, rather than through standard operating procedures and manual processes.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C05B57-6405-4D11-8760-E13096172FAC}"/>
                </a:ext>
              </a:extLst>
            </p:cNvPr>
            <p:cNvSpPr txBox="1"/>
            <p:nvPr/>
          </p:nvSpPr>
          <p:spPr>
            <a:xfrm>
              <a:off x="1852674" y="2938315"/>
              <a:ext cx="198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Classic Approach</a:t>
              </a:r>
            </a:p>
          </p:txBody>
        </p:sp>
        <p:pic>
          <p:nvPicPr>
            <p:cNvPr id="6" name="Picture 2" descr="Risultati immagini per ticket operation icon">
              <a:extLst>
                <a:ext uri="{FF2B5EF4-FFF2-40B4-BE49-F238E27FC236}">
                  <a16:creationId xmlns:a16="http://schemas.microsoft.com/office/drawing/2014/main" id="{C974584A-9540-40EC-A837-D1031C24C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730" y="3969350"/>
              <a:ext cx="618028" cy="618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A18B62-9770-4272-8926-AC808672470F}"/>
                </a:ext>
              </a:extLst>
            </p:cNvPr>
            <p:cNvSpPr txBox="1"/>
            <p:nvPr/>
          </p:nvSpPr>
          <p:spPr>
            <a:xfrm>
              <a:off x="2961640" y="3479995"/>
              <a:ext cx="2981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Request of the Infrastructure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BA181-599F-4C9F-8C21-BE1892FFF108}"/>
                </a:ext>
              </a:extLst>
            </p:cNvPr>
            <p:cNvSpPr txBox="1"/>
            <p:nvPr/>
          </p:nvSpPr>
          <p:spPr>
            <a:xfrm>
              <a:off x="2979122" y="4105273"/>
              <a:ext cx="2868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Take in charge  the request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B28859-7B39-4966-BA5E-10F8549EF0C0}"/>
                </a:ext>
              </a:extLst>
            </p:cNvPr>
            <p:cNvSpPr txBox="1"/>
            <p:nvPr/>
          </p:nvSpPr>
          <p:spPr>
            <a:xfrm>
              <a:off x="2973917" y="4772795"/>
              <a:ext cx="2868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Point and click provisioning</a:t>
              </a:r>
            </a:p>
          </p:txBody>
        </p:sp>
        <p:pic>
          <p:nvPicPr>
            <p:cNvPr id="10" name="Picture 4" descr="Risultati immagini per finger point">
              <a:extLst>
                <a:ext uri="{FF2B5EF4-FFF2-40B4-BE49-F238E27FC236}">
                  <a16:creationId xmlns:a16="http://schemas.microsoft.com/office/drawing/2014/main" id="{29B650D5-C562-4379-AB28-05E9D4DE2C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674" y="1856792"/>
              <a:ext cx="755576" cy="402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C8A31A-B3F2-469F-8393-22F3B62FF292}"/>
                </a:ext>
              </a:extLst>
            </p:cNvPr>
            <p:cNvSpPr/>
            <p:nvPr/>
          </p:nvSpPr>
          <p:spPr>
            <a:xfrm>
              <a:off x="1822366" y="3251550"/>
              <a:ext cx="4257756" cy="211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859283-5914-4F9E-B887-6AA420860C4D}"/>
                </a:ext>
              </a:extLst>
            </p:cNvPr>
            <p:cNvSpPr/>
            <p:nvPr/>
          </p:nvSpPr>
          <p:spPr>
            <a:xfrm>
              <a:off x="6232522" y="3262234"/>
              <a:ext cx="4257756" cy="211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ED0364-1E8D-4312-B102-0FC4DD858532}"/>
                </a:ext>
              </a:extLst>
            </p:cNvPr>
            <p:cNvSpPr txBox="1"/>
            <p:nvPr/>
          </p:nvSpPr>
          <p:spPr>
            <a:xfrm>
              <a:off x="6152130" y="2869218"/>
              <a:ext cx="198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IaC</a:t>
              </a:r>
              <a:r>
                <a:rPr lang="en-GB" b="1" dirty="0"/>
                <a:t> Approach</a:t>
              </a:r>
            </a:p>
          </p:txBody>
        </p:sp>
        <p:pic>
          <p:nvPicPr>
            <p:cNvPr id="14" name="Picture 6" descr="Risultati immagini per dev team icon">
              <a:extLst>
                <a:ext uri="{FF2B5EF4-FFF2-40B4-BE49-F238E27FC236}">
                  <a16:creationId xmlns:a16="http://schemas.microsoft.com/office/drawing/2014/main" id="{6FA12396-9A9E-49F9-BAEF-379720AC9D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589" y="3327595"/>
              <a:ext cx="536593" cy="536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Risultati immagini per portal icon">
              <a:extLst>
                <a:ext uri="{FF2B5EF4-FFF2-40B4-BE49-F238E27FC236}">
                  <a16:creationId xmlns:a16="http://schemas.microsoft.com/office/drawing/2014/main" id="{083AD044-F2D9-4DA1-ACB4-E34A1E2173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589" y="4692539"/>
              <a:ext cx="541421" cy="483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177896-4C01-464C-B52C-587220A77705}"/>
                </a:ext>
              </a:extLst>
            </p:cNvPr>
            <p:cNvSpPr txBox="1"/>
            <p:nvPr/>
          </p:nvSpPr>
          <p:spPr>
            <a:xfrm>
              <a:off x="7239250" y="3479995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Review the Infra Delivery Process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4FFFA9-35EB-4288-AE8F-024F5A766B9A}"/>
                </a:ext>
              </a:extLst>
            </p:cNvPr>
            <p:cNvSpPr txBox="1"/>
            <p:nvPr/>
          </p:nvSpPr>
          <p:spPr>
            <a:xfrm>
              <a:off x="7239250" y="4105273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Automate Infrastructure Delivery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79D03E-B2D1-4CBD-A384-87F5ADDDF015}"/>
                </a:ext>
              </a:extLst>
            </p:cNvPr>
            <p:cNvSpPr txBox="1"/>
            <p:nvPr/>
          </p:nvSpPr>
          <p:spPr>
            <a:xfrm>
              <a:off x="7239250" y="4772795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Self provisioning</a:t>
              </a:r>
            </a:p>
          </p:txBody>
        </p:sp>
        <p:pic>
          <p:nvPicPr>
            <p:cNvPr id="19" name="Picture 10" descr="Risultati immagini per process icon">
              <a:extLst>
                <a:ext uri="{FF2B5EF4-FFF2-40B4-BE49-F238E27FC236}">
                  <a16:creationId xmlns:a16="http://schemas.microsoft.com/office/drawing/2014/main" id="{D451714D-E9DD-4BDA-9D0A-135EA4D66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2970" y="3406250"/>
              <a:ext cx="562104" cy="562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Risultati immagini per infrastructure automation icon">
              <a:extLst>
                <a:ext uri="{FF2B5EF4-FFF2-40B4-BE49-F238E27FC236}">
                  <a16:creationId xmlns:a16="http://schemas.microsoft.com/office/drawing/2014/main" id="{877EB6D5-EC4B-4A9F-9744-5446FE79D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2253" y="4034649"/>
              <a:ext cx="587266" cy="587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4" descr="access, network, provisioning, technology icon">
              <a:extLst>
                <a:ext uri="{FF2B5EF4-FFF2-40B4-BE49-F238E27FC236}">
                  <a16:creationId xmlns:a16="http://schemas.microsoft.com/office/drawing/2014/main" id="{95D0C659-3872-4F69-9927-29F647737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071" y="4787968"/>
              <a:ext cx="369333" cy="338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Risultati immagini per dev team icon">
              <a:extLst>
                <a:ext uri="{FF2B5EF4-FFF2-40B4-BE49-F238E27FC236}">
                  <a16:creationId xmlns:a16="http://schemas.microsoft.com/office/drawing/2014/main" id="{B69E90FE-19F2-4579-A4E6-A15B94244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230" y="4945067"/>
              <a:ext cx="310908" cy="31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496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6FD9-31CC-4004-9385-0590458B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IaC</a:t>
            </a:r>
            <a:r>
              <a:rPr lang="it-IT" dirty="0"/>
              <a:t>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88D611-00DB-462E-B1DB-772D1E9D7EFE}"/>
              </a:ext>
            </a:extLst>
          </p:cNvPr>
          <p:cNvGrpSpPr/>
          <p:nvPr/>
        </p:nvGrpSpPr>
        <p:grpSpPr>
          <a:xfrm>
            <a:off x="1578985" y="1686757"/>
            <a:ext cx="11527120" cy="4943518"/>
            <a:chOff x="1903768" y="2042385"/>
            <a:chExt cx="9704249" cy="41617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74FAD1-96CC-4467-85CB-872222746C5E}"/>
                </a:ext>
              </a:extLst>
            </p:cNvPr>
            <p:cNvSpPr txBox="1"/>
            <p:nvPr/>
          </p:nvSpPr>
          <p:spPr>
            <a:xfrm>
              <a:off x="3529457" y="2042385"/>
              <a:ext cx="619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Cloud and Virtual Environment are API Driven</a:t>
              </a:r>
            </a:p>
          </p:txBody>
        </p:sp>
        <p:pic>
          <p:nvPicPr>
            <p:cNvPr id="5" name="Picture 4" descr="Risultati immagini per finger point">
              <a:extLst>
                <a:ext uri="{FF2B5EF4-FFF2-40B4-BE49-F238E27FC236}">
                  <a16:creationId xmlns:a16="http://schemas.microsoft.com/office/drawing/2014/main" id="{61838776-FF78-414F-8F73-E2312CEF9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328" y="2071730"/>
              <a:ext cx="755576" cy="402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DF3DC9-EDB6-4EBB-AE06-8FAB9AA478C6}"/>
                </a:ext>
              </a:extLst>
            </p:cNvPr>
            <p:cNvGrpSpPr/>
            <p:nvPr/>
          </p:nvGrpSpPr>
          <p:grpSpPr>
            <a:xfrm>
              <a:off x="1903768" y="3510812"/>
              <a:ext cx="9704249" cy="2693335"/>
              <a:chOff x="35496" y="2885952"/>
              <a:chExt cx="9704249" cy="269333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C87773-CF6C-4691-A898-D8DDDD060D28}"/>
                  </a:ext>
                </a:extLst>
              </p:cNvPr>
              <p:cNvSpPr txBox="1"/>
              <p:nvPr/>
            </p:nvSpPr>
            <p:spPr>
              <a:xfrm>
                <a:off x="35496" y="2993964"/>
                <a:ext cx="8714943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GB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Infrastructure standardization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Self Provisioning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Infrastructure Versioning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Centralized Policy Governance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Minimization of Risks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1582E0-879B-4231-BA89-38F466EDD634}"/>
                  </a:ext>
                </a:extLst>
              </p:cNvPr>
              <p:cNvSpPr/>
              <p:nvPr/>
            </p:nvSpPr>
            <p:spPr>
              <a:xfrm>
                <a:off x="323528" y="2885952"/>
                <a:ext cx="1440160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Key Benefit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3D0CF7B-3A9A-451D-82BF-B3FBDE5FA56C}"/>
                  </a:ext>
                </a:extLst>
              </p:cNvPr>
              <p:cNvSpPr/>
              <p:nvPr/>
            </p:nvSpPr>
            <p:spPr>
              <a:xfrm>
                <a:off x="5167745" y="2993964"/>
                <a:ext cx="4572000" cy="25853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Documented Infrastructure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Infrastructure Automation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Enable NetOps through SDN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Enable DevOps integration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Enable SecOps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Increase productivity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GB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GB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GB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19E3FE-17B5-4E56-A9A1-A67E50F0B972}"/>
                </a:ext>
              </a:extLst>
            </p:cNvPr>
            <p:cNvSpPr txBox="1"/>
            <p:nvPr/>
          </p:nvSpPr>
          <p:spPr>
            <a:xfrm>
              <a:off x="3529457" y="2687519"/>
              <a:ext cx="63930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New generation infrastructure is more dynamic</a:t>
              </a:r>
              <a:endParaRPr lang="en-GB" sz="2400" dirty="0"/>
            </a:p>
          </p:txBody>
        </p:sp>
        <p:pic>
          <p:nvPicPr>
            <p:cNvPr id="11" name="Picture 4" descr="Risultati immagini per finger point">
              <a:extLst>
                <a:ext uri="{FF2B5EF4-FFF2-40B4-BE49-F238E27FC236}">
                  <a16:creationId xmlns:a16="http://schemas.microsoft.com/office/drawing/2014/main" id="{72C22030-97DB-429D-841A-72D7A258D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328" y="2716864"/>
              <a:ext cx="755576" cy="402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2711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IaC</a:t>
            </a:r>
            <a:r>
              <a:rPr lang="en-US" dirty="0"/>
              <a:t> as standard for Infrastructure Cloud Delivery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27AAC1-2FBE-4DB4-AA35-BBE333C7CDF2}"/>
              </a:ext>
            </a:extLst>
          </p:cNvPr>
          <p:cNvGrpSpPr/>
          <p:nvPr/>
        </p:nvGrpSpPr>
        <p:grpSpPr>
          <a:xfrm>
            <a:off x="1540458" y="1836665"/>
            <a:ext cx="10404166" cy="4884810"/>
            <a:chOff x="1738528" y="1737932"/>
            <a:chExt cx="8781048" cy="41157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A9A28A-AFD8-459E-9FDF-B1150041B6DF}"/>
                </a:ext>
              </a:extLst>
            </p:cNvPr>
            <p:cNvSpPr txBox="1"/>
            <p:nvPr/>
          </p:nvSpPr>
          <p:spPr>
            <a:xfrm>
              <a:off x="1738528" y="3052932"/>
              <a:ext cx="241057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sz="1400" dirty="0"/>
                <a:t>Formal definition of Delivered Infrastructure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sz="1400" dirty="0"/>
                <a:t>Deliverable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sz="1400" dirty="0"/>
                <a:t>Infrastructure versioning and lifecycle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78F0F5-D194-40FF-9CD0-E2B5ADFE110B}"/>
                </a:ext>
              </a:extLst>
            </p:cNvPr>
            <p:cNvSpPr txBox="1"/>
            <p:nvPr/>
          </p:nvSpPr>
          <p:spPr>
            <a:xfrm>
              <a:off x="4913455" y="1737932"/>
              <a:ext cx="198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Quality of Delivery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377278-89FA-4503-8C96-67A8ED8C5504}"/>
                </a:ext>
              </a:extLst>
            </p:cNvPr>
            <p:cNvSpPr txBox="1"/>
            <p:nvPr/>
          </p:nvSpPr>
          <p:spPr>
            <a:xfrm>
              <a:off x="2160589" y="1737932"/>
              <a:ext cx="198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Professional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66111B-3C36-41A0-9115-BAEF38E6A994}"/>
                </a:ext>
              </a:extLst>
            </p:cNvPr>
            <p:cNvSpPr txBox="1"/>
            <p:nvPr/>
          </p:nvSpPr>
          <p:spPr>
            <a:xfrm>
              <a:off x="8084516" y="1737932"/>
              <a:ext cx="198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Innovation</a:t>
              </a:r>
            </a:p>
          </p:txBody>
        </p:sp>
        <p:pic>
          <p:nvPicPr>
            <p:cNvPr id="21" name="Picture 2" descr="Risultati immagini per professional icon">
              <a:extLst>
                <a:ext uri="{FF2B5EF4-FFF2-40B4-BE49-F238E27FC236}">
                  <a16:creationId xmlns:a16="http://schemas.microsoft.com/office/drawing/2014/main" id="{58D083AD-0F56-4855-B16B-5D192143B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573" y="2317359"/>
              <a:ext cx="663274" cy="560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3E3704-AE06-4A7F-B1AE-19B9052BF98B}"/>
                </a:ext>
              </a:extLst>
            </p:cNvPr>
            <p:cNvSpPr txBox="1"/>
            <p:nvPr/>
          </p:nvSpPr>
          <p:spPr>
            <a:xfrm>
              <a:off x="4772148" y="3052932"/>
              <a:ext cx="241057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sz="1400" dirty="0"/>
                <a:t>Reusable artefact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sz="1400" dirty="0"/>
                <a:t>Increase quality of Infrastructure delivered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sz="1400" dirty="0"/>
                <a:t>Enable automation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917735-62B7-4783-AF0C-D91DA7492431}"/>
                </a:ext>
              </a:extLst>
            </p:cNvPr>
            <p:cNvSpPr txBox="1"/>
            <p:nvPr/>
          </p:nvSpPr>
          <p:spPr>
            <a:xfrm>
              <a:off x="7955698" y="3052932"/>
              <a:ext cx="256387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sz="1400" dirty="0"/>
                <a:t>Enable DevOps/SecOps/NetOps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sz="1400" dirty="0"/>
                <a:t>Enable Policy integration and automation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sz="1400" dirty="0"/>
                <a:t>Enable Self Provisioning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dirty="0"/>
            </a:p>
          </p:txBody>
        </p:sp>
        <p:pic>
          <p:nvPicPr>
            <p:cNvPr id="24" name="Picture 4" descr="Risultati immagini per quality of delivery icon">
              <a:extLst>
                <a:ext uri="{FF2B5EF4-FFF2-40B4-BE49-F238E27FC236}">
                  <a16:creationId xmlns:a16="http://schemas.microsoft.com/office/drawing/2014/main" id="{3970B7CE-0345-433F-9E8E-A1A0586227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622" y="2346155"/>
              <a:ext cx="560367" cy="560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Risultati immagini per innovation icon">
              <a:extLst>
                <a:ext uri="{FF2B5EF4-FFF2-40B4-BE49-F238E27FC236}">
                  <a16:creationId xmlns:a16="http://schemas.microsoft.com/office/drawing/2014/main" id="{EC3EAD30-42E9-4F15-BE6C-065493F003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4556" y="2270336"/>
              <a:ext cx="793081" cy="793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224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0CA8-6AE4-473A-8D67-BA29F41B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Terraform</a:t>
            </a:r>
            <a:endParaRPr lang="it-IT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21DDDA8-3291-4DAC-B484-3937952512A4}"/>
              </a:ext>
            </a:extLst>
          </p:cNvPr>
          <p:cNvSpPr/>
          <p:nvPr/>
        </p:nvSpPr>
        <p:spPr>
          <a:xfrm>
            <a:off x="5795588" y="2516550"/>
            <a:ext cx="1658112" cy="1334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5926D-91F0-400E-B56D-C8549D9620EE}"/>
              </a:ext>
            </a:extLst>
          </p:cNvPr>
          <p:cNvSpPr txBox="1"/>
          <p:nvPr/>
        </p:nvSpPr>
        <p:spPr>
          <a:xfrm>
            <a:off x="4829216" y="4254916"/>
            <a:ext cx="359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dirty="0">
                <a:solidFill>
                  <a:srgbClr val="0063A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https://terraform.io</a:t>
            </a:r>
            <a:r>
              <a:rPr lang="it-IT" sz="3200" dirty="0">
                <a:solidFill>
                  <a:srgbClr val="0063A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0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8EE9-0C31-4FAE-92DA-B91A0849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IaC</a:t>
            </a:r>
            <a:r>
              <a:rPr lang="it-IT" dirty="0"/>
              <a:t> with </a:t>
            </a:r>
            <a:r>
              <a:rPr lang="it-IT" dirty="0" err="1"/>
              <a:t>Terraform</a:t>
            </a:r>
            <a:endParaRPr lang="it-IT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AB2AEF-35D0-455F-8C1E-60F3D9A34567}"/>
              </a:ext>
            </a:extLst>
          </p:cNvPr>
          <p:cNvGrpSpPr/>
          <p:nvPr/>
        </p:nvGrpSpPr>
        <p:grpSpPr>
          <a:xfrm>
            <a:off x="1285893" y="763043"/>
            <a:ext cx="10869425" cy="5886332"/>
            <a:chOff x="1226091" y="948670"/>
            <a:chExt cx="9355669" cy="51435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BEC80C-D808-4DFF-8473-BD6A3EC2176C}"/>
                </a:ext>
              </a:extLst>
            </p:cNvPr>
            <p:cNvGrpSpPr/>
            <p:nvPr/>
          </p:nvGrpSpPr>
          <p:grpSpPr>
            <a:xfrm>
              <a:off x="1301208" y="948670"/>
              <a:ext cx="9280552" cy="5143500"/>
              <a:chOff x="0" y="-212316"/>
              <a:chExt cx="9280552" cy="5143500"/>
            </a:xfrm>
          </p:grpSpPr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6E9D8768-285A-41C2-836E-42A66D5E4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8102" y="-212316"/>
                <a:ext cx="5632450" cy="5143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80655D9-91F6-424E-B752-441047A373C2}"/>
                  </a:ext>
                </a:extLst>
              </p:cNvPr>
              <p:cNvCxnSpPr/>
              <p:nvPr/>
            </p:nvCxnSpPr>
            <p:spPr>
              <a:xfrm flipH="1">
                <a:off x="0" y="3075806"/>
                <a:ext cx="3648102" cy="0"/>
              </a:xfrm>
              <a:prstGeom prst="line">
                <a:avLst/>
              </a:prstGeom>
              <a:ln w="12700">
                <a:solidFill>
                  <a:srgbClr val="6540E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DC4A07-474E-46E6-A766-E305CB8DEB92}"/>
                </a:ext>
              </a:extLst>
            </p:cNvPr>
            <p:cNvSpPr txBox="1"/>
            <p:nvPr/>
          </p:nvSpPr>
          <p:spPr>
            <a:xfrm>
              <a:off x="1360823" y="3005768"/>
              <a:ext cx="34428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/>
                <a:t>Manual provisioning by IT Team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/>
                <a:t>No Infrastructure Versioning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54B183-E719-4EEE-9850-EB07A0A5593D}"/>
                </a:ext>
              </a:extLst>
            </p:cNvPr>
            <p:cNvSpPr txBox="1"/>
            <p:nvPr/>
          </p:nvSpPr>
          <p:spPr>
            <a:xfrm>
              <a:off x="1226091" y="4301912"/>
              <a:ext cx="42453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dirty="0"/>
                <a:t>Self Provisioning by App Teams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dirty="0"/>
                <a:t>Infrastructure Versioning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dirty="0"/>
                <a:t>Automated Policy Governance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7706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DD3B-4969-4755-8408-FD1A93AE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Terraform</a:t>
            </a:r>
            <a:r>
              <a:rPr lang="it-IT" dirty="0"/>
              <a:t> Basic Concepts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2AAE3B-52D3-4037-9E41-957E2DB48241}"/>
              </a:ext>
            </a:extLst>
          </p:cNvPr>
          <p:cNvGrpSpPr/>
          <p:nvPr/>
        </p:nvGrpSpPr>
        <p:grpSpPr>
          <a:xfrm>
            <a:off x="1485192" y="1420428"/>
            <a:ext cx="10418098" cy="4084446"/>
            <a:chOff x="1525467" y="1999629"/>
            <a:chExt cx="8962161" cy="3125476"/>
          </a:xfrm>
        </p:grpSpPr>
        <p:pic>
          <p:nvPicPr>
            <p:cNvPr id="4" name="Picture 2" descr="Immagine correlata">
              <a:extLst>
                <a:ext uri="{FF2B5EF4-FFF2-40B4-BE49-F238E27FC236}">
                  <a16:creationId xmlns:a16="http://schemas.microsoft.com/office/drawing/2014/main" id="{076B824D-2415-4E67-AB4A-31CAC90EC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467" y="2693987"/>
              <a:ext cx="1143570" cy="1143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6AB913-4CAA-4D07-848E-90E828F3E6F6}"/>
                </a:ext>
              </a:extLst>
            </p:cNvPr>
            <p:cNvGrpSpPr/>
            <p:nvPr/>
          </p:nvGrpSpPr>
          <p:grpSpPr>
            <a:xfrm>
              <a:off x="4998793" y="2860829"/>
              <a:ext cx="2582707" cy="1320019"/>
              <a:chOff x="1488018" y="2738210"/>
              <a:chExt cx="2582707" cy="132001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21CBA2-2E72-431B-AF0C-EC8C9D0FAD78}"/>
                  </a:ext>
                </a:extLst>
              </p:cNvPr>
              <p:cNvSpPr/>
              <p:nvPr/>
            </p:nvSpPr>
            <p:spPr>
              <a:xfrm>
                <a:off x="1547665" y="2821268"/>
                <a:ext cx="2523060" cy="12369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7" name="Picture 6" descr="A picture containing table, drawing&#10;&#10;Description automatically generated">
                <a:extLst>
                  <a:ext uri="{FF2B5EF4-FFF2-40B4-BE49-F238E27FC236}">
                    <a16:creationId xmlns:a16="http://schemas.microsoft.com/office/drawing/2014/main" id="{316588F0-BDE8-4F2F-A160-65BA7F190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8018" y="2738210"/>
                <a:ext cx="275670" cy="27567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D83043-343F-4BD9-B6A1-31D02A960B67}"/>
                  </a:ext>
                </a:extLst>
              </p:cNvPr>
              <p:cNvSpPr/>
              <p:nvPr/>
            </p:nvSpPr>
            <p:spPr>
              <a:xfrm>
                <a:off x="1638733" y="3708380"/>
                <a:ext cx="2373450" cy="245001"/>
              </a:xfrm>
              <a:prstGeom prst="rect">
                <a:avLst/>
              </a:prstGeom>
              <a:solidFill>
                <a:srgbClr val="5C4EE5"/>
              </a:solidFill>
              <a:ln>
                <a:solidFill>
                  <a:srgbClr val="5C4E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Providers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4B3275-56F8-4C6B-80A9-DADF8E165161}"/>
                  </a:ext>
                </a:extLst>
              </p:cNvPr>
              <p:cNvSpPr/>
              <p:nvPr/>
            </p:nvSpPr>
            <p:spPr>
              <a:xfrm>
                <a:off x="1650724" y="3096438"/>
                <a:ext cx="1173717" cy="564819"/>
              </a:xfrm>
              <a:prstGeom prst="rect">
                <a:avLst/>
              </a:prstGeom>
              <a:solidFill>
                <a:srgbClr val="5C4EE5"/>
              </a:solidFill>
              <a:ln>
                <a:solidFill>
                  <a:srgbClr val="5C4E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/>
                  <a:t>TerraformCore</a:t>
                </a:r>
                <a:endParaRPr lang="it-IT" sz="14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238CAB4-D00E-4CC8-A4C4-C11A08E6794B}"/>
                  </a:ext>
                </a:extLst>
              </p:cNvPr>
              <p:cNvSpPr/>
              <p:nvPr/>
            </p:nvSpPr>
            <p:spPr>
              <a:xfrm>
                <a:off x="2882983" y="3096437"/>
                <a:ext cx="1129199" cy="564819"/>
              </a:xfrm>
              <a:prstGeom prst="rect">
                <a:avLst/>
              </a:prstGeom>
              <a:solidFill>
                <a:srgbClr val="5C4EE5"/>
              </a:solidFill>
              <a:ln>
                <a:solidFill>
                  <a:srgbClr val="5C4E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Module</a:t>
                </a: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94566A-AF2A-4D06-82C5-2A0F5CC055F2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669037" y="3501464"/>
              <a:ext cx="130689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8739A4-E31F-4F65-9280-19CBB2FA2426}"/>
                </a:ext>
              </a:extLst>
            </p:cNvPr>
            <p:cNvSpPr txBox="1"/>
            <p:nvPr/>
          </p:nvSpPr>
          <p:spPr>
            <a:xfrm>
              <a:off x="1599835" y="3659033"/>
              <a:ext cx="1128849" cy="190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Infrastructure Code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3E3CA3B-8C86-4785-9968-7F816EED3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2399" y="1999629"/>
              <a:ext cx="2625229" cy="312547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BCE4DA1-DFD8-4C79-821F-DCC5CE1DD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5932" y="2775654"/>
              <a:ext cx="894005" cy="1451621"/>
            </a:xfrm>
            <a:prstGeom prst="rect">
              <a:avLst/>
            </a:prstGeom>
          </p:spPr>
        </p:pic>
      </p:grp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512CE9C-039E-4A32-84FC-7560B19AA951}"/>
              </a:ext>
            </a:extLst>
          </p:cNvPr>
          <p:cNvSpPr/>
          <p:nvPr/>
        </p:nvSpPr>
        <p:spPr>
          <a:xfrm>
            <a:off x="5150385" y="2344263"/>
            <a:ext cx="426845" cy="2108212"/>
          </a:xfrm>
          <a:prstGeom prst="rightBrac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72FF2D-EF63-4E50-B163-9DD667F97D2A}"/>
              </a:ext>
            </a:extLst>
          </p:cNvPr>
          <p:cNvGrpSpPr/>
          <p:nvPr/>
        </p:nvGrpSpPr>
        <p:grpSpPr>
          <a:xfrm>
            <a:off x="4816613" y="3138246"/>
            <a:ext cx="529124" cy="520246"/>
            <a:chOff x="2756559" y="2671162"/>
            <a:chExt cx="529124" cy="52024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64DF4F-1211-47F6-9FA2-CCB3BD2F3D07}"/>
                </a:ext>
              </a:extLst>
            </p:cNvPr>
            <p:cNvSpPr/>
            <p:nvPr/>
          </p:nvSpPr>
          <p:spPr>
            <a:xfrm>
              <a:off x="2756559" y="2671162"/>
              <a:ext cx="520246" cy="520246"/>
            </a:xfrm>
            <a:prstGeom prst="ellipse">
              <a:avLst/>
            </a:prstGeom>
            <a:solidFill>
              <a:srgbClr val="F3F5F7"/>
            </a:solidFill>
            <a:ln>
              <a:solidFill>
                <a:srgbClr val="F5F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58869AC-C03F-4439-A661-F9AC87C69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65437" y="2671162"/>
              <a:ext cx="520246" cy="520246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F1A41DE-585D-4A19-BE39-EA61DBB754A3}"/>
              </a:ext>
            </a:extLst>
          </p:cNvPr>
          <p:cNvSpPr/>
          <p:nvPr/>
        </p:nvSpPr>
        <p:spPr>
          <a:xfrm>
            <a:off x="4883579" y="2739614"/>
            <a:ext cx="346712" cy="399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A54414-9C1D-44EC-85FE-9F50069AD7A6}"/>
              </a:ext>
            </a:extLst>
          </p:cNvPr>
          <p:cNvSpPr/>
          <p:nvPr/>
        </p:nvSpPr>
        <p:spPr>
          <a:xfrm>
            <a:off x="4911227" y="3729278"/>
            <a:ext cx="346712" cy="399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91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3C7B-257E-4A0A-AE3C-28F75FED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Terraform</a:t>
            </a:r>
            <a:r>
              <a:rPr lang="it-IT" dirty="0"/>
              <a:t> workflow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4A8F31-3F1D-4F7E-B383-714853DFDA9B}"/>
              </a:ext>
            </a:extLst>
          </p:cNvPr>
          <p:cNvGrpSpPr/>
          <p:nvPr/>
        </p:nvGrpSpPr>
        <p:grpSpPr>
          <a:xfrm>
            <a:off x="1403927" y="1488763"/>
            <a:ext cx="10868506" cy="4894281"/>
            <a:chOff x="2017792" y="1733166"/>
            <a:chExt cx="8527302" cy="340788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9EFD900-68A9-4D74-B9B8-67EE973F6791}"/>
                </a:ext>
              </a:extLst>
            </p:cNvPr>
            <p:cNvSpPr/>
            <p:nvPr/>
          </p:nvSpPr>
          <p:spPr>
            <a:xfrm>
              <a:off x="3808539" y="2942156"/>
              <a:ext cx="1080120" cy="43204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 err="1"/>
                <a:t>Init</a:t>
              </a:r>
              <a:endParaRPr lang="it-IT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CBEEE31-DD6B-46D1-9A4C-40217F0CB032}"/>
                </a:ext>
              </a:extLst>
            </p:cNvPr>
            <p:cNvSpPr/>
            <p:nvPr/>
          </p:nvSpPr>
          <p:spPr>
            <a:xfrm>
              <a:off x="5193714" y="2942156"/>
              <a:ext cx="1080120" cy="43204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Plan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1AC5E65-7F13-46B1-BF35-1861AE6C989B}"/>
                </a:ext>
              </a:extLst>
            </p:cNvPr>
            <p:cNvSpPr/>
            <p:nvPr/>
          </p:nvSpPr>
          <p:spPr>
            <a:xfrm>
              <a:off x="6542779" y="2510108"/>
              <a:ext cx="1080120" cy="43204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Apply</a:t>
              </a:r>
              <a:endParaRPr lang="it-IT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E5F2307-BEB7-44A7-9865-33F73212F00A}"/>
                </a:ext>
              </a:extLst>
            </p:cNvPr>
            <p:cNvSpPr/>
            <p:nvPr/>
          </p:nvSpPr>
          <p:spPr>
            <a:xfrm>
              <a:off x="6540715" y="3158180"/>
              <a:ext cx="1080120" cy="43204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Destroy</a:t>
              </a:r>
              <a:endParaRPr lang="it-IT" dirty="0"/>
            </a:p>
          </p:txBody>
        </p:sp>
        <p:pic>
          <p:nvPicPr>
            <p:cNvPr id="8" name="Picture 2" descr="Immagine correlata">
              <a:extLst>
                <a:ext uri="{FF2B5EF4-FFF2-40B4-BE49-F238E27FC236}">
                  <a16:creationId xmlns:a16="http://schemas.microsoft.com/office/drawing/2014/main" id="{262F6081-4EC9-400B-AE1B-D581FF906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792" y="2476801"/>
              <a:ext cx="1143570" cy="1143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0F2E13-7A31-4F7F-BD2D-0C5A17009643}"/>
                </a:ext>
              </a:extLst>
            </p:cNvPr>
            <p:cNvSpPr txBox="1"/>
            <p:nvPr/>
          </p:nvSpPr>
          <p:spPr>
            <a:xfrm>
              <a:off x="2092160" y="3389538"/>
              <a:ext cx="1069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Infrastructure Code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411764-CCB8-43B7-8DF8-50664146AE81}"/>
                </a:ext>
              </a:extLst>
            </p:cNvPr>
            <p:cNvSpPr/>
            <p:nvPr/>
          </p:nvSpPr>
          <p:spPr>
            <a:xfrm>
              <a:off x="2374336" y="4569493"/>
              <a:ext cx="1574053" cy="564819"/>
            </a:xfrm>
            <a:prstGeom prst="rect">
              <a:avLst/>
            </a:prstGeom>
            <a:solidFill>
              <a:srgbClr val="5C4EE5"/>
            </a:solidFill>
            <a:ln>
              <a:solidFill>
                <a:srgbClr val="5C4E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CLI</a:t>
              </a:r>
            </a:p>
          </p:txBody>
        </p:sp>
        <p:pic>
          <p:nvPicPr>
            <p:cNvPr id="11" name="Picture 10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310B6229-94EC-4580-80AF-AE51EA332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6099" y="4569493"/>
              <a:ext cx="275670" cy="27567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F4097A-D4FF-4B2E-B83F-116C89DD05C1}"/>
                </a:ext>
              </a:extLst>
            </p:cNvPr>
            <p:cNvSpPr/>
            <p:nvPr/>
          </p:nvSpPr>
          <p:spPr>
            <a:xfrm>
              <a:off x="4101632" y="4576233"/>
              <a:ext cx="1574053" cy="564819"/>
            </a:xfrm>
            <a:prstGeom prst="rect">
              <a:avLst/>
            </a:prstGeom>
            <a:solidFill>
              <a:srgbClr val="5C4EE5"/>
            </a:solidFill>
            <a:ln>
              <a:solidFill>
                <a:srgbClr val="5C4E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Cloud</a:t>
              </a:r>
            </a:p>
          </p:txBody>
        </p:sp>
        <p:pic>
          <p:nvPicPr>
            <p:cNvPr id="13" name="Picture 12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A7EAE70E-8072-4270-A8A1-475F43820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3395" y="4576233"/>
              <a:ext cx="275670" cy="27567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51E91B-6E33-426B-84E3-DBD8F4257606}"/>
                </a:ext>
              </a:extLst>
            </p:cNvPr>
            <p:cNvSpPr/>
            <p:nvPr/>
          </p:nvSpPr>
          <p:spPr>
            <a:xfrm>
              <a:off x="5828928" y="4567959"/>
              <a:ext cx="1574053" cy="564819"/>
            </a:xfrm>
            <a:prstGeom prst="rect">
              <a:avLst/>
            </a:prstGeom>
            <a:solidFill>
              <a:srgbClr val="5C4EE5"/>
            </a:solidFill>
            <a:ln>
              <a:solidFill>
                <a:srgbClr val="5C4E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Enterprise</a:t>
              </a:r>
            </a:p>
          </p:txBody>
        </p:sp>
        <p:pic>
          <p:nvPicPr>
            <p:cNvPr id="15" name="Picture 14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15D308FA-F805-4140-BBAA-0E831DF6E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0691" y="4567959"/>
              <a:ext cx="275670" cy="27567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4F990F-789F-4B9C-8E2C-01588BA81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9865" y="1733166"/>
              <a:ext cx="2625229" cy="3125476"/>
            </a:xfrm>
            <a:prstGeom prst="rect">
              <a:avLst/>
            </a:prstGeom>
          </p:spPr>
        </p:pic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6F09EF1-B696-4D4C-81EB-E191C7CB663F}"/>
                </a:ext>
              </a:extLst>
            </p:cNvPr>
            <p:cNvSpPr/>
            <p:nvPr/>
          </p:nvSpPr>
          <p:spPr>
            <a:xfrm>
              <a:off x="3285169" y="2942156"/>
              <a:ext cx="182806" cy="46591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1950850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Widescreen</PresentationFormat>
  <Paragraphs>123</Paragraphs>
  <Slides>18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Myanmar Text</vt:lpstr>
      <vt:lpstr>Rockwell Extra Bold</vt:lpstr>
      <vt:lpstr>Segoe UI</vt:lpstr>
      <vt:lpstr>Wingdings</vt:lpstr>
      <vt:lpstr>1_Tema di Office</vt:lpstr>
      <vt:lpstr>4_Tema di Office</vt:lpstr>
      <vt:lpstr>3_Tema di Office</vt:lpstr>
      <vt:lpstr>2_Tema di Office</vt:lpstr>
      <vt:lpstr>Personalizza struttura</vt:lpstr>
      <vt:lpstr>IaC con Terraform… e Azure DevOps!  </vt:lpstr>
      <vt:lpstr>PowerPoint Presentation</vt:lpstr>
      <vt:lpstr>What is IaC</vt:lpstr>
      <vt:lpstr>Why IaC?</vt:lpstr>
      <vt:lpstr>IaC as standard for Infrastructure Cloud Delivery</vt:lpstr>
      <vt:lpstr>Terraform</vt:lpstr>
      <vt:lpstr>IaC with Terraform</vt:lpstr>
      <vt:lpstr>Terraform Basic Concepts</vt:lpstr>
      <vt:lpstr>Terraform workflow</vt:lpstr>
      <vt:lpstr>PowerPoint Presentation</vt:lpstr>
      <vt:lpstr>What is DevOps?</vt:lpstr>
      <vt:lpstr>Introducing Azure DevOps</vt:lpstr>
      <vt:lpstr>IaC in a CI/CD Pipeline</vt:lpstr>
      <vt:lpstr>Build an Approval Workflow for IaC </vt:lpstr>
      <vt:lpstr>PowerPoint Presentation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Cappello, Riccardo</cp:lastModifiedBy>
  <cp:revision>15</cp:revision>
  <dcterms:created xsi:type="dcterms:W3CDTF">2019-05-12T19:24:58Z</dcterms:created>
  <dcterms:modified xsi:type="dcterms:W3CDTF">2020-06-12T10:06:44Z</dcterms:modified>
</cp:coreProperties>
</file>