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684" r:id="rId2"/>
  </p:sldMasterIdLst>
  <p:handoutMasterIdLst>
    <p:handoutMasterId r:id="rId8"/>
  </p:handoutMasterIdLst>
  <p:sldIdLst>
    <p:sldId id="262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C5FED-109C-4567-940E-235DA3177908}" v="106" dt="2020-06-15T23:51:2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rnò Gaetano" userId="0247d30276447417" providerId="LiveId" clId="{21CC5FED-109C-4567-940E-235DA3177908}"/>
    <pc:docChg chg="undo custSel addSld delSld modSld delMainMaster modMainMaster">
      <pc:chgData name="Paternò Gaetano" userId="0247d30276447417" providerId="LiveId" clId="{21CC5FED-109C-4567-940E-235DA3177908}" dt="2020-06-15T23:51:36.322" v="343" actId="20577"/>
      <pc:docMkLst>
        <pc:docMk/>
      </pc:docMkLst>
      <pc:sldChg chg="new del">
        <pc:chgData name="Paternò Gaetano" userId="0247d30276447417" providerId="LiveId" clId="{21CC5FED-109C-4567-940E-235DA3177908}" dt="2020-06-15T22:46:20.045" v="19" actId="2696"/>
        <pc:sldMkLst>
          <pc:docMk/>
          <pc:sldMk cId="267064621" sldId="256"/>
        </pc:sldMkLst>
      </pc:sldChg>
      <pc:sldChg chg="addSp delSp modSp new mod modClrScheme chgLayout">
        <pc:chgData name="Paternò Gaetano" userId="0247d30276447417" providerId="LiveId" clId="{21CC5FED-109C-4567-940E-235DA3177908}" dt="2020-06-15T23:47:44.015" v="303" actId="700"/>
        <pc:sldMkLst>
          <pc:docMk/>
          <pc:sldMk cId="3368698466" sldId="256"/>
        </pc:sldMkLst>
        <pc:spChg chg="del mod ord">
          <ac:chgData name="Paternò Gaetano" userId="0247d30276447417" providerId="LiveId" clId="{21CC5FED-109C-4567-940E-235DA3177908}" dt="2020-06-15T23:47:44.015" v="303" actId="700"/>
          <ac:spMkLst>
            <pc:docMk/>
            <pc:sldMk cId="3368698466" sldId="256"/>
            <ac:spMk id="2" creationId="{77480C46-997E-4B97-A57D-144D56920C78}"/>
          </ac:spMkLst>
        </pc:spChg>
        <pc:spChg chg="del mod">
          <ac:chgData name="Paternò Gaetano" userId="0247d30276447417" providerId="LiveId" clId="{21CC5FED-109C-4567-940E-235DA3177908}" dt="2020-06-15T23:47:44.015" v="303" actId="700"/>
          <ac:spMkLst>
            <pc:docMk/>
            <pc:sldMk cId="3368698466" sldId="256"/>
            <ac:spMk id="3" creationId="{A705C02A-A8FC-48A1-AED0-D40F81B36EE3}"/>
          </ac:spMkLst>
        </pc:spChg>
        <pc:spChg chg="add mod ord">
          <ac:chgData name="Paternò Gaetano" userId="0247d30276447417" providerId="LiveId" clId="{21CC5FED-109C-4567-940E-235DA3177908}" dt="2020-06-15T23:47:44.015" v="303" actId="700"/>
          <ac:spMkLst>
            <pc:docMk/>
            <pc:sldMk cId="3368698466" sldId="256"/>
            <ac:spMk id="4" creationId="{B723A7C0-ADE7-406A-94EC-5D2C8CA44A13}"/>
          </ac:spMkLst>
        </pc:spChg>
      </pc:sldChg>
      <pc:sldChg chg="del">
        <pc:chgData name="Paternò Gaetano" userId="0247d30276447417" providerId="LiveId" clId="{21CC5FED-109C-4567-940E-235DA3177908}" dt="2020-06-15T22:44:50.967" v="12" actId="47"/>
        <pc:sldMkLst>
          <pc:docMk/>
          <pc:sldMk cId="4048011530" sldId="256"/>
        </pc:sldMkLst>
      </pc:sldChg>
      <pc:sldChg chg="new">
        <pc:chgData name="Paternò Gaetano" userId="0247d30276447417" providerId="LiveId" clId="{21CC5FED-109C-4567-940E-235DA3177908}" dt="2020-06-15T23:47:37.352" v="302" actId="680"/>
        <pc:sldMkLst>
          <pc:docMk/>
          <pc:sldMk cId="1654671756" sldId="257"/>
        </pc:sldMkLst>
      </pc:sldChg>
      <pc:sldChg chg="addSp delSp modSp new mod modClrScheme chgLayout">
        <pc:chgData name="Paternò Gaetano" userId="0247d30276447417" providerId="LiveId" clId="{21CC5FED-109C-4567-940E-235DA3177908}" dt="2020-06-15T23:51:36.322" v="343" actId="20577"/>
        <pc:sldMkLst>
          <pc:docMk/>
          <pc:sldMk cId="3391124972" sldId="258"/>
        </pc:sldMkLst>
        <pc:spChg chg="del">
          <ac:chgData name="Paternò Gaetano" userId="0247d30276447417" providerId="LiveId" clId="{21CC5FED-109C-4567-940E-235DA3177908}" dt="2020-06-15T23:47:59.157" v="305" actId="700"/>
          <ac:spMkLst>
            <pc:docMk/>
            <pc:sldMk cId="3391124972" sldId="258"/>
            <ac:spMk id="2" creationId="{182C67B7-5795-464F-B81F-575E037DCB3E}"/>
          </ac:spMkLst>
        </pc:spChg>
        <pc:spChg chg="add mod">
          <ac:chgData name="Paternò Gaetano" userId="0247d30276447417" providerId="LiveId" clId="{21CC5FED-109C-4567-940E-235DA3177908}" dt="2020-06-15T23:51:36.322" v="343" actId="20577"/>
          <ac:spMkLst>
            <pc:docMk/>
            <pc:sldMk cId="3391124972" sldId="258"/>
            <ac:spMk id="3" creationId="{B491CCFE-E624-4C8F-B007-ADDAE10A6D09}"/>
          </ac:spMkLst>
        </pc:spChg>
      </pc:sldChg>
      <pc:sldChg chg="del">
        <pc:chgData name="Paternò Gaetano" userId="0247d30276447417" providerId="LiveId" clId="{21CC5FED-109C-4567-940E-235DA3177908}" dt="2020-06-15T22:44:49.248" v="2" actId="47"/>
        <pc:sldMkLst>
          <pc:docMk/>
          <pc:sldMk cId="909185628" sldId="259"/>
        </pc:sldMkLst>
      </pc:sldChg>
      <pc:sldChg chg="addSp delSp modSp new mod modClrScheme chgLayout">
        <pc:chgData name="Paternò Gaetano" userId="0247d30276447417" providerId="LiveId" clId="{21CC5FED-109C-4567-940E-235DA3177908}" dt="2020-06-15T23:48:08.513" v="309" actId="27636"/>
        <pc:sldMkLst>
          <pc:docMk/>
          <pc:sldMk cId="3652755295" sldId="259"/>
        </pc:sldMkLst>
        <pc:spChg chg="del mod ord">
          <ac:chgData name="Paternò Gaetano" userId="0247d30276447417" providerId="LiveId" clId="{21CC5FED-109C-4567-940E-235DA3177908}" dt="2020-06-15T23:48:08.492" v="308" actId="700"/>
          <ac:spMkLst>
            <pc:docMk/>
            <pc:sldMk cId="3652755295" sldId="259"/>
            <ac:spMk id="2" creationId="{A8CEE251-6879-478A-9F42-A263C282255E}"/>
          </ac:spMkLst>
        </pc:spChg>
        <pc:spChg chg="add mod ord">
          <ac:chgData name="Paternò Gaetano" userId="0247d30276447417" providerId="LiveId" clId="{21CC5FED-109C-4567-940E-235DA3177908}" dt="2020-06-15T23:48:08.513" v="309" actId="27636"/>
          <ac:spMkLst>
            <pc:docMk/>
            <pc:sldMk cId="3652755295" sldId="259"/>
            <ac:spMk id="3" creationId="{EE75A21F-2D69-488F-9E9F-441DBEF254C0}"/>
          </ac:spMkLst>
        </pc:spChg>
      </pc:sldChg>
      <pc:sldChg chg="delSp new mod modClrScheme chgLayout">
        <pc:chgData name="Paternò Gaetano" userId="0247d30276447417" providerId="LiveId" clId="{21CC5FED-109C-4567-940E-235DA3177908}" dt="2020-06-15T23:48:22.327" v="311" actId="700"/>
        <pc:sldMkLst>
          <pc:docMk/>
          <pc:sldMk cId="847562369" sldId="260"/>
        </pc:sldMkLst>
        <pc:spChg chg="del">
          <ac:chgData name="Paternò Gaetano" userId="0247d30276447417" providerId="LiveId" clId="{21CC5FED-109C-4567-940E-235DA3177908}" dt="2020-06-15T23:48:22.327" v="311" actId="700"/>
          <ac:spMkLst>
            <pc:docMk/>
            <pc:sldMk cId="847562369" sldId="260"/>
            <ac:spMk id="2" creationId="{2D9D410B-26FF-4217-89ED-1D7FA240BA9A}"/>
          </ac:spMkLst>
        </pc:spChg>
      </pc:sldChg>
      <pc:sldChg chg="del">
        <pc:chgData name="Paternò Gaetano" userId="0247d30276447417" providerId="LiveId" clId="{21CC5FED-109C-4567-940E-235DA3177908}" dt="2020-06-15T22:44:49.517" v="4" actId="47"/>
        <pc:sldMkLst>
          <pc:docMk/>
          <pc:sldMk cId="3417245344" sldId="260"/>
        </pc:sldMkLst>
      </pc:sldChg>
      <pc:sldChg chg="del">
        <pc:chgData name="Paternò Gaetano" userId="0247d30276447417" providerId="LiveId" clId="{21CC5FED-109C-4567-940E-235DA3177908}" dt="2020-06-15T22:44:48.806" v="0" actId="47"/>
        <pc:sldMkLst>
          <pc:docMk/>
          <pc:sldMk cId="1505138080" sldId="262"/>
        </pc:sldMkLst>
      </pc:sldChg>
      <pc:sldChg chg="del">
        <pc:chgData name="Paternò Gaetano" userId="0247d30276447417" providerId="LiveId" clId="{21CC5FED-109C-4567-940E-235DA3177908}" dt="2020-06-15T22:44:49.363" v="3" actId="47"/>
        <pc:sldMkLst>
          <pc:docMk/>
          <pc:sldMk cId="3860292569" sldId="263"/>
        </pc:sldMkLst>
      </pc:sldChg>
      <pc:sldChg chg="del">
        <pc:chgData name="Paternò Gaetano" userId="0247d30276447417" providerId="LiveId" clId="{21CC5FED-109C-4567-940E-235DA3177908}" dt="2020-06-15T22:44:49.695" v="5" actId="47"/>
        <pc:sldMkLst>
          <pc:docMk/>
          <pc:sldMk cId="292023184" sldId="264"/>
        </pc:sldMkLst>
      </pc:sldChg>
      <pc:sldChg chg="del">
        <pc:chgData name="Paternò Gaetano" userId="0247d30276447417" providerId="LiveId" clId="{21CC5FED-109C-4567-940E-235DA3177908}" dt="2020-06-15T22:44:49.855" v="6" actId="47"/>
        <pc:sldMkLst>
          <pc:docMk/>
          <pc:sldMk cId="2832612935" sldId="265"/>
        </pc:sldMkLst>
      </pc:sldChg>
      <pc:sldChg chg="del">
        <pc:chgData name="Paternò Gaetano" userId="0247d30276447417" providerId="LiveId" clId="{21CC5FED-109C-4567-940E-235DA3177908}" dt="2020-06-15T22:44:50.028" v="7" actId="47"/>
        <pc:sldMkLst>
          <pc:docMk/>
          <pc:sldMk cId="295509494" sldId="266"/>
        </pc:sldMkLst>
      </pc:sldChg>
      <pc:sldChg chg="del">
        <pc:chgData name="Paternò Gaetano" userId="0247d30276447417" providerId="LiveId" clId="{21CC5FED-109C-4567-940E-235DA3177908}" dt="2020-06-15T22:44:50.204" v="8" actId="47"/>
        <pc:sldMkLst>
          <pc:docMk/>
          <pc:sldMk cId="10941081" sldId="267"/>
        </pc:sldMkLst>
      </pc:sldChg>
      <pc:sldChg chg="del">
        <pc:chgData name="Paternò Gaetano" userId="0247d30276447417" providerId="LiveId" clId="{21CC5FED-109C-4567-940E-235DA3177908}" dt="2020-06-15T22:44:50.358" v="9" actId="47"/>
        <pc:sldMkLst>
          <pc:docMk/>
          <pc:sldMk cId="2958207057" sldId="268"/>
        </pc:sldMkLst>
      </pc:sldChg>
      <pc:sldChg chg="del">
        <pc:chgData name="Paternò Gaetano" userId="0247d30276447417" providerId="LiveId" clId="{21CC5FED-109C-4567-940E-235DA3177908}" dt="2020-06-15T22:44:50.794" v="11" actId="47"/>
        <pc:sldMkLst>
          <pc:docMk/>
          <pc:sldMk cId="190743533" sldId="269"/>
        </pc:sldMkLst>
      </pc:sldChg>
      <pc:sldChg chg="del">
        <pc:chgData name="Paternò Gaetano" userId="0247d30276447417" providerId="LiveId" clId="{21CC5FED-109C-4567-940E-235DA3177908}" dt="2020-06-15T22:44:51.149" v="13" actId="47"/>
        <pc:sldMkLst>
          <pc:docMk/>
          <pc:sldMk cId="1119463990" sldId="271"/>
        </pc:sldMkLst>
      </pc:sldChg>
      <pc:sldChg chg="del">
        <pc:chgData name="Paternò Gaetano" userId="0247d30276447417" providerId="LiveId" clId="{21CC5FED-109C-4567-940E-235DA3177908}" dt="2020-06-15T22:44:51.320" v="14" actId="47"/>
        <pc:sldMkLst>
          <pc:docMk/>
          <pc:sldMk cId="4004537745" sldId="272"/>
        </pc:sldMkLst>
      </pc:sldChg>
      <pc:sldChg chg="del">
        <pc:chgData name="Paternò Gaetano" userId="0247d30276447417" providerId="LiveId" clId="{21CC5FED-109C-4567-940E-235DA3177908}" dt="2020-06-15T22:44:50.529" v="10" actId="47"/>
        <pc:sldMkLst>
          <pc:docMk/>
          <pc:sldMk cId="2412558274" sldId="273"/>
        </pc:sldMkLst>
      </pc:sldChg>
      <pc:sldChg chg="del">
        <pc:chgData name="Paternò Gaetano" userId="0247d30276447417" providerId="LiveId" clId="{21CC5FED-109C-4567-940E-235DA3177908}" dt="2020-06-15T22:44:51.663" v="16" actId="47"/>
        <pc:sldMkLst>
          <pc:docMk/>
          <pc:sldMk cId="397310590" sldId="274"/>
        </pc:sldMkLst>
      </pc:sldChg>
      <pc:sldChg chg="del">
        <pc:chgData name="Paternò Gaetano" userId="0247d30276447417" providerId="LiveId" clId="{21CC5FED-109C-4567-940E-235DA3177908}" dt="2020-06-15T22:44:51.498" v="15" actId="47"/>
        <pc:sldMkLst>
          <pc:docMk/>
          <pc:sldMk cId="391354191" sldId="275"/>
        </pc:sldMkLst>
      </pc:sldChg>
      <pc:sldChg chg="del">
        <pc:chgData name="Paternò Gaetano" userId="0247d30276447417" providerId="LiveId" clId="{21CC5FED-109C-4567-940E-235DA3177908}" dt="2020-06-15T22:44:49.004" v="1" actId="47"/>
        <pc:sldMkLst>
          <pc:docMk/>
          <pc:sldMk cId="2982781142" sldId="276"/>
        </pc:sldMkLst>
      </pc:sldChg>
      <pc:sldChg chg="del">
        <pc:chgData name="Paternò Gaetano" userId="0247d30276447417" providerId="LiveId" clId="{21CC5FED-109C-4567-940E-235DA3177908}" dt="2020-06-15T22:44:51.844" v="17" actId="47"/>
        <pc:sldMkLst>
          <pc:docMk/>
          <pc:sldMk cId="3662334726" sldId="277"/>
        </pc:sldMkLst>
      </pc:sldChg>
      <pc:sldMasterChg chg="addSp delSp modSp mod">
        <pc:chgData name="Paternò Gaetano" userId="0247d30276447417" providerId="LiveId" clId="{21CC5FED-109C-4567-940E-235DA3177908}" dt="2020-06-15T22:50:34.394" v="43" actId="1076"/>
        <pc:sldMasterMkLst>
          <pc:docMk/>
          <pc:sldMasterMk cId="726891007" sldId="2147483660"/>
        </pc:sldMasterMkLst>
        <pc:spChg chg="mod">
          <ac:chgData name="Paternò Gaetano" userId="0247d30276447417" providerId="LiveId" clId="{21CC5FED-109C-4567-940E-235DA3177908}" dt="2020-06-15T22:47:50.157" v="40" actId="207"/>
          <ac:spMkLst>
            <pc:docMk/>
            <pc:sldMasterMk cId="726891007" sldId="2147483660"/>
            <ac:spMk id="2" creationId="{193C5AD0-FE2E-4D86-A507-E86907BB18D5}"/>
          </ac:spMkLst>
        </pc:spChg>
        <pc:spChg chg="mod">
          <ac:chgData name="Paternò Gaetano" userId="0247d30276447417" providerId="LiveId" clId="{21CC5FED-109C-4567-940E-235DA3177908}" dt="2020-06-15T22:47:50.157" v="40" actId="207"/>
          <ac:spMkLst>
            <pc:docMk/>
            <pc:sldMasterMk cId="726891007" sldId="2147483660"/>
            <ac:spMk id="3" creationId="{C821791A-A567-4377-ABF1-F28ADCB7524D}"/>
          </ac:spMkLst>
        </pc:spChg>
        <pc:spChg chg="mod">
          <ac:chgData name="Paternò Gaetano" userId="0247d30276447417" providerId="LiveId" clId="{21CC5FED-109C-4567-940E-235DA3177908}" dt="2020-06-15T22:47:20.575" v="39" actId="14100"/>
          <ac:spMkLst>
            <pc:docMk/>
            <pc:sldMasterMk cId="726891007" sldId="2147483660"/>
            <ac:spMk id="4" creationId="{4D7CEABB-53CB-47F0-B538-540607AD10F9}"/>
          </ac:spMkLst>
        </pc:spChg>
        <pc:spChg chg="mod">
          <ac:chgData name="Paternò Gaetano" userId="0247d30276447417" providerId="LiveId" clId="{21CC5FED-109C-4567-940E-235DA3177908}" dt="2020-06-15T22:47:18.543" v="38" actId="14100"/>
          <ac:spMkLst>
            <pc:docMk/>
            <pc:sldMasterMk cId="726891007" sldId="2147483660"/>
            <ac:spMk id="5" creationId="{4AF7A0EE-86E4-47D2-9966-E8417FAFE85C}"/>
          </ac:spMkLst>
        </pc:spChg>
        <pc:spChg chg="del">
          <ac:chgData name="Paternò Gaetano" userId="0247d30276447417" providerId="LiveId" clId="{21CC5FED-109C-4567-940E-235DA3177908}" dt="2020-06-15T22:48:10.021" v="41" actId="478"/>
          <ac:spMkLst>
            <pc:docMk/>
            <pc:sldMasterMk cId="726891007" sldId="2147483660"/>
            <ac:spMk id="7" creationId="{B4F1C049-6E41-4F28-8D79-231F45AC5418}"/>
          </ac:spMkLst>
        </pc:spChg>
        <pc:picChg chg="add mod">
          <ac:chgData name="Paternò Gaetano" userId="0247d30276447417" providerId="LiveId" clId="{21CC5FED-109C-4567-940E-235DA3177908}" dt="2020-06-15T22:50:34.394" v="43" actId="1076"/>
          <ac:picMkLst>
            <pc:docMk/>
            <pc:sldMasterMk cId="726891007" sldId="2147483660"/>
            <ac:picMk id="8" creationId="{F900C4DD-3E34-45FD-B0BA-A0C541CDDA64}"/>
          </ac:picMkLst>
        </pc:picChg>
        <pc:picChg chg="del">
          <ac:chgData name="Paternò Gaetano" userId="0247d30276447417" providerId="LiveId" clId="{21CC5FED-109C-4567-940E-235DA3177908}" dt="2020-06-15T22:46:45.504" v="21" actId="478"/>
          <ac:picMkLst>
            <pc:docMk/>
            <pc:sldMasterMk cId="726891007" sldId="2147483660"/>
            <ac:picMk id="9" creationId="{21EBF50F-5D1D-409E-88D8-03D976F8D979}"/>
          </ac:picMkLst>
        </pc:picChg>
      </pc:sldMasterChg>
      <pc:sldMasterChg chg="del delSldLayout">
        <pc:chgData name="Paternò Gaetano" userId="0247d30276447417" providerId="LiveId" clId="{21CC5FED-109C-4567-940E-235DA3177908}" dt="2020-06-15T22:56:02.745" v="149" actId="2696"/>
        <pc:sldMasterMkLst>
          <pc:docMk/>
          <pc:sldMasterMk cId="3523896855" sldId="2147483672"/>
        </pc:sldMasterMkLst>
        <pc:sldLayoutChg chg="del">
          <pc:chgData name="Paternò Gaetano" userId="0247d30276447417" providerId="LiveId" clId="{21CC5FED-109C-4567-940E-235DA3177908}" dt="2020-06-15T22:56:02.717" v="138" actId="2696"/>
          <pc:sldLayoutMkLst>
            <pc:docMk/>
            <pc:sldMasterMk cId="3523896855" sldId="2147483672"/>
            <pc:sldLayoutMk cId="2658953610" sldId="2147483673"/>
          </pc:sldLayoutMkLst>
        </pc:sldLayoutChg>
        <pc:sldLayoutChg chg="del">
          <pc:chgData name="Paternò Gaetano" userId="0247d30276447417" providerId="LiveId" clId="{21CC5FED-109C-4567-940E-235DA3177908}" dt="2020-06-15T22:56:02.719" v="139" actId="2696"/>
          <pc:sldLayoutMkLst>
            <pc:docMk/>
            <pc:sldMasterMk cId="3523896855" sldId="2147483672"/>
            <pc:sldLayoutMk cId="2259738480" sldId="2147483674"/>
          </pc:sldLayoutMkLst>
        </pc:sldLayoutChg>
        <pc:sldLayoutChg chg="del">
          <pc:chgData name="Paternò Gaetano" userId="0247d30276447417" providerId="LiveId" clId="{21CC5FED-109C-4567-940E-235DA3177908}" dt="2020-06-15T22:56:02.721" v="140" actId="2696"/>
          <pc:sldLayoutMkLst>
            <pc:docMk/>
            <pc:sldMasterMk cId="3523896855" sldId="2147483672"/>
            <pc:sldLayoutMk cId="2246832400" sldId="2147483675"/>
          </pc:sldLayoutMkLst>
        </pc:sldLayoutChg>
        <pc:sldLayoutChg chg="del">
          <pc:chgData name="Paternò Gaetano" userId="0247d30276447417" providerId="LiveId" clId="{21CC5FED-109C-4567-940E-235DA3177908}" dt="2020-06-15T22:56:02.723" v="141" actId="2696"/>
          <pc:sldLayoutMkLst>
            <pc:docMk/>
            <pc:sldMasterMk cId="3523896855" sldId="2147483672"/>
            <pc:sldLayoutMk cId="2245870054" sldId="2147483676"/>
          </pc:sldLayoutMkLst>
        </pc:sldLayoutChg>
        <pc:sldLayoutChg chg="del">
          <pc:chgData name="Paternò Gaetano" userId="0247d30276447417" providerId="LiveId" clId="{21CC5FED-109C-4567-940E-235DA3177908}" dt="2020-06-15T22:56:02.725" v="142" actId="2696"/>
          <pc:sldLayoutMkLst>
            <pc:docMk/>
            <pc:sldMasterMk cId="3523896855" sldId="2147483672"/>
            <pc:sldLayoutMk cId="2900309195" sldId="2147483677"/>
          </pc:sldLayoutMkLst>
        </pc:sldLayoutChg>
        <pc:sldLayoutChg chg="del">
          <pc:chgData name="Paternò Gaetano" userId="0247d30276447417" providerId="LiveId" clId="{21CC5FED-109C-4567-940E-235DA3177908}" dt="2020-06-15T22:56:02.726" v="143" actId="2696"/>
          <pc:sldLayoutMkLst>
            <pc:docMk/>
            <pc:sldMasterMk cId="3523896855" sldId="2147483672"/>
            <pc:sldLayoutMk cId="2723520173" sldId="2147483678"/>
          </pc:sldLayoutMkLst>
        </pc:sldLayoutChg>
        <pc:sldLayoutChg chg="del">
          <pc:chgData name="Paternò Gaetano" userId="0247d30276447417" providerId="LiveId" clId="{21CC5FED-109C-4567-940E-235DA3177908}" dt="2020-06-15T22:56:02.729" v="144" actId="2696"/>
          <pc:sldLayoutMkLst>
            <pc:docMk/>
            <pc:sldMasterMk cId="3523896855" sldId="2147483672"/>
            <pc:sldLayoutMk cId="728137583" sldId="2147483679"/>
          </pc:sldLayoutMkLst>
        </pc:sldLayoutChg>
        <pc:sldLayoutChg chg="del">
          <pc:chgData name="Paternò Gaetano" userId="0247d30276447417" providerId="LiveId" clId="{21CC5FED-109C-4567-940E-235DA3177908}" dt="2020-06-15T22:56:02.730" v="145" actId="2696"/>
          <pc:sldLayoutMkLst>
            <pc:docMk/>
            <pc:sldMasterMk cId="3523896855" sldId="2147483672"/>
            <pc:sldLayoutMk cId="2819150805" sldId="2147483680"/>
          </pc:sldLayoutMkLst>
        </pc:sldLayoutChg>
        <pc:sldLayoutChg chg="del">
          <pc:chgData name="Paternò Gaetano" userId="0247d30276447417" providerId="LiveId" clId="{21CC5FED-109C-4567-940E-235DA3177908}" dt="2020-06-15T22:56:02.734" v="146" actId="2696"/>
          <pc:sldLayoutMkLst>
            <pc:docMk/>
            <pc:sldMasterMk cId="3523896855" sldId="2147483672"/>
            <pc:sldLayoutMk cId="1392561704" sldId="2147483681"/>
          </pc:sldLayoutMkLst>
        </pc:sldLayoutChg>
        <pc:sldLayoutChg chg="del">
          <pc:chgData name="Paternò Gaetano" userId="0247d30276447417" providerId="LiveId" clId="{21CC5FED-109C-4567-940E-235DA3177908}" dt="2020-06-15T22:56:02.739" v="147" actId="2696"/>
          <pc:sldLayoutMkLst>
            <pc:docMk/>
            <pc:sldMasterMk cId="3523896855" sldId="2147483672"/>
            <pc:sldLayoutMk cId="2038124268" sldId="2147483682"/>
          </pc:sldLayoutMkLst>
        </pc:sldLayoutChg>
        <pc:sldLayoutChg chg="del">
          <pc:chgData name="Paternò Gaetano" userId="0247d30276447417" providerId="LiveId" clId="{21CC5FED-109C-4567-940E-235DA3177908}" dt="2020-06-15T22:56:02.741" v="148" actId="2696"/>
          <pc:sldLayoutMkLst>
            <pc:docMk/>
            <pc:sldMasterMk cId="3523896855" sldId="2147483672"/>
            <pc:sldLayoutMk cId="2805963765" sldId="2147483683"/>
          </pc:sldLayoutMkLst>
        </pc:sldLayoutChg>
      </pc:sldMasterChg>
      <pc:sldMasterChg chg="addSp delSp modSp mod setBg delSldLayout modSldLayout">
        <pc:chgData name="Paternò Gaetano" userId="0247d30276447417" providerId="LiveId" clId="{21CC5FED-109C-4567-940E-235DA3177908}" dt="2020-06-15T23:51:27.150" v="327" actId="167"/>
        <pc:sldMasterMkLst>
          <pc:docMk/>
          <pc:sldMasterMk cId="1506542201" sldId="2147483684"/>
        </pc:sldMasterMkLst>
        <pc:picChg chg="add del mod">
          <ac:chgData name="Paternò Gaetano" userId="0247d30276447417" providerId="LiveId" clId="{21CC5FED-109C-4567-940E-235DA3177908}" dt="2020-06-15T23:21:56.486" v="177" actId="478"/>
          <ac:picMkLst>
            <pc:docMk/>
            <pc:sldMasterMk cId="1506542201" sldId="2147483684"/>
            <ac:picMk id="3" creationId="{CA0E0511-8B78-4393-A4D8-6092904DC38B}"/>
          </ac:picMkLst>
        </pc:picChg>
        <pc:picChg chg="add del mod">
          <ac:chgData name="Paternò Gaetano" userId="0247d30276447417" providerId="LiveId" clId="{21CC5FED-109C-4567-940E-235DA3177908}" dt="2020-06-15T23:23:28.708" v="181" actId="478"/>
          <ac:picMkLst>
            <pc:docMk/>
            <pc:sldMasterMk cId="1506542201" sldId="2147483684"/>
            <ac:picMk id="5" creationId="{C4D5374F-D2A9-4E52-8824-3B1E9F71FD1B}"/>
          </ac:picMkLst>
        </pc:picChg>
        <pc:picChg chg="del">
          <ac:chgData name="Paternò Gaetano" userId="0247d30276447417" providerId="LiveId" clId="{21CC5FED-109C-4567-940E-235DA3177908}" dt="2020-06-15T23:20:19.303" v="168" actId="478"/>
          <ac:picMkLst>
            <pc:docMk/>
            <pc:sldMasterMk cId="1506542201" sldId="2147483684"/>
            <ac:picMk id="7" creationId="{8FA54CC7-9A7A-4045-B6C3-58856AE6AEB3}"/>
          </ac:picMkLst>
        </pc:picChg>
        <pc:picChg chg="add del mod">
          <ac:chgData name="Paternò Gaetano" userId="0247d30276447417" providerId="LiveId" clId="{21CC5FED-109C-4567-940E-235DA3177908}" dt="2020-06-15T23:29:55.242" v="252" actId="478"/>
          <ac:picMkLst>
            <pc:docMk/>
            <pc:sldMasterMk cId="1506542201" sldId="2147483684"/>
            <ac:picMk id="8" creationId="{73D5A1D7-0892-4B0F-A591-3A6ACFF914AA}"/>
          </ac:picMkLst>
        </pc:picChg>
        <pc:picChg chg="add mod">
          <ac:chgData name="Paternò Gaetano" userId="0247d30276447417" providerId="LiveId" clId="{21CC5FED-109C-4567-940E-235DA3177908}" dt="2020-06-15T23:30:34.169" v="259" actId="962"/>
          <ac:picMkLst>
            <pc:docMk/>
            <pc:sldMasterMk cId="1506542201" sldId="2147483684"/>
            <ac:picMk id="11" creationId="{9F40E2D4-9CE8-4982-88C9-C35CB07185DB}"/>
          </ac:picMkLst>
        </pc:picChg>
        <pc:sldLayoutChg chg="modSp mod setBg">
          <pc:chgData name="Paternò Gaetano" userId="0247d30276447417" providerId="LiveId" clId="{21CC5FED-109C-4567-940E-235DA3177908}" dt="2020-06-15T23:30:18.117" v="254"/>
          <pc:sldLayoutMkLst>
            <pc:docMk/>
            <pc:sldMasterMk cId="1506542201" sldId="2147483684"/>
            <pc:sldLayoutMk cId="3455647092" sldId="2147483685"/>
          </pc:sldLayoutMkLst>
          <pc:spChg chg="mod">
            <ac:chgData name="Paternò Gaetano" userId="0247d30276447417" providerId="LiveId" clId="{21CC5FED-109C-4567-940E-235DA3177908}" dt="2020-06-15T23:28:33.752" v="250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mod">
            <ac:chgData name="Paternò Gaetano" userId="0247d30276447417" providerId="LiveId" clId="{21CC5FED-109C-4567-940E-235DA3177908}" dt="2020-06-15T23:28:52.428" v="251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</pc:sldLayoutChg>
        <pc:sldLayoutChg chg="addSp delSp mod">
          <pc:chgData name="Paternò Gaetano" userId="0247d30276447417" providerId="LiveId" clId="{21CC5FED-109C-4567-940E-235DA3177908}" dt="2020-06-15T23:21:13.809" v="176" actId="478"/>
          <pc:sldLayoutMkLst>
            <pc:docMk/>
            <pc:sldMasterMk cId="1506542201" sldId="2147483684"/>
            <pc:sldLayoutMk cId="3811772887" sldId="2147483696"/>
          </pc:sldLayoutMkLst>
          <pc:picChg chg="add del">
            <ac:chgData name="Paternò Gaetano" userId="0247d30276447417" providerId="LiveId" clId="{21CC5FED-109C-4567-940E-235DA3177908}" dt="2020-06-15T23:21:13.809" v="176" actId="478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delSp modSp mod">
          <pc:chgData name="Paternò Gaetano" userId="0247d30276447417" providerId="LiveId" clId="{21CC5FED-109C-4567-940E-235DA3177908}" dt="2020-06-15T23:25:25.179" v="206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Paternò Gaetano" userId="0247d30276447417" providerId="LiveId" clId="{21CC5FED-109C-4567-940E-235DA3177908}" dt="2020-06-15T23:25:25.179" v="206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picChg chg="del">
            <ac:chgData name="Paternò Gaetano" userId="0247d30276447417" providerId="LiveId" clId="{21CC5FED-109C-4567-940E-235DA3177908}" dt="2020-06-15T23:25:07.570" v="204" actId="478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mod setBg">
          <pc:chgData name="Paternò Gaetano" userId="0247d30276447417" providerId="LiveId" clId="{21CC5FED-109C-4567-940E-235DA3177908}" dt="2020-06-15T23:51:27.150" v="327" actId="167"/>
          <pc:sldLayoutMkLst>
            <pc:docMk/>
            <pc:sldMasterMk cId="1506542201" sldId="2147483684"/>
            <pc:sldLayoutMk cId="2049727950" sldId="2147483698"/>
          </pc:sldLayoutMkLst>
          <pc:spChg chg="mod">
            <ac:chgData name="Paternò Gaetano" userId="0247d30276447417" providerId="LiveId" clId="{21CC5FED-109C-4567-940E-235DA3177908}" dt="2020-06-15T23:27:16.983" v="224" actId="113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del">
            <ac:chgData name="Paternò Gaetano" userId="0247d30276447417" providerId="LiveId" clId="{21CC5FED-109C-4567-940E-235DA3177908}" dt="2020-06-15T23:27:04.249" v="220" actId="478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  <pc:picChg chg="add mod">
            <ac:chgData name="Paternò Gaetano" userId="0247d30276447417" providerId="LiveId" clId="{21CC5FED-109C-4567-940E-235DA3177908}" dt="2020-06-15T23:51:27.150" v="327" actId="167"/>
            <ac:picMkLst>
              <pc:docMk/>
              <pc:sldMasterMk cId="1506542201" sldId="2147483684"/>
              <pc:sldLayoutMk cId="2049727950" sldId="2147483698"/>
              <ac:picMk id="1026" creationId="{20F01947-ED71-4573-94C4-EBB8D2F56EF7}"/>
            </ac:picMkLst>
          </pc:picChg>
        </pc:sldLayoutChg>
        <pc:sldLayoutChg chg="modSp mod">
          <pc:chgData name="Paternò Gaetano" userId="0247d30276447417" providerId="LiveId" clId="{21CC5FED-109C-4567-940E-235DA3177908}" dt="2020-06-15T23:37:00.178" v="261" actId="1076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Paternò Gaetano" userId="0247d30276447417" providerId="LiveId" clId="{21CC5FED-109C-4567-940E-235DA3177908}" dt="2020-06-15T23:37:00.178" v="261" actId="1076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mod">
            <ac:chgData name="Paternò Gaetano" userId="0247d30276447417" providerId="LiveId" clId="{21CC5FED-109C-4567-940E-235DA3177908}" dt="2020-06-15T23:28:07.885" v="234" actId="14100"/>
            <ac:picMkLst>
              <pc:docMk/>
              <pc:sldMasterMk cId="1506542201" sldId="2147483684"/>
              <pc:sldLayoutMk cId="3057511357" sldId="2147483699"/>
              <ac:picMk id="3" creationId="{27491D23-6F7C-4E5B-ADCA-759C2A867C66}"/>
            </ac:picMkLst>
          </pc:picChg>
        </pc:sldLayoutChg>
        <pc:sldLayoutChg chg="delSp modSp mod setBg">
          <pc:chgData name="Paternò Gaetano" userId="0247d30276447417" providerId="LiveId" clId="{21CC5FED-109C-4567-940E-235DA3177908}" dt="2020-06-15T23:30:25.076" v="25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Paternò Gaetano" userId="0247d30276447417" providerId="LiveId" clId="{21CC5FED-109C-4567-940E-235DA3177908}" dt="2020-06-15T23:24:27.388" v="192" actId="14100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del">
            <ac:chgData name="Paternò Gaetano" userId="0247d30276447417" providerId="LiveId" clId="{21CC5FED-109C-4567-940E-235DA3177908}" dt="2020-06-15T23:23:35.034" v="185" actId="478"/>
            <ac:picMkLst>
              <pc:docMk/>
              <pc:sldMasterMk cId="1506542201" sldId="2147483684"/>
              <pc:sldLayoutMk cId="3929018980" sldId="2147483700"/>
              <ac:picMk id="3" creationId="{B12EFC14-E70B-4FC1-B030-8D75D9116254}"/>
            </ac:picMkLst>
          </pc:picChg>
        </pc:sldLayoutChg>
        <pc:sldLayoutChg chg="delSp del mod">
          <pc:chgData name="Paternò Gaetano" userId="0247d30276447417" providerId="LiveId" clId="{21CC5FED-109C-4567-940E-235DA3177908}" dt="2020-06-15T23:24:36.397" v="194" actId="2696"/>
          <pc:sldLayoutMkLst>
            <pc:docMk/>
            <pc:sldMasterMk cId="1506542201" sldId="2147483684"/>
            <pc:sldLayoutMk cId="3147678995" sldId="2147483701"/>
          </pc:sldLayoutMkLst>
          <pc:picChg chg="del">
            <ac:chgData name="Paternò Gaetano" userId="0247d30276447417" providerId="LiveId" clId="{21CC5FED-109C-4567-940E-235DA3177908}" dt="2020-06-15T23:24:31.715" v="193" actId="478"/>
            <ac:picMkLst>
              <pc:docMk/>
              <pc:sldMasterMk cId="1506542201" sldId="2147483684"/>
              <pc:sldLayoutMk cId="3147678995" sldId="2147483701"/>
              <ac:picMk id="4" creationId="{8B9FD137-DF97-44EB-B021-B781A4B2F56D}"/>
            </ac:picMkLst>
          </pc:picChg>
        </pc:sldLayoutChg>
        <pc:sldLayoutChg chg="delSp modSp mod">
          <pc:chgData name="Paternò Gaetano" userId="0247d30276447417" providerId="LiveId" clId="{21CC5FED-109C-4567-940E-235DA3177908}" dt="2020-06-15T23:25:02.993" v="203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Paternò Gaetano" userId="0247d30276447417" providerId="LiveId" clId="{21CC5FED-109C-4567-940E-235DA3177908}" dt="2020-06-15T23:25:02.993" v="203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  <pc:picChg chg="del">
            <ac:chgData name="Paternò Gaetano" userId="0247d30276447417" providerId="LiveId" clId="{21CC5FED-109C-4567-940E-235DA3177908}" dt="2020-06-15T23:24:39.777" v="195" actId="478"/>
            <ac:picMkLst>
              <pc:docMk/>
              <pc:sldMasterMk cId="1506542201" sldId="2147483684"/>
              <pc:sldLayoutMk cId="20210373" sldId="2147483702"/>
              <ac:picMk id="4" creationId="{8B9FD137-DF97-44EB-B021-B781A4B2F56D}"/>
            </ac:picMkLst>
          </pc:picChg>
        </pc:sldLayoutChg>
        <pc:sldLayoutChg chg="del">
          <pc:chgData name="Paternò Gaetano" userId="0247d30276447417" providerId="LiveId" clId="{21CC5FED-109C-4567-940E-235DA3177908}" dt="2020-06-15T22:56:22.460" v="150" actId="2696"/>
          <pc:sldLayoutMkLst>
            <pc:docMk/>
            <pc:sldMasterMk cId="1506542201" sldId="2147483684"/>
            <pc:sldLayoutMk cId="3872774172" sldId="2147483703"/>
          </pc:sldLayoutMkLst>
        </pc:sldLayoutChg>
        <pc:sldLayoutChg chg="del">
          <pc:chgData name="Paternò Gaetano" userId="0247d30276447417" providerId="LiveId" clId="{21CC5FED-109C-4567-940E-235DA3177908}" dt="2020-06-15T22:56:23.538" v="152" actId="2696"/>
          <pc:sldLayoutMkLst>
            <pc:docMk/>
            <pc:sldMasterMk cId="1506542201" sldId="2147483684"/>
            <pc:sldLayoutMk cId="779238613" sldId="2147483704"/>
          </pc:sldLayoutMkLst>
        </pc:sldLayoutChg>
        <pc:sldLayoutChg chg="del">
          <pc:chgData name="Paternò Gaetano" userId="0247d30276447417" providerId="LiveId" clId="{21CC5FED-109C-4567-940E-235DA3177908}" dt="2020-06-15T22:56:23.117" v="151" actId="2696"/>
          <pc:sldLayoutMkLst>
            <pc:docMk/>
            <pc:sldMasterMk cId="1506542201" sldId="2147483684"/>
            <pc:sldLayoutMk cId="2400484775" sldId="2147483705"/>
          </pc:sldLayoutMkLst>
        </pc:sldLayoutChg>
        <pc:sldLayoutChg chg="addSp delSp modSp mod">
          <pc:chgData name="Paternò Gaetano" userId="0247d30276447417" providerId="LiveId" clId="{21CC5FED-109C-4567-940E-235DA3177908}" dt="2020-06-15T23:50:49.426" v="322" actId="14100"/>
          <pc:sldLayoutMkLst>
            <pc:docMk/>
            <pc:sldMasterMk cId="1506542201" sldId="2147483684"/>
            <pc:sldLayoutMk cId="1986377511" sldId="2147483706"/>
          </pc:sldLayoutMkLst>
          <pc:spChg chg="del">
            <ac:chgData name="Paternò Gaetano" userId="0247d30276447417" providerId="LiveId" clId="{21CC5FED-109C-4567-940E-235DA3177908}" dt="2020-06-15T23:25:51.665" v="211" actId="478"/>
            <ac:spMkLst>
              <pc:docMk/>
              <pc:sldMasterMk cId="1506542201" sldId="2147483684"/>
              <pc:sldLayoutMk cId="1986377511" sldId="2147483706"/>
              <ac:spMk id="2" creationId="{9AA4FEEB-698F-4425-B0B5-04B44DD26685}"/>
            </ac:spMkLst>
          </pc:spChg>
          <pc:spChg chg="del">
            <ac:chgData name="Paternò Gaetano" userId="0247d30276447417" providerId="LiveId" clId="{21CC5FED-109C-4567-940E-235DA3177908}" dt="2020-06-15T23:25:54.360" v="212" actId="478"/>
            <ac:spMkLst>
              <pc:docMk/>
              <pc:sldMasterMk cId="1506542201" sldId="2147483684"/>
              <pc:sldLayoutMk cId="1986377511" sldId="2147483706"/>
              <ac:spMk id="3" creationId="{A808C588-861E-4776-BAF7-1915498CD4DA}"/>
            </ac:spMkLst>
          </pc:spChg>
          <pc:spChg chg="mod">
            <ac:chgData name="Paternò Gaetano" userId="0247d30276447417" providerId="LiveId" clId="{21CC5FED-109C-4567-940E-235DA3177908}" dt="2020-06-15T23:50:49.426" v="322" actId="14100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  <pc:picChg chg="del mod">
            <ac:chgData name="Paternò Gaetano" userId="0247d30276447417" providerId="LiveId" clId="{21CC5FED-109C-4567-940E-235DA3177908}" dt="2020-06-15T23:44:05.531" v="267" actId="478"/>
            <ac:picMkLst>
              <pc:docMk/>
              <pc:sldMasterMk cId="1506542201" sldId="2147483684"/>
              <pc:sldLayoutMk cId="1986377511" sldId="2147483706"/>
              <ac:picMk id="5" creationId="{722A8524-7FE9-45F2-ADA9-A2F63D65BDF5}"/>
            </ac:picMkLst>
          </pc:picChg>
          <pc:picChg chg="del">
            <ac:chgData name="Paternò Gaetano" userId="0247d30276447417" providerId="LiveId" clId="{21CC5FED-109C-4567-940E-235DA3177908}" dt="2020-06-15T23:25:50.202" v="210" actId="478"/>
            <ac:picMkLst>
              <pc:docMk/>
              <pc:sldMasterMk cId="1506542201" sldId="2147483684"/>
              <pc:sldLayoutMk cId="1986377511" sldId="2147483706"/>
              <ac:picMk id="7" creationId="{E06A4069-F726-4503-98B9-94A133FC05FE}"/>
            </ac:picMkLst>
          </pc:picChg>
          <pc:picChg chg="add del">
            <ac:chgData name="Paternò Gaetano" userId="0247d30276447417" providerId="LiveId" clId="{21CC5FED-109C-4567-940E-235DA3177908}" dt="2020-06-15T23:41:52.233" v="263" actId="478"/>
            <ac:picMkLst>
              <pc:docMk/>
              <pc:sldMasterMk cId="1506542201" sldId="2147483684"/>
              <pc:sldLayoutMk cId="1986377511" sldId="2147483706"/>
              <ac:picMk id="2050" creationId="{67CA6C9C-D0B7-4862-AB68-E39C7A4DB191}"/>
            </ac:picMkLst>
          </pc:picChg>
          <pc:picChg chg="add del mod">
            <ac:chgData name="Paternò Gaetano" userId="0247d30276447417" providerId="LiveId" clId="{21CC5FED-109C-4567-940E-235DA3177908}" dt="2020-06-15T23:42:17.366" v="266" actId="478"/>
            <ac:picMkLst>
              <pc:docMk/>
              <pc:sldMasterMk cId="1506542201" sldId="2147483684"/>
              <pc:sldLayoutMk cId="1986377511" sldId="2147483706"/>
              <ac:picMk id="2052" creationId="{99EA830C-83E1-4156-A833-A101A619907E}"/>
            </ac:picMkLst>
          </pc:picChg>
          <pc:picChg chg="add del mod">
            <ac:chgData name="Paternò Gaetano" userId="0247d30276447417" providerId="LiveId" clId="{21CC5FED-109C-4567-940E-235DA3177908}" dt="2020-06-15T23:48:48.937" v="312" actId="478"/>
            <ac:picMkLst>
              <pc:docMk/>
              <pc:sldMasterMk cId="1506542201" sldId="2147483684"/>
              <pc:sldLayoutMk cId="1986377511" sldId="2147483706"/>
              <ac:picMk id="2054" creationId="{D283E3F0-C00C-4971-82C8-6F85729B3F3F}"/>
            </ac:picMkLst>
          </pc:picChg>
          <pc:picChg chg="add del mod">
            <ac:chgData name="Paternò Gaetano" userId="0247d30276447417" providerId="LiveId" clId="{21CC5FED-109C-4567-940E-235DA3177908}" dt="2020-06-15T23:49:03.425" v="315" actId="478"/>
            <ac:picMkLst>
              <pc:docMk/>
              <pc:sldMasterMk cId="1506542201" sldId="2147483684"/>
              <pc:sldLayoutMk cId="1986377511" sldId="2147483706"/>
              <ac:picMk id="2056" creationId="{0C3CE5C3-C324-47F4-87A7-D3A360C980AC}"/>
            </ac:picMkLst>
          </pc:picChg>
          <pc:picChg chg="add mod">
            <ac:chgData name="Paternò Gaetano" userId="0247d30276447417" providerId="LiveId" clId="{21CC5FED-109C-4567-940E-235DA3177908}" dt="2020-06-15T23:50:13.793" v="321" actId="1076"/>
            <ac:picMkLst>
              <pc:docMk/>
              <pc:sldMasterMk cId="1506542201" sldId="2147483684"/>
              <pc:sldLayoutMk cId="1986377511" sldId="2147483706"/>
              <ac:picMk id="2058" creationId="{E430ED91-0AD9-4D06-A6BD-0D51A57BDE35}"/>
            </ac:picMkLst>
          </pc:picChg>
        </pc:sldLayoutChg>
        <pc:sldLayoutChg chg="del">
          <pc:chgData name="Paternò Gaetano" userId="0247d30276447417" providerId="LiveId" clId="{21CC5FED-109C-4567-940E-235DA3177908}" dt="2020-06-15T23:25:37.443" v="207" actId="2696"/>
          <pc:sldLayoutMkLst>
            <pc:docMk/>
            <pc:sldMasterMk cId="1506542201" sldId="2147483684"/>
            <pc:sldLayoutMk cId="3353300847" sldId="2147483707"/>
          </pc:sldLayoutMkLst>
        </pc:sldLayoutChg>
      </pc:sldMasterChg>
      <pc:sldMasterChg chg="del delSldLayout">
        <pc:chgData name="Paternò Gaetano" userId="0247d30276447417" providerId="LiveId" clId="{21CC5FED-109C-4567-940E-235DA3177908}" dt="2020-06-15T22:55:59.574" v="137" actId="2696"/>
        <pc:sldMasterMkLst>
          <pc:docMk/>
          <pc:sldMasterMk cId="3940922668" sldId="2147483708"/>
        </pc:sldMasterMkLst>
        <pc:sldLayoutChg chg="del">
          <pc:chgData name="Paternò Gaetano" userId="0247d30276447417" providerId="LiveId" clId="{21CC5FED-109C-4567-940E-235DA3177908}" dt="2020-06-15T22:55:59.551" v="126" actId="2696"/>
          <pc:sldLayoutMkLst>
            <pc:docMk/>
            <pc:sldMasterMk cId="3940922668" sldId="2147483708"/>
            <pc:sldLayoutMk cId="1848029893" sldId="2147483709"/>
          </pc:sldLayoutMkLst>
        </pc:sldLayoutChg>
        <pc:sldLayoutChg chg="del">
          <pc:chgData name="Paternò Gaetano" userId="0247d30276447417" providerId="LiveId" clId="{21CC5FED-109C-4567-940E-235DA3177908}" dt="2020-06-15T22:55:59.553" v="127" actId="2696"/>
          <pc:sldLayoutMkLst>
            <pc:docMk/>
            <pc:sldMasterMk cId="3940922668" sldId="2147483708"/>
            <pc:sldLayoutMk cId="2607773672" sldId="2147483710"/>
          </pc:sldLayoutMkLst>
        </pc:sldLayoutChg>
        <pc:sldLayoutChg chg="del">
          <pc:chgData name="Paternò Gaetano" userId="0247d30276447417" providerId="LiveId" clId="{21CC5FED-109C-4567-940E-235DA3177908}" dt="2020-06-15T22:55:59.556" v="128" actId="2696"/>
          <pc:sldLayoutMkLst>
            <pc:docMk/>
            <pc:sldMasterMk cId="3940922668" sldId="2147483708"/>
            <pc:sldLayoutMk cId="429126648" sldId="2147483711"/>
          </pc:sldLayoutMkLst>
        </pc:sldLayoutChg>
        <pc:sldLayoutChg chg="del">
          <pc:chgData name="Paternò Gaetano" userId="0247d30276447417" providerId="LiveId" clId="{21CC5FED-109C-4567-940E-235DA3177908}" dt="2020-06-15T22:55:59.558" v="129" actId="2696"/>
          <pc:sldLayoutMkLst>
            <pc:docMk/>
            <pc:sldMasterMk cId="3940922668" sldId="2147483708"/>
            <pc:sldLayoutMk cId="2602248563" sldId="2147483712"/>
          </pc:sldLayoutMkLst>
        </pc:sldLayoutChg>
        <pc:sldLayoutChg chg="del">
          <pc:chgData name="Paternò Gaetano" userId="0247d30276447417" providerId="LiveId" clId="{21CC5FED-109C-4567-940E-235DA3177908}" dt="2020-06-15T22:55:59.560" v="130" actId="2696"/>
          <pc:sldLayoutMkLst>
            <pc:docMk/>
            <pc:sldMasterMk cId="3940922668" sldId="2147483708"/>
            <pc:sldLayoutMk cId="4241675466" sldId="2147483713"/>
          </pc:sldLayoutMkLst>
        </pc:sldLayoutChg>
        <pc:sldLayoutChg chg="del">
          <pc:chgData name="Paternò Gaetano" userId="0247d30276447417" providerId="LiveId" clId="{21CC5FED-109C-4567-940E-235DA3177908}" dt="2020-06-15T22:55:59.561" v="131" actId="2696"/>
          <pc:sldLayoutMkLst>
            <pc:docMk/>
            <pc:sldMasterMk cId="3940922668" sldId="2147483708"/>
            <pc:sldLayoutMk cId="3167688710" sldId="2147483714"/>
          </pc:sldLayoutMkLst>
        </pc:sldLayoutChg>
        <pc:sldLayoutChg chg="del">
          <pc:chgData name="Paternò Gaetano" userId="0247d30276447417" providerId="LiveId" clId="{21CC5FED-109C-4567-940E-235DA3177908}" dt="2020-06-15T22:55:59.563" v="132" actId="2696"/>
          <pc:sldLayoutMkLst>
            <pc:docMk/>
            <pc:sldMasterMk cId="3940922668" sldId="2147483708"/>
            <pc:sldLayoutMk cId="3179626725" sldId="2147483715"/>
          </pc:sldLayoutMkLst>
        </pc:sldLayoutChg>
        <pc:sldLayoutChg chg="del">
          <pc:chgData name="Paternò Gaetano" userId="0247d30276447417" providerId="LiveId" clId="{21CC5FED-109C-4567-940E-235DA3177908}" dt="2020-06-15T22:55:59.564" v="133" actId="2696"/>
          <pc:sldLayoutMkLst>
            <pc:docMk/>
            <pc:sldMasterMk cId="3940922668" sldId="2147483708"/>
            <pc:sldLayoutMk cId="2688695287" sldId="2147483716"/>
          </pc:sldLayoutMkLst>
        </pc:sldLayoutChg>
        <pc:sldLayoutChg chg="del">
          <pc:chgData name="Paternò Gaetano" userId="0247d30276447417" providerId="LiveId" clId="{21CC5FED-109C-4567-940E-235DA3177908}" dt="2020-06-15T22:55:59.566" v="134" actId="2696"/>
          <pc:sldLayoutMkLst>
            <pc:docMk/>
            <pc:sldMasterMk cId="3940922668" sldId="2147483708"/>
            <pc:sldLayoutMk cId="3867946635" sldId="2147483717"/>
          </pc:sldLayoutMkLst>
        </pc:sldLayoutChg>
        <pc:sldLayoutChg chg="del">
          <pc:chgData name="Paternò Gaetano" userId="0247d30276447417" providerId="LiveId" clId="{21CC5FED-109C-4567-940E-235DA3177908}" dt="2020-06-15T22:55:59.567" v="135" actId="2696"/>
          <pc:sldLayoutMkLst>
            <pc:docMk/>
            <pc:sldMasterMk cId="3940922668" sldId="2147483708"/>
            <pc:sldLayoutMk cId="213287991" sldId="2147483718"/>
          </pc:sldLayoutMkLst>
        </pc:sldLayoutChg>
        <pc:sldLayoutChg chg="del">
          <pc:chgData name="Paternò Gaetano" userId="0247d30276447417" providerId="LiveId" clId="{21CC5FED-109C-4567-940E-235DA3177908}" dt="2020-06-15T22:55:59.569" v="136" actId="2696"/>
          <pc:sldLayoutMkLst>
            <pc:docMk/>
            <pc:sldMasterMk cId="3940922668" sldId="2147483708"/>
            <pc:sldLayoutMk cId="1762056854" sldId="2147483719"/>
          </pc:sldLayoutMkLst>
        </pc:sldLayoutChg>
      </pc:sldMasterChg>
      <pc:sldMasterChg chg="addSp delSp modSp mod modSldLayout">
        <pc:chgData name="Paternò Gaetano" userId="0247d30276447417" providerId="LiveId" clId="{21CC5FED-109C-4567-940E-235DA3177908}" dt="2020-06-15T22:57:39.108" v="167" actId="207"/>
        <pc:sldMasterMkLst>
          <pc:docMk/>
          <pc:sldMasterMk cId="3529241926" sldId="2147483720"/>
        </pc:sldMasterMkLst>
        <pc:spChg chg="add del mod">
          <ac:chgData name="Paternò Gaetano" userId="0247d30276447417" providerId="LiveId" clId="{21CC5FED-109C-4567-940E-235DA3177908}" dt="2020-06-15T22:56:51.136" v="153" actId="478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Paternò Gaetano" userId="0247d30276447417" providerId="LiveId" clId="{21CC5FED-109C-4567-940E-235DA3177908}" dt="2020-06-15T22:54:10.425" v="62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Paternò Gaetano" userId="0247d30276447417" providerId="LiveId" clId="{21CC5FED-109C-4567-940E-235DA3177908}" dt="2020-06-15T22:54:30.118" v="96" actId="14100"/>
          <ac:spMkLst>
            <pc:docMk/>
            <pc:sldMasterMk cId="3529241926" sldId="2147483720"/>
            <ac:spMk id="4" creationId="{4D7CEABB-53CB-47F0-B538-540607AD10F9}"/>
          </ac:spMkLst>
        </pc:spChg>
        <pc:spChg chg="mod">
          <ac:chgData name="Paternò Gaetano" userId="0247d30276447417" providerId="LiveId" clId="{21CC5FED-109C-4567-940E-235DA3177908}" dt="2020-06-15T22:54:28.370" v="9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del">
          <ac:chgData name="Paternò Gaetano" userId="0247d30276447417" providerId="LiveId" clId="{21CC5FED-109C-4567-940E-235DA3177908}" dt="2020-06-15T22:51:30.340" v="48" actId="478"/>
          <ac:spMkLst>
            <pc:docMk/>
            <pc:sldMasterMk cId="3529241926" sldId="2147483720"/>
            <ac:spMk id="7" creationId="{B4F1C049-6E41-4F28-8D79-231F45AC5418}"/>
          </ac:spMkLst>
        </pc:spChg>
        <pc:spChg chg="add del mod">
          <ac:chgData name="Paternò Gaetano" userId="0247d30276447417" providerId="LiveId" clId="{21CC5FED-109C-4567-940E-235DA3177908}" dt="2020-06-15T22:54:52.550" v="102"/>
          <ac:spMkLst>
            <pc:docMk/>
            <pc:sldMasterMk cId="3529241926" sldId="2147483720"/>
            <ac:spMk id="13" creationId="{C0C2B126-C9F4-488A-9DB4-78539A716072}"/>
          </ac:spMkLst>
        </pc:spChg>
        <pc:spChg chg="add mod">
          <ac:chgData name="Paternò Gaetano" userId="0247d30276447417" providerId="LiveId" clId="{21CC5FED-109C-4567-940E-235DA3177908}" dt="2020-06-15T22:56:51.366" v="154"/>
          <ac:spMkLst>
            <pc:docMk/>
            <pc:sldMasterMk cId="3529241926" sldId="2147483720"/>
            <ac:spMk id="14" creationId="{445885C2-EF35-4E06-A046-D08C8E30B85D}"/>
          </ac:spMkLst>
        </pc:spChg>
        <pc:graphicFrameChg chg="add del mod">
          <ac:chgData name="Paternò Gaetano" userId="0247d30276447417" providerId="LiveId" clId="{21CC5FED-109C-4567-940E-235DA3177908}" dt="2020-06-15T22:51:37.321" v="50" actId="478"/>
          <ac:graphicFrameMkLst>
            <pc:docMk/>
            <pc:sldMasterMk cId="3529241926" sldId="2147483720"/>
            <ac:graphicFrameMk id="6" creationId="{0EAE5B58-DF58-4B3F-98C9-2601EE540D98}"/>
          </ac:graphicFrameMkLst>
        </pc:graphicFrameChg>
        <pc:picChg chg="del">
          <ac:chgData name="Paternò Gaetano" userId="0247d30276447417" providerId="LiveId" clId="{21CC5FED-109C-4567-940E-235DA3177908}" dt="2020-06-15T22:51:24.592" v="45" actId="478"/>
          <ac:picMkLst>
            <pc:docMk/>
            <pc:sldMasterMk cId="3529241926" sldId="2147483720"/>
            <ac:picMk id="9" creationId="{21EBF50F-5D1D-409E-88D8-03D976F8D979}"/>
          </ac:picMkLst>
        </pc:picChg>
        <pc:picChg chg="add del mod ord">
          <ac:chgData name="Paternò Gaetano" userId="0247d30276447417" providerId="LiveId" clId="{21CC5FED-109C-4567-940E-235DA3177908}" dt="2020-06-15T22:53:21.905" v="54" actId="478"/>
          <ac:picMkLst>
            <pc:docMk/>
            <pc:sldMasterMk cId="3529241926" sldId="2147483720"/>
            <ac:picMk id="10" creationId="{24085DD1-C36A-4017-B00D-76C08D2C0193}"/>
          </ac:picMkLst>
        </pc:picChg>
        <pc:picChg chg="add mod ord">
          <ac:chgData name="Paternò Gaetano" userId="0247d30276447417" providerId="LiveId" clId="{21CC5FED-109C-4567-940E-235DA3177908}" dt="2020-06-15T22:53:27.422" v="57" actId="167"/>
          <ac:picMkLst>
            <pc:docMk/>
            <pc:sldMasterMk cId="3529241926" sldId="2147483720"/>
            <ac:picMk id="12" creationId="{B9166C90-E6FA-4225-985F-DE7517C11A9C}"/>
          </ac:picMkLst>
        </pc:picChg>
        <pc:sldLayoutChg chg="addSp delSp modSp mod">
          <pc:chgData name="Paternò Gaetano" userId="0247d30276447417" providerId="LiveId" clId="{21CC5FED-109C-4567-940E-235DA3177908}" dt="2020-06-15T22:55:19.568" v="115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Paternò Gaetano" userId="0247d30276447417" providerId="LiveId" clId="{21CC5FED-109C-4567-940E-235DA3177908}" dt="2020-06-15T22:55:19.568" v="115"/>
            <ac:spMkLst>
              <pc:docMk/>
              <pc:sldMasterMk cId="3529241926" sldId="2147483720"/>
              <pc:sldLayoutMk cId="1078812363" sldId="2147483721"/>
              <ac:spMk id="4" creationId="{AA79011E-D390-43E9-A2A7-33EA50B34A26}"/>
            </ac:spMkLst>
          </pc:spChg>
          <pc:spChg chg="add mod">
            <ac:chgData name="Paternò Gaetano" userId="0247d30276447417" providerId="LiveId" clId="{21CC5FED-109C-4567-940E-235DA3177908}" dt="2020-06-15T22:54:39.539" v="99" actId="27636"/>
            <ac:spMkLst>
              <pc:docMk/>
              <pc:sldMasterMk cId="3529241926" sldId="2147483720"/>
              <pc:sldLayoutMk cId="1078812363" sldId="2147483721"/>
              <ac:spMk id="7" creationId="{E6DB1277-8803-4AE4-8BF8-FA84662BC2F6}"/>
            </ac:spMkLst>
          </pc:spChg>
          <pc:spChg chg="del">
            <ac:chgData name="Paternò Gaetano" userId="0247d30276447417" providerId="LiveId" clId="{21CC5FED-109C-4567-940E-235DA3177908}" dt="2020-06-15T22:54:35.455" v="97" actId="478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6:55.410" v="155" actId="478"/>
          <pc:sldLayoutMkLst>
            <pc:docMk/>
            <pc:sldMasterMk cId="3529241926" sldId="2147483720"/>
            <pc:sldLayoutMk cId="1015115421" sldId="2147483722"/>
          </pc:sldLayoutMkLst>
          <pc:spChg chg="mod">
            <ac:chgData name="Paternò Gaetano" userId="0247d30276447417" providerId="LiveId" clId="{21CC5FED-109C-4567-940E-235DA3177908}" dt="2020-06-15T22:55:22.313" v="116"/>
            <ac:spMkLst>
              <pc:docMk/>
              <pc:sldMasterMk cId="3529241926" sldId="2147483720"/>
              <pc:sldLayoutMk cId="1015115421" sldId="2147483722"/>
              <ac:spMk id="4" creationId="{0B579950-EAE6-44C5-8A5A-B17F721DAEB3}"/>
            </ac:spMkLst>
          </pc:spChg>
          <pc:spChg chg="add del mod">
            <ac:chgData name="Paternò Gaetano" userId="0247d30276447417" providerId="LiveId" clId="{21CC5FED-109C-4567-940E-235DA3177908}" dt="2020-06-15T22:56:55.410" v="155" actId="478"/>
            <ac:spMkLst>
              <pc:docMk/>
              <pc:sldMasterMk cId="3529241926" sldId="2147483720"/>
              <pc:sldLayoutMk cId="1015115421" sldId="2147483722"/>
              <ac:spMk id="6" creationId="{DAD52A89-2651-4CE1-ABEE-DD74A5A2E55A}"/>
            </ac:spMkLst>
          </pc:spChg>
          <pc:spChg chg="del">
            <ac:chgData name="Paternò Gaetano" userId="0247d30276447417" providerId="LiveId" clId="{21CC5FED-109C-4567-940E-235DA3177908}" dt="2020-06-15T22:54:55.558" v="104" actId="478"/>
            <ac:spMkLst>
              <pc:docMk/>
              <pc:sldMasterMk cId="3529241926" sldId="2147483720"/>
              <pc:sldLayoutMk cId="1015115421" sldId="2147483722"/>
              <ac:spMk id="9" creationId="{0965ADC6-875C-482E-A5A7-491A1C4430FA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5:24.776" v="11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Paternò Gaetano" userId="0247d30276447417" providerId="LiveId" clId="{21CC5FED-109C-4567-940E-235DA3177908}" dt="2020-06-15T22:55:24.776" v="117"/>
            <ac:spMkLst>
              <pc:docMk/>
              <pc:sldMasterMk cId="3529241926" sldId="2147483720"/>
              <pc:sldLayoutMk cId="526841696" sldId="2147483723"/>
              <ac:spMk id="4" creationId="{1A098EBC-55A3-4699-8138-556E5BB637DB}"/>
            </ac:spMkLst>
          </pc:spChg>
          <pc:spChg chg="add mod">
            <ac:chgData name="Paternò Gaetano" userId="0247d30276447417" providerId="LiveId" clId="{21CC5FED-109C-4567-940E-235DA3177908}" dt="2020-06-15T22:54:59.828" v="108" actId="27636"/>
            <ac:spMkLst>
              <pc:docMk/>
              <pc:sldMasterMk cId="3529241926" sldId="2147483720"/>
              <pc:sldLayoutMk cId="526841696" sldId="2147483723"/>
              <ac:spMk id="7" creationId="{28A6B4AA-F3A2-46F1-9049-0792E5E77136}"/>
            </ac:spMkLst>
          </pc:spChg>
          <pc:spChg chg="del">
            <ac:chgData name="Paternò Gaetano" userId="0247d30276447417" providerId="LiveId" clId="{21CC5FED-109C-4567-940E-235DA3177908}" dt="2020-06-15T22:54:59.641" v="106" actId="478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7:02.651" v="157" actId="478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Paternò Gaetano" userId="0247d30276447417" providerId="LiveId" clId="{21CC5FED-109C-4567-940E-235DA3177908}" dt="2020-06-15T22:55:30.577" v="119" actId="20578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  <pc:spChg chg="mod">
            <ac:chgData name="Paternò Gaetano" userId="0247d30276447417" providerId="LiveId" clId="{21CC5FED-109C-4567-940E-235DA3177908}" dt="2020-06-15T22:55:32.826" v="120"/>
            <ac:spMkLst>
              <pc:docMk/>
              <pc:sldMasterMk cId="3529241926" sldId="2147483720"/>
              <pc:sldLayoutMk cId="3231010331" sldId="2147483724"/>
              <ac:spMk id="5" creationId="{3255D52C-1AD6-485F-97E2-A18AE2C9BBEB}"/>
            </ac:spMkLst>
          </pc:spChg>
          <pc:spChg chg="del">
            <ac:chgData name="Paternò Gaetano" userId="0247d30276447417" providerId="LiveId" clId="{21CC5FED-109C-4567-940E-235DA3177908}" dt="2020-06-15T22:55:02.792" v="109" actId="478"/>
            <ac:spMkLst>
              <pc:docMk/>
              <pc:sldMasterMk cId="3529241926" sldId="2147483720"/>
              <pc:sldLayoutMk cId="3231010331" sldId="2147483724"/>
              <ac:spMk id="7" creationId="{B915A429-AA51-465F-99BF-0EDBF7ED997B}"/>
            </ac:spMkLst>
          </pc:spChg>
          <pc:spChg chg="add del mod">
            <ac:chgData name="Paternò Gaetano" userId="0247d30276447417" providerId="LiveId" clId="{21CC5FED-109C-4567-940E-235DA3177908}" dt="2020-06-15T22:57:02.651" v="157" actId="478"/>
            <ac:spMkLst>
              <pc:docMk/>
              <pc:sldMasterMk cId="3529241926" sldId="2147483720"/>
              <pc:sldLayoutMk cId="3231010331" sldId="2147483724"/>
              <ac:spMk id="8" creationId="{16F594D7-45C0-4934-AF6A-D0D2BBB03EA5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7:06.641" v="158" actId="478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Paternò Gaetano" userId="0247d30276447417" providerId="LiveId" clId="{21CC5FED-109C-4567-940E-235DA3177908}" dt="2020-06-15T22:55:36.243" v="121"/>
            <ac:spMkLst>
              <pc:docMk/>
              <pc:sldMasterMk cId="3529241926" sldId="2147483720"/>
              <pc:sldLayoutMk cId="2166126975" sldId="2147483725"/>
              <ac:spMk id="7" creationId="{7AAF0436-58B6-47F6-8E11-84D919C7EDD5}"/>
            </ac:spMkLst>
          </pc:spChg>
          <pc:spChg chg="del">
            <ac:chgData name="Paternò Gaetano" userId="0247d30276447417" providerId="LiveId" clId="{21CC5FED-109C-4567-940E-235DA3177908}" dt="2020-06-15T22:55:05.948" v="111" actId="478"/>
            <ac:spMkLst>
              <pc:docMk/>
              <pc:sldMasterMk cId="3529241926" sldId="2147483720"/>
              <pc:sldLayoutMk cId="2166126975" sldId="2147483725"/>
              <ac:spMk id="9" creationId="{FF69F79A-A6ED-473E-82AC-E596A5C35CF6}"/>
            </ac:spMkLst>
          </pc:spChg>
          <pc:spChg chg="add del mod">
            <ac:chgData name="Paternò Gaetano" userId="0247d30276447417" providerId="LiveId" clId="{21CC5FED-109C-4567-940E-235DA3177908}" dt="2020-06-15T22:57:06.641" v="158" actId="478"/>
            <ac:spMkLst>
              <pc:docMk/>
              <pc:sldMasterMk cId="3529241926" sldId="2147483720"/>
              <pc:sldLayoutMk cId="2166126975" sldId="2147483725"/>
              <ac:spMk id="10" creationId="{208AC1BC-819F-46DC-89E4-8A1ED71D40AF}"/>
            </ac:spMkLst>
          </pc:spChg>
        </pc:sldLayoutChg>
        <pc:sldLayoutChg chg="addSp delSp modSp mod">
          <pc:chgData name="Paternò Gaetano" userId="0247d30276447417" providerId="LiveId" clId="{21CC5FED-109C-4567-940E-235DA3177908}" dt="2020-06-15T22:57:09.953" v="159" actId="478"/>
          <pc:sldLayoutMkLst>
            <pc:docMk/>
            <pc:sldMasterMk cId="3529241926" sldId="2147483720"/>
            <pc:sldLayoutMk cId="318339799" sldId="2147483727"/>
          </pc:sldLayoutMkLst>
          <pc:spChg chg="mod">
            <ac:chgData name="Paternò Gaetano" userId="0247d30276447417" providerId="LiveId" clId="{21CC5FED-109C-4567-940E-235DA3177908}" dt="2020-06-15T22:55:39.523" v="122"/>
            <ac:spMkLst>
              <pc:docMk/>
              <pc:sldMasterMk cId="3529241926" sldId="2147483720"/>
              <pc:sldLayoutMk cId="318339799" sldId="2147483727"/>
              <ac:spMk id="2" creationId="{9AA4FEEB-698F-4425-B0B5-04B44DD26685}"/>
            </ac:spMkLst>
          </pc:spChg>
          <pc:spChg chg="add del mod">
            <ac:chgData name="Paternò Gaetano" userId="0247d30276447417" providerId="LiveId" clId="{21CC5FED-109C-4567-940E-235DA3177908}" dt="2020-06-15T22:57:09.953" v="159" actId="478"/>
            <ac:spMkLst>
              <pc:docMk/>
              <pc:sldMasterMk cId="3529241926" sldId="2147483720"/>
              <pc:sldLayoutMk cId="318339799" sldId="2147483727"/>
              <ac:spMk id="5" creationId="{EEC67BF6-207B-4F1D-98CD-3CD4C1902CEA}"/>
            </ac:spMkLst>
          </pc:spChg>
          <pc:spChg chg="del">
            <ac:chgData name="Paternò Gaetano" userId="0247d30276447417" providerId="LiveId" clId="{21CC5FED-109C-4567-940E-235DA3177908}" dt="2020-06-15T22:55:09.560" v="113" actId="478"/>
            <ac:spMkLst>
              <pc:docMk/>
              <pc:sldMasterMk cId="3529241926" sldId="2147483720"/>
              <pc:sldLayoutMk cId="318339799" sldId="2147483727"/>
              <ac:spMk id="6" creationId="{C7F748ED-3297-4773-9955-327DA3AD0B33}"/>
            </ac:spMkLst>
          </pc:spChg>
        </pc:sldLayoutChg>
        <pc:sldLayoutChg chg="delSp modSp mod">
          <pc:chgData name="Paternò Gaetano" userId="0247d30276447417" providerId="LiveId" clId="{21CC5FED-109C-4567-940E-235DA3177908}" dt="2020-06-15T22:57:39.108" v="167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Paternò Gaetano" userId="0247d30276447417" providerId="LiveId" clId="{21CC5FED-109C-4567-940E-235DA3177908}" dt="2020-06-15T22:57:39.108" v="167" actId="207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Paternò Gaetano" userId="0247d30276447417" providerId="LiveId" clId="{21CC5FED-109C-4567-940E-235DA3177908}" dt="2020-06-15T22:57:39.108" v="167" actId="207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mod">
            <ac:chgData name="Paternò Gaetano" userId="0247d30276447417" providerId="LiveId" clId="{21CC5FED-109C-4567-940E-235DA3177908}" dt="2020-06-15T22:55:43.465" v="123"/>
            <ac:spMkLst>
              <pc:docMk/>
              <pc:sldMasterMk cId="3529241926" sldId="2147483720"/>
              <pc:sldLayoutMk cId="1204125730" sldId="2147483728"/>
              <ac:spMk id="5" creationId="{870B2838-7774-49C1-8FBD-409204B26A84}"/>
            </ac:spMkLst>
          </pc:spChg>
          <pc:spChg chg="del">
            <ac:chgData name="Paternò Gaetano" userId="0247d30276447417" providerId="LiveId" clId="{21CC5FED-109C-4567-940E-235DA3177908}" dt="2020-06-15T22:57:15.418" v="160" actId="478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delSp modSp mod">
          <pc:chgData name="Paternò Gaetano" userId="0247d30276447417" providerId="LiveId" clId="{21CC5FED-109C-4567-940E-235DA3177908}" dt="2020-06-15T22:57:33.985" v="166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Paternò Gaetano" userId="0247d30276447417" providerId="LiveId" clId="{21CC5FED-109C-4567-940E-235DA3177908}" dt="2020-06-15T22:57:33.985" v="166" actId="207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Paternò Gaetano" userId="0247d30276447417" providerId="LiveId" clId="{21CC5FED-109C-4567-940E-235DA3177908}" dt="2020-06-15T22:57:33.985" v="166" actId="207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mod">
            <ac:chgData name="Paternò Gaetano" userId="0247d30276447417" providerId="LiveId" clId="{21CC5FED-109C-4567-940E-235DA3177908}" dt="2020-06-15T22:55:46.825" v="124"/>
            <ac:spMkLst>
              <pc:docMk/>
              <pc:sldMasterMk cId="3529241926" sldId="2147483720"/>
              <pc:sldLayoutMk cId="3711681398" sldId="2147483729"/>
              <ac:spMk id="5" creationId="{76802470-52B8-47E4-BB8D-82F7917C3C16}"/>
            </ac:spMkLst>
          </pc:spChg>
          <pc:spChg chg="del">
            <ac:chgData name="Paternò Gaetano" userId="0247d30276447417" providerId="LiveId" clId="{21CC5FED-109C-4567-940E-235DA3177908}" dt="2020-06-15T22:57:18.055" v="161" actId="478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  <pc:sldLayoutChg chg="delSp mod">
          <pc:chgData name="Paternò Gaetano" userId="0247d30276447417" providerId="LiveId" clId="{21CC5FED-109C-4567-940E-235DA3177908}" dt="2020-06-15T22:57:20.506" v="162" actId="478"/>
          <pc:sldLayoutMkLst>
            <pc:docMk/>
            <pc:sldMasterMk cId="3529241926" sldId="2147483720"/>
            <pc:sldLayoutMk cId="2890038233" sldId="2147483730"/>
          </pc:sldLayoutMkLst>
          <pc:spChg chg="del">
            <ac:chgData name="Paternò Gaetano" userId="0247d30276447417" providerId="LiveId" clId="{21CC5FED-109C-4567-940E-235DA3177908}" dt="2020-06-15T22:57:20.506" v="162" actId="478"/>
            <ac:spMkLst>
              <pc:docMk/>
              <pc:sldMasterMk cId="3529241926" sldId="2147483720"/>
              <pc:sldLayoutMk cId="2890038233" sldId="2147483730"/>
              <ac:spMk id="6" creationId="{A3481035-E8B5-4DD5-8880-5DE2CCECAFAE}"/>
            </ac:spMkLst>
          </pc:spChg>
        </pc:sldLayoutChg>
        <pc:sldLayoutChg chg="delSp modSp mod">
          <pc:chgData name="Paternò Gaetano" userId="0247d30276447417" providerId="LiveId" clId="{21CC5FED-109C-4567-940E-235DA3177908}" dt="2020-06-15T22:57:26.769" v="164" actId="207"/>
          <pc:sldLayoutMkLst>
            <pc:docMk/>
            <pc:sldMasterMk cId="3529241926" sldId="2147483720"/>
            <pc:sldLayoutMk cId="3493092131" sldId="2147483731"/>
          </pc:sldLayoutMkLst>
          <pc:spChg chg="mod">
            <ac:chgData name="Paternò Gaetano" userId="0247d30276447417" providerId="LiveId" clId="{21CC5FED-109C-4567-940E-235DA3177908}" dt="2020-06-15T22:57:26.769" v="164" actId="207"/>
            <ac:spMkLst>
              <pc:docMk/>
              <pc:sldMasterMk cId="3529241926" sldId="2147483720"/>
              <pc:sldLayoutMk cId="3493092131" sldId="2147483731"/>
              <ac:spMk id="2" creationId="{83D8386C-D3E1-4E69-B768-5BEB28C40A40}"/>
            </ac:spMkLst>
          </pc:spChg>
          <pc:spChg chg="mod">
            <ac:chgData name="Paternò Gaetano" userId="0247d30276447417" providerId="LiveId" clId="{21CC5FED-109C-4567-940E-235DA3177908}" dt="2020-06-15T22:55:49.812" v="125"/>
            <ac:spMkLst>
              <pc:docMk/>
              <pc:sldMasterMk cId="3529241926" sldId="2147483720"/>
              <pc:sldLayoutMk cId="3493092131" sldId="2147483731"/>
              <ac:spMk id="4" creationId="{8661DD45-3A69-404E-8FF2-1C4D2905171F}"/>
            </ac:spMkLst>
          </pc:spChg>
          <pc:spChg chg="del">
            <ac:chgData name="Paternò Gaetano" userId="0247d30276447417" providerId="LiveId" clId="{21CC5FED-109C-4567-940E-235DA3177908}" dt="2020-06-15T22:57:23.682" v="163" actId="478"/>
            <ac:spMkLst>
              <pc:docMk/>
              <pc:sldMasterMk cId="3529241926" sldId="2147483720"/>
              <pc:sldLayoutMk cId="3493092131" sldId="2147483731"/>
              <ac:spMk id="6" creationId="{9EE02F72-0479-433E-8790-EFB53CB0BF09}"/>
            </ac:spMkLst>
          </pc:spChg>
        </pc:sldLayoutChg>
      </pc:sldMasterChg>
    </pc:docChg>
  </pc:docChgLst>
  <pc:docChgLst>
    <pc:chgData name="Paternò Gaetano" userId="0247d30276447417" providerId="LiveId" clId="{DC4D939A-4323-4D58-BF77-0061BC97C115}"/>
    <pc:docChg chg="undo custSel addSld delSld modSld sldOrd">
      <pc:chgData name="Paternò Gaetano" userId="0247d30276447417" providerId="LiveId" clId="{DC4D939A-4323-4D58-BF77-0061BC97C115}" dt="2020-06-12T14:09:42.970" v="192" actId="1038"/>
      <pc:docMkLst>
        <pc:docMk/>
      </pc:docMkLst>
      <pc:sldChg chg="ord">
        <pc:chgData name="Paternò Gaetano" userId="0247d30276447417" providerId="LiveId" clId="{DC4D939A-4323-4D58-BF77-0061BC97C115}" dt="2020-06-12T13:41:40.016" v="191"/>
        <pc:sldMkLst>
          <pc:docMk/>
          <pc:sldMk cId="1505138080" sldId="262"/>
        </pc:sldMkLst>
      </pc:sldChg>
      <pc:sldChg chg="modSp mod">
        <pc:chgData name="Paternò Gaetano" userId="0247d30276447417" providerId="LiveId" clId="{DC4D939A-4323-4D58-BF77-0061BC97C115}" dt="2020-06-12T14:09:42.970" v="192" actId="1038"/>
        <pc:sldMkLst>
          <pc:docMk/>
          <pc:sldMk cId="3860292569" sldId="263"/>
        </pc:sldMkLst>
        <pc:picChg chg="mod">
          <ac:chgData name="Paternò Gaetano" userId="0247d30276447417" providerId="LiveId" clId="{DC4D939A-4323-4D58-BF77-0061BC97C115}" dt="2020-06-12T14:09:42.970" v="192" actId="1038"/>
          <ac:picMkLst>
            <pc:docMk/>
            <pc:sldMk cId="3860292569" sldId="263"/>
            <ac:picMk id="5" creationId="{94343CDD-6DB1-4409-BB78-AB3E5109B5E9}"/>
          </ac:picMkLst>
        </pc:picChg>
      </pc:sldChg>
      <pc:sldChg chg="del">
        <pc:chgData name="Paternò Gaetano" userId="0247d30276447417" providerId="LiveId" clId="{DC4D939A-4323-4D58-BF77-0061BC97C115}" dt="2020-06-12T13:20:41.353" v="178" actId="47"/>
        <pc:sldMkLst>
          <pc:docMk/>
          <pc:sldMk cId="4234907979" sldId="270"/>
        </pc:sldMkLst>
      </pc:sldChg>
      <pc:sldChg chg="add del ord">
        <pc:chgData name="Paternò Gaetano" userId="0247d30276447417" providerId="LiveId" clId="{DC4D939A-4323-4D58-BF77-0061BC97C115}" dt="2020-06-12T13:20:43.926" v="180"/>
        <pc:sldMkLst>
          <pc:docMk/>
          <pc:sldMk cId="2412558274" sldId="273"/>
        </pc:sldMkLst>
      </pc:sldChg>
      <pc:sldChg chg="modSp mod ord">
        <pc:chgData name="Paternò Gaetano" userId="0247d30276447417" providerId="LiveId" clId="{DC4D939A-4323-4D58-BF77-0061BC97C115}" dt="2020-06-12T12:59:42.431" v="175" actId="20577"/>
        <pc:sldMkLst>
          <pc:docMk/>
          <pc:sldMk cId="397310590" sldId="274"/>
        </pc:sldMkLst>
        <pc:spChg chg="mod">
          <ac:chgData name="Paternò Gaetano" userId="0247d30276447417" providerId="LiveId" clId="{DC4D939A-4323-4D58-BF77-0061BC97C115}" dt="2020-06-12T12:59:42.431" v="175" actId="20577"/>
          <ac:spMkLst>
            <pc:docMk/>
            <pc:sldMk cId="397310590" sldId="274"/>
            <ac:spMk id="3" creationId="{BD6C8B7B-A7A2-43B9-A9A1-4809644AE890}"/>
          </ac:spMkLst>
        </pc:spChg>
      </pc:sldChg>
      <pc:sldChg chg="addSp delSp modSp new mod">
        <pc:chgData name="Paternò Gaetano" userId="0247d30276447417" providerId="LiveId" clId="{DC4D939A-4323-4D58-BF77-0061BC97C115}" dt="2020-06-12T10:41:21.473" v="114" actId="1076"/>
        <pc:sldMkLst>
          <pc:docMk/>
          <pc:sldMk cId="391354191" sldId="275"/>
        </pc:sldMkLst>
        <pc:spChg chg="del">
          <ac:chgData name="Paternò Gaetano" userId="0247d30276447417" providerId="LiveId" clId="{DC4D939A-4323-4D58-BF77-0061BC97C115}" dt="2020-06-12T10:36:34.724" v="11" actId="478"/>
          <ac:spMkLst>
            <pc:docMk/>
            <pc:sldMk cId="391354191" sldId="275"/>
            <ac:spMk id="2" creationId="{576E497C-891D-41F5-8B04-77AFBA9C3F0E}"/>
          </ac:spMkLst>
        </pc:spChg>
        <pc:spChg chg="mod">
          <ac:chgData name="Paternò Gaetano" userId="0247d30276447417" providerId="LiveId" clId="{DC4D939A-4323-4D58-BF77-0061BC97C115}" dt="2020-06-12T10:36:31.714" v="10" actId="20577"/>
          <ac:spMkLst>
            <pc:docMk/>
            <pc:sldMk cId="391354191" sldId="275"/>
            <ac:spMk id="3" creationId="{F3A75307-A527-4260-B4AA-50D3FE22F245}"/>
          </ac:spMkLst>
        </pc:spChg>
        <pc:spChg chg="add del mod">
          <ac:chgData name="Paternò Gaetano" userId="0247d30276447417" providerId="LiveId" clId="{DC4D939A-4323-4D58-BF77-0061BC97C115}" dt="2020-06-12T10:39:22.214" v="25"/>
          <ac:spMkLst>
            <pc:docMk/>
            <pc:sldMk cId="391354191" sldId="275"/>
            <ac:spMk id="6" creationId="{1898E9D1-752E-42AB-B11C-DAB35BA64344}"/>
          </ac:spMkLst>
        </pc:spChg>
        <pc:spChg chg="add mod">
          <ac:chgData name="Paternò Gaetano" userId="0247d30276447417" providerId="LiveId" clId="{DC4D939A-4323-4D58-BF77-0061BC97C115}" dt="2020-06-12T10:41:11.873" v="113" actId="20577"/>
          <ac:spMkLst>
            <pc:docMk/>
            <pc:sldMk cId="391354191" sldId="275"/>
            <ac:spMk id="7" creationId="{1E1C59FA-DCB6-4F32-BF66-B27D7F436EF0}"/>
          </ac:spMkLst>
        </pc:spChg>
        <pc:spChg chg="add mod">
          <ac:chgData name="Paternò Gaetano" userId="0247d30276447417" providerId="LiveId" clId="{DC4D939A-4323-4D58-BF77-0061BC97C115}" dt="2020-06-12T10:41:21.473" v="114" actId="1076"/>
          <ac:spMkLst>
            <pc:docMk/>
            <pc:sldMk cId="391354191" sldId="275"/>
            <ac:spMk id="8" creationId="{9D584186-A431-4162-9C4D-AD9BBD16D924}"/>
          </ac:spMkLst>
        </pc:spChg>
        <pc:picChg chg="add mod">
          <ac:chgData name="Paternò Gaetano" userId="0247d30276447417" providerId="LiveId" clId="{DC4D939A-4323-4D58-BF77-0061BC97C115}" dt="2020-06-12T10:39:39.404" v="48" actId="1035"/>
          <ac:picMkLst>
            <pc:docMk/>
            <pc:sldMk cId="391354191" sldId="275"/>
            <ac:picMk id="4" creationId="{5AFD2BA8-DFE8-4343-BBFE-23812067AC73}"/>
          </ac:picMkLst>
        </pc:picChg>
        <pc:picChg chg="add del mod">
          <ac:chgData name="Paternò Gaetano" userId="0247d30276447417" providerId="LiveId" clId="{DC4D939A-4323-4D58-BF77-0061BC97C115}" dt="2020-06-12T10:39:35.534" v="35" actId="478"/>
          <ac:picMkLst>
            <pc:docMk/>
            <pc:sldMk cId="391354191" sldId="275"/>
            <ac:picMk id="5" creationId="{804BF7EC-05FA-40F2-B933-3D377AADA607}"/>
          </ac:picMkLst>
        </pc:picChg>
      </pc:sldChg>
      <pc:sldChg chg="addSp delSp modSp new mod ord">
        <pc:chgData name="Paternò Gaetano" userId="0247d30276447417" providerId="LiveId" clId="{DC4D939A-4323-4D58-BF77-0061BC97C115}" dt="2020-06-12T13:06:49.263" v="177"/>
        <pc:sldMkLst>
          <pc:docMk/>
          <pc:sldMk cId="2982781142" sldId="276"/>
        </pc:sldMkLst>
        <pc:spChg chg="del">
          <ac:chgData name="Paternò Gaetano" userId="0247d30276447417" providerId="LiveId" clId="{DC4D939A-4323-4D58-BF77-0061BC97C115}" dt="2020-06-12T11:45:18.580" v="141" actId="478"/>
          <ac:spMkLst>
            <pc:docMk/>
            <pc:sldMk cId="2982781142" sldId="276"/>
            <ac:spMk id="2" creationId="{5DBB3C61-E6CE-4F66-A3CA-2A1322E2FEF5}"/>
          </ac:spMkLst>
        </pc:spChg>
        <pc:spChg chg="mod">
          <ac:chgData name="Paternò Gaetano" userId="0247d30276447417" providerId="LiveId" clId="{DC4D939A-4323-4D58-BF77-0061BC97C115}" dt="2020-06-12T11:45:15.828" v="140" actId="20577"/>
          <ac:spMkLst>
            <pc:docMk/>
            <pc:sldMk cId="2982781142" sldId="276"/>
            <ac:spMk id="3" creationId="{92E0F45B-7B34-4E09-9784-4E48F414C41A}"/>
          </ac:spMkLst>
        </pc:spChg>
        <pc:spChg chg="add mod">
          <ac:chgData name="Paternò Gaetano" userId="0247d30276447417" providerId="LiveId" clId="{DC4D939A-4323-4D58-BF77-0061BC97C115}" dt="2020-06-12T11:48:08.129" v="170" actId="14100"/>
          <ac:spMkLst>
            <pc:docMk/>
            <pc:sldMk cId="2982781142" sldId="276"/>
            <ac:spMk id="9" creationId="{4757AC1D-00FA-4BC3-906C-74ACCB1181F4}"/>
          </ac:spMkLst>
        </pc:spChg>
        <pc:picChg chg="add mod">
          <ac:chgData name="Paternò Gaetano" userId="0247d30276447417" providerId="LiveId" clId="{DC4D939A-4323-4D58-BF77-0061BC97C115}" dt="2020-06-12T11:45:26.021" v="144" actId="1076"/>
          <ac:picMkLst>
            <pc:docMk/>
            <pc:sldMk cId="2982781142" sldId="276"/>
            <ac:picMk id="4" creationId="{30812904-82B8-45DD-B685-4185FD9DD24A}"/>
          </ac:picMkLst>
        </pc:picChg>
        <pc:picChg chg="add mod">
          <ac:chgData name="Paternò Gaetano" userId="0247d30276447417" providerId="LiveId" clId="{DC4D939A-4323-4D58-BF77-0061BC97C115}" dt="2020-06-12T11:45:39.656" v="146" actId="1076"/>
          <ac:picMkLst>
            <pc:docMk/>
            <pc:sldMk cId="2982781142" sldId="276"/>
            <ac:picMk id="5" creationId="{38635960-C15B-4B31-A22D-7EC5A1C3B816}"/>
          </ac:picMkLst>
        </pc:picChg>
        <pc:picChg chg="add del mod">
          <ac:chgData name="Paternò Gaetano" userId="0247d30276447417" providerId="LiveId" clId="{DC4D939A-4323-4D58-BF77-0061BC97C115}" dt="2020-06-12T11:46:32.870" v="152" actId="478"/>
          <ac:picMkLst>
            <pc:docMk/>
            <pc:sldMk cId="2982781142" sldId="276"/>
            <ac:picMk id="6" creationId="{7FE9D7CD-3761-4ABA-A49C-0A99EA703FD9}"/>
          </ac:picMkLst>
        </pc:picChg>
        <pc:picChg chg="add mod modCrop">
          <ac:chgData name="Paternò Gaetano" userId="0247d30276447417" providerId="LiveId" clId="{DC4D939A-4323-4D58-BF77-0061BC97C115}" dt="2020-06-12T11:47:54.246" v="168" actId="1076"/>
          <ac:picMkLst>
            <pc:docMk/>
            <pc:sldMk cId="2982781142" sldId="276"/>
            <ac:picMk id="7" creationId="{0CDD380F-8E43-430F-8BD4-261A83509EB8}"/>
          </ac:picMkLst>
        </pc:picChg>
        <pc:picChg chg="add mod">
          <ac:chgData name="Paternò Gaetano" userId="0247d30276447417" providerId="LiveId" clId="{DC4D939A-4323-4D58-BF77-0061BC97C115}" dt="2020-06-12T11:48:12.329" v="171" actId="1037"/>
          <ac:picMkLst>
            <pc:docMk/>
            <pc:sldMk cId="2982781142" sldId="276"/>
            <ac:picMk id="8" creationId="{EA07F13D-FEBD-4963-858E-2893224C3855}"/>
          </ac:picMkLst>
        </pc:picChg>
        <pc:picChg chg="add mod">
          <ac:chgData name="Paternò Gaetano" userId="0247d30276447417" providerId="LiveId" clId="{DC4D939A-4323-4D58-BF77-0061BC97C115}" dt="2020-06-12T11:47:39.380" v="167" actId="1076"/>
          <ac:picMkLst>
            <pc:docMk/>
            <pc:sldMk cId="2982781142" sldId="276"/>
            <ac:picMk id="1026" creationId="{93A7C926-0C2A-4349-8AA3-E1459CE61340}"/>
          </ac:picMkLst>
        </pc:picChg>
      </pc:sldChg>
      <pc:sldChg chg="add">
        <pc:chgData name="Paternò Gaetano" userId="0247d30276447417" providerId="LiveId" clId="{DC4D939A-4323-4D58-BF77-0061BC97C115}" dt="2020-06-12T13:41:29.385" v="181"/>
        <pc:sldMkLst>
          <pc:docMk/>
          <pc:sldMk cId="3662334726" sldId="277"/>
        </pc:sldMkLst>
      </pc:sldChg>
    </pc:docChg>
  </pc:docChgLst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CF22E3-41A4-413E-9D09-D16C935A5C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2FF4A-BF86-4C5F-A02D-24F5D383D7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8291-6D9F-4C44-9526-6414F28919D3}" type="datetimeFigureOut">
              <a:rPr lang="it-IT" smtClean="0"/>
              <a:t>25/06/2020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3B3AB-28C4-465F-AA33-4BEB790566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16DD1-BE3F-4331-B2E8-DEF2010D64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3551-0E05-4112-B007-45E53599246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59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3D27F822-F3D0-4C87-B937-A2C55054896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BE4F0C0F-7DC6-46FE-A9F4-EFD11D838BF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3257" y="1212003"/>
            <a:ext cx="11727833" cy="239017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0" y="1123996"/>
            <a:ext cx="12192000" cy="26259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4815426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Visual Studio Code e i plugin per Azure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3096" y="1421191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80654"/>
            <a:ext cx="1219199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		    </a:t>
            </a:r>
          </a:p>
        </p:txBody>
      </p:sp>
      <p:pic>
        <p:nvPicPr>
          <p:cNvPr id="2058" name="Picture 10" descr="Q&amp;a icon png, Picture #697332 q&amp;a icon png">
            <a:extLst>
              <a:ext uri="{FF2B5EF4-FFF2-40B4-BE49-F238E27FC236}">
                <a16:creationId xmlns:a16="http://schemas.microsoft.com/office/drawing/2014/main" id="{E430ED91-0AD9-4D06-A6BD-0D51A57B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08" y="984809"/>
            <a:ext cx="956839" cy="76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0F01947-ED71-4573-94C4-EBB8D2F56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5" y="597858"/>
            <a:ext cx="10442489" cy="52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119235"/>
            <a:ext cx="121920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4276436" y="123848"/>
            <a:ext cx="4165600" cy="748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90797-A801-4907-90F5-CB6F96393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5"/>
          <a:stretch/>
        </p:blipFill>
        <p:spPr>
          <a:xfrm>
            <a:off x="0" y="1021492"/>
            <a:ext cx="12192000" cy="5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E68ADB15-17C4-4D95-BDD9-D3B458318B4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28A6B4AA-F3A2-46F1-9049-0792E5E77136}"/>
              </a:ext>
            </a:extLst>
          </p:cNvPr>
          <p:cNvSpPr txBox="1">
            <a:spLocks/>
          </p:cNvSpPr>
          <p:nvPr userDrawn="1"/>
        </p:nvSpPr>
        <p:spPr>
          <a:xfrm>
            <a:off x="3179805" y="74141"/>
            <a:ext cx="8946292" cy="9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652974" y="1825625"/>
            <a:ext cx="5129723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Quinto livello</a:t>
            </a:r>
          </a:p>
          <a:p>
            <a:pPr lvl="4"/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057E26BD-DD09-400A-8498-6F637E1B192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1AEF5ABA-3DD5-46C5-AD4B-85223FAB368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86BE8A18-4C36-4482-870B-27B93A8BECF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A2B89120-547C-4F17-B87D-88A5AC66EF5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8297B6F1-F5C0-4721-B69E-0B8CCF853FA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86331" y="136525"/>
            <a:ext cx="8596366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166C90-E6FA-4225-985F-DE7517C11A9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4775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37342" y="6356350"/>
            <a:ext cx="13453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#VisualStudioTour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860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36EF2D-12DF-4AF6-AABF-9D31815D49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2" r:id="rId3"/>
    <p:sldLayoutId id="2147483697" r:id="rId4"/>
    <p:sldLayoutId id="2147483706" r:id="rId5"/>
    <p:sldLayoutId id="2147483698" r:id="rId6"/>
    <p:sldLayoutId id="214748369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javascript/tutorial-vscode-azure-app-service-node-01?tabs=bash" TargetMode="External"/><Relationship Id="rId2" Type="http://schemas.openxmlformats.org/officeDocument/2006/relationships/hyperlink" Target="https://code.visualstudio.com/docs/azure/exten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terraform.io/providers/hashicorp/azurerm/latest" TargetMode="External"/><Relationship Id="rId5" Type="http://schemas.openxmlformats.org/officeDocument/2006/relationships/hyperlink" Target="https://docs.microsoft.com/it-it/azure/developer/terraform/configure-vs-code-extension-for-terraform" TargetMode="External"/><Relationship Id="rId4" Type="http://schemas.openxmlformats.org/officeDocument/2006/relationships/hyperlink" Target="https://docs.microsoft.com/en-us/azure/devops/pipelines/targets/deploy-to-azure-vscode?view=azure-devop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5322CDB-4CCE-4EA8-9978-5F8C8FC14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7" y="1421388"/>
            <a:ext cx="2156869" cy="2156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1D20F8-F710-463F-B0B0-DF83A936FB24}"/>
              </a:ext>
            </a:extLst>
          </p:cNvPr>
          <p:cNvSpPr txBox="1"/>
          <p:nvPr/>
        </p:nvSpPr>
        <p:spPr>
          <a:xfrm>
            <a:off x="2484454" y="1366347"/>
            <a:ext cx="54078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it-IT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Riccardo Cappello</a:t>
            </a:r>
            <a:br>
              <a:rPr lang="it-IT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endParaRPr lang="it-IT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fontAlgn="base"/>
            <a:r>
              <a:rPr lang="it-IT" sz="2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Consultant CDCT – DI @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</a:t>
            </a:r>
          </a:p>
          <a:p>
            <a:pPr fontAlgn="base"/>
            <a:r>
              <a:rPr lang="it-IT" sz="2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</a:t>
            </a:r>
          </a:p>
          <a:p>
            <a:pPr fontAlgn="base"/>
            <a:r>
              <a:rPr lang="it-IT" sz="2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​Microsoft Azure MVP | Intel Software Innovator</a:t>
            </a:r>
          </a:p>
          <a:p>
            <a:pPr fontAlgn="base"/>
            <a:endParaRPr lang="it-IT" sz="2000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fontAlgn="base"/>
            <a:r>
              <a:rPr lang="it-IT" sz="2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rcappello@outlook.com</a:t>
            </a:r>
            <a:r>
              <a:rPr lang="it-IT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​</a:t>
            </a:r>
          </a:p>
          <a:p>
            <a:pPr fontAlgn="base"/>
            <a:r>
              <a:rPr lang="it-IT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B32E5-4A83-4522-A26C-218F2B71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36" y="1827560"/>
            <a:ext cx="1419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A74BE8-C2F2-4B3D-B05E-6D6EA2BBD0B2}"/>
              </a:ext>
            </a:extLst>
          </p:cNvPr>
          <p:cNvSpPr/>
          <p:nvPr/>
        </p:nvSpPr>
        <p:spPr>
          <a:xfrm>
            <a:off x="0" y="3685309"/>
            <a:ext cx="3001818" cy="1338657"/>
          </a:xfrm>
          <a:prstGeom prst="rect">
            <a:avLst/>
          </a:prstGeom>
          <a:gradFill flip="none" rotWithShape="1">
            <a:gsLst>
              <a:gs pos="22000">
                <a:schemeClr val="bg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D414164-49BC-483B-8C1A-C8EFB9942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7" y="3754868"/>
            <a:ext cx="10287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CD78E72-700F-46DF-8D47-1B6C83711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725" y="1170480"/>
            <a:ext cx="1914236" cy="191423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A3ADF6-FE16-4C07-B16D-BC446232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81" y="3698293"/>
            <a:ext cx="9334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7646E9F-2629-4576-910C-4747116625A0}"/>
              </a:ext>
            </a:extLst>
          </p:cNvPr>
          <p:cNvSpPr/>
          <p:nvPr/>
        </p:nvSpPr>
        <p:spPr>
          <a:xfrm>
            <a:off x="2134032" y="3698293"/>
            <a:ext cx="1735571" cy="126909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69818F9-A424-48E9-AB38-EB2995A1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78" y="3797002"/>
            <a:ext cx="666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E84BF0-4B75-4CE0-A781-00C1B675BA28}"/>
              </a:ext>
            </a:extLst>
          </p:cNvPr>
          <p:cNvCxnSpPr>
            <a:cxnSpLocks/>
          </p:cNvCxnSpPr>
          <p:nvPr/>
        </p:nvCxnSpPr>
        <p:spPr>
          <a:xfrm flipV="1">
            <a:off x="0" y="5851039"/>
            <a:ext cx="12192000" cy="12985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7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1CCFE-E624-4C8F-B007-ADDAE10A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12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5D0A1F-50A2-40E6-A038-FEFAA91D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https://code.visualstudio.com/docs/azure/extensions</a:t>
            </a:r>
            <a:endParaRPr lang="it-IT" dirty="0"/>
          </a:p>
          <a:p>
            <a:r>
              <a:rPr lang="it-IT" dirty="0">
                <a:hlinkClick r:id="rId3"/>
              </a:rPr>
              <a:t>https://docs.microsoft.com/en-us/azure/javascript/tutorial-vscode-azure-app-service-node-01?tabs=bash</a:t>
            </a:r>
            <a:endParaRPr lang="it-IT" dirty="0"/>
          </a:p>
          <a:p>
            <a:r>
              <a:rPr lang="it-IT" dirty="0">
                <a:hlinkClick r:id="rId4"/>
              </a:rPr>
              <a:t>https://docs.microsoft.com/en-us/azure/devops/pipelines/targets/deploy-to-azure-vscode?view=azure-devops</a:t>
            </a:r>
            <a:endParaRPr lang="it-IT" dirty="0"/>
          </a:p>
          <a:p>
            <a:r>
              <a:rPr lang="it-IT" dirty="0">
                <a:hlinkClick r:id="rId5"/>
              </a:rPr>
              <a:t>https://docs.microsoft.com/it-it/azure/developer/terraform/configure-vs-code-extension-for-terraform</a:t>
            </a:r>
            <a:endParaRPr lang="it-IT" dirty="0"/>
          </a:p>
          <a:p>
            <a:r>
              <a:rPr lang="it-IT" dirty="0">
                <a:hlinkClick r:id="rId6"/>
              </a:rPr>
              <a:t>https://registry.terraform.io/providers/hashicorp/azurerm/latest</a:t>
            </a:r>
            <a:endParaRPr lang="it-IT" dirty="0"/>
          </a:p>
          <a:p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D9AFC-BED3-46EA-B1CB-C563F90FB05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5A21F-2D69-488F-9E9F-441DBEF2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 Time	</a:t>
            </a:r>
          </a:p>
        </p:txBody>
      </p:sp>
    </p:spTree>
    <p:extLst>
      <p:ext uri="{BB962C8B-B14F-4D97-AF65-F5344CB8AC3E}">
        <p14:creationId xmlns:p14="http://schemas.microsoft.com/office/powerpoint/2010/main" val="36527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562369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Black</vt:lpstr>
      <vt:lpstr>Segoe UI Light</vt:lpstr>
      <vt:lpstr>4_Tema di Office</vt:lpstr>
      <vt:lpstr>Personalizza struttura</vt:lpstr>
      <vt:lpstr>PowerPoint Presentation</vt:lpstr>
      <vt:lpstr>DEMO</vt:lpstr>
      <vt:lpstr>PowerPoint Presentation</vt:lpstr>
      <vt:lpstr>Question Time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Cappello, Riccardo</cp:lastModifiedBy>
  <cp:revision>57</cp:revision>
  <dcterms:created xsi:type="dcterms:W3CDTF">2019-05-12T19:24:58Z</dcterms:created>
  <dcterms:modified xsi:type="dcterms:W3CDTF">2020-06-26T11:58:29Z</dcterms:modified>
</cp:coreProperties>
</file>