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61" r:id="rId5"/>
    <p:sldMasterId id="2147483764" r:id="rId6"/>
    <p:sldMasterId id="2147483751" r:id="rId7"/>
  </p:sldMasterIdLst>
  <p:notesMasterIdLst>
    <p:notesMasterId r:id="rId17"/>
  </p:notesMasterIdLst>
  <p:sldIdLst>
    <p:sldId id="257" r:id="rId8"/>
    <p:sldId id="264" r:id="rId9"/>
    <p:sldId id="4541" r:id="rId10"/>
    <p:sldId id="4542" r:id="rId11"/>
    <p:sldId id="4545" r:id="rId12"/>
    <p:sldId id="4546" r:id="rId13"/>
    <p:sldId id="4547" r:id="rId14"/>
    <p:sldId id="4549" r:id="rId15"/>
    <p:sldId id="4550" r:id="rId16"/>
  </p:sldIdLst>
  <p:sldSz cx="12192000" cy="6858000"/>
  <p:notesSz cx="6858000" cy="9144000"/>
  <p:embeddedFontLs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Consolas" panose="020B0609020204030204" pitchFamily="49" charset="0"/>
      <p:regular r:id="rId22"/>
      <p:bold r:id="rId23"/>
      <p:italic r:id="rId24"/>
      <p:boldItalic r:id="rId25"/>
    </p:embeddedFont>
    <p:embeddedFont>
      <p:font typeface="Open Sans" panose="020B0604020202020204" charset="0"/>
      <p:regular r:id="rId26"/>
      <p:bold r:id="rId27"/>
      <p:italic r:id="rId28"/>
      <p:boldItalic r:id="rId29"/>
    </p:embeddedFont>
    <p:embeddedFont>
      <p:font typeface="Segoe UI" panose="020B0502040204020203" pitchFamily="34" charset="0"/>
      <p:regular r:id="rId30"/>
      <p:bold r:id="rId31"/>
      <p:italic r:id="rId32"/>
      <p:boldItalic r:id="rId33"/>
    </p:embeddedFont>
    <p:embeddedFont>
      <p:font typeface="Segoe UI Black" panose="020B0A02040204020203" pitchFamily="34" charset="0"/>
      <p:bold r:id="rId34"/>
      <p:boldItalic r:id="rId35"/>
    </p:embeddedFont>
    <p:embeddedFont>
      <p:font typeface="Segoe UI Light" panose="020B0502040204020203" pitchFamily="34" charset="0"/>
      <p:regular r:id="rId36"/>
      <p:italic r:id="rId37"/>
    </p:embeddedFont>
    <p:embeddedFont>
      <p:font typeface="Segoe UI Semibold" panose="020B0702040204020203" pitchFamily="34" charset="0"/>
      <p:bold r:id="rId38"/>
      <p:boldItalic r:id="rId39"/>
    </p:embeddedFont>
    <p:embeddedFont>
      <p:font typeface="Segoe UI Semilight" panose="020B0402040204020203" pitchFamily="34" charset="0"/>
      <p:regular r:id="rId40"/>
      <p:italic r:id="rId4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05AAB74-83A8-485A-A813-A8AA2672E1BA}" v="12" dt="2020-11-18T18:35:54.4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9552" autoAdjust="0"/>
  </p:normalViewPr>
  <p:slideViewPr>
    <p:cSldViewPr snapToGrid="0">
      <p:cViewPr varScale="1">
        <p:scale>
          <a:sx n="90" d="100"/>
          <a:sy n="90" d="100"/>
        </p:scale>
        <p:origin x="13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9" Type="http://schemas.openxmlformats.org/officeDocument/2006/relationships/font" Target="fonts/font22.fntdata"/><Relationship Id="rId3" Type="http://schemas.openxmlformats.org/officeDocument/2006/relationships/customXml" Target="../customXml/item3.xml"/><Relationship Id="rId21" Type="http://schemas.openxmlformats.org/officeDocument/2006/relationships/font" Target="fonts/font4.fntdata"/><Relationship Id="rId34" Type="http://schemas.openxmlformats.org/officeDocument/2006/relationships/font" Target="fonts/font17.fntdata"/><Relationship Id="rId42" Type="http://schemas.openxmlformats.org/officeDocument/2006/relationships/presProps" Target="presProps.xml"/><Relationship Id="rId47" Type="http://schemas.microsoft.com/office/2015/10/relationships/revisionInfo" Target="revisionInfo.xml"/><Relationship Id="rId7" Type="http://schemas.openxmlformats.org/officeDocument/2006/relationships/slideMaster" Target="slideMasters/slideMaster3.xml"/><Relationship Id="rId12" Type="http://schemas.openxmlformats.org/officeDocument/2006/relationships/slide" Target="slides/slide5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font" Target="fonts/font16.fntdata"/><Relationship Id="rId38" Type="http://schemas.openxmlformats.org/officeDocument/2006/relationships/font" Target="fonts/font21.fntdata"/><Relationship Id="rId46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41" Type="http://schemas.openxmlformats.org/officeDocument/2006/relationships/font" Target="fonts/font24.fntdata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4.xml"/><Relationship Id="rId24" Type="http://schemas.openxmlformats.org/officeDocument/2006/relationships/font" Target="fonts/font7.fntdata"/><Relationship Id="rId32" Type="http://schemas.openxmlformats.org/officeDocument/2006/relationships/font" Target="fonts/font15.fntdata"/><Relationship Id="rId37" Type="http://schemas.openxmlformats.org/officeDocument/2006/relationships/font" Target="fonts/font20.fntdata"/><Relationship Id="rId40" Type="http://schemas.openxmlformats.org/officeDocument/2006/relationships/font" Target="fonts/font23.fntdata"/><Relationship Id="rId45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8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36" Type="http://schemas.openxmlformats.org/officeDocument/2006/relationships/font" Target="fonts/font19.fntdata"/><Relationship Id="rId10" Type="http://schemas.openxmlformats.org/officeDocument/2006/relationships/slide" Target="slides/slide3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4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font" Target="fonts/font18.fntdata"/><Relationship Id="rId43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th" userId="bd08b5aa-02b2-43fc-b15c-eeea7517ad71" providerId="ADAL" clId="{A54DE060-65E8-41FA-95E9-C22776B8ABAA}"/>
    <pc:docChg chg="undo redo custSel addSld delSld modSld sldOrd modMainMaster">
      <pc:chgData name="Beth" userId="bd08b5aa-02b2-43fc-b15c-eeea7517ad71" providerId="ADAL" clId="{A54DE060-65E8-41FA-95E9-C22776B8ABAA}" dt="2020-10-31T00:08:14.698" v="8086" actId="404"/>
      <pc:docMkLst>
        <pc:docMk/>
      </pc:docMkLst>
      <pc:sldChg chg="modSp mod">
        <pc:chgData name="Beth" userId="bd08b5aa-02b2-43fc-b15c-eeea7517ad71" providerId="ADAL" clId="{A54DE060-65E8-41FA-95E9-C22776B8ABAA}" dt="2020-10-28T15:46:10.073" v="34" actId="20577"/>
        <pc:sldMkLst>
          <pc:docMk/>
          <pc:sldMk cId="3852120625" sldId="257"/>
        </pc:sldMkLst>
        <pc:spChg chg="mod">
          <ac:chgData name="Beth" userId="bd08b5aa-02b2-43fc-b15c-eeea7517ad71" providerId="ADAL" clId="{A54DE060-65E8-41FA-95E9-C22776B8ABAA}" dt="2020-10-28T15:46:04.275" v="22" actId="20577"/>
          <ac:spMkLst>
            <pc:docMk/>
            <pc:sldMk cId="3852120625" sldId="257"/>
            <ac:spMk id="2" creationId="{096FE8AF-C54E-8B47-969A-459B511062AA}"/>
          </ac:spMkLst>
        </pc:spChg>
        <pc:spChg chg="mod">
          <ac:chgData name="Beth" userId="bd08b5aa-02b2-43fc-b15c-eeea7517ad71" providerId="ADAL" clId="{A54DE060-65E8-41FA-95E9-C22776B8ABAA}" dt="2020-10-28T15:46:10.073" v="34" actId="20577"/>
          <ac:spMkLst>
            <pc:docMk/>
            <pc:sldMk cId="3852120625" sldId="257"/>
            <ac:spMk id="3" creationId="{0783A175-10B8-0B47-A3ED-FDEB68569CA0}"/>
          </ac:spMkLst>
        </pc:spChg>
      </pc:sldChg>
      <pc:sldChg chg="modSp mod ord modNotesTx">
        <pc:chgData name="Beth" userId="bd08b5aa-02b2-43fc-b15c-eeea7517ad71" providerId="ADAL" clId="{A54DE060-65E8-41FA-95E9-C22776B8ABAA}" dt="2020-10-30T00:56:54.012" v="4929" actId="20577"/>
        <pc:sldMkLst>
          <pc:docMk/>
          <pc:sldMk cId="3351983227" sldId="258"/>
        </pc:sldMkLst>
        <pc:spChg chg="mod">
          <ac:chgData name="Beth" userId="bd08b5aa-02b2-43fc-b15c-eeea7517ad71" providerId="ADAL" clId="{A54DE060-65E8-41FA-95E9-C22776B8ABAA}" dt="2020-10-30T00:56:54.012" v="4929" actId="20577"/>
          <ac:spMkLst>
            <pc:docMk/>
            <pc:sldMk cId="3351983227" sldId="258"/>
            <ac:spMk id="4" creationId="{CADD991E-767D-FE4B-82AD-96DD0E4D1BDA}"/>
          </ac:spMkLst>
        </pc:spChg>
        <pc:spChg chg="mod">
          <ac:chgData name="Beth" userId="bd08b5aa-02b2-43fc-b15c-eeea7517ad71" providerId="ADAL" clId="{A54DE060-65E8-41FA-95E9-C22776B8ABAA}" dt="2020-10-28T16:46:41.188" v="1423" actId="20577"/>
          <ac:spMkLst>
            <pc:docMk/>
            <pc:sldMk cId="3351983227" sldId="258"/>
            <ac:spMk id="5" creationId="{187A8007-73D4-B541-917C-A5A47C426617}"/>
          </ac:spMkLst>
        </pc:spChg>
      </pc:sldChg>
      <pc:sldChg chg="del">
        <pc:chgData name="Beth" userId="bd08b5aa-02b2-43fc-b15c-eeea7517ad71" providerId="ADAL" clId="{A54DE060-65E8-41FA-95E9-C22776B8ABAA}" dt="2020-10-28T15:48:19.937" v="188" actId="47"/>
        <pc:sldMkLst>
          <pc:docMk/>
          <pc:sldMk cId="1561872712" sldId="259"/>
        </pc:sldMkLst>
      </pc:sldChg>
      <pc:sldChg chg="addSp modSp mod modShow">
        <pc:chgData name="Beth" userId="bd08b5aa-02b2-43fc-b15c-eeea7517ad71" providerId="ADAL" clId="{A54DE060-65E8-41FA-95E9-C22776B8ABAA}" dt="2020-10-30T22:25:51.922" v="6795" actId="729"/>
        <pc:sldMkLst>
          <pc:docMk/>
          <pc:sldMk cId="1108877457" sldId="260"/>
        </pc:sldMkLst>
        <pc:spChg chg="mod">
          <ac:chgData name="Beth" userId="bd08b5aa-02b2-43fc-b15c-eeea7517ad71" providerId="ADAL" clId="{A54DE060-65E8-41FA-95E9-C22776B8ABAA}" dt="2020-10-28T15:47:15.356" v="65" actId="20577"/>
          <ac:spMkLst>
            <pc:docMk/>
            <pc:sldMk cId="1108877457" sldId="260"/>
            <ac:spMk id="2" creationId="{5B5BBB90-B9FF-ED4A-9587-76C518C2BC9E}"/>
          </ac:spMkLst>
        </pc:spChg>
        <pc:spChg chg="mod">
          <ac:chgData name="Beth" userId="bd08b5aa-02b2-43fc-b15c-eeea7517ad71" providerId="ADAL" clId="{A54DE060-65E8-41FA-95E9-C22776B8ABAA}" dt="2020-10-28T15:48:08.708" v="186" actId="20577"/>
          <ac:spMkLst>
            <pc:docMk/>
            <pc:sldMk cId="1108877457" sldId="260"/>
            <ac:spMk id="3" creationId="{395CC549-1EA2-8B4A-ADC1-C00428D83849}"/>
          </ac:spMkLst>
        </pc:spChg>
        <pc:spChg chg="add">
          <ac:chgData name="Beth" userId="bd08b5aa-02b2-43fc-b15c-eeea7517ad71" providerId="ADAL" clId="{A54DE060-65E8-41FA-95E9-C22776B8ABAA}" dt="2020-10-30T21:58:06.768" v="6763" actId="22"/>
          <ac:spMkLst>
            <pc:docMk/>
            <pc:sldMk cId="1108877457" sldId="260"/>
            <ac:spMk id="5" creationId="{CDCCA98F-0479-41E4-B692-DA6DB8C53CFA}"/>
          </ac:spMkLst>
        </pc:spChg>
      </pc:sldChg>
      <pc:sldChg chg="del">
        <pc:chgData name="Beth" userId="bd08b5aa-02b2-43fc-b15c-eeea7517ad71" providerId="ADAL" clId="{A54DE060-65E8-41FA-95E9-C22776B8ABAA}" dt="2020-10-28T15:48:17.216" v="187" actId="47"/>
        <pc:sldMkLst>
          <pc:docMk/>
          <pc:sldMk cId="2668488753" sldId="261"/>
        </pc:sldMkLst>
      </pc:sldChg>
      <pc:sldChg chg="addSp modSp mod ord modAnim">
        <pc:chgData name="Beth" userId="bd08b5aa-02b2-43fc-b15c-eeea7517ad71" providerId="ADAL" clId="{A54DE060-65E8-41FA-95E9-C22776B8ABAA}" dt="2020-10-28T15:53:35.322" v="298" actId="403"/>
        <pc:sldMkLst>
          <pc:docMk/>
          <pc:sldMk cId="4113657981" sldId="262"/>
        </pc:sldMkLst>
        <pc:spChg chg="mod">
          <ac:chgData name="Beth" userId="bd08b5aa-02b2-43fc-b15c-eeea7517ad71" providerId="ADAL" clId="{A54DE060-65E8-41FA-95E9-C22776B8ABAA}" dt="2020-10-28T15:49:21.631" v="221" actId="20577"/>
          <ac:spMkLst>
            <pc:docMk/>
            <pc:sldMk cId="4113657981" sldId="262"/>
            <ac:spMk id="2" creationId="{E150C0B0-ED21-4048-B32A-4023722F3F50}"/>
          </ac:spMkLst>
        </pc:spChg>
        <pc:spChg chg="mod">
          <ac:chgData name="Beth" userId="bd08b5aa-02b2-43fc-b15c-eeea7517ad71" providerId="ADAL" clId="{A54DE060-65E8-41FA-95E9-C22776B8ABAA}" dt="2020-10-28T15:52:34.127" v="294" actId="14100"/>
          <ac:spMkLst>
            <pc:docMk/>
            <pc:sldMk cId="4113657981" sldId="262"/>
            <ac:spMk id="3" creationId="{C7FBA468-3EB7-2947-9916-1F08AD82F950}"/>
          </ac:spMkLst>
        </pc:spChg>
        <pc:spChg chg="add mod">
          <ac:chgData name="Beth" userId="bd08b5aa-02b2-43fc-b15c-eeea7517ad71" providerId="ADAL" clId="{A54DE060-65E8-41FA-95E9-C22776B8ABAA}" dt="2020-10-28T15:53:35.322" v="298" actId="403"/>
          <ac:spMkLst>
            <pc:docMk/>
            <pc:sldMk cId="4113657981" sldId="262"/>
            <ac:spMk id="4" creationId="{9DEAB810-E789-4F5A-AFE7-B9FCC620BD4C}"/>
          </ac:spMkLst>
        </pc:spChg>
      </pc:sldChg>
      <pc:sldChg chg="modSp mod">
        <pc:chgData name="Beth" userId="bd08b5aa-02b2-43fc-b15c-eeea7517ad71" providerId="ADAL" clId="{A54DE060-65E8-41FA-95E9-C22776B8ABAA}" dt="2020-10-28T16:24:11.136" v="1160" actId="20577"/>
        <pc:sldMkLst>
          <pc:docMk/>
          <pc:sldMk cId="1138217056" sldId="263"/>
        </pc:sldMkLst>
        <pc:spChg chg="mod">
          <ac:chgData name="Beth" userId="bd08b5aa-02b2-43fc-b15c-eeea7517ad71" providerId="ADAL" clId="{A54DE060-65E8-41FA-95E9-C22776B8ABAA}" dt="2020-10-28T16:24:11.136" v="1160" actId="20577"/>
          <ac:spMkLst>
            <pc:docMk/>
            <pc:sldMk cId="1138217056" sldId="263"/>
            <ac:spMk id="3" creationId="{163FC28D-518A-BF48-8B64-C8BF638EE003}"/>
          </ac:spMkLst>
        </pc:spChg>
      </pc:sldChg>
      <pc:sldChg chg="mod modShow">
        <pc:chgData name="Beth" userId="bd08b5aa-02b2-43fc-b15c-eeea7517ad71" providerId="ADAL" clId="{A54DE060-65E8-41FA-95E9-C22776B8ABAA}" dt="2020-10-30T22:52:21.748" v="7092" actId="729"/>
        <pc:sldMkLst>
          <pc:docMk/>
          <pc:sldMk cId="1281430713" sldId="264"/>
        </pc:sldMkLst>
      </pc:sldChg>
      <pc:sldChg chg="mod modShow">
        <pc:chgData name="Beth" userId="bd08b5aa-02b2-43fc-b15c-eeea7517ad71" providerId="ADAL" clId="{A54DE060-65E8-41FA-95E9-C22776B8ABAA}" dt="2020-10-30T22:52:21.748" v="7092" actId="729"/>
        <pc:sldMkLst>
          <pc:docMk/>
          <pc:sldMk cId="2700942184" sldId="265"/>
        </pc:sldMkLst>
      </pc:sldChg>
      <pc:sldChg chg="mod modShow">
        <pc:chgData name="Beth" userId="bd08b5aa-02b2-43fc-b15c-eeea7517ad71" providerId="ADAL" clId="{A54DE060-65E8-41FA-95E9-C22776B8ABAA}" dt="2020-10-30T22:52:21.748" v="7092" actId="729"/>
        <pc:sldMkLst>
          <pc:docMk/>
          <pc:sldMk cId="714984656" sldId="266"/>
        </pc:sldMkLst>
      </pc:sldChg>
      <pc:sldChg chg="mod modShow">
        <pc:chgData name="Beth" userId="bd08b5aa-02b2-43fc-b15c-eeea7517ad71" providerId="ADAL" clId="{A54DE060-65E8-41FA-95E9-C22776B8ABAA}" dt="2020-10-30T22:52:21.748" v="7092" actId="729"/>
        <pc:sldMkLst>
          <pc:docMk/>
          <pc:sldMk cId="2762594509" sldId="267"/>
        </pc:sldMkLst>
      </pc:sldChg>
      <pc:sldChg chg="mod modShow">
        <pc:chgData name="Beth" userId="bd08b5aa-02b2-43fc-b15c-eeea7517ad71" providerId="ADAL" clId="{A54DE060-65E8-41FA-95E9-C22776B8ABAA}" dt="2020-10-30T22:52:21.748" v="7092" actId="729"/>
        <pc:sldMkLst>
          <pc:docMk/>
          <pc:sldMk cId="1716267179" sldId="268"/>
        </pc:sldMkLst>
      </pc:sldChg>
      <pc:sldChg chg="mod modShow">
        <pc:chgData name="Beth" userId="bd08b5aa-02b2-43fc-b15c-eeea7517ad71" providerId="ADAL" clId="{A54DE060-65E8-41FA-95E9-C22776B8ABAA}" dt="2020-10-30T22:52:21.748" v="7092" actId="729"/>
        <pc:sldMkLst>
          <pc:docMk/>
          <pc:sldMk cId="767973781" sldId="269"/>
        </pc:sldMkLst>
      </pc:sldChg>
      <pc:sldChg chg="mod modShow">
        <pc:chgData name="Beth" userId="bd08b5aa-02b2-43fc-b15c-eeea7517ad71" providerId="ADAL" clId="{A54DE060-65E8-41FA-95E9-C22776B8ABAA}" dt="2020-10-30T22:52:21.748" v="7092" actId="729"/>
        <pc:sldMkLst>
          <pc:docMk/>
          <pc:sldMk cId="1795166905" sldId="270"/>
        </pc:sldMkLst>
      </pc:sldChg>
      <pc:sldChg chg="mod modShow">
        <pc:chgData name="Beth" userId="bd08b5aa-02b2-43fc-b15c-eeea7517ad71" providerId="ADAL" clId="{A54DE060-65E8-41FA-95E9-C22776B8ABAA}" dt="2020-10-30T22:52:21.748" v="7092" actId="729"/>
        <pc:sldMkLst>
          <pc:docMk/>
          <pc:sldMk cId="1552505949" sldId="271"/>
        </pc:sldMkLst>
      </pc:sldChg>
      <pc:sldChg chg="mod modShow">
        <pc:chgData name="Beth" userId="bd08b5aa-02b2-43fc-b15c-eeea7517ad71" providerId="ADAL" clId="{A54DE060-65E8-41FA-95E9-C22776B8ABAA}" dt="2020-10-30T22:52:21.748" v="7092" actId="729"/>
        <pc:sldMkLst>
          <pc:docMk/>
          <pc:sldMk cId="3387637562" sldId="272"/>
        </pc:sldMkLst>
      </pc:sldChg>
      <pc:sldChg chg="mod modShow">
        <pc:chgData name="Beth" userId="bd08b5aa-02b2-43fc-b15c-eeea7517ad71" providerId="ADAL" clId="{A54DE060-65E8-41FA-95E9-C22776B8ABAA}" dt="2020-10-30T22:52:21.748" v="7092" actId="729"/>
        <pc:sldMkLst>
          <pc:docMk/>
          <pc:sldMk cId="2402201920" sldId="273"/>
        </pc:sldMkLst>
      </pc:sldChg>
      <pc:sldChg chg="mod modShow">
        <pc:chgData name="Beth" userId="bd08b5aa-02b2-43fc-b15c-eeea7517ad71" providerId="ADAL" clId="{A54DE060-65E8-41FA-95E9-C22776B8ABAA}" dt="2020-10-30T22:52:21.748" v="7092" actId="729"/>
        <pc:sldMkLst>
          <pc:docMk/>
          <pc:sldMk cId="2191142605" sldId="275"/>
        </pc:sldMkLst>
      </pc:sldChg>
      <pc:sldChg chg="mod modShow">
        <pc:chgData name="Beth" userId="bd08b5aa-02b2-43fc-b15c-eeea7517ad71" providerId="ADAL" clId="{A54DE060-65E8-41FA-95E9-C22776B8ABAA}" dt="2020-10-30T22:52:21.748" v="7092" actId="729"/>
        <pc:sldMkLst>
          <pc:docMk/>
          <pc:sldMk cId="650461553" sldId="276"/>
        </pc:sldMkLst>
      </pc:sldChg>
      <pc:sldChg chg="addSp delSp modSp add del mod modTransition setBg modClrScheme chgLayout">
        <pc:chgData name="Beth" userId="bd08b5aa-02b2-43fc-b15c-eeea7517ad71" providerId="ADAL" clId="{A54DE060-65E8-41FA-95E9-C22776B8ABAA}" dt="2020-10-29T18:51:50.351" v="3207" actId="478"/>
        <pc:sldMkLst>
          <pc:docMk/>
          <pc:sldMk cId="1453345562" sldId="277"/>
        </pc:sldMkLst>
        <pc:spChg chg="mod">
          <ac:chgData name="Beth" userId="bd08b5aa-02b2-43fc-b15c-eeea7517ad71" providerId="ADAL" clId="{A54DE060-65E8-41FA-95E9-C22776B8ABAA}" dt="2020-10-29T18:42:12.371" v="3087" actId="2711"/>
          <ac:spMkLst>
            <pc:docMk/>
            <pc:sldMk cId="1453345562" sldId="277"/>
            <ac:spMk id="6" creationId="{1025DCB2-A727-48F7-894A-8CF40E2F0840}"/>
          </ac:spMkLst>
        </pc:spChg>
        <pc:spChg chg="add del mod">
          <ac:chgData name="Beth" userId="bd08b5aa-02b2-43fc-b15c-eeea7517ad71" providerId="ADAL" clId="{A54DE060-65E8-41FA-95E9-C22776B8ABAA}" dt="2020-10-29T18:51:50.351" v="3207" actId="478"/>
          <ac:spMkLst>
            <pc:docMk/>
            <pc:sldMk cId="1453345562" sldId="277"/>
            <ac:spMk id="11" creationId="{C058567A-A7DF-4C24-81A3-6F414B15D700}"/>
          </ac:spMkLst>
        </pc:spChg>
        <pc:spChg chg="mod">
          <ac:chgData name="Beth" userId="bd08b5aa-02b2-43fc-b15c-eeea7517ad71" providerId="ADAL" clId="{A54DE060-65E8-41FA-95E9-C22776B8ABAA}" dt="2020-10-29T18:40:23.812" v="3085" actId="207"/>
          <ac:spMkLst>
            <pc:docMk/>
            <pc:sldMk cId="1453345562" sldId="277"/>
            <ac:spMk id="12" creationId="{AD7D460B-27FF-412A-96FD-CBAF1584D26D}"/>
          </ac:spMkLst>
        </pc:spChg>
        <pc:spChg chg="mod">
          <ac:chgData name="Beth" userId="bd08b5aa-02b2-43fc-b15c-eeea7517ad71" providerId="ADAL" clId="{A54DE060-65E8-41FA-95E9-C22776B8ABAA}" dt="2020-10-29T18:50:39.965" v="3195" actId="404"/>
          <ac:spMkLst>
            <pc:docMk/>
            <pc:sldMk cId="1453345562" sldId="277"/>
            <ac:spMk id="15" creationId="{00000000-0000-0000-0000-000000000000}"/>
          </ac:spMkLst>
        </pc:spChg>
        <pc:spChg chg="mod">
          <ac:chgData name="Beth" userId="bd08b5aa-02b2-43fc-b15c-eeea7517ad71" providerId="ADAL" clId="{A54DE060-65E8-41FA-95E9-C22776B8ABAA}" dt="2020-10-29T18:50:07.932" v="3191" actId="404"/>
          <ac:spMkLst>
            <pc:docMk/>
            <pc:sldMk cId="1453345562" sldId="277"/>
            <ac:spMk id="24" creationId="{00000000-0000-0000-0000-000000000000}"/>
          </ac:spMkLst>
        </pc:spChg>
        <pc:spChg chg="mod">
          <ac:chgData name="Beth" userId="bd08b5aa-02b2-43fc-b15c-eeea7517ad71" providerId="ADAL" clId="{A54DE060-65E8-41FA-95E9-C22776B8ABAA}" dt="2020-10-29T18:50:36.516" v="3194" actId="404"/>
          <ac:spMkLst>
            <pc:docMk/>
            <pc:sldMk cId="1453345562" sldId="277"/>
            <ac:spMk id="26" creationId="{00000000-0000-0000-0000-000000000000}"/>
          </ac:spMkLst>
        </pc:spChg>
        <pc:spChg chg="mod">
          <ac:chgData name="Beth" userId="bd08b5aa-02b2-43fc-b15c-eeea7517ad71" providerId="ADAL" clId="{A54DE060-65E8-41FA-95E9-C22776B8ABAA}" dt="2020-10-29T18:50:00.038" v="3189" actId="404"/>
          <ac:spMkLst>
            <pc:docMk/>
            <pc:sldMk cId="1453345562" sldId="277"/>
            <ac:spMk id="31" creationId="{BAEE2FDF-3580-4224-A34B-7A964A030B61}"/>
          </ac:spMkLst>
        </pc:spChg>
        <pc:spChg chg="mod">
          <ac:chgData name="Beth" userId="bd08b5aa-02b2-43fc-b15c-eeea7517ad71" providerId="ADAL" clId="{A54DE060-65E8-41FA-95E9-C22776B8ABAA}" dt="2020-10-29T18:50:11.165" v="3192" actId="404"/>
          <ac:spMkLst>
            <pc:docMk/>
            <pc:sldMk cId="1453345562" sldId="277"/>
            <ac:spMk id="33" creationId="{36E08231-830E-420C-A2C9-3809D53ED005}"/>
          </ac:spMkLst>
        </pc:spChg>
        <pc:spChg chg="mod">
          <ac:chgData name="Beth" userId="bd08b5aa-02b2-43fc-b15c-eeea7517ad71" providerId="ADAL" clId="{A54DE060-65E8-41FA-95E9-C22776B8ABAA}" dt="2020-10-29T18:51:06.647" v="3200" actId="404"/>
          <ac:spMkLst>
            <pc:docMk/>
            <pc:sldMk cId="1453345562" sldId="277"/>
            <ac:spMk id="37" creationId="{00000000-0000-0000-0000-000000000000}"/>
          </ac:spMkLst>
        </pc:spChg>
        <pc:spChg chg="mod">
          <ac:chgData name="Beth" userId="bd08b5aa-02b2-43fc-b15c-eeea7517ad71" providerId="ADAL" clId="{A54DE060-65E8-41FA-95E9-C22776B8ABAA}" dt="2020-10-29T18:51:20.459" v="3205" actId="20577"/>
          <ac:spMkLst>
            <pc:docMk/>
            <pc:sldMk cId="1453345562" sldId="277"/>
            <ac:spMk id="41" creationId="{00000000-0000-0000-0000-000000000000}"/>
          </ac:spMkLst>
        </pc:spChg>
        <pc:spChg chg="mod">
          <ac:chgData name="Beth" userId="bd08b5aa-02b2-43fc-b15c-eeea7517ad71" providerId="ADAL" clId="{A54DE060-65E8-41FA-95E9-C22776B8ABAA}" dt="2020-10-29T18:50:53.776" v="3197" actId="404"/>
          <ac:spMkLst>
            <pc:docMk/>
            <pc:sldMk cId="1453345562" sldId="277"/>
            <ac:spMk id="43" creationId="{00000000-0000-0000-0000-000000000000}"/>
          </ac:spMkLst>
        </pc:spChg>
        <pc:spChg chg="mod">
          <ac:chgData name="Beth" userId="bd08b5aa-02b2-43fc-b15c-eeea7517ad71" providerId="ADAL" clId="{A54DE060-65E8-41FA-95E9-C22776B8ABAA}" dt="2020-10-29T18:49:55.082" v="3188" actId="404"/>
          <ac:spMkLst>
            <pc:docMk/>
            <pc:sldMk cId="1453345562" sldId="277"/>
            <ac:spMk id="44" creationId="{00000000-0000-0000-0000-000000000000}"/>
          </ac:spMkLst>
        </pc:spChg>
        <pc:spChg chg="mod">
          <ac:chgData name="Beth" userId="bd08b5aa-02b2-43fc-b15c-eeea7517ad71" providerId="ADAL" clId="{A54DE060-65E8-41FA-95E9-C22776B8ABAA}" dt="2020-10-29T18:51:28.320" v="3206" actId="404"/>
          <ac:spMkLst>
            <pc:docMk/>
            <pc:sldMk cId="1453345562" sldId="277"/>
            <ac:spMk id="45" creationId="{00000000-0000-0000-0000-000000000000}"/>
          </ac:spMkLst>
        </pc:spChg>
        <pc:spChg chg="mod">
          <ac:chgData name="Beth" userId="bd08b5aa-02b2-43fc-b15c-eeea7517ad71" providerId="ADAL" clId="{A54DE060-65E8-41FA-95E9-C22776B8ABAA}" dt="2020-10-29T18:42:12.371" v="3087" actId="2711"/>
          <ac:spMkLst>
            <pc:docMk/>
            <pc:sldMk cId="1453345562" sldId="277"/>
            <ac:spMk id="46" creationId="{00000000-0000-0000-0000-000000000000}"/>
          </ac:spMkLst>
        </pc:spChg>
        <pc:spChg chg="mod">
          <ac:chgData name="Beth" userId="bd08b5aa-02b2-43fc-b15c-eeea7517ad71" providerId="ADAL" clId="{A54DE060-65E8-41FA-95E9-C22776B8ABAA}" dt="2020-10-29T18:45:51.791" v="3137" actId="1076"/>
          <ac:spMkLst>
            <pc:docMk/>
            <pc:sldMk cId="1453345562" sldId="277"/>
            <ac:spMk id="47" creationId="{00000000-0000-0000-0000-000000000000}"/>
          </ac:spMkLst>
        </pc:spChg>
        <pc:spChg chg="mod">
          <ac:chgData name="Beth" userId="bd08b5aa-02b2-43fc-b15c-eeea7517ad71" providerId="ADAL" clId="{A54DE060-65E8-41FA-95E9-C22776B8ABAA}" dt="2020-10-29T18:51:03.052" v="3199" actId="403"/>
          <ac:spMkLst>
            <pc:docMk/>
            <pc:sldMk cId="1453345562" sldId="277"/>
            <ac:spMk id="50" creationId="{00000000-0000-0000-0000-000000000000}"/>
          </ac:spMkLst>
        </pc:spChg>
        <pc:spChg chg="mod ord">
          <ac:chgData name="Beth" userId="bd08b5aa-02b2-43fc-b15c-eeea7517ad71" providerId="ADAL" clId="{A54DE060-65E8-41FA-95E9-C22776B8ABAA}" dt="2020-10-29T18:42:12.371" v="3087" actId="2711"/>
          <ac:spMkLst>
            <pc:docMk/>
            <pc:sldMk cId="1453345562" sldId="277"/>
            <ac:spMk id="57" creationId="{00000000-0000-0000-0000-000000000000}"/>
          </ac:spMkLst>
        </pc:spChg>
        <pc:grpChg chg="mod">
          <ac:chgData name="Beth" userId="bd08b5aa-02b2-43fc-b15c-eeea7517ad71" providerId="ADAL" clId="{A54DE060-65E8-41FA-95E9-C22776B8ABAA}" dt="2020-10-29T18:42:12.371" v="3087" actId="2711"/>
          <ac:grpSpMkLst>
            <pc:docMk/>
            <pc:sldMk cId="1453345562" sldId="277"/>
            <ac:grpSpMk id="2" creationId="{1215C549-38C8-4AF4-AA7E-EF31AA394067}"/>
          </ac:grpSpMkLst>
        </pc:grpChg>
        <pc:grpChg chg="mod">
          <ac:chgData name="Beth" userId="bd08b5aa-02b2-43fc-b15c-eeea7517ad71" providerId="ADAL" clId="{A54DE060-65E8-41FA-95E9-C22776B8ABAA}" dt="2020-10-29T18:42:12.371" v="3087" actId="2711"/>
          <ac:grpSpMkLst>
            <pc:docMk/>
            <pc:sldMk cId="1453345562" sldId="277"/>
            <ac:grpSpMk id="3" creationId="{422F95D6-AA50-4D7A-8618-30E3B48E793D}"/>
          </ac:grpSpMkLst>
        </pc:grpChg>
        <pc:grpChg chg="mod">
          <ac:chgData name="Beth" userId="bd08b5aa-02b2-43fc-b15c-eeea7517ad71" providerId="ADAL" clId="{A54DE060-65E8-41FA-95E9-C22776B8ABAA}" dt="2020-10-29T18:42:12.371" v="3087" actId="2711"/>
          <ac:grpSpMkLst>
            <pc:docMk/>
            <pc:sldMk cId="1453345562" sldId="277"/>
            <ac:grpSpMk id="7" creationId="{4A757BC7-2C36-4CD8-8407-25BDC845976B}"/>
          </ac:grpSpMkLst>
        </pc:grpChg>
        <pc:grpChg chg="mod">
          <ac:chgData name="Beth" userId="bd08b5aa-02b2-43fc-b15c-eeea7517ad71" providerId="ADAL" clId="{A54DE060-65E8-41FA-95E9-C22776B8ABAA}" dt="2020-10-29T18:42:12.371" v="3087" actId="2711"/>
          <ac:grpSpMkLst>
            <pc:docMk/>
            <pc:sldMk cId="1453345562" sldId="277"/>
            <ac:grpSpMk id="8" creationId="{513DB3A8-7102-4153-9CDF-1C33CC063270}"/>
          </ac:grpSpMkLst>
        </pc:grpChg>
        <pc:grpChg chg="mod">
          <ac:chgData name="Beth" userId="bd08b5aa-02b2-43fc-b15c-eeea7517ad71" providerId="ADAL" clId="{A54DE060-65E8-41FA-95E9-C22776B8ABAA}" dt="2020-10-29T18:42:12.371" v="3087" actId="2711"/>
          <ac:grpSpMkLst>
            <pc:docMk/>
            <pc:sldMk cId="1453345562" sldId="277"/>
            <ac:grpSpMk id="14" creationId="{00000000-0000-0000-0000-000000000000}"/>
          </ac:grpSpMkLst>
        </pc:grpChg>
        <pc:grpChg chg="mod">
          <ac:chgData name="Beth" userId="bd08b5aa-02b2-43fc-b15c-eeea7517ad71" providerId="ADAL" clId="{A54DE060-65E8-41FA-95E9-C22776B8ABAA}" dt="2020-10-29T18:42:12.371" v="3087" actId="2711"/>
          <ac:grpSpMkLst>
            <pc:docMk/>
            <pc:sldMk cId="1453345562" sldId="277"/>
            <ac:grpSpMk id="20" creationId="{00000000-0000-0000-0000-000000000000}"/>
          </ac:grpSpMkLst>
        </pc:grpChg>
        <pc:grpChg chg="mod">
          <ac:chgData name="Beth" userId="bd08b5aa-02b2-43fc-b15c-eeea7517ad71" providerId="ADAL" clId="{A54DE060-65E8-41FA-95E9-C22776B8ABAA}" dt="2020-10-29T18:42:12.371" v="3087" actId="2711"/>
          <ac:grpSpMkLst>
            <pc:docMk/>
            <pc:sldMk cId="1453345562" sldId="277"/>
            <ac:grpSpMk id="21" creationId="{00000000-0000-0000-0000-000000000000}"/>
          </ac:grpSpMkLst>
        </pc:grpChg>
        <pc:grpChg chg="mod">
          <ac:chgData name="Beth" userId="bd08b5aa-02b2-43fc-b15c-eeea7517ad71" providerId="ADAL" clId="{A54DE060-65E8-41FA-95E9-C22776B8ABAA}" dt="2020-10-29T18:45:51.791" v="3137" actId="1076"/>
          <ac:grpSpMkLst>
            <pc:docMk/>
            <pc:sldMk cId="1453345562" sldId="277"/>
            <ac:grpSpMk id="22" creationId="{00000000-0000-0000-0000-000000000000}"/>
          </ac:grpSpMkLst>
        </pc:grpChg>
        <pc:picChg chg="mod">
          <ac:chgData name="Beth" userId="bd08b5aa-02b2-43fc-b15c-eeea7517ad71" providerId="ADAL" clId="{A54DE060-65E8-41FA-95E9-C22776B8ABAA}" dt="2020-10-29T18:46:48.953" v="3143" actId="1076"/>
          <ac:picMkLst>
            <pc:docMk/>
            <pc:sldMk cId="1453345562" sldId="277"/>
            <ac:picMk id="4" creationId="{70F50667-4557-4785-BDB5-D644B9EB83D9}"/>
          </ac:picMkLst>
        </pc:picChg>
        <pc:picChg chg="mod">
          <ac:chgData name="Beth" userId="bd08b5aa-02b2-43fc-b15c-eeea7517ad71" providerId="ADAL" clId="{A54DE060-65E8-41FA-95E9-C22776B8ABAA}" dt="2020-10-29T18:46:35.751" v="3141" actId="14100"/>
          <ac:picMkLst>
            <pc:docMk/>
            <pc:sldMk cId="1453345562" sldId="277"/>
            <ac:picMk id="5" creationId="{61684C3F-D6D8-4EA2-B9D8-CFB8D9A6203A}"/>
          </ac:picMkLst>
        </pc:picChg>
        <pc:picChg chg="mod">
          <ac:chgData name="Beth" userId="bd08b5aa-02b2-43fc-b15c-eeea7517ad71" providerId="ADAL" clId="{A54DE060-65E8-41FA-95E9-C22776B8ABAA}" dt="2020-10-29T18:46:27.733" v="3140" actId="1076"/>
          <ac:picMkLst>
            <pc:docMk/>
            <pc:sldMk cId="1453345562" sldId="277"/>
            <ac:picMk id="9" creationId="{84F24BA0-986C-4E8F-BBCA-16DF3A7C18E5}"/>
          </ac:picMkLst>
        </pc:picChg>
        <pc:picChg chg="mod">
          <ac:chgData name="Beth" userId="bd08b5aa-02b2-43fc-b15c-eeea7517ad71" providerId="ADAL" clId="{A54DE060-65E8-41FA-95E9-C22776B8ABAA}" dt="2020-10-29T18:45:51.791" v="3137" actId="1076"/>
          <ac:picMkLst>
            <pc:docMk/>
            <pc:sldMk cId="1453345562" sldId="277"/>
            <ac:picMk id="2050" creationId="{00000000-0000-0000-0000-000000000000}"/>
          </ac:picMkLst>
        </pc:picChg>
        <pc:cxnChg chg="mod">
          <ac:chgData name="Beth" userId="bd08b5aa-02b2-43fc-b15c-eeea7517ad71" providerId="ADAL" clId="{A54DE060-65E8-41FA-95E9-C22776B8ABAA}" dt="2020-10-29T18:42:12.371" v="3087" actId="2711"/>
          <ac:cxnSpMkLst>
            <pc:docMk/>
            <pc:sldMk cId="1453345562" sldId="277"/>
            <ac:cxnSpMk id="10" creationId="{00000000-0000-0000-0000-000000000000}"/>
          </ac:cxnSpMkLst>
        </pc:cxnChg>
        <pc:cxnChg chg="mod">
          <ac:chgData name="Beth" userId="bd08b5aa-02b2-43fc-b15c-eeea7517ad71" providerId="ADAL" clId="{A54DE060-65E8-41FA-95E9-C22776B8ABAA}" dt="2020-10-29T18:42:12.371" v="3087" actId="2711"/>
          <ac:cxnSpMkLst>
            <pc:docMk/>
            <pc:sldMk cId="1453345562" sldId="277"/>
            <ac:cxnSpMk id="54" creationId="{00000000-0000-0000-0000-000000000000}"/>
          </ac:cxnSpMkLst>
        </pc:cxnChg>
        <pc:cxnChg chg="mod">
          <ac:chgData name="Beth" userId="bd08b5aa-02b2-43fc-b15c-eeea7517ad71" providerId="ADAL" clId="{A54DE060-65E8-41FA-95E9-C22776B8ABAA}" dt="2020-10-29T18:42:12.371" v="3087" actId="2711"/>
          <ac:cxnSpMkLst>
            <pc:docMk/>
            <pc:sldMk cId="1453345562" sldId="277"/>
            <ac:cxnSpMk id="56" creationId="{00000000-0000-0000-0000-000000000000}"/>
          </ac:cxnSpMkLst>
        </pc:cxnChg>
      </pc:sldChg>
      <pc:sldChg chg="modSp add del mod ord modTransition">
        <pc:chgData name="Beth" userId="bd08b5aa-02b2-43fc-b15c-eeea7517ad71" providerId="ADAL" clId="{A54DE060-65E8-41FA-95E9-C22776B8ABAA}" dt="2020-10-28T16:13:58.881" v="627"/>
        <pc:sldMkLst>
          <pc:docMk/>
          <pc:sldMk cId="1699763393" sldId="282"/>
        </pc:sldMkLst>
        <pc:spChg chg="mod">
          <ac:chgData name="Beth" userId="bd08b5aa-02b2-43fc-b15c-eeea7517ad71" providerId="ADAL" clId="{A54DE060-65E8-41FA-95E9-C22776B8ABAA}" dt="2020-10-28T15:54:51.301" v="303"/>
          <ac:spMkLst>
            <pc:docMk/>
            <pc:sldMk cId="1699763393" sldId="282"/>
            <ac:spMk id="2" creationId="{8A18F1EA-4A09-435B-9F26-B403A239F6B9}"/>
          </ac:spMkLst>
        </pc:spChg>
      </pc:sldChg>
      <pc:sldChg chg="addSp delSp modSp add del mod ord">
        <pc:chgData name="Beth" userId="bd08b5aa-02b2-43fc-b15c-eeea7517ad71" providerId="ADAL" clId="{A54DE060-65E8-41FA-95E9-C22776B8ABAA}" dt="2020-10-28T16:13:58.881" v="627"/>
        <pc:sldMkLst>
          <pc:docMk/>
          <pc:sldMk cId="2412432847" sldId="286"/>
        </pc:sldMkLst>
        <pc:spChg chg="mod">
          <ac:chgData name="Beth" userId="bd08b5aa-02b2-43fc-b15c-eeea7517ad71" providerId="ADAL" clId="{A54DE060-65E8-41FA-95E9-C22776B8ABAA}" dt="2020-10-28T15:59:02.356" v="409" actId="20577"/>
          <ac:spMkLst>
            <pc:docMk/>
            <pc:sldMk cId="2412432847" sldId="286"/>
            <ac:spMk id="2" creationId="{FA9D1495-BD70-420A-9A4F-8DBE90E37993}"/>
          </ac:spMkLst>
        </pc:spChg>
        <pc:spChg chg="del">
          <ac:chgData name="Beth" userId="bd08b5aa-02b2-43fc-b15c-eeea7517ad71" providerId="ADAL" clId="{A54DE060-65E8-41FA-95E9-C22776B8ABAA}" dt="2020-10-28T15:56:59.713" v="311" actId="478"/>
          <ac:spMkLst>
            <pc:docMk/>
            <pc:sldMk cId="2412432847" sldId="286"/>
            <ac:spMk id="7" creationId="{F2895504-1D26-46FE-BC67-4AA8B10E96F7}"/>
          </ac:spMkLst>
        </pc:spChg>
        <pc:spChg chg="mod">
          <ac:chgData name="Beth" userId="bd08b5aa-02b2-43fc-b15c-eeea7517ad71" providerId="ADAL" clId="{A54DE060-65E8-41FA-95E9-C22776B8ABAA}" dt="2020-10-28T15:58:13.499" v="389" actId="207"/>
          <ac:spMkLst>
            <pc:docMk/>
            <pc:sldMk cId="2412432847" sldId="286"/>
            <ac:spMk id="9" creationId="{CA9370FF-02D7-4693-B30C-28D4374B1BA0}"/>
          </ac:spMkLst>
        </pc:spChg>
        <pc:spChg chg="add mod">
          <ac:chgData name="Beth" userId="bd08b5aa-02b2-43fc-b15c-eeea7517ad71" providerId="ADAL" clId="{A54DE060-65E8-41FA-95E9-C22776B8ABAA}" dt="2020-10-28T15:58:35.873" v="391" actId="1076"/>
          <ac:spMkLst>
            <pc:docMk/>
            <pc:sldMk cId="2412432847" sldId="286"/>
            <ac:spMk id="11" creationId="{9A945103-FD9B-41D7-97B2-6BAE6CF83C87}"/>
          </ac:spMkLst>
        </pc:spChg>
        <pc:spChg chg="del">
          <ac:chgData name="Beth" userId="bd08b5aa-02b2-43fc-b15c-eeea7517ad71" providerId="ADAL" clId="{A54DE060-65E8-41FA-95E9-C22776B8ABAA}" dt="2020-10-28T15:57:04.490" v="313" actId="478"/>
          <ac:spMkLst>
            <pc:docMk/>
            <pc:sldMk cId="2412432847" sldId="286"/>
            <ac:spMk id="15" creationId="{CB0B96E8-AFE9-464F-AFC2-8DEAE2E88F8D}"/>
          </ac:spMkLst>
        </pc:spChg>
        <pc:spChg chg="add mod">
          <ac:chgData name="Beth" userId="bd08b5aa-02b2-43fc-b15c-eeea7517ad71" providerId="ADAL" clId="{A54DE060-65E8-41FA-95E9-C22776B8ABAA}" dt="2020-10-28T15:57:58.384" v="387" actId="164"/>
          <ac:spMkLst>
            <pc:docMk/>
            <pc:sldMk cId="2412432847" sldId="286"/>
            <ac:spMk id="21" creationId="{37D72B0D-510D-4F16-BED5-B2EE46E1911C}"/>
          </ac:spMkLst>
        </pc:spChg>
        <pc:spChg chg="add mod">
          <ac:chgData name="Beth" userId="bd08b5aa-02b2-43fc-b15c-eeea7517ad71" providerId="ADAL" clId="{A54DE060-65E8-41FA-95E9-C22776B8ABAA}" dt="2020-10-28T15:57:58.384" v="387" actId="164"/>
          <ac:spMkLst>
            <pc:docMk/>
            <pc:sldMk cId="2412432847" sldId="286"/>
            <ac:spMk id="22" creationId="{59156328-9AA1-4194-B48A-ACFF5B6D1174}"/>
          </ac:spMkLst>
        </pc:spChg>
        <pc:grpChg chg="mod">
          <ac:chgData name="Beth" userId="bd08b5aa-02b2-43fc-b15c-eeea7517ad71" providerId="ADAL" clId="{A54DE060-65E8-41FA-95E9-C22776B8ABAA}" dt="2020-10-28T15:57:58.384" v="387" actId="164"/>
          <ac:grpSpMkLst>
            <pc:docMk/>
            <pc:sldMk cId="2412432847" sldId="286"/>
            <ac:grpSpMk id="5" creationId="{F7A6AF28-0E6C-498E-A29C-8263E1780468}"/>
          </ac:grpSpMkLst>
        </pc:grpChg>
        <pc:grpChg chg="add mod">
          <ac:chgData name="Beth" userId="bd08b5aa-02b2-43fc-b15c-eeea7517ad71" providerId="ADAL" clId="{A54DE060-65E8-41FA-95E9-C22776B8ABAA}" dt="2020-10-28T15:57:58.384" v="387" actId="164"/>
          <ac:grpSpMkLst>
            <pc:docMk/>
            <pc:sldMk cId="2412432847" sldId="286"/>
            <ac:grpSpMk id="6" creationId="{1F210134-6DE3-4A6A-AC5D-8EED4C9ED139}"/>
          </ac:grpSpMkLst>
        </pc:grpChg>
        <pc:cxnChg chg="del mod">
          <ac:chgData name="Beth" userId="bd08b5aa-02b2-43fc-b15c-eeea7517ad71" providerId="ADAL" clId="{A54DE060-65E8-41FA-95E9-C22776B8ABAA}" dt="2020-10-28T15:57:02.690" v="312" actId="478"/>
          <ac:cxnSpMkLst>
            <pc:docMk/>
            <pc:sldMk cId="2412432847" sldId="286"/>
            <ac:cxnSpMk id="16" creationId="{8DA02A97-9746-4479-9E0C-14ACB856DB56}"/>
          </ac:cxnSpMkLst>
        </pc:cxnChg>
        <pc:cxnChg chg="add mod">
          <ac:chgData name="Beth" userId="bd08b5aa-02b2-43fc-b15c-eeea7517ad71" providerId="ADAL" clId="{A54DE060-65E8-41FA-95E9-C22776B8ABAA}" dt="2020-10-28T15:57:58.384" v="387" actId="164"/>
          <ac:cxnSpMkLst>
            <pc:docMk/>
            <pc:sldMk cId="2412432847" sldId="286"/>
            <ac:cxnSpMk id="23" creationId="{1EDB25BC-8A23-4DBA-A8B0-AB911E1087DE}"/>
          </ac:cxnSpMkLst>
        </pc:cxnChg>
      </pc:sldChg>
      <pc:sldChg chg="addSp delSp modSp add del mod modTransition setBg modClrScheme chgLayout modNotesTx">
        <pc:chgData name="Beth" userId="bd08b5aa-02b2-43fc-b15c-eeea7517ad71" providerId="ADAL" clId="{A54DE060-65E8-41FA-95E9-C22776B8ABAA}" dt="2020-10-29T18:48:27.450" v="3151" actId="207"/>
        <pc:sldMkLst>
          <pc:docMk/>
          <pc:sldMk cId="3874002449" sldId="379"/>
        </pc:sldMkLst>
        <pc:spChg chg="mod">
          <ac:chgData name="Beth" userId="bd08b5aa-02b2-43fc-b15c-eeea7517ad71" providerId="ADAL" clId="{A54DE060-65E8-41FA-95E9-C22776B8ABAA}" dt="2020-10-29T18:48:11.065" v="3146" actId="207"/>
          <ac:spMkLst>
            <pc:docMk/>
            <pc:sldMk cId="3874002449" sldId="379"/>
            <ac:spMk id="2" creationId="{051BBE9C-C61E-42ED-B9B8-39220289444B}"/>
          </ac:spMkLst>
        </pc:spChg>
        <pc:spChg chg="mod">
          <ac:chgData name="Beth" userId="bd08b5aa-02b2-43fc-b15c-eeea7517ad71" providerId="ADAL" clId="{A54DE060-65E8-41FA-95E9-C22776B8ABAA}" dt="2020-10-29T17:17:49.623" v="2360" actId="20577"/>
          <ac:spMkLst>
            <pc:docMk/>
            <pc:sldMk cId="3874002449" sldId="379"/>
            <ac:spMk id="3" creationId="{3FE59706-75CE-4065-93B8-6AEF253572EE}"/>
          </ac:spMkLst>
        </pc:spChg>
        <pc:spChg chg="mod">
          <ac:chgData name="Beth" userId="bd08b5aa-02b2-43fc-b15c-eeea7517ad71" providerId="ADAL" clId="{A54DE060-65E8-41FA-95E9-C22776B8ABAA}" dt="2020-10-29T18:48:21.265" v="3149" actId="207"/>
          <ac:spMkLst>
            <pc:docMk/>
            <pc:sldMk cId="3874002449" sldId="379"/>
            <ac:spMk id="4" creationId="{B9D5057F-36AE-48CB-AE8C-1A992D7FC1C0}"/>
          </ac:spMkLst>
        </pc:spChg>
        <pc:spChg chg="mod">
          <ac:chgData name="Beth" userId="bd08b5aa-02b2-43fc-b15c-eeea7517ad71" providerId="ADAL" clId="{A54DE060-65E8-41FA-95E9-C22776B8ABAA}" dt="2020-10-29T17:30:14.098" v="2482" actId="20577"/>
          <ac:spMkLst>
            <pc:docMk/>
            <pc:sldMk cId="3874002449" sldId="379"/>
            <ac:spMk id="5" creationId="{1572E8FD-61DB-413B-A274-5057BD1338E3}"/>
          </ac:spMkLst>
        </pc:spChg>
        <pc:spChg chg="mod">
          <ac:chgData name="Beth" userId="bd08b5aa-02b2-43fc-b15c-eeea7517ad71" providerId="ADAL" clId="{A54DE060-65E8-41FA-95E9-C22776B8ABAA}" dt="2020-10-29T18:48:24.161" v="3150" actId="207"/>
          <ac:spMkLst>
            <pc:docMk/>
            <pc:sldMk cId="3874002449" sldId="379"/>
            <ac:spMk id="6" creationId="{521ED75E-1E3C-4B10-803B-43DCC5FD4BA5}"/>
          </ac:spMkLst>
        </pc:spChg>
        <pc:spChg chg="mod">
          <ac:chgData name="Beth" userId="bd08b5aa-02b2-43fc-b15c-eeea7517ad71" providerId="ADAL" clId="{A54DE060-65E8-41FA-95E9-C22776B8ABAA}" dt="2020-10-29T17:53:03.491" v="2506" actId="113"/>
          <ac:spMkLst>
            <pc:docMk/>
            <pc:sldMk cId="3874002449" sldId="379"/>
            <ac:spMk id="7" creationId="{C01158D3-1E46-4BBF-989A-7A594F2BB0B3}"/>
          </ac:spMkLst>
        </pc:spChg>
        <pc:spChg chg="mod">
          <ac:chgData name="Beth" userId="bd08b5aa-02b2-43fc-b15c-eeea7517ad71" providerId="ADAL" clId="{A54DE060-65E8-41FA-95E9-C22776B8ABAA}" dt="2020-10-29T18:48:15.363" v="3147" actId="207"/>
          <ac:spMkLst>
            <pc:docMk/>
            <pc:sldMk cId="3874002449" sldId="379"/>
            <ac:spMk id="8" creationId="{FB440089-5CDF-4DA7-B898-E2E9A4246AEA}"/>
          </ac:spMkLst>
        </pc:spChg>
        <pc:spChg chg="mod">
          <ac:chgData name="Beth" userId="bd08b5aa-02b2-43fc-b15c-eeea7517ad71" providerId="ADAL" clId="{A54DE060-65E8-41FA-95E9-C22776B8ABAA}" dt="2020-10-29T18:48:18.562" v="3148" actId="207"/>
          <ac:spMkLst>
            <pc:docMk/>
            <pc:sldMk cId="3874002449" sldId="379"/>
            <ac:spMk id="9" creationId="{89B0C08C-68D5-4205-8805-EB71003393A0}"/>
          </ac:spMkLst>
        </pc:spChg>
        <pc:spChg chg="mod">
          <ac:chgData name="Beth" userId="bd08b5aa-02b2-43fc-b15c-eeea7517ad71" providerId="ADAL" clId="{A54DE060-65E8-41FA-95E9-C22776B8ABAA}" dt="2020-10-29T18:48:27.450" v="3151" actId="207"/>
          <ac:spMkLst>
            <pc:docMk/>
            <pc:sldMk cId="3874002449" sldId="379"/>
            <ac:spMk id="10" creationId="{98BAB582-2439-4E5D-A8EE-225D9C9CE4E7}"/>
          </ac:spMkLst>
        </pc:spChg>
        <pc:spChg chg="add del mod">
          <ac:chgData name="Beth" userId="bd08b5aa-02b2-43fc-b15c-eeea7517ad71" providerId="ADAL" clId="{A54DE060-65E8-41FA-95E9-C22776B8ABAA}" dt="2020-10-29T17:59:22.091" v="3046" actId="478"/>
          <ac:spMkLst>
            <pc:docMk/>
            <pc:sldMk cId="3874002449" sldId="379"/>
            <ac:spMk id="11" creationId="{0EA55FAE-A610-4632-BF51-1D68274A77E5}"/>
          </ac:spMkLst>
        </pc:spChg>
        <pc:spChg chg="mod ord">
          <ac:chgData name="Beth" userId="bd08b5aa-02b2-43fc-b15c-eeea7517ad71" providerId="ADAL" clId="{A54DE060-65E8-41FA-95E9-C22776B8ABAA}" dt="2020-10-29T18:38:59.214" v="3080" actId="1076"/>
          <ac:spMkLst>
            <pc:docMk/>
            <pc:sldMk cId="3874002449" sldId="379"/>
            <ac:spMk id="33" creationId="{82AA190C-23F7-42EB-A377-9D58CA2D07D7}"/>
          </ac:spMkLst>
        </pc:spChg>
        <pc:spChg chg="del mod">
          <ac:chgData name="Beth" userId="bd08b5aa-02b2-43fc-b15c-eeea7517ad71" providerId="ADAL" clId="{A54DE060-65E8-41FA-95E9-C22776B8ABAA}" dt="2020-10-29T17:59:53.323" v="3047" actId="478"/>
          <ac:spMkLst>
            <pc:docMk/>
            <pc:sldMk cId="3874002449" sldId="379"/>
            <ac:spMk id="40" creationId="{7F668DA5-2B69-488D-B93D-0CE78238B098}"/>
          </ac:spMkLst>
        </pc:spChg>
        <pc:spChg chg="del mod">
          <ac:chgData name="Beth" userId="bd08b5aa-02b2-43fc-b15c-eeea7517ad71" providerId="ADAL" clId="{A54DE060-65E8-41FA-95E9-C22776B8ABAA}" dt="2020-10-29T17:59:53.323" v="3047" actId="478"/>
          <ac:spMkLst>
            <pc:docMk/>
            <pc:sldMk cId="3874002449" sldId="379"/>
            <ac:spMk id="43" creationId="{897F6C7D-4E13-401A-A382-842756280D34}"/>
          </ac:spMkLst>
        </pc:spChg>
        <pc:spChg chg="del mod">
          <ac:chgData name="Beth" userId="bd08b5aa-02b2-43fc-b15c-eeea7517ad71" providerId="ADAL" clId="{A54DE060-65E8-41FA-95E9-C22776B8ABAA}" dt="2020-10-29T17:59:53.323" v="3047" actId="478"/>
          <ac:spMkLst>
            <pc:docMk/>
            <pc:sldMk cId="3874002449" sldId="379"/>
            <ac:spMk id="45" creationId="{9B15560B-6DEC-46F8-A40B-B46017499999}"/>
          </ac:spMkLst>
        </pc:spChg>
        <pc:spChg chg="del mod">
          <ac:chgData name="Beth" userId="bd08b5aa-02b2-43fc-b15c-eeea7517ad71" providerId="ADAL" clId="{A54DE060-65E8-41FA-95E9-C22776B8ABAA}" dt="2020-10-29T17:59:53.323" v="3047" actId="478"/>
          <ac:spMkLst>
            <pc:docMk/>
            <pc:sldMk cId="3874002449" sldId="379"/>
            <ac:spMk id="47" creationId="{7E740833-2D49-42DE-B7AA-73F5918B629A}"/>
          </ac:spMkLst>
        </pc:spChg>
        <pc:spChg chg="mod">
          <ac:chgData name="Beth" userId="bd08b5aa-02b2-43fc-b15c-eeea7517ad71" providerId="ADAL" clId="{A54DE060-65E8-41FA-95E9-C22776B8ABAA}" dt="2020-10-29T18:48:07.572" v="3145" actId="207"/>
          <ac:spMkLst>
            <pc:docMk/>
            <pc:sldMk cId="3874002449" sldId="379"/>
            <ac:spMk id="49" creationId="{C283E119-41F3-431F-B065-F410CEA17E65}"/>
          </ac:spMkLst>
        </pc:spChg>
        <pc:spChg chg="mod">
          <ac:chgData name="Beth" userId="bd08b5aa-02b2-43fc-b15c-eeea7517ad71" providerId="ADAL" clId="{A54DE060-65E8-41FA-95E9-C22776B8ABAA}" dt="2020-10-29T18:01:27.894" v="3071" actId="1076"/>
          <ac:spMkLst>
            <pc:docMk/>
            <pc:sldMk cId="3874002449" sldId="379"/>
            <ac:spMk id="51" creationId="{A4DE73EE-8695-45D9-9DC8-B92C71662D4D}"/>
          </ac:spMkLst>
        </pc:spChg>
        <pc:grpChg chg="del">
          <ac:chgData name="Beth" userId="bd08b5aa-02b2-43fc-b15c-eeea7517ad71" providerId="ADAL" clId="{A54DE060-65E8-41FA-95E9-C22776B8ABAA}" dt="2020-10-29T17:59:54.696" v="3048" actId="478"/>
          <ac:grpSpMkLst>
            <pc:docMk/>
            <pc:sldMk cId="3874002449" sldId="379"/>
            <ac:grpSpMk id="52" creationId="{B8467A2F-250F-4D9F-B5A4-953DA61849E0}"/>
          </ac:grpSpMkLst>
        </pc:grpChg>
      </pc:sldChg>
      <pc:sldChg chg="addSp delSp modSp add del mod ord modClrScheme chgLayout">
        <pc:chgData name="Beth" userId="bd08b5aa-02b2-43fc-b15c-eeea7517ad71" providerId="ADAL" clId="{A54DE060-65E8-41FA-95E9-C22776B8ABAA}" dt="2020-10-30T22:12:43.046" v="6790" actId="6549"/>
        <pc:sldMkLst>
          <pc:docMk/>
          <pc:sldMk cId="4108833953" sldId="1651"/>
        </pc:sldMkLst>
        <pc:spChg chg="mod ord">
          <ac:chgData name="Beth" userId="bd08b5aa-02b2-43fc-b15c-eeea7517ad71" providerId="ADAL" clId="{A54DE060-65E8-41FA-95E9-C22776B8ABAA}" dt="2020-10-28T17:03:01.234" v="1458" actId="700"/>
          <ac:spMkLst>
            <pc:docMk/>
            <pc:sldMk cId="4108833953" sldId="1651"/>
            <ac:spMk id="2" creationId="{C8F2705D-A411-4EF0-A5BE-46CE2AD87092}"/>
          </ac:spMkLst>
        </pc:spChg>
        <pc:spChg chg="mod ord">
          <ac:chgData name="Beth" userId="bd08b5aa-02b2-43fc-b15c-eeea7517ad71" providerId="ADAL" clId="{A54DE060-65E8-41FA-95E9-C22776B8ABAA}" dt="2020-10-30T22:12:43.046" v="6790" actId="6549"/>
          <ac:spMkLst>
            <pc:docMk/>
            <pc:sldMk cId="4108833953" sldId="1651"/>
            <ac:spMk id="3" creationId="{5B7D50C7-0A02-4282-8F11-39622E7F512A}"/>
          </ac:spMkLst>
        </pc:spChg>
        <pc:picChg chg="add del mod">
          <ac:chgData name="Beth" userId="bd08b5aa-02b2-43fc-b15c-eeea7517ad71" providerId="ADAL" clId="{A54DE060-65E8-41FA-95E9-C22776B8ABAA}" dt="2020-10-30T22:12:40.898" v="6789" actId="478"/>
          <ac:picMkLst>
            <pc:docMk/>
            <pc:sldMk cId="4108833953" sldId="1651"/>
            <ac:picMk id="5" creationId="{A2E3BC5B-CEAC-4F40-9F01-43F774FE7019}"/>
          </ac:picMkLst>
        </pc:picChg>
      </pc:sldChg>
      <pc:sldChg chg="add del mod modShow">
        <pc:chgData name="Beth" userId="bd08b5aa-02b2-43fc-b15c-eeea7517ad71" providerId="ADAL" clId="{A54DE060-65E8-41FA-95E9-C22776B8ABAA}" dt="2020-10-30T22:52:43.527" v="7093" actId="47"/>
        <pc:sldMkLst>
          <pc:docMk/>
          <pc:sldMk cId="3914408785" sldId="2076136921"/>
        </pc:sldMkLst>
      </pc:sldChg>
      <pc:sldChg chg="addSp delSp modSp add mod modTransition modClrScheme modAnim chgLayout modNotesTx">
        <pc:chgData name="Beth" userId="bd08b5aa-02b2-43fc-b15c-eeea7517ad71" providerId="ADAL" clId="{A54DE060-65E8-41FA-95E9-C22776B8ABAA}" dt="2020-10-30T22:57:16.778" v="7109" actId="1076"/>
        <pc:sldMkLst>
          <pc:docMk/>
          <pc:sldMk cId="333888718" sldId="2076136922"/>
        </pc:sldMkLst>
        <pc:spChg chg="del mod">
          <ac:chgData name="Beth" userId="bd08b5aa-02b2-43fc-b15c-eeea7517ad71" providerId="ADAL" clId="{A54DE060-65E8-41FA-95E9-C22776B8ABAA}" dt="2020-10-28T16:09:48.572" v="582"/>
          <ac:spMkLst>
            <pc:docMk/>
            <pc:sldMk cId="333888718" sldId="2076136922"/>
            <ac:spMk id="2" creationId="{DB42DEF8-773D-4E3F-B482-1107DBEB9AF4}"/>
          </ac:spMkLst>
        </pc:spChg>
        <pc:spChg chg="add mod ord">
          <ac:chgData name="Beth" userId="bd08b5aa-02b2-43fc-b15c-eeea7517ad71" providerId="ADAL" clId="{A54DE060-65E8-41FA-95E9-C22776B8ABAA}" dt="2020-10-30T00:57:26.997" v="4933" actId="1076"/>
          <ac:spMkLst>
            <pc:docMk/>
            <pc:sldMk cId="333888718" sldId="2076136922"/>
            <ac:spMk id="3" creationId="{5C841467-4263-4B2E-AEAB-C1D8335EC2A6}"/>
          </ac:spMkLst>
        </pc:spChg>
        <pc:spChg chg="mod">
          <ac:chgData name="Beth" userId="bd08b5aa-02b2-43fc-b15c-eeea7517ad71" providerId="ADAL" clId="{A54DE060-65E8-41FA-95E9-C22776B8ABAA}" dt="2020-10-29T23:00:15.282" v="3290" actId="1076"/>
          <ac:spMkLst>
            <pc:docMk/>
            <pc:sldMk cId="333888718" sldId="2076136922"/>
            <ac:spMk id="5" creationId="{1CA387C0-F0C9-4675-9CD4-A398BCA3A308}"/>
          </ac:spMkLst>
        </pc:spChg>
        <pc:spChg chg="add del mod">
          <ac:chgData name="Beth" userId="bd08b5aa-02b2-43fc-b15c-eeea7517ad71" providerId="ADAL" clId="{A54DE060-65E8-41FA-95E9-C22776B8ABAA}" dt="2020-10-29T22:59:59.796" v="3289" actId="478"/>
          <ac:spMkLst>
            <pc:docMk/>
            <pc:sldMk cId="333888718" sldId="2076136922"/>
            <ac:spMk id="11" creationId="{177C81CE-611B-4372-B6D8-F43458FCE201}"/>
          </ac:spMkLst>
        </pc:spChg>
        <pc:spChg chg="add del mod">
          <ac:chgData name="Beth" userId="bd08b5aa-02b2-43fc-b15c-eeea7517ad71" providerId="ADAL" clId="{A54DE060-65E8-41FA-95E9-C22776B8ABAA}" dt="2020-10-29T16:58:45.583" v="1828" actId="22"/>
          <ac:spMkLst>
            <pc:docMk/>
            <pc:sldMk cId="333888718" sldId="2076136922"/>
            <ac:spMk id="17" creationId="{5B63029C-DD60-4CA9-94DF-4C85202DB3D4}"/>
          </ac:spMkLst>
        </pc:spChg>
        <pc:grpChg chg="del topLvl">
          <ac:chgData name="Beth" userId="bd08b5aa-02b2-43fc-b15c-eeea7517ad71" providerId="ADAL" clId="{A54DE060-65E8-41FA-95E9-C22776B8ABAA}" dt="2020-10-29T16:55:56.340" v="1764" actId="165"/>
          <ac:grpSpMkLst>
            <pc:docMk/>
            <pc:sldMk cId="333888718" sldId="2076136922"/>
            <ac:grpSpMk id="6" creationId="{761AED23-7372-4F78-BCC5-A896062EFC06}"/>
          </ac:grpSpMkLst>
        </pc:grpChg>
        <pc:grpChg chg="del mod topLvl">
          <ac:chgData name="Beth" userId="bd08b5aa-02b2-43fc-b15c-eeea7517ad71" providerId="ADAL" clId="{A54DE060-65E8-41FA-95E9-C22776B8ABAA}" dt="2020-10-29T16:56:01.376" v="1765" actId="165"/>
          <ac:grpSpMkLst>
            <pc:docMk/>
            <pc:sldMk cId="333888718" sldId="2076136922"/>
            <ac:grpSpMk id="8" creationId="{E6DA6273-4983-4879-BD1F-D48B286EC534}"/>
          </ac:grpSpMkLst>
        </pc:grpChg>
        <pc:grpChg chg="del mod">
          <ac:chgData name="Beth" userId="bd08b5aa-02b2-43fc-b15c-eeea7517ad71" providerId="ADAL" clId="{A54DE060-65E8-41FA-95E9-C22776B8ABAA}" dt="2020-10-29T16:55:51.116" v="1763" actId="478"/>
          <ac:grpSpMkLst>
            <pc:docMk/>
            <pc:sldMk cId="333888718" sldId="2076136922"/>
            <ac:grpSpMk id="10" creationId="{09FC2B9B-1BB3-4DB8-801F-1DED2318798F}"/>
          </ac:grpSpMkLst>
        </pc:grpChg>
        <pc:grpChg chg="add mod">
          <ac:chgData name="Beth" userId="bd08b5aa-02b2-43fc-b15c-eeea7517ad71" providerId="ADAL" clId="{A54DE060-65E8-41FA-95E9-C22776B8ABAA}" dt="2020-10-30T22:57:10.889" v="7108" actId="1076"/>
          <ac:grpSpMkLst>
            <pc:docMk/>
            <pc:sldMk cId="333888718" sldId="2076136922"/>
            <ac:grpSpMk id="19" creationId="{64101539-145F-4670-8C1B-DF7E57C1EA6C}"/>
          </ac:grpSpMkLst>
        </pc:grpChg>
        <pc:picChg chg="mod topLvl">
          <ac:chgData name="Beth" userId="bd08b5aa-02b2-43fc-b15c-eeea7517ad71" providerId="ADAL" clId="{A54DE060-65E8-41FA-95E9-C22776B8ABAA}" dt="2020-10-30T22:56:39.364" v="7101" actId="465"/>
          <ac:picMkLst>
            <pc:docMk/>
            <pc:sldMk cId="333888718" sldId="2076136922"/>
            <ac:picMk id="4" creationId="{982BC2E4-644C-4B6A-8293-4D9C306FD0AB}"/>
          </ac:picMkLst>
        </pc:picChg>
        <pc:picChg chg="del mod topLvl">
          <ac:chgData name="Beth" userId="bd08b5aa-02b2-43fc-b15c-eeea7517ad71" providerId="ADAL" clId="{A54DE060-65E8-41FA-95E9-C22776B8ABAA}" dt="2020-10-29T16:55:51.116" v="1763" actId="478"/>
          <ac:picMkLst>
            <pc:docMk/>
            <pc:sldMk cId="333888718" sldId="2076136922"/>
            <ac:picMk id="7" creationId="{9713E267-F552-4CEB-82A8-E10807E578C7}"/>
          </ac:picMkLst>
        </pc:picChg>
        <pc:picChg chg="mod topLvl">
          <ac:chgData name="Beth" userId="bd08b5aa-02b2-43fc-b15c-eeea7517ad71" providerId="ADAL" clId="{A54DE060-65E8-41FA-95E9-C22776B8ABAA}" dt="2020-10-30T22:55:26.038" v="7094" actId="552"/>
          <ac:picMkLst>
            <pc:docMk/>
            <pc:sldMk cId="333888718" sldId="2076136922"/>
            <ac:picMk id="9" creationId="{FD3DA751-564F-4846-9EDB-8C006833B16A}"/>
          </ac:picMkLst>
        </pc:picChg>
        <pc:picChg chg="add mod">
          <ac:chgData name="Beth" userId="bd08b5aa-02b2-43fc-b15c-eeea7517ad71" providerId="ADAL" clId="{A54DE060-65E8-41FA-95E9-C22776B8ABAA}" dt="2020-10-30T22:56:40.587" v="7104" actId="1076"/>
          <ac:picMkLst>
            <pc:docMk/>
            <pc:sldMk cId="333888718" sldId="2076136922"/>
            <ac:picMk id="12" creationId="{5638ED89-6F8A-4DE7-9CAB-B4F7C10431AA}"/>
          </ac:picMkLst>
        </pc:picChg>
        <pc:picChg chg="add del mod">
          <ac:chgData name="Beth" userId="bd08b5aa-02b2-43fc-b15c-eeea7517ad71" providerId="ADAL" clId="{A54DE060-65E8-41FA-95E9-C22776B8ABAA}" dt="2020-10-29T22:57:21.830" v="3215" actId="478"/>
          <ac:picMkLst>
            <pc:docMk/>
            <pc:sldMk cId="333888718" sldId="2076136922"/>
            <ac:picMk id="15" creationId="{E17390FD-7895-4AD7-B4F4-30D7ABABB90A}"/>
          </ac:picMkLst>
        </pc:picChg>
        <pc:picChg chg="add mod">
          <ac:chgData name="Beth" userId="bd08b5aa-02b2-43fc-b15c-eeea7517ad71" providerId="ADAL" clId="{A54DE060-65E8-41FA-95E9-C22776B8ABAA}" dt="2020-10-30T22:56:40.003" v="7103" actId="1076"/>
          <ac:picMkLst>
            <pc:docMk/>
            <pc:sldMk cId="333888718" sldId="2076136922"/>
            <ac:picMk id="18" creationId="{342E51E7-B0B5-4CE7-9B0E-EC50395296C6}"/>
          </ac:picMkLst>
        </pc:picChg>
        <pc:picChg chg="mod topLvl">
          <ac:chgData name="Beth" userId="bd08b5aa-02b2-43fc-b15c-eeea7517ad71" providerId="ADAL" clId="{A54DE060-65E8-41FA-95E9-C22776B8ABAA}" dt="2020-10-30T22:56:39.364" v="7101" actId="465"/>
          <ac:picMkLst>
            <pc:docMk/>
            <pc:sldMk cId="333888718" sldId="2076136922"/>
            <ac:picMk id="23" creationId="{035E77C0-7D8E-42FD-AB54-89AE4D0EAE9A}"/>
          </ac:picMkLst>
        </pc:picChg>
        <pc:picChg chg="mod topLvl">
          <ac:chgData name="Beth" userId="bd08b5aa-02b2-43fc-b15c-eeea7517ad71" providerId="ADAL" clId="{A54DE060-65E8-41FA-95E9-C22776B8ABAA}" dt="2020-10-30T22:56:40.003" v="7103" actId="1076"/>
          <ac:picMkLst>
            <pc:docMk/>
            <pc:sldMk cId="333888718" sldId="2076136922"/>
            <ac:picMk id="25" creationId="{DCE67F6C-4871-4B73-BB35-91535084B2C0}"/>
          </ac:picMkLst>
        </pc:picChg>
        <pc:picChg chg="mod topLvl">
          <ac:chgData name="Beth" userId="bd08b5aa-02b2-43fc-b15c-eeea7517ad71" providerId="ADAL" clId="{A54DE060-65E8-41FA-95E9-C22776B8ABAA}" dt="2020-10-30T22:57:16.778" v="7109" actId="1076"/>
          <ac:picMkLst>
            <pc:docMk/>
            <pc:sldMk cId="333888718" sldId="2076136922"/>
            <ac:picMk id="32" creationId="{76C9C57D-D2AD-411A-89CE-0A30EBC990E2}"/>
          </ac:picMkLst>
        </pc:picChg>
      </pc:sldChg>
      <pc:sldChg chg="addSp delSp modSp add del mod setBg modClrScheme chgLayout">
        <pc:chgData name="Beth" userId="bd08b5aa-02b2-43fc-b15c-eeea7517ad71" providerId="ADAL" clId="{A54DE060-65E8-41FA-95E9-C22776B8ABAA}" dt="2020-10-30T21:45:09.414" v="6758" actId="478"/>
        <pc:sldMkLst>
          <pc:docMk/>
          <pc:sldMk cId="2499894766" sldId="2076137261"/>
        </pc:sldMkLst>
        <pc:spChg chg="add del mod">
          <ac:chgData name="Beth" userId="bd08b5aa-02b2-43fc-b15c-eeea7517ad71" providerId="ADAL" clId="{A54DE060-65E8-41FA-95E9-C22776B8ABAA}" dt="2020-10-30T21:45:09.414" v="6758" actId="478"/>
          <ac:spMkLst>
            <pc:docMk/>
            <pc:sldMk cId="2499894766" sldId="2076137261"/>
            <ac:spMk id="2" creationId="{86E3E2CC-47F0-4722-BC4E-BB4BAAA20BF4}"/>
          </ac:spMkLst>
        </pc:spChg>
        <pc:spChg chg="mod ord">
          <ac:chgData name="Beth" userId="bd08b5aa-02b2-43fc-b15c-eeea7517ad71" providerId="ADAL" clId="{A54DE060-65E8-41FA-95E9-C22776B8ABAA}" dt="2020-10-28T16:25:40.390" v="1168" actId="20577"/>
          <ac:spMkLst>
            <pc:docMk/>
            <pc:sldMk cId="2499894766" sldId="2076137261"/>
            <ac:spMk id="11" creationId="{13B46CF0-815A-415E-B932-A30BAF381D89}"/>
          </ac:spMkLst>
        </pc:spChg>
        <pc:spChg chg="del">
          <ac:chgData name="Beth" userId="bd08b5aa-02b2-43fc-b15c-eeea7517ad71" providerId="ADAL" clId="{A54DE060-65E8-41FA-95E9-C22776B8ABAA}" dt="2020-10-28T16:01:57.959" v="469" actId="478"/>
          <ac:spMkLst>
            <pc:docMk/>
            <pc:sldMk cId="2499894766" sldId="2076137261"/>
            <ac:spMk id="17" creationId="{9857DAFF-CE45-439C-8E07-E0C5F3B77EAD}"/>
          </ac:spMkLst>
        </pc:spChg>
        <pc:spChg chg="mod ord">
          <ac:chgData name="Beth" userId="bd08b5aa-02b2-43fc-b15c-eeea7517ad71" providerId="ADAL" clId="{A54DE060-65E8-41FA-95E9-C22776B8ABAA}" dt="2020-10-28T16:25:30.829" v="1164" actId="2711"/>
          <ac:spMkLst>
            <pc:docMk/>
            <pc:sldMk cId="2499894766" sldId="2076137261"/>
            <ac:spMk id="33" creationId="{82AA190C-23F7-42EB-A377-9D58CA2D07D7}"/>
          </ac:spMkLst>
        </pc:spChg>
        <pc:graphicFrameChg chg="del">
          <ac:chgData name="Beth" userId="bd08b5aa-02b2-43fc-b15c-eeea7517ad71" providerId="ADAL" clId="{A54DE060-65E8-41FA-95E9-C22776B8ABAA}" dt="2020-10-28T16:01:52.542" v="467" actId="478"/>
          <ac:graphicFrameMkLst>
            <pc:docMk/>
            <pc:sldMk cId="2499894766" sldId="2076137261"/>
            <ac:graphicFrameMk id="2" creationId="{5824C207-F4F9-4E02-97D8-2ECD85CF471E}"/>
          </ac:graphicFrameMkLst>
        </pc:graphicFrameChg>
        <pc:graphicFrameChg chg="del">
          <ac:chgData name="Beth" userId="bd08b5aa-02b2-43fc-b15c-eeea7517ad71" providerId="ADAL" clId="{A54DE060-65E8-41FA-95E9-C22776B8ABAA}" dt="2020-10-28T16:01:55.047" v="468" actId="478"/>
          <ac:graphicFrameMkLst>
            <pc:docMk/>
            <pc:sldMk cId="2499894766" sldId="2076137261"/>
            <ac:graphicFrameMk id="3" creationId="{A2F3AC12-F2F5-4EA2-BDD9-48813C6FF27D}"/>
          </ac:graphicFrameMkLst>
        </pc:graphicFrameChg>
      </pc:sldChg>
      <pc:sldChg chg="addSp delSp modSp new mod modClrScheme chgLayout modNotesTx">
        <pc:chgData name="Beth" userId="bd08b5aa-02b2-43fc-b15c-eeea7517ad71" providerId="ADAL" clId="{A54DE060-65E8-41FA-95E9-C22776B8ABAA}" dt="2020-10-30T23:27:45.493" v="7690" actId="6549"/>
        <pc:sldMkLst>
          <pc:docMk/>
          <pc:sldMk cId="3727675087" sldId="2076137262"/>
        </pc:sldMkLst>
        <pc:spChg chg="mod ord">
          <ac:chgData name="Beth" userId="bd08b5aa-02b2-43fc-b15c-eeea7517ad71" providerId="ADAL" clId="{A54DE060-65E8-41FA-95E9-C22776B8ABAA}" dt="2020-10-30T00:56:41.424" v="4927" actId="20577"/>
          <ac:spMkLst>
            <pc:docMk/>
            <pc:sldMk cId="3727675087" sldId="2076137262"/>
            <ac:spMk id="2" creationId="{E23460E1-FA5D-495B-B38C-9729F8BC3CA7}"/>
          </ac:spMkLst>
        </pc:spChg>
        <pc:spChg chg="add mod ord">
          <ac:chgData name="Beth" userId="bd08b5aa-02b2-43fc-b15c-eeea7517ad71" providerId="ADAL" clId="{A54DE060-65E8-41FA-95E9-C22776B8ABAA}" dt="2020-10-30T00:49:28.656" v="4632" actId="20577"/>
          <ac:spMkLst>
            <pc:docMk/>
            <pc:sldMk cId="3727675087" sldId="2076137262"/>
            <ac:spMk id="3" creationId="{1538838F-A9BD-499B-ACEB-3FBFEBD6F2FF}"/>
          </ac:spMkLst>
        </pc:spChg>
        <pc:picChg chg="add del mod">
          <ac:chgData name="Beth" userId="bd08b5aa-02b2-43fc-b15c-eeea7517ad71" providerId="ADAL" clId="{A54DE060-65E8-41FA-95E9-C22776B8ABAA}" dt="2020-10-30T22:07:12.593" v="6771" actId="21"/>
          <ac:picMkLst>
            <pc:docMk/>
            <pc:sldMk cId="3727675087" sldId="2076137262"/>
            <ac:picMk id="5" creationId="{7EBBE12F-BE95-4515-88B6-440941B818C3}"/>
          </ac:picMkLst>
        </pc:picChg>
      </pc:sldChg>
      <pc:sldChg chg="addSp modSp new del mod modClrScheme chgLayout">
        <pc:chgData name="Beth" userId="bd08b5aa-02b2-43fc-b15c-eeea7517ad71" providerId="ADAL" clId="{A54DE060-65E8-41FA-95E9-C22776B8ABAA}" dt="2020-10-28T16:03:30.254" v="477" actId="47"/>
        <pc:sldMkLst>
          <pc:docMk/>
          <pc:sldMk cId="165263880" sldId="2076137263"/>
        </pc:sldMkLst>
        <pc:spChg chg="add mod">
          <ac:chgData name="Beth" userId="bd08b5aa-02b2-43fc-b15c-eeea7517ad71" providerId="ADAL" clId="{A54DE060-65E8-41FA-95E9-C22776B8ABAA}" dt="2020-10-28T16:03:27.419" v="476" actId="700"/>
          <ac:spMkLst>
            <pc:docMk/>
            <pc:sldMk cId="165263880" sldId="2076137263"/>
            <ac:spMk id="2" creationId="{F39B0081-E3A5-42CF-BE0F-8840BF588993}"/>
          </ac:spMkLst>
        </pc:spChg>
        <pc:spChg chg="add mod">
          <ac:chgData name="Beth" userId="bd08b5aa-02b2-43fc-b15c-eeea7517ad71" providerId="ADAL" clId="{A54DE060-65E8-41FA-95E9-C22776B8ABAA}" dt="2020-10-28T16:03:27.419" v="476" actId="700"/>
          <ac:spMkLst>
            <pc:docMk/>
            <pc:sldMk cId="165263880" sldId="2076137263"/>
            <ac:spMk id="3" creationId="{74B6BE7B-21D3-431C-AF52-5255B965B3C7}"/>
          </ac:spMkLst>
        </pc:spChg>
      </pc:sldChg>
      <pc:sldChg chg="modSp add del mod setBg modClrScheme chgLayout">
        <pc:chgData name="Beth" userId="bd08b5aa-02b2-43fc-b15c-eeea7517ad71" providerId="ADAL" clId="{A54DE060-65E8-41FA-95E9-C22776B8ABAA}" dt="2020-10-28T16:25:56.645" v="1169" actId="47"/>
        <pc:sldMkLst>
          <pc:docMk/>
          <pc:sldMk cId="970514001" sldId="2076137263"/>
        </pc:sldMkLst>
        <pc:spChg chg="mod ord">
          <ac:chgData name="Beth" userId="bd08b5aa-02b2-43fc-b15c-eeea7517ad71" providerId="ADAL" clId="{A54DE060-65E8-41FA-95E9-C22776B8ABAA}" dt="2020-10-28T16:06:01.120" v="486" actId="6549"/>
          <ac:spMkLst>
            <pc:docMk/>
            <pc:sldMk cId="970514001" sldId="2076137263"/>
            <ac:spMk id="11" creationId="{13B46CF0-815A-415E-B932-A30BAF381D89}"/>
          </ac:spMkLst>
        </pc:spChg>
        <pc:spChg chg="mod ord">
          <ac:chgData name="Beth" userId="bd08b5aa-02b2-43fc-b15c-eeea7517ad71" providerId="ADAL" clId="{A54DE060-65E8-41FA-95E9-C22776B8ABAA}" dt="2020-10-28T16:04:43.862" v="481" actId="700"/>
          <ac:spMkLst>
            <pc:docMk/>
            <pc:sldMk cId="970514001" sldId="2076137263"/>
            <ac:spMk id="33" creationId="{82AA190C-23F7-42EB-A377-9D58CA2D07D7}"/>
          </ac:spMkLst>
        </pc:spChg>
      </pc:sldChg>
      <pc:sldChg chg="addSp delSp modSp add mod ord modShow modNotesTx">
        <pc:chgData name="Beth" userId="bd08b5aa-02b2-43fc-b15c-eeea7517ad71" providerId="ADAL" clId="{A54DE060-65E8-41FA-95E9-C22776B8ABAA}" dt="2020-10-30T23:54:11.186" v="7704" actId="20577"/>
        <pc:sldMkLst>
          <pc:docMk/>
          <pc:sldMk cId="2830242648" sldId="2076137264"/>
        </pc:sldMkLst>
        <pc:spChg chg="add del mod">
          <ac:chgData name="Beth" userId="bd08b5aa-02b2-43fc-b15c-eeea7517ad71" providerId="ADAL" clId="{A54DE060-65E8-41FA-95E9-C22776B8ABAA}" dt="2020-10-30T23:15:55.931" v="7614" actId="478"/>
          <ac:spMkLst>
            <pc:docMk/>
            <pc:sldMk cId="2830242648" sldId="2076137264"/>
            <ac:spMk id="2" creationId="{37225F0F-8A2C-497F-8318-ECFB4E864005}"/>
          </ac:spMkLst>
        </pc:spChg>
        <pc:spChg chg="add del mod">
          <ac:chgData name="Beth" userId="bd08b5aa-02b2-43fc-b15c-eeea7517ad71" providerId="ADAL" clId="{A54DE060-65E8-41FA-95E9-C22776B8ABAA}" dt="2020-10-30T23:09:55.627" v="7320" actId="478"/>
          <ac:spMkLst>
            <pc:docMk/>
            <pc:sldMk cId="2830242648" sldId="2076137264"/>
            <ac:spMk id="6" creationId="{A82412A1-D705-4AB0-B51C-4385FB054453}"/>
          </ac:spMkLst>
        </pc:spChg>
        <pc:spChg chg="add del mod">
          <ac:chgData name="Beth" userId="bd08b5aa-02b2-43fc-b15c-eeea7517ad71" providerId="ADAL" clId="{A54DE060-65E8-41FA-95E9-C22776B8ABAA}" dt="2020-10-30T23:10:50.573" v="7329" actId="478"/>
          <ac:spMkLst>
            <pc:docMk/>
            <pc:sldMk cId="2830242648" sldId="2076137264"/>
            <ac:spMk id="9" creationId="{F04C3162-C903-49BE-9EDC-2DC33E0BC53C}"/>
          </ac:spMkLst>
        </pc:spChg>
        <pc:spChg chg="add mod">
          <ac:chgData name="Beth" userId="bd08b5aa-02b2-43fc-b15c-eeea7517ad71" providerId="ADAL" clId="{A54DE060-65E8-41FA-95E9-C22776B8ABAA}" dt="2020-10-30T23:18:10.483" v="7658" actId="164"/>
          <ac:spMkLst>
            <pc:docMk/>
            <pc:sldMk cId="2830242648" sldId="2076137264"/>
            <ac:spMk id="10" creationId="{922C1A82-B4F9-450E-AE4D-D46AC32E7E6D}"/>
          </ac:spMkLst>
        </pc:spChg>
        <pc:spChg chg="del mod">
          <ac:chgData name="Beth" userId="bd08b5aa-02b2-43fc-b15c-eeea7517ad71" providerId="ADAL" clId="{A54DE060-65E8-41FA-95E9-C22776B8ABAA}" dt="2020-10-30T23:10:48.945" v="7328" actId="478"/>
          <ac:spMkLst>
            <pc:docMk/>
            <pc:sldMk cId="2830242648" sldId="2076137264"/>
            <ac:spMk id="11" creationId="{13B46CF0-815A-415E-B932-A30BAF381D89}"/>
          </ac:spMkLst>
        </pc:spChg>
        <pc:spChg chg="add mod">
          <ac:chgData name="Beth" userId="bd08b5aa-02b2-43fc-b15c-eeea7517ad71" providerId="ADAL" clId="{A54DE060-65E8-41FA-95E9-C22776B8ABAA}" dt="2020-10-30T23:18:10.483" v="7658" actId="164"/>
          <ac:spMkLst>
            <pc:docMk/>
            <pc:sldMk cId="2830242648" sldId="2076137264"/>
            <ac:spMk id="12" creationId="{79D6F4AE-387D-45C5-AB54-2B962795672A}"/>
          </ac:spMkLst>
        </pc:spChg>
        <pc:spChg chg="add mod">
          <ac:chgData name="Beth" userId="bd08b5aa-02b2-43fc-b15c-eeea7517ad71" providerId="ADAL" clId="{A54DE060-65E8-41FA-95E9-C22776B8ABAA}" dt="2020-10-30T23:23:38.403" v="7674" actId="408"/>
          <ac:spMkLst>
            <pc:docMk/>
            <pc:sldMk cId="2830242648" sldId="2076137264"/>
            <ac:spMk id="15" creationId="{E54A5B87-A3FE-4C9F-BFDB-90B18AE0DF12}"/>
          </ac:spMkLst>
        </pc:spChg>
        <pc:spChg chg="add mod">
          <ac:chgData name="Beth" userId="bd08b5aa-02b2-43fc-b15c-eeea7517ad71" providerId="ADAL" clId="{A54DE060-65E8-41FA-95E9-C22776B8ABAA}" dt="2020-10-30T23:54:11.186" v="7704" actId="20577"/>
          <ac:spMkLst>
            <pc:docMk/>
            <pc:sldMk cId="2830242648" sldId="2076137264"/>
            <ac:spMk id="17" creationId="{C493CC34-56A4-4CB2-80EC-EEE3228034DC}"/>
          </ac:spMkLst>
        </pc:spChg>
        <pc:spChg chg="del mod">
          <ac:chgData name="Beth" userId="bd08b5aa-02b2-43fc-b15c-eeea7517ad71" providerId="ADAL" clId="{A54DE060-65E8-41FA-95E9-C22776B8ABAA}" dt="2020-10-30T23:09:53.672" v="7319" actId="478"/>
          <ac:spMkLst>
            <pc:docMk/>
            <pc:sldMk cId="2830242648" sldId="2076137264"/>
            <ac:spMk id="33" creationId="{82AA190C-23F7-42EB-A377-9D58CA2D07D7}"/>
          </ac:spMkLst>
        </pc:spChg>
        <pc:grpChg chg="add mod">
          <ac:chgData name="Beth" userId="bd08b5aa-02b2-43fc-b15c-eeea7517ad71" providerId="ADAL" clId="{A54DE060-65E8-41FA-95E9-C22776B8ABAA}" dt="2020-10-30T23:23:09.683" v="7667" actId="1076"/>
          <ac:grpSpMkLst>
            <pc:docMk/>
            <pc:sldMk cId="2830242648" sldId="2076137264"/>
            <ac:grpSpMk id="14" creationId="{26C61565-6C60-4AC5-81BE-D88DF5C55857}"/>
          </ac:grpSpMkLst>
        </pc:grpChg>
        <pc:picChg chg="add mod">
          <ac:chgData name="Beth" userId="bd08b5aa-02b2-43fc-b15c-eeea7517ad71" providerId="ADAL" clId="{A54DE060-65E8-41FA-95E9-C22776B8ABAA}" dt="2020-10-30T23:23:18.151" v="7670" actId="1076"/>
          <ac:picMkLst>
            <pc:docMk/>
            <pc:sldMk cId="2830242648" sldId="2076137264"/>
            <ac:picMk id="3" creationId="{CA757854-A5B7-456C-9BF9-81C4848D1F27}"/>
          </ac:picMkLst>
        </pc:picChg>
        <pc:picChg chg="add mod">
          <ac:chgData name="Beth" userId="bd08b5aa-02b2-43fc-b15c-eeea7517ad71" providerId="ADAL" clId="{A54DE060-65E8-41FA-95E9-C22776B8ABAA}" dt="2020-10-30T23:23:53.171" v="7677" actId="1076"/>
          <ac:picMkLst>
            <pc:docMk/>
            <pc:sldMk cId="2830242648" sldId="2076137264"/>
            <ac:picMk id="16" creationId="{2F8416AF-6EA4-4F25-8D5A-B30D2C5B33AF}"/>
          </ac:picMkLst>
        </pc:picChg>
      </pc:sldChg>
      <pc:sldChg chg="addSp modSp new del mod modClrScheme chgLayout">
        <pc:chgData name="Beth" userId="bd08b5aa-02b2-43fc-b15c-eeea7517ad71" providerId="ADAL" clId="{A54DE060-65E8-41FA-95E9-C22776B8ABAA}" dt="2020-10-29T17:10:54.578" v="2213" actId="47"/>
        <pc:sldMkLst>
          <pc:docMk/>
          <pc:sldMk cId="2893642053" sldId="2076137265"/>
        </pc:sldMkLst>
        <pc:spChg chg="add mod">
          <ac:chgData name="Beth" userId="bd08b5aa-02b2-43fc-b15c-eeea7517ad71" providerId="ADAL" clId="{A54DE060-65E8-41FA-95E9-C22776B8ABAA}" dt="2020-10-28T16:08:47.804" v="566" actId="20577"/>
          <ac:spMkLst>
            <pc:docMk/>
            <pc:sldMk cId="2893642053" sldId="2076137265"/>
            <ac:spMk id="2" creationId="{0361DBDD-0231-4729-9333-01FDE11ED7E4}"/>
          </ac:spMkLst>
        </pc:spChg>
        <pc:spChg chg="add mod">
          <ac:chgData name="Beth" userId="bd08b5aa-02b2-43fc-b15c-eeea7517ad71" providerId="ADAL" clId="{A54DE060-65E8-41FA-95E9-C22776B8ABAA}" dt="2020-10-28T16:08:44.787" v="557" actId="700"/>
          <ac:spMkLst>
            <pc:docMk/>
            <pc:sldMk cId="2893642053" sldId="2076137265"/>
            <ac:spMk id="3" creationId="{7DA472F1-A7D7-4DAA-BA26-BF2D4C4A9412}"/>
          </ac:spMkLst>
        </pc:spChg>
      </pc:sldChg>
      <pc:sldChg chg="modSp add mod">
        <pc:chgData name="Beth" userId="bd08b5aa-02b2-43fc-b15c-eeea7517ad71" providerId="ADAL" clId="{A54DE060-65E8-41FA-95E9-C22776B8ABAA}" dt="2020-10-28T16:15:20.091" v="645" actId="6549"/>
        <pc:sldMkLst>
          <pc:docMk/>
          <pc:sldMk cId="2149951389" sldId="2076137266"/>
        </pc:sldMkLst>
        <pc:spChg chg="mod">
          <ac:chgData name="Beth" userId="bd08b5aa-02b2-43fc-b15c-eeea7517ad71" providerId="ADAL" clId="{A54DE060-65E8-41FA-95E9-C22776B8ABAA}" dt="2020-10-28T16:15:20.091" v="645" actId="6549"/>
          <ac:spMkLst>
            <pc:docMk/>
            <pc:sldMk cId="2149951389" sldId="2076137266"/>
            <ac:spMk id="3" creationId="{C7FBA468-3EB7-2947-9916-1F08AD82F950}"/>
          </ac:spMkLst>
        </pc:spChg>
      </pc:sldChg>
      <pc:sldChg chg="modSp add mod ord">
        <pc:chgData name="Beth" userId="bd08b5aa-02b2-43fc-b15c-eeea7517ad71" providerId="ADAL" clId="{A54DE060-65E8-41FA-95E9-C22776B8ABAA}" dt="2020-10-30T19:52:17.502" v="5118" actId="6549"/>
        <pc:sldMkLst>
          <pc:docMk/>
          <pc:sldMk cId="1722549343" sldId="2076137267"/>
        </pc:sldMkLst>
        <pc:spChg chg="mod">
          <ac:chgData name="Beth" userId="bd08b5aa-02b2-43fc-b15c-eeea7517ad71" providerId="ADAL" clId="{A54DE060-65E8-41FA-95E9-C22776B8ABAA}" dt="2020-10-30T01:00:26.658" v="5041" actId="404"/>
          <ac:spMkLst>
            <pc:docMk/>
            <pc:sldMk cId="1722549343" sldId="2076137267"/>
            <ac:spMk id="4" creationId="{CADD991E-767D-FE4B-82AD-96DD0E4D1BDA}"/>
          </ac:spMkLst>
        </pc:spChg>
        <pc:spChg chg="mod">
          <ac:chgData name="Beth" userId="bd08b5aa-02b2-43fc-b15c-eeea7517ad71" providerId="ADAL" clId="{A54DE060-65E8-41FA-95E9-C22776B8ABAA}" dt="2020-10-30T19:52:17.502" v="5118" actId="6549"/>
          <ac:spMkLst>
            <pc:docMk/>
            <pc:sldMk cId="1722549343" sldId="2076137267"/>
            <ac:spMk id="5" creationId="{187A8007-73D4-B541-917C-A5A47C426617}"/>
          </ac:spMkLst>
        </pc:spChg>
      </pc:sldChg>
      <pc:sldChg chg="add del">
        <pc:chgData name="Beth" userId="bd08b5aa-02b2-43fc-b15c-eeea7517ad71" providerId="ADAL" clId="{A54DE060-65E8-41FA-95E9-C22776B8ABAA}" dt="2020-10-28T16:17:48.672" v="794" actId="47"/>
        <pc:sldMkLst>
          <pc:docMk/>
          <pc:sldMk cId="1754125973" sldId="2076137267"/>
        </pc:sldMkLst>
      </pc:sldChg>
      <pc:sldChg chg="add del">
        <pc:chgData name="Beth" userId="bd08b5aa-02b2-43fc-b15c-eeea7517ad71" providerId="ADAL" clId="{A54DE060-65E8-41FA-95E9-C22776B8ABAA}" dt="2020-10-28T16:17:59.816" v="796"/>
        <pc:sldMkLst>
          <pc:docMk/>
          <pc:sldMk cId="3990710686" sldId="2076137267"/>
        </pc:sldMkLst>
      </pc:sldChg>
      <pc:sldChg chg="addSp delSp modSp add mod modClrScheme chgLayout">
        <pc:chgData name="Beth" userId="bd08b5aa-02b2-43fc-b15c-eeea7517ad71" providerId="ADAL" clId="{A54DE060-65E8-41FA-95E9-C22776B8ABAA}" dt="2020-10-30T23:07:39.991" v="7305" actId="6549"/>
        <pc:sldMkLst>
          <pc:docMk/>
          <pc:sldMk cId="1528755367" sldId="2076137268"/>
        </pc:sldMkLst>
        <pc:spChg chg="mod ord">
          <ac:chgData name="Beth" userId="bd08b5aa-02b2-43fc-b15c-eeea7517ad71" providerId="ADAL" clId="{A54DE060-65E8-41FA-95E9-C22776B8ABAA}" dt="2020-10-28T17:05:16.340" v="1565" actId="700"/>
          <ac:spMkLst>
            <pc:docMk/>
            <pc:sldMk cId="1528755367" sldId="2076137268"/>
            <ac:spMk id="2" creationId="{C8F2705D-A411-4EF0-A5BE-46CE2AD87092}"/>
          </ac:spMkLst>
        </pc:spChg>
        <pc:spChg chg="mod ord">
          <ac:chgData name="Beth" userId="bd08b5aa-02b2-43fc-b15c-eeea7517ad71" providerId="ADAL" clId="{A54DE060-65E8-41FA-95E9-C22776B8ABAA}" dt="2020-10-30T23:07:39.991" v="7305" actId="6549"/>
          <ac:spMkLst>
            <pc:docMk/>
            <pc:sldMk cId="1528755367" sldId="2076137268"/>
            <ac:spMk id="3" creationId="{5B7D50C7-0A02-4282-8F11-39622E7F512A}"/>
          </ac:spMkLst>
        </pc:spChg>
        <pc:spChg chg="add del mod">
          <ac:chgData name="Beth" userId="bd08b5aa-02b2-43fc-b15c-eeea7517ad71" providerId="ADAL" clId="{A54DE060-65E8-41FA-95E9-C22776B8ABAA}" dt="2020-10-30T23:00:09.953" v="7114" actId="478"/>
          <ac:spMkLst>
            <pc:docMk/>
            <pc:sldMk cId="1528755367" sldId="2076137268"/>
            <ac:spMk id="5" creationId="{49457034-623B-4051-935A-8F3DECC4F350}"/>
          </ac:spMkLst>
        </pc:spChg>
        <pc:picChg chg="add del mod">
          <ac:chgData name="Beth" userId="bd08b5aa-02b2-43fc-b15c-eeea7517ad71" providerId="ADAL" clId="{A54DE060-65E8-41FA-95E9-C22776B8ABAA}" dt="2020-10-30T22:07:15.648" v="6774" actId="21"/>
          <ac:picMkLst>
            <pc:docMk/>
            <pc:sldMk cId="1528755367" sldId="2076137268"/>
            <ac:picMk id="7" creationId="{C892DC2F-277F-47AF-9627-84504C0D434E}"/>
          </ac:picMkLst>
        </pc:picChg>
      </pc:sldChg>
      <pc:sldChg chg="add del">
        <pc:chgData name="Beth" userId="bd08b5aa-02b2-43fc-b15c-eeea7517ad71" providerId="ADAL" clId="{A54DE060-65E8-41FA-95E9-C22776B8ABAA}" dt="2020-10-28T16:18:18.243" v="799"/>
        <pc:sldMkLst>
          <pc:docMk/>
          <pc:sldMk cId="3017821967" sldId="2076137268"/>
        </pc:sldMkLst>
      </pc:sldChg>
      <pc:sldChg chg="modSp add mod">
        <pc:chgData name="Beth" userId="bd08b5aa-02b2-43fc-b15c-eeea7517ad71" providerId="ADAL" clId="{A54DE060-65E8-41FA-95E9-C22776B8ABAA}" dt="2020-10-30T01:01:36.842" v="5117" actId="404"/>
        <pc:sldMkLst>
          <pc:docMk/>
          <pc:sldMk cId="1030285547" sldId="2076137269"/>
        </pc:sldMkLst>
        <pc:spChg chg="mod">
          <ac:chgData name="Beth" userId="bd08b5aa-02b2-43fc-b15c-eeea7517ad71" providerId="ADAL" clId="{A54DE060-65E8-41FA-95E9-C22776B8ABAA}" dt="2020-10-30T01:01:36.842" v="5117" actId="404"/>
          <ac:spMkLst>
            <pc:docMk/>
            <pc:sldMk cId="1030285547" sldId="2076137269"/>
            <ac:spMk id="4" creationId="{CADD991E-767D-FE4B-82AD-96DD0E4D1BDA}"/>
          </ac:spMkLst>
        </pc:spChg>
        <pc:spChg chg="mod">
          <ac:chgData name="Beth" userId="bd08b5aa-02b2-43fc-b15c-eeea7517ad71" providerId="ADAL" clId="{A54DE060-65E8-41FA-95E9-C22776B8ABAA}" dt="2020-10-28T17:05:25.363" v="1576" actId="20577"/>
          <ac:spMkLst>
            <pc:docMk/>
            <pc:sldMk cId="1030285547" sldId="2076137269"/>
            <ac:spMk id="5" creationId="{187A8007-73D4-B541-917C-A5A47C426617}"/>
          </ac:spMkLst>
        </pc:spChg>
      </pc:sldChg>
      <pc:sldChg chg="add del">
        <pc:chgData name="Beth" userId="bd08b5aa-02b2-43fc-b15c-eeea7517ad71" providerId="ADAL" clId="{A54DE060-65E8-41FA-95E9-C22776B8ABAA}" dt="2020-10-28T16:18:18.243" v="799"/>
        <pc:sldMkLst>
          <pc:docMk/>
          <pc:sldMk cId="2296363898" sldId="2076137269"/>
        </pc:sldMkLst>
      </pc:sldChg>
      <pc:sldChg chg="add del">
        <pc:chgData name="Beth" userId="bd08b5aa-02b2-43fc-b15c-eeea7517ad71" providerId="ADAL" clId="{A54DE060-65E8-41FA-95E9-C22776B8ABAA}" dt="2020-10-28T16:20:02.654" v="850"/>
        <pc:sldMkLst>
          <pc:docMk/>
          <pc:sldMk cId="1708176535" sldId="2076137270"/>
        </pc:sldMkLst>
      </pc:sldChg>
      <pc:sldChg chg="modSp add del mod ord">
        <pc:chgData name="Beth" userId="bd08b5aa-02b2-43fc-b15c-eeea7517ad71" providerId="ADAL" clId="{A54DE060-65E8-41FA-95E9-C22776B8ABAA}" dt="2020-10-30T21:02:18.901" v="5994" actId="47"/>
        <pc:sldMkLst>
          <pc:docMk/>
          <pc:sldMk cId="3089598313" sldId="2076137270"/>
        </pc:sldMkLst>
        <pc:spChg chg="mod">
          <ac:chgData name="Beth" userId="bd08b5aa-02b2-43fc-b15c-eeea7517ad71" providerId="ADAL" clId="{A54DE060-65E8-41FA-95E9-C22776B8ABAA}" dt="2020-10-30T20:57:31.278" v="5702" actId="21"/>
          <ac:spMkLst>
            <pc:docMk/>
            <pc:sldMk cId="3089598313" sldId="2076137270"/>
            <ac:spMk id="2" creationId="{C8F2705D-A411-4EF0-A5BE-46CE2AD87092}"/>
          </ac:spMkLst>
        </pc:spChg>
        <pc:spChg chg="mod">
          <ac:chgData name="Beth" userId="bd08b5aa-02b2-43fc-b15c-eeea7517ad71" providerId="ADAL" clId="{A54DE060-65E8-41FA-95E9-C22776B8ABAA}" dt="2020-10-30T20:59:49.154" v="5819" actId="20577"/>
          <ac:spMkLst>
            <pc:docMk/>
            <pc:sldMk cId="3089598313" sldId="2076137270"/>
            <ac:spMk id="3" creationId="{5B7D50C7-0A02-4282-8F11-39622E7F512A}"/>
          </ac:spMkLst>
        </pc:spChg>
      </pc:sldChg>
      <pc:sldChg chg="modSp add mod ord">
        <pc:chgData name="Beth" userId="bd08b5aa-02b2-43fc-b15c-eeea7517ad71" providerId="ADAL" clId="{A54DE060-65E8-41FA-95E9-C22776B8ABAA}" dt="2020-10-30T00:59:37.013" v="5003" actId="404"/>
        <pc:sldMkLst>
          <pc:docMk/>
          <pc:sldMk cId="590733793" sldId="2076137271"/>
        </pc:sldMkLst>
        <pc:spChg chg="mod">
          <ac:chgData name="Beth" userId="bd08b5aa-02b2-43fc-b15c-eeea7517ad71" providerId="ADAL" clId="{A54DE060-65E8-41FA-95E9-C22776B8ABAA}" dt="2020-10-30T00:59:37.013" v="5003" actId="404"/>
          <ac:spMkLst>
            <pc:docMk/>
            <pc:sldMk cId="590733793" sldId="2076137271"/>
            <ac:spMk id="4" creationId="{CADD991E-767D-FE4B-82AD-96DD0E4D1BDA}"/>
          </ac:spMkLst>
        </pc:spChg>
        <pc:spChg chg="mod">
          <ac:chgData name="Beth" userId="bd08b5aa-02b2-43fc-b15c-eeea7517ad71" providerId="ADAL" clId="{A54DE060-65E8-41FA-95E9-C22776B8ABAA}" dt="2020-10-28T17:00:52.079" v="1446" actId="20577"/>
          <ac:spMkLst>
            <pc:docMk/>
            <pc:sldMk cId="590733793" sldId="2076137271"/>
            <ac:spMk id="5" creationId="{187A8007-73D4-B541-917C-A5A47C426617}"/>
          </ac:spMkLst>
        </pc:spChg>
      </pc:sldChg>
      <pc:sldChg chg="add del">
        <pc:chgData name="Beth" userId="bd08b5aa-02b2-43fc-b15c-eeea7517ad71" providerId="ADAL" clId="{A54DE060-65E8-41FA-95E9-C22776B8ABAA}" dt="2020-10-28T16:20:02.654" v="850"/>
        <pc:sldMkLst>
          <pc:docMk/>
          <pc:sldMk cId="2743135450" sldId="2076137271"/>
        </pc:sldMkLst>
      </pc:sldChg>
      <pc:sldChg chg="modSp new mod">
        <pc:chgData name="Beth" userId="bd08b5aa-02b2-43fc-b15c-eeea7517ad71" providerId="ADAL" clId="{A54DE060-65E8-41FA-95E9-C22776B8ABAA}" dt="2020-10-30T00:56:35.872" v="4923" actId="20577"/>
        <pc:sldMkLst>
          <pc:docMk/>
          <pc:sldMk cId="1908894658" sldId="2076137272"/>
        </pc:sldMkLst>
        <pc:spChg chg="mod">
          <ac:chgData name="Beth" userId="bd08b5aa-02b2-43fc-b15c-eeea7517ad71" providerId="ADAL" clId="{A54DE060-65E8-41FA-95E9-C22776B8ABAA}" dt="2020-10-30T00:56:35.872" v="4923" actId="20577"/>
          <ac:spMkLst>
            <pc:docMk/>
            <pc:sldMk cId="1908894658" sldId="2076137272"/>
            <ac:spMk id="2" creationId="{76C7DC4E-F26F-4353-AE59-BA82822F3A67}"/>
          </ac:spMkLst>
        </pc:spChg>
      </pc:sldChg>
      <pc:sldChg chg="new del">
        <pc:chgData name="Beth" userId="bd08b5aa-02b2-43fc-b15c-eeea7517ad71" providerId="ADAL" clId="{A54DE060-65E8-41FA-95E9-C22776B8ABAA}" dt="2020-10-28T16:26:19.723" v="1171" actId="47"/>
        <pc:sldMkLst>
          <pc:docMk/>
          <pc:sldMk cId="2606374179" sldId="2076137272"/>
        </pc:sldMkLst>
      </pc:sldChg>
      <pc:sldChg chg="new del">
        <pc:chgData name="Beth" userId="bd08b5aa-02b2-43fc-b15c-eeea7517ad71" providerId="ADAL" clId="{A54DE060-65E8-41FA-95E9-C22776B8ABAA}" dt="2020-10-28T16:26:32.015" v="1173" actId="47"/>
        <pc:sldMkLst>
          <pc:docMk/>
          <pc:sldMk cId="3132065166" sldId="2076137272"/>
        </pc:sldMkLst>
      </pc:sldChg>
      <pc:sldChg chg="addSp delSp modSp add mod">
        <pc:chgData name="Beth" userId="bd08b5aa-02b2-43fc-b15c-eeea7517ad71" providerId="ADAL" clId="{A54DE060-65E8-41FA-95E9-C22776B8ABAA}" dt="2020-10-30T22:07:14.147" v="6773" actId="22"/>
        <pc:sldMkLst>
          <pc:docMk/>
          <pc:sldMk cId="391987931" sldId="2076137273"/>
        </pc:sldMkLst>
        <pc:spChg chg="mod">
          <ac:chgData name="Beth" userId="bd08b5aa-02b2-43fc-b15c-eeea7517ad71" providerId="ADAL" clId="{A54DE060-65E8-41FA-95E9-C22776B8ABAA}" dt="2020-10-28T16:27:22.372" v="1215" actId="20577"/>
          <ac:spMkLst>
            <pc:docMk/>
            <pc:sldMk cId="391987931" sldId="2076137273"/>
            <ac:spMk id="2" creationId="{76C7DC4E-F26F-4353-AE59-BA82822F3A67}"/>
          </ac:spMkLst>
        </pc:spChg>
        <pc:picChg chg="add del mod">
          <ac:chgData name="Beth" userId="bd08b5aa-02b2-43fc-b15c-eeea7517ad71" providerId="ADAL" clId="{A54DE060-65E8-41FA-95E9-C22776B8ABAA}" dt="2020-10-30T22:07:14.147" v="6773" actId="22"/>
          <ac:picMkLst>
            <pc:docMk/>
            <pc:sldMk cId="391987931" sldId="2076137273"/>
            <ac:picMk id="5" creationId="{8EBD3B6D-0DCD-4843-9702-E5B13FE07F91}"/>
          </ac:picMkLst>
        </pc:picChg>
      </pc:sldChg>
      <pc:sldChg chg="add del">
        <pc:chgData name="Beth" userId="bd08b5aa-02b2-43fc-b15c-eeea7517ad71" providerId="ADAL" clId="{A54DE060-65E8-41FA-95E9-C22776B8ABAA}" dt="2020-10-28T16:27:17.711" v="1207"/>
        <pc:sldMkLst>
          <pc:docMk/>
          <pc:sldMk cId="1310449591" sldId="2076137273"/>
        </pc:sldMkLst>
      </pc:sldChg>
      <pc:sldChg chg="modSp add mod">
        <pc:chgData name="Beth" userId="bd08b5aa-02b2-43fc-b15c-eeea7517ad71" providerId="ADAL" clId="{A54DE060-65E8-41FA-95E9-C22776B8ABAA}" dt="2020-10-28T16:28:26.929" v="1229" actId="20577"/>
        <pc:sldMkLst>
          <pc:docMk/>
          <pc:sldMk cId="253898849" sldId="2076137274"/>
        </pc:sldMkLst>
        <pc:spChg chg="mod">
          <ac:chgData name="Beth" userId="bd08b5aa-02b2-43fc-b15c-eeea7517ad71" providerId="ADAL" clId="{A54DE060-65E8-41FA-95E9-C22776B8ABAA}" dt="2020-10-28T16:28:26.929" v="1229" actId="20577"/>
          <ac:spMkLst>
            <pc:docMk/>
            <pc:sldMk cId="253898849" sldId="2076137274"/>
            <ac:spMk id="2" creationId="{76C7DC4E-F26F-4353-AE59-BA82822F3A67}"/>
          </ac:spMkLst>
        </pc:spChg>
      </pc:sldChg>
      <pc:sldChg chg="add del">
        <pc:chgData name="Beth" userId="bd08b5aa-02b2-43fc-b15c-eeea7517ad71" providerId="ADAL" clId="{A54DE060-65E8-41FA-95E9-C22776B8ABAA}" dt="2020-10-28T16:27:38.799" v="1217"/>
        <pc:sldMkLst>
          <pc:docMk/>
          <pc:sldMk cId="3903979301" sldId="2076137274"/>
        </pc:sldMkLst>
      </pc:sldChg>
      <pc:sldChg chg="modSp new mod modShow">
        <pc:chgData name="Beth" userId="bd08b5aa-02b2-43fc-b15c-eeea7517ad71" providerId="ADAL" clId="{A54DE060-65E8-41FA-95E9-C22776B8ABAA}" dt="2020-10-30T22:25:48.841" v="6794" actId="729"/>
        <pc:sldMkLst>
          <pc:docMk/>
          <pc:sldMk cId="165523476" sldId="2076137275"/>
        </pc:sldMkLst>
        <pc:spChg chg="mod">
          <ac:chgData name="Beth" userId="bd08b5aa-02b2-43fc-b15c-eeea7517ad71" providerId="ADAL" clId="{A54DE060-65E8-41FA-95E9-C22776B8ABAA}" dt="2020-10-28T16:29:09.739" v="1264" actId="20577"/>
          <ac:spMkLst>
            <pc:docMk/>
            <pc:sldMk cId="165523476" sldId="2076137275"/>
            <ac:spMk id="2" creationId="{A5E32463-66DE-4706-966B-E960BA0C03C5}"/>
          </ac:spMkLst>
        </pc:spChg>
      </pc:sldChg>
      <pc:sldChg chg="addSp delSp modSp add mod modClrScheme chgLayout">
        <pc:chgData name="Beth" userId="bd08b5aa-02b2-43fc-b15c-eeea7517ad71" providerId="ADAL" clId="{A54DE060-65E8-41FA-95E9-C22776B8ABAA}" dt="2020-10-30T23:31:04.763" v="7692" actId="208"/>
        <pc:sldMkLst>
          <pc:docMk/>
          <pc:sldMk cId="1619354914" sldId="2076137276"/>
        </pc:sldMkLst>
        <pc:spChg chg="mod ord">
          <ac:chgData name="Beth" userId="bd08b5aa-02b2-43fc-b15c-eeea7517ad71" providerId="ADAL" clId="{A54DE060-65E8-41FA-95E9-C22776B8ABAA}" dt="2020-10-28T17:02:11.131" v="1453" actId="2711"/>
          <ac:spMkLst>
            <pc:docMk/>
            <pc:sldMk cId="1619354914" sldId="2076137276"/>
            <ac:spMk id="2" creationId="{F79125A5-219C-45C3-9DF3-A7FE37D73B8D}"/>
          </ac:spMkLst>
        </pc:spChg>
        <pc:spChg chg="add del mod ord">
          <ac:chgData name="Beth" userId="bd08b5aa-02b2-43fc-b15c-eeea7517ad71" providerId="ADAL" clId="{A54DE060-65E8-41FA-95E9-C22776B8ABAA}" dt="2020-10-28T17:01:49.366" v="1450" actId="478"/>
          <ac:spMkLst>
            <pc:docMk/>
            <pc:sldMk cId="1619354914" sldId="2076137276"/>
            <ac:spMk id="3" creationId="{681A0A0F-7678-40D1-BF86-C617274E2337}"/>
          </ac:spMkLst>
        </pc:spChg>
        <pc:spChg chg="mod">
          <ac:chgData name="Beth" userId="bd08b5aa-02b2-43fc-b15c-eeea7517ad71" providerId="ADAL" clId="{A54DE060-65E8-41FA-95E9-C22776B8ABAA}" dt="2020-10-28T17:02:06.301" v="1452" actId="2711"/>
          <ac:spMkLst>
            <pc:docMk/>
            <pc:sldMk cId="1619354914" sldId="2076137276"/>
            <ac:spMk id="5" creationId="{9B3FF205-236A-40A9-86E1-7C03EE4261C5}"/>
          </ac:spMkLst>
        </pc:spChg>
        <pc:spChg chg="mod">
          <ac:chgData name="Beth" userId="bd08b5aa-02b2-43fc-b15c-eeea7517ad71" providerId="ADAL" clId="{A54DE060-65E8-41FA-95E9-C22776B8ABAA}" dt="2020-10-28T17:01:59.669" v="1451" actId="2711"/>
          <ac:spMkLst>
            <pc:docMk/>
            <pc:sldMk cId="1619354914" sldId="2076137276"/>
            <ac:spMk id="6" creationId="{23B77FE1-3F11-4239-9F39-6F7BF00ABD95}"/>
          </ac:spMkLst>
        </pc:spChg>
        <pc:spChg chg="mod">
          <ac:chgData name="Beth" userId="bd08b5aa-02b2-43fc-b15c-eeea7517ad71" providerId="ADAL" clId="{A54DE060-65E8-41FA-95E9-C22776B8ABAA}" dt="2020-10-28T17:01:59.669" v="1451" actId="2711"/>
          <ac:spMkLst>
            <pc:docMk/>
            <pc:sldMk cId="1619354914" sldId="2076137276"/>
            <ac:spMk id="7" creationId="{8E976646-A1FB-4413-A1EB-B3D1D8ECA89A}"/>
          </ac:spMkLst>
        </pc:spChg>
        <pc:spChg chg="mod">
          <ac:chgData name="Beth" userId="bd08b5aa-02b2-43fc-b15c-eeea7517ad71" providerId="ADAL" clId="{A54DE060-65E8-41FA-95E9-C22776B8ABAA}" dt="2020-10-28T17:01:59.669" v="1451" actId="2711"/>
          <ac:spMkLst>
            <pc:docMk/>
            <pc:sldMk cId="1619354914" sldId="2076137276"/>
            <ac:spMk id="8" creationId="{FFBCBDAC-F5CD-43D4-9DEF-F7B78654D30C}"/>
          </ac:spMkLst>
        </pc:spChg>
        <pc:spChg chg="mod">
          <ac:chgData name="Beth" userId="bd08b5aa-02b2-43fc-b15c-eeea7517ad71" providerId="ADAL" clId="{A54DE060-65E8-41FA-95E9-C22776B8ABAA}" dt="2020-10-28T17:01:59.669" v="1451" actId="2711"/>
          <ac:spMkLst>
            <pc:docMk/>
            <pc:sldMk cId="1619354914" sldId="2076137276"/>
            <ac:spMk id="9" creationId="{63DC2226-3CDC-40BA-82C1-F3DF7D3A3CBF}"/>
          </ac:spMkLst>
        </pc:spChg>
        <pc:spChg chg="mod">
          <ac:chgData name="Beth" userId="bd08b5aa-02b2-43fc-b15c-eeea7517ad71" providerId="ADAL" clId="{A54DE060-65E8-41FA-95E9-C22776B8ABAA}" dt="2020-10-28T17:01:59.669" v="1451" actId="2711"/>
          <ac:spMkLst>
            <pc:docMk/>
            <pc:sldMk cId="1619354914" sldId="2076137276"/>
            <ac:spMk id="10" creationId="{BE97794D-B77E-4101-AC33-17F38430C18D}"/>
          </ac:spMkLst>
        </pc:spChg>
        <pc:spChg chg="mod">
          <ac:chgData name="Beth" userId="bd08b5aa-02b2-43fc-b15c-eeea7517ad71" providerId="ADAL" clId="{A54DE060-65E8-41FA-95E9-C22776B8ABAA}" dt="2020-10-28T17:02:19.220" v="1454" actId="207"/>
          <ac:spMkLst>
            <pc:docMk/>
            <pc:sldMk cId="1619354914" sldId="2076137276"/>
            <ac:spMk id="152" creationId="{F2462C31-B105-424C-A6F1-0CA8788DC4FF}"/>
          </ac:spMkLst>
        </pc:spChg>
        <pc:graphicFrameChg chg="mod">
          <ac:chgData name="Beth" userId="bd08b5aa-02b2-43fc-b15c-eeea7517ad71" providerId="ADAL" clId="{A54DE060-65E8-41FA-95E9-C22776B8ABAA}" dt="2020-10-28T17:02:29.677" v="1455" actId="207"/>
          <ac:graphicFrameMkLst>
            <pc:docMk/>
            <pc:sldMk cId="1619354914" sldId="2076137276"/>
            <ac:graphicFrameMk id="26" creationId="{EE839DEB-E217-40CF-AC4C-63111340D32D}"/>
          </ac:graphicFrameMkLst>
        </pc:graphicFrameChg>
        <pc:picChg chg="mod">
          <ac:chgData name="Beth" userId="bd08b5aa-02b2-43fc-b15c-eeea7517ad71" providerId="ADAL" clId="{A54DE060-65E8-41FA-95E9-C22776B8ABAA}" dt="2020-10-28T17:02:44.197" v="1457" actId="207"/>
          <ac:picMkLst>
            <pc:docMk/>
            <pc:sldMk cId="1619354914" sldId="2076137276"/>
            <ac:picMk id="149" creationId="{F250779F-5922-4BDA-84F1-90DD74132F41}"/>
          </ac:picMkLst>
        </pc:picChg>
        <pc:cxnChg chg="mod">
          <ac:chgData name="Beth" userId="bd08b5aa-02b2-43fc-b15c-eeea7517ad71" providerId="ADAL" clId="{A54DE060-65E8-41FA-95E9-C22776B8ABAA}" dt="2020-10-30T23:31:04.763" v="7692" actId="208"/>
          <ac:cxnSpMkLst>
            <pc:docMk/>
            <pc:sldMk cId="1619354914" sldId="2076137276"/>
            <ac:cxnSpMk id="46" creationId="{EC2AD5FA-A7BF-40DA-A7A2-31B666437425}"/>
          </ac:cxnSpMkLst>
        </pc:cxnChg>
        <pc:cxnChg chg="mod">
          <ac:chgData name="Beth" userId="bd08b5aa-02b2-43fc-b15c-eeea7517ad71" providerId="ADAL" clId="{A54DE060-65E8-41FA-95E9-C22776B8ABAA}" dt="2020-10-30T23:31:04.763" v="7692" actId="208"/>
          <ac:cxnSpMkLst>
            <pc:docMk/>
            <pc:sldMk cId="1619354914" sldId="2076137276"/>
            <ac:cxnSpMk id="48" creationId="{CD61A904-8C7C-4192-8794-DB995B817FDA}"/>
          </ac:cxnSpMkLst>
        </pc:cxnChg>
        <pc:cxnChg chg="mod">
          <ac:chgData name="Beth" userId="bd08b5aa-02b2-43fc-b15c-eeea7517ad71" providerId="ADAL" clId="{A54DE060-65E8-41FA-95E9-C22776B8ABAA}" dt="2020-10-30T23:31:04.763" v="7692" actId="208"/>
          <ac:cxnSpMkLst>
            <pc:docMk/>
            <pc:sldMk cId="1619354914" sldId="2076137276"/>
            <ac:cxnSpMk id="50" creationId="{0CA0A886-666B-4FA9-9D30-31DD8316335D}"/>
          </ac:cxnSpMkLst>
        </pc:cxnChg>
        <pc:cxnChg chg="mod">
          <ac:chgData name="Beth" userId="bd08b5aa-02b2-43fc-b15c-eeea7517ad71" providerId="ADAL" clId="{A54DE060-65E8-41FA-95E9-C22776B8ABAA}" dt="2020-10-30T23:31:04.763" v="7692" actId="208"/>
          <ac:cxnSpMkLst>
            <pc:docMk/>
            <pc:sldMk cId="1619354914" sldId="2076137276"/>
            <ac:cxnSpMk id="52" creationId="{FBCEDD9A-A712-447A-9161-11E2557CE8DB}"/>
          </ac:cxnSpMkLst>
        </pc:cxnChg>
        <pc:cxnChg chg="mod">
          <ac:chgData name="Beth" userId="bd08b5aa-02b2-43fc-b15c-eeea7517ad71" providerId="ADAL" clId="{A54DE060-65E8-41FA-95E9-C22776B8ABAA}" dt="2020-10-30T23:31:04.763" v="7692" actId="208"/>
          <ac:cxnSpMkLst>
            <pc:docMk/>
            <pc:sldMk cId="1619354914" sldId="2076137276"/>
            <ac:cxnSpMk id="54" creationId="{B2F2F104-A1F6-431B-A369-B9FEF835725E}"/>
          </ac:cxnSpMkLst>
        </pc:cxnChg>
        <pc:cxnChg chg="mod">
          <ac:chgData name="Beth" userId="bd08b5aa-02b2-43fc-b15c-eeea7517ad71" providerId="ADAL" clId="{A54DE060-65E8-41FA-95E9-C22776B8ABAA}" dt="2020-10-30T23:31:04.763" v="7692" actId="208"/>
          <ac:cxnSpMkLst>
            <pc:docMk/>
            <pc:sldMk cId="1619354914" sldId="2076137276"/>
            <ac:cxnSpMk id="56" creationId="{EEEEFFB4-8BDD-4868-B1F2-D0F7FFC27A01}"/>
          </ac:cxnSpMkLst>
        </pc:cxnChg>
        <pc:cxnChg chg="mod">
          <ac:chgData name="Beth" userId="bd08b5aa-02b2-43fc-b15c-eeea7517ad71" providerId="ADAL" clId="{A54DE060-65E8-41FA-95E9-C22776B8ABAA}" dt="2020-10-30T23:31:04.763" v="7692" actId="208"/>
          <ac:cxnSpMkLst>
            <pc:docMk/>
            <pc:sldMk cId="1619354914" sldId="2076137276"/>
            <ac:cxnSpMk id="58" creationId="{8187757B-E8D3-44AB-ABD7-3EA7ECD46240}"/>
          </ac:cxnSpMkLst>
        </pc:cxnChg>
        <pc:cxnChg chg="mod">
          <ac:chgData name="Beth" userId="bd08b5aa-02b2-43fc-b15c-eeea7517ad71" providerId="ADAL" clId="{A54DE060-65E8-41FA-95E9-C22776B8ABAA}" dt="2020-10-30T23:31:04.763" v="7692" actId="208"/>
          <ac:cxnSpMkLst>
            <pc:docMk/>
            <pc:sldMk cId="1619354914" sldId="2076137276"/>
            <ac:cxnSpMk id="60" creationId="{8F14C39A-77BF-4FB0-8A87-AEB07C9E00ED}"/>
          </ac:cxnSpMkLst>
        </pc:cxnChg>
        <pc:cxnChg chg="mod">
          <ac:chgData name="Beth" userId="bd08b5aa-02b2-43fc-b15c-eeea7517ad71" providerId="ADAL" clId="{A54DE060-65E8-41FA-95E9-C22776B8ABAA}" dt="2020-10-30T23:31:04.763" v="7692" actId="208"/>
          <ac:cxnSpMkLst>
            <pc:docMk/>
            <pc:sldMk cId="1619354914" sldId="2076137276"/>
            <ac:cxnSpMk id="62" creationId="{58D0656E-57CF-4A6B-86D4-32850E701A0F}"/>
          </ac:cxnSpMkLst>
        </pc:cxnChg>
        <pc:cxnChg chg="mod">
          <ac:chgData name="Beth" userId="bd08b5aa-02b2-43fc-b15c-eeea7517ad71" providerId="ADAL" clId="{A54DE060-65E8-41FA-95E9-C22776B8ABAA}" dt="2020-10-30T23:31:04.763" v="7692" actId="208"/>
          <ac:cxnSpMkLst>
            <pc:docMk/>
            <pc:sldMk cId="1619354914" sldId="2076137276"/>
            <ac:cxnSpMk id="64" creationId="{C90F8683-028C-4149-84E1-4B79F7FC20D5}"/>
          </ac:cxnSpMkLst>
        </pc:cxnChg>
        <pc:cxnChg chg="mod">
          <ac:chgData name="Beth" userId="bd08b5aa-02b2-43fc-b15c-eeea7517ad71" providerId="ADAL" clId="{A54DE060-65E8-41FA-95E9-C22776B8ABAA}" dt="2020-10-30T23:31:04.763" v="7692" actId="208"/>
          <ac:cxnSpMkLst>
            <pc:docMk/>
            <pc:sldMk cId="1619354914" sldId="2076137276"/>
            <ac:cxnSpMk id="66" creationId="{23680211-6CB2-49C8-B360-8235AAAF3F19}"/>
          </ac:cxnSpMkLst>
        </pc:cxnChg>
        <pc:cxnChg chg="mod">
          <ac:chgData name="Beth" userId="bd08b5aa-02b2-43fc-b15c-eeea7517ad71" providerId="ADAL" clId="{A54DE060-65E8-41FA-95E9-C22776B8ABAA}" dt="2020-10-30T23:31:04.763" v="7692" actId="208"/>
          <ac:cxnSpMkLst>
            <pc:docMk/>
            <pc:sldMk cId="1619354914" sldId="2076137276"/>
            <ac:cxnSpMk id="68" creationId="{094FE4DF-5440-4973-9648-D48A38501F22}"/>
          </ac:cxnSpMkLst>
        </pc:cxnChg>
      </pc:sldChg>
      <pc:sldChg chg="add del">
        <pc:chgData name="Beth" userId="bd08b5aa-02b2-43fc-b15c-eeea7517ad71" providerId="ADAL" clId="{A54DE060-65E8-41FA-95E9-C22776B8ABAA}" dt="2020-10-28T17:03:23.980" v="1475"/>
        <pc:sldMkLst>
          <pc:docMk/>
          <pc:sldMk cId="2278566976" sldId="2076137277"/>
        </pc:sldMkLst>
      </pc:sldChg>
      <pc:sldChg chg="modSp add mod">
        <pc:chgData name="Beth" userId="bd08b5aa-02b2-43fc-b15c-eeea7517ad71" providerId="ADAL" clId="{A54DE060-65E8-41FA-95E9-C22776B8ABAA}" dt="2020-10-30T01:00:59.472" v="5076" actId="404"/>
        <pc:sldMkLst>
          <pc:docMk/>
          <pc:sldMk cId="2726391987" sldId="2076137277"/>
        </pc:sldMkLst>
        <pc:spChg chg="mod">
          <ac:chgData name="Beth" userId="bd08b5aa-02b2-43fc-b15c-eeea7517ad71" providerId="ADAL" clId="{A54DE060-65E8-41FA-95E9-C22776B8ABAA}" dt="2020-10-30T01:00:59.472" v="5076" actId="404"/>
          <ac:spMkLst>
            <pc:docMk/>
            <pc:sldMk cId="2726391987" sldId="2076137277"/>
            <ac:spMk id="4" creationId="{CADD991E-767D-FE4B-82AD-96DD0E4D1BDA}"/>
          </ac:spMkLst>
        </pc:spChg>
        <pc:spChg chg="mod">
          <ac:chgData name="Beth" userId="bd08b5aa-02b2-43fc-b15c-eeea7517ad71" providerId="ADAL" clId="{A54DE060-65E8-41FA-95E9-C22776B8ABAA}" dt="2020-10-28T17:03:28.458" v="1488" actId="20577"/>
          <ac:spMkLst>
            <pc:docMk/>
            <pc:sldMk cId="2726391987" sldId="2076137277"/>
            <ac:spMk id="5" creationId="{187A8007-73D4-B541-917C-A5A47C426617}"/>
          </ac:spMkLst>
        </pc:spChg>
      </pc:sldChg>
      <pc:sldChg chg="add del">
        <pc:chgData name="Beth" userId="bd08b5aa-02b2-43fc-b15c-eeea7517ad71" providerId="ADAL" clId="{A54DE060-65E8-41FA-95E9-C22776B8ABAA}" dt="2020-10-28T17:04:28.724" v="1512"/>
        <pc:sldMkLst>
          <pc:docMk/>
          <pc:sldMk cId="1521841510" sldId="2076137278"/>
        </pc:sldMkLst>
      </pc:sldChg>
      <pc:sldChg chg="modSp add mod ord">
        <pc:chgData name="Beth" userId="bd08b5aa-02b2-43fc-b15c-eeea7517ad71" providerId="ADAL" clId="{A54DE060-65E8-41FA-95E9-C22776B8ABAA}" dt="2020-10-28T21:20:04.134" v="1598" actId="20577"/>
        <pc:sldMkLst>
          <pc:docMk/>
          <pc:sldMk cId="1931580592" sldId="2076137278"/>
        </pc:sldMkLst>
        <pc:spChg chg="mod">
          <ac:chgData name="Beth" userId="bd08b5aa-02b2-43fc-b15c-eeea7517ad71" providerId="ADAL" clId="{A54DE060-65E8-41FA-95E9-C22776B8ABAA}" dt="2020-10-28T21:20:04.134" v="1598" actId="20577"/>
          <ac:spMkLst>
            <pc:docMk/>
            <pc:sldMk cId="1931580592" sldId="2076137278"/>
            <ac:spMk id="2" creationId="{76C7DC4E-F26F-4353-AE59-BA82822F3A67}"/>
          </ac:spMkLst>
        </pc:spChg>
      </pc:sldChg>
      <pc:sldChg chg="modSp add mod ord modClrScheme chgLayout">
        <pc:chgData name="Beth" userId="bd08b5aa-02b2-43fc-b15c-eeea7517ad71" providerId="ADAL" clId="{A54DE060-65E8-41FA-95E9-C22776B8ABAA}" dt="2020-10-28T22:27:30.879" v="1723" actId="20577"/>
        <pc:sldMkLst>
          <pc:docMk/>
          <pc:sldMk cId="915689193" sldId="2076137279"/>
        </pc:sldMkLst>
        <pc:spChg chg="mod ord">
          <ac:chgData name="Beth" userId="bd08b5aa-02b2-43fc-b15c-eeea7517ad71" providerId="ADAL" clId="{A54DE060-65E8-41FA-95E9-C22776B8ABAA}" dt="2020-10-28T17:05:09.803" v="1564" actId="700"/>
          <ac:spMkLst>
            <pc:docMk/>
            <pc:sldMk cId="915689193" sldId="2076137279"/>
            <ac:spMk id="2" creationId="{C8F2705D-A411-4EF0-A5BE-46CE2AD87092}"/>
          </ac:spMkLst>
        </pc:spChg>
        <pc:spChg chg="mod ord">
          <ac:chgData name="Beth" userId="bd08b5aa-02b2-43fc-b15c-eeea7517ad71" providerId="ADAL" clId="{A54DE060-65E8-41FA-95E9-C22776B8ABAA}" dt="2020-10-28T22:27:30.879" v="1723" actId="20577"/>
          <ac:spMkLst>
            <pc:docMk/>
            <pc:sldMk cId="915689193" sldId="2076137279"/>
            <ac:spMk id="3" creationId="{5B7D50C7-0A02-4282-8F11-39622E7F512A}"/>
          </ac:spMkLst>
        </pc:spChg>
      </pc:sldChg>
      <pc:sldChg chg="modSp add del mod">
        <pc:chgData name="Beth" userId="bd08b5aa-02b2-43fc-b15c-eeea7517ad71" providerId="ADAL" clId="{A54DE060-65E8-41FA-95E9-C22776B8ABAA}" dt="2020-10-28T17:04:28.724" v="1512"/>
        <pc:sldMkLst>
          <pc:docMk/>
          <pc:sldMk cId="2277522392" sldId="2076137279"/>
        </pc:sldMkLst>
        <pc:spChg chg="mod">
          <ac:chgData name="Beth" userId="bd08b5aa-02b2-43fc-b15c-eeea7517ad71" providerId="ADAL" clId="{A54DE060-65E8-41FA-95E9-C22776B8ABAA}" dt="2020-10-28T17:04:28.724" v="1512"/>
          <ac:spMkLst>
            <pc:docMk/>
            <pc:sldMk cId="2277522392" sldId="2076137279"/>
            <ac:spMk id="3" creationId="{5B7D50C7-0A02-4282-8F11-39622E7F512A}"/>
          </ac:spMkLst>
        </pc:spChg>
      </pc:sldChg>
      <pc:sldChg chg="modSp add mod ord">
        <pc:chgData name="Beth" userId="bd08b5aa-02b2-43fc-b15c-eeea7517ad71" providerId="ADAL" clId="{A54DE060-65E8-41FA-95E9-C22776B8ABAA}" dt="2020-10-30T00:58:57.244" v="4982" actId="404"/>
        <pc:sldMkLst>
          <pc:docMk/>
          <pc:sldMk cId="1110266235" sldId="2076137280"/>
        </pc:sldMkLst>
        <pc:spChg chg="mod">
          <ac:chgData name="Beth" userId="bd08b5aa-02b2-43fc-b15c-eeea7517ad71" providerId="ADAL" clId="{A54DE060-65E8-41FA-95E9-C22776B8ABAA}" dt="2020-10-30T00:58:57.244" v="4982" actId="404"/>
          <ac:spMkLst>
            <pc:docMk/>
            <pc:sldMk cId="1110266235" sldId="2076137280"/>
            <ac:spMk id="4" creationId="{CADD991E-767D-FE4B-82AD-96DD0E4D1BDA}"/>
          </ac:spMkLst>
        </pc:spChg>
        <pc:spChg chg="mod">
          <ac:chgData name="Beth" userId="bd08b5aa-02b2-43fc-b15c-eeea7517ad71" providerId="ADAL" clId="{A54DE060-65E8-41FA-95E9-C22776B8ABAA}" dt="2020-10-28T17:05:34.701" v="1591" actId="20577"/>
          <ac:spMkLst>
            <pc:docMk/>
            <pc:sldMk cId="1110266235" sldId="2076137280"/>
            <ac:spMk id="5" creationId="{187A8007-73D4-B541-917C-A5A47C426617}"/>
          </ac:spMkLst>
        </pc:spChg>
      </pc:sldChg>
      <pc:sldChg chg="add del">
        <pc:chgData name="Beth" userId="bd08b5aa-02b2-43fc-b15c-eeea7517ad71" providerId="ADAL" clId="{A54DE060-65E8-41FA-95E9-C22776B8ABAA}" dt="2020-10-28T17:04:28.724" v="1512"/>
        <pc:sldMkLst>
          <pc:docMk/>
          <pc:sldMk cId="1805075620" sldId="2076137280"/>
        </pc:sldMkLst>
      </pc:sldChg>
      <pc:sldChg chg="addSp delSp modSp add mod modShow modNotesTx">
        <pc:chgData name="Beth" userId="bd08b5aa-02b2-43fc-b15c-eeea7517ad71" providerId="ADAL" clId="{A54DE060-65E8-41FA-95E9-C22776B8ABAA}" dt="2020-10-30T22:51:28.227" v="7091" actId="552"/>
        <pc:sldMkLst>
          <pc:docMk/>
          <pc:sldMk cId="4043131899" sldId="2076137281"/>
        </pc:sldMkLst>
        <pc:spChg chg="mod">
          <ac:chgData name="Beth" userId="bd08b5aa-02b2-43fc-b15c-eeea7517ad71" providerId="ADAL" clId="{A54DE060-65E8-41FA-95E9-C22776B8ABAA}" dt="2020-10-30T22:41:29.545" v="6970" actId="20577"/>
          <ac:spMkLst>
            <pc:docMk/>
            <pc:sldMk cId="4043131899" sldId="2076137281"/>
            <ac:spMk id="3" creationId="{5C841467-4263-4B2E-AEAB-C1D8335EC2A6}"/>
          </ac:spMkLst>
        </pc:spChg>
        <pc:spChg chg="mod">
          <ac:chgData name="Beth" userId="bd08b5aa-02b2-43fc-b15c-eeea7517ad71" providerId="ADAL" clId="{A54DE060-65E8-41FA-95E9-C22776B8ABAA}" dt="2020-10-30T22:36:06.621" v="6913" actId="2711"/>
          <ac:spMkLst>
            <pc:docMk/>
            <pc:sldMk cId="4043131899" sldId="2076137281"/>
            <ac:spMk id="5" creationId="{1CA387C0-F0C9-4675-9CD4-A398BCA3A308}"/>
          </ac:spMkLst>
        </pc:spChg>
        <pc:spChg chg="add del mod">
          <ac:chgData name="Beth" userId="bd08b5aa-02b2-43fc-b15c-eeea7517ad71" providerId="ADAL" clId="{A54DE060-65E8-41FA-95E9-C22776B8ABAA}" dt="2020-10-30T22:28:17.726" v="6822" actId="478"/>
          <ac:spMkLst>
            <pc:docMk/>
            <pc:sldMk cId="4043131899" sldId="2076137281"/>
            <ac:spMk id="11" creationId="{177C81CE-611B-4372-B6D8-F43458FCE201}"/>
          </ac:spMkLst>
        </pc:spChg>
        <pc:spChg chg="add mod">
          <ac:chgData name="Beth" userId="bd08b5aa-02b2-43fc-b15c-eeea7517ad71" providerId="ADAL" clId="{A54DE060-65E8-41FA-95E9-C22776B8ABAA}" dt="2020-10-30T22:51:28.227" v="7091" actId="552"/>
          <ac:spMkLst>
            <pc:docMk/>
            <pc:sldMk cId="4043131899" sldId="2076137281"/>
            <ac:spMk id="17" creationId="{F6F70562-7F65-4D08-885A-C69CF34DD7A8}"/>
          </ac:spMkLst>
        </pc:spChg>
        <pc:spChg chg="add mod">
          <ac:chgData name="Beth" userId="bd08b5aa-02b2-43fc-b15c-eeea7517ad71" providerId="ADAL" clId="{A54DE060-65E8-41FA-95E9-C22776B8ABAA}" dt="2020-10-30T22:51:28.227" v="7091" actId="552"/>
          <ac:spMkLst>
            <pc:docMk/>
            <pc:sldMk cId="4043131899" sldId="2076137281"/>
            <ac:spMk id="18" creationId="{E436BD7B-B7A0-407A-A77E-E731CB7AEC29}"/>
          </ac:spMkLst>
        </pc:spChg>
        <pc:spChg chg="add del">
          <ac:chgData name="Beth" userId="bd08b5aa-02b2-43fc-b15c-eeea7517ad71" providerId="ADAL" clId="{A54DE060-65E8-41FA-95E9-C22776B8ABAA}" dt="2020-10-30T22:27:19.122" v="6797" actId="22"/>
          <ac:spMkLst>
            <pc:docMk/>
            <pc:sldMk cId="4043131899" sldId="2076137281"/>
            <ac:spMk id="19" creationId="{66FEBC7C-CD19-4D62-BC3F-BC19CC145915}"/>
          </ac:spMkLst>
        </pc:spChg>
        <pc:spChg chg="add mod">
          <ac:chgData name="Beth" userId="bd08b5aa-02b2-43fc-b15c-eeea7517ad71" providerId="ADAL" clId="{A54DE060-65E8-41FA-95E9-C22776B8ABAA}" dt="2020-10-30T22:51:28.227" v="7091" actId="552"/>
          <ac:spMkLst>
            <pc:docMk/>
            <pc:sldMk cId="4043131899" sldId="2076137281"/>
            <ac:spMk id="21" creationId="{0D3280C3-67DA-4166-A027-623BC8761831}"/>
          </ac:spMkLst>
        </pc:spChg>
        <pc:spChg chg="add mod">
          <ac:chgData name="Beth" userId="bd08b5aa-02b2-43fc-b15c-eeea7517ad71" providerId="ADAL" clId="{A54DE060-65E8-41FA-95E9-C22776B8ABAA}" dt="2020-10-30T22:40:36.248" v="6954" actId="14100"/>
          <ac:spMkLst>
            <pc:docMk/>
            <pc:sldMk cId="4043131899" sldId="2076137281"/>
            <ac:spMk id="27" creationId="{DDAEFDCC-8771-40DF-B6DE-1F253B3D21FD}"/>
          </ac:spMkLst>
        </pc:spChg>
        <pc:spChg chg="add mod">
          <ac:chgData name="Beth" userId="bd08b5aa-02b2-43fc-b15c-eeea7517ad71" providerId="ADAL" clId="{A54DE060-65E8-41FA-95E9-C22776B8ABAA}" dt="2020-10-30T22:43:35.315" v="7030" actId="1076"/>
          <ac:spMkLst>
            <pc:docMk/>
            <pc:sldMk cId="4043131899" sldId="2076137281"/>
            <ac:spMk id="29" creationId="{76797AF1-4676-473D-AE0C-A6BE4E02051E}"/>
          </ac:spMkLst>
        </pc:spChg>
        <pc:spChg chg="add mod">
          <ac:chgData name="Beth" userId="bd08b5aa-02b2-43fc-b15c-eeea7517ad71" providerId="ADAL" clId="{A54DE060-65E8-41FA-95E9-C22776B8ABAA}" dt="2020-10-30T22:40:36.248" v="6954" actId="14100"/>
          <ac:spMkLst>
            <pc:docMk/>
            <pc:sldMk cId="4043131899" sldId="2076137281"/>
            <ac:spMk id="31" creationId="{14D0A3A0-57C2-4513-BC75-FFF370D08913}"/>
          </ac:spMkLst>
        </pc:spChg>
        <pc:spChg chg="add mod">
          <ac:chgData name="Beth" userId="bd08b5aa-02b2-43fc-b15c-eeea7517ad71" providerId="ADAL" clId="{A54DE060-65E8-41FA-95E9-C22776B8ABAA}" dt="2020-10-30T22:51:28.227" v="7091" actId="552"/>
          <ac:spMkLst>
            <pc:docMk/>
            <pc:sldMk cId="4043131899" sldId="2076137281"/>
            <ac:spMk id="33" creationId="{BD469ABF-CE0E-493F-A762-CE3097982CBF}"/>
          </ac:spMkLst>
        </pc:spChg>
        <pc:spChg chg="add mod">
          <ac:chgData name="Beth" userId="bd08b5aa-02b2-43fc-b15c-eeea7517ad71" providerId="ADAL" clId="{A54DE060-65E8-41FA-95E9-C22776B8ABAA}" dt="2020-10-30T22:45:25.662" v="7033" actId="1076"/>
          <ac:spMkLst>
            <pc:docMk/>
            <pc:sldMk cId="4043131899" sldId="2076137281"/>
            <ac:spMk id="35" creationId="{BE33A6CE-59EB-4948-B64E-07A7ACE3D387}"/>
          </ac:spMkLst>
        </pc:spChg>
        <pc:spChg chg="add mod">
          <ac:chgData name="Beth" userId="bd08b5aa-02b2-43fc-b15c-eeea7517ad71" providerId="ADAL" clId="{A54DE060-65E8-41FA-95E9-C22776B8ABAA}" dt="2020-10-30T22:40:36.248" v="6954" actId="14100"/>
          <ac:spMkLst>
            <pc:docMk/>
            <pc:sldMk cId="4043131899" sldId="2076137281"/>
            <ac:spMk id="37" creationId="{EB855675-5FE9-49E4-BD31-16712627063C}"/>
          </ac:spMkLst>
        </pc:spChg>
        <pc:spChg chg="add mod">
          <ac:chgData name="Beth" userId="bd08b5aa-02b2-43fc-b15c-eeea7517ad71" providerId="ADAL" clId="{A54DE060-65E8-41FA-95E9-C22776B8ABAA}" dt="2020-10-30T22:40:36.248" v="6954" actId="14100"/>
          <ac:spMkLst>
            <pc:docMk/>
            <pc:sldMk cId="4043131899" sldId="2076137281"/>
            <ac:spMk id="39" creationId="{8809D3C5-DA1C-443F-8DB7-8ED4CD56AF5A}"/>
          </ac:spMkLst>
        </pc:spChg>
        <pc:spChg chg="add mod">
          <ac:chgData name="Beth" userId="bd08b5aa-02b2-43fc-b15c-eeea7517ad71" providerId="ADAL" clId="{A54DE060-65E8-41FA-95E9-C22776B8ABAA}" dt="2020-10-30T22:40:36.248" v="6954" actId="14100"/>
          <ac:spMkLst>
            <pc:docMk/>
            <pc:sldMk cId="4043131899" sldId="2076137281"/>
            <ac:spMk id="41" creationId="{E24418FE-2D58-43A3-AAE5-E4C332F8FED5}"/>
          </ac:spMkLst>
        </pc:spChg>
        <pc:spChg chg="add mod">
          <ac:chgData name="Beth" userId="bd08b5aa-02b2-43fc-b15c-eeea7517ad71" providerId="ADAL" clId="{A54DE060-65E8-41FA-95E9-C22776B8ABAA}" dt="2020-10-30T22:40:09.684" v="6951" actId="571"/>
          <ac:spMkLst>
            <pc:docMk/>
            <pc:sldMk cId="4043131899" sldId="2076137281"/>
            <ac:spMk id="42" creationId="{7BC92B5A-83CE-45AC-8B81-44976AF9BEBD}"/>
          </ac:spMkLst>
        </pc:spChg>
        <pc:spChg chg="add mod">
          <ac:chgData name="Beth" userId="bd08b5aa-02b2-43fc-b15c-eeea7517ad71" providerId="ADAL" clId="{A54DE060-65E8-41FA-95E9-C22776B8ABAA}" dt="2020-10-30T22:40:09.684" v="6951" actId="571"/>
          <ac:spMkLst>
            <pc:docMk/>
            <pc:sldMk cId="4043131899" sldId="2076137281"/>
            <ac:spMk id="43" creationId="{DC92EA94-FB0B-4678-A2A9-E6BE676D8907}"/>
          </ac:spMkLst>
        </pc:spChg>
        <pc:spChg chg="add mod">
          <ac:chgData name="Beth" userId="bd08b5aa-02b2-43fc-b15c-eeea7517ad71" providerId="ADAL" clId="{A54DE060-65E8-41FA-95E9-C22776B8ABAA}" dt="2020-10-30T22:40:09.684" v="6951" actId="571"/>
          <ac:spMkLst>
            <pc:docMk/>
            <pc:sldMk cId="4043131899" sldId="2076137281"/>
            <ac:spMk id="44" creationId="{8A92DC8C-920D-4934-BD5D-84FA05BEB5EC}"/>
          </ac:spMkLst>
        </pc:spChg>
        <pc:spChg chg="add mod">
          <ac:chgData name="Beth" userId="bd08b5aa-02b2-43fc-b15c-eeea7517ad71" providerId="ADAL" clId="{A54DE060-65E8-41FA-95E9-C22776B8ABAA}" dt="2020-10-30T22:40:09.684" v="6951" actId="571"/>
          <ac:spMkLst>
            <pc:docMk/>
            <pc:sldMk cId="4043131899" sldId="2076137281"/>
            <ac:spMk id="45" creationId="{58110365-A792-4528-B39D-6356A1EC7658}"/>
          </ac:spMkLst>
        </pc:spChg>
        <pc:spChg chg="add mod">
          <ac:chgData name="Beth" userId="bd08b5aa-02b2-43fc-b15c-eeea7517ad71" providerId="ADAL" clId="{A54DE060-65E8-41FA-95E9-C22776B8ABAA}" dt="2020-10-30T22:40:09.684" v="6951" actId="571"/>
          <ac:spMkLst>
            <pc:docMk/>
            <pc:sldMk cId="4043131899" sldId="2076137281"/>
            <ac:spMk id="46" creationId="{2FE4FD3F-7E60-4A29-8202-B729298DAEC6}"/>
          </ac:spMkLst>
        </pc:spChg>
        <pc:spChg chg="add mod">
          <ac:chgData name="Beth" userId="bd08b5aa-02b2-43fc-b15c-eeea7517ad71" providerId="ADAL" clId="{A54DE060-65E8-41FA-95E9-C22776B8ABAA}" dt="2020-10-30T22:49:23.926" v="7034" actId="14100"/>
          <ac:spMkLst>
            <pc:docMk/>
            <pc:sldMk cId="4043131899" sldId="2076137281"/>
            <ac:spMk id="48" creationId="{236EDF5B-9974-4D29-B66D-E781569FF593}"/>
          </ac:spMkLst>
        </pc:spChg>
        <pc:spChg chg="add mod">
          <ac:chgData name="Beth" userId="bd08b5aa-02b2-43fc-b15c-eeea7517ad71" providerId="ADAL" clId="{A54DE060-65E8-41FA-95E9-C22776B8ABAA}" dt="2020-10-30T22:51:28.227" v="7091" actId="552"/>
          <ac:spMkLst>
            <pc:docMk/>
            <pc:sldMk cId="4043131899" sldId="2076137281"/>
            <ac:spMk id="50" creationId="{04645F11-BF57-4684-8EFA-9B185A3E931E}"/>
          </ac:spMkLst>
        </pc:spChg>
        <pc:spChg chg="add mod">
          <ac:chgData name="Beth" userId="bd08b5aa-02b2-43fc-b15c-eeea7517ad71" providerId="ADAL" clId="{A54DE060-65E8-41FA-95E9-C22776B8ABAA}" dt="2020-10-30T22:51:28.227" v="7091" actId="552"/>
          <ac:spMkLst>
            <pc:docMk/>
            <pc:sldMk cId="4043131899" sldId="2076137281"/>
            <ac:spMk id="52" creationId="{F3F12DB7-EBEC-4A57-BB5B-F107E2D9E74D}"/>
          </ac:spMkLst>
        </pc:spChg>
        <pc:grpChg chg="del">
          <ac:chgData name="Beth" userId="bd08b5aa-02b2-43fc-b15c-eeea7517ad71" providerId="ADAL" clId="{A54DE060-65E8-41FA-95E9-C22776B8ABAA}" dt="2020-10-29T15:52:25.489" v="1754" actId="478"/>
          <ac:grpSpMkLst>
            <pc:docMk/>
            <pc:sldMk cId="4043131899" sldId="2076137281"/>
            <ac:grpSpMk id="10" creationId="{09FC2B9B-1BB3-4DB8-801F-1DED2318798F}"/>
          </ac:grpSpMkLst>
        </pc:grpChg>
        <pc:picChg chg="add mod">
          <ac:chgData name="Beth" userId="bd08b5aa-02b2-43fc-b15c-eeea7517ad71" providerId="ADAL" clId="{A54DE060-65E8-41FA-95E9-C22776B8ABAA}" dt="2020-10-30T22:43:06.067" v="7000" actId="1076"/>
          <ac:picMkLst>
            <pc:docMk/>
            <pc:sldMk cId="4043131899" sldId="2076137281"/>
            <ac:picMk id="12" creationId="{37F5A536-7A05-42C7-BCEC-223FB2A43672}"/>
          </ac:picMkLst>
        </pc:picChg>
        <pc:picChg chg="add del mod">
          <ac:chgData name="Beth" userId="bd08b5aa-02b2-43fc-b15c-eeea7517ad71" providerId="ADAL" clId="{A54DE060-65E8-41FA-95E9-C22776B8ABAA}" dt="2020-10-29T17:06:00.692" v="2212" actId="478"/>
          <ac:picMkLst>
            <pc:docMk/>
            <pc:sldMk cId="4043131899" sldId="2076137281"/>
            <ac:picMk id="14" creationId="{0B11AE24-B20A-4310-8AAE-A98A1B047686}"/>
          </ac:picMkLst>
        </pc:picChg>
      </pc:sldChg>
      <pc:sldChg chg="addSp delSp modSp del mod modShow">
        <pc:chgData name="Beth" userId="bd08b5aa-02b2-43fc-b15c-eeea7517ad71" providerId="ADAL" clId="{A54DE060-65E8-41FA-95E9-C22776B8ABAA}" dt="2020-10-30T20:54:41.415" v="5668" actId="47"/>
        <pc:sldMkLst>
          <pc:docMk/>
          <pc:sldMk cId="1343165429" sldId="2076137282"/>
        </pc:sldMkLst>
        <pc:spChg chg="add del">
          <ac:chgData name="Beth" userId="bd08b5aa-02b2-43fc-b15c-eeea7517ad71" providerId="ADAL" clId="{A54DE060-65E8-41FA-95E9-C22776B8ABAA}" dt="2020-10-30T20:27:34.916" v="5120" actId="478"/>
          <ac:spMkLst>
            <pc:docMk/>
            <pc:sldMk cId="1343165429" sldId="2076137282"/>
            <ac:spMk id="3" creationId="{9803B642-B126-1041-B3CB-DC25A196EBEC}"/>
          </ac:spMkLst>
        </pc:spChg>
        <pc:spChg chg="add del mod">
          <ac:chgData name="Beth" userId="bd08b5aa-02b2-43fc-b15c-eeea7517ad71" providerId="ADAL" clId="{A54DE060-65E8-41FA-95E9-C22776B8ABAA}" dt="2020-10-30T20:27:34.916" v="5120" actId="478"/>
          <ac:spMkLst>
            <pc:docMk/>
            <pc:sldMk cId="1343165429" sldId="2076137282"/>
            <ac:spMk id="15" creationId="{2F70416F-C5C4-4701-AA69-E3FEDE63E6AD}"/>
          </ac:spMkLst>
        </pc:spChg>
      </pc:sldChg>
      <pc:sldChg chg="addSp delSp modSp add del mod modClrScheme chgLayout">
        <pc:chgData name="Beth" userId="bd08b5aa-02b2-43fc-b15c-eeea7517ad71" providerId="ADAL" clId="{A54DE060-65E8-41FA-95E9-C22776B8ABAA}" dt="2020-10-30T20:33:17.329" v="5223" actId="47"/>
        <pc:sldMkLst>
          <pc:docMk/>
          <pc:sldMk cId="2393970391" sldId="2076137283"/>
        </pc:sldMkLst>
        <pc:spChg chg="mod ord">
          <ac:chgData name="Beth" userId="bd08b5aa-02b2-43fc-b15c-eeea7517ad71" providerId="ADAL" clId="{A54DE060-65E8-41FA-95E9-C22776B8ABAA}" dt="2020-10-30T20:31:14.825" v="5167" actId="404"/>
          <ac:spMkLst>
            <pc:docMk/>
            <pc:sldMk cId="2393970391" sldId="2076137283"/>
            <ac:spMk id="2" creationId="{77512BAF-264F-EA4A-B905-93227494283E}"/>
          </ac:spMkLst>
        </pc:spChg>
        <pc:spChg chg="del mod">
          <ac:chgData name="Beth" userId="bd08b5aa-02b2-43fc-b15c-eeea7517ad71" providerId="ADAL" clId="{A54DE060-65E8-41FA-95E9-C22776B8ABAA}" dt="2020-10-30T20:28:05.073" v="5147" actId="478"/>
          <ac:spMkLst>
            <pc:docMk/>
            <pc:sldMk cId="2393970391" sldId="2076137283"/>
            <ac:spMk id="3" creationId="{9803B642-B126-1041-B3CB-DC25A196EBEC}"/>
          </ac:spMkLst>
        </pc:spChg>
        <pc:spChg chg="add del mod">
          <ac:chgData name="Beth" userId="bd08b5aa-02b2-43fc-b15c-eeea7517ad71" providerId="ADAL" clId="{A54DE060-65E8-41FA-95E9-C22776B8ABAA}" dt="2020-10-30T20:28:10.313" v="5149" actId="478"/>
          <ac:spMkLst>
            <pc:docMk/>
            <pc:sldMk cId="2393970391" sldId="2076137283"/>
            <ac:spMk id="5" creationId="{75EED55E-D632-4B72-8424-9AF9B83729DF}"/>
          </ac:spMkLst>
        </pc:spChg>
        <pc:spChg chg="mod">
          <ac:chgData name="Beth" userId="bd08b5aa-02b2-43fc-b15c-eeea7517ad71" providerId="ADAL" clId="{A54DE060-65E8-41FA-95E9-C22776B8ABAA}" dt="2020-10-30T20:30:23.884" v="5158" actId="2711"/>
          <ac:spMkLst>
            <pc:docMk/>
            <pc:sldMk cId="2393970391" sldId="2076137283"/>
            <ac:spMk id="6" creationId="{998597EA-E851-9E4D-AABC-E7F16E3A9739}"/>
          </ac:spMkLst>
        </pc:spChg>
        <pc:spChg chg="mod">
          <ac:chgData name="Beth" userId="bd08b5aa-02b2-43fc-b15c-eeea7517ad71" providerId="ADAL" clId="{A54DE060-65E8-41FA-95E9-C22776B8ABAA}" dt="2020-10-30T20:30:23.884" v="5158" actId="2711"/>
          <ac:spMkLst>
            <pc:docMk/>
            <pc:sldMk cId="2393970391" sldId="2076137283"/>
            <ac:spMk id="7" creationId="{0CDBF60E-5DC1-9240-AA4C-0DE7140252DC}"/>
          </ac:spMkLst>
        </pc:spChg>
        <pc:spChg chg="del">
          <ac:chgData name="Beth" userId="bd08b5aa-02b2-43fc-b15c-eeea7517ad71" providerId="ADAL" clId="{A54DE060-65E8-41FA-95E9-C22776B8ABAA}" dt="2020-10-30T20:28:58.846" v="5151" actId="478"/>
          <ac:spMkLst>
            <pc:docMk/>
            <pc:sldMk cId="2393970391" sldId="2076137283"/>
            <ac:spMk id="11" creationId="{4B235A91-AFA3-4198-8807-BC87EA51C0FF}"/>
          </ac:spMkLst>
        </pc:spChg>
        <pc:spChg chg="mod">
          <ac:chgData name="Beth" userId="bd08b5aa-02b2-43fc-b15c-eeea7517ad71" providerId="ADAL" clId="{A54DE060-65E8-41FA-95E9-C22776B8ABAA}" dt="2020-10-30T20:30:23.884" v="5158" actId="2711"/>
          <ac:spMkLst>
            <pc:docMk/>
            <pc:sldMk cId="2393970391" sldId="2076137283"/>
            <ac:spMk id="12" creationId="{F876FE48-D536-435F-99E9-E29838905000}"/>
          </ac:spMkLst>
        </pc:spChg>
        <pc:spChg chg="mod">
          <ac:chgData name="Beth" userId="bd08b5aa-02b2-43fc-b15c-eeea7517ad71" providerId="ADAL" clId="{A54DE060-65E8-41FA-95E9-C22776B8ABAA}" dt="2020-10-30T20:30:23.884" v="5158" actId="2711"/>
          <ac:spMkLst>
            <pc:docMk/>
            <pc:sldMk cId="2393970391" sldId="2076137283"/>
            <ac:spMk id="13" creationId="{AF00AA71-7CDF-47B0-A30E-5840BC74F514}"/>
          </ac:spMkLst>
        </pc:spChg>
        <pc:spChg chg="mod">
          <ac:chgData name="Beth" userId="bd08b5aa-02b2-43fc-b15c-eeea7517ad71" providerId="ADAL" clId="{A54DE060-65E8-41FA-95E9-C22776B8ABAA}" dt="2020-10-30T20:30:23.884" v="5158" actId="2711"/>
          <ac:spMkLst>
            <pc:docMk/>
            <pc:sldMk cId="2393970391" sldId="2076137283"/>
            <ac:spMk id="14" creationId="{65FEEBE0-FF5E-4997-9DE8-7ADBD8874151}"/>
          </ac:spMkLst>
        </pc:spChg>
        <pc:spChg chg="add mod ord">
          <ac:chgData name="Beth" userId="bd08b5aa-02b2-43fc-b15c-eeea7517ad71" providerId="ADAL" clId="{A54DE060-65E8-41FA-95E9-C22776B8ABAA}" dt="2020-10-30T20:30:50" v="5161" actId="700"/>
          <ac:spMkLst>
            <pc:docMk/>
            <pc:sldMk cId="2393970391" sldId="2076137283"/>
            <ac:spMk id="15" creationId="{616BBAF0-87BF-4999-A6AC-919FB4D26C9A}"/>
          </ac:spMkLst>
        </pc:spChg>
        <pc:spChg chg="del">
          <ac:chgData name="Beth" userId="bd08b5aa-02b2-43fc-b15c-eeea7517ad71" providerId="ADAL" clId="{A54DE060-65E8-41FA-95E9-C22776B8ABAA}" dt="2020-10-30T20:29:00.955" v="5152" actId="478"/>
          <ac:spMkLst>
            <pc:docMk/>
            <pc:sldMk cId="2393970391" sldId="2076137283"/>
            <ac:spMk id="28" creationId="{BCB745E7-29D6-424E-920D-17582027FA42}"/>
          </ac:spMkLst>
        </pc:spChg>
        <pc:spChg chg="mod">
          <ac:chgData name="Beth" userId="bd08b5aa-02b2-43fc-b15c-eeea7517ad71" providerId="ADAL" clId="{A54DE060-65E8-41FA-95E9-C22776B8ABAA}" dt="2020-10-30T20:30:23.884" v="5158" actId="2711"/>
          <ac:spMkLst>
            <pc:docMk/>
            <pc:sldMk cId="2393970391" sldId="2076137283"/>
            <ac:spMk id="33" creationId="{6343EA52-84A4-418F-9C69-360DDC40066F}"/>
          </ac:spMkLst>
        </pc:spChg>
        <pc:spChg chg="mod">
          <ac:chgData name="Beth" userId="bd08b5aa-02b2-43fc-b15c-eeea7517ad71" providerId="ADAL" clId="{A54DE060-65E8-41FA-95E9-C22776B8ABAA}" dt="2020-10-30T20:30:23.884" v="5158" actId="2711"/>
          <ac:spMkLst>
            <pc:docMk/>
            <pc:sldMk cId="2393970391" sldId="2076137283"/>
            <ac:spMk id="35" creationId="{C805A9FC-1BBA-49B1-8BA5-92C470F9F524}"/>
          </ac:spMkLst>
        </pc:spChg>
        <pc:spChg chg="mod">
          <ac:chgData name="Beth" userId="bd08b5aa-02b2-43fc-b15c-eeea7517ad71" providerId="ADAL" clId="{A54DE060-65E8-41FA-95E9-C22776B8ABAA}" dt="2020-10-30T20:30:23.884" v="5158" actId="2711"/>
          <ac:spMkLst>
            <pc:docMk/>
            <pc:sldMk cId="2393970391" sldId="2076137283"/>
            <ac:spMk id="37" creationId="{0DD762A3-9602-4662-9028-6420CF44E65C}"/>
          </ac:spMkLst>
        </pc:spChg>
        <pc:spChg chg="mod">
          <ac:chgData name="Beth" userId="bd08b5aa-02b2-43fc-b15c-eeea7517ad71" providerId="ADAL" clId="{A54DE060-65E8-41FA-95E9-C22776B8ABAA}" dt="2020-10-30T20:30:23.884" v="5158" actId="2711"/>
          <ac:spMkLst>
            <pc:docMk/>
            <pc:sldMk cId="2393970391" sldId="2076137283"/>
            <ac:spMk id="39" creationId="{57EFED3B-8AF6-4BD1-B471-FCCE6A602399}"/>
          </ac:spMkLst>
        </pc:spChg>
        <pc:spChg chg="mod">
          <ac:chgData name="Beth" userId="bd08b5aa-02b2-43fc-b15c-eeea7517ad71" providerId="ADAL" clId="{A54DE060-65E8-41FA-95E9-C22776B8ABAA}" dt="2020-10-30T20:30:23.884" v="5158" actId="2711"/>
          <ac:spMkLst>
            <pc:docMk/>
            <pc:sldMk cId="2393970391" sldId="2076137283"/>
            <ac:spMk id="41" creationId="{428855F4-CE85-435C-B2B0-F8FC331E862C}"/>
          </ac:spMkLst>
        </pc:spChg>
        <pc:spChg chg="mod">
          <ac:chgData name="Beth" userId="bd08b5aa-02b2-43fc-b15c-eeea7517ad71" providerId="ADAL" clId="{A54DE060-65E8-41FA-95E9-C22776B8ABAA}" dt="2020-10-30T20:30:23.884" v="5158" actId="2711"/>
          <ac:spMkLst>
            <pc:docMk/>
            <pc:sldMk cId="2393970391" sldId="2076137283"/>
            <ac:spMk id="43" creationId="{B08586F8-2006-4F4F-9063-47E0D3F1E60C}"/>
          </ac:spMkLst>
        </pc:spChg>
        <pc:spChg chg="del mod">
          <ac:chgData name="Beth" userId="bd08b5aa-02b2-43fc-b15c-eeea7517ad71" providerId="ADAL" clId="{A54DE060-65E8-41FA-95E9-C22776B8ABAA}" dt="2020-10-30T20:30:32.027" v="5159" actId="478"/>
          <ac:spMkLst>
            <pc:docMk/>
            <pc:sldMk cId="2393970391" sldId="2076137283"/>
            <ac:spMk id="45" creationId="{42F80884-A944-41E0-84AF-D49369B2F4EB}"/>
          </ac:spMkLst>
        </pc:spChg>
        <pc:spChg chg="mod">
          <ac:chgData name="Beth" userId="bd08b5aa-02b2-43fc-b15c-eeea7517ad71" providerId="ADAL" clId="{A54DE060-65E8-41FA-95E9-C22776B8ABAA}" dt="2020-10-30T20:30:23.884" v="5158" actId="2711"/>
          <ac:spMkLst>
            <pc:docMk/>
            <pc:sldMk cId="2393970391" sldId="2076137283"/>
            <ac:spMk id="47" creationId="{AA7C3047-8A14-41D3-8433-1F5DB4344ACC}"/>
          </ac:spMkLst>
        </pc:spChg>
        <pc:spChg chg="mod">
          <ac:chgData name="Beth" userId="bd08b5aa-02b2-43fc-b15c-eeea7517ad71" providerId="ADAL" clId="{A54DE060-65E8-41FA-95E9-C22776B8ABAA}" dt="2020-10-30T20:30:23.884" v="5158" actId="2711"/>
          <ac:spMkLst>
            <pc:docMk/>
            <pc:sldMk cId="2393970391" sldId="2076137283"/>
            <ac:spMk id="49" creationId="{FB24829D-A5D0-4519-A46E-EEB4DEBDFB32}"/>
          </ac:spMkLst>
        </pc:spChg>
        <pc:spChg chg="mod">
          <ac:chgData name="Beth" userId="bd08b5aa-02b2-43fc-b15c-eeea7517ad71" providerId="ADAL" clId="{A54DE060-65E8-41FA-95E9-C22776B8ABAA}" dt="2020-10-30T20:30:23.884" v="5158" actId="2711"/>
          <ac:spMkLst>
            <pc:docMk/>
            <pc:sldMk cId="2393970391" sldId="2076137283"/>
            <ac:spMk id="51" creationId="{99A3B378-E9D7-4CB0-A044-4A2B32DD4AC9}"/>
          </ac:spMkLst>
        </pc:spChg>
        <pc:grpChg chg="del">
          <ac:chgData name="Beth" userId="bd08b5aa-02b2-43fc-b15c-eeea7517ad71" providerId="ADAL" clId="{A54DE060-65E8-41FA-95E9-C22776B8ABAA}" dt="2020-10-30T20:28:56.244" v="5150" actId="478"/>
          <ac:grpSpMkLst>
            <pc:docMk/>
            <pc:sldMk cId="2393970391" sldId="2076137283"/>
            <ac:grpSpMk id="10" creationId="{DFD279A9-F8EA-4F85-81D8-FB4FCB9CFB18}"/>
          </ac:grpSpMkLst>
        </pc:grpChg>
        <pc:grpChg chg="del">
          <ac:chgData name="Beth" userId="bd08b5aa-02b2-43fc-b15c-eeea7517ad71" providerId="ADAL" clId="{A54DE060-65E8-41FA-95E9-C22776B8ABAA}" dt="2020-10-30T20:28:08.369" v="5148" actId="478"/>
          <ac:grpSpMkLst>
            <pc:docMk/>
            <pc:sldMk cId="2393970391" sldId="2076137283"/>
            <ac:grpSpMk id="52" creationId="{D23F5D95-DB86-4D8F-A5B8-A325882899DD}"/>
          </ac:grpSpMkLst>
        </pc:grpChg>
        <pc:grpChg chg="del">
          <ac:chgData name="Beth" userId="bd08b5aa-02b2-43fc-b15c-eeea7517ad71" providerId="ADAL" clId="{A54DE060-65E8-41FA-95E9-C22776B8ABAA}" dt="2020-10-30T20:30:34.048" v="5160" actId="478"/>
          <ac:grpSpMkLst>
            <pc:docMk/>
            <pc:sldMk cId="2393970391" sldId="2076137283"/>
            <ac:grpSpMk id="53" creationId="{B5C644CE-AFE3-41D5-8566-26EFC109FEB8}"/>
          </ac:grpSpMkLst>
        </pc:grpChg>
        <pc:grpChg chg="del">
          <ac:chgData name="Beth" userId="bd08b5aa-02b2-43fc-b15c-eeea7517ad71" providerId="ADAL" clId="{A54DE060-65E8-41FA-95E9-C22776B8ABAA}" dt="2020-10-30T20:30:34.048" v="5160" actId="478"/>
          <ac:grpSpMkLst>
            <pc:docMk/>
            <pc:sldMk cId="2393970391" sldId="2076137283"/>
            <ac:grpSpMk id="54" creationId="{809994A6-155D-4DA4-8CB9-D5DACB572AA2}"/>
          </ac:grpSpMkLst>
        </pc:grpChg>
        <pc:grpChg chg="del">
          <ac:chgData name="Beth" userId="bd08b5aa-02b2-43fc-b15c-eeea7517ad71" providerId="ADAL" clId="{A54DE060-65E8-41FA-95E9-C22776B8ABAA}" dt="2020-10-30T20:30:34.048" v="5160" actId="478"/>
          <ac:grpSpMkLst>
            <pc:docMk/>
            <pc:sldMk cId="2393970391" sldId="2076137283"/>
            <ac:grpSpMk id="57" creationId="{87029350-4FEA-4F99-A0B9-B41C1B8C4B2D}"/>
          </ac:grpSpMkLst>
        </pc:grpChg>
        <pc:grpChg chg="del">
          <ac:chgData name="Beth" userId="bd08b5aa-02b2-43fc-b15c-eeea7517ad71" providerId="ADAL" clId="{A54DE060-65E8-41FA-95E9-C22776B8ABAA}" dt="2020-10-30T20:30:34.048" v="5160" actId="478"/>
          <ac:grpSpMkLst>
            <pc:docMk/>
            <pc:sldMk cId="2393970391" sldId="2076137283"/>
            <ac:grpSpMk id="58" creationId="{33601779-B5D4-4F0A-A7DF-B579FB919A52}"/>
          </ac:grpSpMkLst>
        </pc:grpChg>
        <pc:grpChg chg="del">
          <ac:chgData name="Beth" userId="bd08b5aa-02b2-43fc-b15c-eeea7517ad71" providerId="ADAL" clId="{A54DE060-65E8-41FA-95E9-C22776B8ABAA}" dt="2020-10-30T20:30:32.027" v="5159" actId="478"/>
          <ac:grpSpMkLst>
            <pc:docMk/>
            <pc:sldMk cId="2393970391" sldId="2076137283"/>
            <ac:grpSpMk id="62" creationId="{D6B80575-9B1A-4BCB-A83C-4C2E7F0E6C93}"/>
          </ac:grpSpMkLst>
        </pc:grpChg>
        <pc:grpChg chg="del">
          <ac:chgData name="Beth" userId="bd08b5aa-02b2-43fc-b15c-eeea7517ad71" providerId="ADAL" clId="{A54DE060-65E8-41FA-95E9-C22776B8ABAA}" dt="2020-10-30T20:30:32.027" v="5159" actId="478"/>
          <ac:grpSpMkLst>
            <pc:docMk/>
            <pc:sldMk cId="2393970391" sldId="2076137283"/>
            <ac:grpSpMk id="63" creationId="{B5FBBB86-A6FA-4E65-9E0B-21D91F23BEE0}"/>
          </ac:grpSpMkLst>
        </pc:grpChg>
        <pc:grpChg chg="del">
          <ac:chgData name="Beth" userId="bd08b5aa-02b2-43fc-b15c-eeea7517ad71" providerId="ADAL" clId="{A54DE060-65E8-41FA-95E9-C22776B8ABAA}" dt="2020-10-30T20:30:32.027" v="5159" actId="478"/>
          <ac:grpSpMkLst>
            <pc:docMk/>
            <pc:sldMk cId="2393970391" sldId="2076137283"/>
            <ac:grpSpMk id="64" creationId="{7CD0F7DE-5340-4668-8288-4A968A943219}"/>
          </ac:grpSpMkLst>
        </pc:grpChg>
        <pc:picChg chg="del">
          <ac:chgData name="Beth" userId="bd08b5aa-02b2-43fc-b15c-eeea7517ad71" providerId="ADAL" clId="{A54DE060-65E8-41FA-95E9-C22776B8ABAA}" dt="2020-10-30T20:30:01.508" v="5153" actId="478"/>
          <ac:picMkLst>
            <pc:docMk/>
            <pc:sldMk cId="2393970391" sldId="2076137283"/>
            <ac:picMk id="8" creationId="{4592120F-7F5B-4A49-97FF-DB5D76133BD9}"/>
          </ac:picMkLst>
        </pc:picChg>
      </pc:sldChg>
      <pc:sldChg chg="addSp delSp modSp add mod modAnim modNotesTx">
        <pc:chgData name="Beth" userId="bd08b5aa-02b2-43fc-b15c-eeea7517ad71" providerId="ADAL" clId="{A54DE060-65E8-41FA-95E9-C22776B8ABAA}" dt="2020-10-30T20:54:33.610" v="5667" actId="20577"/>
        <pc:sldMkLst>
          <pc:docMk/>
          <pc:sldMk cId="207943324" sldId="2076137284"/>
        </pc:sldMkLst>
        <pc:spChg chg="mod">
          <ac:chgData name="Beth" userId="bd08b5aa-02b2-43fc-b15c-eeea7517ad71" providerId="ADAL" clId="{A54DE060-65E8-41FA-95E9-C22776B8ABAA}" dt="2020-10-30T20:32:21.195" v="5173"/>
          <ac:spMkLst>
            <pc:docMk/>
            <pc:sldMk cId="207943324" sldId="2076137284"/>
            <ac:spMk id="2" creationId="{E150C0B0-ED21-4048-B32A-4023722F3F50}"/>
          </ac:spMkLst>
        </pc:spChg>
        <pc:spChg chg="mod">
          <ac:chgData name="Beth" userId="bd08b5aa-02b2-43fc-b15c-eeea7517ad71" providerId="ADAL" clId="{A54DE060-65E8-41FA-95E9-C22776B8ABAA}" dt="2020-10-30T20:52:57.320" v="5596" actId="6549"/>
          <ac:spMkLst>
            <pc:docMk/>
            <pc:sldMk cId="207943324" sldId="2076137284"/>
            <ac:spMk id="3" creationId="{C7FBA468-3EB7-2947-9916-1F08AD82F950}"/>
          </ac:spMkLst>
        </pc:spChg>
        <pc:spChg chg="mod">
          <ac:chgData name="Beth" userId="bd08b5aa-02b2-43fc-b15c-eeea7517ad71" providerId="ADAL" clId="{A54DE060-65E8-41FA-95E9-C22776B8ABAA}" dt="2020-10-30T20:32:53.282" v="5222" actId="20577"/>
          <ac:spMkLst>
            <pc:docMk/>
            <pc:sldMk cId="207943324" sldId="2076137284"/>
            <ac:spMk id="4" creationId="{9DEAB810-E789-4F5A-AFE7-B9FCC620BD4C}"/>
          </ac:spMkLst>
        </pc:spChg>
        <pc:spChg chg="mod">
          <ac:chgData name="Beth" userId="bd08b5aa-02b2-43fc-b15c-eeea7517ad71" providerId="ADAL" clId="{A54DE060-65E8-41FA-95E9-C22776B8ABAA}" dt="2020-10-30T20:36:52.114" v="5288"/>
          <ac:spMkLst>
            <pc:docMk/>
            <pc:sldMk cId="207943324" sldId="2076137284"/>
            <ac:spMk id="6" creationId="{0FF969AB-7C4F-4A42-BEAC-A39F8E13DD49}"/>
          </ac:spMkLst>
        </pc:spChg>
        <pc:spChg chg="mod">
          <ac:chgData name="Beth" userId="bd08b5aa-02b2-43fc-b15c-eeea7517ad71" providerId="ADAL" clId="{A54DE060-65E8-41FA-95E9-C22776B8ABAA}" dt="2020-10-30T20:36:52.114" v="5288"/>
          <ac:spMkLst>
            <pc:docMk/>
            <pc:sldMk cId="207943324" sldId="2076137284"/>
            <ac:spMk id="7" creationId="{020BE851-8D5A-40C8-BA95-18F74E4667CF}"/>
          </ac:spMkLst>
        </pc:spChg>
        <pc:grpChg chg="add del mod">
          <ac:chgData name="Beth" userId="bd08b5aa-02b2-43fc-b15c-eeea7517ad71" providerId="ADAL" clId="{A54DE060-65E8-41FA-95E9-C22776B8ABAA}" dt="2020-10-30T20:36:55.932" v="5289"/>
          <ac:grpSpMkLst>
            <pc:docMk/>
            <pc:sldMk cId="207943324" sldId="2076137284"/>
            <ac:grpSpMk id="5" creationId="{BA8E76EE-F27A-4701-9AF0-36E008B9589D}"/>
          </ac:grpSpMkLst>
        </pc:grpChg>
      </pc:sldChg>
      <pc:sldChg chg="add del">
        <pc:chgData name="Beth" userId="bd08b5aa-02b2-43fc-b15c-eeea7517ad71" providerId="ADAL" clId="{A54DE060-65E8-41FA-95E9-C22776B8ABAA}" dt="2020-10-30T20:31:48.279" v="5169"/>
        <pc:sldMkLst>
          <pc:docMk/>
          <pc:sldMk cId="3505432540" sldId="2076137284"/>
        </pc:sldMkLst>
      </pc:sldChg>
      <pc:sldChg chg="addSp delSp modSp add mod modNotesTx">
        <pc:chgData name="Beth" userId="bd08b5aa-02b2-43fc-b15c-eeea7517ad71" providerId="ADAL" clId="{A54DE060-65E8-41FA-95E9-C22776B8ABAA}" dt="2020-10-30T22:08:31.645" v="6777"/>
        <pc:sldMkLst>
          <pc:docMk/>
          <pc:sldMk cId="1354441668" sldId="2076137285"/>
        </pc:sldMkLst>
        <pc:spChg chg="mod">
          <ac:chgData name="Beth" userId="bd08b5aa-02b2-43fc-b15c-eeea7517ad71" providerId="ADAL" clId="{A54DE060-65E8-41FA-95E9-C22776B8ABAA}" dt="2020-10-30T21:02:05.716" v="5993" actId="404"/>
          <ac:spMkLst>
            <pc:docMk/>
            <pc:sldMk cId="1354441668" sldId="2076137285"/>
            <ac:spMk id="2" creationId="{E23460E1-FA5D-495B-B38C-9729F8BC3CA7}"/>
          </ac:spMkLst>
        </pc:spChg>
        <pc:spChg chg="mod">
          <ac:chgData name="Beth" userId="bd08b5aa-02b2-43fc-b15c-eeea7517ad71" providerId="ADAL" clId="{A54DE060-65E8-41FA-95E9-C22776B8ABAA}" dt="2020-10-30T22:05:16.714" v="6764" actId="20577"/>
          <ac:spMkLst>
            <pc:docMk/>
            <pc:sldMk cId="1354441668" sldId="2076137285"/>
            <ac:spMk id="3" creationId="{1538838F-A9BD-499B-ACEB-3FBFEBD6F2FF}"/>
          </ac:spMkLst>
        </pc:spChg>
        <pc:picChg chg="add mod">
          <ac:chgData name="Beth" userId="bd08b5aa-02b2-43fc-b15c-eeea7517ad71" providerId="ADAL" clId="{A54DE060-65E8-41FA-95E9-C22776B8ABAA}" dt="2020-10-30T22:08:04.497" v="6776" actId="1076"/>
          <ac:picMkLst>
            <pc:docMk/>
            <pc:sldMk cId="1354441668" sldId="2076137285"/>
            <ac:picMk id="4" creationId="{CD2BB669-5D37-43B3-8329-798177B7E064}"/>
          </ac:picMkLst>
        </pc:picChg>
        <pc:picChg chg="del">
          <ac:chgData name="Beth" userId="bd08b5aa-02b2-43fc-b15c-eeea7517ad71" providerId="ADAL" clId="{A54DE060-65E8-41FA-95E9-C22776B8ABAA}" dt="2020-10-30T21:01:45.042" v="5963" actId="478"/>
          <ac:picMkLst>
            <pc:docMk/>
            <pc:sldMk cId="1354441668" sldId="2076137285"/>
            <ac:picMk id="5" creationId="{7EBBE12F-BE95-4515-88B6-440941B818C3}"/>
          </ac:picMkLst>
        </pc:picChg>
      </pc:sldChg>
      <pc:sldChg chg="add del">
        <pc:chgData name="Beth" userId="bd08b5aa-02b2-43fc-b15c-eeea7517ad71" providerId="ADAL" clId="{A54DE060-65E8-41FA-95E9-C22776B8ABAA}" dt="2020-10-30T21:00:18.435" v="5823"/>
        <pc:sldMkLst>
          <pc:docMk/>
          <pc:sldMk cId="1433180259" sldId="2076137285"/>
        </pc:sldMkLst>
      </pc:sldChg>
      <pc:sldChg chg="add del">
        <pc:chgData name="Beth" userId="bd08b5aa-02b2-43fc-b15c-eeea7517ad71" providerId="ADAL" clId="{A54DE060-65E8-41FA-95E9-C22776B8ABAA}" dt="2020-10-30T21:00:25.772" v="5825"/>
        <pc:sldMkLst>
          <pc:docMk/>
          <pc:sldMk cId="2445020774" sldId="2076137285"/>
        </pc:sldMkLst>
      </pc:sldChg>
      <pc:sldChg chg="add del">
        <pc:chgData name="Beth" userId="bd08b5aa-02b2-43fc-b15c-eeea7517ad71" providerId="ADAL" clId="{A54DE060-65E8-41FA-95E9-C22776B8ABAA}" dt="2020-10-30T21:00:14.117" v="5821"/>
        <pc:sldMkLst>
          <pc:docMk/>
          <pc:sldMk cId="3014772303" sldId="2076137285"/>
        </pc:sldMkLst>
      </pc:sldChg>
      <pc:sldChg chg="new del">
        <pc:chgData name="Beth" userId="bd08b5aa-02b2-43fc-b15c-eeea7517ad71" providerId="ADAL" clId="{A54DE060-65E8-41FA-95E9-C22776B8ABAA}" dt="2020-10-30T21:06:25.128" v="6224" actId="47"/>
        <pc:sldMkLst>
          <pc:docMk/>
          <pc:sldMk cId="2186161949" sldId="2076137286"/>
        </pc:sldMkLst>
      </pc:sldChg>
      <pc:sldChg chg="addSp delSp modSp add del mod">
        <pc:chgData name="Beth" userId="bd08b5aa-02b2-43fc-b15c-eeea7517ad71" providerId="ADAL" clId="{A54DE060-65E8-41FA-95E9-C22776B8ABAA}" dt="2020-10-30T21:11:57.290" v="6359" actId="47"/>
        <pc:sldMkLst>
          <pc:docMk/>
          <pc:sldMk cId="2900645196" sldId="2076137286"/>
        </pc:sldMkLst>
        <pc:spChg chg="del">
          <ac:chgData name="Beth" userId="bd08b5aa-02b2-43fc-b15c-eeea7517ad71" providerId="ADAL" clId="{A54DE060-65E8-41FA-95E9-C22776B8ABAA}" dt="2020-10-30T21:07:22.750" v="6231" actId="478"/>
          <ac:spMkLst>
            <pc:docMk/>
            <pc:sldMk cId="2900645196" sldId="2076137286"/>
            <ac:spMk id="3" creationId="{8ACFF4F0-07CD-4813-B4E8-FB13DE09EC13}"/>
          </ac:spMkLst>
        </pc:spChg>
        <pc:spChg chg="mod">
          <ac:chgData name="Beth" userId="bd08b5aa-02b2-43fc-b15c-eeea7517ad71" providerId="ADAL" clId="{A54DE060-65E8-41FA-95E9-C22776B8ABAA}" dt="2020-10-30T21:07:05.530" v="6226" actId="27636"/>
          <ac:spMkLst>
            <pc:docMk/>
            <pc:sldMk cId="2900645196" sldId="2076137286"/>
            <ac:spMk id="4" creationId="{FF897F73-3DEC-EA49-892A-4249336C96B1}"/>
          </ac:spMkLst>
        </pc:spChg>
        <pc:spChg chg="add del mod">
          <ac:chgData name="Beth" userId="bd08b5aa-02b2-43fc-b15c-eeea7517ad71" providerId="ADAL" clId="{A54DE060-65E8-41FA-95E9-C22776B8ABAA}" dt="2020-10-30T21:07:19.381" v="6230" actId="478"/>
          <ac:spMkLst>
            <pc:docMk/>
            <pc:sldMk cId="2900645196" sldId="2076137286"/>
            <ac:spMk id="5" creationId="{1F36AF64-2798-4D0C-A4FF-3F4F41B2E480}"/>
          </ac:spMkLst>
        </pc:spChg>
        <pc:spChg chg="del">
          <ac:chgData name="Beth" userId="bd08b5aa-02b2-43fc-b15c-eeea7517ad71" providerId="ADAL" clId="{A54DE060-65E8-41FA-95E9-C22776B8ABAA}" dt="2020-10-30T21:07:15.592" v="6229" actId="478"/>
          <ac:spMkLst>
            <pc:docMk/>
            <pc:sldMk cId="2900645196" sldId="2076137286"/>
            <ac:spMk id="6" creationId="{6BF367F8-0385-5D4E-9CA7-C35E8DD18C1F}"/>
          </ac:spMkLst>
        </pc:spChg>
        <pc:spChg chg="del">
          <ac:chgData name="Beth" userId="bd08b5aa-02b2-43fc-b15c-eeea7517ad71" providerId="ADAL" clId="{A54DE060-65E8-41FA-95E9-C22776B8ABAA}" dt="2020-10-30T21:07:22.750" v="6231" actId="478"/>
          <ac:spMkLst>
            <pc:docMk/>
            <pc:sldMk cId="2900645196" sldId="2076137286"/>
            <ac:spMk id="7" creationId="{7CFA236E-74B2-6347-83F2-946690220818}"/>
          </ac:spMkLst>
        </pc:spChg>
        <pc:spChg chg="add del mod">
          <ac:chgData name="Beth" userId="bd08b5aa-02b2-43fc-b15c-eeea7517ad71" providerId="ADAL" clId="{A54DE060-65E8-41FA-95E9-C22776B8ABAA}" dt="2020-10-30T21:07:36.603" v="6235" actId="478"/>
          <ac:spMkLst>
            <pc:docMk/>
            <pc:sldMk cId="2900645196" sldId="2076137286"/>
            <ac:spMk id="9" creationId="{02BF4F6D-D693-4925-ADE1-6671CFB2DD78}"/>
          </ac:spMkLst>
        </pc:spChg>
        <pc:spChg chg="del">
          <ac:chgData name="Beth" userId="bd08b5aa-02b2-43fc-b15c-eeea7517ad71" providerId="ADAL" clId="{A54DE060-65E8-41FA-95E9-C22776B8ABAA}" dt="2020-10-30T21:07:22.750" v="6231" actId="478"/>
          <ac:spMkLst>
            <pc:docMk/>
            <pc:sldMk cId="2900645196" sldId="2076137286"/>
            <ac:spMk id="11" creationId="{BAF667DB-F35D-44E2-9139-F38168213972}"/>
          </ac:spMkLst>
        </pc:spChg>
        <pc:spChg chg="add del mod">
          <ac:chgData name="Beth" userId="bd08b5aa-02b2-43fc-b15c-eeea7517ad71" providerId="ADAL" clId="{A54DE060-65E8-41FA-95E9-C22776B8ABAA}" dt="2020-10-30T21:07:25.548" v="6232" actId="478"/>
          <ac:spMkLst>
            <pc:docMk/>
            <pc:sldMk cId="2900645196" sldId="2076137286"/>
            <ac:spMk id="13" creationId="{86076C42-EB0B-4485-B156-4C0169CE0427}"/>
          </ac:spMkLst>
        </pc:spChg>
        <pc:spChg chg="del mod">
          <ac:chgData name="Beth" userId="bd08b5aa-02b2-43fc-b15c-eeea7517ad71" providerId="ADAL" clId="{A54DE060-65E8-41FA-95E9-C22776B8ABAA}" dt="2020-10-30T21:07:22.750" v="6231" actId="478"/>
          <ac:spMkLst>
            <pc:docMk/>
            <pc:sldMk cId="2900645196" sldId="2076137286"/>
            <ac:spMk id="14" creationId="{DC273701-5799-447F-A270-90CB8C5B57AD}"/>
          </ac:spMkLst>
        </pc:spChg>
        <pc:spChg chg="add del mod">
          <ac:chgData name="Beth" userId="bd08b5aa-02b2-43fc-b15c-eeea7517ad71" providerId="ADAL" clId="{A54DE060-65E8-41FA-95E9-C22776B8ABAA}" dt="2020-10-30T21:07:28.171" v="6233" actId="478"/>
          <ac:spMkLst>
            <pc:docMk/>
            <pc:sldMk cId="2900645196" sldId="2076137286"/>
            <ac:spMk id="16" creationId="{2DF43D17-44FC-4ECC-8283-2EF0A12DFA25}"/>
          </ac:spMkLst>
        </pc:spChg>
        <pc:spChg chg="add del mod">
          <ac:chgData name="Beth" userId="bd08b5aa-02b2-43fc-b15c-eeea7517ad71" providerId="ADAL" clId="{A54DE060-65E8-41FA-95E9-C22776B8ABAA}" dt="2020-10-30T21:07:33.735" v="6234" actId="478"/>
          <ac:spMkLst>
            <pc:docMk/>
            <pc:sldMk cId="2900645196" sldId="2076137286"/>
            <ac:spMk id="18" creationId="{4B627391-959E-45FE-91BB-437EA4857F0E}"/>
          </ac:spMkLst>
        </pc:spChg>
        <pc:spChg chg="add mod">
          <ac:chgData name="Beth" userId="bd08b5aa-02b2-43fc-b15c-eeea7517ad71" providerId="ADAL" clId="{A54DE060-65E8-41FA-95E9-C22776B8ABAA}" dt="2020-10-30T21:07:58.383" v="6237" actId="21"/>
          <ac:spMkLst>
            <pc:docMk/>
            <pc:sldMk cId="2900645196" sldId="2076137286"/>
            <ac:spMk id="20" creationId="{ED488603-67C2-402D-956A-061DC1B02570}"/>
          </ac:spMkLst>
        </pc:spChg>
        <pc:spChg chg="mod">
          <ac:chgData name="Beth" userId="bd08b5aa-02b2-43fc-b15c-eeea7517ad71" providerId="ADAL" clId="{A54DE060-65E8-41FA-95E9-C22776B8ABAA}" dt="2020-10-30T21:07:05.534" v="6227" actId="27636"/>
          <ac:spMkLst>
            <pc:docMk/>
            <pc:sldMk cId="2900645196" sldId="2076137286"/>
            <ac:spMk id="23" creationId="{E574ECDB-BB50-4FA0-B396-4850E58EBC36}"/>
          </ac:spMkLst>
        </pc:spChg>
        <pc:picChg chg="del">
          <ac:chgData name="Beth" userId="bd08b5aa-02b2-43fc-b15c-eeea7517ad71" providerId="ADAL" clId="{A54DE060-65E8-41FA-95E9-C22776B8ABAA}" dt="2020-10-30T21:07:58.383" v="6237" actId="21"/>
          <ac:picMkLst>
            <pc:docMk/>
            <pc:sldMk cId="2900645196" sldId="2076137286"/>
            <ac:picMk id="12" creationId="{487C0F16-9017-4B26-8F5C-2DE90D50C0E4}"/>
          </ac:picMkLst>
        </pc:picChg>
      </pc:sldChg>
      <pc:sldChg chg="addSp modSp new mod modClrScheme chgLayout modNotesTx">
        <pc:chgData name="Beth" userId="bd08b5aa-02b2-43fc-b15c-eeea7517ad71" providerId="ADAL" clId="{A54DE060-65E8-41FA-95E9-C22776B8ABAA}" dt="2020-10-30T21:43:16.025" v="6753" actId="1076"/>
        <pc:sldMkLst>
          <pc:docMk/>
          <pc:sldMk cId="937286171" sldId="2076137287"/>
        </pc:sldMkLst>
        <pc:spChg chg="add mod">
          <ac:chgData name="Beth" userId="bd08b5aa-02b2-43fc-b15c-eeea7517ad71" providerId="ADAL" clId="{A54DE060-65E8-41FA-95E9-C22776B8ABAA}" dt="2020-10-30T21:42:14.057" v="6749" actId="207"/>
          <ac:spMkLst>
            <pc:docMk/>
            <pc:sldMk cId="937286171" sldId="2076137287"/>
            <ac:spMk id="5" creationId="{6B8C1897-B9BE-4D80-BE60-F870215BE078}"/>
          </ac:spMkLst>
        </pc:spChg>
        <pc:spChg chg="add mod">
          <ac:chgData name="Beth" userId="bd08b5aa-02b2-43fc-b15c-eeea7517ad71" providerId="ADAL" clId="{A54DE060-65E8-41FA-95E9-C22776B8ABAA}" dt="2020-10-30T21:27:28.898" v="6491" actId="14100"/>
          <ac:spMkLst>
            <pc:docMk/>
            <pc:sldMk cId="937286171" sldId="2076137287"/>
            <ac:spMk id="6" creationId="{1C6A86CB-0F1A-476D-AF9D-BE32B728BD39}"/>
          </ac:spMkLst>
        </pc:spChg>
        <pc:picChg chg="add mod">
          <ac:chgData name="Beth" userId="bd08b5aa-02b2-43fc-b15c-eeea7517ad71" providerId="ADAL" clId="{A54DE060-65E8-41FA-95E9-C22776B8ABAA}" dt="2020-10-30T21:08:00.367" v="6238"/>
          <ac:picMkLst>
            <pc:docMk/>
            <pc:sldMk cId="937286171" sldId="2076137287"/>
            <ac:picMk id="2" creationId="{D33E2213-426E-49CD-A13B-14080F102573}"/>
          </ac:picMkLst>
        </pc:picChg>
        <pc:picChg chg="add mod">
          <ac:chgData name="Beth" userId="bd08b5aa-02b2-43fc-b15c-eeea7517ad71" providerId="ADAL" clId="{A54DE060-65E8-41FA-95E9-C22776B8ABAA}" dt="2020-10-30T21:43:16.025" v="6753" actId="1076"/>
          <ac:picMkLst>
            <pc:docMk/>
            <pc:sldMk cId="937286171" sldId="2076137287"/>
            <ac:picMk id="4" creationId="{9B81EF60-B565-444F-BE87-75AF39337A35}"/>
          </ac:picMkLst>
        </pc:picChg>
      </pc:sldChg>
      <pc:sldChg chg="addSp delSp modSp add mod modClrScheme chgLayout modNotesTx">
        <pc:chgData name="Beth" userId="bd08b5aa-02b2-43fc-b15c-eeea7517ad71" providerId="ADAL" clId="{A54DE060-65E8-41FA-95E9-C22776B8ABAA}" dt="2020-10-30T21:43:07.108" v="6752" actId="1076"/>
        <pc:sldMkLst>
          <pc:docMk/>
          <pc:sldMk cId="2954170802" sldId="2076137288"/>
        </pc:sldMkLst>
        <pc:spChg chg="mod">
          <ac:chgData name="Beth" userId="bd08b5aa-02b2-43fc-b15c-eeea7517ad71" providerId="ADAL" clId="{A54DE060-65E8-41FA-95E9-C22776B8ABAA}" dt="2020-10-30T21:42:48.523" v="6751" actId="207"/>
          <ac:spMkLst>
            <pc:docMk/>
            <pc:sldMk cId="2954170802" sldId="2076137288"/>
            <ac:spMk id="5" creationId="{6B8C1897-B9BE-4D80-BE60-F870215BE078}"/>
          </ac:spMkLst>
        </pc:spChg>
        <pc:spChg chg="mod">
          <ac:chgData name="Beth" userId="bd08b5aa-02b2-43fc-b15c-eeea7517ad71" providerId="ADAL" clId="{A54DE060-65E8-41FA-95E9-C22776B8ABAA}" dt="2020-10-30T21:40:59.362" v="6737" actId="1076"/>
          <ac:spMkLst>
            <pc:docMk/>
            <pc:sldMk cId="2954170802" sldId="2076137288"/>
            <ac:spMk id="6" creationId="{1C6A86CB-0F1A-476D-AF9D-BE32B728BD39}"/>
          </ac:spMkLst>
        </pc:spChg>
        <pc:picChg chg="mod">
          <ac:chgData name="Beth" userId="bd08b5aa-02b2-43fc-b15c-eeea7517ad71" providerId="ADAL" clId="{A54DE060-65E8-41FA-95E9-C22776B8ABAA}" dt="2020-10-30T21:42:38.565" v="6750"/>
          <ac:picMkLst>
            <pc:docMk/>
            <pc:sldMk cId="2954170802" sldId="2076137288"/>
            <ac:picMk id="2" creationId="{D33E2213-426E-49CD-A13B-14080F102573}"/>
          </ac:picMkLst>
        </pc:picChg>
        <pc:picChg chg="del">
          <ac:chgData name="Beth" userId="bd08b5aa-02b2-43fc-b15c-eeea7517ad71" providerId="ADAL" clId="{A54DE060-65E8-41FA-95E9-C22776B8ABAA}" dt="2020-10-30T21:35:49.497" v="6508" actId="478"/>
          <ac:picMkLst>
            <pc:docMk/>
            <pc:sldMk cId="2954170802" sldId="2076137288"/>
            <ac:picMk id="4" creationId="{9B81EF60-B565-444F-BE87-75AF39337A35}"/>
          </ac:picMkLst>
        </pc:picChg>
        <pc:picChg chg="add mod">
          <ac:chgData name="Beth" userId="bd08b5aa-02b2-43fc-b15c-eeea7517ad71" providerId="ADAL" clId="{A54DE060-65E8-41FA-95E9-C22776B8ABAA}" dt="2020-10-30T21:43:07.108" v="6752" actId="1076"/>
          <ac:picMkLst>
            <pc:docMk/>
            <pc:sldMk cId="2954170802" sldId="2076137288"/>
            <ac:picMk id="7" creationId="{750C5699-284B-404D-B5C0-6680E2BEF810}"/>
          </ac:picMkLst>
        </pc:picChg>
      </pc:sldChg>
      <pc:sldChg chg="addSp delSp modSp add mod modShow modNotesTx">
        <pc:chgData name="Beth" userId="bd08b5aa-02b2-43fc-b15c-eeea7517ad71" providerId="ADAL" clId="{A54DE060-65E8-41FA-95E9-C22776B8ABAA}" dt="2020-10-31T00:08:14.698" v="8086" actId="404"/>
        <pc:sldMkLst>
          <pc:docMk/>
          <pc:sldMk cId="782428877" sldId="2076137289"/>
        </pc:sldMkLst>
        <pc:spChg chg="del mod">
          <ac:chgData name="Beth" userId="bd08b5aa-02b2-43fc-b15c-eeea7517ad71" providerId="ADAL" clId="{A54DE060-65E8-41FA-95E9-C22776B8ABAA}" dt="2020-10-31T00:03:19.692" v="7950" actId="478"/>
          <ac:spMkLst>
            <pc:docMk/>
            <pc:sldMk cId="782428877" sldId="2076137289"/>
            <ac:spMk id="2" creationId="{37225F0F-8A2C-497F-8318-ECFB4E864005}"/>
          </ac:spMkLst>
        </pc:spChg>
        <pc:spChg chg="add del mod">
          <ac:chgData name="Beth" userId="bd08b5aa-02b2-43fc-b15c-eeea7517ad71" providerId="ADAL" clId="{A54DE060-65E8-41FA-95E9-C22776B8ABAA}" dt="2020-10-30T23:56:27.797" v="7714" actId="478"/>
          <ac:spMkLst>
            <pc:docMk/>
            <pc:sldMk cId="782428877" sldId="2076137289"/>
            <ac:spMk id="6" creationId="{E06299FD-5D83-4CF3-8C8C-D7C50E9EED54}"/>
          </ac:spMkLst>
        </pc:spChg>
        <pc:spChg chg="add mod">
          <ac:chgData name="Beth" userId="bd08b5aa-02b2-43fc-b15c-eeea7517ad71" providerId="ADAL" clId="{A54DE060-65E8-41FA-95E9-C22776B8ABAA}" dt="2020-10-30T23:57:36.966" v="7777" actId="20577"/>
          <ac:spMkLst>
            <pc:docMk/>
            <pc:sldMk cId="782428877" sldId="2076137289"/>
            <ac:spMk id="7" creationId="{0422BCF4-9CE4-4EEA-B632-0280FEB4D97D}"/>
          </ac:spMkLst>
        </pc:spChg>
        <pc:spChg chg="add mod">
          <ac:chgData name="Beth" userId="bd08b5aa-02b2-43fc-b15c-eeea7517ad71" providerId="ADAL" clId="{A54DE060-65E8-41FA-95E9-C22776B8ABAA}" dt="2020-10-31T00:04:31.050" v="8024" actId="20577"/>
          <ac:spMkLst>
            <pc:docMk/>
            <pc:sldMk cId="782428877" sldId="2076137289"/>
            <ac:spMk id="8" creationId="{3B32AD26-71B7-4C09-AC22-58C5D53E4429}"/>
          </ac:spMkLst>
        </pc:spChg>
        <pc:spChg chg="del">
          <ac:chgData name="Beth" userId="bd08b5aa-02b2-43fc-b15c-eeea7517ad71" providerId="ADAL" clId="{A54DE060-65E8-41FA-95E9-C22776B8ABAA}" dt="2020-10-30T23:12:55.338" v="7449" actId="478"/>
          <ac:spMkLst>
            <pc:docMk/>
            <pc:sldMk cId="782428877" sldId="2076137289"/>
            <ac:spMk id="10" creationId="{922C1A82-B4F9-450E-AE4D-D46AC32E7E6D}"/>
          </ac:spMkLst>
        </pc:spChg>
        <pc:spChg chg="mod">
          <ac:chgData name="Beth" userId="bd08b5aa-02b2-43fc-b15c-eeea7517ad71" providerId="ADAL" clId="{A54DE060-65E8-41FA-95E9-C22776B8ABAA}" dt="2020-10-31T00:07:58.220" v="8083" actId="403"/>
          <ac:spMkLst>
            <pc:docMk/>
            <pc:sldMk cId="782428877" sldId="2076137289"/>
            <ac:spMk id="12" creationId="{3B5CF9CB-DDE4-4A7D-85DE-D8E9CFD3FF12}"/>
          </ac:spMkLst>
        </pc:spChg>
        <pc:spChg chg="mod">
          <ac:chgData name="Beth" userId="bd08b5aa-02b2-43fc-b15c-eeea7517ad71" providerId="ADAL" clId="{A54DE060-65E8-41FA-95E9-C22776B8ABAA}" dt="2020-10-31T00:08:07.280" v="8084" actId="404"/>
          <ac:spMkLst>
            <pc:docMk/>
            <pc:sldMk cId="782428877" sldId="2076137289"/>
            <ac:spMk id="13" creationId="{8F934F13-D2FE-4D7F-88C8-9258EDEE8502}"/>
          </ac:spMkLst>
        </pc:spChg>
        <pc:spChg chg="add del">
          <ac:chgData name="Beth" userId="bd08b5aa-02b2-43fc-b15c-eeea7517ad71" providerId="ADAL" clId="{A54DE060-65E8-41FA-95E9-C22776B8ABAA}" dt="2020-10-31T00:01:21.407" v="7906" actId="22"/>
          <ac:spMkLst>
            <pc:docMk/>
            <pc:sldMk cId="782428877" sldId="2076137289"/>
            <ac:spMk id="15" creationId="{476098A0-53FF-4D6A-B501-CAFDA2F368AC}"/>
          </ac:spMkLst>
        </pc:spChg>
        <pc:spChg chg="mod">
          <ac:chgData name="Beth" userId="bd08b5aa-02b2-43fc-b15c-eeea7517ad71" providerId="ADAL" clId="{A54DE060-65E8-41FA-95E9-C22776B8ABAA}" dt="2020-10-31T00:07:58.220" v="8083" actId="403"/>
          <ac:spMkLst>
            <pc:docMk/>
            <pc:sldMk cId="782428877" sldId="2076137289"/>
            <ac:spMk id="17" creationId="{684FEB78-EF18-4118-BF1D-5AD4EAC1AA91}"/>
          </ac:spMkLst>
        </pc:spChg>
        <pc:spChg chg="mod">
          <ac:chgData name="Beth" userId="bd08b5aa-02b2-43fc-b15c-eeea7517ad71" providerId="ADAL" clId="{A54DE060-65E8-41FA-95E9-C22776B8ABAA}" dt="2020-10-31T00:08:11.464" v="8085" actId="404"/>
          <ac:spMkLst>
            <pc:docMk/>
            <pc:sldMk cId="782428877" sldId="2076137289"/>
            <ac:spMk id="18" creationId="{A2AFC93A-AAED-4BFA-99AF-E4C4A41DA282}"/>
          </ac:spMkLst>
        </pc:spChg>
        <pc:spChg chg="mod">
          <ac:chgData name="Beth" userId="bd08b5aa-02b2-43fc-b15c-eeea7517ad71" providerId="ADAL" clId="{A54DE060-65E8-41FA-95E9-C22776B8ABAA}" dt="2020-10-31T00:07:58.220" v="8083" actId="403"/>
          <ac:spMkLst>
            <pc:docMk/>
            <pc:sldMk cId="782428877" sldId="2076137289"/>
            <ac:spMk id="20" creationId="{96B41FDF-E9D0-4FF8-824E-A3E5EC22E5D7}"/>
          </ac:spMkLst>
        </pc:spChg>
        <pc:spChg chg="mod">
          <ac:chgData name="Beth" userId="bd08b5aa-02b2-43fc-b15c-eeea7517ad71" providerId="ADAL" clId="{A54DE060-65E8-41FA-95E9-C22776B8ABAA}" dt="2020-10-31T00:08:14.698" v="8086" actId="404"/>
          <ac:spMkLst>
            <pc:docMk/>
            <pc:sldMk cId="782428877" sldId="2076137289"/>
            <ac:spMk id="21" creationId="{37E9B7EC-424A-4E1E-85E2-2FFEFB3C429C}"/>
          </ac:spMkLst>
        </pc:spChg>
        <pc:spChg chg="add del mod">
          <ac:chgData name="Beth" userId="bd08b5aa-02b2-43fc-b15c-eeea7517ad71" providerId="ADAL" clId="{A54DE060-65E8-41FA-95E9-C22776B8ABAA}" dt="2020-10-31T00:05:08.091" v="8026" actId="478"/>
          <ac:spMkLst>
            <pc:docMk/>
            <pc:sldMk cId="782428877" sldId="2076137289"/>
            <ac:spMk id="22" creationId="{DEC184A9-EC2B-44E4-BD8A-8C0240DCA402}"/>
          </ac:spMkLst>
        </pc:spChg>
        <pc:grpChg chg="add del mod">
          <ac:chgData name="Beth" userId="bd08b5aa-02b2-43fc-b15c-eeea7517ad71" providerId="ADAL" clId="{A54DE060-65E8-41FA-95E9-C22776B8ABAA}" dt="2020-10-31T00:03:10.580" v="7949" actId="1076"/>
          <ac:grpSpMkLst>
            <pc:docMk/>
            <pc:sldMk cId="782428877" sldId="2076137289"/>
            <ac:grpSpMk id="11" creationId="{EAB3D9AB-8F1B-482C-B11A-2FD00451298C}"/>
          </ac:grpSpMkLst>
        </pc:grpChg>
        <pc:grpChg chg="add mod">
          <ac:chgData name="Beth" userId="bd08b5aa-02b2-43fc-b15c-eeea7517ad71" providerId="ADAL" clId="{A54DE060-65E8-41FA-95E9-C22776B8ABAA}" dt="2020-10-31T00:03:10.580" v="7949" actId="1076"/>
          <ac:grpSpMkLst>
            <pc:docMk/>
            <pc:sldMk cId="782428877" sldId="2076137289"/>
            <ac:grpSpMk id="16" creationId="{49843A9B-92E4-475F-A030-10C02F5DBBBA}"/>
          </ac:grpSpMkLst>
        </pc:grpChg>
        <pc:grpChg chg="add mod">
          <ac:chgData name="Beth" userId="bd08b5aa-02b2-43fc-b15c-eeea7517ad71" providerId="ADAL" clId="{A54DE060-65E8-41FA-95E9-C22776B8ABAA}" dt="2020-10-31T00:03:10.580" v="7949" actId="1076"/>
          <ac:grpSpMkLst>
            <pc:docMk/>
            <pc:sldMk cId="782428877" sldId="2076137289"/>
            <ac:grpSpMk id="19" creationId="{430FD3B9-3927-4378-AE06-0241EE2DED32}"/>
          </ac:grpSpMkLst>
        </pc:grpChg>
        <pc:picChg chg="del">
          <ac:chgData name="Beth" userId="bd08b5aa-02b2-43fc-b15c-eeea7517ad71" providerId="ADAL" clId="{A54DE060-65E8-41FA-95E9-C22776B8ABAA}" dt="2020-10-30T23:12:56.539" v="7450" actId="478"/>
          <ac:picMkLst>
            <pc:docMk/>
            <pc:sldMk cId="782428877" sldId="2076137289"/>
            <ac:picMk id="3" creationId="{CA757854-A5B7-456C-9BF9-81C4848D1F27}"/>
          </ac:picMkLst>
        </pc:picChg>
        <pc:picChg chg="add del mod">
          <ac:chgData name="Beth" userId="bd08b5aa-02b2-43fc-b15c-eeea7517ad71" providerId="ADAL" clId="{A54DE060-65E8-41FA-95E9-C22776B8ABAA}" dt="2020-10-31T00:01:11.441" v="7902" actId="478"/>
          <ac:picMkLst>
            <pc:docMk/>
            <pc:sldMk cId="782428877" sldId="2076137289"/>
            <ac:picMk id="4" creationId="{542B7E87-E365-43B2-BFCE-7459A2DF70E9}"/>
          </ac:picMkLst>
        </pc:picChg>
      </pc:sldChg>
      <pc:sldChg chg="add del">
        <pc:chgData name="Beth" userId="bd08b5aa-02b2-43fc-b15c-eeea7517ad71" providerId="ADAL" clId="{A54DE060-65E8-41FA-95E9-C22776B8ABAA}" dt="2020-10-30T23:14:40.676" v="7554"/>
        <pc:sldMkLst>
          <pc:docMk/>
          <pc:sldMk cId="1565266783" sldId="2076137290"/>
        </pc:sldMkLst>
      </pc:sldChg>
      <pc:sldMasterChg chg="setBg delSldLayout">
        <pc:chgData name="Beth" userId="bd08b5aa-02b2-43fc-b15c-eeea7517ad71" providerId="ADAL" clId="{A54DE060-65E8-41FA-95E9-C22776B8ABAA}" dt="2020-10-30T21:11:57.290" v="6359" actId="47"/>
        <pc:sldMasterMkLst>
          <pc:docMk/>
          <pc:sldMasterMk cId="931873889" sldId="2147483751"/>
        </pc:sldMasterMkLst>
        <pc:sldLayoutChg chg="del">
          <pc:chgData name="Beth" userId="bd08b5aa-02b2-43fc-b15c-eeea7517ad71" providerId="ADAL" clId="{A54DE060-65E8-41FA-95E9-C22776B8ABAA}" dt="2020-10-30T21:11:57.290" v="6359" actId="47"/>
          <pc:sldLayoutMkLst>
            <pc:docMk/>
            <pc:sldMasterMk cId="931873889" sldId="2147483751"/>
            <pc:sldLayoutMk cId="2040434363" sldId="2147483779"/>
          </pc:sldLayoutMkLst>
        </pc:sldLayoutChg>
      </pc:sldMasterChg>
    </pc:docChg>
  </pc:docChgLst>
  <pc:docChgLst>
    <pc:chgData name="Maddy Leger" userId="S::maleger@microsoft.com::76098227-6d94-4434-a4a4-58c0a52000fd" providerId="AD" clId="Web-{9BBE1C19-8368-EB3F-4A0F-95465A34C062}"/>
    <pc:docChg chg="delSld modSld">
      <pc:chgData name="Maddy Leger" userId="S::maleger@microsoft.com::76098227-6d94-4434-a4a4-58c0a52000fd" providerId="AD" clId="Web-{9BBE1C19-8368-EB3F-4A0F-95465A34C062}" dt="2020-11-09T22:37:50.301" v="734"/>
      <pc:docMkLst>
        <pc:docMk/>
      </pc:docMkLst>
      <pc:sldChg chg="del">
        <pc:chgData name="Maddy Leger" userId="S::maleger@microsoft.com::76098227-6d94-4434-a4a4-58c0a52000fd" providerId="AD" clId="Web-{9BBE1C19-8368-EB3F-4A0F-95465A34C062}" dt="2020-11-09T22:13:11.932" v="66"/>
        <pc:sldMkLst>
          <pc:docMk/>
          <pc:sldMk cId="1528755367" sldId="2076137268"/>
        </pc:sldMkLst>
      </pc:sldChg>
      <pc:sldChg chg="modSp modNotes">
        <pc:chgData name="Maddy Leger" userId="S::maleger@microsoft.com::76098227-6d94-4434-a4a4-58c0a52000fd" providerId="AD" clId="Web-{9BBE1C19-8368-EB3F-4A0F-95465A34C062}" dt="2020-11-09T22:37:50.301" v="734"/>
        <pc:sldMkLst>
          <pc:docMk/>
          <pc:sldMk cId="2794458481" sldId="2076137293"/>
        </pc:sldMkLst>
        <pc:spChg chg="mod">
          <ac:chgData name="Maddy Leger" userId="S::maleger@microsoft.com::76098227-6d94-4434-a4a4-58c0a52000fd" providerId="AD" clId="Web-{9BBE1C19-8368-EB3F-4A0F-95465A34C062}" dt="2020-11-09T22:16:58.875" v="250" actId="20577"/>
          <ac:spMkLst>
            <pc:docMk/>
            <pc:sldMk cId="2794458481" sldId="2076137293"/>
            <ac:spMk id="3" creationId="{5B7D50C7-0A02-4282-8F11-39622E7F512A}"/>
          </ac:spMkLst>
        </pc:spChg>
      </pc:sldChg>
    </pc:docChg>
  </pc:docChgLst>
  <pc:docChgLst>
    <pc:chgData name="Scott Hunter" userId="145c7c14-3300-4891-adda-a52ec6f2caaa" providerId="ADAL" clId="{FF80924F-20F3-4331-B66B-3451A5A36385}"/>
    <pc:docChg chg="addSld modSld">
      <pc:chgData name="Scott Hunter" userId="145c7c14-3300-4891-adda-a52ec6f2caaa" providerId="ADAL" clId="{FF80924F-20F3-4331-B66B-3451A5A36385}" dt="2020-11-09T22:14:00.487" v="38" actId="20577"/>
      <pc:docMkLst>
        <pc:docMk/>
      </pc:docMkLst>
      <pc:sldChg chg="modSp add mod">
        <pc:chgData name="Scott Hunter" userId="145c7c14-3300-4891-adda-a52ec6f2caaa" providerId="ADAL" clId="{FF80924F-20F3-4331-B66B-3451A5A36385}" dt="2020-11-09T22:14:00.487" v="38" actId="20577"/>
        <pc:sldMkLst>
          <pc:docMk/>
          <pc:sldMk cId="2794458481" sldId="2076137293"/>
        </pc:sldMkLst>
        <pc:spChg chg="mod">
          <ac:chgData name="Scott Hunter" userId="145c7c14-3300-4891-adda-a52ec6f2caaa" providerId="ADAL" clId="{FF80924F-20F3-4331-B66B-3451A5A36385}" dt="2020-11-09T22:14:00.487" v="38" actId="20577"/>
          <ac:spMkLst>
            <pc:docMk/>
            <pc:sldMk cId="2794458481" sldId="2076137293"/>
            <ac:spMk id="2" creationId="{C8F2705D-A411-4EF0-A5BE-46CE2AD87092}"/>
          </ac:spMkLst>
        </pc:spChg>
        <pc:spChg chg="mod">
          <ac:chgData name="Scott Hunter" userId="145c7c14-3300-4891-adda-a52ec6f2caaa" providerId="ADAL" clId="{FF80924F-20F3-4331-B66B-3451A5A36385}" dt="2020-11-09T22:13:34.400" v="2" actId="20577"/>
          <ac:spMkLst>
            <pc:docMk/>
            <pc:sldMk cId="2794458481" sldId="2076137293"/>
            <ac:spMk id="3" creationId="{5B7D50C7-0A02-4282-8F11-39622E7F512A}"/>
          </ac:spMkLst>
        </pc:spChg>
      </pc:sldChg>
    </pc:docChg>
  </pc:docChgLst>
  <pc:docChgLst>
    <pc:chgData name="Beth Massi" userId="478c1bcf29534cd8" providerId="LiveId" clId="{905AAB74-83A8-485A-A813-A8AA2672E1BA}"/>
    <pc:docChg chg="custSel delSld modSld">
      <pc:chgData name="Beth Massi" userId="478c1bcf29534cd8" providerId="LiveId" clId="{905AAB74-83A8-485A-A813-A8AA2672E1BA}" dt="2020-11-18T18:35:54.494" v="20"/>
      <pc:docMkLst>
        <pc:docMk/>
      </pc:docMkLst>
      <pc:sldChg chg="addSp delSp modSp mod delAnim modAnim">
        <pc:chgData name="Beth Massi" userId="478c1bcf29534cd8" providerId="LiveId" clId="{905AAB74-83A8-485A-A813-A8AA2672E1BA}" dt="2020-11-18T18:35:54.494" v="20"/>
        <pc:sldMkLst>
          <pc:docMk/>
          <pc:sldMk cId="1108877457" sldId="260"/>
        </pc:sldMkLst>
        <pc:picChg chg="del">
          <ac:chgData name="Beth Massi" userId="478c1bcf29534cd8" providerId="LiveId" clId="{905AAB74-83A8-485A-A813-A8AA2672E1BA}" dt="2020-11-18T18:33:51.628" v="2" actId="478"/>
          <ac:picMkLst>
            <pc:docMk/>
            <pc:sldMk cId="1108877457" sldId="260"/>
            <ac:picMk id="4" creationId="{536F3F7D-2EA9-4737-81A7-543D22D0CA2F}"/>
          </ac:picMkLst>
        </pc:picChg>
        <pc:picChg chg="add mod">
          <ac:chgData name="Beth Massi" userId="478c1bcf29534cd8" providerId="LiveId" clId="{905AAB74-83A8-485A-A813-A8AA2672E1BA}" dt="2020-11-18T18:34:17.074" v="8" actId="1076"/>
          <ac:picMkLst>
            <pc:docMk/>
            <pc:sldMk cId="1108877457" sldId="260"/>
            <ac:picMk id="5" creationId="{ACA18504-5DFB-44F4-9745-06EAC1043CEF}"/>
          </ac:picMkLst>
        </pc:picChg>
        <pc:picChg chg="add mod">
          <ac:chgData name="Beth Massi" userId="478c1bcf29534cd8" providerId="LiveId" clId="{905AAB74-83A8-485A-A813-A8AA2672E1BA}" dt="2020-11-18T18:34:20.150" v="9" actId="1076"/>
          <ac:picMkLst>
            <pc:docMk/>
            <pc:sldMk cId="1108877457" sldId="260"/>
            <ac:picMk id="8" creationId="{7375743E-7958-4E73-BB48-098869646653}"/>
          </ac:picMkLst>
        </pc:picChg>
        <pc:picChg chg="del">
          <ac:chgData name="Beth Massi" userId="478c1bcf29534cd8" providerId="LiveId" clId="{905AAB74-83A8-485A-A813-A8AA2672E1BA}" dt="2020-11-18T18:33:43.293" v="1" actId="478"/>
          <ac:picMkLst>
            <pc:docMk/>
            <pc:sldMk cId="1108877457" sldId="260"/>
            <ac:picMk id="12" creationId="{504FF4ED-028C-402C-A8F6-162D788825B7}"/>
          </ac:picMkLst>
        </pc:picChg>
      </pc:sldChg>
      <pc:sldChg chg="del">
        <pc:chgData name="Beth Massi" userId="478c1bcf29534cd8" providerId="LiveId" clId="{905AAB74-83A8-485A-A813-A8AA2672E1BA}" dt="2020-11-18T18:24:16.207" v="0" actId="47"/>
        <pc:sldMkLst>
          <pc:docMk/>
          <pc:sldMk cId="1281430713" sldId="264"/>
        </pc:sldMkLst>
      </pc:sldChg>
      <pc:sldChg chg="del">
        <pc:chgData name="Beth Massi" userId="478c1bcf29534cd8" providerId="LiveId" clId="{905AAB74-83A8-485A-A813-A8AA2672E1BA}" dt="2020-11-18T18:24:16.207" v="0" actId="47"/>
        <pc:sldMkLst>
          <pc:docMk/>
          <pc:sldMk cId="2700942184" sldId="265"/>
        </pc:sldMkLst>
      </pc:sldChg>
      <pc:sldChg chg="del">
        <pc:chgData name="Beth Massi" userId="478c1bcf29534cd8" providerId="LiveId" clId="{905AAB74-83A8-485A-A813-A8AA2672E1BA}" dt="2020-11-18T18:24:16.207" v="0" actId="47"/>
        <pc:sldMkLst>
          <pc:docMk/>
          <pc:sldMk cId="714984656" sldId="266"/>
        </pc:sldMkLst>
      </pc:sldChg>
      <pc:sldChg chg="del">
        <pc:chgData name="Beth Massi" userId="478c1bcf29534cd8" providerId="LiveId" clId="{905AAB74-83A8-485A-A813-A8AA2672E1BA}" dt="2020-11-18T18:24:16.207" v="0" actId="47"/>
        <pc:sldMkLst>
          <pc:docMk/>
          <pc:sldMk cId="2762594509" sldId="267"/>
        </pc:sldMkLst>
      </pc:sldChg>
      <pc:sldChg chg="del">
        <pc:chgData name="Beth Massi" userId="478c1bcf29534cd8" providerId="LiveId" clId="{905AAB74-83A8-485A-A813-A8AA2672E1BA}" dt="2020-11-18T18:24:16.207" v="0" actId="47"/>
        <pc:sldMkLst>
          <pc:docMk/>
          <pc:sldMk cId="1716267179" sldId="268"/>
        </pc:sldMkLst>
      </pc:sldChg>
      <pc:sldChg chg="del">
        <pc:chgData name="Beth Massi" userId="478c1bcf29534cd8" providerId="LiveId" clId="{905AAB74-83A8-485A-A813-A8AA2672E1BA}" dt="2020-11-18T18:24:16.207" v="0" actId="47"/>
        <pc:sldMkLst>
          <pc:docMk/>
          <pc:sldMk cId="767973781" sldId="269"/>
        </pc:sldMkLst>
      </pc:sldChg>
      <pc:sldChg chg="del">
        <pc:chgData name="Beth Massi" userId="478c1bcf29534cd8" providerId="LiveId" clId="{905AAB74-83A8-485A-A813-A8AA2672E1BA}" dt="2020-11-18T18:24:16.207" v="0" actId="47"/>
        <pc:sldMkLst>
          <pc:docMk/>
          <pc:sldMk cId="1795166905" sldId="270"/>
        </pc:sldMkLst>
      </pc:sldChg>
      <pc:sldChg chg="del">
        <pc:chgData name="Beth Massi" userId="478c1bcf29534cd8" providerId="LiveId" clId="{905AAB74-83A8-485A-A813-A8AA2672E1BA}" dt="2020-11-18T18:24:16.207" v="0" actId="47"/>
        <pc:sldMkLst>
          <pc:docMk/>
          <pc:sldMk cId="1552505949" sldId="271"/>
        </pc:sldMkLst>
      </pc:sldChg>
      <pc:sldChg chg="del">
        <pc:chgData name="Beth Massi" userId="478c1bcf29534cd8" providerId="LiveId" clId="{905AAB74-83A8-485A-A813-A8AA2672E1BA}" dt="2020-11-18T18:24:16.207" v="0" actId="47"/>
        <pc:sldMkLst>
          <pc:docMk/>
          <pc:sldMk cId="3387637562" sldId="272"/>
        </pc:sldMkLst>
      </pc:sldChg>
      <pc:sldChg chg="del">
        <pc:chgData name="Beth Massi" userId="478c1bcf29534cd8" providerId="LiveId" clId="{905AAB74-83A8-485A-A813-A8AA2672E1BA}" dt="2020-11-18T18:24:16.207" v="0" actId="47"/>
        <pc:sldMkLst>
          <pc:docMk/>
          <pc:sldMk cId="2402201920" sldId="273"/>
        </pc:sldMkLst>
      </pc:sldChg>
      <pc:sldChg chg="del">
        <pc:chgData name="Beth Massi" userId="478c1bcf29534cd8" providerId="LiveId" clId="{905AAB74-83A8-485A-A813-A8AA2672E1BA}" dt="2020-11-18T18:24:16.207" v="0" actId="47"/>
        <pc:sldMkLst>
          <pc:docMk/>
          <pc:sldMk cId="2191142605" sldId="275"/>
        </pc:sldMkLst>
      </pc:sldChg>
      <pc:sldChg chg="del">
        <pc:chgData name="Beth Massi" userId="478c1bcf29534cd8" providerId="LiveId" clId="{905AAB74-83A8-485A-A813-A8AA2672E1BA}" dt="2020-11-18T18:24:16.207" v="0" actId="47"/>
        <pc:sldMkLst>
          <pc:docMk/>
          <pc:sldMk cId="650461553" sldId="276"/>
        </pc:sldMkLst>
      </pc:sldChg>
    </pc:docChg>
  </pc:docChgLst>
  <pc:docChgLst>
    <pc:chgData name="Beth Massi" userId="bd08b5aa-02b2-43fc-b15c-eeea7517ad71" providerId="ADAL" clId="{A54DE060-65E8-41FA-95E9-C22776B8ABAA}"/>
    <pc:docChg chg="undo custSel addSld delSld modSld sldOrd modMainMaster">
      <pc:chgData name="Beth Massi" userId="bd08b5aa-02b2-43fc-b15c-eeea7517ad71" providerId="ADAL" clId="{A54DE060-65E8-41FA-95E9-C22776B8ABAA}" dt="2020-11-13T18:34:56.152" v="9278" actId="20577"/>
      <pc:docMkLst>
        <pc:docMk/>
      </pc:docMkLst>
      <pc:sldChg chg="modSp mod modTransition modShow">
        <pc:chgData name="Beth Massi" userId="bd08b5aa-02b2-43fc-b15c-eeea7517ad71" providerId="ADAL" clId="{A54DE060-65E8-41FA-95E9-C22776B8ABAA}" dt="2020-11-08T17:54:31.736" v="9022" actId="729"/>
        <pc:sldMkLst>
          <pc:docMk/>
          <pc:sldMk cId="3852120625" sldId="257"/>
        </pc:sldMkLst>
        <pc:spChg chg="mod">
          <ac:chgData name="Beth Massi" userId="bd08b5aa-02b2-43fc-b15c-eeea7517ad71" providerId="ADAL" clId="{A54DE060-65E8-41FA-95E9-C22776B8ABAA}" dt="2020-11-07T19:57:11.533" v="8968" actId="404"/>
          <ac:spMkLst>
            <pc:docMk/>
            <pc:sldMk cId="3852120625" sldId="257"/>
            <ac:spMk id="3" creationId="{0783A175-10B8-0B47-A3ED-FDEB68569CA0}"/>
          </ac:spMkLst>
        </pc:spChg>
      </pc:sldChg>
      <pc:sldChg chg="modTransition modNotesTx">
        <pc:chgData name="Beth Massi" userId="bd08b5aa-02b2-43fc-b15c-eeea7517ad71" providerId="ADAL" clId="{A54DE060-65E8-41FA-95E9-C22776B8ABAA}" dt="2020-11-08T19:57:47.333" v="9040" actId="255"/>
        <pc:sldMkLst>
          <pc:docMk/>
          <pc:sldMk cId="3351983227" sldId="258"/>
        </pc:sldMkLst>
      </pc:sldChg>
      <pc:sldChg chg="addSp delSp modSp mod modTransition delAnim modAnim modNotesTx">
        <pc:chgData name="Beth Massi" userId="bd08b5aa-02b2-43fc-b15c-eeea7517ad71" providerId="ADAL" clId="{A54DE060-65E8-41FA-95E9-C22776B8ABAA}" dt="2020-11-08T19:56:17.153" v="9027" actId="255"/>
        <pc:sldMkLst>
          <pc:docMk/>
          <pc:sldMk cId="1108877457" sldId="260"/>
        </pc:sldMkLst>
        <pc:spChg chg="mod">
          <ac:chgData name="Beth Massi" userId="bd08b5aa-02b2-43fc-b15c-eeea7517ad71" providerId="ADAL" clId="{A54DE060-65E8-41FA-95E9-C22776B8ABAA}" dt="2020-11-07T19:17:22.888" v="8150" actId="1076"/>
          <ac:spMkLst>
            <pc:docMk/>
            <pc:sldMk cId="1108877457" sldId="260"/>
            <ac:spMk id="2" creationId="{5B5BBB90-B9FF-ED4A-9587-76C518C2BC9E}"/>
          </ac:spMkLst>
        </pc:spChg>
        <pc:spChg chg="del">
          <ac:chgData name="Beth Massi" userId="bd08b5aa-02b2-43fc-b15c-eeea7517ad71" providerId="ADAL" clId="{A54DE060-65E8-41FA-95E9-C22776B8ABAA}" dt="2020-11-07T18:13:57.316" v="7937" actId="478"/>
          <ac:spMkLst>
            <pc:docMk/>
            <pc:sldMk cId="1108877457" sldId="260"/>
            <ac:spMk id="3" creationId="{395CC549-1EA2-8B4A-ADC1-C00428D83849}"/>
          </ac:spMkLst>
        </pc:spChg>
        <pc:spChg chg="del">
          <ac:chgData name="Beth Massi" userId="bd08b5aa-02b2-43fc-b15c-eeea7517ad71" providerId="ADAL" clId="{A54DE060-65E8-41FA-95E9-C22776B8ABAA}" dt="2020-11-07T18:14:04.484" v="7939" actId="478"/>
          <ac:spMkLst>
            <pc:docMk/>
            <pc:sldMk cId="1108877457" sldId="260"/>
            <ac:spMk id="5" creationId="{CDCCA98F-0479-41E4-B692-DA6DB8C53CFA}"/>
          </ac:spMkLst>
        </pc:spChg>
        <pc:spChg chg="add del mod">
          <ac:chgData name="Beth Massi" userId="bd08b5aa-02b2-43fc-b15c-eeea7517ad71" providerId="ADAL" clId="{A54DE060-65E8-41FA-95E9-C22776B8ABAA}" dt="2020-11-07T18:14:02.931" v="7938" actId="478"/>
          <ac:spMkLst>
            <pc:docMk/>
            <pc:sldMk cId="1108877457" sldId="260"/>
            <ac:spMk id="9" creationId="{FE0BFEF6-C5DB-48F7-BE93-254C378853BB}"/>
          </ac:spMkLst>
        </pc:spChg>
        <pc:spChg chg="add mod">
          <ac:chgData name="Beth Massi" userId="bd08b5aa-02b2-43fc-b15c-eeea7517ad71" providerId="ADAL" clId="{A54DE060-65E8-41FA-95E9-C22776B8ABAA}" dt="2020-11-07T19:21:23.361" v="8184" actId="1036"/>
          <ac:spMkLst>
            <pc:docMk/>
            <pc:sldMk cId="1108877457" sldId="260"/>
            <ac:spMk id="16" creationId="{A95ED509-C030-46F9-A065-11AB8A8698DE}"/>
          </ac:spMkLst>
        </pc:spChg>
        <pc:picChg chg="add mod ord">
          <ac:chgData name="Beth Massi" userId="bd08b5aa-02b2-43fc-b15c-eeea7517ad71" providerId="ADAL" clId="{A54DE060-65E8-41FA-95E9-C22776B8ABAA}" dt="2020-11-07T19:25:44.104" v="8209" actId="1076"/>
          <ac:picMkLst>
            <pc:docMk/>
            <pc:sldMk cId="1108877457" sldId="260"/>
            <ac:picMk id="4" creationId="{536F3F7D-2EA9-4737-81A7-543D22D0CA2F}"/>
          </ac:picMkLst>
        </pc:picChg>
        <pc:picChg chg="add mod">
          <ac:chgData name="Beth Massi" userId="bd08b5aa-02b2-43fc-b15c-eeea7517ad71" providerId="ADAL" clId="{A54DE060-65E8-41FA-95E9-C22776B8ABAA}" dt="2020-11-07T19:25:06.208" v="8200" actId="1076"/>
          <ac:picMkLst>
            <pc:docMk/>
            <pc:sldMk cId="1108877457" sldId="260"/>
            <ac:picMk id="6" creationId="{C71DC2E9-B72C-4504-926B-82A6082CD501}"/>
          </ac:picMkLst>
        </pc:picChg>
        <pc:picChg chg="add del mod">
          <ac:chgData name="Beth Massi" userId="bd08b5aa-02b2-43fc-b15c-eeea7517ad71" providerId="ADAL" clId="{A54DE060-65E8-41FA-95E9-C22776B8ABAA}" dt="2020-11-07T18:27:51.565" v="7951" actId="478"/>
          <ac:picMkLst>
            <pc:docMk/>
            <pc:sldMk cId="1108877457" sldId="260"/>
            <ac:picMk id="7" creationId="{189BF6CD-838D-4A88-B9CA-523307ACD973}"/>
          </ac:picMkLst>
        </pc:picChg>
        <pc:picChg chg="add del mod">
          <ac:chgData name="Beth Massi" userId="bd08b5aa-02b2-43fc-b15c-eeea7517ad71" providerId="ADAL" clId="{A54DE060-65E8-41FA-95E9-C22776B8ABAA}" dt="2020-11-06T00:47:25.423" v="4926" actId="478"/>
          <ac:picMkLst>
            <pc:docMk/>
            <pc:sldMk cId="1108877457" sldId="260"/>
            <ac:picMk id="9" creationId="{792D92A4-488B-4EDB-B391-C336D51CC860}"/>
          </ac:picMkLst>
        </pc:picChg>
        <pc:picChg chg="add del mod ord">
          <ac:chgData name="Beth Massi" userId="bd08b5aa-02b2-43fc-b15c-eeea7517ad71" providerId="ADAL" clId="{A54DE060-65E8-41FA-95E9-C22776B8ABAA}" dt="2020-11-07T19:16:47.698" v="8142" actId="478"/>
          <ac:picMkLst>
            <pc:docMk/>
            <pc:sldMk cId="1108877457" sldId="260"/>
            <ac:picMk id="10" creationId="{1261A0E5-9DEE-442C-BCE3-FD190F923244}"/>
          </ac:picMkLst>
        </pc:picChg>
        <pc:picChg chg="add del mod">
          <ac:chgData name="Beth Massi" userId="bd08b5aa-02b2-43fc-b15c-eeea7517ad71" providerId="ADAL" clId="{A54DE060-65E8-41FA-95E9-C22776B8ABAA}" dt="2020-11-07T18:27:30.895" v="7945" actId="478"/>
          <ac:picMkLst>
            <pc:docMk/>
            <pc:sldMk cId="1108877457" sldId="260"/>
            <ac:picMk id="11" creationId="{3482960E-99F6-47B4-921C-487F58FD3E3A}"/>
          </ac:picMkLst>
        </pc:picChg>
        <pc:picChg chg="add mod ord">
          <ac:chgData name="Beth Massi" userId="bd08b5aa-02b2-43fc-b15c-eeea7517ad71" providerId="ADAL" clId="{A54DE060-65E8-41FA-95E9-C22776B8ABAA}" dt="2020-11-07T19:25:50.881" v="8210" actId="14100"/>
          <ac:picMkLst>
            <pc:docMk/>
            <pc:sldMk cId="1108877457" sldId="260"/>
            <ac:picMk id="12" creationId="{504FF4ED-028C-402C-A8F6-162D788825B7}"/>
          </ac:picMkLst>
        </pc:picChg>
        <pc:picChg chg="add mod">
          <ac:chgData name="Beth Massi" userId="bd08b5aa-02b2-43fc-b15c-eeea7517ad71" providerId="ADAL" clId="{A54DE060-65E8-41FA-95E9-C22776B8ABAA}" dt="2020-11-07T19:33:06.136" v="8273" actId="1076"/>
          <ac:picMkLst>
            <pc:docMk/>
            <pc:sldMk cId="1108877457" sldId="260"/>
            <ac:picMk id="13" creationId="{5E1D7B8D-B2AA-424D-831F-4BEEF2BC346F}"/>
          </ac:picMkLst>
        </pc:picChg>
        <pc:picChg chg="add mod ord">
          <ac:chgData name="Beth Massi" userId="bd08b5aa-02b2-43fc-b15c-eeea7517ad71" providerId="ADAL" clId="{A54DE060-65E8-41FA-95E9-C22776B8ABAA}" dt="2020-11-07T19:33:02.670" v="8272" actId="1076"/>
          <ac:picMkLst>
            <pc:docMk/>
            <pc:sldMk cId="1108877457" sldId="260"/>
            <ac:picMk id="14" creationId="{BEDF14EA-F887-4FFD-9610-24B0B9DD3C07}"/>
          </ac:picMkLst>
        </pc:picChg>
        <pc:picChg chg="add mod ord">
          <ac:chgData name="Beth Massi" userId="bd08b5aa-02b2-43fc-b15c-eeea7517ad71" providerId="ADAL" clId="{A54DE060-65E8-41FA-95E9-C22776B8ABAA}" dt="2020-11-07T19:24:14.751" v="8197" actId="1076"/>
          <ac:picMkLst>
            <pc:docMk/>
            <pc:sldMk cId="1108877457" sldId="260"/>
            <ac:picMk id="15" creationId="{13F75612-7F69-4166-B298-4418A9488D9F}"/>
          </ac:picMkLst>
        </pc:picChg>
        <pc:picChg chg="add mod">
          <ac:chgData name="Beth Massi" userId="bd08b5aa-02b2-43fc-b15c-eeea7517ad71" providerId="ADAL" clId="{A54DE060-65E8-41FA-95E9-C22776B8ABAA}" dt="2020-11-07T19:25:29.055" v="8206" actId="1076"/>
          <ac:picMkLst>
            <pc:docMk/>
            <pc:sldMk cId="1108877457" sldId="260"/>
            <ac:picMk id="17" creationId="{0431BAE7-9054-4FD1-9738-A95F67A83D67}"/>
          </ac:picMkLst>
        </pc:picChg>
        <pc:picChg chg="add mod">
          <ac:chgData name="Beth Massi" userId="bd08b5aa-02b2-43fc-b15c-eeea7517ad71" providerId="ADAL" clId="{A54DE060-65E8-41FA-95E9-C22776B8ABAA}" dt="2020-11-07T19:33:32.959" v="8278" actId="1076"/>
          <ac:picMkLst>
            <pc:docMk/>
            <pc:sldMk cId="1108877457" sldId="260"/>
            <ac:picMk id="18" creationId="{2912E6A2-2428-465A-869A-08A71FBA150D}"/>
          </ac:picMkLst>
        </pc:picChg>
        <pc:picChg chg="add del mod">
          <ac:chgData name="Beth Massi" userId="bd08b5aa-02b2-43fc-b15c-eeea7517ad71" providerId="ADAL" clId="{A54DE060-65E8-41FA-95E9-C22776B8ABAA}" dt="2020-11-07T19:33:23.238" v="8276" actId="478"/>
          <ac:picMkLst>
            <pc:docMk/>
            <pc:sldMk cId="1108877457" sldId="260"/>
            <ac:picMk id="19" creationId="{2407A6C2-1D15-4184-8286-735D99FA26C9}"/>
          </ac:picMkLst>
        </pc:picChg>
        <pc:picChg chg="add mod ord">
          <ac:chgData name="Beth Massi" userId="bd08b5aa-02b2-43fc-b15c-eeea7517ad71" providerId="ADAL" clId="{A54DE060-65E8-41FA-95E9-C22776B8ABAA}" dt="2020-11-07T19:29:39.908" v="8245" actId="1036"/>
          <ac:picMkLst>
            <pc:docMk/>
            <pc:sldMk cId="1108877457" sldId="260"/>
            <ac:picMk id="20" creationId="{5D5B1283-48C4-4E2D-B1FD-D8C2C566D57B}"/>
          </ac:picMkLst>
        </pc:picChg>
        <pc:picChg chg="add del mod">
          <ac:chgData name="Beth Massi" userId="bd08b5aa-02b2-43fc-b15c-eeea7517ad71" providerId="ADAL" clId="{A54DE060-65E8-41FA-95E9-C22776B8ABAA}" dt="2020-11-07T19:32:50.793" v="8265" actId="478"/>
          <ac:picMkLst>
            <pc:docMk/>
            <pc:sldMk cId="1108877457" sldId="260"/>
            <ac:picMk id="21" creationId="{EE0631B0-AED0-4832-850F-415C5C4FB1FC}"/>
          </ac:picMkLst>
        </pc:picChg>
        <pc:picChg chg="add del mod">
          <ac:chgData name="Beth Massi" userId="bd08b5aa-02b2-43fc-b15c-eeea7517ad71" providerId="ADAL" clId="{A54DE060-65E8-41FA-95E9-C22776B8ABAA}" dt="2020-11-07T19:32:52.557" v="8266" actId="478"/>
          <ac:picMkLst>
            <pc:docMk/>
            <pc:sldMk cId="1108877457" sldId="260"/>
            <ac:picMk id="22" creationId="{16770E71-41E1-4F5E-B7D3-6D8AF2FD1A00}"/>
          </ac:picMkLst>
        </pc:picChg>
        <pc:picChg chg="add del mod">
          <ac:chgData name="Beth Massi" userId="bd08b5aa-02b2-43fc-b15c-eeea7517ad71" providerId="ADAL" clId="{A54DE060-65E8-41FA-95E9-C22776B8ABAA}" dt="2020-11-07T19:32:54.993" v="8268" actId="478"/>
          <ac:picMkLst>
            <pc:docMk/>
            <pc:sldMk cId="1108877457" sldId="260"/>
            <ac:picMk id="23" creationId="{EB219BC6-3DCE-4963-A999-59C35F57B07C}"/>
          </ac:picMkLst>
        </pc:picChg>
        <pc:picChg chg="add del mod">
          <ac:chgData name="Beth Massi" userId="bd08b5aa-02b2-43fc-b15c-eeea7517ad71" providerId="ADAL" clId="{A54DE060-65E8-41FA-95E9-C22776B8ABAA}" dt="2020-11-07T19:32:56.503" v="8270" actId="478"/>
          <ac:picMkLst>
            <pc:docMk/>
            <pc:sldMk cId="1108877457" sldId="260"/>
            <ac:picMk id="24" creationId="{4840A53F-4921-45C6-8ABA-11D18E891F9D}"/>
          </ac:picMkLst>
        </pc:picChg>
        <pc:picChg chg="add mod">
          <ac:chgData name="Beth Massi" userId="bd08b5aa-02b2-43fc-b15c-eeea7517ad71" providerId="ADAL" clId="{A54DE060-65E8-41FA-95E9-C22776B8ABAA}" dt="2020-11-07T19:33:28.774" v="8277" actId="1076"/>
          <ac:picMkLst>
            <pc:docMk/>
            <pc:sldMk cId="1108877457" sldId="260"/>
            <ac:picMk id="25" creationId="{7668BDBB-32B4-4F68-9C6E-7855619C1AEA}"/>
          </ac:picMkLst>
        </pc:picChg>
        <pc:picChg chg="add del mod">
          <ac:chgData name="Beth Massi" userId="bd08b5aa-02b2-43fc-b15c-eeea7517ad71" providerId="ADAL" clId="{A54DE060-65E8-41FA-95E9-C22776B8ABAA}" dt="2020-11-07T19:29:11.840" v="8224" actId="478"/>
          <ac:picMkLst>
            <pc:docMk/>
            <pc:sldMk cId="1108877457" sldId="260"/>
            <ac:picMk id="1026" creationId="{3A9355AE-04FC-465F-BF1B-740B5A055AB7}"/>
          </ac:picMkLst>
        </pc:picChg>
      </pc:sldChg>
      <pc:sldChg chg="modTransition modNotesTx">
        <pc:chgData name="Beth Massi" userId="bd08b5aa-02b2-43fc-b15c-eeea7517ad71" providerId="ADAL" clId="{A54DE060-65E8-41FA-95E9-C22776B8ABAA}" dt="2020-11-10T00:24:43.100" v="9271"/>
        <pc:sldMkLst>
          <pc:docMk/>
          <pc:sldMk cId="4113657981" sldId="262"/>
        </pc:sldMkLst>
      </pc:sldChg>
      <pc:sldChg chg="modTransition modNotesTx">
        <pc:chgData name="Beth Massi" userId="bd08b5aa-02b2-43fc-b15c-eeea7517ad71" providerId="ADAL" clId="{A54DE060-65E8-41FA-95E9-C22776B8ABAA}" dt="2020-11-04T23:18:03.572" v="1645" actId="20577"/>
        <pc:sldMkLst>
          <pc:docMk/>
          <pc:sldMk cId="1138217056" sldId="263"/>
        </pc:sldMkLst>
      </pc:sldChg>
      <pc:sldChg chg="modTransition">
        <pc:chgData name="Beth Massi" userId="bd08b5aa-02b2-43fc-b15c-eeea7517ad71" providerId="ADAL" clId="{A54DE060-65E8-41FA-95E9-C22776B8ABAA}" dt="2020-10-31T00:15:25.614" v="1"/>
        <pc:sldMkLst>
          <pc:docMk/>
          <pc:sldMk cId="1281430713" sldId="264"/>
        </pc:sldMkLst>
      </pc:sldChg>
      <pc:sldChg chg="modTransition">
        <pc:chgData name="Beth Massi" userId="bd08b5aa-02b2-43fc-b15c-eeea7517ad71" providerId="ADAL" clId="{A54DE060-65E8-41FA-95E9-C22776B8ABAA}" dt="2020-10-31T00:15:25.614" v="1"/>
        <pc:sldMkLst>
          <pc:docMk/>
          <pc:sldMk cId="2700942184" sldId="265"/>
        </pc:sldMkLst>
      </pc:sldChg>
      <pc:sldChg chg="modTransition">
        <pc:chgData name="Beth Massi" userId="bd08b5aa-02b2-43fc-b15c-eeea7517ad71" providerId="ADAL" clId="{A54DE060-65E8-41FA-95E9-C22776B8ABAA}" dt="2020-10-31T00:15:25.614" v="1"/>
        <pc:sldMkLst>
          <pc:docMk/>
          <pc:sldMk cId="714984656" sldId="266"/>
        </pc:sldMkLst>
      </pc:sldChg>
      <pc:sldChg chg="modTransition">
        <pc:chgData name="Beth Massi" userId="bd08b5aa-02b2-43fc-b15c-eeea7517ad71" providerId="ADAL" clId="{A54DE060-65E8-41FA-95E9-C22776B8ABAA}" dt="2020-10-31T00:15:25.614" v="1"/>
        <pc:sldMkLst>
          <pc:docMk/>
          <pc:sldMk cId="2762594509" sldId="267"/>
        </pc:sldMkLst>
      </pc:sldChg>
      <pc:sldChg chg="modTransition">
        <pc:chgData name="Beth Massi" userId="bd08b5aa-02b2-43fc-b15c-eeea7517ad71" providerId="ADAL" clId="{A54DE060-65E8-41FA-95E9-C22776B8ABAA}" dt="2020-10-31T00:15:25.614" v="1"/>
        <pc:sldMkLst>
          <pc:docMk/>
          <pc:sldMk cId="1716267179" sldId="268"/>
        </pc:sldMkLst>
      </pc:sldChg>
      <pc:sldChg chg="modTransition">
        <pc:chgData name="Beth Massi" userId="bd08b5aa-02b2-43fc-b15c-eeea7517ad71" providerId="ADAL" clId="{A54DE060-65E8-41FA-95E9-C22776B8ABAA}" dt="2020-10-31T00:15:25.614" v="1"/>
        <pc:sldMkLst>
          <pc:docMk/>
          <pc:sldMk cId="767973781" sldId="269"/>
        </pc:sldMkLst>
      </pc:sldChg>
      <pc:sldChg chg="modTransition">
        <pc:chgData name="Beth Massi" userId="bd08b5aa-02b2-43fc-b15c-eeea7517ad71" providerId="ADAL" clId="{A54DE060-65E8-41FA-95E9-C22776B8ABAA}" dt="2020-10-31T00:15:25.614" v="1"/>
        <pc:sldMkLst>
          <pc:docMk/>
          <pc:sldMk cId="1795166905" sldId="270"/>
        </pc:sldMkLst>
      </pc:sldChg>
      <pc:sldChg chg="modTransition">
        <pc:chgData name="Beth Massi" userId="bd08b5aa-02b2-43fc-b15c-eeea7517ad71" providerId="ADAL" clId="{A54DE060-65E8-41FA-95E9-C22776B8ABAA}" dt="2020-10-31T00:15:25.614" v="1"/>
        <pc:sldMkLst>
          <pc:docMk/>
          <pc:sldMk cId="1552505949" sldId="271"/>
        </pc:sldMkLst>
      </pc:sldChg>
      <pc:sldChg chg="modTransition">
        <pc:chgData name="Beth Massi" userId="bd08b5aa-02b2-43fc-b15c-eeea7517ad71" providerId="ADAL" clId="{A54DE060-65E8-41FA-95E9-C22776B8ABAA}" dt="2020-10-31T00:15:25.614" v="1"/>
        <pc:sldMkLst>
          <pc:docMk/>
          <pc:sldMk cId="3387637562" sldId="272"/>
        </pc:sldMkLst>
      </pc:sldChg>
      <pc:sldChg chg="modTransition">
        <pc:chgData name="Beth Massi" userId="bd08b5aa-02b2-43fc-b15c-eeea7517ad71" providerId="ADAL" clId="{A54DE060-65E8-41FA-95E9-C22776B8ABAA}" dt="2020-10-31T00:15:25.614" v="1"/>
        <pc:sldMkLst>
          <pc:docMk/>
          <pc:sldMk cId="2402201920" sldId="273"/>
        </pc:sldMkLst>
      </pc:sldChg>
      <pc:sldChg chg="modTransition">
        <pc:chgData name="Beth Massi" userId="bd08b5aa-02b2-43fc-b15c-eeea7517ad71" providerId="ADAL" clId="{A54DE060-65E8-41FA-95E9-C22776B8ABAA}" dt="2020-10-31T00:15:25.614" v="1"/>
        <pc:sldMkLst>
          <pc:docMk/>
          <pc:sldMk cId="2191142605" sldId="275"/>
        </pc:sldMkLst>
      </pc:sldChg>
      <pc:sldChg chg="modTransition">
        <pc:chgData name="Beth Massi" userId="bd08b5aa-02b2-43fc-b15c-eeea7517ad71" providerId="ADAL" clId="{A54DE060-65E8-41FA-95E9-C22776B8ABAA}" dt="2020-10-31T00:15:25.614" v="1"/>
        <pc:sldMkLst>
          <pc:docMk/>
          <pc:sldMk cId="650461553" sldId="276"/>
        </pc:sldMkLst>
      </pc:sldChg>
      <pc:sldChg chg="modTransition modNotesTx">
        <pc:chgData name="Beth Massi" userId="bd08b5aa-02b2-43fc-b15c-eeea7517ad71" providerId="ADAL" clId="{A54DE060-65E8-41FA-95E9-C22776B8ABAA}" dt="2020-11-08T19:56:34.684" v="9028" actId="255"/>
        <pc:sldMkLst>
          <pc:docMk/>
          <pc:sldMk cId="1453345562" sldId="277"/>
        </pc:sldMkLst>
      </pc:sldChg>
      <pc:sldChg chg="modSp mod modTransition modNotesTx">
        <pc:chgData name="Beth Massi" userId="bd08b5aa-02b2-43fc-b15c-eeea7517ad71" providerId="ADAL" clId="{A54DE060-65E8-41FA-95E9-C22776B8ABAA}" dt="2020-11-08T19:59:04.570" v="9053" actId="255"/>
        <pc:sldMkLst>
          <pc:docMk/>
          <pc:sldMk cId="1699763393" sldId="282"/>
        </pc:sldMkLst>
        <pc:spChg chg="mod">
          <ac:chgData name="Beth Massi" userId="bd08b5aa-02b2-43fc-b15c-eeea7517ad71" providerId="ADAL" clId="{A54DE060-65E8-41FA-95E9-C22776B8ABAA}" dt="2020-11-04T23:20:42.165" v="1850" actId="2711"/>
          <ac:spMkLst>
            <pc:docMk/>
            <pc:sldMk cId="1699763393" sldId="282"/>
            <ac:spMk id="2" creationId="{8A18F1EA-4A09-435B-9F26-B403A239F6B9}"/>
          </ac:spMkLst>
        </pc:spChg>
        <pc:spChg chg="mod">
          <ac:chgData name="Beth Massi" userId="bd08b5aa-02b2-43fc-b15c-eeea7517ad71" providerId="ADAL" clId="{A54DE060-65E8-41FA-95E9-C22776B8ABAA}" dt="2020-11-04T23:21:22.039" v="1873" actId="1037"/>
          <ac:spMkLst>
            <pc:docMk/>
            <pc:sldMk cId="1699763393" sldId="282"/>
            <ac:spMk id="3" creationId="{B2EBB25A-E3E8-4576-96F0-82DE397E8EC7}"/>
          </ac:spMkLst>
        </pc:spChg>
        <pc:spChg chg="mod">
          <ac:chgData name="Beth Massi" userId="bd08b5aa-02b2-43fc-b15c-eeea7517ad71" providerId="ADAL" clId="{A54DE060-65E8-41FA-95E9-C22776B8ABAA}" dt="2020-11-04T23:21:22.039" v="1873" actId="1037"/>
          <ac:spMkLst>
            <pc:docMk/>
            <pc:sldMk cId="1699763393" sldId="282"/>
            <ac:spMk id="5" creationId="{9800192F-208F-4F24-87F9-75A65AE119DC}"/>
          </ac:spMkLst>
        </pc:spChg>
        <pc:spChg chg="mod">
          <ac:chgData name="Beth Massi" userId="bd08b5aa-02b2-43fc-b15c-eeea7517ad71" providerId="ADAL" clId="{A54DE060-65E8-41FA-95E9-C22776B8ABAA}" dt="2020-11-04T23:21:22.039" v="1873" actId="1037"/>
          <ac:spMkLst>
            <pc:docMk/>
            <pc:sldMk cId="1699763393" sldId="282"/>
            <ac:spMk id="7" creationId="{44B3F8CB-A341-4F83-828F-8E5838727288}"/>
          </ac:spMkLst>
        </pc:spChg>
        <pc:spChg chg="mod">
          <ac:chgData name="Beth Massi" userId="bd08b5aa-02b2-43fc-b15c-eeea7517ad71" providerId="ADAL" clId="{A54DE060-65E8-41FA-95E9-C22776B8ABAA}" dt="2020-11-04T23:21:22.039" v="1873" actId="1037"/>
          <ac:spMkLst>
            <pc:docMk/>
            <pc:sldMk cId="1699763393" sldId="282"/>
            <ac:spMk id="9" creationId="{D828824C-81E1-4BB4-8C9B-C6D5968F3BA8}"/>
          </ac:spMkLst>
        </pc:spChg>
        <pc:spChg chg="mod">
          <ac:chgData name="Beth Massi" userId="bd08b5aa-02b2-43fc-b15c-eeea7517ad71" providerId="ADAL" clId="{A54DE060-65E8-41FA-95E9-C22776B8ABAA}" dt="2020-11-04T23:20:42.165" v="1850" actId="2711"/>
          <ac:spMkLst>
            <pc:docMk/>
            <pc:sldMk cId="1699763393" sldId="282"/>
            <ac:spMk id="10" creationId="{7CB943EA-396B-4F9A-83EA-876BA77BA53F}"/>
          </ac:spMkLst>
        </pc:spChg>
        <pc:spChg chg="mod">
          <ac:chgData name="Beth Massi" userId="bd08b5aa-02b2-43fc-b15c-eeea7517ad71" providerId="ADAL" clId="{A54DE060-65E8-41FA-95E9-C22776B8ABAA}" dt="2020-11-04T23:22:07.789" v="1910" actId="1076"/>
          <ac:spMkLst>
            <pc:docMk/>
            <pc:sldMk cId="1699763393" sldId="282"/>
            <ac:spMk id="11" creationId="{C0E7814F-772A-488B-9829-94D3C5B349DF}"/>
          </ac:spMkLst>
        </pc:spChg>
        <pc:spChg chg="mod">
          <ac:chgData name="Beth Massi" userId="bd08b5aa-02b2-43fc-b15c-eeea7517ad71" providerId="ADAL" clId="{A54DE060-65E8-41FA-95E9-C22776B8ABAA}" dt="2020-11-04T23:21:41.601" v="1908" actId="1076"/>
          <ac:spMkLst>
            <pc:docMk/>
            <pc:sldMk cId="1699763393" sldId="282"/>
            <ac:spMk id="13" creationId="{DF9CE111-90D6-418A-8618-5D5DA326FEC0}"/>
          </ac:spMkLst>
        </pc:spChg>
      </pc:sldChg>
      <pc:sldChg chg="modSp mod modTransition modNotesTx">
        <pc:chgData name="Beth Massi" userId="bd08b5aa-02b2-43fc-b15c-eeea7517ad71" providerId="ADAL" clId="{A54DE060-65E8-41FA-95E9-C22776B8ABAA}" dt="2020-11-08T19:59:10.857" v="9054" actId="255"/>
        <pc:sldMkLst>
          <pc:docMk/>
          <pc:sldMk cId="2412432847" sldId="286"/>
        </pc:sldMkLst>
        <pc:spChg chg="mod">
          <ac:chgData name="Beth Massi" userId="bd08b5aa-02b2-43fc-b15c-eeea7517ad71" providerId="ADAL" clId="{A54DE060-65E8-41FA-95E9-C22776B8ABAA}" dt="2020-11-04T23:22:46.260" v="1911" actId="2711"/>
          <ac:spMkLst>
            <pc:docMk/>
            <pc:sldMk cId="2412432847" sldId="286"/>
            <ac:spMk id="2" creationId="{FA9D1495-BD70-420A-9A4F-8DBE90E37993}"/>
          </ac:spMkLst>
        </pc:spChg>
        <pc:spChg chg="mod">
          <ac:chgData name="Beth Massi" userId="bd08b5aa-02b2-43fc-b15c-eeea7517ad71" providerId="ADAL" clId="{A54DE060-65E8-41FA-95E9-C22776B8ABAA}" dt="2020-11-04T23:22:46.260" v="1911" actId="2711"/>
          <ac:spMkLst>
            <pc:docMk/>
            <pc:sldMk cId="2412432847" sldId="286"/>
            <ac:spMk id="3" creationId="{16173141-AABB-48D7-AC77-E2A4E503145A}"/>
          </ac:spMkLst>
        </pc:spChg>
        <pc:spChg chg="mod">
          <ac:chgData name="Beth Massi" userId="bd08b5aa-02b2-43fc-b15c-eeea7517ad71" providerId="ADAL" clId="{A54DE060-65E8-41FA-95E9-C22776B8ABAA}" dt="2020-11-04T23:22:46.260" v="1911" actId="2711"/>
          <ac:spMkLst>
            <pc:docMk/>
            <pc:sldMk cId="2412432847" sldId="286"/>
            <ac:spMk id="11" creationId="{9A945103-FD9B-41D7-97B2-6BAE6CF83C87}"/>
          </ac:spMkLst>
        </pc:spChg>
        <pc:spChg chg="mod">
          <ac:chgData name="Beth Massi" userId="bd08b5aa-02b2-43fc-b15c-eeea7517ad71" providerId="ADAL" clId="{A54DE060-65E8-41FA-95E9-C22776B8ABAA}" dt="2020-11-04T23:22:46.260" v="1911" actId="2711"/>
          <ac:spMkLst>
            <pc:docMk/>
            <pc:sldMk cId="2412432847" sldId="286"/>
            <ac:spMk id="22" creationId="{59156328-9AA1-4194-B48A-ACFF5B6D1174}"/>
          </ac:spMkLst>
        </pc:spChg>
        <pc:spChg chg="mod">
          <ac:chgData name="Beth Massi" userId="bd08b5aa-02b2-43fc-b15c-eeea7517ad71" providerId="ADAL" clId="{A54DE060-65E8-41FA-95E9-C22776B8ABAA}" dt="2020-11-04T23:22:46.260" v="1911" actId="2711"/>
          <ac:spMkLst>
            <pc:docMk/>
            <pc:sldMk cId="2412432847" sldId="286"/>
            <ac:spMk id="30" creationId="{8E86EAC8-FA42-4B85-977C-BD1DEBC17DD6}"/>
          </ac:spMkLst>
        </pc:spChg>
        <pc:spChg chg="mod">
          <ac:chgData name="Beth Massi" userId="bd08b5aa-02b2-43fc-b15c-eeea7517ad71" providerId="ADAL" clId="{A54DE060-65E8-41FA-95E9-C22776B8ABAA}" dt="2020-11-04T23:22:46.260" v="1911" actId="2711"/>
          <ac:spMkLst>
            <pc:docMk/>
            <pc:sldMk cId="2412432847" sldId="286"/>
            <ac:spMk id="37" creationId="{D6DC9229-80F3-4B1F-9616-7D5F69D69E29}"/>
          </ac:spMkLst>
        </pc:spChg>
        <pc:spChg chg="mod">
          <ac:chgData name="Beth Massi" userId="bd08b5aa-02b2-43fc-b15c-eeea7517ad71" providerId="ADAL" clId="{A54DE060-65E8-41FA-95E9-C22776B8ABAA}" dt="2020-11-04T23:22:46.260" v="1911" actId="2711"/>
          <ac:spMkLst>
            <pc:docMk/>
            <pc:sldMk cId="2412432847" sldId="286"/>
            <ac:spMk id="41" creationId="{A1E5FF5E-B26E-4C81-AB70-EF21C8CDFBC2}"/>
          </ac:spMkLst>
        </pc:spChg>
        <pc:spChg chg="mod">
          <ac:chgData name="Beth Massi" userId="bd08b5aa-02b2-43fc-b15c-eeea7517ad71" providerId="ADAL" clId="{A54DE060-65E8-41FA-95E9-C22776B8ABAA}" dt="2020-11-04T23:22:46.260" v="1911" actId="2711"/>
          <ac:spMkLst>
            <pc:docMk/>
            <pc:sldMk cId="2412432847" sldId="286"/>
            <ac:spMk id="44" creationId="{37493468-D54C-4E85-A0F1-07B5758996B1}"/>
          </ac:spMkLst>
        </pc:spChg>
      </pc:sldChg>
      <pc:sldChg chg="modTransition modNotesTx">
        <pc:chgData name="Beth Massi" userId="bd08b5aa-02b2-43fc-b15c-eeea7517ad71" providerId="ADAL" clId="{A54DE060-65E8-41FA-95E9-C22776B8ABAA}" dt="2020-11-08T19:56:43.156" v="9029" actId="255"/>
        <pc:sldMkLst>
          <pc:docMk/>
          <pc:sldMk cId="3874002449" sldId="379"/>
        </pc:sldMkLst>
      </pc:sldChg>
      <pc:sldChg chg="addSp delSp modSp mod modTransition">
        <pc:chgData name="Beth Massi" userId="bd08b5aa-02b2-43fc-b15c-eeea7517ad71" providerId="ADAL" clId="{A54DE060-65E8-41FA-95E9-C22776B8ABAA}" dt="2020-11-04T23:12:16.543" v="1547" actId="20577"/>
        <pc:sldMkLst>
          <pc:docMk/>
          <pc:sldMk cId="4108833953" sldId="1651"/>
        </pc:sldMkLst>
        <pc:spChg chg="mod">
          <ac:chgData name="Beth Massi" userId="bd08b5aa-02b2-43fc-b15c-eeea7517ad71" providerId="ADAL" clId="{A54DE060-65E8-41FA-95E9-C22776B8ABAA}" dt="2020-11-04T23:12:16.543" v="1547" actId="20577"/>
          <ac:spMkLst>
            <pc:docMk/>
            <pc:sldMk cId="4108833953" sldId="1651"/>
            <ac:spMk id="3" creationId="{5B7D50C7-0A02-4282-8F11-39622E7F512A}"/>
          </ac:spMkLst>
        </pc:spChg>
        <pc:spChg chg="add del mod">
          <ac:chgData name="Beth Massi" userId="bd08b5aa-02b2-43fc-b15c-eeea7517ad71" providerId="ADAL" clId="{A54DE060-65E8-41FA-95E9-C22776B8ABAA}" dt="2020-11-04T23:00:20.633" v="1208" actId="478"/>
          <ac:spMkLst>
            <pc:docMk/>
            <pc:sldMk cId="4108833953" sldId="1651"/>
            <ac:spMk id="5" creationId="{136E38AB-D4AD-47C8-AB19-7602906430FE}"/>
          </ac:spMkLst>
        </pc:spChg>
        <pc:picChg chg="add mod">
          <ac:chgData name="Beth Massi" userId="bd08b5aa-02b2-43fc-b15c-eeea7517ad71" providerId="ADAL" clId="{A54DE060-65E8-41FA-95E9-C22776B8ABAA}" dt="2020-11-04T23:12:09.500" v="1543" actId="1076"/>
          <ac:picMkLst>
            <pc:docMk/>
            <pc:sldMk cId="4108833953" sldId="1651"/>
            <ac:picMk id="7" creationId="{ED32D9E6-1A46-4D45-B13F-7FE4037E7929}"/>
          </ac:picMkLst>
        </pc:picChg>
      </pc:sldChg>
      <pc:sldChg chg="modTransition modNotesTx">
        <pc:chgData name="Beth Massi" userId="bd08b5aa-02b2-43fc-b15c-eeea7517ad71" providerId="ADAL" clId="{A54DE060-65E8-41FA-95E9-C22776B8ABAA}" dt="2020-11-08T19:56:48.596" v="9030" actId="255"/>
        <pc:sldMkLst>
          <pc:docMk/>
          <pc:sldMk cId="333888718" sldId="2076136922"/>
        </pc:sldMkLst>
      </pc:sldChg>
      <pc:sldChg chg="modTransition modNotesTx">
        <pc:chgData name="Beth Massi" userId="bd08b5aa-02b2-43fc-b15c-eeea7517ad71" providerId="ADAL" clId="{A54DE060-65E8-41FA-95E9-C22776B8ABAA}" dt="2020-11-08T19:57:28.282" v="9036" actId="255"/>
        <pc:sldMkLst>
          <pc:docMk/>
          <pc:sldMk cId="2499894766" sldId="2076137261"/>
        </pc:sldMkLst>
      </pc:sldChg>
      <pc:sldChg chg="modSp mod modTransition modNotesTx">
        <pc:chgData name="Beth Massi" userId="bd08b5aa-02b2-43fc-b15c-eeea7517ad71" providerId="ADAL" clId="{A54DE060-65E8-41FA-95E9-C22776B8ABAA}" dt="2020-11-08T19:57:42.282" v="9039" actId="255"/>
        <pc:sldMkLst>
          <pc:docMk/>
          <pc:sldMk cId="3727675087" sldId="2076137262"/>
        </pc:sldMkLst>
        <pc:spChg chg="mod">
          <ac:chgData name="Beth Massi" userId="bd08b5aa-02b2-43fc-b15c-eeea7517ad71" providerId="ADAL" clId="{A54DE060-65E8-41FA-95E9-C22776B8ABAA}" dt="2020-11-05T00:36:11.649" v="2781" actId="6549"/>
          <ac:spMkLst>
            <pc:docMk/>
            <pc:sldMk cId="3727675087" sldId="2076137262"/>
            <ac:spMk id="3" creationId="{1538838F-A9BD-499B-ACEB-3FBFEBD6F2FF}"/>
          </ac:spMkLst>
        </pc:spChg>
      </pc:sldChg>
      <pc:sldChg chg="addSp delSp modSp mod modTransition modNotesTx">
        <pc:chgData name="Beth Massi" userId="bd08b5aa-02b2-43fc-b15c-eeea7517ad71" providerId="ADAL" clId="{A54DE060-65E8-41FA-95E9-C22776B8ABAA}" dt="2020-11-08T19:57:11.705" v="9033" actId="255"/>
        <pc:sldMkLst>
          <pc:docMk/>
          <pc:sldMk cId="2830242648" sldId="2076137264"/>
        </pc:sldMkLst>
        <pc:spChg chg="mod">
          <ac:chgData name="Beth Massi" userId="bd08b5aa-02b2-43fc-b15c-eeea7517ad71" providerId="ADAL" clId="{A54DE060-65E8-41FA-95E9-C22776B8ABAA}" dt="2020-11-05T20:42:33.545" v="3749" actId="20577"/>
          <ac:spMkLst>
            <pc:docMk/>
            <pc:sldMk cId="2830242648" sldId="2076137264"/>
            <ac:spMk id="12" creationId="{79D6F4AE-387D-45C5-AB54-2B962795672A}"/>
          </ac:spMkLst>
        </pc:spChg>
        <pc:spChg chg="add del">
          <ac:chgData name="Beth Massi" userId="bd08b5aa-02b2-43fc-b15c-eeea7517ad71" providerId="ADAL" clId="{A54DE060-65E8-41FA-95E9-C22776B8ABAA}" dt="2020-11-05T20:50:13.178" v="3990" actId="478"/>
          <ac:spMkLst>
            <pc:docMk/>
            <pc:sldMk cId="2830242648" sldId="2076137264"/>
            <ac:spMk id="17" creationId="{C493CC34-56A4-4CB2-80EC-EEE3228034DC}"/>
          </ac:spMkLst>
        </pc:spChg>
        <pc:grpChg chg="mod">
          <ac:chgData name="Beth Massi" userId="bd08b5aa-02b2-43fc-b15c-eeea7517ad71" providerId="ADAL" clId="{A54DE060-65E8-41FA-95E9-C22776B8ABAA}" dt="2020-11-05T20:42:33.749" v="3750" actId="1076"/>
          <ac:grpSpMkLst>
            <pc:docMk/>
            <pc:sldMk cId="2830242648" sldId="2076137264"/>
            <ac:grpSpMk id="14" creationId="{26C61565-6C60-4AC5-81BE-D88DF5C55857}"/>
          </ac:grpSpMkLst>
        </pc:grpChg>
        <pc:picChg chg="add del">
          <ac:chgData name="Beth Massi" userId="bd08b5aa-02b2-43fc-b15c-eeea7517ad71" providerId="ADAL" clId="{A54DE060-65E8-41FA-95E9-C22776B8ABAA}" dt="2020-11-05T20:42:34.979" v="3752" actId="478"/>
          <ac:picMkLst>
            <pc:docMk/>
            <pc:sldMk cId="2830242648" sldId="2076137264"/>
            <ac:picMk id="16" creationId="{2F8416AF-6EA4-4F25-8D5A-B30D2C5B33AF}"/>
          </ac:picMkLst>
        </pc:picChg>
      </pc:sldChg>
      <pc:sldChg chg="modSp mod modTransition modNotesTx">
        <pc:chgData name="Beth Massi" userId="bd08b5aa-02b2-43fc-b15c-eeea7517ad71" providerId="ADAL" clId="{A54DE060-65E8-41FA-95E9-C22776B8ABAA}" dt="2020-11-08T19:59:18.786" v="9055" actId="255"/>
        <pc:sldMkLst>
          <pc:docMk/>
          <pc:sldMk cId="2149951389" sldId="2076137266"/>
        </pc:sldMkLst>
        <pc:spChg chg="mod">
          <ac:chgData name="Beth Massi" userId="bd08b5aa-02b2-43fc-b15c-eeea7517ad71" providerId="ADAL" clId="{A54DE060-65E8-41FA-95E9-C22776B8ABAA}" dt="2020-11-02T21:05:30.736" v="75" actId="1035"/>
          <ac:spMkLst>
            <pc:docMk/>
            <pc:sldMk cId="2149951389" sldId="2076137266"/>
            <ac:spMk id="4" creationId="{9DEAB810-E789-4F5A-AFE7-B9FCC620BD4C}"/>
          </ac:spMkLst>
        </pc:spChg>
      </pc:sldChg>
      <pc:sldChg chg="modSp mod modTransition">
        <pc:chgData name="Beth Massi" userId="bd08b5aa-02b2-43fc-b15c-eeea7517ad71" providerId="ADAL" clId="{A54DE060-65E8-41FA-95E9-C22776B8ABAA}" dt="2020-11-03T17:31:29.466" v="289" actId="6549"/>
        <pc:sldMkLst>
          <pc:docMk/>
          <pc:sldMk cId="1722549343" sldId="2076137267"/>
        </pc:sldMkLst>
        <pc:spChg chg="mod">
          <ac:chgData name="Beth Massi" userId="bd08b5aa-02b2-43fc-b15c-eeea7517ad71" providerId="ADAL" clId="{A54DE060-65E8-41FA-95E9-C22776B8ABAA}" dt="2020-11-03T17:31:29.466" v="289" actId="6549"/>
          <ac:spMkLst>
            <pc:docMk/>
            <pc:sldMk cId="1722549343" sldId="2076137267"/>
            <ac:spMk id="4" creationId="{CADD991E-767D-FE4B-82AD-96DD0E4D1BDA}"/>
          </ac:spMkLst>
        </pc:spChg>
      </pc:sldChg>
      <pc:sldChg chg="modTransition">
        <pc:chgData name="Beth Massi" userId="bd08b5aa-02b2-43fc-b15c-eeea7517ad71" providerId="ADAL" clId="{A54DE060-65E8-41FA-95E9-C22776B8ABAA}" dt="2020-10-31T00:15:25.614" v="1"/>
        <pc:sldMkLst>
          <pc:docMk/>
          <pc:sldMk cId="1528755367" sldId="2076137268"/>
        </pc:sldMkLst>
      </pc:sldChg>
      <pc:sldChg chg="modTransition">
        <pc:chgData name="Beth Massi" userId="bd08b5aa-02b2-43fc-b15c-eeea7517ad71" providerId="ADAL" clId="{A54DE060-65E8-41FA-95E9-C22776B8ABAA}" dt="2020-10-31T00:15:25.614" v="1"/>
        <pc:sldMkLst>
          <pc:docMk/>
          <pc:sldMk cId="1030285547" sldId="2076137269"/>
        </pc:sldMkLst>
      </pc:sldChg>
      <pc:sldChg chg="modTransition">
        <pc:chgData name="Beth Massi" userId="bd08b5aa-02b2-43fc-b15c-eeea7517ad71" providerId="ADAL" clId="{A54DE060-65E8-41FA-95E9-C22776B8ABAA}" dt="2020-10-31T00:15:25.614" v="1"/>
        <pc:sldMkLst>
          <pc:docMk/>
          <pc:sldMk cId="590733793" sldId="2076137271"/>
        </pc:sldMkLst>
      </pc:sldChg>
      <pc:sldChg chg="modTransition modNotesTx">
        <pc:chgData name="Beth Massi" userId="bd08b5aa-02b2-43fc-b15c-eeea7517ad71" providerId="ADAL" clId="{A54DE060-65E8-41FA-95E9-C22776B8ABAA}" dt="2020-11-08T19:57:33.442" v="9037" actId="255"/>
        <pc:sldMkLst>
          <pc:docMk/>
          <pc:sldMk cId="1908894658" sldId="2076137272"/>
        </pc:sldMkLst>
      </pc:sldChg>
      <pc:sldChg chg="modTransition">
        <pc:chgData name="Beth Massi" userId="bd08b5aa-02b2-43fc-b15c-eeea7517ad71" providerId="ADAL" clId="{A54DE060-65E8-41FA-95E9-C22776B8ABAA}" dt="2020-10-31T00:15:25.614" v="1"/>
        <pc:sldMkLst>
          <pc:docMk/>
          <pc:sldMk cId="391987931" sldId="2076137273"/>
        </pc:sldMkLst>
      </pc:sldChg>
      <pc:sldChg chg="modTransition">
        <pc:chgData name="Beth Massi" userId="bd08b5aa-02b2-43fc-b15c-eeea7517ad71" providerId="ADAL" clId="{A54DE060-65E8-41FA-95E9-C22776B8ABAA}" dt="2020-10-31T00:15:25.614" v="1"/>
        <pc:sldMkLst>
          <pc:docMk/>
          <pc:sldMk cId="253898849" sldId="2076137274"/>
        </pc:sldMkLst>
      </pc:sldChg>
      <pc:sldChg chg="modTransition">
        <pc:chgData name="Beth Massi" userId="bd08b5aa-02b2-43fc-b15c-eeea7517ad71" providerId="ADAL" clId="{A54DE060-65E8-41FA-95E9-C22776B8ABAA}" dt="2020-10-31T00:15:25.614" v="1"/>
        <pc:sldMkLst>
          <pc:docMk/>
          <pc:sldMk cId="165523476" sldId="2076137275"/>
        </pc:sldMkLst>
      </pc:sldChg>
      <pc:sldChg chg="modSp mod modTransition modNotesTx">
        <pc:chgData name="Beth Massi" userId="bd08b5aa-02b2-43fc-b15c-eeea7517ad71" providerId="ADAL" clId="{A54DE060-65E8-41FA-95E9-C22776B8ABAA}" dt="2020-11-08T19:58:57.424" v="9052" actId="255"/>
        <pc:sldMkLst>
          <pc:docMk/>
          <pc:sldMk cId="1619354914" sldId="2076137276"/>
        </pc:sldMkLst>
        <pc:spChg chg="mod">
          <ac:chgData name="Beth Massi" userId="bd08b5aa-02b2-43fc-b15c-eeea7517ad71" providerId="ADAL" clId="{A54DE060-65E8-41FA-95E9-C22776B8ABAA}" dt="2020-11-05T23:00:05.972" v="4919" actId="20577"/>
          <ac:spMkLst>
            <pc:docMk/>
            <pc:sldMk cId="1619354914" sldId="2076137276"/>
            <ac:spMk id="2" creationId="{F79125A5-219C-45C3-9DF3-A7FE37D73B8D}"/>
          </ac:spMkLst>
        </pc:spChg>
      </pc:sldChg>
      <pc:sldChg chg="modTransition">
        <pc:chgData name="Beth Massi" userId="bd08b5aa-02b2-43fc-b15c-eeea7517ad71" providerId="ADAL" clId="{A54DE060-65E8-41FA-95E9-C22776B8ABAA}" dt="2020-10-31T00:15:25.614" v="1"/>
        <pc:sldMkLst>
          <pc:docMk/>
          <pc:sldMk cId="2726391987" sldId="2076137277"/>
        </pc:sldMkLst>
      </pc:sldChg>
      <pc:sldChg chg="modTransition">
        <pc:chgData name="Beth Massi" userId="bd08b5aa-02b2-43fc-b15c-eeea7517ad71" providerId="ADAL" clId="{A54DE060-65E8-41FA-95E9-C22776B8ABAA}" dt="2020-10-31T00:15:25.614" v="1"/>
        <pc:sldMkLst>
          <pc:docMk/>
          <pc:sldMk cId="1931580592" sldId="2076137278"/>
        </pc:sldMkLst>
      </pc:sldChg>
      <pc:sldChg chg="modTransition">
        <pc:chgData name="Beth Massi" userId="bd08b5aa-02b2-43fc-b15c-eeea7517ad71" providerId="ADAL" clId="{A54DE060-65E8-41FA-95E9-C22776B8ABAA}" dt="2020-10-31T00:15:25.614" v="1"/>
        <pc:sldMkLst>
          <pc:docMk/>
          <pc:sldMk cId="1110266235" sldId="2076137280"/>
        </pc:sldMkLst>
      </pc:sldChg>
      <pc:sldChg chg="addSp modSp mod modTransition modNotesTx">
        <pc:chgData name="Beth Massi" userId="bd08b5aa-02b2-43fc-b15c-eeea7517ad71" providerId="ADAL" clId="{A54DE060-65E8-41FA-95E9-C22776B8ABAA}" dt="2020-11-09T17:06:36.748" v="9062" actId="1076"/>
        <pc:sldMkLst>
          <pc:docMk/>
          <pc:sldMk cId="4043131899" sldId="2076137281"/>
        </pc:sldMkLst>
        <pc:spChg chg="add mod">
          <ac:chgData name="Beth Massi" userId="bd08b5aa-02b2-43fc-b15c-eeea7517ad71" providerId="ADAL" clId="{A54DE060-65E8-41FA-95E9-C22776B8ABAA}" dt="2020-11-03T22:30:48.786" v="346" actId="1076"/>
          <ac:spMkLst>
            <pc:docMk/>
            <pc:sldMk cId="4043131899" sldId="2076137281"/>
            <ac:spMk id="2" creationId="{29401983-6590-4614-A962-8235662F1768}"/>
          </ac:spMkLst>
        </pc:spChg>
        <pc:spChg chg="add mod">
          <ac:chgData name="Beth Massi" userId="bd08b5aa-02b2-43fc-b15c-eeea7517ad71" providerId="ADAL" clId="{A54DE060-65E8-41FA-95E9-C22776B8ABAA}" dt="2020-11-03T22:30:48.786" v="346" actId="1076"/>
          <ac:spMkLst>
            <pc:docMk/>
            <pc:sldMk cId="4043131899" sldId="2076137281"/>
            <ac:spMk id="4" creationId="{937F4C25-92B2-4C83-A92B-FF2EA527BEA9}"/>
          </ac:spMkLst>
        </pc:spChg>
        <pc:spChg chg="add mod">
          <ac:chgData name="Beth Massi" userId="bd08b5aa-02b2-43fc-b15c-eeea7517ad71" providerId="ADAL" clId="{A54DE060-65E8-41FA-95E9-C22776B8ABAA}" dt="2020-11-03T22:31:12.615" v="358" actId="20577"/>
          <ac:spMkLst>
            <pc:docMk/>
            <pc:sldMk cId="4043131899" sldId="2076137281"/>
            <ac:spMk id="6" creationId="{BB821EDD-0BBC-4796-A01B-E8D9C24231DA}"/>
          </ac:spMkLst>
        </pc:spChg>
        <pc:spChg chg="add mod">
          <ac:chgData name="Beth Massi" userId="bd08b5aa-02b2-43fc-b15c-eeea7517ad71" providerId="ADAL" clId="{A54DE060-65E8-41FA-95E9-C22776B8ABAA}" dt="2020-11-09T17:06:28.652" v="9061" actId="20577"/>
          <ac:spMkLst>
            <pc:docMk/>
            <pc:sldMk cId="4043131899" sldId="2076137281"/>
            <ac:spMk id="7" creationId="{B112B22C-0DE4-47BC-9024-5A1DC2546D95}"/>
          </ac:spMkLst>
        </pc:spChg>
        <pc:spChg chg="mod">
          <ac:chgData name="Beth Massi" userId="bd08b5aa-02b2-43fc-b15c-eeea7517ad71" providerId="ADAL" clId="{A54DE060-65E8-41FA-95E9-C22776B8ABAA}" dt="2020-11-03T22:30:48.786" v="346" actId="1076"/>
          <ac:spMkLst>
            <pc:docMk/>
            <pc:sldMk cId="4043131899" sldId="2076137281"/>
            <ac:spMk id="17" creationId="{F6F70562-7F65-4D08-885A-C69CF34DD7A8}"/>
          </ac:spMkLst>
        </pc:spChg>
        <pc:spChg chg="mod">
          <ac:chgData name="Beth Massi" userId="bd08b5aa-02b2-43fc-b15c-eeea7517ad71" providerId="ADAL" clId="{A54DE060-65E8-41FA-95E9-C22776B8ABAA}" dt="2020-11-09T17:06:36.748" v="9062" actId="1076"/>
          <ac:spMkLst>
            <pc:docMk/>
            <pc:sldMk cId="4043131899" sldId="2076137281"/>
            <ac:spMk id="18" creationId="{E436BD7B-B7A0-407A-A77E-E731CB7AEC29}"/>
          </ac:spMkLst>
        </pc:spChg>
        <pc:spChg chg="mod">
          <ac:chgData name="Beth Massi" userId="bd08b5aa-02b2-43fc-b15c-eeea7517ad71" providerId="ADAL" clId="{A54DE060-65E8-41FA-95E9-C22776B8ABAA}" dt="2020-11-03T22:30:48.786" v="346" actId="1076"/>
          <ac:spMkLst>
            <pc:docMk/>
            <pc:sldMk cId="4043131899" sldId="2076137281"/>
            <ac:spMk id="21" creationId="{0D3280C3-67DA-4166-A027-623BC8761831}"/>
          </ac:spMkLst>
        </pc:spChg>
        <pc:spChg chg="mod">
          <ac:chgData name="Beth Massi" userId="bd08b5aa-02b2-43fc-b15c-eeea7517ad71" providerId="ADAL" clId="{A54DE060-65E8-41FA-95E9-C22776B8ABAA}" dt="2020-11-03T22:30:48.786" v="346" actId="1076"/>
          <ac:spMkLst>
            <pc:docMk/>
            <pc:sldMk cId="4043131899" sldId="2076137281"/>
            <ac:spMk id="33" creationId="{BD469ABF-CE0E-493F-A762-CE3097982CBF}"/>
          </ac:spMkLst>
        </pc:spChg>
        <pc:spChg chg="mod">
          <ac:chgData name="Beth Massi" userId="bd08b5aa-02b2-43fc-b15c-eeea7517ad71" providerId="ADAL" clId="{A54DE060-65E8-41FA-95E9-C22776B8ABAA}" dt="2020-11-03T22:30:48.786" v="346" actId="1076"/>
          <ac:spMkLst>
            <pc:docMk/>
            <pc:sldMk cId="4043131899" sldId="2076137281"/>
            <ac:spMk id="50" creationId="{04645F11-BF57-4684-8EFA-9B185A3E931E}"/>
          </ac:spMkLst>
        </pc:spChg>
        <pc:spChg chg="mod">
          <ac:chgData name="Beth Massi" userId="bd08b5aa-02b2-43fc-b15c-eeea7517ad71" providerId="ADAL" clId="{A54DE060-65E8-41FA-95E9-C22776B8ABAA}" dt="2020-11-03T22:30:48.786" v="346" actId="1076"/>
          <ac:spMkLst>
            <pc:docMk/>
            <pc:sldMk cId="4043131899" sldId="2076137281"/>
            <ac:spMk id="52" creationId="{F3F12DB7-EBEC-4A57-BB5B-F107E2D9E74D}"/>
          </ac:spMkLst>
        </pc:spChg>
      </pc:sldChg>
      <pc:sldChg chg="modTransition modNotesTx">
        <pc:chgData name="Beth Massi" userId="bd08b5aa-02b2-43fc-b15c-eeea7517ad71" providerId="ADAL" clId="{A54DE060-65E8-41FA-95E9-C22776B8ABAA}" dt="2020-11-08T19:58:24.535" v="9048" actId="6549"/>
        <pc:sldMkLst>
          <pc:docMk/>
          <pc:sldMk cId="207943324" sldId="2076137284"/>
        </pc:sldMkLst>
      </pc:sldChg>
      <pc:sldChg chg="modSp mod modTransition modNotesTx">
        <pc:chgData name="Beth Massi" userId="bd08b5aa-02b2-43fc-b15c-eeea7517ad71" providerId="ADAL" clId="{A54DE060-65E8-41FA-95E9-C22776B8ABAA}" dt="2020-11-08T19:58:34.065" v="9049" actId="255"/>
        <pc:sldMkLst>
          <pc:docMk/>
          <pc:sldMk cId="1354441668" sldId="2076137285"/>
        </pc:sldMkLst>
        <pc:spChg chg="mod">
          <ac:chgData name="Beth Massi" userId="bd08b5aa-02b2-43fc-b15c-eeea7517ad71" providerId="ADAL" clId="{A54DE060-65E8-41FA-95E9-C22776B8ABAA}" dt="2020-11-03T18:23:55.017" v="342" actId="20577"/>
          <ac:spMkLst>
            <pc:docMk/>
            <pc:sldMk cId="1354441668" sldId="2076137285"/>
            <ac:spMk id="3" creationId="{1538838F-A9BD-499B-ACEB-3FBFEBD6F2FF}"/>
          </ac:spMkLst>
        </pc:spChg>
      </pc:sldChg>
      <pc:sldChg chg="modTransition modNotesTx">
        <pc:chgData name="Beth Massi" userId="bd08b5aa-02b2-43fc-b15c-eeea7517ad71" providerId="ADAL" clId="{A54DE060-65E8-41FA-95E9-C22776B8ABAA}" dt="2020-11-13T18:34:50.007" v="9277" actId="6549"/>
        <pc:sldMkLst>
          <pc:docMk/>
          <pc:sldMk cId="937286171" sldId="2076137287"/>
        </pc:sldMkLst>
      </pc:sldChg>
      <pc:sldChg chg="addSp delSp modSp mod modTransition modNotesTx">
        <pc:chgData name="Beth Massi" userId="bd08b5aa-02b2-43fc-b15c-eeea7517ad71" providerId="ADAL" clId="{A54DE060-65E8-41FA-95E9-C22776B8ABAA}" dt="2020-11-13T18:34:56.152" v="9278" actId="20577"/>
        <pc:sldMkLst>
          <pc:docMk/>
          <pc:sldMk cId="2954170802" sldId="2076137288"/>
        </pc:sldMkLst>
        <pc:spChg chg="add del mod">
          <ac:chgData name="Beth Massi" userId="bd08b5aa-02b2-43fc-b15c-eeea7517ad71" providerId="ADAL" clId="{A54DE060-65E8-41FA-95E9-C22776B8ABAA}" dt="2020-11-07T19:44:58.098" v="8330" actId="478"/>
          <ac:spMkLst>
            <pc:docMk/>
            <pc:sldMk cId="2954170802" sldId="2076137288"/>
            <ac:spMk id="3" creationId="{B4FE8F89-452C-4E75-8EB2-C5EC71F701E8}"/>
          </ac:spMkLst>
        </pc:spChg>
        <pc:spChg chg="mod">
          <ac:chgData name="Beth Massi" userId="bd08b5aa-02b2-43fc-b15c-eeea7517ad71" providerId="ADAL" clId="{A54DE060-65E8-41FA-95E9-C22776B8ABAA}" dt="2020-11-10T02:02:31.768" v="9275" actId="6549"/>
          <ac:spMkLst>
            <pc:docMk/>
            <pc:sldMk cId="2954170802" sldId="2076137288"/>
            <ac:spMk id="5" creationId="{6B8C1897-B9BE-4D80-BE60-F870215BE078}"/>
          </ac:spMkLst>
        </pc:spChg>
      </pc:sldChg>
      <pc:sldChg chg="addSp modSp mod modTransition modNotesTx">
        <pc:chgData name="Beth Massi" userId="bd08b5aa-02b2-43fc-b15c-eeea7517ad71" providerId="ADAL" clId="{A54DE060-65E8-41FA-95E9-C22776B8ABAA}" dt="2020-11-08T19:57:17.214" v="9034" actId="255"/>
        <pc:sldMkLst>
          <pc:docMk/>
          <pc:sldMk cId="782428877" sldId="2076137289"/>
        </pc:sldMkLst>
        <pc:spChg chg="add mod">
          <ac:chgData name="Beth Massi" userId="bd08b5aa-02b2-43fc-b15c-eeea7517ad71" providerId="ADAL" clId="{A54DE060-65E8-41FA-95E9-C22776B8ABAA}" dt="2020-11-05T21:03:47.902" v="4853" actId="20577"/>
          <ac:spMkLst>
            <pc:docMk/>
            <pc:sldMk cId="782428877" sldId="2076137289"/>
            <ac:spMk id="3" creationId="{686708F8-0314-4C83-BEB4-8EA4231089BD}"/>
          </ac:spMkLst>
        </pc:spChg>
        <pc:spChg chg="mod">
          <ac:chgData name="Beth Massi" userId="bd08b5aa-02b2-43fc-b15c-eeea7517ad71" providerId="ADAL" clId="{A54DE060-65E8-41FA-95E9-C22776B8ABAA}" dt="2020-11-03T00:24:02.266" v="203" actId="1035"/>
          <ac:spMkLst>
            <pc:docMk/>
            <pc:sldMk cId="782428877" sldId="2076137289"/>
            <ac:spMk id="7" creationId="{0422BCF4-9CE4-4EEA-B632-0280FEB4D97D}"/>
          </ac:spMkLst>
        </pc:spChg>
        <pc:spChg chg="mod">
          <ac:chgData name="Beth Massi" userId="bd08b5aa-02b2-43fc-b15c-eeea7517ad71" providerId="ADAL" clId="{A54DE060-65E8-41FA-95E9-C22776B8ABAA}" dt="2020-11-05T21:22:07.116" v="4896" actId="1076"/>
          <ac:spMkLst>
            <pc:docMk/>
            <pc:sldMk cId="782428877" sldId="2076137289"/>
            <ac:spMk id="8" creationId="{3B32AD26-71B7-4C09-AC22-58C5D53E4429}"/>
          </ac:spMkLst>
        </pc:spChg>
        <pc:spChg chg="mod">
          <ac:chgData name="Beth Massi" userId="bd08b5aa-02b2-43fc-b15c-eeea7517ad71" providerId="ADAL" clId="{A54DE060-65E8-41FA-95E9-C22776B8ABAA}" dt="2020-11-03T00:25:27.268" v="211" actId="122"/>
          <ac:spMkLst>
            <pc:docMk/>
            <pc:sldMk cId="782428877" sldId="2076137289"/>
            <ac:spMk id="12" creationId="{3B5CF9CB-DDE4-4A7D-85DE-D8E9CFD3FF12}"/>
          </ac:spMkLst>
        </pc:spChg>
        <pc:spChg chg="mod">
          <ac:chgData name="Beth Massi" userId="bd08b5aa-02b2-43fc-b15c-eeea7517ad71" providerId="ADAL" clId="{A54DE060-65E8-41FA-95E9-C22776B8ABAA}" dt="2020-11-03T00:25:27.268" v="211" actId="122"/>
          <ac:spMkLst>
            <pc:docMk/>
            <pc:sldMk cId="782428877" sldId="2076137289"/>
            <ac:spMk id="13" creationId="{8F934F13-D2FE-4D7F-88C8-9258EDEE8502}"/>
          </ac:spMkLst>
        </pc:spChg>
        <pc:spChg chg="mod">
          <ac:chgData name="Beth Massi" userId="bd08b5aa-02b2-43fc-b15c-eeea7517ad71" providerId="ADAL" clId="{A54DE060-65E8-41FA-95E9-C22776B8ABAA}" dt="2020-11-03T00:25:27.268" v="211" actId="122"/>
          <ac:spMkLst>
            <pc:docMk/>
            <pc:sldMk cId="782428877" sldId="2076137289"/>
            <ac:spMk id="17" creationId="{684FEB78-EF18-4118-BF1D-5AD4EAC1AA91}"/>
          </ac:spMkLst>
        </pc:spChg>
        <pc:spChg chg="mod">
          <ac:chgData name="Beth Massi" userId="bd08b5aa-02b2-43fc-b15c-eeea7517ad71" providerId="ADAL" clId="{A54DE060-65E8-41FA-95E9-C22776B8ABAA}" dt="2020-11-03T00:25:27.268" v="211" actId="122"/>
          <ac:spMkLst>
            <pc:docMk/>
            <pc:sldMk cId="782428877" sldId="2076137289"/>
            <ac:spMk id="18" creationId="{A2AFC93A-AAED-4BFA-99AF-E4C4A41DA282}"/>
          </ac:spMkLst>
        </pc:spChg>
        <pc:spChg chg="mod">
          <ac:chgData name="Beth Massi" userId="bd08b5aa-02b2-43fc-b15c-eeea7517ad71" providerId="ADAL" clId="{A54DE060-65E8-41FA-95E9-C22776B8ABAA}" dt="2020-11-03T00:25:27.268" v="211" actId="122"/>
          <ac:spMkLst>
            <pc:docMk/>
            <pc:sldMk cId="782428877" sldId="2076137289"/>
            <ac:spMk id="20" creationId="{96B41FDF-E9D0-4FF8-824E-A3E5EC22E5D7}"/>
          </ac:spMkLst>
        </pc:spChg>
        <pc:spChg chg="mod">
          <ac:chgData name="Beth Massi" userId="bd08b5aa-02b2-43fc-b15c-eeea7517ad71" providerId="ADAL" clId="{A54DE060-65E8-41FA-95E9-C22776B8ABAA}" dt="2020-11-03T00:25:27.268" v="211" actId="122"/>
          <ac:spMkLst>
            <pc:docMk/>
            <pc:sldMk cId="782428877" sldId="2076137289"/>
            <ac:spMk id="21" creationId="{37E9B7EC-424A-4E1E-85E2-2FFEFB3C429C}"/>
          </ac:spMkLst>
        </pc:spChg>
        <pc:grpChg chg="add mod">
          <ac:chgData name="Beth Massi" userId="bd08b5aa-02b2-43fc-b15c-eeea7517ad71" providerId="ADAL" clId="{A54DE060-65E8-41FA-95E9-C22776B8ABAA}" dt="2020-11-03T00:25:37.701" v="213" actId="12788"/>
          <ac:grpSpMkLst>
            <pc:docMk/>
            <pc:sldMk cId="782428877" sldId="2076137289"/>
            <ac:grpSpMk id="2" creationId="{5B12175B-C005-4A42-A121-45346BB7A9BB}"/>
          </ac:grpSpMkLst>
        </pc:grpChg>
        <pc:grpChg chg="mod">
          <ac:chgData name="Beth Massi" userId="bd08b5aa-02b2-43fc-b15c-eeea7517ad71" providerId="ADAL" clId="{A54DE060-65E8-41FA-95E9-C22776B8ABAA}" dt="2020-11-03T00:25:21.456" v="207" actId="164"/>
          <ac:grpSpMkLst>
            <pc:docMk/>
            <pc:sldMk cId="782428877" sldId="2076137289"/>
            <ac:grpSpMk id="11" creationId="{EAB3D9AB-8F1B-482C-B11A-2FD00451298C}"/>
          </ac:grpSpMkLst>
        </pc:grpChg>
        <pc:grpChg chg="mod">
          <ac:chgData name="Beth Massi" userId="bd08b5aa-02b2-43fc-b15c-eeea7517ad71" providerId="ADAL" clId="{A54DE060-65E8-41FA-95E9-C22776B8ABAA}" dt="2020-11-03T00:25:21.456" v="207" actId="164"/>
          <ac:grpSpMkLst>
            <pc:docMk/>
            <pc:sldMk cId="782428877" sldId="2076137289"/>
            <ac:grpSpMk id="16" creationId="{49843A9B-92E4-475F-A030-10C02F5DBBBA}"/>
          </ac:grpSpMkLst>
        </pc:grpChg>
        <pc:grpChg chg="mod">
          <ac:chgData name="Beth Massi" userId="bd08b5aa-02b2-43fc-b15c-eeea7517ad71" providerId="ADAL" clId="{A54DE060-65E8-41FA-95E9-C22776B8ABAA}" dt="2020-11-03T00:25:21.456" v="207" actId="164"/>
          <ac:grpSpMkLst>
            <pc:docMk/>
            <pc:sldMk cId="782428877" sldId="2076137289"/>
            <ac:grpSpMk id="19" creationId="{430FD3B9-3927-4378-AE06-0241EE2DED32}"/>
          </ac:grpSpMkLst>
        </pc:grpChg>
      </pc:sldChg>
      <pc:sldChg chg="addSp delSp modSp add mod ord">
        <pc:chgData name="Beth Massi" userId="bd08b5aa-02b2-43fc-b15c-eeea7517ad71" providerId="ADAL" clId="{A54DE060-65E8-41FA-95E9-C22776B8ABAA}" dt="2020-11-04T23:14:08.394" v="1550" actId="14100"/>
        <pc:sldMkLst>
          <pc:docMk/>
          <pc:sldMk cId="280361575" sldId="2076137290"/>
        </pc:sldMkLst>
        <pc:spChg chg="mod">
          <ac:chgData name="Beth Massi" userId="bd08b5aa-02b2-43fc-b15c-eeea7517ad71" providerId="ADAL" clId="{A54DE060-65E8-41FA-95E9-C22776B8ABAA}" dt="2020-11-04T23:00:06.162" v="1204" actId="14100"/>
          <ac:spMkLst>
            <pc:docMk/>
            <pc:sldMk cId="280361575" sldId="2076137290"/>
            <ac:spMk id="3" creationId="{5B7D50C7-0A02-4282-8F11-39622E7F512A}"/>
          </ac:spMkLst>
        </pc:spChg>
        <pc:spChg chg="del">
          <ac:chgData name="Beth Massi" userId="bd08b5aa-02b2-43fc-b15c-eeea7517ad71" providerId="ADAL" clId="{A54DE060-65E8-41FA-95E9-C22776B8ABAA}" dt="2020-11-04T23:00:10.824" v="1205" actId="478"/>
          <ac:spMkLst>
            <pc:docMk/>
            <pc:sldMk cId="280361575" sldId="2076137290"/>
            <ac:spMk id="5" creationId="{136E38AB-D4AD-47C8-AB19-7602906430FE}"/>
          </ac:spMkLst>
        </pc:spChg>
        <pc:picChg chg="add mod">
          <ac:chgData name="Beth Massi" userId="bd08b5aa-02b2-43fc-b15c-eeea7517ad71" providerId="ADAL" clId="{A54DE060-65E8-41FA-95E9-C22776B8ABAA}" dt="2020-11-04T23:14:08.394" v="1550" actId="14100"/>
          <ac:picMkLst>
            <pc:docMk/>
            <pc:sldMk cId="280361575" sldId="2076137290"/>
            <ac:picMk id="4" creationId="{D6C3DC55-9953-4503-AB8E-B5AFBBD20CB7}"/>
          </ac:picMkLst>
        </pc:picChg>
      </pc:sldChg>
      <pc:sldChg chg="modSp add mod modNotesTx">
        <pc:chgData name="Beth Massi" userId="bd08b5aa-02b2-43fc-b15c-eeea7517ad71" providerId="ADAL" clId="{A54DE060-65E8-41FA-95E9-C22776B8ABAA}" dt="2020-11-08T19:58:50.141" v="9051" actId="255"/>
        <pc:sldMkLst>
          <pc:docMk/>
          <pc:sldMk cId="2207244027" sldId="2076137291"/>
        </pc:sldMkLst>
        <pc:spChg chg="mod">
          <ac:chgData name="Beth Massi" userId="bd08b5aa-02b2-43fc-b15c-eeea7517ad71" providerId="ADAL" clId="{A54DE060-65E8-41FA-95E9-C22776B8ABAA}" dt="2020-11-04T23:01:14.868" v="1239" actId="20577"/>
          <ac:spMkLst>
            <pc:docMk/>
            <pc:sldMk cId="2207244027" sldId="2076137291"/>
            <ac:spMk id="2" creationId="{E150C0B0-ED21-4048-B32A-4023722F3F50}"/>
          </ac:spMkLst>
        </pc:spChg>
        <pc:spChg chg="mod">
          <ac:chgData name="Beth Massi" userId="bd08b5aa-02b2-43fc-b15c-eeea7517ad71" providerId="ADAL" clId="{A54DE060-65E8-41FA-95E9-C22776B8ABAA}" dt="2020-11-04T23:04:52.095" v="1340" actId="20577"/>
          <ac:spMkLst>
            <pc:docMk/>
            <pc:sldMk cId="2207244027" sldId="2076137291"/>
            <ac:spMk id="3" creationId="{C7FBA468-3EB7-2947-9916-1F08AD82F950}"/>
          </ac:spMkLst>
        </pc:spChg>
        <pc:spChg chg="mod">
          <ac:chgData name="Beth Massi" userId="bd08b5aa-02b2-43fc-b15c-eeea7517ad71" providerId="ADAL" clId="{A54DE060-65E8-41FA-95E9-C22776B8ABAA}" dt="2020-11-07T19:52:33.472" v="8889" actId="6549"/>
          <ac:spMkLst>
            <pc:docMk/>
            <pc:sldMk cId="2207244027" sldId="2076137291"/>
            <ac:spMk id="4" creationId="{9DEAB810-E789-4F5A-AFE7-B9FCC620BD4C}"/>
          </ac:spMkLst>
        </pc:spChg>
      </pc:sldChg>
      <pc:sldChg chg="add del">
        <pc:chgData name="Beth Massi" userId="bd08b5aa-02b2-43fc-b15c-eeea7517ad71" providerId="ADAL" clId="{A54DE060-65E8-41FA-95E9-C22776B8ABAA}" dt="2020-11-04T23:16:51.226" v="1552"/>
        <pc:sldMkLst>
          <pc:docMk/>
          <pc:sldMk cId="2088678945" sldId="2076137292"/>
        </pc:sldMkLst>
      </pc:sldChg>
      <pc:sldChg chg="modSp add mod">
        <pc:chgData name="Beth Massi" userId="bd08b5aa-02b2-43fc-b15c-eeea7517ad71" providerId="ADAL" clId="{A54DE060-65E8-41FA-95E9-C22776B8ABAA}" dt="2020-11-04T23:17:00.123" v="1574" actId="20577"/>
        <pc:sldMkLst>
          <pc:docMk/>
          <pc:sldMk cId="2929001799" sldId="2076137292"/>
        </pc:sldMkLst>
        <pc:spChg chg="mod">
          <ac:chgData name="Beth Massi" userId="bd08b5aa-02b2-43fc-b15c-eeea7517ad71" providerId="ADAL" clId="{A54DE060-65E8-41FA-95E9-C22776B8ABAA}" dt="2020-11-04T23:17:00.123" v="1574" actId="20577"/>
          <ac:spMkLst>
            <pc:docMk/>
            <pc:sldMk cId="2929001799" sldId="2076137292"/>
            <ac:spMk id="2" creationId="{76C7DC4E-F26F-4353-AE59-BA82822F3A67}"/>
          </ac:spMkLst>
        </pc:spChg>
      </pc:sldChg>
      <pc:sldChg chg="modSp mod">
        <pc:chgData name="Beth Massi" userId="bd08b5aa-02b2-43fc-b15c-eeea7517ad71" providerId="ADAL" clId="{A54DE060-65E8-41FA-95E9-C22776B8ABAA}" dt="2020-11-09T22:22:30.915" v="9063" actId="6549"/>
        <pc:sldMkLst>
          <pc:docMk/>
          <pc:sldMk cId="2794458481" sldId="2076137293"/>
        </pc:sldMkLst>
        <pc:spChg chg="mod">
          <ac:chgData name="Beth Massi" userId="bd08b5aa-02b2-43fc-b15c-eeea7517ad71" providerId="ADAL" clId="{A54DE060-65E8-41FA-95E9-C22776B8ABAA}" dt="2020-11-09T22:22:30.915" v="9063" actId="6549"/>
          <ac:spMkLst>
            <pc:docMk/>
            <pc:sldMk cId="2794458481" sldId="2076137293"/>
            <ac:spMk id="2" creationId="{C8F2705D-A411-4EF0-A5BE-46CE2AD87092}"/>
          </ac:spMkLst>
        </pc:spChg>
      </pc:sldChg>
      <pc:sldChg chg="modSp add del mod modAnim">
        <pc:chgData name="Beth Massi" userId="bd08b5aa-02b2-43fc-b15c-eeea7517ad71" providerId="ADAL" clId="{A54DE060-65E8-41FA-95E9-C22776B8ABAA}" dt="2020-11-07T19:57:42.546" v="8969" actId="47"/>
        <pc:sldMkLst>
          <pc:docMk/>
          <pc:sldMk cId="4163239177" sldId="2076137293"/>
        </pc:sldMkLst>
        <pc:picChg chg="mod">
          <ac:chgData name="Beth Massi" userId="bd08b5aa-02b2-43fc-b15c-eeea7517ad71" providerId="ADAL" clId="{A54DE060-65E8-41FA-95E9-C22776B8ABAA}" dt="2020-11-07T19:41:13.830" v="8321" actId="1076"/>
          <ac:picMkLst>
            <pc:docMk/>
            <pc:sldMk cId="4163239177" sldId="2076137293"/>
            <ac:picMk id="4" creationId="{536F3F7D-2EA9-4737-81A7-543D22D0CA2F}"/>
          </ac:picMkLst>
        </pc:picChg>
        <pc:picChg chg="mod">
          <ac:chgData name="Beth Massi" userId="bd08b5aa-02b2-43fc-b15c-eeea7517ad71" providerId="ADAL" clId="{A54DE060-65E8-41FA-95E9-C22776B8ABAA}" dt="2020-11-07T19:41:25.594" v="8324" actId="1076"/>
          <ac:picMkLst>
            <pc:docMk/>
            <pc:sldMk cId="4163239177" sldId="2076137293"/>
            <ac:picMk id="6" creationId="{C71DC2E9-B72C-4504-926B-82A6082CD501}"/>
          </ac:picMkLst>
        </pc:picChg>
        <pc:picChg chg="mod ord">
          <ac:chgData name="Beth Massi" userId="bd08b5aa-02b2-43fc-b15c-eeea7517ad71" providerId="ADAL" clId="{A54DE060-65E8-41FA-95E9-C22776B8ABAA}" dt="2020-11-07T19:41:43.209" v="8327" actId="1076"/>
          <ac:picMkLst>
            <pc:docMk/>
            <pc:sldMk cId="4163239177" sldId="2076137293"/>
            <ac:picMk id="12" creationId="{504FF4ED-028C-402C-A8F6-162D788825B7}"/>
          </ac:picMkLst>
        </pc:picChg>
        <pc:picChg chg="mod">
          <ac:chgData name="Beth Massi" userId="bd08b5aa-02b2-43fc-b15c-eeea7517ad71" providerId="ADAL" clId="{A54DE060-65E8-41FA-95E9-C22776B8ABAA}" dt="2020-11-07T19:41:32.456" v="8325" actId="1076"/>
          <ac:picMkLst>
            <pc:docMk/>
            <pc:sldMk cId="4163239177" sldId="2076137293"/>
            <ac:picMk id="13" creationId="{5E1D7B8D-B2AA-424D-831F-4BEEF2BC346F}"/>
          </ac:picMkLst>
        </pc:picChg>
        <pc:picChg chg="mod">
          <ac:chgData name="Beth Massi" userId="bd08b5aa-02b2-43fc-b15c-eeea7517ad71" providerId="ADAL" clId="{A54DE060-65E8-41FA-95E9-C22776B8ABAA}" dt="2020-11-07T19:41:23.654" v="8323" actId="1076"/>
          <ac:picMkLst>
            <pc:docMk/>
            <pc:sldMk cId="4163239177" sldId="2076137293"/>
            <ac:picMk id="14" creationId="{BEDF14EA-F887-4FFD-9610-24B0B9DD3C07}"/>
          </ac:picMkLst>
        </pc:picChg>
        <pc:picChg chg="mod">
          <ac:chgData name="Beth Massi" userId="bd08b5aa-02b2-43fc-b15c-eeea7517ad71" providerId="ADAL" clId="{A54DE060-65E8-41FA-95E9-C22776B8ABAA}" dt="2020-11-07T19:41:53.093" v="8329" actId="1076"/>
          <ac:picMkLst>
            <pc:docMk/>
            <pc:sldMk cId="4163239177" sldId="2076137293"/>
            <ac:picMk id="15" creationId="{13F75612-7F69-4166-B298-4418A9488D9F}"/>
          </ac:picMkLst>
        </pc:picChg>
        <pc:picChg chg="mod">
          <ac:chgData name="Beth Massi" userId="bd08b5aa-02b2-43fc-b15c-eeea7517ad71" providerId="ADAL" clId="{A54DE060-65E8-41FA-95E9-C22776B8ABAA}" dt="2020-11-07T19:40:56.201" v="8315" actId="1076"/>
          <ac:picMkLst>
            <pc:docMk/>
            <pc:sldMk cId="4163239177" sldId="2076137293"/>
            <ac:picMk id="17" creationId="{0431BAE7-9054-4FD1-9738-A95F67A83D67}"/>
          </ac:picMkLst>
        </pc:picChg>
        <pc:picChg chg="mod">
          <ac:chgData name="Beth Massi" userId="bd08b5aa-02b2-43fc-b15c-eeea7517ad71" providerId="ADAL" clId="{A54DE060-65E8-41FA-95E9-C22776B8ABAA}" dt="2020-11-07T19:41:35.867" v="8326" actId="1076"/>
          <ac:picMkLst>
            <pc:docMk/>
            <pc:sldMk cId="4163239177" sldId="2076137293"/>
            <ac:picMk id="18" creationId="{2912E6A2-2428-465A-869A-08A71FBA150D}"/>
          </ac:picMkLst>
        </pc:picChg>
        <pc:picChg chg="mod">
          <ac:chgData name="Beth Massi" userId="bd08b5aa-02b2-43fc-b15c-eeea7517ad71" providerId="ADAL" clId="{A54DE060-65E8-41FA-95E9-C22776B8ABAA}" dt="2020-11-07T19:41:20.206" v="8322" actId="1076"/>
          <ac:picMkLst>
            <pc:docMk/>
            <pc:sldMk cId="4163239177" sldId="2076137293"/>
            <ac:picMk id="20" creationId="{5D5B1283-48C4-4E2D-B1FD-D8C2C566D57B}"/>
          </ac:picMkLst>
        </pc:picChg>
        <pc:picChg chg="mod">
          <ac:chgData name="Beth Massi" userId="bd08b5aa-02b2-43fc-b15c-eeea7517ad71" providerId="ADAL" clId="{A54DE060-65E8-41FA-95E9-C22776B8ABAA}" dt="2020-11-07T19:41:47.222" v="8328" actId="1076"/>
          <ac:picMkLst>
            <pc:docMk/>
            <pc:sldMk cId="4163239177" sldId="2076137293"/>
            <ac:picMk id="25" creationId="{7668BDBB-32B4-4F68-9C6E-7855619C1AEA}"/>
          </ac:picMkLst>
        </pc:picChg>
      </pc:sldChg>
      <pc:sldMasterChg chg="modTransition modSldLayout">
        <pc:chgData name="Beth Massi" userId="bd08b5aa-02b2-43fc-b15c-eeea7517ad71" providerId="ADAL" clId="{A54DE060-65E8-41FA-95E9-C22776B8ABAA}" dt="2020-10-31T00:15:25.614" v="1"/>
        <pc:sldMasterMkLst>
          <pc:docMk/>
          <pc:sldMasterMk cId="658044255" sldId="2147483661"/>
        </pc:sldMasterMkLst>
        <pc:sldLayoutChg chg="modTransition">
          <pc:chgData name="Beth Massi" userId="bd08b5aa-02b2-43fc-b15c-eeea7517ad71" providerId="ADAL" clId="{A54DE060-65E8-41FA-95E9-C22776B8ABAA}" dt="2020-10-31T00:15:25.614" v="1"/>
          <pc:sldLayoutMkLst>
            <pc:docMk/>
            <pc:sldMasterMk cId="658044255" sldId="2147483661"/>
            <pc:sldLayoutMk cId="1900554982" sldId="2147483662"/>
          </pc:sldLayoutMkLst>
        </pc:sldLayoutChg>
        <pc:sldLayoutChg chg="modTransition">
          <pc:chgData name="Beth Massi" userId="bd08b5aa-02b2-43fc-b15c-eeea7517ad71" providerId="ADAL" clId="{A54DE060-65E8-41FA-95E9-C22776B8ABAA}" dt="2020-10-31T00:15:25.614" v="1"/>
          <pc:sldLayoutMkLst>
            <pc:docMk/>
            <pc:sldMasterMk cId="658044255" sldId="2147483661"/>
            <pc:sldLayoutMk cId="1150213984" sldId="2147483663"/>
          </pc:sldLayoutMkLst>
        </pc:sldLayoutChg>
        <pc:sldLayoutChg chg="modTransition">
          <pc:chgData name="Beth Massi" userId="bd08b5aa-02b2-43fc-b15c-eeea7517ad71" providerId="ADAL" clId="{A54DE060-65E8-41FA-95E9-C22776B8ABAA}" dt="2020-10-31T00:15:25.614" v="1"/>
          <pc:sldLayoutMkLst>
            <pc:docMk/>
            <pc:sldMasterMk cId="658044255" sldId="2147483661"/>
            <pc:sldLayoutMk cId="3513658985" sldId="2147483664"/>
          </pc:sldLayoutMkLst>
        </pc:sldLayoutChg>
        <pc:sldLayoutChg chg="modTransition">
          <pc:chgData name="Beth Massi" userId="bd08b5aa-02b2-43fc-b15c-eeea7517ad71" providerId="ADAL" clId="{A54DE060-65E8-41FA-95E9-C22776B8ABAA}" dt="2020-10-31T00:15:25.614" v="1"/>
          <pc:sldLayoutMkLst>
            <pc:docMk/>
            <pc:sldMasterMk cId="658044255" sldId="2147483661"/>
            <pc:sldLayoutMk cId="2965372203" sldId="2147483665"/>
          </pc:sldLayoutMkLst>
        </pc:sldLayoutChg>
        <pc:sldLayoutChg chg="modTransition">
          <pc:chgData name="Beth Massi" userId="bd08b5aa-02b2-43fc-b15c-eeea7517ad71" providerId="ADAL" clId="{A54DE060-65E8-41FA-95E9-C22776B8ABAA}" dt="2020-10-31T00:15:25.614" v="1"/>
          <pc:sldLayoutMkLst>
            <pc:docMk/>
            <pc:sldMasterMk cId="658044255" sldId="2147483661"/>
            <pc:sldLayoutMk cId="472579377" sldId="2147483666"/>
          </pc:sldLayoutMkLst>
        </pc:sldLayoutChg>
        <pc:sldLayoutChg chg="modTransition">
          <pc:chgData name="Beth Massi" userId="bd08b5aa-02b2-43fc-b15c-eeea7517ad71" providerId="ADAL" clId="{A54DE060-65E8-41FA-95E9-C22776B8ABAA}" dt="2020-10-31T00:15:25.614" v="1"/>
          <pc:sldLayoutMkLst>
            <pc:docMk/>
            <pc:sldMasterMk cId="658044255" sldId="2147483661"/>
            <pc:sldLayoutMk cId="2491316807" sldId="2147483667"/>
          </pc:sldLayoutMkLst>
        </pc:sldLayoutChg>
        <pc:sldLayoutChg chg="modTransition">
          <pc:chgData name="Beth Massi" userId="bd08b5aa-02b2-43fc-b15c-eeea7517ad71" providerId="ADAL" clId="{A54DE060-65E8-41FA-95E9-C22776B8ABAA}" dt="2020-10-31T00:15:25.614" v="1"/>
          <pc:sldLayoutMkLst>
            <pc:docMk/>
            <pc:sldMasterMk cId="658044255" sldId="2147483661"/>
            <pc:sldLayoutMk cId="2714247654" sldId="2147483668"/>
          </pc:sldLayoutMkLst>
        </pc:sldLayoutChg>
        <pc:sldLayoutChg chg="modTransition">
          <pc:chgData name="Beth Massi" userId="bd08b5aa-02b2-43fc-b15c-eeea7517ad71" providerId="ADAL" clId="{A54DE060-65E8-41FA-95E9-C22776B8ABAA}" dt="2020-10-31T00:15:25.614" v="1"/>
          <pc:sldLayoutMkLst>
            <pc:docMk/>
            <pc:sldMasterMk cId="658044255" sldId="2147483661"/>
            <pc:sldLayoutMk cId="613562382" sldId="2147483669"/>
          </pc:sldLayoutMkLst>
        </pc:sldLayoutChg>
        <pc:sldLayoutChg chg="modTransition">
          <pc:chgData name="Beth Massi" userId="bd08b5aa-02b2-43fc-b15c-eeea7517ad71" providerId="ADAL" clId="{A54DE060-65E8-41FA-95E9-C22776B8ABAA}" dt="2020-10-31T00:15:25.614" v="1"/>
          <pc:sldLayoutMkLst>
            <pc:docMk/>
            <pc:sldMasterMk cId="658044255" sldId="2147483661"/>
            <pc:sldLayoutMk cId="1562598239" sldId="2147483670"/>
          </pc:sldLayoutMkLst>
        </pc:sldLayoutChg>
        <pc:sldLayoutChg chg="modTransition">
          <pc:chgData name="Beth Massi" userId="bd08b5aa-02b2-43fc-b15c-eeea7517ad71" providerId="ADAL" clId="{A54DE060-65E8-41FA-95E9-C22776B8ABAA}" dt="2020-10-31T00:15:25.614" v="1"/>
          <pc:sldLayoutMkLst>
            <pc:docMk/>
            <pc:sldMasterMk cId="658044255" sldId="2147483661"/>
            <pc:sldLayoutMk cId="4227279644" sldId="2147483671"/>
          </pc:sldLayoutMkLst>
        </pc:sldLayoutChg>
        <pc:sldLayoutChg chg="modTransition">
          <pc:chgData name="Beth Massi" userId="bd08b5aa-02b2-43fc-b15c-eeea7517ad71" providerId="ADAL" clId="{A54DE060-65E8-41FA-95E9-C22776B8ABAA}" dt="2020-10-31T00:15:25.614" v="1"/>
          <pc:sldLayoutMkLst>
            <pc:docMk/>
            <pc:sldMasterMk cId="658044255" sldId="2147483661"/>
            <pc:sldLayoutMk cId="2565350017" sldId="2147483749"/>
          </pc:sldLayoutMkLst>
        </pc:sldLayoutChg>
        <pc:sldLayoutChg chg="modTransition">
          <pc:chgData name="Beth Massi" userId="bd08b5aa-02b2-43fc-b15c-eeea7517ad71" providerId="ADAL" clId="{A54DE060-65E8-41FA-95E9-C22776B8ABAA}" dt="2020-10-31T00:15:25.614" v="1"/>
          <pc:sldLayoutMkLst>
            <pc:docMk/>
            <pc:sldMasterMk cId="658044255" sldId="2147483661"/>
            <pc:sldLayoutMk cId="3464349985" sldId="2147483750"/>
          </pc:sldLayoutMkLst>
        </pc:sldLayoutChg>
      </pc:sldMasterChg>
      <pc:sldMasterChg chg="modTransition modSldLayout">
        <pc:chgData name="Beth Massi" userId="bd08b5aa-02b2-43fc-b15c-eeea7517ad71" providerId="ADAL" clId="{A54DE060-65E8-41FA-95E9-C22776B8ABAA}" dt="2020-10-31T00:15:25.614" v="1"/>
        <pc:sldMasterMkLst>
          <pc:docMk/>
          <pc:sldMasterMk cId="3983511361" sldId="2147483672"/>
        </pc:sldMasterMkLst>
        <pc:sldLayoutChg chg="modTransition">
          <pc:chgData name="Beth Massi" userId="bd08b5aa-02b2-43fc-b15c-eeea7517ad71" providerId="ADAL" clId="{A54DE060-65E8-41FA-95E9-C22776B8ABAA}" dt="2020-10-31T00:15:25.614" v="1"/>
          <pc:sldLayoutMkLst>
            <pc:docMk/>
            <pc:sldMasterMk cId="3983511361" sldId="2147483672"/>
            <pc:sldLayoutMk cId="1856969496" sldId="2147483673"/>
          </pc:sldLayoutMkLst>
        </pc:sldLayoutChg>
        <pc:sldLayoutChg chg="modTransition">
          <pc:chgData name="Beth Massi" userId="bd08b5aa-02b2-43fc-b15c-eeea7517ad71" providerId="ADAL" clId="{A54DE060-65E8-41FA-95E9-C22776B8ABAA}" dt="2020-10-31T00:15:25.614" v="1"/>
          <pc:sldLayoutMkLst>
            <pc:docMk/>
            <pc:sldMasterMk cId="3983511361" sldId="2147483672"/>
            <pc:sldLayoutMk cId="1700887112" sldId="2147483674"/>
          </pc:sldLayoutMkLst>
        </pc:sldLayoutChg>
        <pc:sldLayoutChg chg="modTransition">
          <pc:chgData name="Beth Massi" userId="bd08b5aa-02b2-43fc-b15c-eeea7517ad71" providerId="ADAL" clId="{A54DE060-65E8-41FA-95E9-C22776B8ABAA}" dt="2020-10-31T00:15:25.614" v="1"/>
          <pc:sldLayoutMkLst>
            <pc:docMk/>
            <pc:sldMasterMk cId="3983511361" sldId="2147483672"/>
            <pc:sldLayoutMk cId="2654625381" sldId="2147483675"/>
          </pc:sldLayoutMkLst>
        </pc:sldLayoutChg>
        <pc:sldLayoutChg chg="modTransition">
          <pc:chgData name="Beth Massi" userId="bd08b5aa-02b2-43fc-b15c-eeea7517ad71" providerId="ADAL" clId="{A54DE060-65E8-41FA-95E9-C22776B8ABAA}" dt="2020-10-31T00:15:25.614" v="1"/>
          <pc:sldLayoutMkLst>
            <pc:docMk/>
            <pc:sldMasterMk cId="3983511361" sldId="2147483672"/>
            <pc:sldLayoutMk cId="3446872352" sldId="2147483676"/>
          </pc:sldLayoutMkLst>
        </pc:sldLayoutChg>
        <pc:sldLayoutChg chg="modTransition">
          <pc:chgData name="Beth Massi" userId="bd08b5aa-02b2-43fc-b15c-eeea7517ad71" providerId="ADAL" clId="{A54DE060-65E8-41FA-95E9-C22776B8ABAA}" dt="2020-10-31T00:15:25.614" v="1"/>
          <pc:sldLayoutMkLst>
            <pc:docMk/>
            <pc:sldMasterMk cId="3983511361" sldId="2147483672"/>
            <pc:sldLayoutMk cId="698881612" sldId="2147483677"/>
          </pc:sldLayoutMkLst>
        </pc:sldLayoutChg>
        <pc:sldLayoutChg chg="modTransition">
          <pc:chgData name="Beth Massi" userId="bd08b5aa-02b2-43fc-b15c-eeea7517ad71" providerId="ADAL" clId="{A54DE060-65E8-41FA-95E9-C22776B8ABAA}" dt="2020-10-31T00:15:25.614" v="1"/>
          <pc:sldLayoutMkLst>
            <pc:docMk/>
            <pc:sldMasterMk cId="3983511361" sldId="2147483672"/>
            <pc:sldLayoutMk cId="763034425" sldId="2147483678"/>
          </pc:sldLayoutMkLst>
        </pc:sldLayoutChg>
        <pc:sldLayoutChg chg="modTransition">
          <pc:chgData name="Beth Massi" userId="bd08b5aa-02b2-43fc-b15c-eeea7517ad71" providerId="ADAL" clId="{A54DE060-65E8-41FA-95E9-C22776B8ABAA}" dt="2020-10-31T00:15:25.614" v="1"/>
          <pc:sldLayoutMkLst>
            <pc:docMk/>
            <pc:sldMasterMk cId="3983511361" sldId="2147483672"/>
            <pc:sldLayoutMk cId="2574693793" sldId="2147483679"/>
          </pc:sldLayoutMkLst>
        </pc:sldLayoutChg>
        <pc:sldLayoutChg chg="modTransition">
          <pc:chgData name="Beth Massi" userId="bd08b5aa-02b2-43fc-b15c-eeea7517ad71" providerId="ADAL" clId="{A54DE060-65E8-41FA-95E9-C22776B8ABAA}" dt="2020-10-31T00:15:25.614" v="1"/>
          <pc:sldLayoutMkLst>
            <pc:docMk/>
            <pc:sldMasterMk cId="3983511361" sldId="2147483672"/>
            <pc:sldLayoutMk cId="3330708047" sldId="2147483680"/>
          </pc:sldLayoutMkLst>
        </pc:sldLayoutChg>
        <pc:sldLayoutChg chg="modTransition">
          <pc:chgData name="Beth Massi" userId="bd08b5aa-02b2-43fc-b15c-eeea7517ad71" providerId="ADAL" clId="{A54DE060-65E8-41FA-95E9-C22776B8ABAA}" dt="2020-10-31T00:15:25.614" v="1"/>
          <pc:sldLayoutMkLst>
            <pc:docMk/>
            <pc:sldMasterMk cId="3983511361" sldId="2147483672"/>
            <pc:sldLayoutMk cId="3086177231" sldId="2147483681"/>
          </pc:sldLayoutMkLst>
        </pc:sldLayoutChg>
        <pc:sldLayoutChg chg="modTransition">
          <pc:chgData name="Beth Massi" userId="bd08b5aa-02b2-43fc-b15c-eeea7517ad71" providerId="ADAL" clId="{A54DE060-65E8-41FA-95E9-C22776B8ABAA}" dt="2020-10-31T00:15:25.614" v="1"/>
          <pc:sldLayoutMkLst>
            <pc:docMk/>
            <pc:sldMasterMk cId="3983511361" sldId="2147483672"/>
            <pc:sldLayoutMk cId="1723433842" sldId="2147483682"/>
          </pc:sldLayoutMkLst>
        </pc:sldLayoutChg>
        <pc:sldLayoutChg chg="modTransition">
          <pc:chgData name="Beth Massi" userId="bd08b5aa-02b2-43fc-b15c-eeea7517ad71" providerId="ADAL" clId="{A54DE060-65E8-41FA-95E9-C22776B8ABAA}" dt="2020-10-31T00:15:25.614" v="1"/>
          <pc:sldLayoutMkLst>
            <pc:docMk/>
            <pc:sldMasterMk cId="3983511361" sldId="2147483672"/>
            <pc:sldLayoutMk cId="472700697" sldId="2147483683"/>
          </pc:sldLayoutMkLst>
        </pc:sldLayoutChg>
        <pc:sldLayoutChg chg="modTransition">
          <pc:chgData name="Beth Massi" userId="bd08b5aa-02b2-43fc-b15c-eeea7517ad71" providerId="ADAL" clId="{A54DE060-65E8-41FA-95E9-C22776B8ABAA}" dt="2020-10-31T00:15:25.614" v="1"/>
          <pc:sldLayoutMkLst>
            <pc:docMk/>
            <pc:sldMasterMk cId="3983511361" sldId="2147483672"/>
            <pc:sldLayoutMk cId="2526039553" sldId="2147483684"/>
          </pc:sldLayoutMkLst>
        </pc:sldLayoutChg>
        <pc:sldLayoutChg chg="modTransition">
          <pc:chgData name="Beth Massi" userId="bd08b5aa-02b2-43fc-b15c-eeea7517ad71" providerId="ADAL" clId="{A54DE060-65E8-41FA-95E9-C22776B8ABAA}" dt="2020-10-31T00:15:25.614" v="1"/>
          <pc:sldLayoutMkLst>
            <pc:docMk/>
            <pc:sldMasterMk cId="3983511361" sldId="2147483672"/>
            <pc:sldLayoutMk cId="1456269528" sldId="2147483685"/>
          </pc:sldLayoutMkLst>
        </pc:sldLayoutChg>
        <pc:sldLayoutChg chg="modTransition">
          <pc:chgData name="Beth Massi" userId="bd08b5aa-02b2-43fc-b15c-eeea7517ad71" providerId="ADAL" clId="{A54DE060-65E8-41FA-95E9-C22776B8ABAA}" dt="2020-10-31T00:15:25.614" v="1"/>
          <pc:sldLayoutMkLst>
            <pc:docMk/>
            <pc:sldMasterMk cId="3983511361" sldId="2147483672"/>
            <pc:sldLayoutMk cId="1669059751" sldId="2147483686"/>
          </pc:sldLayoutMkLst>
        </pc:sldLayoutChg>
        <pc:sldLayoutChg chg="modTransition">
          <pc:chgData name="Beth Massi" userId="bd08b5aa-02b2-43fc-b15c-eeea7517ad71" providerId="ADAL" clId="{A54DE060-65E8-41FA-95E9-C22776B8ABAA}" dt="2020-10-31T00:15:25.614" v="1"/>
          <pc:sldLayoutMkLst>
            <pc:docMk/>
            <pc:sldMasterMk cId="3983511361" sldId="2147483672"/>
            <pc:sldLayoutMk cId="3524171495" sldId="2147483687"/>
          </pc:sldLayoutMkLst>
        </pc:sldLayoutChg>
        <pc:sldLayoutChg chg="modTransition">
          <pc:chgData name="Beth Massi" userId="bd08b5aa-02b2-43fc-b15c-eeea7517ad71" providerId="ADAL" clId="{A54DE060-65E8-41FA-95E9-C22776B8ABAA}" dt="2020-10-31T00:15:25.614" v="1"/>
          <pc:sldLayoutMkLst>
            <pc:docMk/>
            <pc:sldMasterMk cId="3983511361" sldId="2147483672"/>
            <pc:sldLayoutMk cId="1721360151" sldId="2147483688"/>
          </pc:sldLayoutMkLst>
        </pc:sldLayoutChg>
        <pc:sldLayoutChg chg="modTransition">
          <pc:chgData name="Beth Massi" userId="bd08b5aa-02b2-43fc-b15c-eeea7517ad71" providerId="ADAL" clId="{A54DE060-65E8-41FA-95E9-C22776B8ABAA}" dt="2020-10-31T00:15:25.614" v="1"/>
          <pc:sldLayoutMkLst>
            <pc:docMk/>
            <pc:sldMasterMk cId="3983511361" sldId="2147483672"/>
            <pc:sldLayoutMk cId="2845703162" sldId="2147483689"/>
          </pc:sldLayoutMkLst>
        </pc:sldLayoutChg>
        <pc:sldLayoutChg chg="modTransition">
          <pc:chgData name="Beth Massi" userId="bd08b5aa-02b2-43fc-b15c-eeea7517ad71" providerId="ADAL" clId="{A54DE060-65E8-41FA-95E9-C22776B8ABAA}" dt="2020-10-31T00:15:25.614" v="1"/>
          <pc:sldLayoutMkLst>
            <pc:docMk/>
            <pc:sldMasterMk cId="3983511361" sldId="2147483672"/>
            <pc:sldLayoutMk cId="4095886530" sldId="2147483690"/>
          </pc:sldLayoutMkLst>
        </pc:sldLayoutChg>
        <pc:sldLayoutChg chg="modTransition">
          <pc:chgData name="Beth Massi" userId="bd08b5aa-02b2-43fc-b15c-eeea7517ad71" providerId="ADAL" clId="{A54DE060-65E8-41FA-95E9-C22776B8ABAA}" dt="2020-10-31T00:15:25.614" v="1"/>
          <pc:sldLayoutMkLst>
            <pc:docMk/>
            <pc:sldMasterMk cId="3983511361" sldId="2147483672"/>
            <pc:sldLayoutMk cId="1440196412" sldId="2147483691"/>
          </pc:sldLayoutMkLst>
        </pc:sldLayoutChg>
        <pc:sldLayoutChg chg="modTransition">
          <pc:chgData name="Beth Massi" userId="bd08b5aa-02b2-43fc-b15c-eeea7517ad71" providerId="ADAL" clId="{A54DE060-65E8-41FA-95E9-C22776B8ABAA}" dt="2020-10-31T00:15:25.614" v="1"/>
          <pc:sldLayoutMkLst>
            <pc:docMk/>
            <pc:sldMasterMk cId="3983511361" sldId="2147483672"/>
            <pc:sldLayoutMk cId="1740329087" sldId="2147483692"/>
          </pc:sldLayoutMkLst>
        </pc:sldLayoutChg>
        <pc:sldLayoutChg chg="modTransition">
          <pc:chgData name="Beth Massi" userId="bd08b5aa-02b2-43fc-b15c-eeea7517ad71" providerId="ADAL" clId="{A54DE060-65E8-41FA-95E9-C22776B8ABAA}" dt="2020-10-31T00:15:25.614" v="1"/>
          <pc:sldLayoutMkLst>
            <pc:docMk/>
            <pc:sldMasterMk cId="3983511361" sldId="2147483672"/>
            <pc:sldLayoutMk cId="1376446801" sldId="2147483693"/>
          </pc:sldLayoutMkLst>
        </pc:sldLayoutChg>
        <pc:sldLayoutChg chg="modTransition">
          <pc:chgData name="Beth Massi" userId="bd08b5aa-02b2-43fc-b15c-eeea7517ad71" providerId="ADAL" clId="{A54DE060-65E8-41FA-95E9-C22776B8ABAA}" dt="2020-10-31T00:15:25.614" v="1"/>
          <pc:sldLayoutMkLst>
            <pc:docMk/>
            <pc:sldMasterMk cId="3983511361" sldId="2147483672"/>
            <pc:sldLayoutMk cId="4029818813" sldId="2147483694"/>
          </pc:sldLayoutMkLst>
        </pc:sldLayoutChg>
        <pc:sldLayoutChg chg="modTransition">
          <pc:chgData name="Beth Massi" userId="bd08b5aa-02b2-43fc-b15c-eeea7517ad71" providerId="ADAL" clId="{A54DE060-65E8-41FA-95E9-C22776B8ABAA}" dt="2020-10-31T00:15:25.614" v="1"/>
          <pc:sldLayoutMkLst>
            <pc:docMk/>
            <pc:sldMasterMk cId="3983511361" sldId="2147483672"/>
            <pc:sldLayoutMk cId="1825377771" sldId="2147483695"/>
          </pc:sldLayoutMkLst>
        </pc:sldLayoutChg>
        <pc:sldLayoutChg chg="modTransition">
          <pc:chgData name="Beth Massi" userId="bd08b5aa-02b2-43fc-b15c-eeea7517ad71" providerId="ADAL" clId="{A54DE060-65E8-41FA-95E9-C22776B8ABAA}" dt="2020-10-31T00:15:25.614" v="1"/>
          <pc:sldLayoutMkLst>
            <pc:docMk/>
            <pc:sldMasterMk cId="3983511361" sldId="2147483672"/>
            <pc:sldLayoutMk cId="3526639710" sldId="2147483696"/>
          </pc:sldLayoutMkLst>
        </pc:sldLayoutChg>
        <pc:sldLayoutChg chg="modTransition">
          <pc:chgData name="Beth Massi" userId="bd08b5aa-02b2-43fc-b15c-eeea7517ad71" providerId="ADAL" clId="{A54DE060-65E8-41FA-95E9-C22776B8ABAA}" dt="2020-10-31T00:15:25.614" v="1"/>
          <pc:sldLayoutMkLst>
            <pc:docMk/>
            <pc:sldMasterMk cId="3983511361" sldId="2147483672"/>
            <pc:sldLayoutMk cId="510582059" sldId="2147483697"/>
          </pc:sldLayoutMkLst>
        </pc:sldLayoutChg>
        <pc:sldLayoutChg chg="modTransition">
          <pc:chgData name="Beth Massi" userId="bd08b5aa-02b2-43fc-b15c-eeea7517ad71" providerId="ADAL" clId="{A54DE060-65E8-41FA-95E9-C22776B8ABAA}" dt="2020-10-31T00:15:25.614" v="1"/>
          <pc:sldLayoutMkLst>
            <pc:docMk/>
            <pc:sldMasterMk cId="3983511361" sldId="2147483672"/>
            <pc:sldLayoutMk cId="1831821863" sldId="2147483698"/>
          </pc:sldLayoutMkLst>
        </pc:sldLayoutChg>
        <pc:sldLayoutChg chg="modTransition">
          <pc:chgData name="Beth Massi" userId="bd08b5aa-02b2-43fc-b15c-eeea7517ad71" providerId="ADAL" clId="{A54DE060-65E8-41FA-95E9-C22776B8ABAA}" dt="2020-10-31T00:15:25.614" v="1"/>
          <pc:sldLayoutMkLst>
            <pc:docMk/>
            <pc:sldMasterMk cId="3983511361" sldId="2147483672"/>
            <pc:sldLayoutMk cId="3408852037" sldId="2147483699"/>
          </pc:sldLayoutMkLst>
        </pc:sldLayoutChg>
        <pc:sldLayoutChg chg="modTransition">
          <pc:chgData name="Beth Massi" userId="bd08b5aa-02b2-43fc-b15c-eeea7517ad71" providerId="ADAL" clId="{A54DE060-65E8-41FA-95E9-C22776B8ABAA}" dt="2020-10-31T00:15:25.614" v="1"/>
          <pc:sldLayoutMkLst>
            <pc:docMk/>
            <pc:sldMasterMk cId="3983511361" sldId="2147483672"/>
            <pc:sldLayoutMk cId="3241088785" sldId="2147483700"/>
          </pc:sldLayoutMkLst>
        </pc:sldLayoutChg>
        <pc:sldLayoutChg chg="modTransition">
          <pc:chgData name="Beth Massi" userId="bd08b5aa-02b2-43fc-b15c-eeea7517ad71" providerId="ADAL" clId="{A54DE060-65E8-41FA-95E9-C22776B8ABAA}" dt="2020-10-31T00:15:25.614" v="1"/>
          <pc:sldLayoutMkLst>
            <pc:docMk/>
            <pc:sldMasterMk cId="3983511361" sldId="2147483672"/>
            <pc:sldLayoutMk cId="4119653838" sldId="2147483701"/>
          </pc:sldLayoutMkLst>
        </pc:sldLayoutChg>
        <pc:sldLayoutChg chg="modTransition">
          <pc:chgData name="Beth Massi" userId="bd08b5aa-02b2-43fc-b15c-eeea7517ad71" providerId="ADAL" clId="{A54DE060-65E8-41FA-95E9-C22776B8ABAA}" dt="2020-10-31T00:15:25.614" v="1"/>
          <pc:sldLayoutMkLst>
            <pc:docMk/>
            <pc:sldMasterMk cId="3983511361" sldId="2147483672"/>
            <pc:sldLayoutMk cId="1172045995" sldId="2147483702"/>
          </pc:sldLayoutMkLst>
        </pc:sldLayoutChg>
      </pc:sldMasterChg>
      <pc:sldMasterChg chg="modTransition modSldLayout">
        <pc:chgData name="Beth Massi" userId="bd08b5aa-02b2-43fc-b15c-eeea7517ad71" providerId="ADAL" clId="{A54DE060-65E8-41FA-95E9-C22776B8ABAA}" dt="2020-10-31T00:15:25.614" v="1"/>
        <pc:sldMasterMkLst>
          <pc:docMk/>
          <pc:sldMasterMk cId="931873889" sldId="2147483751"/>
        </pc:sldMasterMkLst>
        <pc:sldLayoutChg chg="modTransition">
          <pc:chgData name="Beth Massi" userId="bd08b5aa-02b2-43fc-b15c-eeea7517ad71" providerId="ADAL" clId="{A54DE060-65E8-41FA-95E9-C22776B8ABAA}" dt="2020-10-31T00:15:25.614" v="1"/>
          <pc:sldLayoutMkLst>
            <pc:docMk/>
            <pc:sldMasterMk cId="931873889" sldId="2147483751"/>
            <pc:sldLayoutMk cId="1521506909" sldId="2147483752"/>
          </pc:sldLayoutMkLst>
        </pc:sldLayoutChg>
        <pc:sldLayoutChg chg="modTransition">
          <pc:chgData name="Beth Massi" userId="bd08b5aa-02b2-43fc-b15c-eeea7517ad71" providerId="ADAL" clId="{A54DE060-65E8-41FA-95E9-C22776B8ABAA}" dt="2020-10-31T00:15:25.614" v="1"/>
          <pc:sldLayoutMkLst>
            <pc:docMk/>
            <pc:sldMasterMk cId="931873889" sldId="2147483751"/>
            <pc:sldLayoutMk cId="1360769186" sldId="2147483753"/>
          </pc:sldLayoutMkLst>
        </pc:sldLayoutChg>
        <pc:sldLayoutChg chg="modTransition">
          <pc:chgData name="Beth Massi" userId="bd08b5aa-02b2-43fc-b15c-eeea7517ad71" providerId="ADAL" clId="{A54DE060-65E8-41FA-95E9-C22776B8ABAA}" dt="2020-10-31T00:15:25.614" v="1"/>
          <pc:sldLayoutMkLst>
            <pc:docMk/>
            <pc:sldMasterMk cId="931873889" sldId="2147483751"/>
            <pc:sldLayoutMk cId="3304981467" sldId="2147483754"/>
          </pc:sldLayoutMkLst>
        </pc:sldLayoutChg>
        <pc:sldLayoutChg chg="modTransition">
          <pc:chgData name="Beth Massi" userId="bd08b5aa-02b2-43fc-b15c-eeea7517ad71" providerId="ADAL" clId="{A54DE060-65E8-41FA-95E9-C22776B8ABAA}" dt="2020-10-31T00:15:25.614" v="1"/>
          <pc:sldLayoutMkLst>
            <pc:docMk/>
            <pc:sldMasterMk cId="931873889" sldId="2147483751"/>
            <pc:sldLayoutMk cId="3365363775" sldId="2147483755"/>
          </pc:sldLayoutMkLst>
        </pc:sldLayoutChg>
        <pc:sldLayoutChg chg="modTransition">
          <pc:chgData name="Beth Massi" userId="bd08b5aa-02b2-43fc-b15c-eeea7517ad71" providerId="ADAL" clId="{A54DE060-65E8-41FA-95E9-C22776B8ABAA}" dt="2020-10-31T00:15:25.614" v="1"/>
          <pc:sldLayoutMkLst>
            <pc:docMk/>
            <pc:sldMasterMk cId="931873889" sldId="2147483751"/>
            <pc:sldLayoutMk cId="3131941669" sldId="2147483756"/>
          </pc:sldLayoutMkLst>
        </pc:sldLayoutChg>
        <pc:sldLayoutChg chg="modTransition">
          <pc:chgData name="Beth Massi" userId="bd08b5aa-02b2-43fc-b15c-eeea7517ad71" providerId="ADAL" clId="{A54DE060-65E8-41FA-95E9-C22776B8ABAA}" dt="2020-10-31T00:15:25.614" v="1"/>
          <pc:sldLayoutMkLst>
            <pc:docMk/>
            <pc:sldMasterMk cId="931873889" sldId="2147483751"/>
            <pc:sldLayoutMk cId="2597439561" sldId="2147483757"/>
          </pc:sldLayoutMkLst>
        </pc:sldLayoutChg>
        <pc:sldLayoutChg chg="modTransition">
          <pc:chgData name="Beth Massi" userId="bd08b5aa-02b2-43fc-b15c-eeea7517ad71" providerId="ADAL" clId="{A54DE060-65E8-41FA-95E9-C22776B8ABAA}" dt="2020-10-31T00:15:25.614" v="1"/>
          <pc:sldLayoutMkLst>
            <pc:docMk/>
            <pc:sldMasterMk cId="931873889" sldId="2147483751"/>
            <pc:sldLayoutMk cId="3202377177" sldId="2147483758"/>
          </pc:sldLayoutMkLst>
        </pc:sldLayoutChg>
        <pc:sldLayoutChg chg="modTransition">
          <pc:chgData name="Beth Massi" userId="bd08b5aa-02b2-43fc-b15c-eeea7517ad71" providerId="ADAL" clId="{A54DE060-65E8-41FA-95E9-C22776B8ABAA}" dt="2020-10-31T00:15:25.614" v="1"/>
          <pc:sldLayoutMkLst>
            <pc:docMk/>
            <pc:sldMasterMk cId="931873889" sldId="2147483751"/>
            <pc:sldLayoutMk cId="2002139477" sldId="2147483759"/>
          </pc:sldLayoutMkLst>
        </pc:sldLayoutChg>
        <pc:sldLayoutChg chg="modTransition">
          <pc:chgData name="Beth Massi" userId="bd08b5aa-02b2-43fc-b15c-eeea7517ad71" providerId="ADAL" clId="{A54DE060-65E8-41FA-95E9-C22776B8ABAA}" dt="2020-10-31T00:15:25.614" v="1"/>
          <pc:sldLayoutMkLst>
            <pc:docMk/>
            <pc:sldMasterMk cId="931873889" sldId="2147483751"/>
            <pc:sldLayoutMk cId="125707825" sldId="2147483760"/>
          </pc:sldLayoutMkLst>
        </pc:sldLayoutChg>
        <pc:sldLayoutChg chg="modTransition">
          <pc:chgData name="Beth Massi" userId="bd08b5aa-02b2-43fc-b15c-eeea7517ad71" providerId="ADAL" clId="{A54DE060-65E8-41FA-95E9-C22776B8ABAA}" dt="2020-10-31T00:15:25.614" v="1"/>
          <pc:sldLayoutMkLst>
            <pc:docMk/>
            <pc:sldMasterMk cId="931873889" sldId="2147483751"/>
            <pc:sldLayoutMk cId="636129937" sldId="2147483761"/>
          </pc:sldLayoutMkLst>
        </pc:sldLayoutChg>
        <pc:sldLayoutChg chg="modTransition">
          <pc:chgData name="Beth Massi" userId="bd08b5aa-02b2-43fc-b15c-eeea7517ad71" providerId="ADAL" clId="{A54DE060-65E8-41FA-95E9-C22776B8ABAA}" dt="2020-10-31T00:15:25.614" v="1"/>
          <pc:sldLayoutMkLst>
            <pc:docMk/>
            <pc:sldMasterMk cId="931873889" sldId="2147483751"/>
            <pc:sldLayoutMk cId="2979431590" sldId="2147483762"/>
          </pc:sldLayoutMkLst>
        </pc:sldLayoutChg>
        <pc:sldLayoutChg chg="modTransition">
          <pc:chgData name="Beth Massi" userId="bd08b5aa-02b2-43fc-b15c-eeea7517ad71" providerId="ADAL" clId="{A54DE060-65E8-41FA-95E9-C22776B8ABAA}" dt="2020-10-31T00:15:25.614" v="1"/>
          <pc:sldLayoutMkLst>
            <pc:docMk/>
            <pc:sldMasterMk cId="931873889" sldId="2147483751"/>
            <pc:sldLayoutMk cId="703842213" sldId="2147483763"/>
          </pc:sldLayoutMkLst>
        </pc:sldLayoutChg>
      </pc:sldMasterChg>
      <pc:sldMasterChg chg="modTransition modSldLayout">
        <pc:chgData name="Beth Massi" userId="bd08b5aa-02b2-43fc-b15c-eeea7517ad71" providerId="ADAL" clId="{A54DE060-65E8-41FA-95E9-C22776B8ABAA}" dt="2020-10-31T00:15:25.614" v="1"/>
        <pc:sldMasterMkLst>
          <pc:docMk/>
          <pc:sldMasterMk cId="2691677774" sldId="2147483764"/>
        </pc:sldMasterMkLst>
        <pc:sldLayoutChg chg="modTransition">
          <pc:chgData name="Beth Massi" userId="bd08b5aa-02b2-43fc-b15c-eeea7517ad71" providerId="ADAL" clId="{A54DE060-65E8-41FA-95E9-C22776B8ABAA}" dt="2020-10-31T00:15:25.614" v="1"/>
          <pc:sldLayoutMkLst>
            <pc:docMk/>
            <pc:sldMasterMk cId="2691677774" sldId="2147483764"/>
            <pc:sldLayoutMk cId="1418062240" sldId="2147483765"/>
          </pc:sldLayoutMkLst>
        </pc:sldLayoutChg>
        <pc:sldLayoutChg chg="modTransition">
          <pc:chgData name="Beth Massi" userId="bd08b5aa-02b2-43fc-b15c-eeea7517ad71" providerId="ADAL" clId="{A54DE060-65E8-41FA-95E9-C22776B8ABAA}" dt="2020-10-31T00:15:25.614" v="1"/>
          <pc:sldLayoutMkLst>
            <pc:docMk/>
            <pc:sldMasterMk cId="2691677774" sldId="2147483764"/>
            <pc:sldLayoutMk cId="739972749" sldId="2147483766"/>
          </pc:sldLayoutMkLst>
        </pc:sldLayoutChg>
        <pc:sldLayoutChg chg="modTransition">
          <pc:chgData name="Beth Massi" userId="bd08b5aa-02b2-43fc-b15c-eeea7517ad71" providerId="ADAL" clId="{A54DE060-65E8-41FA-95E9-C22776B8ABAA}" dt="2020-10-31T00:15:25.614" v="1"/>
          <pc:sldLayoutMkLst>
            <pc:docMk/>
            <pc:sldMasterMk cId="2691677774" sldId="2147483764"/>
            <pc:sldLayoutMk cId="3845391716" sldId="2147483767"/>
          </pc:sldLayoutMkLst>
        </pc:sldLayoutChg>
        <pc:sldLayoutChg chg="modTransition">
          <pc:chgData name="Beth Massi" userId="bd08b5aa-02b2-43fc-b15c-eeea7517ad71" providerId="ADAL" clId="{A54DE060-65E8-41FA-95E9-C22776B8ABAA}" dt="2020-10-31T00:15:25.614" v="1"/>
          <pc:sldLayoutMkLst>
            <pc:docMk/>
            <pc:sldMasterMk cId="2691677774" sldId="2147483764"/>
            <pc:sldLayoutMk cId="395949470" sldId="2147483768"/>
          </pc:sldLayoutMkLst>
        </pc:sldLayoutChg>
        <pc:sldLayoutChg chg="modTransition">
          <pc:chgData name="Beth Massi" userId="bd08b5aa-02b2-43fc-b15c-eeea7517ad71" providerId="ADAL" clId="{A54DE060-65E8-41FA-95E9-C22776B8ABAA}" dt="2020-10-31T00:15:25.614" v="1"/>
          <pc:sldLayoutMkLst>
            <pc:docMk/>
            <pc:sldMasterMk cId="2691677774" sldId="2147483764"/>
            <pc:sldLayoutMk cId="4133544920" sldId="2147483769"/>
          </pc:sldLayoutMkLst>
        </pc:sldLayoutChg>
        <pc:sldLayoutChg chg="modTransition">
          <pc:chgData name="Beth Massi" userId="bd08b5aa-02b2-43fc-b15c-eeea7517ad71" providerId="ADAL" clId="{A54DE060-65E8-41FA-95E9-C22776B8ABAA}" dt="2020-10-31T00:15:25.614" v="1"/>
          <pc:sldLayoutMkLst>
            <pc:docMk/>
            <pc:sldMasterMk cId="2691677774" sldId="2147483764"/>
            <pc:sldLayoutMk cId="2682740416" sldId="2147483770"/>
          </pc:sldLayoutMkLst>
        </pc:sldLayoutChg>
        <pc:sldLayoutChg chg="modTransition">
          <pc:chgData name="Beth Massi" userId="bd08b5aa-02b2-43fc-b15c-eeea7517ad71" providerId="ADAL" clId="{A54DE060-65E8-41FA-95E9-C22776B8ABAA}" dt="2020-10-31T00:15:25.614" v="1"/>
          <pc:sldLayoutMkLst>
            <pc:docMk/>
            <pc:sldMasterMk cId="2691677774" sldId="2147483764"/>
            <pc:sldLayoutMk cId="2633378535" sldId="2147483771"/>
          </pc:sldLayoutMkLst>
        </pc:sldLayoutChg>
        <pc:sldLayoutChg chg="modTransition">
          <pc:chgData name="Beth Massi" userId="bd08b5aa-02b2-43fc-b15c-eeea7517ad71" providerId="ADAL" clId="{A54DE060-65E8-41FA-95E9-C22776B8ABAA}" dt="2020-10-31T00:15:25.614" v="1"/>
          <pc:sldLayoutMkLst>
            <pc:docMk/>
            <pc:sldMasterMk cId="2691677774" sldId="2147483764"/>
            <pc:sldLayoutMk cId="1338497860" sldId="2147483772"/>
          </pc:sldLayoutMkLst>
        </pc:sldLayoutChg>
        <pc:sldLayoutChg chg="modTransition">
          <pc:chgData name="Beth Massi" userId="bd08b5aa-02b2-43fc-b15c-eeea7517ad71" providerId="ADAL" clId="{A54DE060-65E8-41FA-95E9-C22776B8ABAA}" dt="2020-10-31T00:15:25.614" v="1"/>
          <pc:sldLayoutMkLst>
            <pc:docMk/>
            <pc:sldMasterMk cId="2691677774" sldId="2147483764"/>
            <pc:sldLayoutMk cId="947714470" sldId="2147483773"/>
          </pc:sldLayoutMkLst>
        </pc:sldLayoutChg>
        <pc:sldLayoutChg chg="modTransition">
          <pc:chgData name="Beth Massi" userId="bd08b5aa-02b2-43fc-b15c-eeea7517ad71" providerId="ADAL" clId="{A54DE060-65E8-41FA-95E9-C22776B8ABAA}" dt="2020-10-31T00:15:25.614" v="1"/>
          <pc:sldLayoutMkLst>
            <pc:docMk/>
            <pc:sldMasterMk cId="2691677774" sldId="2147483764"/>
            <pc:sldLayoutMk cId="3208961420" sldId="2147483774"/>
          </pc:sldLayoutMkLst>
        </pc:sldLayoutChg>
        <pc:sldLayoutChg chg="modTransition">
          <pc:chgData name="Beth Massi" userId="bd08b5aa-02b2-43fc-b15c-eeea7517ad71" providerId="ADAL" clId="{A54DE060-65E8-41FA-95E9-C22776B8ABAA}" dt="2020-10-31T00:15:25.614" v="1"/>
          <pc:sldLayoutMkLst>
            <pc:docMk/>
            <pc:sldMasterMk cId="2691677774" sldId="2147483764"/>
            <pc:sldLayoutMk cId="2036092676" sldId="2147483775"/>
          </pc:sldLayoutMkLst>
        </pc:sldLayoutChg>
        <pc:sldLayoutChg chg="modTransition">
          <pc:chgData name="Beth Massi" userId="bd08b5aa-02b2-43fc-b15c-eeea7517ad71" providerId="ADAL" clId="{A54DE060-65E8-41FA-95E9-C22776B8ABAA}" dt="2020-10-31T00:15:25.614" v="1"/>
          <pc:sldLayoutMkLst>
            <pc:docMk/>
            <pc:sldMasterMk cId="2691677774" sldId="2147483764"/>
            <pc:sldLayoutMk cId="3022647690" sldId="2147483776"/>
          </pc:sldLayoutMkLst>
        </pc:sldLayoutChg>
        <pc:sldLayoutChg chg="modTransition">
          <pc:chgData name="Beth Massi" userId="bd08b5aa-02b2-43fc-b15c-eeea7517ad71" providerId="ADAL" clId="{A54DE060-65E8-41FA-95E9-C22776B8ABAA}" dt="2020-10-31T00:15:25.614" v="1"/>
          <pc:sldLayoutMkLst>
            <pc:docMk/>
            <pc:sldMasterMk cId="2691677774" sldId="2147483764"/>
            <pc:sldLayoutMk cId="1273436932" sldId="2147483777"/>
          </pc:sldLayoutMkLst>
        </pc:sldLayoutChg>
      </pc:sldMasterChg>
      <pc:sldMasterChg chg="modTransition modSldLayout">
        <pc:chgData name="Beth Massi" userId="bd08b5aa-02b2-43fc-b15c-eeea7517ad71" providerId="ADAL" clId="{A54DE060-65E8-41FA-95E9-C22776B8ABAA}" dt="2020-10-31T00:15:25.614" v="1"/>
        <pc:sldMasterMkLst>
          <pc:docMk/>
          <pc:sldMasterMk cId="1393467730" sldId="2147483778"/>
        </pc:sldMasterMkLst>
        <pc:sldLayoutChg chg="modTransition">
          <pc:chgData name="Beth Massi" userId="bd08b5aa-02b2-43fc-b15c-eeea7517ad71" providerId="ADAL" clId="{A54DE060-65E8-41FA-95E9-C22776B8ABAA}" dt="2020-10-31T00:15:25.614" v="1"/>
          <pc:sldLayoutMkLst>
            <pc:docMk/>
            <pc:sldMasterMk cId="1393467730" sldId="2147483778"/>
            <pc:sldLayoutMk cId="4029447357" sldId="2147483703"/>
          </pc:sldLayoutMkLst>
        </pc:sldLayoutChg>
        <pc:sldLayoutChg chg="modTransition">
          <pc:chgData name="Beth Massi" userId="bd08b5aa-02b2-43fc-b15c-eeea7517ad71" providerId="ADAL" clId="{A54DE060-65E8-41FA-95E9-C22776B8ABAA}" dt="2020-10-31T00:15:25.614" v="1"/>
          <pc:sldLayoutMkLst>
            <pc:docMk/>
            <pc:sldMasterMk cId="1393467730" sldId="2147483778"/>
            <pc:sldLayoutMk cId="2967022111" sldId="2147483704"/>
          </pc:sldLayoutMkLst>
        </pc:sldLayoutChg>
        <pc:sldLayoutChg chg="modTransition">
          <pc:chgData name="Beth Massi" userId="bd08b5aa-02b2-43fc-b15c-eeea7517ad71" providerId="ADAL" clId="{A54DE060-65E8-41FA-95E9-C22776B8ABAA}" dt="2020-10-31T00:15:25.614" v="1"/>
          <pc:sldLayoutMkLst>
            <pc:docMk/>
            <pc:sldMasterMk cId="1393467730" sldId="2147483778"/>
            <pc:sldLayoutMk cId="911896259" sldId="2147483705"/>
          </pc:sldLayoutMkLst>
        </pc:sldLayoutChg>
        <pc:sldLayoutChg chg="modTransition">
          <pc:chgData name="Beth Massi" userId="bd08b5aa-02b2-43fc-b15c-eeea7517ad71" providerId="ADAL" clId="{A54DE060-65E8-41FA-95E9-C22776B8ABAA}" dt="2020-10-31T00:15:25.614" v="1"/>
          <pc:sldLayoutMkLst>
            <pc:docMk/>
            <pc:sldMasterMk cId="1393467730" sldId="2147483778"/>
            <pc:sldLayoutMk cId="964267622" sldId="2147483706"/>
          </pc:sldLayoutMkLst>
        </pc:sldLayoutChg>
        <pc:sldLayoutChg chg="modTransition">
          <pc:chgData name="Beth Massi" userId="bd08b5aa-02b2-43fc-b15c-eeea7517ad71" providerId="ADAL" clId="{A54DE060-65E8-41FA-95E9-C22776B8ABAA}" dt="2020-10-31T00:15:25.614" v="1"/>
          <pc:sldLayoutMkLst>
            <pc:docMk/>
            <pc:sldMasterMk cId="1393467730" sldId="2147483778"/>
            <pc:sldLayoutMk cId="3924003007" sldId="2147483707"/>
          </pc:sldLayoutMkLst>
        </pc:sldLayoutChg>
        <pc:sldLayoutChg chg="modTransition">
          <pc:chgData name="Beth Massi" userId="bd08b5aa-02b2-43fc-b15c-eeea7517ad71" providerId="ADAL" clId="{A54DE060-65E8-41FA-95E9-C22776B8ABAA}" dt="2020-10-31T00:15:25.614" v="1"/>
          <pc:sldLayoutMkLst>
            <pc:docMk/>
            <pc:sldMasterMk cId="1393467730" sldId="2147483778"/>
            <pc:sldLayoutMk cId="472656723" sldId="2147483708"/>
          </pc:sldLayoutMkLst>
        </pc:sldLayoutChg>
        <pc:sldLayoutChg chg="modTransition">
          <pc:chgData name="Beth Massi" userId="bd08b5aa-02b2-43fc-b15c-eeea7517ad71" providerId="ADAL" clId="{A54DE060-65E8-41FA-95E9-C22776B8ABAA}" dt="2020-10-31T00:15:25.614" v="1"/>
          <pc:sldLayoutMkLst>
            <pc:docMk/>
            <pc:sldMasterMk cId="1393467730" sldId="2147483778"/>
            <pc:sldLayoutMk cId="1433227683" sldId="2147483709"/>
          </pc:sldLayoutMkLst>
        </pc:sldLayoutChg>
        <pc:sldLayoutChg chg="modTransition">
          <pc:chgData name="Beth Massi" userId="bd08b5aa-02b2-43fc-b15c-eeea7517ad71" providerId="ADAL" clId="{A54DE060-65E8-41FA-95E9-C22776B8ABAA}" dt="2020-10-31T00:15:25.614" v="1"/>
          <pc:sldLayoutMkLst>
            <pc:docMk/>
            <pc:sldMasterMk cId="1393467730" sldId="2147483778"/>
            <pc:sldLayoutMk cId="1424531211" sldId="2147483710"/>
          </pc:sldLayoutMkLst>
        </pc:sldLayoutChg>
        <pc:sldLayoutChg chg="modTransition">
          <pc:chgData name="Beth Massi" userId="bd08b5aa-02b2-43fc-b15c-eeea7517ad71" providerId="ADAL" clId="{A54DE060-65E8-41FA-95E9-C22776B8ABAA}" dt="2020-10-31T00:15:25.614" v="1"/>
          <pc:sldLayoutMkLst>
            <pc:docMk/>
            <pc:sldMasterMk cId="1393467730" sldId="2147483778"/>
            <pc:sldLayoutMk cId="1379803415" sldId="2147483711"/>
          </pc:sldLayoutMkLst>
        </pc:sldLayoutChg>
        <pc:sldLayoutChg chg="modTransition">
          <pc:chgData name="Beth Massi" userId="bd08b5aa-02b2-43fc-b15c-eeea7517ad71" providerId="ADAL" clId="{A54DE060-65E8-41FA-95E9-C22776B8ABAA}" dt="2020-10-31T00:15:25.614" v="1"/>
          <pc:sldLayoutMkLst>
            <pc:docMk/>
            <pc:sldMasterMk cId="1393467730" sldId="2147483778"/>
            <pc:sldLayoutMk cId="3613778690" sldId="2147483712"/>
          </pc:sldLayoutMkLst>
        </pc:sldLayoutChg>
        <pc:sldLayoutChg chg="modTransition">
          <pc:chgData name="Beth Massi" userId="bd08b5aa-02b2-43fc-b15c-eeea7517ad71" providerId="ADAL" clId="{A54DE060-65E8-41FA-95E9-C22776B8ABAA}" dt="2020-10-31T00:15:25.614" v="1"/>
          <pc:sldLayoutMkLst>
            <pc:docMk/>
            <pc:sldMasterMk cId="1393467730" sldId="2147483778"/>
            <pc:sldLayoutMk cId="3139815827" sldId="2147483713"/>
          </pc:sldLayoutMkLst>
        </pc:sldLayoutChg>
        <pc:sldLayoutChg chg="modTransition">
          <pc:chgData name="Beth Massi" userId="bd08b5aa-02b2-43fc-b15c-eeea7517ad71" providerId="ADAL" clId="{A54DE060-65E8-41FA-95E9-C22776B8ABAA}" dt="2020-10-31T00:15:25.614" v="1"/>
          <pc:sldLayoutMkLst>
            <pc:docMk/>
            <pc:sldMasterMk cId="1393467730" sldId="2147483778"/>
            <pc:sldLayoutMk cId="288105043" sldId="2147483714"/>
          </pc:sldLayoutMkLst>
        </pc:sldLayoutChg>
        <pc:sldLayoutChg chg="modTransition">
          <pc:chgData name="Beth Massi" userId="bd08b5aa-02b2-43fc-b15c-eeea7517ad71" providerId="ADAL" clId="{A54DE060-65E8-41FA-95E9-C22776B8ABAA}" dt="2020-10-31T00:15:25.614" v="1"/>
          <pc:sldLayoutMkLst>
            <pc:docMk/>
            <pc:sldMasterMk cId="1393467730" sldId="2147483778"/>
            <pc:sldLayoutMk cId="4202204668" sldId="2147483715"/>
          </pc:sldLayoutMkLst>
        </pc:sldLayoutChg>
        <pc:sldLayoutChg chg="modTransition">
          <pc:chgData name="Beth Massi" userId="bd08b5aa-02b2-43fc-b15c-eeea7517ad71" providerId="ADAL" clId="{A54DE060-65E8-41FA-95E9-C22776B8ABAA}" dt="2020-10-31T00:15:25.614" v="1"/>
          <pc:sldLayoutMkLst>
            <pc:docMk/>
            <pc:sldMasterMk cId="1393467730" sldId="2147483778"/>
            <pc:sldLayoutMk cId="3339456700" sldId="2147483716"/>
          </pc:sldLayoutMkLst>
        </pc:sldLayoutChg>
        <pc:sldLayoutChg chg="modTransition">
          <pc:chgData name="Beth Massi" userId="bd08b5aa-02b2-43fc-b15c-eeea7517ad71" providerId="ADAL" clId="{A54DE060-65E8-41FA-95E9-C22776B8ABAA}" dt="2020-10-31T00:15:25.614" v="1"/>
          <pc:sldLayoutMkLst>
            <pc:docMk/>
            <pc:sldMasterMk cId="1393467730" sldId="2147483778"/>
            <pc:sldLayoutMk cId="2475807145" sldId="2147483717"/>
          </pc:sldLayoutMkLst>
        </pc:sldLayoutChg>
        <pc:sldLayoutChg chg="modTransition">
          <pc:chgData name="Beth Massi" userId="bd08b5aa-02b2-43fc-b15c-eeea7517ad71" providerId="ADAL" clId="{A54DE060-65E8-41FA-95E9-C22776B8ABAA}" dt="2020-10-31T00:15:25.614" v="1"/>
          <pc:sldLayoutMkLst>
            <pc:docMk/>
            <pc:sldMasterMk cId="1393467730" sldId="2147483778"/>
            <pc:sldLayoutMk cId="203242118" sldId="2147483718"/>
          </pc:sldLayoutMkLst>
        </pc:sldLayoutChg>
        <pc:sldLayoutChg chg="modTransition">
          <pc:chgData name="Beth Massi" userId="bd08b5aa-02b2-43fc-b15c-eeea7517ad71" providerId="ADAL" clId="{A54DE060-65E8-41FA-95E9-C22776B8ABAA}" dt="2020-10-31T00:15:25.614" v="1"/>
          <pc:sldLayoutMkLst>
            <pc:docMk/>
            <pc:sldMasterMk cId="1393467730" sldId="2147483778"/>
            <pc:sldLayoutMk cId="2545763069" sldId="2147483719"/>
          </pc:sldLayoutMkLst>
        </pc:sldLayoutChg>
        <pc:sldLayoutChg chg="modTransition">
          <pc:chgData name="Beth Massi" userId="bd08b5aa-02b2-43fc-b15c-eeea7517ad71" providerId="ADAL" clId="{A54DE060-65E8-41FA-95E9-C22776B8ABAA}" dt="2020-10-31T00:15:25.614" v="1"/>
          <pc:sldLayoutMkLst>
            <pc:docMk/>
            <pc:sldMasterMk cId="1393467730" sldId="2147483778"/>
            <pc:sldLayoutMk cId="1803817147" sldId="2147483720"/>
          </pc:sldLayoutMkLst>
        </pc:sldLayoutChg>
        <pc:sldLayoutChg chg="modTransition">
          <pc:chgData name="Beth Massi" userId="bd08b5aa-02b2-43fc-b15c-eeea7517ad71" providerId="ADAL" clId="{A54DE060-65E8-41FA-95E9-C22776B8ABAA}" dt="2020-10-31T00:15:25.614" v="1"/>
          <pc:sldLayoutMkLst>
            <pc:docMk/>
            <pc:sldMasterMk cId="1393467730" sldId="2147483778"/>
            <pc:sldLayoutMk cId="1642358318" sldId="2147483721"/>
          </pc:sldLayoutMkLst>
        </pc:sldLayoutChg>
        <pc:sldLayoutChg chg="modTransition">
          <pc:chgData name="Beth Massi" userId="bd08b5aa-02b2-43fc-b15c-eeea7517ad71" providerId="ADAL" clId="{A54DE060-65E8-41FA-95E9-C22776B8ABAA}" dt="2020-10-31T00:15:25.614" v="1"/>
          <pc:sldLayoutMkLst>
            <pc:docMk/>
            <pc:sldMasterMk cId="1393467730" sldId="2147483778"/>
            <pc:sldLayoutMk cId="1235953715" sldId="2147483722"/>
          </pc:sldLayoutMkLst>
        </pc:sldLayoutChg>
        <pc:sldLayoutChg chg="modTransition">
          <pc:chgData name="Beth Massi" userId="bd08b5aa-02b2-43fc-b15c-eeea7517ad71" providerId="ADAL" clId="{A54DE060-65E8-41FA-95E9-C22776B8ABAA}" dt="2020-10-31T00:15:25.614" v="1"/>
          <pc:sldLayoutMkLst>
            <pc:docMk/>
            <pc:sldMasterMk cId="1393467730" sldId="2147483778"/>
            <pc:sldLayoutMk cId="2269341814" sldId="2147483723"/>
          </pc:sldLayoutMkLst>
        </pc:sldLayoutChg>
        <pc:sldLayoutChg chg="modTransition">
          <pc:chgData name="Beth Massi" userId="bd08b5aa-02b2-43fc-b15c-eeea7517ad71" providerId="ADAL" clId="{A54DE060-65E8-41FA-95E9-C22776B8ABAA}" dt="2020-10-31T00:15:25.614" v="1"/>
          <pc:sldLayoutMkLst>
            <pc:docMk/>
            <pc:sldMasterMk cId="1393467730" sldId="2147483778"/>
            <pc:sldLayoutMk cId="1908092778" sldId="2147483724"/>
          </pc:sldLayoutMkLst>
        </pc:sldLayoutChg>
        <pc:sldLayoutChg chg="modTransition">
          <pc:chgData name="Beth Massi" userId="bd08b5aa-02b2-43fc-b15c-eeea7517ad71" providerId="ADAL" clId="{A54DE060-65E8-41FA-95E9-C22776B8ABAA}" dt="2020-10-31T00:15:25.614" v="1"/>
          <pc:sldLayoutMkLst>
            <pc:docMk/>
            <pc:sldMasterMk cId="1393467730" sldId="2147483778"/>
            <pc:sldLayoutMk cId="4175050143" sldId="2147483725"/>
          </pc:sldLayoutMkLst>
        </pc:sldLayoutChg>
        <pc:sldLayoutChg chg="modTransition">
          <pc:chgData name="Beth Massi" userId="bd08b5aa-02b2-43fc-b15c-eeea7517ad71" providerId="ADAL" clId="{A54DE060-65E8-41FA-95E9-C22776B8ABAA}" dt="2020-10-31T00:15:25.614" v="1"/>
          <pc:sldLayoutMkLst>
            <pc:docMk/>
            <pc:sldMasterMk cId="1393467730" sldId="2147483778"/>
            <pc:sldLayoutMk cId="676781335" sldId="2147483726"/>
          </pc:sldLayoutMkLst>
        </pc:sldLayoutChg>
        <pc:sldLayoutChg chg="modTransition">
          <pc:chgData name="Beth Massi" userId="bd08b5aa-02b2-43fc-b15c-eeea7517ad71" providerId="ADAL" clId="{A54DE060-65E8-41FA-95E9-C22776B8ABAA}" dt="2020-10-31T00:15:25.614" v="1"/>
          <pc:sldLayoutMkLst>
            <pc:docMk/>
            <pc:sldMasterMk cId="1393467730" sldId="2147483778"/>
            <pc:sldLayoutMk cId="3582803902" sldId="2147483727"/>
          </pc:sldLayoutMkLst>
        </pc:sldLayoutChg>
        <pc:sldLayoutChg chg="modTransition">
          <pc:chgData name="Beth Massi" userId="bd08b5aa-02b2-43fc-b15c-eeea7517ad71" providerId="ADAL" clId="{A54DE060-65E8-41FA-95E9-C22776B8ABAA}" dt="2020-10-31T00:15:25.614" v="1"/>
          <pc:sldLayoutMkLst>
            <pc:docMk/>
            <pc:sldMasterMk cId="1393467730" sldId="2147483778"/>
            <pc:sldLayoutMk cId="1748391635" sldId="2147483728"/>
          </pc:sldLayoutMkLst>
        </pc:sldLayoutChg>
        <pc:sldLayoutChg chg="modTransition">
          <pc:chgData name="Beth Massi" userId="bd08b5aa-02b2-43fc-b15c-eeea7517ad71" providerId="ADAL" clId="{A54DE060-65E8-41FA-95E9-C22776B8ABAA}" dt="2020-10-31T00:15:25.614" v="1"/>
          <pc:sldLayoutMkLst>
            <pc:docMk/>
            <pc:sldMasterMk cId="1393467730" sldId="2147483778"/>
            <pc:sldLayoutMk cId="2873008" sldId="2147483729"/>
          </pc:sldLayoutMkLst>
        </pc:sldLayoutChg>
        <pc:sldLayoutChg chg="modTransition">
          <pc:chgData name="Beth Massi" userId="bd08b5aa-02b2-43fc-b15c-eeea7517ad71" providerId="ADAL" clId="{A54DE060-65E8-41FA-95E9-C22776B8ABAA}" dt="2020-10-31T00:15:25.614" v="1"/>
          <pc:sldLayoutMkLst>
            <pc:docMk/>
            <pc:sldMasterMk cId="1393467730" sldId="2147483778"/>
            <pc:sldLayoutMk cId="1081735201" sldId="2147483730"/>
          </pc:sldLayoutMkLst>
        </pc:sldLayoutChg>
        <pc:sldLayoutChg chg="modTransition">
          <pc:chgData name="Beth Massi" userId="bd08b5aa-02b2-43fc-b15c-eeea7517ad71" providerId="ADAL" clId="{A54DE060-65E8-41FA-95E9-C22776B8ABAA}" dt="2020-10-31T00:15:25.614" v="1"/>
          <pc:sldLayoutMkLst>
            <pc:docMk/>
            <pc:sldMasterMk cId="1393467730" sldId="2147483778"/>
            <pc:sldLayoutMk cId="3023073048" sldId="2147483731"/>
          </pc:sldLayoutMkLst>
        </pc:sldLayoutChg>
        <pc:sldLayoutChg chg="modTransition">
          <pc:chgData name="Beth Massi" userId="bd08b5aa-02b2-43fc-b15c-eeea7517ad71" providerId="ADAL" clId="{A54DE060-65E8-41FA-95E9-C22776B8ABAA}" dt="2020-10-31T00:15:25.614" v="1"/>
          <pc:sldLayoutMkLst>
            <pc:docMk/>
            <pc:sldMasterMk cId="1393467730" sldId="2147483778"/>
            <pc:sldLayoutMk cId="3892604872" sldId="2147483732"/>
          </pc:sldLayoutMkLst>
        </pc:sldLayoutChg>
        <pc:sldLayoutChg chg="modTransition">
          <pc:chgData name="Beth Massi" userId="bd08b5aa-02b2-43fc-b15c-eeea7517ad71" providerId="ADAL" clId="{A54DE060-65E8-41FA-95E9-C22776B8ABAA}" dt="2020-10-31T00:15:25.614" v="1"/>
          <pc:sldLayoutMkLst>
            <pc:docMk/>
            <pc:sldMasterMk cId="1393467730" sldId="2147483778"/>
            <pc:sldLayoutMk cId="1065473649" sldId="2147483733"/>
          </pc:sldLayoutMkLst>
        </pc:sldLayoutChg>
        <pc:sldLayoutChg chg="modTransition">
          <pc:chgData name="Beth Massi" userId="bd08b5aa-02b2-43fc-b15c-eeea7517ad71" providerId="ADAL" clId="{A54DE060-65E8-41FA-95E9-C22776B8ABAA}" dt="2020-10-31T00:15:25.614" v="1"/>
          <pc:sldLayoutMkLst>
            <pc:docMk/>
            <pc:sldMasterMk cId="1393467730" sldId="2147483778"/>
            <pc:sldLayoutMk cId="891022974" sldId="2147483734"/>
          </pc:sldLayoutMkLst>
        </pc:sldLayoutChg>
        <pc:sldLayoutChg chg="modTransition">
          <pc:chgData name="Beth Massi" userId="bd08b5aa-02b2-43fc-b15c-eeea7517ad71" providerId="ADAL" clId="{A54DE060-65E8-41FA-95E9-C22776B8ABAA}" dt="2020-10-31T00:15:25.614" v="1"/>
          <pc:sldLayoutMkLst>
            <pc:docMk/>
            <pc:sldMasterMk cId="1393467730" sldId="2147483778"/>
            <pc:sldLayoutMk cId="3237830522" sldId="2147483735"/>
          </pc:sldLayoutMkLst>
        </pc:sldLayoutChg>
        <pc:sldLayoutChg chg="modTransition">
          <pc:chgData name="Beth Massi" userId="bd08b5aa-02b2-43fc-b15c-eeea7517ad71" providerId="ADAL" clId="{A54DE060-65E8-41FA-95E9-C22776B8ABAA}" dt="2020-10-31T00:15:25.614" v="1"/>
          <pc:sldLayoutMkLst>
            <pc:docMk/>
            <pc:sldMasterMk cId="1393467730" sldId="2147483778"/>
            <pc:sldLayoutMk cId="59637691" sldId="2147483736"/>
          </pc:sldLayoutMkLst>
        </pc:sldLayoutChg>
        <pc:sldLayoutChg chg="modTransition">
          <pc:chgData name="Beth Massi" userId="bd08b5aa-02b2-43fc-b15c-eeea7517ad71" providerId="ADAL" clId="{A54DE060-65E8-41FA-95E9-C22776B8ABAA}" dt="2020-10-31T00:15:25.614" v="1"/>
          <pc:sldLayoutMkLst>
            <pc:docMk/>
            <pc:sldMasterMk cId="1393467730" sldId="2147483778"/>
            <pc:sldLayoutMk cId="2857143245" sldId="2147483737"/>
          </pc:sldLayoutMkLst>
        </pc:sldLayoutChg>
        <pc:sldLayoutChg chg="modTransition">
          <pc:chgData name="Beth Massi" userId="bd08b5aa-02b2-43fc-b15c-eeea7517ad71" providerId="ADAL" clId="{A54DE060-65E8-41FA-95E9-C22776B8ABAA}" dt="2020-10-31T00:15:25.614" v="1"/>
          <pc:sldLayoutMkLst>
            <pc:docMk/>
            <pc:sldMasterMk cId="1393467730" sldId="2147483778"/>
            <pc:sldLayoutMk cId="2803345885" sldId="2147483738"/>
          </pc:sldLayoutMkLst>
        </pc:sldLayoutChg>
        <pc:sldLayoutChg chg="modTransition">
          <pc:chgData name="Beth Massi" userId="bd08b5aa-02b2-43fc-b15c-eeea7517ad71" providerId="ADAL" clId="{A54DE060-65E8-41FA-95E9-C22776B8ABAA}" dt="2020-10-31T00:15:25.614" v="1"/>
          <pc:sldLayoutMkLst>
            <pc:docMk/>
            <pc:sldMasterMk cId="1393467730" sldId="2147483778"/>
            <pc:sldLayoutMk cId="3803896347" sldId="2147483739"/>
          </pc:sldLayoutMkLst>
        </pc:sldLayoutChg>
        <pc:sldLayoutChg chg="modTransition">
          <pc:chgData name="Beth Massi" userId="bd08b5aa-02b2-43fc-b15c-eeea7517ad71" providerId="ADAL" clId="{A54DE060-65E8-41FA-95E9-C22776B8ABAA}" dt="2020-10-31T00:15:25.614" v="1"/>
          <pc:sldLayoutMkLst>
            <pc:docMk/>
            <pc:sldMasterMk cId="1393467730" sldId="2147483778"/>
            <pc:sldLayoutMk cId="3429281749" sldId="2147483740"/>
          </pc:sldLayoutMkLst>
        </pc:sldLayoutChg>
        <pc:sldLayoutChg chg="modTransition">
          <pc:chgData name="Beth Massi" userId="bd08b5aa-02b2-43fc-b15c-eeea7517ad71" providerId="ADAL" clId="{A54DE060-65E8-41FA-95E9-C22776B8ABAA}" dt="2020-10-31T00:15:25.614" v="1"/>
          <pc:sldLayoutMkLst>
            <pc:docMk/>
            <pc:sldMasterMk cId="1393467730" sldId="2147483778"/>
            <pc:sldLayoutMk cId="2460079970" sldId="2147483741"/>
          </pc:sldLayoutMkLst>
        </pc:sldLayoutChg>
        <pc:sldLayoutChg chg="modTransition">
          <pc:chgData name="Beth Massi" userId="bd08b5aa-02b2-43fc-b15c-eeea7517ad71" providerId="ADAL" clId="{A54DE060-65E8-41FA-95E9-C22776B8ABAA}" dt="2020-10-31T00:15:25.614" v="1"/>
          <pc:sldLayoutMkLst>
            <pc:docMk/>
            <pc:sldMasterMk cId="1393467730" sldId="2147483778"/>
            <pc:sldLayoutMk cId="587873087" sldId="2147483742"/>
          </pc:sldLayoutMkLst>
        </pc:sldLayoutChg>
        <pc:sldLayoutChg chg="modTransition">
          <pc:chgData name="Beth Massi" userId="bd08b5aa-02b2-43fc-b15c-eeea7517ad71" providerId="ADAL" clId="{A54DE060-65E8-41FA-95E9-C22776B8ABAA}" dt="2020-10-31T00:15:25.614" v="1"/>
          <pc:sldLayoutMkLst>
            <pc:docMk/>
            <pc:sldMasterMk cId="1393467730" sldId="2147483778"/>
            <pc:sldLayoutMk cId="2275224207" sldId="2147483743"/>
          </pc:sldLayoutMkLst>
        </pc:sldLayoutChg>
        <pc:sldLayoutChg chg="modTransition">
          <pc:chgData name="Beth Massi" userId="bd08b5aa-02b2-43fc-b15c-eeea7517ad71" providerId="ADAL" clId="{A54DE060-65E8-41FA-95E9-C22776B8ABAA}" dt="2020-10-31T00:15:25.614" v="1"/>
          <pc:sldLayoutMkLst>
            <pc:docMk/>
            <pc:sldMasterMk cId="1393467730" sldId="2147483778"/>
            <pc:sldLayoutMk cId="1262188756" sldId="2147483744"/>
          </pc:sldLayoutMkLst>
        </pc:sldLayoutChg>
        <pc:sldLayoutChg chg="modTransition">
          <pc:chgData name="Beth Massi" userId="bd08b5aa-02b2-43fc-b15c-eeea7517ad71" providerId="ADAL" clId="{A54DE060-65E8-41FA-95E9-C22776B8ABAA}" dt="2020-10-31T00:15:25.614" v="1"/>
          <pc:sldLayoutMkLst>
            <pc:docMk/>
            <pc:sldMasterMk cId="1393467730" sldId="2147483778"/>
            <pc:sldLayoutMk cId="16679937" sldId="2147483745"/>
          </pc:sldLayoutMkLst>
        </pc:sldLayoutChg>
        <pc:sldLayoutChg chg="modTransition">
          <pc:chgData name="Beth Massi" userId="bd08b5aa-02b2-43fc-b15c-eeea7517ad71" providerId="ADAL" clId="{A54DE060-65E8-41FA-95E9-C22776B8ABAA}" dt="2020-10-31T00:15:25.614" v="1"/>
          <pc:sldLayoutMkLst>
            <pc:docMk/>
            <pc:sldMasterMk cId="1393467730" sldId="2147483778"/>
            <pc:sldLayoutMk cId="2142523803" sldId="2147483746"/>
          </pc:sldLayoutMkLst>
        </pc:sldLayoutChg>
        <pc:sldLayoutChg chg="modTransition">
          <pc:chgData name="Beth Massi" userId="bd08b5aa-02b2-43fc-b15c-eeea7517ad71" providerId="ADAL" clId="{A54DE060-65E8-41FA-95E9-C22776B8ABAA}" dt="2020-10-31T00:15:25.614" v="1"/>
          <pc:sldLayoutMkLst>
            <pc:docMk/>
            <pc:sldMasterMk cId="1393467730" sldId="2147483778"/>
            <pc:sldLayoutMk cId="215367424" sldId="2147483747"/>
          </pc:sldLayoutMkLst>
        </pc:sldLayoutChg>
        <pc:sldLayoutChg chg="modTransition">
          <pc:chgData name="Beth Massi" userId="bd08b5aa-02b2-43fc-b15c-eeea7517ad71" providerId="ADAL" clId="{A54DE060-65E8-41FA-95E9-C22776B8ABAA}" dt="2020-10-31T00:15:25.614" v="1"/>
          <pc:sldLayoutMkLst>
            <pc:docMk/>
            <pc:sldMasterMk cId="1393467730" sldId="2147483778"/>
            <pc:sldLayoutMk cId="3536756710" sldId="2147483748"/>
          </pc:sldLayoutMkLst>
        </pc:sldLayoutChg>
      </pc:sldMasterChg>
    </pc:docChg>
  </pc:docChgLst>
  <pc:docChgLst>
    <pc:chgData name="Scott Hunter" userId="145c7c14-3300-4891-adda-a52ec6f2caaa" providerId="ADAL" clId="{72767B02-EDC3-43DE-B11B-7B687B9AA9AC}"/>
    <pc:docChg chg="undo custSel addSld delSld modSld modShowInfo">
      <pc:chgData name="Scott Hunter" userId="145c7c14-3300-4891-adda-a52ec6f2caaa" providerId="ADAL" clId="{72767B02-EDC3-43DE-B11B-7B687B9AA9AC}" dt="2020-11-10T15:03:29.841" v="130" actId="6549"/>
      <pc:docMkLst>
        <pc:docMk/>
      </pc:docMkLst>
      <pc:sldChg chg="modSp mod modNotesTx">
        <pc:chgData name="Scott Hunter" userId="145c7c14-3300-4891-adda-a52ec6f2caaa" providerId="ADAL" clId="{72767B02-EDC3-43DE-B11B-7B687B9AA9AC}" dt="2020-11-10T15:03:29.841" v="130" actId="6549"/>
        <pc:sldMkLst>
          <pc:docMk/>
          <pc:sldMk cId="1108877457" sldId="260"/>
        </pc:sldMkLst>
        <pc:spChg chg="mod">
          <ac:chgData name="Scott Hunter" userId="145c7c14-3300-4891-adda-a52ec6f2caaa" providerId="ADAL" clId="{72767B02-EDC3-43DE-B11B-7B687B9AA9AC}" dt="2020-11-10T14:54:16.096" v="19" actId="1076"/>
          <ac:spMkLst>
            <pc:docMk/>
            <pc:sldMk cId="1108877457" sldId="260"/>
            <ac:spMk id="16" creationId="{A95ED509-C030-46F9-A065-11AB8A8698DE}"/>
          </ac:spMkLst>
        </pc:spChg>
      </pc:sldChg>
      <pc:sldChg chg="modNotesTx">
        <pc:chgData name="Scott Hunter" userId="145c7c14-3300-4891-adda-a52ec6f2caaa" providerId="ADAL" clId="{72767B02-EDC3-43DE-B11B-7B687B9AA9AC}" dt="2020-11-10T14:58:12.175" v="44" actId="6549"/>
        <pc:sldMkLst>
          <pc:docMk/>
          <pc:sldMk cId="4113657981" sldId="262"/>
        </pc:sldMkLst>
      </pc:sldChg>
      <pc:sldChg chg="add del">
        <pc:chgData name="Scott Hunter" userId="145c7c14-3300-4891-adda-a52ec6f2caaa" providerId="ADAL" clId="{72767B02-EDC3-43DE-B11B-7B687B9AA9AC}" dt="2020-11-10T01:01:30.354" v="7" actId="47"/>
        <pc:sldMkLst>
          <pc:docMk/>
          <pc:sldMk cId="333888718" sldId="2076136922"/>
        </pc:sldMkLst>
      </pc:sldChg>
      <pc:sldChg chg="add del">
        <pc:chgData name="Scott Hunter" userId="145c7c14-3300-4891-adda-a52ec6f2caaa" providerId="ADAL" clId="{72767B02-EDC3-43DE-B11B-7B687B9AA9AC}" dt="2020-11-10T01:01:29.653" v="5" actId="47"/>
        <pc:sldMkLst>
          <pc:docMk/>
          <pc:sldMk cId="2830242648" sldId="2076137264"/>
        </pc:sldMkLst>
      </pc:sldChg>
      <pc:sldChg chg="add del">
        <pc:chgData name="Scott Hunter" userId="145c7c14-3300-4891-adda-a52ec6f2caaa" providerId="ADAL" clId="{72767B02-EDC3-43DE-B11B-7B687B9AA9AC}" dt="2020-11-10T01:01:29.790" v="6" actId="47"/>
        <pc:sldMkLst>
          <pc:docMk/>
          <pc:sldMk cId="4043131899" sldId="2076137281"/>
        </pc:sldMkLst>
      </pc:sldChg>
      <pc:sldChg chg="modNotesTx">
        <pc:chgData name="Scott Hunter" userId="145c7c14-3300-4891-adda-a52ec6f2caaa" providerId="ADAL" clId="{72767B02-EDC3-43DE-B11B-7B687B9AA9AC}" dt="2020-11-10T02:13:52.860" v="17" actId="20577"/>
        <pc:sldMkLst>
          <pc:docMk/>
          <pc:sldMk cId="2794458481" sldId="2076137293"/>
        </pc:sldMkLst>
      </pc:sldChg>
    </pc:docChg>
  </pc:docChgLst>
  <pc:docChgLst>
    <pc:chgData name="Sachin Thakur" userId="S::sathaku@microsoft.com::361dd889-2488-4f25-b81e-6a67b8546d7e" providerId="AD" clId="Web-{CE9BA466-D6A5-493E-B79C-A4A31ED1D736}"/>
    <pc:docChg chg="modSld">
      <pc:chgData name="Sachin Thakur" userId="S::sathaku@microsoft.com::361dd889-2488-4f25-b81e-6a67b8546d7e" providerId="AD" clId="Web-{CE9BA466-D6A5-493E-B79C-A4A31ED1D736}" dt="2020-11-02T13:42:00.360" v="5" actId="20577"/>
      <pc:docMkLst>
        <pc:docMk/>
      </pc:docMkLst>
      <pc:sldChg chg="modSp">
        <pc:chgData name="Sachin Thakur" userId="S::sathaku@microsoft.com::361dd889-2488-4f25-b81e-6a67b8546d7e" providerId="AD" clId="Web-{CE9BA466-D6A5-493E-B79C-A4A31ED1D736}" dt="2020-11-02T13:42:00.360" v="4" actId="20577"/>
        <pc:sldMkLst>
          <pc:docMk/>
          <pc:sldMk cId="207943324" sldId="2076137284"/>
        </pc:sldMkLst>
        <pc:spChg chg="mod">
          <ac:chgData name="Sachin Thakur" userId="S::sathaku@microsoft.com::361dd889-2488-4f25-b81e-6a67b8546d7e" providerId="AD" clId="Web-{CE9BA466-D6A5-493E-B79C-A4A31ED1D736}" dt="2020-11-02T13:42:00.360" v="4" actId="20577"/>
          <ac:spMkLst>
            <pc:docMk/>
            <pc:sldMk cId="207943324" sldId="2076137284"/>
            <ac:spMk id="3" creationId="{C7FBA468-3EB7-2947-9916-1F08AD82F950}"/>
          </ac:spMkLst>
        </pc:spChg>
      </pc:sldChg>
    </pc:docChg>
  </pc:docChgLst>
  <pc:docChgLst>
    <pc:chgData name="Sachin Thakur" userId="361dd889-2488-4f25-b81e-6a67b8546d7e" providerId="ADAL" clId="{2E65F0CA-66CD-46D2-B3E6-2DB304C2393E}"/>
    <pc:docChg chg="undo redo custSel addSld delSld modSld addMainMaster modMainMaster">
      <pc:chgData name="Sachin Thakur" userId="361dd889-2488-4f25-b81e-6a67b8546d7e" providerId="ADAL" clId="{2E65F0CA-66CD-46D2-B3E6-2DB304C2393E}" dt="2020-10-30T20:10:54.783" v="249" actId="20577"/>
      <pc:docMkLst>
        <pc:docMk/>
      </pc:docMkLst>
      <pc:sldChg chg="addSp delSp modSp del mod">
        <pc:chgData name="Sachin Thakur" userId="361dd889-2488-4f25-b81e-6a67b8546d7e" providerId="ADAL" clId="{2E65F0CA-66CD-46D2-B3E6-2DB304C2393E}" dt="2020-10-30T19:31:28.663" v="31" actId="47"/>
        <pc:sldMkLst>
          <pc:docMk/>
          <pc:sldMk cId="915689193" sldId="2076137279"/>
        </pc:sldMkLst>
        <pc:spChg chg="del">
          <ac:chgData name="Sachin Thakur" userId="361dd889-2488-4f25-b81e-6a67b8546d7e" providerId="ADAL" clId="{2E65F0CA-66CD-46D2-B3E6-2DB304C2393E}" dt="2020-10-30T17:29:44.678" v="2" actId="478"/>
          <ac:spMkLst>
            <pc:docMk/>
            <pc:sldMk cId="915689193" sldId="2076137279"/>
            <ac:spMk id="2" creationId="{C8F2705D-A411-4EF0-A5BE-46CE2AD87092}"/>
          </ac:spMkLst>
        </pc:spChg>
        <pc:spChg chg="del">
          <ac:chgData name="Sachin Thakur" userId="361dd889-2488-4f25-b81e-6a67b8546d7e" providerId="ADAL" clId="{2E65F0CA-66CD-46D2-B3E6-2DB304C2393E}" dt="2020-10-30T17:29:37.171" v="0" actId="478"/>
          <ac:spMkLst>
            <pc:docMk/>
            <pc:sldMk cId="915689193" sldId="2076137279"/>
            <ac:spMk id="3" creationId="{5B7D50C7-0A02-4282-8F11-39622E7F512A}"/>
          </ac:spMkLst>
        </pc:spChg>
        <pc:spChg chg="add del mod">
          <ac:chgData name="Sachin Thakur" userId="361dd889-2488-4f25-b81e-6a67b8546d7e" providerId="ADAL" clId="{2E65F0CA-66CD-46D2-B3E6-2DB304C2393E}" dt="2020-10-30T17:29:41.628" v="1" actId="478"/>
          <ac:spMkLst>
            <pc:docMk/>
            <pc:sldMk cId="915689193" sldId="2076137279"/>
            <ac:spMk id="5" creationId="{E056F486-C939-4ABF-B793-4516753FB9DA}"/>
          </ac:spMkLst>
        </pc:spChg>
        <pc:spChg chg="add del mod">
          <ac:chgData name="Sachin Thakur" userId="361dd889-2488-4f25-b81e-6a67b8546d7e" providerId="ADAL" clId="{2E65F0CA-66CD-46D2-B3E6-2DB304C2393E}" dt="2020-10-30T17:29:48.300" v="4" actId="478"/>
          <ac:spMkLst>
            <pc:docMk/>
            <pc:sldMk cId="915689193" sldId="2076137279"/>
            <ac:spMk id="7" creationId="{8025551A-E4B9-4BC5-9274-37E56B0333E7}"/>
          </ac:spMkLst>
        </pc:spChg>
        <pc:spChg chg="add del">
          <ac:chgData name="Sachin Thakur" userId="361dd889-2488-4f25-b81e-6a67b8546d7e" providerId="ADAL" clId="{2E65F0CA-66CD-46D2-B3E6-2DB304C2393E}" dt="2020-10-30T17:30:24.950" v="9" actId="22"/>
          <ac:spMkLst>
            <pc:docMk/>
            <pc:sldMk cId="915689193" sldId="2076137279"/>
            <ac:spMk id="11" creationId="{33DF39DF-00DA-479F-8F3E-651EE9866E25}"/>
          </ac:spMkLst>
        </pc:spChg>
        <pc:spChg chg="add mod">
          <ac:chgData name="Sachin Thakur" userId="361dd889-2488-4f25-b81e-6a67b8546d7e" providerId="ADAL" clId="{2E65F0CA-66CD-46D2-B3E6-2DB304C2393E}" dt="2020-10-30T17:30:24.988" v="11"/>
          <ac:spMkLst>
            <pc:docMk/>
            <pc:sldMk cId="915689193" sldId="2076137279"/>
            <ac:spMk id="13" creationId="{CF7269E9-9188-4FA4-A670-D316EE351C8D}"/>
          </ac:spMkLst>
        </pc:spChg>
        <pc:spChg chg="add mod">
          <ac:chgData name="Sachin Thakur" userId="361dd889-2488-4f25-b81e-6a67b8546d7e" providerId="ADAL" clId="{2E65F0CA-66CD-46D2-B3E6-2DB304C2393E}" dt="2020-10-30T17:30:56.586" v="13" actId="27636"/>
          <ac:spMkLst>
            <pc:docMk/>
            <pc:sldMk cId="915689193" sldId="2076137279"/>
            <ac:spMk id="14" creationId="{530F0469-222E-4933-B211-50AF33E10FC4}"/>
          </ac:spMkLst>
        </pc:spChg>
        <pc:spChg chg="add del mod">
          <ac:chgData name="Sachin Thakur" userId="361dd889-2488-4f25-b81e-6a67b8546d7e" providerId="ADAL" clId="{2E65F0CA-66CD-46D2-B3E6-2DB304C2393E}" dt="2020-10-30T17:31:38.622" v="15" actId="478"/>
          <ac:spMkLst>
            <pc:docMk/>
            <pc:sldMk cId="915689193" sldId="2076137279"/>
            <ac:spMk id="16" creationId="{9998E532-A45B-41A9-B511-E4DEC5126C41}"/>
          </ac:spMkLst>
        </pc:spChg>
        <pc:spChg chg="add del mod">
          <ac:chgData name="Sachin Thakur" userId="361dd889-2488-4f25-b81e-6a67b8546d7e" providerId="ADAL" clId="{2E65F0CA-66CD-46D2-B3E6-2DB304C2393E}" dt="2020-10-30T17:31:56.079" v="19"/>
          <ac:spMkLst>
            <pc:docMk/>
            <pc:sldMk cId="915689193" sldId="2076137279"/>
            <ac:spMk id="17" creationId="{A85FDBCE-5CEA-4342-85EB-27BD8519D367}"/>
          </ac:spMkLst>
        </pc:spChg>
        <pc:spChg chg="add mod">
          <ac:chgData name="Sachin Thakur" userId="361dd889-2488-4f25-b81e-6a67b8546d7e" providerId="ADAL" clId="{2E65F0CA-66CD-46D2-B3E6-2DB304C2393E}" dt="2020-10-30T17:35:01.787" v="30" actId="20577"/>
          <ac:spMkLst>
            <pc:docMk/>
            <pc:sldMk cId="915689193" sldId="2076137279"/>
            <ac:spMk id="18" creationId="{CCCE035A-646F-4ABE-9C16-1F5F93B83A31}"/>
          </ac:spMkLst>
        </pc:spChg>
        <pc:spChg chg="mod">
          <ac:chgData name="Sachin Thakur" userId="361dd889-2488-4f25-b81e-6a67b8546d7e" providerId="ADAL" clId="{2E65F0CA-66CD-46D2-B3E6-2DB304C2393E}" dt="2020-10-30T17:33:41.252" v="22"/>
          <ac:spMkLst>
            <pc:docMk/>
            <pc:sldMk cId="915689193" sldId="2076137279"/>
            <ac:spMk id="23" creationId="{4D018C41-DCD2-497E-BF62-6D86F7F9B7F8}"/>
          </ac:spMkLst>
        </pc:spChg>
        <pc:spChg chg="mod">
          <ac:chgData name="Sachin Thakur" userId="361dd889-2488-4f25-b81e-6a67b8546d7e" providerId="ADAL" clId="{2E65F0CA-66CD-46D2-B3E6-2DB304C2393E}" dt="2020-10-30T17:33:41.252" v="22"/>
          <ac:spMkLst>
            <pc:docMk/>
            <pc:sldMk cId="915689193" sldId="2076137279"/>
            <ac:spMk id="24" creationId="{5CFC7CB5-3CEC-4816-A61C-8EE4EFF0EEB0}"/>
          </ac:spMkLst>
        </pc:spChg>
        <pc:spChg chg="mod">
          <ac:chgData name="Sachin Thakur" userId="361dd889-2488-4f25-b81e-6a67b8546d7e" providerId="ADAL" clId="{2E65F0CA-66CD-46D2-B3E6-2DB304C2393E}" dt="2020-10-30T17:33:41.252" v="22"/>
          <ac:spMkLst>
            <pc:docMk/>
            <pc:sldMk cId="915689193" sldId="2076137279"/>
            <ac:spMk id="26" creationId="{C73FCB63-1538-44F1-9A91-712AAA252B51}"/>
          </ac:spMkLst>
        </pc:spChg>
        <pc:spChg chg="mod">
          <ac:chgData name="Sachin Thakur" userId="361dd889-2488-4f25-b81e-6a67b8546d7e" providerId="ADAL" clId="{2E65F0CA-66CD-46D2-B3E6-2DB304C2393E}" dt="2020-10-30T17:33:41.252" v="22"/>
          <ac:spMkLst>
            <pc:docMk/>
            <pc:sldMk cId="915689193" sldId="2076137279"/>
            <ac:spMk id="27" creationId="{58A5CC12-0D7D-4211-A217-0B685CD91B83}"/>
          </ac:spMkLst>
        </pc:spChg>
        <pc:spChg chg="mod">
          <ac:chgData name="Sachin Thakur" userId="361dd889-2488-4f25-b81e-6a67b8546d7e" providerId="ADAL" clId="{2E65F0CA-66CD-46D2-B3E6-2DB304C2393E}" dt="2020-10-30T17:33:41.252" v="22"/>
          <ac:spMkLst>
            <pc:docMk/>
            <pc:sldMk cId="915689193" sldId="2076137279"/>
            <ac:spMk id="29" creationId="{51E9B1DE-C1E4-47AB-84EB-E5C0338C59D2}"/>
          </ac:spMkLst>
        </pc:spChg>
        <pc:spChg chg="mod">
          <ac:chgData name="Sachin Thakur" userId="361dd889-2488-4f25-b81e-6a67b8546d7e" providerId="ADAL" clId="{2E65F0CA-66CD-46D2-B3E6-2DB304C2393E}" dt="2020-10-30T17:33:41.252" v="22"/>
          <ac:spMkLst>
            <pc:docMk/>
            <pc:sldMk cId="915689193" sldId="2076137279"/>
            <ac:spMk id="30" creationId="{E825B9B4-BC3D-46BF-BE94-4D95159B24EF}"/>
          </ac:spMkLst>
        </pc:spChg>
        <pc:spChg chg="mod">
          <ac:chgData name="Sachin Thakur" userId="361dd889-2488-4f25-b81e-6a67b8546d7e" providerId="ADAL" clId="{2E65F0CA-66CD-46D2-B3E6-2DB304C2393E}" dt="2020-10-30T17:33:41.252" v="22"/>
          <ac:spMkLst>
            <pc:docMk/>
            <pc:sldMk cId="915689193" sldId="2076137279"/>
            <ac:spMk id="32" creationId="{A88163FF-9A38-4BB6-800B-F0FF042E562E}"/>
          </ac:spMkLst>
        </pc:spChg>
        <pc:spChg chg="mod">
          <ac:chgData name="Sachin Thakur" userId="361dd889-2488-4f25-b81e-6a67b8546d7e" providerId="ADAL" clId="{2E65F0CA-66CD-46D2-B3E6-2DB304C2393E}" dt="2020-10-30T17:33:41.252" v="22"/>
          <ac:spMkLst>
            <pc:docMk/>
            <pc:sldMk cId="915689193" sldId="2076137279"/>
            <ac:spMk id="33" creationId="{EBC9888D-CF42-4795-94A2-78EE36D107D5}"/>
          </ac:spMkLst>
        </pc:spChg>
        <pc:spChg chg="mod">
          <ac:chgData name="Sachin Thakur" userId="361dd889-2488-4f25-b81e-6a67b8546d7e" providerId="ADAL" clId="{2E65F0CA-66CD-46D2-B3E6-2DB304C2393E}" dt="2020-10-30T17:33:41.252" v="22"/>
          <ac:spMkLst>
            <pc:docMk/>
            <pc:sldMk cId="915689193" sldId="2076137279"/>
            <ac:spMk id="35" creationId="{4563C8F9-450F-495B-9652-6CA9995D3179}"/>
          </ac:spMkLst>
        </pc:spChg>
        <pc:spChg chg="mod">
          <ac:chgData name="Sachin Thakur" userId="361dd889-2488-4f25-b81e-6a67b8546d7e" providerId="ADAL" clId="{2E65F0CA-66CD-46D2-B3E6-2DB304C2393E}" dt="2020-10-30T17:33:41.252" v="22"/>
          <ac:spMkLst>
            <pc:docMk/>
            <pc:sldMk cId="915689193" sldId="2076137279"/>
            <ac:spMk id="36" creationId="{170BCFEB-B46A-4C67-859B-34BD3F8628CE}"/>
          </ac:spMkLst>
        </pc:spChg>
        <pc:spChg chg="mod">
          <ac:chgData name="Sachin Thakur" userId="361dd889-2488-4f25-b81e-6a67b8546d7e" providerId="ADAL" clId="{2E65F0CA-66CD-46D2-B3E6-2DB304C2393E}" dt="2020-10-30T17:33:41.252" v="22"/>
          <ac:spMkLst>
            <pc:docMk/>
            <pc:sldMk cId="915689193" sldId="2076137279"/>
            <ac:spMk id="38" creationId="{2C2BBB77-C58C-4EDB-ACA8-E324BD034D18}"/>
          </ac:spMkLst>
        </pc:spChg>
        <pc:spChg chg="mod">
          <ac:chgData name="Sachin Thakur" userId="361dd889-2488-4f25-b81e-6a67b8546d7e" providerId="ADAL" clId="{2E65F0CA-66CD-46D2-B3E6-2DB304C2393E}" dt="2020-10-30T17:33:41.252" v="22"/>
          <ac:spMkLst>
            <pc:docMk/>
            <pc:sldMk cId="915689193" sldId="2076137279"/>
            <ac:spMk id="39" creationId="{C509F7E1-D49F-4658-9E03-89F696395BFD}"/>
          </ac:spMkLst>
        </pc:spChg>
        <pc:spChg chg="mod">
          <ac:chgData name="Sachin Thakur" userId="361dd889-2488-4f25-b81e-6a67b8546d7e" providerId="ADAL" clId="{2E65F0CA-66CD-46D2-B3E6-2DB304C2393E}" dt="2020-10-30T17:33:41.252" v="22"/>
          <ac:spMkLst>
            <pc:docMk/>
            <pc:sldMk cId="915689193" sldId="2076137279"/>
            <ac:spMk id="41" creationId="{8D6BBE66-E13A-443A-A046-3BEBCAC87275}"/>
          </ac:spMkLst>
        </pc:spChg>
        <pc:spChg chg="mod">
          <ac:chgData name="Sachin Thakur" userId="361dd889-2488-4f25-b81e-6a67b8546d7e" providerId="ADAL" clId="{2E65F0CA-66CD-46D2-B3E6-2DB304C2393E}" dt="2020-10-30T17:33:41.252" v="22"/>
          <ac:spMkLst>
            <pc:docMk/>
            <pc:sldMk cId="915689193" sldId="2076137279"/>
            <ac:spMk id="42" creationId="{B095D68A-10EF-4381-BA78-370B79499610}"/>
          </ac:spMkLst>
        </pc:spChg>
        <pc:spChg chg="mod">
          <ac:chgData name="Sachin Thakur" userId="361dd889-2488-4f25-b81e-6a67b8546d7e" providerId="ADAL" clId="{2E65F0CA-66CD-46D2-B3E6-2DB304C2393E}" dt="2020-10-30T17:33:45.797" v="24"/>
          <ac:spMkLst>
            <pc:docMk/>
            <pc:sldMk cId="915689193" sldId="2076137279"/>
            <ac:spMk id="44" creationId="{8D3368D4-B4A0-4C36-B386-80FBA50CE45B}"/>
          </ac:spMkLst>
        </pc:spChg>
        <pc:spChg chg="mod">
          <ac:chgData name="Sachin Thakur" userId="361dd889-2488-4f25-b81e-6a67b8546d7e" providerId="ADAL" clId="{2E65F0CA-66CD-46D2-B3E6-2DB304C2393E}" dt="2020-10-30T17:33:45.797" v="24"/>
          <ac:spMkLst>
            <pc:docMk/>
            <pc:sldMk cId="915689193" sldId="2076137279"/>
            <ac:spMk id="45" creationId="{996B944B-BF58-4CBA-A876-9CEA67AE812E}"/>
          </ac:spMkLst>
        </pc:spChg>
        <pc:spChg chg="mod">
          <ac:chgData name="Sachin Thakur" userId="361dd889-2488-4f25-b81e-6a67b8546d7e" providerId="ADAL" clId="{2E65F0CA-66CD-46D2-B3E6-2DB304C2393E}" dt="2020-10-30T17:33:45.797" v="24"/>
          <ac:spMkLst>
            <pc:docMk/>
            <pc:sldMk cId="915689193" sldId="2076137279"/>
            <ac:spMk id="47" creationId="{47B987FE-8231-4431-859E-660D5146D759}"/>
          </ac:spMkLst>
        </pc:spChg>
        <pc:spChg chg="mod">
          <ac:chgData name="Sachin Thakur" userId="361dd889-2488-4f25-b81e-6a67b8546d7e" providerId="ADAL" clId="{2E65F0CA-66CD-46D2-B3E6-2DB304C2393E}" dt="2020-10-30T17:33:45.797" v="24"/>
          <ac:spMkLst>
            <pc:docMk/>
            <pc:sldMk cId="915689193" sldId="2076137279"/>
            <ac:spMk id="48" creationId="{2FE1DB46-5E20-49EB-A261-2A9F382F7085}"/>
          </ac:spMkLst>
        </pc:spChg>
        <pc:spChg chg="mod">
          <ac:chgData name="Sachin Thakur" userId="361dd889-2488-4f25-b81e-6a67b8546d7e" providerId="ADAL" clId="{2E65F0CA-66CD-46D2-B3E6-2DB304C2393E}" dt="2020-10-30T17:33:45.797" v="24"/>
          <ac:spMkLst>
            <pc:docMk/>
            <pc:sldMk cId="915689193" sldId="2076137279"/>
            <ac:spMk id="50" creationId="{A136320A-180D-4623-8250-488336193305}"/>
          </ac:spMkLst>
        </pc:spChg>
        <pc:spChg chg="mod">
          <ac:chgData name="Sachin Thakur" userId="361dd889-2488-4f25-b81e-6a67b8546d7e" providerId="ADAL" clId="{2E65F0CA-66CD-46D2-B3E6-2DB304C2393E}" dt="2020-10-30T17:33:45.797" v="24"/>
          <ac:spMkLst>
            <pc:docMk/>
            <pc:sldMk cId="915689193" sldId="2076137279"/>
            <ac:spMk id="51" creationId="{2BBC6AB0-928B-4582-844D-0AE1DBCAEB72}"/>
          </ac:spMkLst>
        </pc:spChg>
        <pc:spChg chg="mod">
          <ac:chgData name="Sachin Thakur" userId="361dd889-2488-4f25-b81e-6a67b8546d7e" providerId="ADAL" clId="{2E65F0CA-66CD-46D2-B3E6-2DB304C2393E}" dt="2020-10-30T17:33:45.797" v="24"/>
          <ac:spMkLst>
            <pc:docMk/>
            <pc:sldMk cId="915689193" sldId="2076137279"/>
            <ac:spMk id="53" creationId="{2068EAF2-6885-475D-A6A1-67EBA89C1AD2}"/>
          </ac:spMkLst>
        </pc:spChg>
        <pc:spChg chg="mod">
          <ac:chgData name="Sachin Thakur" userId="361dd889-2488-4f25-b81e-6a67b8546d7e" providerId="ADAL" clId="{2E65F0CA-66CD-46D2-B3E6-2DB304C2393E}" dt="2020-10-30T17:33:45.797" v="24"/>
          <ac:spMkLst>
            <pc:docMk/>
            <pc:sldMk cId="915689193" sldId="2076137279"/>
            <ac:spMk id="54" creationId="{A2A91000-3A4A-4E50-8EC6-FB3F604782F1}"/>
          </ac:spMkLst>
        </pc:spChg>
        <pc:spChg chg="mod">
          <ac:chgData name="Sachin Thakur" userId="361dd889-2488-4f25-b81e-6a67b8546d7e" providerId="ADAL" clId="{2E65F0CA-66CD-46D2-B3E6-2DB304C2393E}" dt="2020-10-30T17:33:45.797" v="24"/>
          <ac:spMkLst>
            <pc:docMk/>
            <pc:sldMk cId="915689193" sldId="2076137279"/>
            <ac:spMk id="56" creationId="{9C27B15B-750A-4DFE-B160-F529C90C316B}"/>
          </ac:spMkLst>
        </pc:spChg>
        <pc:spChg chg="mod">
          <ac:chgData name="Sachin Thakur" userId="361dd889-2488-4f25-b81e-6a67b8546d7e" providerId="ADAL" clId="{2E65F0CA-66CD-46D2-B3E6-2DB304C2393E}" dt="2020-10-30T17:33:45.797" v="24"/>
          <ac:spMkLst>
            <pc:docMk/>
            <pc:sldMk cId="915689193" sldId="2076137279"/>
            <ac:spMk id="57" creationId="{4976E608-C400-48B5-94D9-D833F19901FA}"/>
          </ac:spMkLst>
        </pc:spChg>
        <pc:spChg chg="mod">
          <ac:chgData name="Sachin Thakur" userId="361dd889-2488-4f25-b81e-6a67b8546d7e" providerId="ADAL" clId="{2E65F0CA-66CD-46D2-B3E6-2DB304C2393E}" dt="2020-10-30T17:33:45.797" v="24"/>
          <ac:spMkLst>
            <pc:docMk/>
            <pc:sldMk cId="915689193" sldId="2076137279"/>
            <ac:spMk id="59" creationId="{7222CFA0-5B3D-41B0-ABD0-E77338CC3E9B}"/>
          </ac:spMkLst>
        </pc:spChg>
        <pc:spChg chg="mod">
          <ac:chgData name="Sachin Thakur" userId="361dd889-2488-4f25-b81e-6a67b8546d7e" providerId="ADAL" clId="{2E65F0CA-66CD-46D2-B3E6-2DB304C2393E}" dt="2020-10-30T17:33:45.797" v="24"/>
          <ac:spMkLst>
            <pc:docMk/>
            <pc:sldMk cId="915689193" sldId="2076137279"/>
            <ac:spMk id="60" creationId="{30C94D41-EB16-42E0-82FC-5F5F81841854}"/>
          </ac:spMkLst>
        </pc:spChg>
        <pc:spChg chg="mod">
          <ac:chgData name="Sachin Thakur" userId="361dd889-2488-4f25-b81e-6a67b8546d7e" providerId="ADAL" clId="{2E65F0CA-66CD-46D2-B3E6-2DB304C2393E}" dt="2020-10-30T17:33:45.797" v="24"/>
          <ac:spMkLst>
            <pc:docMk/>
            <pc:sldMk cId="915689193" sldId="2076137279"/>
            <ac:spMk id="62" creationId="{6D163DCB-A21A-4F4F-BD3D-CB95E099999D}"/>
          </ac:spMkLst>
        </pc:spChg>
        <pc:spChg chg="mod">
          <ac:chgData name="Sachin Thakur" userId="361dd889-2488-4f25-b81e-6a67b8546d7e" providerId="ADAL" clId="{2E65F0CA-66CD-46D2-B3E6-2DB304C2393E}" dt="2020-10-30T17:33:45.797" v="24"/>
          <ac:spMkLst>
            <pc:docMk/>
            <pc:sldMk cId="915689193" sldId="2076137279"/>
            <ac:spMk id="63" creationId="{49C60FC2-A771-467B-90D4-36777D3C395D}"/>
          </ac:spMkLst>
        </pc:spChg>
        <pc:grpChg chg="add mod">
          <ac:chgData name="Sachin Thakur" userId="361dd889-2488-4f25-b81e-6a67b8546d7e" providerId="ADAL" clId="{2E65F0CA-66CD-46D2-B3E6-2DB304C2393E}" dt="2020-10-30T17:32:39.994" v="21"/>
          <ac:grpSpMkLst>
            <pc:docMk/>
            <pc:sldMk cId="915689193" sldId="2076137279"/>
            <ac:grpSpMk id="19" creationId="{B2268781-6378-4446-B1A4-6BC0FF67663B}"/>
          </ac:grpSpMkLst>
        </pc:grpChg>
        <pc:grpChg chg="add del mod">
          <ac:chgData name="Sachin Thakur" userId="361dd889-2488-4f25-b81e-6a67b8546d7e" providerId="ADAL" clId="{2E65F0CA-66CD-46D2-B3E6-2DB304C2393E}" dt="2020-10-30T17:33:45.716" v="23"/>
          <ac:grpSpMkLst>
            <pc:docMk/>
            <pc:sldMk cId="915689193" sldId="2076137279"/>
            <ac:grpSpMk id="22" creationId="{4A17BC73-D6F4-4C98-A05C-ABBEB7C0CE05}"/>
          </ac:grpSpMkLst>
        </pc:grpChg>
        <pc:grpChg chg="add del mod">
          <ac:chgData name="Sachin Thakur" userId="361dd889-2488-4f25-b81e-6a67b8546d7e" providerId="ADAL" clId="{2E65F0CA-66CD-46D2-B3E6-2DB304C2393E}" dt="2020-10-30T17:33:45.716" v="23"/>
          <ac:grpSpMkLst>
            <pc:docMk/>
            <pc:sldMk cId="915689193" sldId="2076137279"/>
            <ac:grpSpMk id="25" creationId="{8D69B06A-CA67-4211-98F8-8EA892D96A93}"/>
          </ac:grpSpMkLst>
        </pc:grpChg>
        <pc:grpChg chg="add del mod">
          <ac:chgData name="Sachin Thakur" userId="361dd889-2488-4f25-b81e-6a67b8546d7e" providerId="ADAL" clId="{2E65F0CA-66CD-46D2-B3E6-2DB304C2393E}" dt="2020-10-30T17:33:45.716" v="23"/>
          <ac:grpSpMkLst>
            <pc:docMk/>
            <pc:sldMk cId="915689193" sldId="2076137279"/>
            <ac:grpSpMk id="28" creationId="{5F582179-1E40-42C9-AB98-CCFB530BD50E}"/>
          </ac:grpSpMkLst>
        </pc:grpChg>
        <pc:grpChg chg="add del mod">
          <ac:chgData name="Sachin Thakur" userId="361dd889-2488-4f25-b81e-6a67b8546d7e" providerId="ADAL" clId="{2E65F0CA-66CD-46D2-B3E6-2DB304C2393E}" dt="2020-10-30T17:33:45.716" v="23"/>
          <ac:grpSpMkLst>
            <pc:docMk/>
            <pc:sldMk cId="915689193" sldId="2076137279"/>
            <ac:grpSpMk id="31" creationId="{A569FE55-482B-47CB-806E-EED85ED8574E}"/>
          </ac:grpSpMkLst>
        </pc:grpChg>
        <pc:grpChg chg="add del mod">
          <ac:chgData name="Sachin Thakur" userId="361dd889-2488-4f25-b81e-6a67b8546d7e" providerId="ADAL" clId="{2E65F0CA-66CD-46D2-B3E6-2DB304C2393E}" dt="2020-10-30T17:33:45.716" v="23"/>
          <ac:grpSpMkLst>
            <pc:docMk/>
            <pc:sldMk cId="915689193" sldId="2076137279"/>
            <ac:grpSpMk id="34" creationId="{B268A7B7-1106-406F-8BAF-86A242C7788A}"/>
          </ac:grpSpMkLst>
        </pc:grpChg>
        <pc:grpChg chg="add del mod">
          <ac:chgData name="Sachin Thakur" userId="361dd889-2488-4f25-b81e-6a67b8546d7e" providerId="ADAL" clId="{2E65F0CA-66CD-46D2-B3E6-2DB304C2393E}" dt="2020-10-30T17:33:45.716" v="23"/>
          <ac:grpSpMkLst>
            <pc:docMk/>
            <pc:sldMk cId="915689193" sldId="2076137279"/>
            <ac:grpSpMk id="37" creationId="{4B26DABE-3ACB-4338-81AA-4CCFD511297F}"/>
          </ac:grpSpMkLst>
        </pc:grpChg>
        <pc:grpChg chg="add del mod">
          <ac:chgData name="Sachin Thakur" userId="361dd889-2488-4f25-b81e-6a67b8546d7e" providerId="ADAL" clId="{2E65F0CA-66CD-46D2-B3E6-2DB304C2393E}" dt="2020-10-30T17:33:45.716" v="23"/>
          <ac:grpSpMkLst>
            <pc:docMk/>
            <pc:sldMk cId="915689193" sldId="2076137279"/>
            <ac:grpSpMk id="40" creationId="{383AD81E-87AA-4B56-8AE5-15A43AC0843A}"/>
          </ac:grpSpMkLst>
        </pc:grpChg>
        <pc:grpChg chg="add mod">
          <ac:chgData name="Sachin Thakur" userId="361dd889-2488-4f25-b81e-6a67b8546d7e" providerId="ADAL" clId="{2E65F0CA-66CD-46D2-B3E6-2DB304C2393E}" dt="2020-10-30T17:33:45.797" v="24"/>
          <ac:grpSpMkLst>
            <pc:docMk/>
            <pc:sldMk cId="915689193" sldId="2076137279"/>
            <ac:grpSpMk id="43" creationId="{0C80D460-7777-4524-8555-C6D1D5241E49}"/>
          </ac:grpSpMkLst>
        </pc:grpChg>
        <pc:grpChg chg="add mod">
          <ac:chgData name="Sachin Thakur" userId="361dd889-2488-4f25-b81e-6a67b8546d7e" providerId="ADAL" clId="{2E65F0CA-66CD-46D2-B3E6-2DB304C2393E}" dt="2020-10-30T17:33:45.797" v="24"/>
          <ac:grpSpMkLst>
            <pc:docMk/>
            <pc:sldMk cId="915689193" sldId="2076137279"/>
            <ac:grpSpMk id="46" creationId="{F3CCFAD7-B14A-47A4-A551-739B24C1CA08}"/>
          </ac:grpSpMkLst>
        </pc:grpChg>
        <pc:grpChg chg="add mod">
          <ac:chgData name="Sachin Thakur" userId="361dd889-2488-4f25-b81e-6a67b8546d7e" providerId="ADAL" clId="{2E65F0CA-66CD-46D2-B3E6-2DB304C2393E}" dt="2020-10-30T17:33:45.797" v="24"/>
          <ac:grpSpMkLst>
            <pc:docMk/>
            <pc:sldMk cId="915689193" sldId="2076137279"/>
            <ac:grpSpMk id="49" creationId="{414827E5-0F69-4DB3-8555-75FD20BF6F5E}"/>
          </ac:grpSpMkLst>
        </pc:grpChg>
        <pc:grpChg chg="add mod">
          <ac:chgData name="Sachin Thakur" userId="361dd889-2488-4f25-b81e-6a67b8546d7e" providerId="ADAL" clId="{2E65F0CA-66CD-46D2-B3E6-2DB304C2393E}" dt="2020-10-30T17:33:45.797" v="24"/>
          <ac:grpSpMkLst>
            <pc:docMk/>
            <pc:sldMk cId="915689193" sldId="2076137279"/>
            <ac:grpSpMk id="52" creationId="{5C64F385-1683-4548-A416-50027E06A611}"/>
          </ac:grpSpMkLst>
        </pc:grpChg>
        <pc:grpChg chg="add mod">
          <ac:chgData name="Sachin Thakur" userId="361dd889-2488-4f25-b81e-6a67b8546d7e" providerId="ADAL" clId="{2E65F0CA-66CD-46D2-B3E6-2DB304C2393E}" dt="2020-10-30T17:33:45.797" v="24"/>
          <ac:grpSpMkLst>
            <pc:docMk/>
            <pc:sldMk cId="915689193" sldId="2076137279"/>
            <ac:grpSpMk id="55" creationId="{F1128634-CD14-45A7-8580-BABEBA6933BB}"/>
          </ac:grpSpMkLst>
        </pc:grpChg>
        <pc:grpChg chg="add mod">
          <ac:chgData name="Sachin Thakur" userId="361dd889-2488-4f25-b81e-6a67b8546d7e" providerId="ADAL" clId="{2E65F0CA-66CD-46D2-B3E6-2DB304C2393E}" dt="2020-10-30T17:33:45.797" v="24"/>
          <ac:grpSpMkLst>
            <pc:docMk/>
            <pc:sldMk cId="915689193" sldId="2076137279"/>
            <ac:grpSpMk id="58" creationId="{384C4C9E-5FBF-4354-ADDE-6D7064CAA3AB}"/>
          </ac:grpSpMkLst>
        </pc:grpChg>
        <pc:grpChg chg="add mod">
          <ac:chgData name="Sachin Thakur" userId="361dd889-2488-4f25-b81e-6a67b8546d7e" providerId="ADAL" clId="{2E65F0CA-66CD-46D2-B3E6-2DB304C2393E}" dt="2020-10-30T17:33:45.797" v="24"/>
          <ac:grpSpMkLst>
            <pc:docMk/>
            <pc:sldMk cId="915689193" sldId="2076137279"/>
            <ac:grpSpMk id="61" creationId="{4374C4AA-049E-4037-9683-E9ED9EAB1E61}"/>
          </ac:grpSpMkLst>
        </pc:grpChg>
        <pc:picChg chg="add">
          <ac:chgData name="Sachin Thakur" userId="361dd889-2488-4f25-b81e-6a67b8546d7e" providerId="ADAL" clId="{2E65F0CA-66CD-46D2-B3E6-2DB304C2393E}" dt="2020-10-30T17:30:07.403" v="5" actId="22"/>
          <ac:picMkLst>
            <pc:docMk/>
            <pc:sldMk cId="915689193" sldId="2076137279"/>
            <ac:picMk id="9" creationId="{82250B79-66EA-4488-AB86-3DB794A4483C}"/>
          </ac:picMkLst>
        </pc:picChg>
        <pc:picChg chg="add mod">
          <ac:chgData name="Sachin Thakur" userId="361dd889-2488-4f25-b81e-6a67b8546d7e" providerId="ADAL" clId="{2E65F0CA-66CD-46D2-B3E6-2DB304C2393E}" dt="2020-10-30T17:30:56.049" v="12"/>
          <ac:picMkLst>
            <pc:docMk/>
            <pc:sldMk cId="915689193" sldId="2076137279"/>
            <ac:picMk id="15" creationId="{0231CAC0-EA01-4DDA-AC46-F4F919631F51}"/>
          </ac:picMkLst>
        </pc:picChg>
        <pc:picChg chg="mod">
          <ac:chgData name="Sachin Thakur" userId="361dd889-2488-4f25-b81e-6a67b8546d7e" providerId="ADAL" clId="{2E65F0CA-66CD-46D2-B3E6-2DB304C2393E}" dt="2020-10-30T17:32:39.994" v="21"/>
          <ac:picMkLst>
            <pc:docMk/>
            <pc:sldMk cId="915689193" sldId="2076137279"/>
            <ac:picMk id="20" creationId="{6A2BB53B-2478-48BF-B8C8-6D6F0FBCDE15}"/>
          </ac:picMkLst>
        </pc:picChg>
        <pc:picChg chg="mod">
          <ac:chgData name="Sachin Thakur" userId="361dd889-2488-4f25-b81e-6a67b8546d7e" providerId="ADAL" clId="{2E65F0CA-66CD-46D2-B3E6-2DB304C2393E}" dt="2020-10-30T17:32:39.994" v="21"/>
          <ac:picMkLst>
            <pc:docMk/>
            <pc:sldMk cId="915689193" sldId="2076137279"/>
            <ac:picMk id="21" creationId="{805E7EDD-74D6-4BFE-8495-7815EE954C76}"/>
          </ac:picMkLst>
        </pc:picChg>
      </pc:sldChg>
      <pc:sldChg chg="addSp delSp modSp add del mod">
        <pc:chgData name="Sachin Thakur" userId="361dd889-2488-4f25-b81e-6a67b8546d7e" providerId="ADAL" clId="{2E65F0CA-66CD-46D2-B3E6-2DB304C2393E}" dt="2020-10-30T20:10:54.783" v="249" actId="20577"/>
        <pc:sldMkLst>
          <pc:docMk/>
          <pc:sldMk cId="1343165429" sldId="2076137282"/>
        </pc:sldMkLst>
        <pc:spChg chg="mod ord">
          <ac:chgData name="Sachin Thakur" userId="361dd889-2488-4f25-b81e-6a67b8546d7e" providerId="ADAL" clId="{2E65F0CA-66CD-46D2-B3E6-2DB304C2393E}" dt="2020-10-30T20:04:10.692" v="108" actId="166"/>
          <ac:spMkLst>
            <pc:docMk/>
            <pc:sldMk cId="1343165429" sldId="2076137282"/>
            <ac:spMk id="2" creationId="{77512BAF-264F-EA4A-B905-93227494283E}"/>
          </ac:spMkLst>
        </pc:spChg>
        <pc:spChg chg="mod">
          <ac:chgData name="Sachin Thakur" userId="361dd889-2488-4f25-b81e-6a67b8546d7e" providerId="ADAL" clId="{2E65F0CA-66CD-46D2-B3E6-2DB304C2393E}" dt="2020-10-30T19:59:29.384" v="69" actId="21"/>
          <ac:spMkLst>
            <pc:docMk/>
            <pc:sldMk cId="1343165429" sldId="2076137282"/>
            <ac:spMk id="3" creationId="{9803B642-B126-1041-B3CB-DC25A196EBEC}"/>
          </ac:spMkLst>
        </pc:spChg>
        <pc:spChg chg="add del mod">
          <ac:chgData name="Sachin Thakur" userId="361dd889-2488-4f25-b81e-6a67b8546d7e" providerId="ADAL" clId="{2E65F0CA-66CD-46D2-B3E6-2DB304C2393E}" dt="2020-10-30T20:06:52.414" v="141" actId="478"/>
          <ac:spMkLst>
            <pc:docMk/>
            <pc:sldMk cId="1343165429" sldId="2076137282"/>
            <ac:spMk id="4" creationId="{3FC10E28-DDCD-44B1-81AB-EDDB927ADD57}"/>
          </ac:spMkLst>
        </pc:spChg>
        <pc:spChg chg="add mod">
          <ac:chgData name="Sachin Thakur" userId="361dd889-2488-4f25-b81e-6a67b8546d7e" providerId="ADAL" clId="{2E65F0CA-66CD-46D2-B3E6-2DB304C2393E}" dt="2020-10-30T20:10:54.783" v="249" actId="20577"/>
          <ac:spMkLst>
            <pc:docMk/>
            <pc:sldMk cId="1343165429" sldId="2076137282"/>
            <ac:spMk id="11" creationId="{4B235A91-AFA3-4198-8807-BC87EA51C0FF}"/>
          </ac:spMkLst>
        </pc:spChg>
        <pc:spChg chg="mod ord">
          <ac:chgData name="Sachin Thakur" userId="361dd889-2488-4f25-b81e-6a67b8546d7e" providerId="ADAL" clId="{2E65F0CA-66CD-46D2-B3E6-2DB304C2393E}" dt="2020-10-30T20:09:35.997" v="243" actId="14100"/>
          <ac:spMkLst>
            <pc:docMk/>
            <pc:sldMk cId="1343165429" sldId="2076137282"/>
            <ac:spMk id="26" creationId="{877A05AD-72EF-C945-82A5-AC2623DC4EA4}"/>
          </ac:spMkLst>
        </pc:spChg>
        <pc:spChg chg="mod">
          <ac:chgData name="Sachin Thakur" userId="361dd889-2488-4f25-b81e-6a67b8546d7e" providerId="ADAL" clId="{2E65F0CA-66CD-46D2-B3E6-2DB304C2393E}" dt="2020-10-30T19:35:52.787" v="39" actId="1076"/>
          <ac:spMkLst>
            <pc:docMk/>
            <pc:sldMk cId="1343165429" sldId="2076137282"/>
            <ac:spMk id="28" creationId="{BCB745E7-29D6-424E-920D-17582027FA42}"/>
          </ac:spMkLst>
        </pc:spChg>
        <pc:spChg chg="add del mod">
          <ac:chgData name="Sachin Thakur" userId="361dd889-2488-4f25-b81e-6a67b8546d7e" providerId="ADAL" clId="{2E65F0CA-66CD-46D2-B3E6-2DB304C2393E}" dt="2020-10-30T20:07:07.309" v="146" actId="478"/>
          <ac:spMkLst>
            <pc:docMk/>
            <pc:sldMk cId="1343165429" sldId="2076137282"/>
            <ac:spMk id="36" creationId="{65169BC8-6D4A-4156-8A2A-F2F33EAAE42C}"/>
          </ac:spMkLst>
        </pc:spChg>
        <pc:spChg chg="mod">
          <ac:chgData name="Sachin Thakur" userId="361dd889-2488-4f25-b81e-6a67b8546d7e" providerId="ADAL" clId="{2E65F0CA-66CD-46D2-B3E6-2DB304C2393E}" dt="2020-10-30T19:33:55.330" v="38" actId="21"/>
          <ac:spMkLst>
            <pc:docMk/>
            <pc:sldMk cId="1343165429" sldId="2076137282"/>
            <ac:spMk id="37" creationId="{0DD762A3-9602-4662-9028-6420CF44E65C}"/>
          </ac:spMkLst>
        </pc:spChg>
        <pc:spChg chg="mod">
          <ac:chgData name="Sachin Thakur" userId="361dd889-2488-4f25-b81e-6a67b8546d7e" providerId="ADAL" clId="{2E65F0CA-66CD-46D2-B3E6-2DB304C2393E}" dt="2020-10-30T20:00:28.247" v="79" actId="1076"/>
          <ac:spMkLst>
            <pc:docMk/>
            <pc:sldMk cId="1343165429" sldId="2076137282"/>
            <ac:spMk id="51" creationId="{99A3B378-E9D7-4CB0-A044-4A2B32DD4AC9}"/>
          </ac:spMkLst>
        </pc:spChg>
        <pc:grpChg chg="mod ord">
          <ac:chgData name="Sachin Thakur" userId="361dd889-2488-4f25-b81e-6a67b8546d7e" providerId="ADAL" clId="{2E65F0CA-66CD-46D2-B3E6-2DB304C2393E}" dt="2020-10-30T20:03:23.817" v="105" actId="167"/>
          <ac:grpSpMkLst>
            <pc:docMk/>
            <pc:sldMk cId="1343165429" sldId="2076137282"/>
            <ac:grpSpMk id="52" creationId="{D23F5D95-DB86-4D8F-A5B8-A325882899DD}"/>
          </ac:grpSpMkLst>
        </pc:grpChg>
        <pc:grpChg chg="mod">
          <ac:chgData name="Sachin Thakur" userId="361dd889-2488-4f25-b81e-6a67b8546d7e" providerId="ADAL" clId="{2E65F0CA-66CD-46D2-B3E6-2DB304C2393E}" dt="2020-10-30T20:02:01.706" v="104" actId="1038"/>
          <ac:grpSpMkLst>
            <pc:docMk/>
            <pc:sldMk cId="1343165429" sldId="2076137282"/>
            <ac:grpSpMk id="54" creationId="{809994A6-155D-4DA4-8CB9-D5DACB572AA2}"/>
          </ac:grpSpMkLst>
        </pc:grpChg>
        <pc:grpChg chg="mod">
          <ac:chgData name="Sachin Thakur" userId="361dd889-2488-4f25-b81e-6a67b8546d7e" providerId="ADAL" clId="{2E65F0CA-66CD-46D2-B3E6-2DB304C2393E}" dt="2020-10-30T20:01:25.120" v="83" actId="1076"/>
          <ac:grpSpMkLst>
            <pc:docMk/>
            <pc:sldMk cId="1343165429" sldId="2076137282"/>
            <ac:grpSpMk id="62" creationId="{D6B80575-9B1A-4BCB-A83C-4C2E7F0E6C93}"/>
          </ac:grpSpMkLst>
        </pc:grpChg>
        <pc:grpChg chg="mod">
          <ac:chgData name="Sachin Thakur" userId="361dd889-2488-4f25-b81e-6a67b8546d7e" providerId="ADAL" clId="{2E65F0CA-66CD-46D2-B3E6-2DB304C2393E}" dt="2020-10-30T20:01:35.256" v="84" actId="1076"/>
          <ac:grpSpMkLst>
            <pc:docMk/>
            <pc:sldMk cId="1343165429" sldId="2076137282"/>
            <ac:grpSpMk id="63" creationId="{B5FBBB86-A6FA-4E65-9E0B-21D91F23BEE0}"/>
          </ac:grpSpMkLst>
        </pc:grpChg>
        <pc:picChg chg="mod">
          <ac:chgData name="Sachin Thakur" userId="361dd889-2488-4f25-b81e-6a67b8546d7e" providerId="ADAL" clId="{2E65F0CA-66CD-46D2-B3E6-2DB304C2393E}" dt="2020-10-30T19:59:46.555" v="74" actId="1076"/>
          <ac:picMkLst>
            <pc:docMk/>
            <pc:sldMk cId="1343165429" sldId="2076137282"/>
            <ac:picMk id="8" creationId="{4592120F-7F5B-4A49-97FF-DB5D76133BD9}"/>
          </ac:picMkLst>
        </pc:picChg>
      </pc:sldChg>
      <pc:sldMasterChg chg="modSldLayout">
        <pc:chgData name="Sachin Thakur" userId="361dd889-2488-4f25-b81e-6a67b8546d7e" providerId="ADAL" clId="{2E65F0CA-66CD-46D2-B3E6-2DB304C2393E}" dt="2020-10-30T19:31:41.588" v="35" actId="22"/>
        <pc:sldMasterMkLst>
          <pc:docMk/>
          <pc:sldMasterMk cId="658044255" sldId="2147483661"/>
        </pc:sldMasterMkLst>
        <pc:sldLayoutChg chg="replId">
          <pc:chgData name="Sachin Thakur" userId="361dd889-2488-4f25-b81e-6a67b8546d7e" providerId="ADAL" clId="{2E65F0CA-66CD-46D2-B3E6-2DB304C2393E}" dt="2020-10-30T19:31:41.588" v="35" actId="22"/>
          <pc:sldLayoutMkLst>
            <pc:docMk/>
            <pc:sldMasterMk cId="658044255" sldId="2147483661"/>
            <pc:sldLayoutMk cId="2565350017" sldId="2147483749"/>
          </pc:sldLayoutMkLst>
        </pc:sldLayoutChg>
        <pc:sldLayoutChg chg="replId">
          <pc:chgData name="Sachin Thakur" userId="361dd889-2488-4f25-b81e-6a67b8546d7e" providerId="ADAL" clId="{2E65F0CA-66CD-46D2-B3E6-2DB304C2393E}" dt="2020-10-30T19:31:41.588" v="35" actId="22"/>
          <pc:sldLayoutMkLst>
            <pc:docMk/>
            <pc:sldMasterMk cId="658044255" sldId="2147483661"/>
            <pc:sldLayoutMk cId="3464349985" sldId="2147483750"/>
          </pc:sldLayoutMkLst>
        </pc:sldLayoutChg>
      </pc:sldMasterChg>
      <pc:sldMasterChg chg="add addSldLayout">
        <pc:chgData name="Sachin Thakur" userId="361dd889-2488-4f25-b81e-6a67b8546d7e" providerId="ADAL" clId="{2E65F0CA-66CD-46D2-B3E6-2DB304C2393E}" dt="2020-10-30T19:31:41.588" v="35" actId="22"/>
        <pc:sldMasterMkLst>
          <pc:docMk/>
          <pc:sldMasterMk cId="3983511361" sldId="2147483672"/>
        </pc:sldMasterMkLst>
        <pc:sldLayoutChg chg="add">
          <pc:chgData name="Sachin Thakur" userId="361dd889-2488-4f25-b81e-6a67b8546d7e" providerId="ADAL" clId="{2E65F0CA-66CD-46D2-B3E6-2DB304C2393E}" dt="2020-10-30T19:31:41.588" v="35" actId="22"/>
          <pc:sldLayoutMkLst>
            <pc:docMk/>
            <pc:sldMasterMk cId="3983511361" sldId="2147483672"/>
            <pc:sldLayoutMk cId="1856969496" sldId="2147483673"/>
          </pc:sldLayoutMkLst>
        </pc:sldLayoutChg>
        <pc:sldLayoutChg chg="add">
          <pc:chgData name="Sachin Thakur" userId="361dd889-2488-4f25-b81e-6a67b8546d7e" providerId="ADAL" clId="{2E65F0CA-66CD-46D2-B3E6-2DB304C2393E}" dt="2020-10-30T19:31:41.588" v="35" actId="22"/>
          <pc:sldLayoutMkLst>
            <pc:docMk/>
            <pc:sldMasterMk cId="3983511361" sldId="2147483672"/>
            <pc:sldLayoutMk cId="1700887112" sldId="2147483674"/>
          </pc:sldLayoutMkLst>
        </pc:sldLayoutChg>
        <pc:sldLayoutChg chg="add">
          <pc:chgData name="Sachin Thakur" userId="361dd889-2488-4f25-b81e-6a67b8546d7e" providerId="ADAL" clId="{2E65F0CA-66CD-46D2-B3E6-2DB304C2393E}" dt="2020-10-30T19:31:41.588" v="35" actId="22"/>
          <pc:sldLayoutMkLst>
            <pc:docMk/>
            <pc:sldMasterMk cId="3983511361" sldId="2147483672"/>
            <pc:sldLayoutMk cId="2654625381" sldId="2147483675"/>
          </pc:sldLayoutMkLst>
        </pc:sldLayoutChg>
        <pc:sldLayoutChg chg="add">
          <pc:chgData name="Sachin Thakur" userId="361dd889-2488-4f25-b81e-6a67b8546d7e" providerId="ADAL" clId="{2E65F0CA-66CD-46D2-B3E6-2DB304C2393E}" dt="2020-10-30T19:31:41.588" v="35" actId="22"/>
          <pc:sldLayoutMkLst>
            <pc:docMk/>
            <pc:sldMasterMk cId="3983511361" sldId="2147483672"/>
            <pc:sldLayoutMk cId="3446872352" sldId="2147483676"/>
          </pc:sldLayoutMkLst>
        </pc:sldLayoutChg>
        <pc:sldLayoutChg chg="add">
          <pc:chgData name="Sachin Thakur" userId="361dd889-2488-4f25-b81e-6a67b8546d7e" providerId="ADAL" clId="{2E65F0CA-66CD-46D2-B3E6-2DB304C2393E}" dt="2020-10-30T19:31:41.588" v="35" actId="22"/>
          <pc:sldLayoutMkLst>
            <pc:docMk/>
            <pc:sldMasterMk cId="3983511361" sldId="2147483672"/>
            <pc:sldLayoutMk cId="698881612" sldId="2147483677"/>
          </pc:sldLayoutMkLst>
        </pc:sldLayoutChg>
        <pc:sldLayoutChg chg="add">
          <pc:chgData name="Sachin Thakur" userId="361dd889-2488-4f25-b81e-6a67b8546d7e" providerId="ADAL" clId="{2E65F0CA-66CD-46D2-B3E6-2DB304C2393E}" dt="2020-10-30T19:31:41.588" v="35" actId="22"/>
          <pc:sldLayoutMkLst>
            <pc:docMk/>
            <pc:sldMasterMk cId="3983511361" sldId="2147483672"/>
            <pc:sldLayoutMk cId="763034425" sldId="2147483678"/>
          </pc:sldLayoutMkLst>
        </pc:sldLayoutChg>
        <pc:sldLayoutChg chg="add">
          <pc:chgData name="Sachin Thakur" userId="361dd889-2488-4f25-b81e-6a67b8546d7e" providerId="ADAL" clId="{2E65F0CA-66CD-46D2-B3E6-2DB304C2393E}" dt="2020-10-30T19:31:41.588" v="35" actId="22"/>
          <pc:sldLayoutMkLst>
            <pc:docMk/>
            <pc:sldMasterMk cId="3983511361" sldId="2147483672"/>
            <pc:sldLayoutMk cId="2574693793" sldId="2147483679"/>
          </pc:sldLayoutMkLst>
        </pc:sldLayoutChg>
        <pc:sldLayoutChg chg="add">
          <pc:chgData name="Sachin Thakur" userId="361dd889-2488-4f25-b81e-6a67b8546d7e" providerId="ADAL" clId="{2E65F0CA-66CD-46D2-B3E6-2DB304C2393E}" dt="2020-10-30T19:31:41.588" v="35" actId="22"/>
          <pc:sldLayoutMkLst>
            <pc:docMk/>
            <pc:sldMasterMk cId="3983511361" sldId="2147483672"/>
            <pc:sldLayoutMk cId="3330708047" sldId="2147483680"/>
          </pc:sldLayoutMkLst>
        </pc:sldLayoutChg>
        <pc:sldLayoutChg chg="add">
          <pc:chgData name="Sachin Thakur" userId="361dd889-2488-4f25-b81e-6a67b8546d7e" providerId="ADAL" clId="{2E65F0CA-66CD-46D2-B3E6-2DB304C2393E}" dt="2020-10-30T19:31:41.588" v="35" actId="22"/>
          <pc:sldLayoutMkLst>
            <pc:docMk/>
            <pc:sldMasterMk cId="3983511361" sldId="2147483672"/>
            <pc:sldLayoutMk cId="3086177231" sldId="2147483681"/>
          </pc:sldLayoutMkLst>
        </pc:sldLayoutChg>
        <pc:sldLayoutChg chg="add">
          <pc:chgData name="Sachin Thakur" userId="361dd889-2488-4f25-b81e-6a67b8546d7e" providerId="ADAL" clId="{2E65F0CA-66CD-46D2-B3E6-2DB304C2393E}" dt="2020-10-30T19:31:41.588" v="35" actId="22"/>
          <pc:sldLayoutMkLst>
            <pc:docMk/>
            <pc:sldMasterMk cId="3983511361" sldId="2147483672"/>
            <pc:sldLayoutMk cId="1723433842" sldId="2147483682"/>
          </pc:sldLayoutMkLst>
        </pc:sldLayoutChg>
        <pc:sldLayoutChg chg="add">
          <pc:chgData name="Sachin Thakur" userId="361dd889-2488-4f25-b81e-6a67b8546d7e" providerId="ADAL" clId="{2E65F0CA-66CD-46D2-B3E6-2DB304C2393E}" dt="2020-10-30T19:31:41.588" v="35" actId="22"/>
          <pc:sldLayoutMkLst>
            <pc:docMk/>
            <pc:sldMasterMk cId="3983511361" sldId="2147483672"/>
            <pc:sldLayoutMk cId="472700697" sldId="2147483683"/>
          </pc:sldLayoutMkLst>
        </pc:sldLayoutChg>
        <pc:sldLayoutChg chg="add">
          <pc:chgData name="Sachin Thakur" userId="361dd889-2488-4f25-b81e-6a67b8546d7e" providerId="ADAL" clId="{2E65F0CA-66CD-46D2-B3E6-2DB304C2393E}" dt="2020-10-30T19:31:41.588" v="35" actId="22"/>
          <pc:sldLayoutMkLst>
            <pc:docMk/>
            <pc:sldMasterMk cId="3983511361" sldId="2147483672"/>
            <pc:sldLayoutMk cId="2526039553" sldId="2147483684"/>
          </pc:sldLayoutMkLst>
        </pc:sldLayoutChg>
        <pc:sldLayoutChg chg="add">
          <pc:chgData name="Sachin Thakur" userId="361dd889-2488-4f25-b81e-6a67b8546d7e" providerId="ADAL" clId="{2E65F0CA-66CD-46D2-B3E6-2DB304C2393E}" dt="2020-10-30T19:31:41.588" v="35" actId="22"/>
          <pc:sldLayoutMkLst>
            <pc:docMk/>
            <pc:sldMasterMk cId="3983511361" sldId="2147483672"/>
            <pc:sldLayoutMk cId="1456269528" sldId="2147483685"/>
          </pc:sldLayoutMkLst>
        </pc:sldLayoutChg>
        <pc:sldLayoutChg chg="add">
          <pc:chgData name="Sachin Thakur" userId="361dd889-2488-4f25-b81e-6a67b8546d7e" providerId="ADAL" clId="{2E65F0CA-66CD-46D2-B3E6-2DB304C2393E}" dt="2020-10-30T19:31:41.588" v="35" actId="22"/>
          <pc:sldLayoutMkLst>
            <pc:docMk/>
            <pc:sldMasterMk cId="3983511361" sldId="2147483672"/>
            <pc:sldLayoutMk cId="1669059751" sldId="2147483686"/>
          </pc:sldLayoutMkLst>
        </pc:sldLayoutChg>
        <pc:sldLayoutChg chg="add">
          <pc:chgData name="Sachin Thakur" userId="361dd889-2488-4f25-b81e-6a67b8546d7e" providerId="ADAL" clId="{2E65F0CA-66CD-46D2-B3E6-2DB304C2393E}" dt="2020-10-30T19:31:41.588" v="35" actId="22"/>
          <pc:sldLayoutMkLst>
            <pc:docMk/>
            <pc:sldMasterMk cId="3983511361" sldId="2147483672"/>
            <pc:sldLayoutMk cId="3524171495" sldId="2147483687"/>
          </pc:sldLayoutMkLst>
        </pc:sldLayoutChg>
        <pc:sldLayoutChg chg="add">
          <pc:chgData name="Sachin Thakur" userId="361dd889-2488-4f25-b81e-6a67b8546d7e" providerId="ADAL" clId="{2E65F0CA-66CD-46D2-B3E6-2DB304C2393E}" dt="2020-10-30T19:31:41.588" v="35" actId="22"/>
          <pc:sldLayoutMkLst>
            <pc:docMk/>
            <pc:sldMasterMk cId="3983511361" sldId="2147483672"/>
            <pc:sldLayoutMk cId="1721360151" sldId="2147483688"/>
          </pc:sldLayoutMkLst>
        </pc:sldLayoutChg>
        <pc:sldLayoutChg chg="add">
          <pc:chgData name="Sachin Thakur" userId="361dd889-2488-4f25-b81e-6a67b8546d7e" providerId="ADAL" clId="{2E65F0CA-66CD-46D2-B3E6-2DB304C2393E}" dt="2020-10-30T19:31:41.588" v="35" actId="22"/>
          <pc:sldLayoutMkLst>
            <pc:docMk/>
            <pc:sldMasterMk cId="3983511361" sldId="2147483672"/>
            <pc:sldLayoutMk cId="2845703162" sldId="2147483689"/>
          </pc:sldLayoutMkLst>
        </pc:sldLayoutChg>
        <pc:sldLayoutChg chg="add">
          <pc:chgData name="Sachin Thakur" userId="361dd889-2488-4f25-b81e-6a67b8546d7e" providerId="ADAL" clId="{2E65F0CA-66CD-46D2-B3E6-2DB304C2393E}" dt="2020-10-30T19:31:41.588" v="35" actId="22"/>
          <pc:sldLayoutMkLst>
            <pc:docMk/>
            <pc:sldMasterMk cId="3983511361" sldId="2147483672"/>
            <pc:sldLayoutMk cId="4095886530" sldId="2147483690"/>
          </pc:sldLayoutMkLst>
        </pc:sldLayoutChg>
        <pc:sldLayoutChg chg="add">
          <pc:chgData name="Sachin Thakur" userId="361dd889-2488-4f25-b81e-6a67b8546d7e" providerId="ADAL" clId="{2E65F0CA-66CD-46D2-B3E6-2DB304C2393E}" dt="2020-10-30T19:31:41.588" v="35" actId="22"/>
          <pc:sldLayoutMkLst>
            <pc:docMk/>
            <pc:sldMasterMk cId="3983511361" sldId="2147483672"/>
            <pc:sldLayoutMk cId="1440196412" sldId="2147483691"/>
          </pc:sldLayoutMkLst>
        </pc:sldLayoutChg>
        <pc:sldLayoutChg chg="add">
          <pc:chgData name="Sachin Thakur" userId="361dd889-2488-4f25-b81e-6a67b8546d7e" providerId="ADAL" clId="{2E65F0CA-66CD-46D2-B3E6-2DB304C2393E}" dt="2020-10-30T19:31:41.588" v="35" actId="22"/>
          <pc:sldLayoutMkLst>
            <pc:docMk/>
            <pc:sldMasterMk cId="3983511361" sldId="2147483672"/>
            <pc:sldLayoutMk cId="1740329087" sldId="2147483692"/>
          </pc:sldLayoutMkLst>
        </pc:sldLayoutChg>
        <pc:sldLayoutChg chg="add">
          <pc:chgData name="Sachin Thakur" userId="361dd889-2488-4f25-b81e-6a67b8546d7e" providerId="ADAL" clId="{2E65F0CA-66CD-46D2-B3E6-2DB304C2393E}" dt="2020-10-30T19:31:41.588" v="35" actId="22"/>
          <pc:sldLayoutMkLst>
            <pc:docMk/>
            <pc:sldMasterMk cId="3983511361" sldId="2147483672"/>
            <pc:sldLayoutMk cId="1376446801" sldId="2147483693"/>
          </pc:sldLayoutMkLst>
        </pc:sldLayoutChg>
        <pc:sldLayoutChg chg="add">
          <pc:chgData name="Sachin Thakur" userId="361dd889-2488-4f25-b81e-6a67b8546d7e" providerId="ADAL" clId="{2E65F0CA-66CD-46D2-B3E6-2DB304C2393E}" dt="2020-10-30T19:31:41.588" v="35" actId="22"/>
          <pc:sldLayoutMkLst>
            <pc:docMk/>
            <pc:sldMasterMk cId="3983511361" sldId="2147483672"/>
            <pc:sldLayoutMk cId="4029818813" sldId="2147483694"/>
          </pc:sldLayoutMkLst>
        </pc:sldLayoutChg>
        <pc:sldLayoutChg chg="add">
          <pc:chgData name="Sachin Thakur" userId="361dd889-2488-4f25-b81e-6a67b8546d7e" providerId="ADAL" clId="{2E65F0CA-66CD-46D2-B3E6-2DB304C2393E}" dt="2020-10-30T19:31:41.588" v="35" actId="22"/>
          <pc:sldLayoutMkLst>
            <pc:docMk/>
            <pc:sldMasterMk cId="3983511361" sldId="2147483672"/>
            <pc:sldLayoutMk cId="1825377771" sldId="2147483695"/>
          </pc:sldLayoutMkLst>
        </pc:sldLayoutChg>
        <pc:sldLayoutChg chg="add">
          <pc:chgData name="Sachin Thakur" userId="361dd889-2488-4f25-b81e-6a67b8546d7e" providerId="ADAL" clId="{2E65F0CA-66CD-46D2-B3E6-2DB304C2393E}" dt="2020-10-30T19:31:41.588" v="35" actId="22"/>
          <pc:sldLayoutMkLst>
            <pc:docMk/>
            <pc:sldMasterMk cId="3983511361" sldId="2147483672"/>
            <pc:sldLayoutMk cId="3526639710" sldId="2147483696"/>
          </pc:sldLayoutMkLst>
        </pc:sldLayoutChg>
        <pc:sldLayoutChg chg="add">
          <pc:chgData name="Sachin Thakur" userId="361dd889-2488-4f25-b81e-6a67b8546d7e" providerId="ADAL" clId="{2E65F0CA-66CD-46D2-B3E6-2DB304C2393E}" dt="2020-10-30T19:31:41.588" v="35" actId="22"/>
          <pc:sldLayoutMkLst>
            <pc:docMk/>
            <pc:sldMasterMk cId="3983511361" sldId="2147483672"/>
            <pc:sldLayoutMk cId="510582059" sldId="2147483697"/>
          </pc:sldLayoutMkLst>
        </pc:sldLayoutChg>
        <pc:sldLayoutChg chg="add">
          <pc:chgData name="Sachin Thakur" userId="361dd889-2488-4f25-b81e-6a67b8546d7e" providerId="ADAL" clId="{2E65F0CA-66CD-46D2-B3E6-2DB304C2393E}" dt="2020-10-30T19:31:41.588" v="35" actId="22"/>
          <pc:sldLayoutMkLst>
            <pc:docMk/>
            <pc:sldMasterMk cId="3983511361" sldId="2147483672"/>
            <pc:sldLayoutMk cId="1831821863" sldId="2147483698"/>
          </pc:sldLayoutMkLst>
        </pc:sldLayoutChg>
        <pc:sldLayoutChg chg="add">
          <pc:chgData name="Sachin Thakur" userId="361dd889-2488-4f25-b81e-6a67b8546d7e" providerId="ADAL" clId="{2E65F0CA-66CD-46D2-B3E6-2DB304C2393E}" dt="2020-10-30T19:31:41.588" v="35" actId="22"/>
          <pc:sldLayoutMkLst>
            <pc:docMk/>
            <pc:sldMasterMk cId="3983511361" sldId="2147483672"/>
            <pc:sldLayoutMk cId="3408852037" sldId="2147483699"/>
          </pc:sldLayoutMkLst>
        </pc:sldLayoutChg>
        <pc:sldLayoutChg chg="add">
          <pc:chgData name="Sachin Thakur" userId="361dd889-2488-4f25-b81e-6a67b8546d7e" providerId="ADAL" clId="{2E65F0CA-66CD-46D2-B3E6-2DB304C2393E}" dt="2020-10-30T19:31:41.588" v="35" actId="22"/>
          <pc:sldLayoutMkLst>
            <pc:docMk/>
            <pc:sldMasterMk cId="3983511361" sldId="2147483672"/>
            <pc:sldLayoutMk cId="3241088785" sldId="2147483700"/>
          </pc:sldLayoutMkLst>
        </pc:sldLayoutChg>
        <pc:sldLayoutChg chg="add">
          <pc:chgData name="Sachin Thakur" userId="361dd889-2488-4f25-b81e-6a67b8546d7e" providerId="ADAL" clId="{2E65F0CA-66CD-46D2-B3E6-2DB304C2393E}" dt="2020-10-30T19:31:41.588" v="35" actId="22"/>
          <pc:sldLayoutMkLst>
            <pc:docMk/>
            <pc:sldMasterMk cId="3983511361" sldId="2147483672"/>
            <pc:sldLayoutMk cId="4119653838" sldId="2147483701"/>
          </pc:sldLayoutMkLst>
        </pc:sldLayoutChg>
        <pc:sldLayoutChg chg="add">
          <pc:chgData name="Sachin Thakur" userId="361dd889-2488-4f25-b81e-6a67b8546d7e" providerId="ADAL" clId="{2E65F0CA-66CD-46D2-B3E6-2DB304C2393E}" dt="2020-10-30T19:31:41.588" v="35" actId="22"/>
          <pc:sldLayoutMkLst>
            <pc:docMk/>
            <pc:sldMasterMk cId="3983511361" sldId="2147483672"/>
            <pc:sldLayoutMk cId="1172045995" sldId="2147483702"/>
          </pc:sldLayoutMkLst>
        </pc:sldLayoutChg>
      </pc:sldMasterChg>
      <pc:sldMasterChg chg="replId modSldLayout">
        <pc:chgData name="Sachin Thakur" userId="361dd889-2488-4f25-b81e-6a67b8546d7e" providerId="ADAL" clId="{2E65F0CA-66CD-46D2-B3E6-2DB304C2393E}" dt="2020-10-30T19:31:41.588" v="35" actId="22"/>
        <pc:sldMasterMkLst>
          <pc:docMk/>
          <pc:sldMasterMk cId="931873889" sldId="2147483751"/>
        </pc:sldMasterMkLst>
        <pc:sldLayoutChg chg="replId">
          <pc:chgData name="Sachin Thakur" userId="361dd889-2488-4f25-b81e-6a67b8546d7e" providerId="ADAL" clId="{2E65F0CA-66CD-46D2-B3E6-2DB304C2393E}" dt="2020-10-30T19:31:41.588" v="35" actId="22"/>
          <pc:sldLayoutMkLst>
            <pc:docMk/>
            <pc:sldMasterMk cId="931873889" sldId="2147483751"/>
            <pc:sldLayoutMk cId="1521506909" sldId="2147483752"/>
          </pc:sldLayoutMkLst>
        </pc:sldLayoutChg>
        <pc:sldLayoutChg chg="replId">
          <pc:chgData name="Sachin Thakur" userId="361dd889-2488-4f25-b81e-6a67b8546d7e" providerId="ADAL" clId="{2E65F0CA-66CD-46D2-B3E6-2DB304C2393E}" dt="2020-10-30T19:31:41.588" v="35" actId="22"/>
          <pc:sldLayoutMkLst>
            <pc:docMk/>
            <pc:sldMasterMk cId="931873889" sldId="2147483751"/>
            <pc:sldLayoutMk cId="1360769186" sldId="2147483753"/>
          </pc:sldLayoutMkLst>
        </pc:sldLayoutChg>
        <pc:sldLayoutChg chg="replId">
          <pc:chgData name="Sachin Thakur" userId="361dd889-2488-4f25-b81e-6a67b8546d7e" providerId="ADAL" clId="{2E65F0CA-66CD-46D2-B3E6-2DB304C2393E}" dt="2020-10-30T19:31:41.588" v="35" actId="22"/>
          <pc:sldLayoutMkLst>
            <pc:docMk/>
            <pc:sldMasterMk cId="931873889" sldId="2147483751"/>
            <pc:sldLayoutMk cId="3304981467" sldId="2147483754"/>
          </pc:sldLayoutMkLst>
        </pc:sldLayoutChg>
        <pc:sldLayoutChg chg="replId">
          <pc:chgData name="Sachin Thakur" userId="361dd889-2488-4f25-b81e-6a67b8546d7e" providerId="ADAL" clId="{2E65F0CA-66CD-46D2-B3E6-2DB304C2393E}" dt="2020-10-30T19:31:41.588" v="35" actId="22"/>
          <pc:sldLayoutMkLst>
            <pc:docMk/>
            <pc:sldMasterMk cId="931873889" sldId="2147483751"/>
            <pc:sldLayoutMk cId="3365363775" sldId="2147483755"/>
          </pc:sldLayoutMkLst>
        </pc:sldLayoutChg>
        <pc:sldLayoutChg chg="replId">
          <pc:chgData name="Sachin Thakur" userId="361dd889-2488-4f25-b81e-6a67b8546d7e" providerId="ADAL" clId="{2E65F0CA-66CD-46D2-B3E6-2DB304C2393E}" dt="2020-10-30T19:31:41.588" v="35" actId="22"/>
          <pc:sldLayoutMkLst>
            <pc:docMk/>
            <pc:sldMasterMk cId="931873889" sldId="2147483751"/>
            <pc:sldLayoutMk cId="3131941669" sldId="2147483756"/>
          </pc:sldLayoutMkLst>
        </pc:sldLayoutChg>
        <pc:sldLayoutChg chg="replId">
          <pc:chgData name="Sachin Thakur" userId="361dd889-2488-4f25-b81e-6a67b8546d7e" providerId="ADAL" clId="{2E65F0CA-66CD-46D2-B3E6-2DB304C2393E}" dt="2020-10-30T19:31:41.588" v="35" actId="22"/>
          <pc:sldLayoutMkLst>
            <pc:docMk/>
            <pc:sldMasterMk cId="931873889" sldId="2147483751"/>
            <pc:sldLayoutMk cId="2597439561" sldId="2147483757"/>
          </pc:sldLayoutMkLst>
        </pc:sldLayoutChg>
        <pc:sldLayoutChg chg="replId">
          <pc:chgData name="Sachin Thakur" userId="361dd889-2488-4f25-b81e-6a67b8546d7e" providerId="ADAL" clId="{2E65F0CA-66CD-46D2-B3E6-2DB304C2393E}" dt="2020-10-30T19:31:41.588" v="35" actId="22"/>
          <pc:sldLayoutMkLst>
            <pc:docMk/>
            <pc:sldMasterMk cId="931873889" sldId="2147483751"/>
            <pc:sldLayoutMk cId="3202377177" sldId="2147483758"/>
          </pc:sldLayoutMkLst>
        </pc:sldLayoutChg>
        <pc:sldLayoutChg chg="replId">
          <pc:chgData name="Sachin Thakur" userId="361dd889-2488-4f25-b81e-6a67b8546d7e" providerId="ADAL" clId="{2E65F0CA-66CD-46D2-B3E6-2DB304C2393E}" dt="2020-10-30T19:31:41.588" v="35" actId="22"/>
          <pc:sldLayoutMkLst>
            <pc:docMk/>
            <pc:sldMasterMk cId="931873889" sldId="2147483751"/>
            <pc:sldLayoutMk cId="2002139477" sldId="2147483759"/>
          </pc:sldLayoutMkLst>
        </pc:sldLayoutChg>
        <pc:sldLayoutChg chg="replId">
          <pc:chgData name="Sachin Thakur" userId="361dd889-2488-4f25-b81e-6a67b8546d7e" providerId="ADAL" clId="{2E65F0CA-66CD-46D2-B3E6-2DB304C2393E}" dt="2020-10-30T19:31:41.588" v="35" actId="22"/>
          <pc:sldLayoutMkLst>
            <pc:docMk/>
            <pc:sldMasterMk cId="931873889" sldId="2147483751"/>
            <pc:sldLayoutMk cId="125707825" sldId="2147483760"/>
          </pc:sldLayoutMkLst>
        </pc:sldLayoutChg>
        <pc:sldLayoutChg chg="replId">
          <pc:chgData name="Sachin Thakur" userId="361dd889-2488-4f25-b81e-6a67b8546d7e" providerId="ADAL" clId="{2E65F0CA-66CD-46D2-B3E6-2DB304C2393E}" dt="2020-10-30T19:31:41.588" v="35" actId="22"/>
          <pc:sldLayoutMkLst>
            <pc:docMk/>
            <pc:sldMasterMk cId="931873889" sldId="2147483751"/>
            <pc:sldLayoutMk cId="636129937" sldId="2147483761"/>
          </pc:sldLayoutMkLst>
        </pc:sldLayoutChg>
        <pc:sldLayoutChg chg="replId">
          <pc:chgData name="Sachin Thakur" userId="361dd889-2488-4f25-b81e-6a67b8546d7e" providerId="ADAL" clId="{2E65F0CA-66CD-46D2-B3E6-2DB304C2393E}" dt="2020-10-30T19:31:41.588" v="35" actId="22"/>
          <pc:sldLayoutMkLst>
            <pc:docMk/>
            <pc:sldMasterMk cId="931873889" sldId="2147483751"/>
            <pc:sldLayoutMk cId="2979431590" sldId="2147483762"/>
          </pc:sldLayoutMkLst>
        </pc:sldLayoutChg>
        <pc:sldLayoutChg chg="replId">
          <pc:chgData name="Sachin Thakur" userId="361dd889-2488-4f25-b81e-6a67b8546d7e" providerId="ADAL" clId="{2E65F0CA-66CD-46D2-B3E6-2DB304C2393E}" dt="2020-10-30T19:31:41.588" v="35" actId="22"/>
          <pc:sldLayoutMkLst>
            <pc:docMk/>
            <pc:sldMasterMk cId="931873889" sldId="2147483751"/>
            <pc:sldLayoutMk cId="703842213" sldId="2147483763"/>
          </pc:sldLayoutMkLst>
        </pc:sldLayoutChg>
      </pc:sldMasterChg>
      <pc:sldMasterChg chg="replId addSldLayout delSldLayout modSldLayout">
        <pc:chgData name="Sachin Thakur" userId="361dd889-2488-4f25-b81e-6a67b8546d7e" providerId="ADAL" clId="{2E65F0CA-66CD-46D2-B3E6-2DB304C2393E}" dt="2020-10-30T19:31:41.588" v="35" actId="22"/>
        <pc:sldMasterMkLst>
          <pc:docMk/>
          <pc:sldMasterMk cId="2691677774" sldId="2147483764"/>
        </pc:sldMasterMkLst>
        <pc:sldLayoutChg chg="add del mod replId">
          <pc:chgData name="Sachin Thakur" userId="361dd889-2488-4f25-b81e-6a67b8546d7e" providerId="ADAL" clId="{2E65F0CA-66CD-46D2-B3E6-2DB304C2393E}" dt="2020-10-30T19:31:41.243" v="34" actId="22"/>
          <pc:sldLayoutMkLst>
            <pc:docMk/>
            <pc:sldMasterMk cId="2691677774" sldId="2147483764"/>
            <pc:sldLayoutMk cId="1811748308" sldId="2147483749"/>
          </pc:sldLayoutMkLst>
        </pc:sldLayoutChg>
        <pc:sldLayoutChg chg="replId">
          <pc:chgData name="Sachin Thakur" userId="361dd889-2488-4f25-b81e-6a67b8546d7e" providerId="ADAL" clId="{2E65F0CA-66CD-46D2-B3E6-2DB304C2393E}" dt="2020-10-30T19:31:41.588" v="35" actId="22"/>
          <pc:sldLayoutMkLst>
            <pc:docMk/>
            <pc:sldMasterMk cId="2691677774" sldId="2147483764"/>
            <pc:sldLayoutMk cId="1418062240" sldId="2147483765"/>
          </pc:sldLayoutMkLst>
        </pc:sldLayoutChg>
        <pc:sldLayoutChg chg="replId">
          <pc:chgData name="Sachin Thakur" userId="361dd889-2488-4f25-b81e-6a67b8546d7e" providerId="ADAL" clId="{2E65F0CA-66CD-46D2-B3E6-2DB304C2393E}" dt="2020-10-30T19:31:41.588" v="35" actId="22"/>
          <pc:sldLayoutMkLst>
            <pc:docMk/>
            <pc:sldMasterMk cId="2691677774" sldId="2147483764"/>
            <pc:sldLayoutMk cId="739972749" sldId="2147483766"/>
          </pc:sldLayoutMkLst>
        </pc:sldLayoutChg>
        <pc:sldLayoutChg chg="replId">
          <pc:chgData name="Sachin Thakur" userId="361dd889-2488-4f25-b81e-6a67b8546d7e" providerId="ADAL" clId="{2E65F0CA-66CD-46D2-B3E6-2DB304C2393E}" dt="2020-10-30T19:31:41.588" v="35" actId="22"/>
          <pc:sldLayoutMkLst>
            <pc:docMk/>
            <pc:sldMasterMk cId="2691677774" sldId="2147483764"/>
            <pc:sldLayoutMk cId="3845391716" sldId="2147483767"/>
          </pc:sldLayoutMkLst>
        </pc:sldLayoutChg>
        <pc:sldLayoutChg chg="replId">
          <pc:chgData name="Sachin Thakur" userId="361dd889-2488-4f25-b81e-6a67b8546d7e" providerId="ADAL" clId="{2E65F0CA-66CD-46D2-B3E6-2DB304C2393E}" dt="2020-10-30T19:31:41.588" v="35" actId="22"/>
          <pc:sldLayoutMkLst>
            <pc:docMk/>
            <pc:sldMasterMk cId="2691677774" sldId="2147483764"/>
            <pc:sldLayoutMk cId="395949470" sldId="2147483768"/>
          </pc:sldLayoutMkLst>
        </pc:sldLayoutChg>
        <pc:sldLayoutChg chg="replId">
          <pc:chgData name="Sachin Thakur" userId="361dd889-2488-4f25-b81e-6a67b8546d7e" providerId="ADAL" clId="{2E65F0CA-66CD-46D2-B3E6-2DB304C2393E}" dt="2020-10-30T19:31:41.588" v="35" actId="22"/>
          <pc:sldLayoutMkLst>
            <pc:docMk/>
            <pc:sldMasterMk cId="2691677774" sldId="2147483764"/>
            <pc:sldLayoutMk cId="4133544920" sldId="2147483769"/>
          </pc:sldLayoutMkLst>
        </pc:sldLayoutChg>
        <pc:sldLayoutChg chg="replId">
          <pc:chgData name="Sachin Thakur" userId="361dd889-2488-4f25-b81e-6a67b8546d7e" providerId="ADAL" clId="{2E65F0CA-66CD-46D2-B3E6-2DB304C2393E}" dt="2020-10-30T19:31:41.588" v="35" actId="22"/>
          <pc:sldLayoutMkLst>
            <pc:docMk/>
            <pc:sldMasterMk cId="2691677774" sldId="2147483764"/>
            <pc:sldLayoutMk cId="2682740416" sldId="2147483770"/>
          </pc:sldLayoutMkLst>
        </pc:sldLayoutChg>
        <pc:sldLayoutChg chg="replId">
          <pc:chgData name="Sachin Thakur" userId="361dd889-2488-4f25-b81e-6a67b8546d7e" providerId="ADAL" clId="{2E65F0CA-66CD-46D2-B3E6-2DB304C2393E}" dt="2020-10-30T19:31:41.588" v="35" actId="22"/>
          <pc:sldLayoutMkLst>
            <pc:docMk/>
            <pc:sldMasterMk cId="2691677774" sldId="2147483764"/>
            <pc:sldLayoutMk cId="2633378535" sldId="2147483771"/>
          </pc:sldLayoutMkLst>
        </pc:sldLayoutChg>
        <pc:sldLayoutChg chg="replId">
          <pc:chgData name="Sachin Thakur" userId="361dd889-2488-4f25-b81e-6a67b8546d7e" providerId="ADAL" clId="{2E65F0CA-66CD-46D2-B3E6-2DB304C2393E}" dt="2020-10-30T19:31:41.588" v="35" actId="22"/>
          <pc:sldLayoutMkLst>
            <pc:docMk/>
            <pc:sldMasterMk cId="2691677774" sldId="2147483764"/>
            <pc:sldLayoutMk cId="1338497860" sldId="2147483772"/>
          </pc:sldLayoutMkLst>
        </pc:sldLayoutChg>
        <pc:sldLayoutChg chg="replId">
          <pc:chgData name="Sachin Thakur" userId="361dd889-2488-4f25-b81e-6a67b8546d7e" providerId="ADAL" clId="{2E65F0CA-66CD-46D2-B3E6-2DB304C2393E}" dt="2020-10-30T19:31:41.588" v="35" actId="22"/>
          <pc:sldLayoutMkLst>
            <pc:docMk/>
            <pc:sldMasterMk cId="2691677774" sldId="2147483764"/>
            <pc:sldLayoutMk cId="947714470" sldId="2147483773"/>
          </pc:sldLayoutMkLst>
        </pc:sldLayoutChg>
        <pc:sldLayoutChg chg="replId">
          <pc:chgData name="Sachin Thakur" userId="361dd889-2488-4f25-b81e-6a67b8546d7e" providerId="ADAL" clId="{2E65F0CA-66CD-46D2-B3E6-2DB304C2393E}" dt="2020-10-30T19:31:41.588" v="35" actId="22"/>
          <pc:sldLayoutMkLst>
            <pc:docMk/>
            <pc:sldMasterMk cId="2691677774" sldId="2147483764"/>
            <pc:sldLayoutMk cId="3208961420" sldId="2147483774"/>
          </pc:sldLayoutMkLst>
        </pc:sldLayoutChg>
        <pc:sldLayoutChg chg="replId">
          <pc:chgData name="Sachin Thakur" userId="361dd889-2488-4f25-b81e-6a67b8546d7e" providerId="ADAL" clId="{2E65F0CA-66CD-46D2-B3E6-2DB304C2393E}" dt="2020-10-30T19:31:41.588" v="35" actId="22"/>
          <pc:sldLayoutMkLst>
            <pc:docMk/>
            <pc:sldMasterMk cId="2691677774" sldId="2147483764"/>
            <pc:sldLayoutMk cId="2036092676" sldId="2147483775"/>
          </pc:sldLayoutMkLst>
        </pc:sldLayoutChg>
        <pc:sldLayoutChg chg="replId">
          <pc:chgData name="Sachin Thakur" userId="361dd889-2488-4f25-b81e-6a67b8546d7e" providerId="ADAL" clId="{2E65F0CA-66CD-46D2-B3E6-2DB304C2393E}" dt="2020-10-30T19:31:41.588" v="35" actId="22"/>
          <pc:sldLayoutMkLst>
            <pc:docMk/>
            <pc:sldMasterMk cId="2691677774" sldId="2147483764"/>
            <pc:sldLayoutMk cId="3022647690" sldId="2147483776"/>
          </pc:sldLayoutMkLst>
        </pc:sldLayoutChg>
        <pc:sldLayoutChg chg="replId">
          <pc:chgData name="Sachin Thakur" userId="361dd889-2488-4f25-b81e-6a67b8546d7e" providerId="ADAL" clId="{2E65F0CA-66CD-46D2-B3E6-2DB304C2393E}" dt="2020-10-30T19:31:41.588" v="35" actId="22"/>
          <pc:sldLayoutMkLst>
            <pc:docMk/>
            <pc:sldMasterMk cId="2691677774" sldId="2147483764"/>
            <pc:sldLayoutMk cId="1273436932" sldId="2147483777"/>
          </pc:sldLayoutMkLst>
        </pc:sldLayoutChg>
      </pc:sldMasterChg>
      <pc:sldMasterChg chg="replId">
        <pc:chgData name="Sachin Thakur" userId="361dd889-2488-4f25-b81e-6a67b8546d7e" providerId="ADAL" clId="{2E65F0CA-66CD-46D2-B3E6-2DB304C2393E}" dt="2020-10-30T19:31:41.588" v="35" actId="22"/>
        <pc:sldMasterMkLst>
          <pc:docMk/>
          <pc:sldMasterMk cId="1393467730" sldId="2147483778"/>
        </pc:sldMasterMkLst>
      </pc:sldMaster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defRPr>
          </a:pPr>
          <a:endParaRPr lang="it-I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dk1">
                <a:tint val="885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97B-8F44-89CF-7542D6E6FD4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dk1">
                <a:tint val="5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97B-8F44-89CF-7542D6E6FD4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dk1">
                <a:tint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97B-8F44-89CF-7542D6E6FD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11123119"/>
        <c:axId val="1674100047"/>
      </c:barChart>
      <c:catAx>
        <c:axId val="17111231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pPr>
            <a:endParaRPr lang="it-IT"/>
          </a:p>
        </c:txPr>
        <c:crossAx val="1674100047"/>
        <c:crosses val="autoZero"/>
        <c:auto val="1"/>
        <c:lblAlgn val="ctr"/>
        <c:lblOffset val="100"/>
        <c:noMultiLvlLbl val="0"/>
      </c:catAx>
      <c:valAx>
        <c:axId val="16741000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pPr>
            <a:endParaRPr lang="it-IT"/>
          </a:p>
        </c:txPr>
        <c:crossAx val="171112311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pPr>
      <a:endParaRPr lang="it-IT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defRPr>
          </a:pPr>
          <a:endParaRPr lang="it-I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dk1">
                <a:tint val="885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97B-8F44-89CF-7542D6E6FD4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dk1">
                <a:tint val="5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97B-8F44-89CF-7542D6E6FD4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dk1">
                <a:tint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97B-8F44-89CF-7542D6E6FD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11123119"/>
        <c:axId val="1674100047"/>
      </c:barChart>
      <c:catAx>
        <c:axId val="17111231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pPr>
            <a:endParaRPr lang="it-IT"/>
          </a:p>
        </c:txPr>
        <c:crossAx val="1674100047"/>
        <c:crosses val="autoZero"/>
        <c:auto val="1"/>
        <c:lblAlgn val="ctr"/>
        <c:lblOffset val="100"/>
        <c:noMultiLvlLbl val="0"/>
      </c:catAx>
      <c:valAx>
        <c:axId val="16741000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pPr>
            <a:endParaRPr lang="it-IT"/>
          </a:p>
        </c:txPr>
        <c:crossAx val="171112311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pPr>
      <a:endParaRPr lang="it-IT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defRPr>
          </a:pPr>
          <a:endParaRPr lang="it-I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dk1">
                <a:tint val="885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97B-8F44-89CF-7542D6E6FD4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dk1">
                <a:tint val="5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97B-8F44-89CF-7542D6E6FD4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dk1">
                <a:tint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97B-8F44-89CF-7542D6E6FD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11123119"/>
        <c:axId val="1674100047"/>
      </c:barChart>
      <c:catAx>
        <c:axId val="17111231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pPr>
            <a:endParaRPr lang="it-IT"/>
          </a:p>
        </c:txPr>
        <c:crossAx val="1674100047"/>
        <c:crosses val="autoZero"/>
        <c:auto val="1"/>
        <c:lblAlgn val="ctr"/>
        <c:lblOffset val="100"/>
        <c:noMultiLvlLbl val="0"/>
      </c:catAx>
      <c:valAx>
        <c:axId val="16741000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pPr>
            <a:endParaRPr lang="it-IT"/>
          </a:p>
        </c:txPr>
        <c:crossAx val="171112311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pPr>
      <a:endParaRPr lang="it-I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17E52CC-23AA-314B-AB47-46EF7B04ECB2}" type="doc">
      <dgm:prSet loTypeId="urn:microsoft.com/office/officeart/2005/8/layout/process3" loCatId="" qsTypeId="urn:microsoft.com/office/officeart/2005/8/quickstyle/simple1" qsCatId="simple" csTypeId="urn:microsoft.com/office/officeart/2005/8/colors/accent2_1" csCatId="accent2" phldr="0"/>
      <dgm:spPr/>
      <dgm:t>
        <a:bodyPr/>
        <a:lstStyle/>
        <a:p>
          <a:endParaRPr lang="en-US"/>
        </a:p>
      </dgm:t>
    </dgm:pt>
    <dgm:pt modelId="{F2A0E9C5-A31C-564F-9028-1A142C326F37}">
      <dgm:prSet phldrT="[Text]" phldr="1"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F2BCF5FC-5E44-3441-AD5F-4FFCF81DDC5F}" type="parTrans" cxnId="{935AB52B-EE9D-354F-BEFD-F9EC742EBAF7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FB685E45-516E-1040-97FA-55EDC3D5F703}" type="sibTrans" cxnId="{935AB52B-EE9D-354F-BEFD-F9EC742EBAF7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FEFEE24A-537A-8F4F-9313-E70D684F3920}">
      <dgm:prSet phldrT="[Text]" phldr="1"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5BD7279D-9BB5-384A-A720-08426DDAEE5B}" type="parTrans" cxnId="{40CA8E10-EBF6-B14C-8014-5DD36E72319A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EB7A11DF-B3B3-B748-9B0F-A2C58699F958}" type="sibTrans" cxnId="{40CA8E10-EBF6-B14C-8014-5DD36E72319A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016E273E-567B-7D48-9287-F2AD53931EFF}">
      <dgm:prSet phldrT="[Text]" phldr="1"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32F97E9B-9EF2-F043-991D-68CC30384452}" type="parTrans" cxnId="{086DD636-CAD8-FA47-A3F2-53C70103F2E2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C3B879CB-1DDD-874C-988C-76A7AED5A946}" type="sibTrans" cxnId="{086DD636-CAD8-FA47-A3F2-53C70103F2E2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E022F21C-42FB-9D40-8D10-89ED6BBF6292}">
      <dgm:prSet phldrT="[Text]" phldr="1"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27FC4302-641A-C348-84BC-F1C2D660C0C7}" type="parTrans" cxnId="{CC806E84-2CC5-BF4C-BF48-0A1B848F8D91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17E4CFAC-2137-8245-80D7-ECC2439288F7}" type="sibTrans" cxnId="{CC806E84-2CC5-BF4C-BF48-0A1B848F8D91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8BE37492-5279-1C4F-87DC-B50AAAEFF2A8}">
      <dgm:prSet phldrT="[Text]" phldr="1"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EA9B6A13-C372-AC44-BF86-CA4989AFCB4A}" type="parTrans" cxnId="{EA51F683-FDC8-0D40-A6C7-A09D4DEA3BEF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FDA2CB9F-599D-214B-9973-BC729D721740}" type="sibTrans" cxnId="{EA51F683-FDC8-0D40-A6C7-A09D4DEA3BEF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12B024F7-CFF4-4249-93B7-724988FB9532}">
      <dgm:prSet phldrT="[Text]" phldr="1"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69C9E067-B60C-E247-826D-E11ED482D62B}" type="parTrans" cxnId="{A659DD1E-EB43-8648-BA2A-BF051FDEAB3E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796A3AF7-2837-A54C-BE99-1A79CF46F0DC}" type="sibTrans" cxnId="{A659DD1E-EB43-8648-BA2A-BF051FDEAB3E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AFE53CE9-417E-F64C-9192-B24EC2CA8477}" type="pres">
      <dgm:prSet presAssocID="{C17E52CC-23AA-314B-AB47-46EF7B04ECB2}" presName="linearFlow" presStyleCnt="0">
        <dgm:presLayoutVars>
          <dgm:dir/>
          <dgm:animLvl val="lvl"/>
          <dgm:resizeHandles val="exact"/>
        </dgm:presLayoutVars>
      </dgm:prSet>
      <dgm:spPr/>
    </dgm:pt>
    <dgm:pt modelId="{822E66F2-DE54-F74A-8AFD-8FC50B0F483B}" type="pres">
      <dgm:prSet presAssocID="{F2A0E9C5-A31C-564F-9028-1A142C326F37}" presName="composite" presStyleCnt="0"/>
      <dgm:spPr/>
    </dgm:pt>
    <dgm:pt modelId="{00677015-1651-8642-9B6C-53AF6A159217}" type="pres">
      <dgm:prSet presAssocID="{F2A0E9C5-A31C-564F-9028-1A142C326F37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D676BFB2-30AE-814D-94CB-A878072F21A1}" type="pres">
      <dgm:prSet presAssocID="{F2A0E9C5-A31C-564F-9028-1A142C326F37}" presName="parSh" presStyleLbl="node1" presStyleIdx="0" presStyleCnt="3"/>
      <dgm:spPr/>
    </dgm:pt>
    <dgm:pt modelId="{9BD2978A-4856-D348-8705-94E548350B43}" type="pres">
      <dgm:prSet presAssocID="{F2A0E9C5-A31C-564F-9028-1A142C326F37}" presName="desTx" presStyleLbl="fgAcc1" presStyleIdx="0" presStyleCnt="3">
        <dgm:presLayoutVars>
          <dgm:bulletEnabled val="1"/>
        </dgm:presLayoutVars>
      </dgm:prSet>
      <dgm:spPr/>
    </dgm:pt>
    <dgm:pt modelId="{01336F47-7A01-854B-B682-4DF1D2D387D7}" type="pres">
      <dgm:prSet presAssocID="{FB685E45-516E-1040-97FA-55EDC3D5F703}" presName="sibTrans" presStyleLbl="sibTrans2D1" presStyleIdx="0" presStyleCnt="2"/>
      <dgm:spPr/>
    </dgm:pt>
    <dgm:pt modelId="{03966749-BEAA-5D4A-88A6-2E48A86BB54A}" type="pres">
      <dgm:prSet presAssocID="{FB685E45-516E-1040-97FA-55EDC3D5F703}" presName="connTx" presStyleLbl="sibTrans2D1" presStyleIdx="0" presStyleCnt="2"/>
      <dgm:spPr/>
    </dgm:pt>
    <dgm:pt modelId="{5FCE1CD7-79B1-B143-BAB7-018D520C5E43}" type="pres">
      <dgm:prSet presAssocID="{016E273E-567B-7D48-9287-F2AD53931EFF}" presName="composite" presStyleCnt="0"/>
      <dgm:spPr/>
    </dgm:pt>
    <dgm:pt modelId="{8C424EA1-5C8B-8742-A21C-757D26178290}" type="pres">
      <dgm:prSet presAssocID="{016E273E-567B-7D48-9287-F2AD53931EFF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E001AAE2-2F6F-E941-9448-9281FF4D5158}" type="pres">
      <dgm:prSet presAssocID="{016E273E-567B-7D48-9287-F2AD53931EFF}" presName="parSh" presStyleLbl="node1" presStyleIdx="1" presStyleCnt="3"/>
      <dgm:spPr/>
    </dgm:pt>
    <dgm:pt modelId="{492B1704-3054-1340-B8F1-AC29D1106B72}" type="pres">
      <dgm:prSet presAssocID="{016E273E-567B-7D48-9287-F2AD53931EFF}" presName="desTx" presStyleLbl="fgAcc1" presStyleIdx="1" presStyleCnt="3">
        <dgm:presLayoutVars>
          <dgm:bulletEnabled val="1"/>
        </dgm:presLayoutVars>
      </dgm:prSet>
      <dgm:spPr/>
    </dgm:pt>
    <dgm:pt modelId="{C20A7731-0B40-AB48-8A4D-1301AD3C2796}" type="pres">
      <dgm:prSet presAssocID="{C3B879CB-1DDD-874C-988C-76A7AED5A946}" presName="sibTrans" presStyleLbl="sibTrans2D1" presStyleIdx="1" presStyleCnt="2"/>
      <dgm:spPr/>
    </dgm:pt>
    <dgm:pt modelId="{9652737A-9D88-414F-B6F6-B2935583BD50}" type="pres">
      <dgm:prSet presAssocID="{C3B879CB-1DDD-874C-988C-76A7AED5A946}" presName="connTx" presStyleLbl="sibTrans2D1" presStyleIdx="1" presStyleCnt="2"/>
      <dgm:spPr/>
    </dgm:pt>
    <dgm:pt modelId="{13DED5BC-63B9-2843-89E8-465E8894EE51}" type="pres">
      <dgm:prSet presAssocID="{8BE37492-5279-1C4F-87DC-B50AAAEFF2A8}" presName="composite" presStyleCnt="0"/>
      <dgm:spPr/>
    </dgm:pt>
    <dgm:pt modelId="{C8DE3C12-F9D8-8B4B-8DC3-ADB866024E2A}" type="pres">
      <dgm:prSet presAssocID="{8BE37492-5279-1C4F-87DC-B50AAAEFF2A8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D19BA441-39B0-B343-B752-120EFF3B3112}" type="pres">
      <dgm:prSet presAssocID="{8BE37492-5279-1C4F-87DC-B50AAAEFF2A8}" presName="parSh" presStyleLbl="node1" presStyleIdx="2" presStyleCnt="3"/>
      <dgm:spPr/>
    </dgm:pt>
    <dgm:pt modelId="{B034060D-911A-6C4A-B882-60AC7B34A118}" type="pres">
      <dgm:prSet presAssocID="{8BE37492-5279-1C4F-87DC-B50AAAEFF2A8}" presName="desTx" presStyleLbl="fgAcc1" presStyleIdx="2" presStyleCnt="3">
        <dgm:presLayoutVars>
          <dgm:bulletEnabled val="1"/>
        </dgm:presLayoutVars>
      </dgm:prSet>
      <dgm:spPr/>
    </dgm:pt>
  </dgm:ptLst>
  <dgm:cxnLst>
    <dgm:cxn modelId="{7CF7C000-885B-3740-991B-DAF1A261135F}" type="presOf" srcId="{FB685E45-516E-1040-97FA-55EDC3D5F703}" destId="{03966749-BEAA-5D4A-88A6-2E48A86BB54A}" srcOrd="1" destOrd="0" presId="urn:microsoft.com/office/officeart/2005/8/layout/process3"/>
    <dgm:cxn modelId="{40CA8E10-EBF6-B14C-8014-5DD36E72319A}" srcId="{F2A0E9C5-A31C-564F-9028-1A142C326F37}" destId="{FEFEE24A-537A-8F4F-9313-E70D684F3920}" srcOrd="0" destOrd="0" parTransId="{5BD7279D-9BB5-384A-A720-08426DDAEE5B}" sibTransId="{EB7A11DF-B3B3-B748-9B0F-A2C58699F958}"/>
    <dgm:cxn modelId="{A659DD1E-EB43-8648-BA2A-BF051FDEAB3E}" srcId="{8BE37492-5279-1C4F-87DC-B50AAAEFF2A8}" destId="{12B024F7-CFF4-4249-93B7-724988FB9532}" srcOrd="0" destOrd="0" parTransId="{69C9E067-B60C-E247-826D-E11ED482D62B}" sibTransId="{796A3AF7-2837-A54C-BE99-1A79CF46F0DC}"/>
    <dgm:cxn modelId="{A24E1321-28B7-B040-B8FC-A89B7F0186A2}" type="presOf" srcId="{8BE37492-5279-1C4F-87DC-B50AAAEFF2A8}" destId="{C8DE3C12-F9D8-8B4B-8DC3-ADB866024E2A}" srcOrd="0" destOrd="0" presId="urn:microsoft.com/office/officeart/2005/8/layout/process3"/>
    <dgm:cxn modelId="{67024924-2604-9647-9E5A-BCDA0C9BB8CB}" type="presOf" srcId="{C3B879CB-1DDD-874C-988C-76A7AED5A946}" destId="{C20A7731-0B40-AB48-8A4D-1301AD3C2796}" srcOrd="0" destOrd="0" presId="urn:microsoft.com/office/officeart/2005/8/layout/process3"/>
    <dgm:cxn modelId="{935AB52B-EE9D-354F-BEFD-F9EC742EBAF7}" srcId="{C17E52CC-23AA-314B-AB47-46EF7B04ECB2}" destId="{F2A0E9C5-A31C-564F-9028-1A142C326F37}" srcOrd="0" destOrd="0" parTransId="{F2BCF5FC-5E44-3441-AD5F-4FFCF81DDC5F}" sibTransId="{FB685E45-516E-1040-97FA-55EDC3D5F703}"/>
    <dgm:cxn modelId="{B8AADE34-9A8F-AF4E-9266-386497F6F6B4}" type="presOf" srcId="{E022F21C-42FB-9D40-8D10-89ED6BBF6292}" destId="{492B1704-3054-1340-B8F1-AC29D1106B72}" srcOrd="0" destOrd="0" presId="urn:microsoft.com/office/officeart/2005/8/layout/process3"/>
    <dgm:cxn modelId="{086DD636-CAD8-FA47-A3F2-53C70103F2E2}" srcId="{C17E52CC-23AA-314B-AB47-46EF7B04ECB2}" destId="{016E273E-567B-7D48-9287-F2AD53931EFF}" srcOrd="1" destOrd="0" parTransId="{32F97E9B-9EF2-F043-991D-68CC30384452}" sibTransId="{C3B879CB-1DDD-874C-988C-76A7AED5A946}"/>
    <dgm:cxn modelId="{21C4516C-55D2-5344-9957-52855338343E}" type="presOf" srcId="{016E273E-567B-7D48-9287-F2AD53931EFF}" destId="{E001AAE2-2F6F-E941-9448-9281FF4D5158}" srcOrd="1" destOrd="0" presId="urn:microsoft.com/office/officeart/2005/8/layout/process3"/>
    <dgm:cxn modelId="{94CAA94E-3F4D-F943-BD84-7E11DEBC8E01}" type="presOf" srcId="{FB685E45-516E-1040-97FA-55EDC3D5F703}" destId="{01336F47-7A01-854B-B682-4DF1D2D387D7}" srcOrd="0" destOrd="0" presId="urn:microsoft.com/office/officeart/2005/8/layout/process3"/>
    <dgm:cxn modelId="{5BF7A380-DD73-544B-AF09-17C03C18C7E1}" type="presOf" srcId="{F2A0E9C5-A31C-564F-9028-1A142C326F37}" destId="{D676BFB2-30AE-814D-94CB-A878072F21A1}" srcOrd="1" destOrd="0" presId="urn:microsoft.com/office/officeart/2005/8/layout/process3"/>
    <dgm:cxn modelId="{EA51F683-FDC8-0D40-A6C7-A09D4DEA3BEF}" srcId="{C17E52CC-23AA-314B-AB47-46EF7B04ECB2}" destId="{8BE37492-5279-1C4F-87DC-B50AAAEFF2A8}" srcOrd="2" destOrd="0" parTransId="{EA9B6A13-C372-AC44-BF86-CA4989AFCB4A}" sibTransId="{FDA2CB9F-599D-214B-9973-BC729D721740}"/>
    <dgm:cxn modelId="{C6842D84-4765-3D45-9DA7-3A4A7E096BC1}" type="presOf" srcId="{FEFEE24A-537A-8F4F-9313-E70D684F3920}" destId="{9BD2978A-4856-D348-8705-94E548350B43}" srcOrd="0" destOrd="0" presId="urn:microsoft.com/office/officeart/2005/8/layout/process3"/>
    <dgm:cxn modelId="{CC806E84-2CC5-BF4C-BF48-0A1B848F8D91}" srcId="{016E273E-567B-7D48-9287-F2AD53931EFF}" destId="{E022F21C-42FB-9D40-8D10-89ED6BBF6292}" srcOrd="0" destOrd="0" parTransId="{27FC4302-641A-C348-84BC-F1C2D660C0C7}" sibTransId="{17E4CFAC-2137-8245-80D7-ECC2439288F7}"/>
    <dgm:cxn modelId="{66E8CA97-020F-D647-B6DC-9BF440536281}" type="presOf" srcId="{016E273E-567B-7D48-9287-F2AD53931EFF}" destId="{8C424EA1-5C8B-8742-A21C-757D26178290}" srcOrd="0" destOrd="0" presId="urn:microsoft.com/office/officeart/2005/8/layout/process3"/>
    <dgm:cxn modelId="{2D2A799D-A498-5744-8046-4C9EE7CB44D3}" type="presOf" srcId="{8BE37492-5279-1C4F-87DC-B50AAAEFF2A8}" destId="{D19BA441-39B0-B343-B752-120EFF3B3112}" srcOrd="1" destOrd="0" presId="urn:microsoft.com/office/officeart/2005/8/layout/process3"/>
    <dgm:cxn modelId="{FC5DDCAA-BB84-0D45-AEE7-2EDAD286ADD8}" type="presOf" srcId="{12B024F7-CFF4-4249-93B7-724988FB9532}" destId="{B034060D-911A-6C4A-B882-60AC7B34A118}" srcOrd="0" destOrd="0" presId="urn:microsoft.com/office/officeart/2005/8/layout/process3"/>
    <dgm:cxn modelId="{448BE7B9-6A9A-7540-99E0-F6704DF8CEEC}" type="presOf" srcId="{C17E52CC-23AA-314B-AB47-46EF7B04ECB2}" destId="{AFE53CE9-417E-F64C-9192-B24EC2CA8477}" srcOrd="0" destOrd="0" presId="urn:microsoft.com/office/officeart/2005/8/layout/process3"/>
    <dgm:cxn modelId="{2E2FE9CA-7F34-AD4C-8949-75495A61ED10}" type="presOf" srcId="{F2A0E9C5-A31C-564F-9028-1A142C326F37}" destId="{00677015-1651-8642-9B6C-53AF6A159217}" srcOrd="0" destOrd="0" presId="urn:microsoft.com/office/officeart/2005/8/layout/process3"/>
    <dgm:cxn modelId="{7F3547EF-94F6-F642-89F4-63F16120D786}" type="presOf" srcId="{C3B879CB-1DDD-874C-988C-76A7AED5A946}" destId="{9652737A-9D88-414F-B6F6-B2935583BD50}" srcOrd="1" destOrd="0" presId="urn:microsoft.com/office/officeart/2005/8/layout/process3"/>
    <dgm:cxn modelId="{BB18E8E0-F035-B14B-831A-93D5953901D7}" type="presParOf" srcId="{AFE53CE9-417E-F64C-9192-B24EC2CA8477}" destId="{822E66F2-DE54-F74A-8AFD-8FC50B0F483B}" srcOrd="0" destOrd="0" presId="urn:microsoft.com/office/officeart/2005/8/layout/process3"/>
    <dgm:cxn modelId="{8D3C0D67-1457-D244-951B-5B816ABDF2DE}" type="presParOf" srcId="{822E66F2-DE54-F74A-8AFD-8FC50B0F483B}" destId="{00677015-1651-8642-9B6C-53AF6A159217}" srcOrd="0" destOrd="0" presId="urn:microsoft.com/office/officeart/2005/8/layout/process3"/>
    <dgm:cxn modelId="{807768D1-551A-6648-896A-580A76C64F6A}" type="presParOf" srcId="{822E66F2-DE54-F74A-8AFD-8FC50B0F483B}" destId="{D676BFB2-30AE-814D-94CB-A878072F21A1}" srcOrd="1" destOrd="0" presId="urn:microsoft.com/office/officeart/2005/8/layout/process3"/>
    <dgm:cxn modelId="{2B2E8949-76BF-F942-AE8C-561A0D41F459}" type="presParOf" srcId="{822E66F2-DE54-F74A-8AFD-8FC50B0F483B}" destId="{9BD2978A-4856-D348-8705-94E548350B43}" srcOrd="2" destOrd="0" presId="urn:microsoft.com/office/officeart/2005/8/layout/process3"/>
    <dgm:cxn modelId="{07C616C2-A7B6-964A-866C-040B8D0022EA}" type="presParOf" srcId="{AFE53CE9-417E-F64C-9192-B24EC2CA8477}" destId="{01336F47-7A01-854B-B682-4DF1D2D387D7}" srcOrd="1" destOrd="0" presId="urn:microsoft.com/office/officeart/2005/8/layout/process3"/>
    <dgm:cxn modelId="{935156F4-E737-AF40-9833-8545351C0A55}" type="presParOf" srcId="{01336F47-7A01-854B-B682-4DF1D2D387D7}" destId="{03966749-BEAA-5D4A-88A6-2E48A86BB54A}" srcOrd="0" destOrd="0" presId="urn:microsoft.com/office/officeart/2005/8/layout/process3"/>
    <dgm:cxn modelId="{37D8B439-AAED-2844-99A7-67BD0C0637A2}" type="presParOf" srcId="{AFE53CE9-417E-F64C-9192-B24EC2CA8477}" destId="{5FCE1CD7-79B1-B143-BAB7-018D520C5E43}" srcOrd="2" destOrd="0" presId="urn:microsoft.com/office/officeart/2005/8/layout/process3"/>
    <dgm:cxn modelId="{20C68F5F-E3F3-634E-9E8C-4286D9F2C84F}" type="presParOf" srcId="{5FCE1CD7-79B1-B143-BAB7-018D520C5E43}" destId="{8C424EA1-5C8B-8742-A21C-757D26178290}" srcOrd="0" destOrd="0" presId="urn:microsoft.com/office/officeart/2005/8/layout/process3"/>
    <dgm:cxn modelId="{9869AC8E-C451-0043-A965-EFC937673EF5}" type="presParOf" srcId="{5FCE1CD7-79B1-B143-BAB7-018D520C5E43}" destId="{E001AAE2-2F6F-E941-9448-9281FF4D5158}" srcOrd="1" destOrd="0" presId="urn:microsoft.com/office/officeart/2005/8/layout/process3"/>
    <dgm:cxn modelId="{4475442B-42CA-EC4F-8BE2-48C61F6F0C4A}" type="presParOf" srcId="{5FCE1CD7-79B1-B143-BAB7-018D520C5E43}" destId="{492B1704-3054-1340-B8F1-AC29D1106B72}" srcOrd="2" destOrd="0" presId="urn:microsoft.com/office/officeart/2005/8/layout/process3"/>
    <dgm:cxn modelId="{B1890022-6444-6942-B85F-9EF1074D9E14}" type="presParOf" srcId="{AFE53CE9-417E-F64C-9192-B24EC2CA8477}" destId="{C20A7731-0B40-AB48-8A4D-1301AD3C2796}" srcOrd="3" destOrd="0" presId="urn:microsoft.com/office/officeart/2005/8/layout/process3"/>
    <dgm:cxn modelId="{77519406-C585-ED46-8A84-5BDCFF47B343}" type="presParOf" srcId="{C20A7731-0B40-AB48-8A4D-1301AD3C2796}" destId="{9652737A-9D88-414F-B6F6-B2935583BD50}" srcOrd="0" destOrd="0" presId="urn:microsoft.com/office/officeart/2005/8/layout/process3"/>
    <dgm:cxn modelId="{8AF3B7CA-24F7-B34D-A964-F8FEAD92ABFF}" type="presParOf" srcId="{AFE53CE9-417E-F64C-9192-B24EC2CA8477}" destId="{13DED5BC-63B9-2843-89E8-465E8894EE51}" srcOrd="4" destOrd="0" presId="urn:microsoft.com/office/officeart/2005/8/layout/process3"/>
    <dgm:cxn modelId="{553A36CE-B4E5-6549-8B9B-1FD25D09192E}" type="presParOf" srcId="{13DED5BC-63B9-2843-89E8-465E8894EE51}" destId="{C8DE3C12-F9D8-8B4B-8DC3-ADB866024E2A}" srcOrd="0" destOrd="0" presId="urn:microsoft.com/office/officeart/2005/8/layout/process3"/>
    <dgm:cxn modelId="{622B7313-DFE6-BB4E-B4FF-0654D98CEBA0}" type="presParOf" srcId="{13DED5BC-63B9-2843-89E8-465E8894EE51}" destId="{D19BA441-39B0-B343-B752-120EFF3B3112}" srcOrd="1" destOrd="0" presId="urn:microsoft.com/office/officeart/2005/8/layout/process3"/>
    <dgm:cxn modelId="{A9D6AB97-6F62-324C-BDC0-CD2F10454157}" type="presParOf" srcId="{13DED5BC-63B9-2843-89E8-465E8894EE51}" destId="{B034060D-911A-6C4A-B882-60AC7B34A118}" srcOrd="2" destOrd="0" presId="urn:microsoft.com/office/officeart/2005/8/layout/process3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17E52CC-23AA-314B-AB47-46EF7B04ECB2}" type="doc">
      <dgm:prSet loTypeId="urn:microsoft.com/office/officeart/2005/8/layout/process3" loCatId="" qsTypeId="urn:microsoft.com/office/officeart/2005/8/quickstyle/simple1" qsCatId="simple" csTypeId="urn:microsoft.com/office/officeart/2005/8/colors/accent2_1" csCatId="accent2" phldr="0"/>
      <dgm:spPr/>
      <dgm:t>
        <a:bodyPr/>
        <a:lstStyle/>
        <a:p>
          <a:endParaRPr lang="en-US"/>
        </a:p>
      </dgm:t>
    </dgm:pt>
    <dgm:pt modelId="{F2A0E9C5-A31C-564F-9028-1A142C326F37}">
      <dgm:prSet phldrT="[Text]" phldr="1"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F2BCF5FC-5E44-3441-AD5F-4FFCF81DDC5F}" type="parTrans" cxnId="{935AB52B-EE9D-354F-BEFD-F9EC742EBAF7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FB685E45-516E-1040-97FA-55EDC3D5F703}" type="sibTrans" cxnId="{935AB52B-EE9D-354F-BEFD-F9EC742EBAF7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FEFEE24A-537A-8F4F-9313-E70D684F3920}">
      <dgm:prSet phldrT="[Text]" phldr="1"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5BD7279D-9BB5-384A-A720-08426DDAEE5B}" type="parTrans" cxnId="{40CA8E10-EBF6-B14C-8014-5DD36E72319A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EB7A11DF-B3B3-B748-9B0F-A2C58699F958}" type="sibTrans" cxnId="{40CA8E10-EBF6-B14C-8014-5DD36E72319A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016E273E-567B-7D48-9287-F2AD53931EFF}">
      <dgm:prSet phldrT="[Text]" phldr="1"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32F97E9B-9EF2-F043-991D-68CC30384452}" type="parTrans" cxnId="{086DD636-CAD8-FA47-A3F2-53C70103F2E2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C3B879CB-1DDD-874C-988C-76A7AED5A946}" type="sibTrans" cxnId="{086DD636-CAD8-FA47-A3F2-53C70103F2E2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E022F21C-42FB-9D40-8D10-89ED6BBF6292}">
      <dgm:prSet phldrT="[Text]" phldr="1"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27FC4302-641A-C348-84BC-F1C2D660C0C7}" type="parTrans" cxnId="{CC806E84-2CC5-BF4C-BF48-0A1B848F8D91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17E4CFAC-2137-8245-80D7-ECC2439288F7}" type="sibTrans" cxnId="{CC806E84-2CC5-BF4C-BF48-0A1B848F8D91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8BE37492-5279-1C4F-87DC-B50AAAEFF2A8}">
      <dgm:prSet phldrT="[Text]" phldr="1"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EA9B6A13-C372-AC44-BF86-CA4989AFCB4A}" type="parTrans" cxnId="{EA51F683-FDC8-0D40-A6C7-A09D4DEA3BEF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FDA2CB9F-599D-214B-9973-BC729D721740}" type="sibTrans" cxnId="{EA51F683-FDC8-0D40-A6C7-A09D4DEA3BEF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12B024F7-CFF4-4249-93B7-724988FB9532}">
      <dgm:prSet phldrT="[Text]" phldr="1"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69C9E067-B60C-E247-826D-E11ED482D62B}" type="parTrans" cxnId="{A659DD1E-EB43-8648-BA2A-BF051FDEAB3E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796A3AF7-2837-A54C-BE99-1A79CF46F0DC}" type="sibTrans" cxnId="{A659DD1E-EB43-8648-BA2A-BF051FDEAB3E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AFE53CE9-417E-F64C-9192-B24EC2CA8477}" type="pres">
      <dgm:prSet presAssocID="{C17E52CC-23AA-314B-AB47-46EF7B04ECB2}" presName="linearFlow" presStyleCnt="0">
        <dgm:presLayoutVars>
          <dgm:dir/>
          <dgm:animLvl val="lvl"/>
          <dgm:resizeHandles val="exact"/>
        </dgm:presLayoutVars>
      </dgm:prSet>
      <dgm:spPr/>
    </dgm:pt>
    <dgm:pt modelId="{822E66F2-DE54-F74A-8AFD-8FC50B0F483B}" type="pres">
      <dgm:prSet presAssocID="{F2A0E9C5-A31C-564F-9028-1A142C326F37}" presName="composite" presStyleCnt="0"/>
      <dgm:spPr/>
    </dgm:pt>
    <dgm:pt modelId="{00677015-1651-8642-9B6C-53AF6A159217}" type="pres">
      <dgm:prSet presAssocID="{F2A0E9C5-A31C-564F-9028-1A142C326F37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D676BFB2-30AE-814D-94CB-A878072F21A1}" type="pres">
      <dgm:prSet presAssocID="{F2A0E9C5-A31C-564F-9028-1A142C326F37}" presName="parSh" presStyleLbl="node1" presStyleIdx="0" presStyleCnt="3"/>
      <dgm:spPr/>
    </dgm:pt>
    <dgm:pt modelId="{9BD2978A-4856-D348-8705-94E548350B43}" type="pres">
      <dgm:prSet presAssocID="{F2A0E9C5-A31C-564F-9028-1A142C326F37}" presName="desTx" presStyleLbl="fgAcc1" presStyleIdx="0" presStyleCnt="3">
        <dgm:presLayoutVars>
          <dgm:bulletEnabled val="1"/>
        </dgm:presLayoutVars>
      </dgm:prSet>
      <dgm:spPr/>
    </dgm:pt>
    <dgm:pt modelId="{01336F47-7A01-854B-B682-4DF1D2D387D7}" type="pres">
      <dgm:prSet presAssocID="{FB685E45-516E-1040-97FA-55EDC3D5F703}" presName="sibTrans" presStyleLbl="sibTrans2D1" presStyleIdx="0" presStyleCnt="2"/>
      <dgm:spPr/>
    </dgm:pt>
    <dgm:pt modelId="{03966749-BEAA-5D4A-88A6-2E48A86BB54A}" type="pres">
      <dgm:prSet presAssocID="{FB685E45-516E-1040-97FA-55EDC3D5F703}" presName="connTx" presStyleLbl="sibTrans2D1" presStyleIdx="0" presStyleCnt="2"/>
      <dgm:spPr/>
    </dgm:pt>
    <dgm:pt modelId="{5FCE1CD7-79B1-B143-BAB7-018D520C5E43}" type="pres">
      <dgm:prSet presAssocID="{016E273E-567B-7D48-9287-F2AD53931EFF}" presName="composite" presStyleCnt="0"/>
      <dgm:spPr/>
    </dgm:pt>
    <dgm:pt modelId="{8C424EA1-5C8B-8742-A21C-757D26178290}" type="pres">
      <dgm:prSet presAssocID="{016E273E-567B-7D48-9287-F2AD53931EFF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E001AAE2-2F6F-E941-9448-9281FF4D5158}" type="pres">
      <dgm:prSet presAssocID="{016E273E-567B-7D48-9287-F2AD53931EFF}" presName="parSh" presStyleLbl="node1" presStyleIdx="1" presStyleCnt="3"/>
      <dgm:spPr/>
    </dgm:pt>
    <dgm:pt modelId="{492B1704-3054-1340-B8F1-AC29D1106B72}" type="pres">
      <dgm:prSet presAssocID="{016E273E-567B-7D48-9287-F2AD53931EFF}" presName="desTx" presStyleLbl="fgAcc1" presStyleIdx="1" presStyleCnt="3">
        <dgm:presLayoutVars>
          <dgm:bulletEnabled val="1"/>
        </dgm:presLayoutVars>
      </dgm:prSet>
      <dgm:spPr/>
    </dgm:pt>
    <dgm:pt modelId="{C20A7731-0B40-AB48-8A4D-1301AD3C2796}" type="pres">
      <dgm:prSet presAssocID="{C3B879CB-1DDD-874C-988C-76A7AED5A946}" presName="sibTrans" presStyleLbl="sibTrans2D1" presStyleIdx="1" presStyleCnt="2"/>
      <dgm:spPr/>
    </dgm:pt>
    <dgm:pt modelId="{9652737A-9D88-414F-B6F6-B2935583BD50}" type="pres">
      <dgm:prSet presAssocID="{C3B879CB-1DDD-874C-988C-76A7AED5A946}" presName="connTx" presStyleLbl="sibTrans2D1" presStyleIdx="1" presStyleCnt="2"/>
      <dgm:spPr/>
    </dgm:pt>
    <dgm:pt modelId="{13DED5BC-63B9-2843-89E8-465E8894EE51}" type="pres">
      <dgm:prSet presAssocID="{8BE37492-5279-1C4F-87DC-B50AAAEFF2A8}" presName="composite" presStyleCnt="0"/>
      <dgm:spPr/>
    </dgm:pt>
    <dgm:pt modelId="{C8DE3C12-F9D8-8B4B-8DC3-ADB866024E2A}" type="pres">
      <dgm:prSet presAssocID="{8BE37492-5279-1C4F-87DC-B50AAAEFF2A8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D19BA441-39B0-B343-B752-120EFF3B3112}" type="pres">
      <dgm:prSet presAssocID="{8BE37492-5279-1C4F-87DC-B50AAAEFF2A8}" presName="parSh" presStyleLbl="node1" presStyleIdx="2" presStyleCnt="3"/>
      <dgm:spPr/>
    </dgm:pt>
    <dgm:pt modelId="{B034060D-911A-6C4A-B882-60AC7B34A118}" type="pres">
      <dgm:prSet presAssocID="{8BE37492-5279-1C4F-87DC-B50AAAEFF2A8}" presName="desTx" presStyleLbl="fgAcc1" presStyleIdx="2" presStyleCnt="3">
        <dgm:presLayoutVars>
          <dgm:bulletEnabled val="1"/>
        </dgm:presLayoutVars>
      </dgm:prSet>
      <dgm:spPr/>
    </dgm:pt>
  </dgm:ptLst>
  <dgm:cxnLst>
    <dgm:cxn modelId="{7CF7C000-885B-3740-991B-DAF1A261135F}" type="presOf" srcId="{FB685E45-516E-1040-97FA-55EDC3D5F703}" destId="{03966749-BEAA-5D4A-88A6-2E48A86BB54A}" srcOrd="1" destOrd="0" presId="urn:microsoft.com/office/officeart/2005/8/layout/process3"/>
    <dgm:cxn modelId="{40CA8E10-EBF6-B14C-8014-5DD36E72319A}" srcId="{F2A0E9C5-A31C-564F-9028-1A142C326F37}" destId="{FEFEE24A-537A-8F4F-9313-E70D684F3920}" srcOrd="0" destOrd="0" parTransId="{5BD7279D-9BB5-384A-A720-08426DDAEE5B}" sibTransId="{EB7A11DF-B3B3-B748-9B0F-A2C58699F958}"/>
    <dgm:cxn modelId="{A659DD1E-EB43-8648-BA2A-BF051FDEAB3E}" srcId="{8BE37492-5279-1C4F-87DC-B50AAAEFF2A8}" destId="{12B024F7-CFF4-4249-93B7-724988FB9532}" srcOrd="0" destOrd="0" parTransId="{69C9E067-B60C-E247-826D-E11ED482D62B}" sibTransId="{796A3AF7-2837-A54C-BE99-1A79CF46F0DC}"/>
    <dgm:cxn modelId="{A24E1321-28B7-B040-B8FC-A89B7F0186A2}" type="presOf" srcId="{8BE37492-5279-1C4F-87DC-B50AAAEFF2A8}" destId="{C8DE3C12-F9D8-8B4B-8DC3-ADB866024E2A}" srcOrd="0" destOrd="0" presId="urn:microsoft.com/office/officeart/2005/8/layout/process3"/>
    <dgm:cxn modelId="{67024924-2604-9647-9E5A-BCDA0C9BB8CB}" type="presOf" srcId="{C3B879CB-1DDD-874C-988C-76A7AED5A946}" destId="{C20A7731-0B40-AB48-8A4D-1301AD3C2796}" srcOrd="0" destOrd="0" presId="urn:microsoft.com/office/officeart/2005/8/layout/process3"/>
    <dgm:cxn modelId="{935AB52B-EE9D-354F-BEFD-F9EC742EBAF7}" srcId="{C17E52CC-23AA-314B-AB47-46EF7B04ECB2}" destId="{F2A0E9C5-A31C-564F-9028-1A142C326F37}" srcOrd="0" destOrd="0" parTransId="{F2BCF5FC-5E44-3441-AD5F-4FFCF81DDC5F}" sibTransId="{FB685E45-516E-1040-97FA-55EDC3D5F703}"/>
    <dgm:cxn modelId="{B8AADE34-9A8F-AF4E-9266-386497F6F6B4}" type="presOf" srcId="{E022F21C-42FB-9D40-8D10-89ED6BBF6292}" destId="{492B1704-3054-1340-B8F1-AC29D1106B72}" srcOrd="0" destOrd="0" presId="urn:microsoft.com/office/officeart/2005/8/layout/process3"/>
    <dgm:cxn modelId="{086DD636-CAD8-FA47-A3F2-53C70103F2E2}" srcId="{C17E52CC-23AA-314B-AB47-46EF7B04ECB2}" destId="{016E273E-567B-7D48-9287-F2AD53931EFF}" srcOrd="1" destOrd="0" parTransId="{32F97E9B-9EF2-F043-991D-68CC30384452}" sibTransId="{C3B879CB-1DDD-874C-988C-76A7AED5A946}"/>
    <dgm:cxn modelId="{21C4516C-55D2-5344-9957-52855338343E}" type="presOf" srcId="{016E273E-567B-7D48-9287-F2AD53931EFF}" destId="{E001AAE2-2F6F-E941-9448-9281FF4D5158}" srcOrd="1" destOrd="0" presId="urn:microsoft.com/office/officeart/2005/8/layout/process3"/>
    <dgm:cxn modelId="{94CAA94E-3F4D-F943-BD84-7E11DEBC8E01}" type="presOf" srcId="{FB685E45-516E-1040-97FA-55EDC3D5F703}" destId="{01336F47-7A01-854B-B682-4DF1D2D387D7}" srcOrd="0" destOrd="0" presId="urn:microsoft.com/office/officeart/2005/8/layout/process3"/>
    <dgm:cxn modelId="{5BF7A380-DD73-544B-AF09-17C03C18C7E1}" type="presOf" srcId="{F2A0E9C5-A31C-564F-9028-1A142C326F37}" destId="{D676BFB2-30AE-814D-94CB-A878072F21A1}" srcOrd="1" destOrd="0" presId="urn:microsoft.com/office/officeart/2005/8/layout/process3"/>
    <dgm:cxn modelId="{EA51F683-FDC8-0D40-A6C7-A09D4DEA3BEF}" srcId="{C17E52CC-23AA-314B-AB47-46EF7B04ECB2}" destId="{8BE37492-5279-1C4F-87DC-B50AAAEFF2A8}" srcOrd="2" destOrd="0" parTransId="{EA9B6A13-C372-AC44-BF86-CA4989AFCB4A}" sibTransId="{FDA2CB9F-599D-214B-9973-BC729D721740}"/>
    <dgm:cxn modelId="{C6842D84-4765-3D45-9DA7-3A4A7E096BC1}" type="presOf" srcId="{FEFEE24A-537A-8F4F-9313-E70D684F3920}" destId="{9BD2978A-4856-D348-8705-94E548350B43}" srcOrd="0" destOrd="0" presId="urn:microsoft.com/office/officeart/2005/8/layout/process3"/>
    <dgm:cxn modelId="{CC806E84-2CC5-BF4C-BF48-0A1B848F8D91}" srcId="{016E273E-567B-7D48-9287-F2AD53931EFF}" destId="{E022F21C-42FB-9D40-8D10-89ED6BBF6292}" srcOrd="0" destOrd="0" parTransId="{27FC4302-641A-C348-84BC-F1C2D660C0C7}" sibTransId="{17E4CFAC-2137-8245-80D7-ECC2439288F7}"/>
    <dgm:cxn modelId="{66E8CA97-020F-D647-B6DC-9BF440536281}" type="presOf" srcId="{016E273E-567B-7D48-9287-F2AD53931EFF}" destId="{8C424EA1-5C8B-8742-A21C-757D26178290}" srcOrd="0" destOrd="0" presId="urn:microsoft.com/office/officeart/2005/8/layout/process3"/>
    <dgm:cxn modelId="{2D2A799D-A498-5744-8046-4C9EE7CB44D3}" type="presOf" srcId="{8BE37492-5279-1C4F-87DC-B50AAAEFF2A8}" destId="{D19BA441-39B0-B343-B752-120EFF3B3112}" srcOrd="1" destOrd="0" presId="urn:microsoft.com/office/officeart/2005/8/layout/process3"/>
    <dgm:cxn modelId="{FC5DDCAA-BB84-0D45-AEE7-2EDAD286ADD8}" type="presOf" srcId="{12B024F7-CFF4-4249-93B7-724988FB9532}" destId="{B034060D-911A-6C4A-B882-60AC7B34A118}" srcOrd="0" destOrd="0" presId="urn:microsoft.com/office/officeart/2005/8/layout/process3"/>
    <dgm:cxn modelId="{448BE7B9-6A9A-7540-99E0-F6704DF8CEEC}" type="presOf" srcId="{C17E52CC-23AA-314B-AB47-46EF7B04ECB2}" destId="{AFE53CE9-417E-F64C-9192-B24EC2CA8477}" srcOrd="0" destOrd="0" presId="urn:microsoft.com/office/officeart/2005/8/layout/process3"/>
    <dgm:cxn modelId="{2E2FE9CA-7F34-AD4C-8949-75495A61ED10}" type="presOf" srcId="{F2A0E9C5-A31C-564F-9028-1A142C326F37}" destId="{00677015-1651-8642-9B6C-53AF6A159217}" srcOrd="0" destOrd="0" presId="urn:microsoft.com/office/officeart/2005/8/layout/process3"/>
    <dgm:cxn modelId="{7F3547EF-94F6-F642-89F4-63F16120D786}" type="presOf" srcId="{C3B879CB-1DDD-874C-988C-76A7AED5A946}" destId="{9652737A-9D88-414F-B6F6-B2935583BD50}" srcOrd="1" destOrd="0" presId="urn:microsoft.com/office/officeart/2005/8/layout/process3"/>
    <dgm:cxn modelId="{BB18E8E0-F035-B14B-831A-93D5953901D7}" type="presParOf" srcId="{AFE53CE9-417E-F64C-9192-B24EC2CA8477}" destId="{822E66F2-DE54-F74A-8AFD-8FC50B0F483B}" srcOrd="0" destOrd="0" presId="urn:microsoft.com/office/officeart/2005/8/layout/process3"/>
    <dgm:cxn modelId="{8D3C0D67-1457-D244-951B-5B816ABDF2DE}" type="presParOf" srcId="{822E66F2-DE54-F74A-8AFD-8FC50B0F483B}" destId="{00677015-1651-8642-9B6C-53AF6A159217}" srcOrd="0" destOrd="0" presId="urn:microsoft.com/office/officeart/2005/8/layout/process3"/>
    <dgm:cxn modelId="{807768D1-551A-6648-896A-580A76C64F6A}" type="presParOf" srcId="{822E66F2-DE54-F74A-8AFD-8FC50B0F483B}" destId="{D676BFB2-30AE-814D-94CB-A878072F21A1}" srcOrd="1" destOrd="0" presId="urn:microsoft.com/office/officeart/2005/8/layout/process3"/>
    <dgm:cxn modelId="{2B2E8949-76BF-F942-AE8C-561A0D41F459}" type="presParOf" srcId="{822E66F2-DE54-F74A-8AFD-8FC50B0F483B}" destId="{9BD2978A-4856-D348-8705-94E548350B43}" srcOrd="2" destOrd="0" presId="urn:microsoft.com/office/officeart/2005/8/layout/process3"/>
    <dgm:cxn modelId="{07C616C2-A7B6-964A-866C-040B8D0022EA}" type="presParOf" srcId="{AFE53CE9-417E-F64C-9192-B24EC2CA8477}" destId="{01336F47-7A01-854B-B682-4DF1D2D387D7}" srcOrd="1" destOrd="0" presId="urn:microsoft.com/office/officeart/2005/8/layout/process3"/>
    <dgm:cxn modelId="{935156F4-E737-AF40-9833-8545351C0A55}" type="presParOf" srcId="{01336F47-7A01-854B-B682-4DF1D2D387D7}" destId="{03966749-BEAA-5D4A-88A6-2E48A86BB54A}" srcOrd="0" destOrd="0" presId="urn:microsoft.com/office/officeart/2005/8/layout/process3"/>
    <dgm:cxn modelId="{37D8B439-AAED-2844-99A7-67BD0C0637A2}" type="presParOf" srcId="{AFE53CE9-417E-F64C-9192-B24EC2CA8477}" destId="{5FCE1CD7-79B1-B143-BAB7-018D520C5E43}" srcOrd="2" destOrd="0" presId="urn:microsoft.com/office/officeart/2005/8/layout/process3"/>
    <dgm:cxn modelId="{20C68F5F-E3F3-634E-9E8C-4286D9F2C84F}" type="presParOf" srcId="{5FCE1CD7-79B1-B143-BAB7-018D520C5E43}" destId="{8C424EA1-5C8B-8742-A21C-757D26178290}" srcOrd="0" destOrd="0" presId="urn:microsoft.com/office/officeart/2005/8/layout/process3"/>
    <dgm:cxn modelId="{9869AC8E-C451-0043-A965-EFC937673EF5}" type="presParOf" srcId="{5FCE1CD7-79B1-B143-BAB7-018D520C5E43}" destId="{E001AAE2-2F6F-E941-9448-9281FF4D5158}" srcOrd="1" destOrd="0" presId="urn:microsoft.com/office/officeart/2005/8/layout/process3"/>
    <dgm:cxn modelId="{4475442B-42CA-EC4F-8BE2-48C61F6F0C4A}" type="presParOf" srcId="{5FCE1CD7-79B1-B143-BAB7-018D520C5E43}" destId="{492B1704-3054-1340-B8F1-AC29D1106B72}" srcOrd="2" destOrd="0" presId="urn:microsoft.com/office/officeart/2005/8/layout/process3"/>
    <dgm:cxn modelId="{B1890022-6444-6942-B85F-9EF1074D9E14}" type="presParOf" srcId="{AFE53CE9-417E-F64C-9192-B24EC2CA8477}" destId="{C20A7731-0B40-AB48-8A4D-1301AD3C2796}" srcOrd="3" destOrd="0" presId="urn:microsoft.com/office/officeart/2005/8/layout/process3"/>
    <dgm:cxn modelId="{77519406-C585-ED46-8A84-5BDCFF47B343}" type="presParOf" srcId="{C20A7731-0B40-AB48-8A4D-1301AD3C2796}" destId="{9652737A-9D88-414F-B6F6-B2935583BD50}" srcOrd="0" destOrd="0" presId="urn:microsoft.com/office/officeart/2005/8/layout/process3"/>
    <dgm:cxn modelId="{8AF3B7CA-24F7-B34D-A964-F8FEAD92ABFF}" type="presParOf" srcId="{AFE53CE9-417E-F64C-9192-B24EC2CA8477}" destId="{13DED5BC-63B9-2843-89E8-465E8894EE51}" srcOrd="4" destOrd="0" presId="urn:microsoft.com/office/officeart/2005/8/layout/process3"/>
    <dgm:cxn modelId="{553A36CE-B4E5-6549-8B9B-1FD25D09192E}" type="presParOf" srcId="{13DED5BC-63B9-2843-89E8-465E8894EE51}" destId="{C8DE3C12-F9D8-8B4B-8DC3-ADB866024E2A}" srcOrd="0" destOrd="0" presId="urn:microsoft.com/office/officeart/2005/8/layout/process3"/>
    <dgm:cxn modelId="{622B7313-DFE6-BB4E-B4FF-0654D98CEBA0}" type="presParOf" srcId="{13DED5BC-63B9-2843-89E8-465E8894EE51}" destId="{D19BA441-39B0-B343-B752-120EFF3B3112}" srcOrd="1" destOrd="0" presId="urn:microsoft.com/office/officeart/2005/8/layout/process3"/>
    <dgm:cxn modelId="{A9D6AB97-6F62-324C-BDC0-CD2F10454157}" type="presParOf" srcId="{13DED5BC-63B9-2843-89E8-465E8894EE51}" destId="{B034060D-911A-6C4A-B882-60AC7B34A118}" srcOrd="2" destOrd="0" presId="urn:microsoft.com/office/officeart/2005/8/layout/process3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17E52CC-23AA-314B-AB47-46EF7B04ECB2}" type="doc">
      <dgm:prSet loTypeId="urn:microsoft.com/office/officeart/2005/8/layout/process3" loCatId="" qsTypeId="urn:microsoft.com/office/officeart/2005/8/quickstyle/simple1" qsCatId="simple" csTypeId="urn:microsoft.com/office/officeart/2005/8/colors/accent2_1" csCatId="accent2" phldr="0"/>
      <dgm:spPr/>
      <dgm:t>
        <a:bodyPr/>
        <a:lstStyle/>
        <a:p>
          <a:endParaRPr lang="en-US"/>
        </a:p>
      </dgm:t>
    </dgm:pt>
    <dgm:pt modelId="{F2A0E9C5-A31C-564F-9028-1A142C326F37}">
      <dgm:prSet phldrT="[Text]" phldr="1"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F2BCF5FC-5E44-3441-AD5F-4FFCF81DDC5F}" type="parTrans" cxnId="{935AB52B-EE9D-354F-BEFD-F9EC742EBAF7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FB685E45-516E-1040-97FA-55EDC3D5F703}" type="sibTrans" cxnId="{935AB52B-EE9D-354F-BEFD-F9EC742EBAF7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FEFEE24A-537A-8F4F-9313-E70D684F3920}">
      <dgm:prSet phldrT="[Text]" phldr="1"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5BD7279D-9BB5-384A-A720-08426DDAEE5B}" type="parTrans" cxnId="{40CA8E10-EBF6-B14C-8014-5DD36E72319A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EB7A11DF-B3B3-B748-9B0F-A2C58699F958}" type="sibTrans" cxnId="{40CA8E10-EBF6-B14C-8014-5DD36E72319A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016E273E-567B-7D48-9287-F2AD53931EFF}">
      <dgm:prSet phldrT="[Text]" phldr="1"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32F97E9B-9EF2-F043-991D-68CC30384452}" type="parTrans" cxnId="{086DD636-CAD8-FA47-A3F2-53C70103F2E2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C3B879CB-1DDD-874C-988C-76A7AED5A946}" type="sibTrans" cxnId="{086DD636-CAD8-FA47-A3F2-53C70103F2E2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E022F21C-42FB-9D40-8D10-89ED6BBF6292}">
      <dgm:prSet phldrT="[Text]" phldr="1"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27FC4302-641A-C348-84BC-F1C2D660C0C7}" type="parTrans" cxnId="{CC806E84-2CC5-BF4C-BF48-0A1B848F8D91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17E4CFAC-2137-8245-80D7-ECC2439288F7}" type="sibTrans" cxnId="{CC806E84-2CC5-BF4C-BF48-0A1B848F8D91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8BE37492-5279-1C4F-87DC-B50AAAEFF2A8}">
      <dgm:prSet phldrT="[Text]" phldr="1"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EA9B6A13-C372-AC44-BF86-CA4989AFCB4A}" type="parTrans" cxnId="{EA51F683-FDC8-0D40-A6C7-A09D4DEA3BEF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FDA2CB9F-599D-214B-9973-BC729D721740}" type="sibTrans" cxnId="{EA51F683-FDC8-0D40-A6C7-A09D4DEA3BEF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12B024F7-CFF4-4249-93B7-724988FB9532}">
      <dgm:prSet phldrT="[Text]" phldr="1"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69C9E067-B60C-E247-826D-E11ED482D62B}" type="parTrans" cxnId="{A659DD1E-EB43-8648-BA2A-BF051FDEAB3E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796A3AF7-2837-A54C-BE99-1A79CF46F0DC}" type="sibTrans" cxnId="{A659DD1E-EB43-8648-BA2A-BF051FDEAB3E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AFE53CE9-417E-F64C-9192-B24EC2CA8477}" type="pres">
      <dgm:prSet presAssocID="{C17E52CC-23AA-314B-AB47-46EF7B04ECB2}" presName="linearFlow" presStyleCnt="0">
        <dgm:presLayoutVars>
          <dgm:dir/>
          <dgm:animLvl val="lvl"/>
          <dgm:resizeHandles val="exact"/>
        </dgm:presLayoutVars>
      </dgm:prSet>
      <dgm:spPr/>
    </dgm:pt>
    <dgm:pt modelId="{822E66F2-DE54-F74A-8AFD-8FC50B0F483B}" type="pres">
      <dgm:prSet presAssocID="{F2A0E9C5-A31C-564F-9028-1A142C326F37}" presName="composite" presStyleCnt="0"/>
      <dgm:spPr/>
    </dgm:pt>
    <dgm:pt modelId="{00677015-1651-8642-9B6C-53AF6A159217}" type="pres">
      <dgm:prSet presAssocID="{F2A0E9C5-A31C-564F-9028-1A142C326F37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D676BFB2-30AE-814D-94CB-A878072F21A1}" type="pres">
      <dgm:prSet presAssocID="{F2A0E9C5-A31C-564F-9028-1A142C326F37}" presName="parSh" presStyleLbl="node1" presStyleIdx="0" presStyleCnt="3"/>
      <dgm:spPr/>
    </dgm:pt>
    <dgm:pt modelId="{9BD2978A-4856-D348-8705-94E548350B43}" type="pres">
      <dgm:prSet presAssocID="{F2A0E9C5-A31C-564F-9028-1A142C326F37}" presName="desTx" presStyleLbl="fgAcc1" presStyleIdx="0" presStyleCnt="3">
        <dgm:presLayoutVars>
          <dgm:bulletEnabled val="1"/>
        </dgm:presLayoutVars>
      </dgm:prSet>
      <dgm:spPr/>
    </dgm:pt>
    <dgm:pt modelId="{01336F47-7A01-854B-B682-4DF1D2D387D7}" type="pres">
      <dgm:prSet presAssocID="{FB685E45-516E-1040-97FA-55EDC3D5F703}" presName="sibTrans" presStyleLbl="sibTrans2D1" presStyleIdx="0" presStyleCnt="2"/>
      <dgm:spPr/>
    </dgm:pt>
    <dgm:pt modelId="{03966749-BEAA-5D4A-88A6-2E48A86BB54A}" type="pres">
      <dgm:prSet presAssocID="{FB685E45-516E-1040-97FA-55EDC3D5F703}" presName="connTx" presStyleLbl="sibTrans2D1" presStyleIdx="0" presStyleCnt="2"/>
      <dgm:spPr/>
    </dgm:pt>
    <dgm:pt modelId="{5FCE1CD7-79B1-B143-BAB7-018D520C5E43}" type="pres">
      <dgm:prSet presAssocID="{016E273E-567B-7D48-9287-F2AD53931EFF}" presName="composite" presStyleCnt="0"/>
      <dgm:spPr/>
    </dgm:pt>
    <dgm:pt modelId="{8C424EA1-5C8B-8742-A21C-757D26178290}" type="pres">
      <dgm:prSet presAssocID="{016E273E-567B-7D48-9287-F2AD53931EFF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E001AAE2-2F6F-E941-9448-9281FF4D5158}" type="pres">
      <dgm:prSet presAssocID="{016E273E-567B-7D48-9287-F2AD53931EFF}" presName="parSh" presStyleLbl="node1" presStyleIdx="1" presStyleCnt="3"/>
      <dgm:spPr/>
    </dgm:pt>
    <dgm:pt modelId="{492B1704-3054-1340-B8F1-AC29D1106B72}" type="pres">
      <dgm:prSet presAssocID="{016E273E-567B-7D48-9287-F2AD53931EFF}" presName="desTx" presStyleLbl="fgAcc1" presStyleIdx="1" presStyleCnt="3">
        <dgm:presLayoutVars>
          <dgm:bulletEnabled val="1"/>
        </dgm:presLayoutVars>
      </dgm:prSet>
      <dgm:spPr/>
    </dgm:pt>
    <dgm:pt modelId="{C20A7731-0B40-AB48-8A4D-1301AD3C2796}" type="pres">
      <dgm:prSet presAssocID="{C3B879CB-1DDD-874C-988C-76A7AED5A946}" presName="sibTrans" presStyleLbl="sibTrans2D1" presStyleIdx="1" presStyleCnt="2"/>
      <dgm:spPr/>
    </dgm:pt>
    <dgm:pt modelId="{9652737A-9D88-414F-B6F6-B2935583BD50}" type="pres">
      <dgm:prSet presAssocID="{C3B879CB-1DDD-874C-988C-76A7AED5A946}" presName="connTx" presStyleLbl="sibTrans2D1" presStyleIdx="1" presStyleCnt="2"/>
      <dgm:spPr/>
    </dgm:pt>
    <dgm:pt modelId="{13DED5BC-63B9-2843-89E8-465E8894EE51}" type="pres">
      <dgm:prSet presAssocID="{8BE37492-5279-1C4F-87DC-B50AAAEFF2A8}" presName="composite" presStyleCnt="0"/>
      <dgm:spPr/>
    </dgm:pt>
    <dgm:pt modelId="{C8DE3C12-F9D8-8B4B-8DC3-ADB866024E2A}" type="pres">
      <dgm:prSet presAssocID="{8BE37492-5279-1C4F-87DC-B50AAAEFF2A8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D19BA441-39B0-B343-B752-120EFF3B3112}" type="pres">
      <dgm:prSet presAssocID="{8BE37492-5279-1C4F-87DC-B50AAAEFF2A8}" presName="parSh" presStyleLbl="node1" presStyleIdx="2" presStyleCnt="3"/>
      <dgm:spPr/>
    </dgm:pt>
    <dgm:pt modelId="{B034060D-911A-6C4A-B882-60AC7B34A118}" type="pres">
      <dgm:prSet presAssocID="{8BE37492-5279-1C4F-87DC-B50AAAEFF2A8}" presName="desTx" presStyleLbl="fgAcc1" presStyleIdx="2" presStyleCnt="3">
        <dgm:presLayoutVars>
          <dgm:bulletEnabled val="1"/>
        </dgm:presLayoutVars>
      </dgm:prSet>
      <dgm:spPr/>
    </dgm:pt>
  </dgm:ptLst>
  <dgm:cxnLst>
    <dgm:cxn modelId="{7CF7C000-885B-3740-991B-DAF1A261135F}" type="presOf" srcId="{FB685E45-516E-1040-97FA-55EDC3D5F703}" destId="{03966749-BEAA-5D4A-88A6-2E48A86BB54A}" srcOrd="1" destOrd="0" presId="urn:microsoft.com/office/officeart/2005/8/layout/process3"/>
    <dgm:cxn modelId="{40CA8E10-EBF6-B14C-8014-5DD36E72319A}" srcId="{F2A0E9C5-A31C-564F-9028-1A142C326F37}" destId="{FEFEE24A-537A-8F4F-9313-E70D684F3920}" srcOrd="0" destOrd="0" parTransId="{5BD7279D-9BB5-384A-A720-08426DDAEE5B}" sibTransId="{EB7A11DF-B3B3-B748-9B0F-A2C58699F958}"/>
    <dgm:cxn modelId="{A659DD1E-EB43-8648-BA2A-BF051FDEAB3E}" srcId="{8BE37492-5279-1C4F-87DC-B50AAAEFF2A8}" destId="{12B024F7-CFF4-4249-93B7-724988FB9532}" srcOrd="0" destOrd="0" parTransId="{69C9E067-B60C-E247-826D-E11ED482D62B}" sibTransId="{796A3AF7-2837-A54C-BE99-1A79CF46F0DC}"/>
    <dgm:cxn modelId="{A24E1321-28B7-B040-B8FC-A89B7F0186A2}" type="presOf" srcId="{8BE37492-5279-1C4F-87DC-B50AAAEFF2A8}" destId="{C8DE3C12-F9D8-8B4B-8DC3-ADB866024E2A}" srcOrd="0" destOrd="0" presId="urn:microsoft.com/office/officeart/2005/8/layout/process3"/>
    <dgm:cxn modelId="{67024924-2604-9647-9E5A-BCDA0C9BB8CB}" type="presOf" srcId="{C3B879CB-1DDD-874C-988C-76A7AED5A946}" destId="{C20A7731-0B40-AB48-8A4D-1301AD3C2796}" srcOrd="0" destOrd="0" presId="urn:microsoft.com/office/officeart/2005/8/layout/process3"/>
    <dgm:cxn modelId="{935AB52B-EE9D-354F-BEFD-F9EC742EBAF7}" srcId="{C17E52CC-23AA-314B-AB47-46EF7B04ECB2}" destId="{F2A0E9C5-A31C-564F-9028-1A142C326F37}" srcOrd="0" destOrd="0" parTransId="{F2BCF5FC-5E44-3441-AD5F-4FFCF81DDC5F}" sibTransId="{FB685E45-516E-1040-97FA-55EDC3D5F703}"/>
    <dgm:cxn modelId="{B8AADE34-9A8F-AF4E-9266-386497F6F6B4}" type="presOf" srcId="{E022F21C-42FB-9D40-8D10-89ED6BBF6292}" destId="{492B1704-3054-1340-B8F1-AC29D1106B72}" srcOrd="0" destOrd="0" presId="urn:microsoft.com/office/officeart/2005/8/layout/process3"/>
    <dgm:cxn modelId="{086DD636-CAD8-FA47-A3F2-53C70103F2E2}" srcId="{C17E52CC-23AA-314B-AB47-46EF7B04ECB2}" destId="{016E273E-567B-7D48-9287-F2AD53931EFF}" srcOrd="1" destOrd="0" parTransId="{32F97E9B-9EF2-F043-991D-68CC30384452}" sibTransId="{C3B879CB-1DDD-874C-988C-76A7AED5A946}"/>
    <dgm:cxn modelId="{21C4516C-55D2-5344-9957-52855338343E}" type="presOf" srcId="{016E273E-567B-7D48-9287-F2AD53931EFF}" destId="{E001AAE2-2F6F-E941-9448-9281FF4D5158}" srcOrd="1" destOrd="0" presId="urn:microsoft.com/office/officeart/2005/8/layout/process3"/>
    <dgm:cxn modelId="{94CAA94E-3F4D-F943-BD84-7E11DEBC8E01}" type="presOf" srcId="{FB685E45-516E-1040-97FA-55EDC3D5F703}" destId="{01336F47-7A01-854B-B682-4DF1D2D387D7}" srcOrd="0" destOrd="0" presId="urn:microsoft.com/office/officeart/2005/8/layout/process3"/>
    <dgm:cxn modelId="{5BF7A380-DD73-544B-AF09-17C03C18C7E1}" type="presOf" srcId="{F2A0E9C5-A31C-564F-9028-1A142C326F37}" destId="{D676BFB2-30AE-814D-94CB-A878072F21A1}" srcOrd="1" destOrd="0" presId="urn:microsoft.com/office/officeart/2005/8/layout/process3"/>
    <dgm:cxn modelId="{EA51F683-FDC8-0D40-A6C7-A09D4DEA3BEF}" srcId="{C17E52CC-23AA-314B-AB47-46EF7B04ECB2}" destId="{8BE37492-5279-1C4F-87DC-B50AAAEFF2A8}" srcOrd="2" destOrd="0" parTransId="{EA9B6A13-C372-AC44-BF86-CA4989AFCB4A}" sibTransId="{FDA2CB9F-599D-214B-9973-BC729D721740}"/>
    <dgm:cxn modelId="{C6842D84-4765-3D45-9DA7-3A4A7E096BC1}" type="presOf" srcId="{FEFEE24A-537A-8F4F-9313-E70D684F3920}" destId="{9BD2978A-4856-D348-8705-94E548350B43}" srcOrd="0" destOrd="0" presId="urn:microsoft.com/office/officeart/2005/8/layout/process3"/>
    <dgm:cxn modelId="{CC806E84-2CC5-BF4C-BF48-0A1B848F8D91}" srcId="{016E273E-567B-7D48-9287-F2AD53931EFF}" destId="{E022F21C-42FB-9D40-8D10-89ED6BBF6292}" srcOrd="0" destOrd="0" parTransId="{27FC4302-641A-C348-84BC-F1C2D660C0C7}" sibTransId="{17E4CFAC-2137-8245-80D7-ECC2439288F7}"/>
    <dgm:cxn modelId="{66E8CA97-020F-D647-B6DC-9BF440536281}" type="presOf" srcId="{016E273E-567B-7D48-9287-F2AD53931EFF}" destId="{8C424EA1-5C8B-8742-A21C-757D26178290}" srcOrd="0" destOrd="0" presId="urn:microsoft.com/office/officeart/2005/8/layout/process3"/>
    <dgm:cxn modelId="{2D2A799D-A498-5744-8046-4C9EE7CB44D3}" type="presOf" srcId="{8BE37492-5279-1C4F-87DC-B50AAAEFF2A8}" destId="{D19BA441-39B0-B343-B752-120EFF3B3112}" srcOrd="1" destOrd="0" presId="urn:microsoft.com/office/officeart/2005/8/layout/process3"/>
    <dgm:cxn modelId="{FC5DDCAA-BB84-0D45-AEE7-2EDAD286ADD8}" type="presOf" srcId="{12B024F7-CFF4-4249-93B7-724988FB9532}" destId="{B034060D-911A-6C4A-B882-60AC7B34A118}" srcOrd="0" destOrd="0" presId="urn:microsoft.com/office/officeart/2005/8/layout/process3"/>
    <dgm:cxn modelId="{448BE7B9-6A9A-7540-99E0-F6704DF8CEEC}" type="presOf" srcId="{C17E52CC-23AA-314B-AB47-46EF7B04ECB2}" destId="{AFE53CE9-417E-F64C-9192-B24EC2CA8477}" srcOrd="0" destOrd="0" presId="urn:microsoft.com/office/officeart/2005/8/layout/process3"/>
    <dgm:cxn modelId="{2E2FE9CA-7F34-AD4C-8949-75495A61ED10}" type="presOf" srcId="{F2A0E9C5-A31C-564F-9028-1A142C326F37}" destId="{00677015-1651-8642-9B6C-53AF6A159217}" srcOrd="0" destOrd="0" presId="urn:microsoft.com/office/officeart/2005/8/layout/process3"/>
    <dgm:cxn modelId="{7F3547EF-94F6-F642-89F4-63F16120D786}" type="presOf" srcId="{C3B879CB-1DDD-874C-988C-76A7AED5A946}" destId="{9652737A-9D88-414F-B6F6-B2935583BD50}" srcOrd="1" destOrd="0" presId="urn:microsoft.com/office/officeart/2005/8/layout/process3"/>
    <dgm:cxn modelId="{BB18E8E0-F035-B14B-831A-93D5953901D7}" type="presParOf" srcId="{AFE53CE9-417E-F64C-9192-B24EC2CA8477}" destId="{822E66F2-DE54-F74A-8AFD-8FC50B0F483B}" srcOrd="0" destOrd="0" presId="urn:microsoft.com/office/officeart/2005/8/layout/process3"/>
    <dgm:cxn modelId="{8D3C0D67-1457-D244-951B-5B816ABDF2DE}" type="presParOf" srcId="{822E66F2-DE54-F74A-8AFD-8FC50B0F483B}" destId="{00677015-1651-8642-9B6C-53AF6A159217}" srcOrd="0" destOrd="0" presId="urn:microsoft.com/office/officeart/2005/8/layout/process3"/>
    <dgm:cxn modelId="{807768D1-551A-6648-896A-580A76C64F6A}" type="presParOf" srcId="{822E66F2-DE54-F74A-8AFD-8FC50B0F483B}" destId="{D676BFB2-30AE-814D-94CB-A878072F21A1}" srcOrd="1" destOrd="0" presId="urn:microsoft.com/office/officeart/2005/8/layout/process3"/>
    <dgm:cxn modelId="{2B2E8949-76BF-F942-AE8C-561A0D41F459}" type="presParOf" srcId="{822E66F2-DE54-F74A-8AFD-8FC50B0F483B}" destId="{9BD2978A-4856-D348-8705-94E548350B43}" srcOrd="2" destOrd="0" presId="urn:microsoft.com/office/officeart/2005/8/layout/process3"/>
    <dgm:cxn modelId="{07C616C2-A7B6-964A-866C-040B8D0022EA}" type="presParOf" srcId="{AFE53CE9-417E-F64C-9192-B24EC2CA8477}" destId="{01336F47-7A01-854B-B682-4DF1D2D387D7}" srcOrd="1" destOrd="0" presId="urn:microsoft.com/office/officeart/2005/8/layout/process3"/>
    <dgm:cxn modelId="{935156F4-E737-AF40-9833-8545351C0A55}" type="presParOf" srcId="{01336F47-7A01-854B-B682-4DF1D2D387D7}" destId="{03966749-BEAA-5D4A-88A6-2E48A86BB54A}" srcOrd="0" destOrd="0" presId="urn:microsoft.com/office/officeart/2005/8/layout/process3"/>
    <dgm:cxn modelId="{37D8B439-AAED-2844-99A7-67BD0C0637A2}" type="presParOf" srcId="{AFE53CE9-417E-F64C-9192-B24EC2CA8477}" destId="{5FCE1CD7-79B1-B143-BAB7-018D520C5E43}" srcOrd="2" destOrd="0" presId="urn:microsoft.com/office/officeart/2005/8/layout/process3"/>
    <dgm:cxn modelId="{20C68F5F-E3F3-634E-9E8C-4286D9F2C84F}" type="presParOf" srcId="{5FCE1CD7-79B1-B143-BAB7-018D520C5E43}" destId="{8C424EA1-5C8B-8742-A21C-757D26178290}" srcOrd="0" destOrd="0" presId="urn:microsoft.com/office/officeart/2005/8/layout/process3"/>
    <dgm:cxn modelId="{9869AC8E-C451-0043-A965-EFC937673EF5}" type="presParOf" srcId="{5FCE1CD7-79B1-B143-BAB7-018D520C5E43}" destId="{E001AAE2-2F6F-E941-9448-9281FF4D5158}" srcOrd="1" destOrd="0" presId="urn:microsoft.com/office/officeart/2005/8/layout/process3"/>
    <dgm:cxn modelId="{4475442B-42CA-EC4F-8BE2-48C61F6F0C4A}" type="presParOf" srcId="{5FCE1CD7-79B1-B143-BAB7-018D520C5E43}" destId="{492B1704-3054-1340-B8F1-AC29D1106B72}" srcOrd="2" destOrd="0" presId="urn:microsoft.com/office/officeart/2005/8/layout/process3"/>
    <dgm:cxn modelId="{B1890022-6444-6942-B85F-9EF1074D9E14}" type="presParOf" srcId="{AFE53CE9-417E-F64C-9192-B24EC2CA8477}" destId="{C20A7731-0B40-AB48-8A4D-1301AD3C2796}" srcOrd="3" destOrd="0" presId="urn:microsoft.com/office/officeart/2005/8/layout/process3"/>
    <dgm:cxn modelId="{77519406-C585-ED46-8A84-5BDCFF47B343}" type="presParOf" srcId="{C20A7731-0B40-AB48-8A4D-1301AD3C2796}" destId="{9652737A-9D88-414F-B6F6-B2935583BD50}" srcOrd="0" destOrd="0" presId="urn:microsoft.com/office/officeart/2005/8/layout/process3"/>
    <dgm:cxn modelId="{8AF3B7CA-24F7-B34D-A964-F8FEAD92ABFF}" type="presParOf" srcId="{AFE53CE9-417E-F64C-9192-B24EC2CA8477}" destId="{13DED5BC-63B9-2843-89E8-465E8894EE51}" srcOrd="4" destOrd="0" presId="urn:microsoft.com/office/officeart/2005/8/layout/process3"/>
    <dgm:cxn modelId="{553A36CE-B4E5-6549-8B9B-1FD25D09192E}" type="presParOf" srcId="{13DED5BC-63B9-2843-89E8-465E8894EE51}" destId="{C8DE3C12-F9D8-8B4B-8DC3-ADB866024E2A}" srcOrd="0" destOrd="0" presId="urn:microsoft.com/office/officeart/2005/8/layout/process3"/>
    <dgm:cxn modelId="{622B7313-DFE6-BB4E-B4FF-0654D98CEBA0}" type="presParOf" srcId="{13DED5BC-63B9-2843-89E8-465E8894EE51}" destId="{D19BA441-39B0-B343-B752-120EFF3B3112}" srcOrd="1" destOrd="0" presId="urn:microsoft.com/office/officeart/2005/8/layout/process3"/>
    <dgm:cxn modelId="{A9D6AB97-6F62-324C-BDC0-CD2F10454157}" type="presParOf" srcId="{13DED5BC-63B9-2843-89E8-465E8894EE51}" destId="{B034060D-911A-6C4A-B882-60AC7B34A118}" srcOrd="2" destOrd="0" presId="urn:microsoft.com/office/officeart/2005/8/layout/process3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76BFB2-30AE-814D-94CB-A878072F21A1}">
      <dsp:nvSpPr>
        <dsp:cNvPr id="0" name=""/>
        <dsp:cNvSpPr/>
      </dsp:nvSpPr>
      <dsp:spPr>
        <a:xfrm>
          <a:off x="4042" y="1564116"/>
          <a:ext cx="1838086" cy="11664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4042" y="1564116"/>
        <a:ext cx="1838086" cy="735234"/>
      </dsp:txXfrm>
    </dsp:sp>
    <dsp:sp modelId="{9BD2978A-4856-D348-8705-94E548350B43}">
      <dsp:nvSpPr>
        <dsp:cNvPr id="0" name=""/>
        <dsp:cNvSpPr/>
      </dsp:nvSpPr>
      <dsp:spPr>
        <a:xfrm>
          <a:off x="380518" y="2299350"/>
          <a:ext cx="1838086" cy="1555200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92024" rIns="192024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426068" y="2344900"/>
        <a:ext cx="1746986" cy="1464100"/>
      </dsp:txXfrm>
    </dsp:sp>
    <dsp:sp modelId="{01336F47-7A01-854B-B682-4DF1D2D387D7}">
      <dsp:nvSpPr>
        <dsp:cNvPr id="0" name=""/>
        <dsp:cNvSpPr/>
      </dsp:nvSpPr>
      <dsp:spPr>
        <a:xfrm>
          <a:off x="2120776" y="1702918"/>
          <a:ext cx="590732" cy="4576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2120776" y="1794444"/>
        <a:ext cx="453443" cy="274578"/>
      </dsp:txXfrm>
    </dsp:sp>
    <dsp:sp modelId="{E001AAE2-2F6F-E941-9448-9281FF4D5158}">
      <dsp:nvSpPr>
        <dsp:cNvPr id="0" name=""/>
        <dsp:cNvSpPr/>
      </dsp:nvSpPr>
      <dsp:spPr>
        <a:xfrm>
          <a:off x="2956718" y="1564116"/>
          <a:ext cx="1838086" cy="11664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2956718" y="1564116"/>
        <a:ext cx="1838086" cy="735234"/>
      </dsp:txXfrm>
    </dsp:sp>
    <dsp:sp modelId="{492B1704-3054-1340-B8F1-AC29D1106B72}">
      <dsp:nvSpPr>
        <dsp:cNvPr id="0" name=""/>
        <dsp:cNvSpPr/>
      </dsp:nvSpPr>
      <dsp:spPr>
        <a:xfrm>
          <a:off x="3333194" y="2299350"/>
          <a:ext cx="1838086" cy="1555200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92024" rIns="192024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3378744" y="2344900"/>
        <a:ext cx="1746986" cy="1464100"/>
      </dsp:txXfrm>
    </dsp:sp>
    <dsp:sp modelId="{C20A7731-0B40-AB48-8A4D-1301AD3C2796}">
      <dsp:nvSpPr>
        <dsp:cNvPr id="0" name=""/>
        <dsp:cNvSpPr/>
      </dsp:nvSpPr>
      <dsp:spPr>
        <a:xfrm>
          <a:off x="5073452" y="1702918"/>
          <a:ext cx="590732" cy="4576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5073452" y="1794444"/>
        <a:ext cx="453443" cy="274578"/>
      </dsp:txXfrm>
    </dsp:sp>
    <dsp:sp modelId="{D19BA441-39B0-B343-B752-120EFF3B3112}">
      <dsp:nvSpPr>
        <dsp:cNvPr id="0" name=""/>
        <dsp:cNvSpPr/>
      </dsp:nvSpPr>
      <dsp:spPr>
        <a:xfrm>
          <a:off x="5909394" y="1564116"/>
          <a:ext cx="1838086" cy="11664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5909394" y="1564116"/>
        <a:ext cx="1838086" cy="735234"/>
      </dsp:txXfrm>
    </dsp:sp>
    <dsp:sp modelId="{B034060D-911A-6C4A-B882-60AC7B34A118}">
      <dsp:nvSpPr>
        <dsp:cNvPr id="0" name=""/>
        <dsp:cNvSpPr/>
      </dsp:nvSpPr>
      <dsp:spPr>
        <a:xfrm>
          <a:off x="6285870" y="2299350"/>
          <a:ext cx="1838086" cy="1555200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92024" rIns="192024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6331420" y="2344900"/>
        <a:ext cx="1746986" cy="14641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76BFB2-30AE-814D-94CB-A878072F21A1}">
      <dsp:nvSpPr>
        <dsp:cNvPr id="0" name=""/>
        <dsp:cNvSpPr/>
      </dsp:nvSpPr>
      <dsp:spPr>
        <a:xfrm>
          <a:off x="4042" y="1477716"/>
          <a:ext cx="1838086" cy="12960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4042" y="1477716"/>
        <a:ext cx="1838086" cy="735234"/>
      </dsp:txXfrm>
    </dsp:sp>
    <dsp:sp modelId="{9BD2978A-4856-D348-8705-94E548350B43}">
      <dsp:nvSpPr>
        <dsp:cNvPr id="0" name=""/>
        <dsp:cNvSpPr/>
      </dsp:nvSpPr>
      <dsp:spPr>
        <a:xfrm>
          <a:off x="380518" y="2212950"/>
          <a:ext cx="1838086" cy="1728000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13360" bIns="21336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30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431129" y="2263561"/>
        <a:ext cx="1736864" cy="1626778"/>
      </dsp:txXfrm>
    </dsp:sp>
    <dsp:sp modelId="{01336F47-7A01-854B-B682-4DF1D2D387D7}">
      <dsp:nvSpPr>
        <dsp:cNvPr id="0" name=""/>
        <dsp:cNvSpPr/>
      </dsp:nvSpPr>
      <dsp:spPr>
        <a:xfrm>
          <a:off x="2120776" y="1616518"/>
          <a:ext cx="590732" cy="4576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2120776" y="1708044"/>
        <a:ext cx="453443" cy="274578"/>
      </dsp:txXfrm>
    </dsp:sp>
    <dsp:sp modelId="{E001AAE2-2F6F-E941-9448-9281FF4D5158}">
      <dsp:nvSpPr>
        <dsp:cNvPr id="0" name=""/>
        <dsp:cNvSpPr/>
      </dsp:nvSpPr>
      <dsp:spPr>
        <a:xfrm>
          <a:off x="2956718" y="1477716"/>
          <a:ext cx="1838086" cy="12960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2956718" y="1477716"/>
        <a:ext cx="1838086" cy="735234"/>
      </dsp:txXfrm>
    </dsp:sp>
    <dsp:sp modelId="{492B1704-3054-1340-B8F1-AC29D1106B72}">
      <dsp:nvSpPr>
        <dsp:cNvPr id="0" name=""/>
        <dsp:cNvSpPr/>
      </dsp:nvSpPr>
      <dsp:spPr>
        <a:xfrm>
          <a:off x="3333194" y="2212950"/>
          <a:ext cx="1838086" cy="1728000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13360" bIns="21336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30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3383805" y="2263561"/>
        <a:ext cx="1736864" cy="1626778"/>
      </dsp:txXfrm>
    </dsp:sp>
    <dsp:sp modelId="{C20A7731-0B40-AB48-8A4D-1301AD3C2796}">
      <dsp:nvSpPr>
        <dsp:cNvPr id="0" name=""/>
        <dsp:cNvSpPr/>
      </dsp:nvSpPr>
      <dsp:spPr>
        <a:xfrm>
          <a:off x="5073452" y="1616518"/>
          <a:ext cx="590732" cy="4576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5073452" y="1708044"/>
        <a:ext cx="453443" cy="274578"/>
      </dsp:txXfrm>
    </dsp:sp>
    <dsp:sp modelId="{D19BA441-39B0-B343-B752-120EFF3B3112}">
      <dsp:nvSpPr>
        <dsp:cNvPr id="0" name=""/>
        <dsp:cNvSpPr/>
      </dsp:nvSpPr>
      <dsp:spPr>
        <a:xfrm>
          <a:off x="5909394" y="1477716"/>
          <a:ext cx="1838086" cy="12960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5909394" y="1477716"/>
        <a:ext cx="1838086" cy="735234"/>
      </dsp:txXfrm>
    </dsp:sp>
    <dsp:sp modelId="{B034060D-911A-6C4A-B882-60AC7B34A118}">
      <dsp:nvSpPr>
        <dsp:cNvPr id="0" name=""/>
        <dsp:cNvSpPr/>
      </dsp:nvSpPr>
      <dsp:spPr>
        <a:xfrm>
          <a:off x="6285870" y="2212950"/>
          <a:ext cx="1838086" cy="1728000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13360" bIns="21336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30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6336481" y="2263561"/>
        <a:ext cx="1736864" cy="162677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76BFB2-30AE-814D-94CB-A878072F21A1}">
      <dsp:nvSpPr>
        <dsp:cNvPr id="0" name=""/>
        <dsp:cNvSpPr/>
      </dsp:nvSpPr>
      <dsp:spPr>
        <a:xfrm>
          <a:off x="4042" y="1564116"/>
          <a:ext cx="1838086" cy="11664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4042" y="1564116"/>
        <a:ext cx="1838086" cy="735234"/>
      </dsp:txXfrm>
    </dsp:sp>
    <dsp:sp modelId="{9BD2978A-4856-D348-8705-94E548350B43}">
      <dsp:nvSpPr>
        <dsp:cNvPr id="0" name=""/>
        <dsp:cNvSpPr/>
      </dsp:nvSpPr>
      <dsp:spPr>
        <a:xfrm>
          <a:off x="380518" y="2299350"/>
          <a:ext cx="1838086" cy="1555200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92024" rIns="192024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426068" y="2344900"/>
        <a:ext cx="1746986" cy="1464100"/>
      </dsp:txXfrm>
    </dsp:sp>
    <dsp:sp modelId="{01336F47-7A01-854B-B682-4DF1D2D387D7}">
      <dsp:nvSpPr>
        <dsp:cNvPr id="0" name=""/>
        <dsp:cNvSpPr/>
      </dsp:nvSpPr>
      <dsp:spPr>
        <a:xfrm>
          <a:off x="2120776" y="1702918"/>
          <a:ext cx="590732" cy="4576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2120776" y="1794444"/>
        <a:ext cx="453443" cy="274578"/>
      </dsp:txXfrm>
    </dsp:sp>
    <dsp:sp modelId="{E001AAE2-2F6F-E941-9448-9281FF4D5158}">
      <dsp:nvSpPr>
        <dsp:cNvPr id="0" name=""/>
        <dsp:cNvSpPr/>
      </dsp:nvSpPr>
      <dsp:spPr>
        <a:xfrm>
          <a:off x="2956718" y="1564116"/>
          <a:ext cx="1838086" cy="11664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2956718" y="1564116"/>
        <a:ext cx="1838086" cy="735234"/>
      </dsp:txXfrm>
    </dsp:sp>
    <dsp:sp modelId="{492B1704-3054-1340-B8F1-AC29D1106B72}">
      <dsp:nvSpPr>
        <dsp:cNvPr id="0" name=""/>
        <dsp:cNvSpPr/>
      </dsp:nvSpPr>
      <dsp:spPr>
        <a:xfrm>
          <a:off x="3333194" y="2299350"/>
          <a:ext cx="1838086" cy="1555200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92024" rIns="192024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3378744" y="2344900"/>
        <a:ext cx="1746986" cy="1464100"/>
      </dsp:txXfrm>
    </dsp:sp>
    <dsp:sp modelId="{C20A7731-0B40-AB48-8A4D-1301AD3C2796}">
      <dsp:nvSpPr>
        <dsp:cNvPr id="0" name=""/>
        <dsp:cNvSpPr/>
      </dsp:nvSpPr>
      <dsp:spPr>
        <a:xfrm>
          <a:off x="5073452" y="1702918"/>
          <a:ext cx="590732" cy="4576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5073452" y="1794444"/>
        <a:ext cx="453443" cy="274578"/>
      </dsp:txXfrm>
    </dsp:sp>
    <dsp:sp modelId="{D19BA441-39B0-B343-B752-120EFF3B3112}">
      <dsp:nvSpPr>
        <dsp:cNvPr id="0" name=""/>
        <dsp:cNvSpPr/>
      </dsp:nvSpPr>
      <dsp:spPr>
        <a:xfrm>
          <a:off x="5909394" y="1564116"/>
          <a:ext cx="1838086" cy="11664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5909394" y="1564116"/>
        <a:ext cx="1838086" cy="735234"/>
      </dsp:txXfrm>
    </dsp:sp>
    <dsp:sp modelId="{B034060D-911A-6C4A-B882-60AC7B34A118}">
      <dsp:nvSpPr>
        <dsp:cNvPr id="0" name=""/>
        <dsp:cNvSpPr/>
      </dsp:nvSpPr>
      <dsp:spPr>
        <a:xfrm>
          <a:off x="6285870" y="2299350"/>
          <a:ext cx="1838086" cy="1555200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92024" rIns="192024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6331420" y="2344900"/>
        <a:ext cx="1746986" cy="14641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11AC33-1ADE-3542-A5FF-45D908F98F9D}" type="datetimeFigureOut">
              <a:rPr lang="en-US" smtClean="0"/>
              <a:t>12/01/20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5E74FF-B95A-3049-B6BA-741949CDE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6313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appmigration.microsoft.com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E74FF-B95A-3049-B6BA-741949CDE00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2346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E74FF-B95A-3049-B6BA-741949CDE00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1437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Cloud is the destination, but each application can take a radically different path to get to the cloud.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At a very high level, applications consist of three layers.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The first layer is the application code – functionality and business logic.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Then, there’s the data that the application consumes and generates – every application works with data, and that data can come from many different sources.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Finally, there’s the physical or virtualized infrastructure the application runs on – servers or virtual machines, networking and so 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When you are looking to build or modernize an application, you will need to look at all these layers individually.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However, not all layers need to be treated the same way.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You might, for example, decide to keep your data on-premises for security and governance reasons and move application code and infrastructure to the cloud – a common hybrid scenario that addresses specific requirements in regulated industries.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What makes Azure special is that we meet customers where they are on their cloud journey.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Whichever path and cloud technology they choose, we will be there for them to ensure they get the best outcome – across IaaS, PaaS, SaaS and any combination thereof.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26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493308-1CCD-4083-9427-1DD59259FBE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44046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26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493308-1CCD-4083-9427-1DD59259FBE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830163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Early Access is a new infrastructure that allow Microsoft to very rapidly provide these updates without having to wait for a scheduled platform update.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26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493308-1CCD-4083-9427-1DD59259FBE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803158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5 Ways to </a:t>
            </a:r>
            <a:r>
              <a:rPr lang="it-IT" dirty="0" err="1"/>
              <a:t>get</a:t>
            </a:r>
            <a:r>
              <a:rPr lang="it-IT" dirty="0"/>
              <a:t> </a:t>
            </a:r>
            <a:r>
              <a:rPr lang="it-IT" dirty="0" err="1"/>
              <a:t>started</a:t>
            </a:r>
            <a:r>
              <a:rPr lang="it-IT" dirty="0"/>
              <a:t> with Azure and .NET 5</a:t>
            </a:r>
          </a:p>
          <a:p>
            <a:endParaRPr lang="it-IT" dirty="0"/>
          </a:p>
          <a:p>
            <a:pPr marL="171450" indent="-171450">
              <a:buFontTx/>
              <a:buChar char="-"/>
            </a:pPr>
            <a:r>
              <a:rPr lang="it-IT" dirty="0"/>
              <a:t>Demo-01-Portal</a:t>
            </a:r>
          </a:p>
          <a:p>
            <a:pPr marL="171450" indent="-171450">
              <a:buFontTx/>
              <a:buChar char="-"/>
            </a:pPr>
            <a:r>
              <a:rPr lang="it-IT" dirty="0"/>
              <a:t>Demo-02-CLI</a:t>
            </a:r>
          </a:p>
          <a:p>
            <a:pPr marL="171450" indent="-171450">
              <a:buFontTx/>
              <a:buChar char="-"/>
            </a:pPr>
            <a:r>
              <a:rPr lang="it-IT" dirty="0"/>
              <a:t>Demo-03-VSCODE</a:t>
            </a:r>
          </a:p>
          <a:p>
            <a:pPr marL="171450" indent="-171450">
              <a:buFontTx/>
              <a:buChar char="-"/>
            </a:pPr>
            <a:r>
              <a:rPr lang="it-IT" dirty="0"/>
              <a:t>Demo-04-CHA</a:t>
            </a:r>
          </a:p>
          <a:p>
            <a:pPr marL="171450" indent="-171450">
              <a:buFontTx/>
              <a:buChar char="-"/>
            </a:pPr>
            <a:r>
              <a:rPr lang="it-IT" dirty="0"/>
              <a:t>Demo-05-Docker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E74FF-B95A-3049-B6BA-741949CDE00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6262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>
                <a:hlinkClick r:id="rId3"/>
              </a:rPr>
              <a:t>Migrate to Azure App Service (microsoft.com)</a:t>
            </a:r>
            <a:endParaRPr lang="it-IT" dirty="0"/>
          </a:p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E74FF-B95A-3049-B6BA-741949CDE00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3974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E74FF-B95A-3049-B6BA-741949CDE00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4562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Master" Target="../slideMasters/slideMaster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2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Master" Target="../slideMasters/slideMaster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0A11C-A8D4-6C4D-9BC8-64E48AD30D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331764-D0FD-C041-9C7E-0E4A43C884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DC7AB4-98BC-AF48-AFE6-8627194A5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12/01/20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0E2CE4-748E-A04B-BB23-47BF9CF92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414B8D-DB37-EC43-BCFA-555B02164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554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DD0FB5-8750-2E43-A44E-E58883020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12/01/20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DB610F-7B19-C746-9E0B-2E5B1ECA5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41F611-C530-CE49-B2FA-F7DB8E10B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279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3F4C8-ACE5-AA41-9EBC-6F219CCD0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6919D-151A-7C4C-8A71-C4ABA1A22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FBA6F2-5020-7242-9E57-E0675E0B2F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336613-A664-FA43-A06B-0B7D89B88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12/01/20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F30207-37C8-244F-BB68-9F8052354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4E8AD2-D0EA-8F4D-87DC-04542465F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350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3D9E6-2CA3-2544-A192-D985D823E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E2FEFA-8567-2C47-85B7-8DDFFB5845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16CA7B-86B2-1443-A763-E8CF8795D2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5604EC-890E-114F-B30A-63738A82E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12/01/20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1EA932-181E-D243-8AEB-86E683A0C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7439FE-C77A-E345-AB8F-0CF0003F5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3499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0A11C-A8D4-6C4D-9BC8-64E48AD30D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331764-D0FD-C041-9C7E-0E4A43C884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DC7AB4-98BC-AF48-AFE6-8627194A5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12/01/20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0E2CE4-748E-A04B-BB23-47BF9CF92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414B8D-DB37-EC43-BCFA-555B02164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0622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399F2-9FD3-8B4E-8048-995480BDB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54250-677E-6B4A-9CDF-D7632551A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FCBBF-D6D0-BC4D-AB0A-B11358ED6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12/01/20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FDE89-536E-3147-B351-C6AFED60E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5BF063-6C5B-EA48-8839-3A445E637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9727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CF716285-B5BC-47AC-9515-F92CDA2BF61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97757EB-4E89-E242-A168-D43300293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5685AA-91AE-C64E-93AC-A496F2A7B1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92AC60-9D74-8B41-930D-BB628CAAB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12/01/20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321E3F-34DB-7B4D-9244-CCADF2A14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.NET Conf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FB0466-2D9D-1140-B7F5-7E5C97FF6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B7941F3-ABA6-40F0-85CD-30940F3A219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" y="88413"/>
            <a:ext cx="1468581" cy="558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3917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60501-FEE8-4A43-A887-C778D57CC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E4D5F-58EF-5047-BAEF-694F619DB3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B60468-267F-1F45-AAA2-30AF13763E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138E6A-F55F-9B41-BB5F-C47771404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12/01/20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92FE18-73E8-D64A-AB50-97C717CC8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1D3D61-E3AB-0747-BB3D-CFD3451A5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494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00A6E-DE0E-2047-9B57-B6C416443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F9A373-AE7E-BE47-8F90-0C128D8C98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1BE476-02D3-DB4A-8088-2F39581474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882436-7D37-7042-86BD-45DF3540E4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9A76ED-D4BC-F841-81E1-15917572AD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B39283-87BD-9944-A83A-B75EA0420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12/01/20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D46DFF-F0FE-C544-BB34-8F3B5EFEA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2BAA5F-1E1E-0842-A6CF-0544FADA7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5449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399F2-9FD3-8B4E-8048-995480BDB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54250-677E-6B4A-9CDF-D7632551AA79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9144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3716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8288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Code sample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FCBBF-D6D0-BC4D-AB0A-B11358ED6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12/01/20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FDE89-536E-3147-B351-C6AFED60E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5BF063-6C5B-EA48-8839-3A445E637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74041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56624A-E4D8-624A-AF52-D5C15E20B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pPr/>
              <a:t>12/01/20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51B6B7-52EB-3046-BF6F-023178C75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CAA532-BC67-8A4F-B223-0004D108E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pPr/>
              <a:t>‹#›</a:t>
            </a:fld>
            <a:endParaRPr lang="en-US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BDCD4FA8-3C28-E842-9AA7-6143A425B8AB}"/>
              </a:ext>
            </a:extLst>
          </p:cNvPr>
          <p:cNvGraphicFramePr/>
          <p:nvPr userDrawn="1"/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33378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399F2-9FD3-8B4E-8048-995480BDB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54250-677E-6B4A-9CDF-D7632551A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FCBBF-D6D0-BC4D-AB0A-B11358ED6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12/01/20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FDE89-536E-3147-B351-C6AFED60E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5BF063-6C5B-EA48-8839-3A445E637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21398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gr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2AABD-0390-5149-AC89-BDB4D2619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7FEAFF-80BF-634D-9E1A-5557D42C4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pPr/>
              <a:t>12/01/20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4FEAE8-62E8-DF40-B793-395FF00D7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06F6DF-02D9-A943-950B-0BE4E7CCC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pPr/>
              <a:t>‹#›</a:t>
            </a:fld>
            <a:endParaRPr lang="en-US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11B645DB-1556-2F4A-B659-25BAB30ADD11}"/>
              </a:ext>
            </a:extLst>
          </p:cNvPr>
          <p:cNvGraphicFramePr/>
          <p:nvPr userDrawn="1"/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384978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810EC-A5E8-2E46-AB03-8D03FBCC2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B57726-BA5E-6945-BEE4-78CB60358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12/01/20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396361-B795-A142-932A-70BF9F3A5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C45BF7-0A08-3040-A6B3-9DE010871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71447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nounc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raphic 21">
            <a:extLst>
              <a:ext uri="{FF2B5EF4-FFF2-40B4-BE49-F238E27FC236}">
                <a16:creationId xmlns:a16="http://schemas.microsoft.com/office/drawing/2014/main" id="{358A6850-D9C4-3746-B59F-1EB779D13AF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7106479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B57726-BA5E-6945-BEE4-78CB60358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12/01/20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396361-B795-A142-932A-70BF9F3A5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C45BF7-0A08-3040-A6B3-9DE010871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: Rounded Corners 4">
            <a:extLst>
              <a:ext uri="{FF2B5EF4-FFF2-40B4-BE49-F238E27FC236}">
                <a16:creationId xmlns:a16="http://schemas.microsoft.com/office/drawing/2014/main" id="{E3D2D5C4-B844-114B-9697-42D21689D269}"/>
              </a:ext>
            </a:extLst>
          </p:cNvPr>
          <p:cNvSpPr/>
          <p:nvPr userDrawn="1"/>
        </p:nvSpPr>
        <p:spPr bwMode="auto">
          <a:xfrm>
            <a:off x="838200" y="1021680"/>
            <a:ext cx="1846092" cy="384048"/>
          </a:xfrm>
          <a:prstGeom prst="roundRect">
            <a:avLst>
              <a:gd name="adj" fmla="val 2632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200" normalizeH="0" baseline="0" noProof="0">
                <a:ln>
                  <a:noFill/>
                </a:ln>
                <a:gradFill>
                  <a:gsLst>
                    <a:gs pos="0">
                      <a:srgbClr val="002050"/>
                    </a:gs>
                    <a:gs pos="100000">
                      <a:srgbClr val="002050"/>
                    </a:gs>
                  </a:gsLst>
                  <a:lin ang="5400000" scaled="0"/>
                </a:gradFill>
                <a:effectLst/>
                <a:uLnTx/>
                <a:uFillTx/>
                <a:latin typeface="Open Sans" panose="020B0606030504020204" pitchFamily="34" charset="0"/>
                <a:ea typeface="+mn-ea"/>
                <a:cs typeface="Open Sans" panose="020B0606030504020204" pitchFamily="34" charset="0"/>
              </a:rPr>
              <a:t>RELEASED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89CF02AA-2166-2947-AE4F-C1E42119F0B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34126" y="3328313"/>
            <a:ext cx="3291797" cy="3012831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BA29FA64-87F9-C143-8ECF-2FD642B19C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575065"/>
            <a:ext cx="10515600" cy="669008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Announcement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1EA77C7-A181-484D-8707-4D5A9B4D5A9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2476901"/>
            <a:ext cx="10515600" cy="2636966"/>
          </a:xfrm>
        </p:spPr>
        <p:txBody>
          <a:bodyPr/>
          <a:lstStyle/>
          <a:p>
            <a:pPr lvl="0"/>
            <a:r>
              <a:rPr lang="en-US"/>
              <a:t>Value prop 1</a:t>
            </a:r>
          </a:p>
          <a:p>
            <a:pPr lvl="0"/>
            <a:r>
              <a:rPr lang="en-US"/>
              <a:t>Value prop 2</a:t>
            </a:r>
          </a:p>
          <a:p>
            <a:pPr lvl="0"/>
            <a:r>
              <a:rPr lang="en-US"/>
              <a:t>Value prop 3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0ABA7B6-E505-4F46-AC54-EB852D64446C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38200" y="5257171"/>
            <a:ext cx="10515600" cy="579149"/>
          </a:xfrm>
        </p:spPr>
        <p:txBody>
          <a:bodyPr/>
          <a:lstStyle>
            <a:lvl1pPr>
              <a:buNone/>
              <a:defRPr>
                <a:solidFill>
                  <a:schemeClr val="accent4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Link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B8EBD2E1-34BE-4F6C-BE63-456B6ADAC5CD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0" y="88412"/>
            <a:ext cx="2254257" cy="759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961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2.96296E-6 L 2.08333E-6 0.03842 " pathEditMode="relative" rAng="0" ptsTypes="AA">
                                      <p:cBhvr>
                                        <p:cTn id="9" dur="500" spd="-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DD0FB5-8750-2E43-A44E-E58883020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12/01/20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DB610F-7B19-C746-9E0B-2E5B1ECA5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41F611-C530-CE49-B2FA-F7DB8E10B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09267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3F4C8-ACE5-AA41-9EBC-6F219CCD0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6919D-151A-7C4C-8A71-C4ABA1A22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FBA6F2-5020-7242-9E57-E0675E0B2F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336613-A664-FA43-A06B-0B7D89B88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12/01/20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F30207-37C8-244F-BB68-9F8052354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4E8AD2-D0EA-8F4D-87DC-04542465F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64769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3D9E6-2CA3-2544-A192-D985D823E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E2FEFA-8567-2C47-85B7-8DDFFB5845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16CA7B-86B2-1443-A763-E8CF8795D2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5604EC-890E-114F-B30A-63738A82E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12/01/20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1EA932-181E-D243-8AEB-86E683A0C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7439FE-C77A-E345-AB8F-0CF0003F5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43693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&amp; bod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AE6F3ED0-7F59-40C0-BDE3-5E04439997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6424" y="369484"/>
            <a:ext cx="11336039" cy="739343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/>
              <a:t>Heading Segoe UI </a:t>
            </a:r>
            <a:r>
              <a:rPr lang="en-US" err="1"/>
              <a:t>Semibold</a:t>
            </a:r>
            <a:r>
              <a:rPr lang="en-US"/>
              <a:t> 32pt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6B778ED9-F417-4B4C-B34B-95095ADF79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6424" y="1110462"/>
            <a:ext cx="11339774" cy="1273466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1470"/>
              </a:spcAft>
              <a:buNone/>
              <a:defRPr sz="2549" b="0" i="0">
                <a:solidFill>
                  <a:srgbClr val="000000"/>
                </a:solidFill>
                <a:latin typeface="+mn-lt"/>
              </a:defRPr>
            </a:lvl1pPr>
            <a:lvl2pPr marL="224097" indent="0">
              <a:lnSpc>
                <a:spcPct val="90000"/>
              </a:lnSpc>
              <a:spcBef>
                <a:spcPts val="0"/>
              </a:spcBef>
              <a:spcAft>
                <a:spcPts val="1470"/>
              </a:spcAft>
              <a:buNone/>
              <a:defRPr sz="1961">
                <a:solidFill>
                  <a:srgbClr val="000000"/>
                </a:solidFill>
              </a:defRPr>
            </a:lvl2pPr>
            <a:lvl3pPr marL="448193" indent="0">
              <a:spcBef>
                <a:spcPts val="0"/>
              </a:spcBef>
              <a:spcAft>
                <a:spcPts val="1470"/>
              </a:spcAft>
              <a:buNone/>
              <a:defRPr sz="1765">
                <a:solidFill>
                  <a:srgbClr val="000000"/>
                </a:solidFill>
              </a:defRPr>
            </a:lvl3pPr>
            <a:lvl4pPr marL="672290" indent="0">
              <a:spcBef>
                <a:spcPts val="0"/>
              </a:spcBef>
              <a:spcAft>
                <a:spcPts val="1274"/>
              </a:spcAft>
              <a:buNone/>
              <a:defRPr sz="1961"/>
            </a:lvl4pPr>
            <a:lvl5pPr marL="896386" indent="0">
              <a:buNone/>
              <a:defRPr/>
            </a:lvl5pPr>
          </a:lstStyle>
          <a:p>
            <a:pPr lvl="0"/>
            <a:r>
              <a:rPr lang="en-US" dirty="0"/>
              <a:t>First level Segoe UI 26pt</a:t>
            </a:r>
          </a:p>
          <a:p>
            <a:pPr lvl="1"/>
            <a:r>
              <a:rPr lang="en-US" dirty="0"/>
              <a:t>Second level Segoe UI 20pt</a:t>
            </a:r>
          </a:p>
          <a:p>
            <a:pPr lvl="2"/>
            <a:r>
              <a:rPr lang="en-US" dirty="0"/>
              <a:t>Third level Segoe UI 18pt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F384C2C-AA58-4711-ADAA-236ADE8D64EF}"/>
              </a:ext>
            </a:extLst>
          </p:cNvPr>
          <p:cNvGrpSpPr/>
          <p:nvPr userDrawn="1"/>
        </p:nvGrpSpPr>
        <p:grpSpPr>
          <a:xfrm>
            <a:off x="436378" y="6431026"/>
            <a:ext cx="11326085" cy="94962"/>
            <a:chOff x="445128" y="6559056"/>
            <a:chExt cx="11553197" cy="96853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9658BF4-0904-47A6-956B-D691917997E2}"/>
                </a:ext>
              </a:extLst>
            </p:cNvPr>
            <p:cNvSpPr txBox="1"/>
            <p:nvPr userDrawn="1"/>
          </p:nvSpPr>
          <p:spPr>
            <a:xfrm>
              <a:off x="445128" y="6559056"/>
              <a:ext cx="907507" cy="9685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588"/>
                </a:spcAft>
              </a:pPr>
              <a:r>
                <a:rPr lang="en-US" sz="686" dirty="0">
                  <a:solidFill>
                    <a:schemeClr val="bg1">
                      <a:lumMod val="65000"/>
                    </a:schemeClr>
                  </a:solidFill>
                </a:rPr>
                <a:t>© Microsoft Corporation</a:t>
              </a:r>
              <a:endParaRPr lang="en-US" sz="784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A2AE594E-081A-407A-B791-618B0AD69258}"/>
                </a:ext>
              </a:extLst>
            </p:cNvPr>
            <p:cNvSpPr/>
            <p:nvPr userDrawn="1"/>
          </p:nvSpPr>
          <p:spPr bwMode="auto">
            <a:xfrm>
              <a:off x="11784176" y="6573241"/>
              <a:ext cx="214149" cy="61668"/>
            </a:xfrm>
            <a:custGeom>
              <a:avLst/>
              <a:gdLst/>
              <a:ahLst/>
              <a:cxnLst/>
              <a:rect l="l" t="t" r="r" b="b"/>
              <a:pathLst>
                <a:path w="306116" h="88152">
                  <a:moveTo>
                    <a:pt x="280481" y="31681"/>
                  </a:moveTo>
                  <a:cubicBezTo>
                    <a:pt x="275805" y="31681"/>
                    <a:pt x="271835" y="33354"/>
                    <a:pt x="268570" y="36700"/>
                  </a:cubicBezTo>
                  <a:cubicBezTo>
                    <a:pt x="265305" y="40045"/>
                    <a:pt x="263290" y="44419"/>
                    <a:pt x="262524" y="49820"/>
                  </a:cubicBezTo>
                  <a:lnTo>
                    <a:pt x="295959" y="49820"/>
                  </a:lnTo>
                  <a:cubicBezTo>
                    <a:pt x="295919" y="44096"/>
                    <a:pt x="294538" y="39642"/>
                    <a:pt x="291817" y="36458"/>
                  </a:cubicBezTo>
                  <a:cubicBezTo>
                    <a:pt x="289096" y="33273"/>
                    <a:pt x="285318" y="31681"/>
                    <a:pt x="280481" y="31681"/>
                  </a:cubicBezTo>
                  <a:close/>
                  <a:moveTo>
                    <a:pt x="140726" y="24789"/>
                  </a:moveTo>
                  <a:lnTo>
                    <a:pt x="150582" y="24789"/>
                  </a:lnTo>
                  <a:lnTo>
                    <a:pt x="150582" y="60219"/>
                  </a:lnTo>
                  <a:cubicBezTo>
                    <a:pt x="150582" y="73279"/>
                    <a:pt x="155580" y="79809"/>
                    <a:pt x="165576" y="79809"/>
                  </a:cubicBezTo>
                  <a:cubicBezTo>
                    <a:pt x="170413" y="79809"/>
                    <a:pt x="174393" y="78025"/>
                    <a:pt x="177517" y="74458"/>
                  </a:cubicBezTo>
                  <a:cubicBezTo>
                    <a:pt x="180641" y="70891"/>
                    <a:pt x="182203" y="66225"/>
                    <a:pt x="182203" y="60461"/>
                  </a:cubicBezTo>
                  <a:lnTo>
                    <a:pt x="182203" y="24789"/>
                  </a:lnTo>
                  <a:lnTo>
                    <a:pt x="192119" y="24789"/>
                  </a:lnTo>
                  <a:lnTo>
                    <a:pt x="192119" y="86701"/>
                  </a:lnTo>
                  <a:lnTo>
                    <a:pt x="182203" y="86701"/>
                  </a:lnTo>
                  <a:lnTo>
                    <a:pt x="182203" y="76906"/>
                  </a:lnTo>
                  <a:lnTo>
                    <a:pt x="181961" y="76906"/>
                  </a:lnTo>
                  <a:cubicBezTo>
                    <a:pt x="177850" y="84404"/>
                    <a:pt x="171481" y="88152"/>
                    <a:pt x="162855" y="88152"/>
                  </a:cubicBezTo>
                  <a:cubicBezTo>
                    <a:pt x="148103" y="88152"/>
                    <a:pt x="140726" y="79365"/>
                    <a:pt x="140726" y="61791"/>
                  </a:cubicBezTo>
                  <a:close/>
                  <a:moveTo>
                    <a:pt x="235093" y="23700"/>
                  </a:moveTo>
                  <a:cubicBezTo>
                    <a:pt x="237672" y="23700"/>
                    <a:pt x="239648" y="23983"/>
                    <a:pt x="241018" y="24547"/>
                  </a:cubicBezTo>
                  <a:lnTo>
                    <a:pt x="241018" y="34825"/>
                  </a:lnTo>
                  <a:cubicBezTo>
                    <a:pt x="239285" y="33495"/>
                    <a:pt x="236786" y="32830"/>
                    <a:pt x="233521" y="32830"/>
                  </a:cubicBezTo>
                  <a:cubicBezTo>
                    <a:pt x="229288" y="32830"/>
                    <a:pt x="225751" y="34825"/>
                    <a:pt x="222910" y="38816"/>
                  </a:cubicBezTo>
                  <a:cubicBezTo>
                    <a:pt x="220068" y="42806"/>
                    <a:pt x="218647" y="48248"/>
                    <a:pt x="218647" y="55140"/>
                  </a:cubicBezTo>
                  <a:lnTo>
                    <a:pt x="218647" y="86701"/>
                  </a:lnTo>
                  <a:lnTo>
                    <a:pt x="208732" y="86701"/>
                  </a:lnTo>
                  <a:lnTo>
                    <a:pt x="208732" y="24789"/>
                  </a:lnTo>
                  <a:lnTo>
                    <a:pt x="218647" y="24789"/>
                  </a:lnTo>
                  <a:lnTo>
                    <a:pt x="218647" y="37546"/>
                  </a:lnTo>
                  <a:lnTo>
                    <a:pt x="218889" y="37546"/>
                  </a:lnTo>
                  <a:cubicBezTo>
                    <a:pt x="220300" y="33193"/>
                    <a:pt x="222456" y="29797"/>
                    <a:pt x="225358" y="27358"/>
                  </a:cubicBezTo>
                  <a:cubicBezTo>
                    <a:pt x="228261" y="24920"/>
                    <a:pt x="231505" y="23700"/>
                    <a:pt x="235093" y="23700"/>
                  </a:cubicBezTo>
                  <a:close/>
                  <a:moveTo>
                    <a:pt x="280662" y="23338"/>
                  </a:moveTo>
                  <a:cubicBezTo>
                    <a:pt x="288764" y="23338"/>
                    <a:pt x="295032" y="25958"/>
                    <a:pt x="299466" y="31198"/>
                  </a:cubicBezTo>
                  <a:cubicBezTo>
                    <a:pt x="303899" y="36438"/>
                    <a:pt x="306116" y="43713"/>
                    <a:pt x="306116" y="53024"/>
                  </a:cubicBezTo>
                  <a:lnTo>
                    <a:pt x="306116" y="58224"/>
                  </a:lnTo>
                  <a:lnTo>
                    <a:pt x="262403" y="58224"/>
                  </a:lnTo>
                  <a:cubicBezTo>
                    <a:pt x="262564" y="65117"/>
                    <a:pt x="264418" y="70437"/>
                    <a:pt x="267965" y="74186"/>
                  </a:cubicBezTo>
                  <a:cubicBezTo>
                    <a:pt x="271512" y="77934"/>
                    <a:pt x="276390" y="79809"/>
                    <a:pt x="282597" y="79809"/>
                  </a:cubicBezTo>
                  <a:cubicBezTo>
                    <a:pt x="289570" y="79809"/>
                    <a:pt x="295979" y="77511"/>
                    <a:pt x="301824" y="72916"/>
                  </a:cubicBezTo>
                  <a:lnTo>
                    <a:pt x="301824" y="82227"/>
                  </a:lnTo>
                  <a:cubicBezTo>
                    <a:pt x="296382" y="86177"/>
                    <a:pt x="289187" y="88152"/>
                    <a:pt x="280239" y="88152"/>
                  </a:cubicBezTo>
                  <a:cubicBezTo>
                    <a:pt x="271492" y="88152"/>
                    <a:pt x="264620" y="85341"/>
                    <a:pt x="259622" y="79718"/>
                  </a:cubicBezTo>
                  <a:cubicBezTo>
                    <a:pt x="254623" y="74095"/>
                    <a:pt x="252124" y="66185"/>
                    <a:pt x="252124" y="55987"/>
                  </a:cubicBezTo>
                  <a:cubicBezTo>
                    <a:pt x="252124" y="46353"/>
                    <a:pt x="254855" y="38503"/>
                    <a:pt x="260317" y="32437"/>
                  </a:cubicBezTo>
                  <a:cubicBezTo>
                    <a:pt x="265778" y="26371"/>
                    <a:pt x="272560" y="23338"/>
                    <a:pt x="280662" y="23338"/>
                  </a:cubicBezTo>
                  <a:close/>
                  <a:moveTo>
                    <a:pt x="38212" y="10520"/>
                  </a:moveTo>
                  <a:cubicBezTo>
                    <a:pt x="37809" y="12979"/>
                    <a:pt x="37345" y="14913"/>
                    <a:pt x="36821" y="16324"/>
                  </a:cubicBezTo>
                  <a:lnTo>
                    <a:pt x="23338" y="53266"/>
                  </a:lnTo>
                  <a:lnTo>
                    <a:pt x="53388" y="53266"/>
                  </a:lnTo>
                  <a:lnTo>
                    <a:pt x="39784" y="16324"/>
                  </a:lnTo>
                  <a:cubicBezTo>
                    <a:pt x="39340" y="15115"/>
                    <a:pt x="38897" y="13180"/>
                    <a:pt x="38454" y="10520"/>
                  </a:cubicBezTo>
                  <a:close/>
                  <a:moveTo>
                    <a:pt x="33254" y="0"/>
                  </a:moveTo>
                  <a:lnTo>
                    <a:pt x="43774" y="0"/>
                  </a:lnTo>
                  <a:lnTo>
                    <a:pt x="76865" y="85964"/>
                  </a:lnTo>
                  <a:lnTo>
                    <a:pt x="76865" y="83618"/>
                  </a:lnTo>
                  <a:lnTo>
                    <a:pt x="113505" y="33253"/>
                  </a:lnTo>
                  <a:lnTo>
                    <a:pt x="80312" y="33253"/>
                  </a:lnTo>
                  <a:lnTo>
                    <a:pt x="80312" y="24789"/>
                  </a:lnTo>
                  <a:lnTo>
                    <a:pt x="128076" y="24789"/>
                  </a:lnTo>
                  <a:lnTo>
                    <a:pt x="128076" y="27630"/>
                  </a:lnTo>
                  <a:lnTo>
                    <a:pt x="91436" y="78237"/>
                  </a:lnTo>
                  <a:lnTo>
                    <a:pt x="127713" y="78237"/>
                  </a:lnTo>
                  <a:lnTo>
                    <a:pt x="127713" y="86701"/>
                  </a:lnTo>
                  <a:lnTo>
                    <a:pt x="77149" y="86701"/>
                  </a:lnTo>
                  <a:lnTo>
                    <a:pt x="76865" y="86701"/>
                  </a:lnTo>
                  <a:lnTo>
                    <a:pt x="65903" y="86701"/>
                  </a:lnTo>
                  <a:lnTo>
                    <a:pt x="56713" y="62396"/>
                  </a:lnTo>
                  <a:lnTo>
                    <a:pt x="19952" y="62396"/>
                  </a:lnTo>
                  <a:lnTo>
                    <a:pt x="11306" y="86701"/>
                  </a:lnTo>
                  <a:lnTo>
                    <a:pt x="0" y="86701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30478132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0A11C-A8D4-6C4D-9BC8-64E48AD30D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331764-D0FD-C041-9C7E-0E4A43C884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DC7AB4-98BC-AF48-AFE6-8627194A5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12/01/20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0E2CE4-748E-A04B-BB23-47BF9CF92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414B8D-DB37-EC43-BCFA-555B02164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50690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399F2-9FD3-8B4E-8048-995480BDB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54250-677E-6B4A-9CDF-D7632551A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FCBBF-D6D0-BC4D-AB0A-B11358ED6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12/01/20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FDE89-536E-3147-B351-C6AFED60E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5BF063-6C5B-EA48-8839-3A445E637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76918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757EB-4E89-E242-A168-D43300293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5685AA-91AE-C64E-93AC-A496F2A7B1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92AC60-9D74-8B41-930D-BB628CAAB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12/01/20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321E3F-34DB-7B4D-9244-CCADF2A14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FB0466-2D9D-1140-B7F5-7E5C97FF6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981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757EB-4E89-E242-A168-D43300293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5685AA-91AE-C64E-93AC-A496F2A7B1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66666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92AC60-9D74-8B41-930D-BB628CAAB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12/01/20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321E3F-34DB-7B4D-9244-CCADF2A14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FB0466-2D9D-1140-B7F5-7E5C97FF6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65898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60501-FEE8-4A43-A887-C778D57CC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E4D5F-58EF-5047-BAEF-694F619DB3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B60468-267F-1F45-AAA2-30AF13763E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138E6A-F55F-9B41-BB5F-C47771404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12/01/20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92FE18-73E8-D64A-AB50-97C717CC8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1D3D61-E3AB-0747-BB3D-CFD3451A5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36377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00A6E-DE0E-2047-9B57-B6C416443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F9A373-AE7E-BE47-8F90-0C128D8C98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1BE476-02D3-DB4A-8088-2F39581474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882436-7D37-7042-86BD-45DF3540E4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9A76ED-D4BC-F841-81E1-15917572AD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B39283-87BD-9944-A83A-B75EA0420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12/01/20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D46DFF-F0FE-C544-BB34-8F3B5EFEA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2BAA5F-1E1E-0842-A6CF-0544FADA7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94166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399F2-9FD3-8B4E-8048-995480BDB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54250-677E-6B4A-9CDF-D7632551AA79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9144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3716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8288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Code sample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FCBBF-D6D0-BC4D-AB0A-B11358ED6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12/01/20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FDE89-536E-3147-B351-C6AFED60E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5BF063-6C5B-EA48-8839-3A445E637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43956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56624A-E4D8-624A-AF52-D5C15E20B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pPr/>
              <a:t>12/01/20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51B6B7-52EB-3046-BF6F-023178C75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CAA532-BC67-8A4F-B223-0004D108E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pPr/>
              <a:t>‹#›</a:t>
            </a:fld>
            <a:endParaRPr lang="en-US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BDCD4FA8-3C28-E842-9AA7-6143A425B8AB}"/>
              </a:ext>
            </a:extLst>
          </p:cNvPr>
          <p:cNvGraphicFramePr/>
          <p:nvPr userDrawn="1"/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0237717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gr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2AABD-0390-5149-AC89-BDB4D2619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7FEAFF-80BF-634D-9E1A-5557D42C4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pPr/>
              <a:t>12/01/20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4FEAE8-62E8-DF40-B793-395FF00D7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06F6DF-02D9-A943-950B-0BE4E7CCC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pPr/>
              <a:t>‹#›</a:t>
            </a:fld>
            <a:endParaRPr lang="en-US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11B645DB-1556-2F4A-B659-25BAB30ADD11}"/>
              </a:ext>
            </a:extLst>
          </p:cNvPr>
          <p:cNvGraphicFramePr/>
          <p:nvPr userDrawn="1"/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0213947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810EC-A5E8-2E46-AB03-8D03FBCC2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B57726-BA5E-6945-BEE4-78CB60358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12/01/20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396361-B795-A142-932A-70BF9F3A5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C45BF7-0A08-3040-A6B3-9DE010871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0782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DD0FB5-8750-2E43-A44E-E58883020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12/01/20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DB610F-7B19-C746-9E0B-2E5B1ECA5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41F611-C530-CE49-B2FA-F7DB8E10B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12993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3F4C8-ACE5-AA41-9EBC-6F219CCD0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6919D-151A-7C4C-8A71-C4ABA1A22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FBA6F2-5020-7242-9E57-E0675E0B2F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336613-A664-FA43-A06B-0B7D89B88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12/01/20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F30207-37C8-244F-BB68-9F8052354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4E8AD2-D0EA-8F4D-87DC-04542465F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43159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3D9E6-2CA3-2544-A192-D985D823E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E2FEFA-8567-2C47-85B7-8DDFFB5845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16CA7B-86B2-1443-A763-E8CF8795D2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5604EC-890E-114F-B30A-63738A82E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12/01/20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1EA932-181E-D243-8AEB-86E683A0C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7439FE-C77A-E345-AB8F-0CF0003F5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842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60501-FEE8-4A43-A887-C778D57CC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E4D5F-58EF-5047-BAEF-694F619DB3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B60468-267F-1F45-AAA2-30AF13763E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138E6A-F55F-9B41-BB5F-C47771404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12/01/20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92FE18-73E8-D64A-AB50-97C717CC8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1D3D61-E3AB-0747-BB3D-CFD3451A5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372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00A6E-DE0E-2047-9B57-B6C416443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F9A373-AE7E-BE47-8F90-0C128D8C98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1BE476-02D3-DB4A-8088-2F39581474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882436-7D37-7042-86BD-45DF3540E4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9A76ED-D4BC-F841-81E1-15917572AD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B39283-87BD-9944-A83A-B75EA0420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12/01/20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D46DFF-F0FE-C544-BB34-8F3B5EFEA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2BAA5F-1E1E-0842-A6CF-0544FADA7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579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399F2-9FD3-8B4E-8048-995480BDB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54250-677E-6B4A-9CDF-D7632551AA79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9144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3716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8288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Code sample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FCBBF-D6D0-BC4D-AB0A-B11358ED6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12/01/20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FDE89-536E-3147-B351-C6AFED60E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5BF063-6C5B-EA48-8839-3A445E637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316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56624A-E4D8-624A-AF52-D5C15E20B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pPr/>
              <a:t>12/01/20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51B6B7-52EB-3046-BF6F-023178C75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CAA532-BC67-8A4F-B223-0004D108E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pPr/>
              <a:t>‹#›</a:t>
            </a:fld>
            <a:endParaRPr lang="en-US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BDCD4FA8-3C28-E842-9AA7-6143A425B8AB}"/>
              </a:ext>
            </a:extLst>
          </p:cNvPr>
          <p:cNvGraphicFramePr/>
          <p:nvPr userDrawn="1"/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14247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gr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2AABD-0390-5149-AC89-BDB4D2619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7FEAFF-80BF-634D-9E1A-5557D42C4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pPr/>
              <a:t>12/01/20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4FEAE8-62E8-DF40-B793-395FF00D7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06F6DF-02D9-A943-950B-0BE4E7CCC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pPr/>
              <a:t>‹#›</a:t>
            </a:fld>
            <a:endParaRPr lang="en-US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11B645DB-1556-2F4A-B659-25BAB30ADD11}"/>
              </a:ext>
            </a:extLst>
          </p:cNvPr>
          <p:cNvGraphicFramePr/>
          <p:nvPr userDrawn="1"/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13562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810EC-A5E8-2E46-AB03-8D03FBCC2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B57726-BA5E-6945-BEE4-78CB60358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12/01/20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396361-B795-A142-932A-70BF9F3A5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C45BF7-0A08-3040-A6B3-9DE010871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598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sv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5" Type="http://schemas.openxmlformats.org/officeDocument/2006/relationships/image" Target="../media/image2.svg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04CE51-D28B-B840-8D63-9996ADF37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A4CEE8-8D92-394C-8F53-0459CF7637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887B45-BF49-1748-9353-271AEFB1E6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0A627400-D089-7447-864B-77479EBD4214}" type="datetimeFigureOut">
              <a:rPr lang="en-US" smtClean="0"/>
              <a:pPr/>
              <a:t>12/01/20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36106-03A4-5447-A2D8-4F4318C0F3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.NET Conf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682CC-4D76-4748-8816-DB7AD4BA38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CDACE531-2FE7-1449-9EEA-A972806695F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861CFB1-2C95-4A02-978C-BA11A7317C22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0" y="88412"/>
            <a:ext cx="1655045" cy="557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044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749" r:id="rId11"/>
    <p:sldLayoutId id="214748375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2">
              <a:lumMod val="50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04CE51-D28B-B840-8D63-9996ADF37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A4CEE8-8D92-394C-8F53-0459CF7637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887B45-BF49-1748-9353-271AEFB1E6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0A627400-D089-7447-864B-77479EBD4214}" type="datetimeFigureOut">
              <a:rPr lang="en-US" smtClean="0"/>
              <a:pPr/>
              <a:t>12/01/20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36106-03A4-5447-A2D8-4F4318C0F3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682CC-4D76-4748-8816-DB7AD4BA38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CDACE531-2FE7-1449-9EEA-A972806695F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16A1601-001B-4427-9F4E-D1E96EC8F939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1" y="88413"/>
            <a:ext cx="1468581" cy="558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6777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  <p:sldLayoutId id="2147483777" r:id="rId13"/>
    <p:sldLayoutId id="2147483778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04CE51-D28B-B840-8D63-9996ADF37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A4CEE8-8D92-394C-8F53-0459CF7637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887B45-BF49-1748-9353-271AEFB1E6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0A627400-D089-7447-864B-77479EBD4214}" type="datetimeFigureOut">
              <a:rPr lang="en-US" smtClean="0"/>
              <a:pPr/>
              <a:t>12/01/20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36106-03A4-5447-A2D8-4F4318C0F3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.NET Conf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682CC-4D76-4748-8816-DB7AD4BA38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CDACE531-2FE7-1449-9EEA-A972806695F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8AE43DD5-90F6-47F1-B55F-E9EE77A77AE8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0" y="88412"/>
            <a:ext cx="2254257" cy="759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8738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2.jpe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ka.ms/app-service-early-access-dotnet" TargetMode="External"/><Relationship Id="rId4" Type="http://schemas.openxmlformats.org/officeDocument/2006/relationships/hyperlink" Target="https://aka.ms/app-service-early-access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appmigration.microsoft.com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2.jpe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F81361A8-31D3-8143-8F3F-AC906256F3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12192000" cy="7106479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1EB15B65-641B-B747-9ED0-F09D51A384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530059">
            <a:off x="8882981" y="3788141"/>
            <a:ext cx="3291797" cy="301283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96FE8AF-C54E-8B47-969A-459B51106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Welcome to .NET Conf!</a:t>
            </a:r>
            <a:br>
              <a:rPr lang="en-US" dirty="0"/>
            </a:br>
            <a:r>
              <a:rPr lang="en-US" dirty="0"/>
              <a:t>by DotNetToscana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B864364-8EDB-4FDC-8F73-09006F2B61F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15208" y="40078"/>
            <a:ext cx="4161584" cy="1581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120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234A0-8B41-4C6D-BCCD-908FA76E45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Migrate &amp; Modernize ASP.NET Applications with Azure and .NET 5.0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BFD3B78-2CA1-43E3-9F83-AEE71855737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772061" y="5116858"/>
            <a:ext cx="9144000" cy="1733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r>
              <a:rPr lang="it-IT" sz="2000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Riccardo Cappello</a:t>
            </a:r>
            <a:br>
              <a:rPr lang="it-IT" sz="2000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</a:br>
            <a:br>
              <a:rPr lang="it-IT" sz="2000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</a:br>
            <a:r>
              <a:rPr lang="it-IT" sz="2000" dirty="0">
                <a:solidFill>
                  <a:schemeClr val="tx1"/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Senior Consultant CDCT – DI @</a:t>
            </a:r>
            <a:r>
              <a:rPr lang="en-US" sz="2000" dirty="0">
                <a:solidFill>
                  <a:schemeClr val="tx1"/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​</a:t>
            </a:r>
          </a:p>
          <a:p>
            <a:pPr algn="l" fontAlgn="base"/>
            <a:r>
              <a:rPr lang="it-IT" sz="2000" dirty="0">
                <a:solidFill>
                  <a:schemeClr val="tx1"/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​Microsoft Azure MVP | Intel Software Innovator</a:t>
            </a:r>
          </a:p>
          <a:p>
            <a:pPr algn="l" fontAlgn="base"/>
            <a:r>
              <a:rPr lang="it-IT" sz="2000" dirty="0">
                <a:solidFill>
                  <a:schemeClr val="tx1"/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rcappello@outlook.com</a:t>
            </a:r>
            <a:r>
              <a:rPr lang="it-IT" sz="2000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​​</a:t>
            </a: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F72FE72C-A43B-4C4F-A6F2-05AADED90E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499" y="3753749"/>
            <a:ext cx="1644581" cy="1644581"/>
          </a:xfrm>
          <a:prstGeom prst="rect">
            <a:avLst/>
          </a:prstGeom>
        </p:spPr>
      </p:pic>
      <p:pic>
        <p:nvPicPr>
          <p:cNvPr id="5" name="Picture 4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11AD018A-F20C-498E-8248-856D81CD03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80" y="5233668"/>
            <a:ext cx="1500188" cy="1500188"/>
          </a:xfrm>
          <a:prstGeom prst="rect">
            <a:avLst/>
          </a:prstGeom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0329A429-B5D8-41B0-ADF0-2F09847586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9798" y="5483750"/>
            <a:ext cx="1419225" cy="600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FEE2B40-21B9-41A0-8713-B97D6532C058}"/>
              </a:ext>
            </a:extLst>
          </p:cNvPr>
          <p:cNvSpPr/>
          <p:nvPr/>
        </p:nvSpPr>
        <p:spPr>
          <a:xfrm>
            <a:off x="9194272" y="5515649"/>
            <a:ext cx="3001818" cy="133865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0" name="Picture 4">
            <a:extLst>
              <a:ext uri="{FF2B5EF4-FFF2-40B4-BE49-F238E27FC236}">
                <a16:creationId xmlns:a16="http://schemas.microsoft.com/office/drawing/2014/main" id="{96E36538-946F-4CC5-82CC-B9A6F44BE2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7453" y="5549899"/>
            <a:ext cx="933450" cy="1133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2AFB62D2-A353-4D5F-8196-27866DC40E2D}"/>
              </a:ext>
            </a:extLst>
          </p:cNvPr>
          <p:cNvSpPr/>
          <p:nvPr/>
        </p:nvSpPr>
        <p:spPr>
          <a:xfrm>
            <a:off x="8321293" y="5528633"/>
            <a:ext cx="1735571" cy="1325674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2" name="Picture 5">
            <a:extLst>
              <a:ext uri="{FF2B5EF4-FFF2-40B4-BE49-F238E27FC236}">
                <a16:creationId xmlns:a16="http://schemas.microsoft.com/office/drawing/2014/main" id="{9D1F671D-574A-4953-B9B6-B077EE9792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2550" y="5648608"/>
            <a:ext cx="666750" cy="1047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>
            <a:extLst>
              <a:ext uri="{FF2B5EF4-FFF2-40B4-BE49-F238E27FC236}">
                <a16:creationId xmlns:a16="http://schemas.microsoft.com/office/drawing/2014/main" id="{CC395CE1-C10E-4406-87CC-964C920265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7799" y="5606474"/>
            <a:ext cx="1028700" cy="1028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2062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2872E07-E1BB-447F-9C88-057653169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cs typeface="Segoe UI Light" panose="020B0502040204020203" pitchFamily="34" charset="0"/>
              </a:rPr>
              <a:t>Migration + Modernization:</a:t>
            </a:r>
            <a:br>
              <a:rPr lang="en-US" sz="2800" dirty="0">
                <a:cs typeface="Segoe UI Light" panose="020B0502040204020203" pitchFamily="34" charset="0"/>
              </a:rPr>
            </a:br>
            <a:r>
              <a:rPr lang="en-US" sz="2800" dirty="0">
                <a:cs typeface="Segoe UI Light" panose="020B0502040204020203" pitchFamily="34" charset="0"/>
              </a:rPr>
              <a:t>The journey to the cloud</a:t>
            </a:r>
            <a:endParaRPr lang="en-US" sz="2800" dirty="0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4D81524-9079-43E2-8D66-22A6FD6BEF84}"/>
              </a:ext>
            </a:extLst>
          </p:cNvPr>
          <p:cNvGrpSpPr/>
          <p:nvPr/>
        </p:nvGrpSpPr>
        <p:grpSpPr>
          <a:xfrm>
            <a:off x="711789" y="1565174"/>
            <a:ext cx="10531744" cy="1996186"/>
            <a:chOff x="719777" y="1205613"/>
            <a:chExt cx="10742931" cy="2036215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864B1028-4729-4CDD-A80F-5E14A037BC79}"/>
                </a:ext>
              </a:extLst>
            </p:cNvPr>
            <p:cNvGrpSpPr/>
            <p:nvPr/>
          </p:nvGrpSpPr>
          <p:grpSpPr>
            <a:xfrm>
              <a:off x="4553276" y="1205613"/>
              <a:ext cx="3264114" cy="2036215"/>
              <a:chOff x="4515172" y="1234188"/>
              <a:chExt cx="3264112" cy="2036214"/>
            </a:xfrm>
          </p:grpSpPr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22CA84E8-0103-42DE-B9C1-0CCF5A63411E}"/>
                  </a:ext>
                </a:extLst>
              </p:cNvPr>
              <p:cNvSpPr/>
              <p:nvPr/>
            </p:nvSpPr>
            <p:spPr bwMode="auto">
              <a:xfrm>
                <a:off x="4515172" y="2928122"/>
                <a:ext cx="3264112" cy="342280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6630" rIns="0" bIns="4663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algn="ctr" defTabSz="932293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568" dirty="0">
                    <a:solidFill>
                      <a:srgbClr val="282828"/>
                    </a:solidFill>
                    <a:latin typeface="Segoe UI Semilight"/>
                    <a:cs typeface="Segoe UI" panose="020B0502040204020203" pitchFamily="34" charset="0"/>
                  </a:rPr>
                  <a:t>“What your application works with”</a:t>
                </a:r>
              </a:p>
            </p:txBody>
          </p:sp>
          <p:sp>
            <p:nvSpPr>
              <p:cNvPr id="51" name="Text Placeholder 3">
                <a:extLst>
                  <a:ext uri="{FF2B5EF4-FFF2-40B4-BE49-F238E27FC236}">
                    <a16:creationId xmlns:a16="http://schemas.microsoft.com/office/drawing/2014/main" id="{DB2D255B-8674-482B-8E89-F0059084416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15172" y="1234188"/>
                <a:ext cx="3264112" cy="465340"/>
              </a:xfrm>
              <a:prstGeom prst="rect">
                <a:avLst/>
              </a:prstGeom>
            </p:spPr>
            <p:txBody>
              <a:bodyPr vert="horz" wrap="square" lIns="146284" tIns="91427" rIns="146284" bIns="91427" rtlCol="0" anchor="b">
                <a:spAutoFit/>
              </a:bodyPr>
              <a:lstStyle>
                <a:lvl1pPr marL="0" marR="0" indent="0" algn="l" defTabSz="914367" rtl="0" eaLnBrk="1" fontAlgn="auto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0078D7"/>
                  </a:buClr>
                  <a:buSzPct val="90000"/>
                  <a:buFont typeface="Arial" pitchFamily="34" charset="0"/>
                  <a:buNone/>
                  <a:tabLst/>
                  <a:defRPr sz="4000" kern="1200" spc="0" baseline="0">
                    <a:gradFill>
                      <a:gsLst>
                        <a:gs pos="1250">
                          <a:schemeClr val="tx2"/>
                        </a:gs>
                        <a:gs pos="99000">
                          <a:schemeClr val="tx2"/>
                        </a:gs>
                      </a:gsLst>
                      <a:lin ang="5400000" scaled="0"/>
                    </a:gradFill>
                    <a:latin typeface="+mj-lt"/>
                    <a:ea typeface="+mn-ea"/>
                    <a:cs typeface="+mn-cs"/>
                  </a:defRPr>
                </a:lvl1pPr>
                <a:lvl2pPr marL="0" marR="0" indent="0" algn="l" defTabSz="914367" rtl="0" eaLnBrk="1" fontAlgn="auto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0078D7"/>
                  </a:buClr>
                  <a:buSzPct val="90000"/>
                  <a:buFontTx/>
                  <a:buNone/>
                  <a:tabLst/>
                  <a:defRPr sz="1961" kern="1200" spc="0" baseline="0">
                    <a:gradFill>
                      <a:gsLst>
                        <a:gs pos="125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latin typeface="+mn-lt"/>
                    <a:ea typeface="+mn-ea"/>
                    <a:cs typeface="+mn-cs"/>
                  </a:defRPr>
                </a:lvl2pPr>
                <a:lvl3pPr marL="224097" marR="0" indent="0" algn="l" defTabSz="914367" rtl="0" eaLnBrk="1" fontAlgn="auto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0078D7"/>
                  </a:buClr>
                  <a:buSzPct val="90000"/>
                  <a:buFont typeface="Arial" pitchFamily="34" charset="0"/>
                  <a:buNone/>
                  <a:tabLst/>
                  <a:defRPr sz="2000" kern="1200" spc="0" baseline="0">
                    <a:gradFill>
                      <a:gsLst>
                        <a:gs pos="125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latin typeface="+mn-lt"/>
                    <a:ea typeface="+mn-ea"/>
                    <a:cs typeface="+mn-cs"/>
                  </a:defRPr>
                </a:lvl3pPr>
                <a:lvl4pPr marL="448193" marR="0" indent="0" algn="l" defTabSz="914367" rtl="0" eaLnBrk="1" fontAlgn="auto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0078D7"/>
                  </a:buClr>
                  <a:buSzPct val="90000"/>
                  <a:buFont typeface="Arial" pitchFamily="34" charset="0"/>
                  <a:buNone/>
                  <a:tabLst/>
                  <a:defRPr sz="1800" kern="1200" spc="0" baseline="0">
                    <a:gradFill>
                      <a:gsLst>
                        <a:gs pos="125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latin typeface="+mn-lt"/>
                    <a:ea typeface="+mn-ea"/>
                    <a:cs typeface="+mn-cs"/>
                  </a:defRPr>
                </a:lvl4pPr>
                <a:lvl5pPr marL="672290" marR="0" indent="0" algn="l" defTabSz="914367" rtl="0" eaLnBrk="1" fontAlgn="auto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0078D7"/>
                  </a:buClr>
                  <a:buSzPct val="90000"/>
                  <a:buFont typeface="Arial" pitchFamily="34" charset="0"/>
                  <a:buNone/>
                  <a:tabLst/>
                  <a:defRPr sz="1800" kern="1200" spc="0" baseline="0">
                    <a:gradFill>
                      <a:gsLst>
                        <a:gs pos="125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latin typeface="+mn-lt"/>
                    <a:ea typeface="+mn-ea"/>
                    <a:cs typeface="+mn-cs"/>
                  </a:defRPr>
                </a:lvl5pPr>
                <a:lvl6pPr marL="2514509" indent="-228592" algn="l" defTabSz="914367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96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693" indent="-228592" algn="l" defTabSz="914367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96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877" indent="-228592" algn="l" defTabSz="914367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96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061" indent="-228592" algn="l" defTabSz="914367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96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878417">
                  <a:lnSpc>
                    <a:spcPct val="100000"/>
                  </a:lnSpc>
                  <a:spcBef>
                    <a:spcPts val="0"/>
                  </a:spcBef>
                  <a:buClrTx/>
                  <a:defRPr/>
                </a:pPr>
                <a:r>
                  <a:rPr lang="en-US" sz="1765" dirty="0">
                    <a:solidFill>
                      <a:schemeClr val="tx1"/>
                    </a:solidFill>
                    <a:latin typeface="Segoe UI Semibold"/>
                    <a:cs typeface="Segoe UI Semibold" panose="020B0702040204020203" pitchFamily="34" charset="0"/>
                  </a:rPr>
                  <a:t>Data</a:t>
                </a:r>
              </a:p>
            </p:txBody>
          </p:sp>
          <p:pic>
            <p:nvPicPr>
              <p:cNvPr id="52" name="Graphic 51">
                <a:extLst>
                  <a:ext uri="{FF2B5EF4-FFF2-40B4-BE49-F238E27FC236}">
                    <a16:creationId xmlns:a16="http://schemas.microsoft.com/office/drawing/2014/main" id="{D3B288FB-A84C-4EEE-9B3C-FCC8718607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5758608" y="1848076"/>
                <a:ext cx="777240" cy="777240"/>
              </a:xfrm>
              <a:prstGeom prst="rect">
                <a:avLst/>
              </a:prstGeom>
            </p:spPr>
          </p:pic>
        </p:grp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E3065DDA-4D62-4469-B0B5-05277A68EB4F}"/>
                </a:ext>
              </a:extLst>
            </p:cNvPr>
            <p:cNvSpPr/>
            <p:nvPr/>
          </p:nvSpPr>
          <p:spPr bwMode="auto">
            <a:xfrm>
              <a:off x="8198592" y="2899548"/>
              <a:ext cx="3264114" cy="342280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0" tIns="46630" rIns="0" bIns="4663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defTabSz="932293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568" dirty="0">
                  <a:solidFill>
                    <a:srgbClr val="282828"/>
                  </a:solidFill>
                  <a:latin typeface="Segoe UI Semilight"/>
                  <a:cs typeface="Segoe UI" panose="020B0502040204020203" pitchFamily="34" charset="0"/>
                </a:rPr>
                <a:t>“What your application does”</a:t>
              </a:r>
            </a:p>
          </p:txBody>
        </p:sp>
        <p:sp>
          <p:nvSpPr>
            <p:cNvPr id="41" name="Text Placeholder 3">
              <a:extLst>
                <a:ext uri="{FF2B5EF4-FFF2-40B4-BE49-F238E27FC236}">
                  <a16:creationId xmlns:a16="http://schemas.microsoft.com/office/drawing/2014/main" id="{D7F0A0B5-4322-4408-8472-B6E6E52163CB}"/>
                </a:ext>
              </a:extLst>
            </p:cNvPr>
            <p:cNvSpPr txBox="1">
              <a:spLocks/>
            </p:cNvSpPr>
            <p:nvPr/>
          </p:nvSpPr>
          <p:spPr>
            <a:xfrm>
              <a:off x="8198594" y="1205613"/>
              <a:ext cx="3264114" cy="465340"/>
            </a:xfrm>
            <a:prstGeom prst="rect">
              <a:avLst/>
            </a:prstGeom>
          </p:spPr>
          <p:txBody>
            <a:bodyPr vert="horz" wrap="square" lIns="146284" tIns="91427" rIns="146284" bIns="91427" rtlCol="0" anchor="b">
              <a:spAutoFit/>
            </a:bodyPr>
            <a:lstStyle>
              <a:lvl1pPr marL="0" marR="0" indent="0" algn="l" defTabSz="914367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78D7"/>
                </a:buClr>
                <a:buSzPct val="90000"/>
                <a:buFont typeface="Arial" pitchFamily="34" charset="0"/>
                <a:buNone/>
                <a:tabLst/>
                <a:defRPr sz="4000" kern="1200" spc="0" baseline="0">
                  <a:gradFill>
                    <a:gsLst>
                      <a:gs pos="1250">
                        <a:schemeClr val="tx2"/>
                      </a:gs>
                      <a:gs pos="99000">
                        <a:schemeClr val="tx2"/>
                      </a:gs>
                    </a:gsLst>
                    <a:lin ang="5400000" scaled="0"/>
                  </a:gradFill>
                  <a:latin typeface="+mj-lt"/>
                  <a:ea typeface="+mn-ea"/>
                  <a:cs typeface="+mn-cs"/>
                </a:defRPr>
              </a:lvl1pPr>
              <a:lvl2pPr marL="0" marR="0" indent="0" algn="l" defTabSz="914367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78D7"/>
                </a:buClr>
                <a:buSzPct val="90000"/>
                <a:buFontTx/>
                <a:buNone/>
                <a:tabLst/>
                <a:defRPr sz="1961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2pPr>
              <a:lvl3pPr marL="224097" marR="0" indent="0" algn="l" defTabSz="914367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78D7"/>
                </a:buClr>
                <a:buSzPct val="90000"/>
                <a:buFont typeface="Arial" pitchFamily="34" charset="0"/>
                <a:buNone/>
                <a:tabLst/>
                <a:defRPr sz="2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3pPr>
              <a:lvl4pPr marL="448193" marR="0" indent="0" algn="l" defTabSz="914367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78D7"/>
                </a:buClr>
                <a:buSzPct val="90000"/>
                <a:buFont typeface="Arial" pitchFamily="34" charset="0"/>
                <a:buNone/>
                <a:tabLst/>
                <a:defRPr sz="18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4pPr>
              <a:lvl5pPr marL="672290" marR="0" indent="0" algn="l" defTabSz="914367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78D7"/>
                </a:buClr>
                <a:buSzPct val="90000"/>
                <a:buFont typeface="Arial" pitchFamily="34" charset="0"/>
                <a:buNone/>
                <a:tabLst/>
                <a:defRPr sz="18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5pPr>
              <a:lvl6pPr marL="2514509" indent="-228592" algn="l" defTabSz="914367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96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693" indent="-228592" algn="l" defTabSz="914367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96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8877" indent="-228592" algn="l" defTabSz="914367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96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061" indent="-228592" algn="l" defTabSz="914367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96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878417">
                <a:lnSpc>
                  <a:spcPct val="100000"/>
                </a:lnSpc>
                <a:spcBef>
                  <a:spcPts val="0"/>
                </a:spcBef>
                <a:buClrTx/>
                <a:defRPr/>
              </a:pPr>
              <a:r>
                <a:rPr lang="en-US" sz="1765" dirty="0">
                  <a:solidFill>
                    <a:schemeClr val="tx1"/>
                  </a:solidFill>
                  <a:latin typeface="Segoe UI Semibold"/>
                  <a:cs typeface="Segoe UI Semibold" panose="020B0702040204020203" pitchFamily="34" charset="0"/>
                </a:rPr>
                <a:t>Code</a:t>
              </a:r>
            </a:p>
          </p:txBody>
        </p:sp>
        <p:pic>
          <p:nvPicPr>
            <p:cNvPr id="42" name="Graphic 41">
              <a:extLst>
                <a:ext uri="{FF2B5EF4-FFF2-40B4-BE49-F238E27FC236}">
                  <a16:creationId xmlns:a16="http://schemas.microsoft.com/office/drawing/2014/main" id="{DBFB920F-0D42-44B4-B197-B33EBA17EBE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419170" y="1796642"/>
              <a:ext cx="822960" cy="822960"/>
            </a:xfrm>
            <a:prstGeom prst="rect">
              <a:avLst/>
            </a:prstGeom>
          </p:spPr>
        </p:pic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09FE2176-E133-42D5-BD9E-069B10392215}"/>
                </a:ext>
              </a:extLst>
            </p:cNvPr>
            <p:cNvSpPr/>
            <p:nvPr/>
          </p:nvSpPr>
          <p:spPr bwMode="auto">
            <a:xfrm>
              <a:off x="719777" y="2892030"/>
              <a:ext cx="3366570" cy="342280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0" tIns="46630" rIns="0" bIns="4663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defTabSz="932293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568" dirty="0">
                  <a:solidFill>
                    <a:srgbClr val="282828"/>
                  </a:solidFill>
                  <a:latin typeface="Segoe UI Semilight"/>
                  <a:cs typeface="Segoe UI" panose="020B0502040204020203" pitchFamily="34" charset="0"/>
                </a:rPr>
                <a:t>“What your application runs on”</a:t>
              </a:r>
            </a:p>
          </p:txBody>
        </p:sp>
        <p:sp>
          <p:nvSpPr>
            <p:cNvPr id="48" name="Text Placeholder 3">
              <a:extLst>
                <a:ext uri="{FF2B5EF4-FFF2-40B4-BE49-F238E27FC236}">
                  <a16:creationId xmlns:a16="http://schemas.microsoft.com/office/drawing/2014/main" id="{9C369896-C79F-4EC6-BBD1-1D7F37A7C2D2}"/>
                </a:ext>
              </a:extLst>
            </p:cNvPr>
            <p:cNvSpPr txBox="1">
              <a:spLocks/>
            </p:cNvSpPr>
            <p:nvPr/>
          </p:nvSpPr>
          <p:spPr>
            <a:xfrm>
              <a:off x="771005" y="1205613"/>
              <a:ext cx="3264114" cy="465340"/>
            </a:xfrm>
            <a:prstGeom prst="rect">
              <a:avLst/>
            </a:prstGeom>
          </p:spPr>
          <p:txBody>
            <a:bodyPr vert="horz" wrap="square" lIns="146284" tIns="91427" rIns="146284" bIns="91427" rtlCol="0" anchor="b">
              <a:spAutoFit/>
            </a:bodyPr>
            <a:lstStyle>
              <a:lvl1pPr marL="0" marR="0" indent="0" algn="l" defTabSz="914367" rtl="0" eaLnBrk="1" fontAlgn="auto" latinLnBrk="0" hangingPunct="1">
                <a:lnSpc>
                  <a:spcPct val="100000"/>
                </a:lnSpc>
                <a:spcBef>
                  <a:spcPts val="1600"/>
                </a:spcBef>
                <a:spcAft>
                  <a:spcPts val="800"/>
                </a:spcAft>
                <a:buClr>
                  <a:srgbClr val="0078D7"/>
                </a:buClr>
                <a:buSzPct val="90000"/>
                <a:buFont typeface="Arial" pitchFamily="34" charset="0"/>
                <a:buNone/>
                <a:tabLst/>
                <a:defRPr lang="en-US" sz="1800" kern="1200" spc="0" baseline="0" dirty="0">
                  <a:solidFill>
                    <a:schemeClr val="tx2"/>
                  </a:solidFill>
                  <a:latin typeface="Segoe UI Semilight" panose="020B0402040204020203" pitchFamily="34" charset="0"/>
                  <a:ea typeface="+mn-ea"/>
                  <a:cs typeface="Segoe UI Semilight" panose="020B0402040204020203" pitchFamily="34" charset="0"/>
                </a:defRPr>
              </a:lvl1pPr>
              <a:lvl2pPr marL="0" marR="0" indent="0" algn="l" defTabSz="914367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400"/>
                </a:spcAft>
                <a:buClr>
                  <a:srgbClr val="0078D7"/>
                </a:buClr>
                <a:buSzPct val="90000"/>
                <a:buFont typeface="Arial" pitchFamily="34" charset="0"/>
                <a:buNone/>
                <a:tabLst/>
                <a:defRPr lang="en-US" sz="1400" kern="1200" spc="0" baseline="0" dirty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2pPr>
              <a:lvl3pPr marL="784338" marR="0" indent="-224097" algn="l" defTabSz="914367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78D7"/>
                </a:buClr>
                <a:buSzPct val="90000"/>
                <a:buFont typeface="Arial" pitchFamily="34" charset="0"/>
                <a:buChar char="•"/>
                <a:tabLst/>
                <a:defRPr sz="16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3pPr>
              <a:lvl4pPr marL="1008435" marR="0" indent="-224097" algn="l" defTabSz="914367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78D7"/>
                </a:buClr>
                <a:buSzPct val="90000"/>
                <a:buFont typeface="Arial" pitchFamily="34" charset="0"/>
                <a:buChar char="•"/>
                <a:tabLst/>
                <a:defRPr sz="14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4pPr>
              <a:lvl5pPr marL="1232531" marR="0" indent="-224097" algn="l" defTabSz="914367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78D7"/>
                </a:buClr>
                <a:buSzPct val="90000"/>
                <a:buFont typeface="Arial" pitchFamily="34" charset="0"/>
                <a:buChar char="•"/>
                <a:tabLst/>
                <a:defRPr sz="14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5pPr>
              <a:lvl6pPr marL="2514509" indent="-228592" algn="l" defTabSz="914367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96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693" indent="-228592" algn="l" defTabSz="914367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96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8877" indent="-228592" algn="l" defTabSz="914367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96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061" indent="-228592" algn="l" defTabSz="914367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96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878417">
                <a:spcBef>
                  <a:spcPts val="0"/>
                </a:spcBef>
                <a:spcAft>
                  <a:spcPts val="0"/>
                </a:spcAft>
                <a:buClrTx/>
                <a:defRPr/>
              </a:pPr>
              <a:r>
                <a:rPr lang="en-US" sz="1765" dirty="0">
                  <a:solidFill>
                    <a:schemeClr val="tx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Infrastructure</a:t>
              </a:r>
            </a:p>
          </p:txBody>
        </p:sp>
        <p:pic>
          <p:nvPicPr>
            <p:cNvPr id="49" name="Graphic 48">
              <a:extLst>
                <a:ext uri="{FF2B5EF4-FFF2-40B4-BE49-F238E27FC236}">
                  <a16:creationId xmlns:a16="http://schemas.microsoft.com/office/drawing/2014/main" id="{8D9CB998-3105-4A04-870C-698CE61AAB3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991579" y="1789125"/>
              <a:ext cx="822960" cy="822960"/>
            </a:xfrm>
            <a:prstGeom prst="rect">
              <a:avLst/>
            </a:prstGeom>
          </p:spPr>
        </p:pic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3F253BA5-6035-4D51-BA41-74B7BBA73423}"/>
              </a:ext>
            </a:extLst>
          </p:cNvPr>
          <p:cNvGrpSpPr/>
          <p:nvPr/>
        </p:nvGrpSpPr>
        <p:grpSpPr>
          <a:xfrm>
            <a:off x="1925690" y="3802414"/>
            <a:ext cx="8088535" cy="663392"/>
            <a:chOff x="1991582" y="3617917"/>
            <a:chExt cx="8250727" cy="676694"/>
          </a:xfrm>
          <a:solidFill>
            <a:schemeClr val="tx1"/>
          </a:solidFill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84B4A57A-0FF9-4FCE-AF0E-B95852A11F81}"/>
                </a:ext>
              </a:extLst>
            </p:cNvPr>
            <p:cNvGrpSpPr/>
            <p:nvPr/>
          </p:nvGrpSpPr>
          <p:grpSpPr>
            <a:xfrm>
              <a:off x="1991582" y="3617917"/>
              <a:ext cx="4050371" cy="676582"/>
              <a:chOff x="3304120" y="2439719"/>
              <a:chExt cx="2720569" cy="454452"/>
            </a:xfrm>
            <a:grpFill/>
          </p:grpSpPr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id="{5E12C40A-1D2D-4453-AE0A-A1EC81345FDC}"/>
                  </a:ext>
                </a:extLst>
              </p:cNvPr>
              <p:cNvSpPr/>
              <p:nvPr/>
            </p:nvSpPr>
            <p:spPr>
              <a:xfrm>
                <a:off x="3304120" y="2439719"/>
                <a:ext cx="81920" cy="40960"/>
              </a:xfrm>
              <a:custGeom>
                <a:avLst/>
                <a:gdLst>
                  <a:gd name="connsiteX0" fmla="*/ 65024 w 81920"/>
                  <a:gd name="connsiteY0" fmla="*/ 20992 h 40960"/>
                  <a:gd name="connsiteX1" fmla="*/ 65024 w 81920"/>
                  <a:gd name="connsiteY1" fmla="*/ 20992 h 40960"/>
                  <a:gd name="connsiteX2" fmla="*/ 57856 w 81920"/>
                  <a:gd name="connsiteY2" fmla="*/ 10752 h 40960"/>
                  <a:gd name="connsiteX3" fmla="*/ 64000 w 81920"/>
                  <a:gd name="connsiteY3" fmla="*/ 7680 h 40960"/>
                  <a:gd name="connsiteX4" fmla="*/ 73216 w 81920"/>
                  <a:gd name="connsiteY4" fmla="*/ 20992 h 40960"/>
                  <a:gd name="connsiteX5" fmla="*/ 74240 w 81920"/>
                  <a:gd name="connsiteY5" fmla="*/ 28160 h 40960"/>
                  <a:gd name="connsiteX6" fmla="*/ 8704 w 81920"/>
                  <a:gd name="connsiteY6" fmla="*/ 37376 h 40960"/>
                  <a:gd name="connsiteX7" fmla="*/ 7680 w 81920"/>
                  <a:gd name="connsiteY7" fmla="*/ 29184 h 40960"/>
                  <a:gd name="connsiteX8" fmla="*/ 65024 w 81920"/>
                  <a:gd name="connsiteY8" fmla="*/ 20992 h 40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1920" h="40960">
                    <a:moveTo>
                      <a:pt x="65024" y="20992"/>
                    </a:moveTo>
                    <a:lnTo>
                      <a:pt x="65024" y="20992"/>
                    </a:lnTo>
                    <a:lnTo>
                      <a:pt x="57856" y="10752"/>
                    </a:lnTo>
                    <a:lnTo>
                      <a:pt x="64000" y="7680"/>
                    </a:lnTo>
                    <a:lnTo>
                      <a:pt x="73216" y="20992"/>
                    </a:lnTo>
                    <a:lnTo>
                      <a:pt x="74240" y="28160"/>
                    </a:lnTo>
                    <a:lnTo>
                      <a:pt x="8704" y="37376"/>
                    </a:lnTo>
                    <a:lnTo>
                      <a:pt x="7680" y="29184"/>
                    </a:lnTo>
                    <a:lnTo>
                      <a:pt x="65024" y="20992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896386">
                  <a:defRPr/>
                </a:pPr>
                <a:endParaRPr lang="en-US" sz="1836" kern="0">
                  <a:solidFill>
                    <a:srgbClr val="282828"/>
                  </a:solidFill>
                  <a:latin typeface="Segoe UI"/>
                </a:endParaRPr>
              </a:p>
            </p:txBody>
          </p:sp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id="{87BD980E-9A47-415F-8719-246002E381E1}"/>
                  </a:ext>
                </a:extLst>
              </p:cNvPr>
              <p:cNvSpPr/>
              <p:nvPr/>
            </p:nvSpPr>
            <p:spPr>
              <a:xfrm>
                <a:off x="3321528" y="2486823"/>
                <a:ext cx="71680" cy="51200"/>
              </a:xfrm>
              <a:custGeom>
                <a:avLst/>
                <a:gdLst>
                  <a:gd name="connsiteX0" fmla="*/ 59904 w 71680"/>
                  <a:gd name="connsiteY0" fmla="*/ 19968 h 51200"/>
                  <a:gd name="connsiteX1" fmla="*/ 59904 w 71680"/>
                  <a:gd name="connsiteY1" fmla="*/ 19968 h 51200"/>
                  <a:gd name="connsiteX2" fmla="*/ 49664 w 71680"/>
                  <a:gd name="connsiteY2" fmla="*/ 11776 h 51200"/>
                  <a:gd name="connsiteX3" fmla="*/ 55808 w 71680"/>
                  <a:gd name="connsiteY3" fmla="*/ 7680 h 51200"/>
                  <a:gd name="connsiteX4" fmla="*/ 69120 w 71680"/>
                  <a:gd name="connsiteY4" fmla="*/ 17920 h 51200"/>
                  <a:gd name="connsiteX5" fmla="*/ 72192 w 71680"/>
                  <a:gd name="connsiteY5" fmla="*/ 25088 h 51200"/>
                  <a:gd name="connsiteX6" fmla="*/ 10752 w 71680"/>
                  <a:gd name="connsiteY6" fmla="*/ 51712 h 51200"/>
                  <a:gd name="connsiteX7" fmla="*/ 7680 w 71680"/>
                  <a:gd name="connsiteY7" fmla="*/ 43520 h 51200"/>
                  <a:gd name="connsiteX8" fmla="*/ 59904 w 71680"/>
                  <a:gd name="connsiteY8" fmla="*/ 19968 h 51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1680" h="51200">
                    <a:moveTo>
                      <a:pt x="59904" y="19968"/>
                    </a:moveTo>
                    <a:lnTo>
                      <a:pt x="59904" y="19968"/>
                    </a:lnTo>
                    <a:lnTo>
                      <a:pt x="49664" y="11776"/>
                    </a:lnTo>
                    <a:lnTo>
                      <a:pt x="55808" y="7680"/>
                    </a:lnTo>
                    <a:lnTo>
                      <a:pt x="69120" y="17920"/>
                    </a:lnTo>
                    <a:lnTo>
                      <a:pt x="72192" y="25088"/>
                    </a:lnTo>
                    <a:lnTo>
                      <a:pt x="10752" y="51712"/>
                    </a:lnTo>
                    <a:lnTo>
                      <a:pt x="7680" y="43520"/>
                    </a:lnTo>
                    <a:lnTo>
                      <a:pt x="59904" y="19968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896386">
                  <a:defRPr/>
                </a:pPr>
                <a:endParaRPr lang="en-US" sz="1836" kern="0">
                  <a:solidFill>
                    <a:srgbClr val="282828"/>
                  </a:solidFill>
                  <a:latin typeface="Segoe UI"/>
                </a:endParaRPr>
              </a:p>
            </p:txBody>
          </p:sp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B82192F6-3434-478B-8ADE-CD3FDCAF7ACD}"/>
                  </a:ext>
                </a:extLst>
              </p:cNvPr>
              <p:cNvSpPr/>
              <p:nvPr/>
            </p:nvSpPr>
            <p:spPr>
              <a:xfrm>
                <a:off x="3349176" y="2528743"/>
                <a:ext cx="71680" cy="71680"/>
              </a:xfrm>
              <a:custGeom>
                <a:avLst/>
                <a:gdLst>
                  <a:gd name="connsiteX0" fmla="*/ 53760 w 71680"/>
                  <a:gd name="connsiteY0" fmla="*/ 53825 h 71680"/>
                  <a:gd name="connsiteX1" fmla="*/ 11776 w 71680"/>
                  <a:gd name="connsiteY1" fmla="*/ 57921 h 71680"/>
                  <a:gd name="connsiteX2" fmla="*/ 24064 w 71680"/>
                  <a:gd name="connsiteY2" fmla="*/ 19008 h 71680"/>
                  <a:gd name="connsiteX3" fmla="*/ 65024 w 71680"/>
                  <a:gd name="connsiteY3" fmla="*/ 14912 h 71680"/>
                  <a:gd name="connsiteX4" fmla="*/ 53760 w 71680"/>
                  <a:gd name="connsiteY4" fmla="*/ 53825 h 71680"/>
                  <a:gd name="connsiteX5" fmla="*/ 30208 w 71680"/>
                  <a:gd name="connsiteY5" fmla="*/ 27200 h 71680"/>
                  <a:gd name="connsiteX6" fmla="*/ 17920 w 71680"/>
                  <a:gd name="connsiteY6" fmla="*/ 54849 h 71680"/>
                  <a:gd name="connsiteX7" fmla="*/ 47616 w 71680"/>
                  <a:gd name="connsiteY7" fmla="*/ 47680 h 71680"/>
                  <a:gd name="connsiteX8" fmla="*/ 59904 w 71680"/>
                  <a:gd name="connsiteY8" fmla="*/ 20032 h 71680"/>
                  <a:gd name="connsiteX9" fmla="*/ 30208 w 71680"/>
                  <a:gd name="connsiteY9" fmla="*/ 27200 h 71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1680" h="71680">
                    <a:moveTo>
                      <a:pt x="53760" y="53825"/>
                    </a:moveTo>
                    <a:cubicBezTo>
                      <a:pt x="36352" y="68161"/>
                      <a:pt x="22016" y="70209"/>
                      <a:pt x="11776" y="57921"/>
                    </a:cubicBezTo>
                    <a:cubicBezTo>
                      <a:pt x="3584" y="47680"/>
                      <a:pt x="7680" y="33344"/>
                      <a:pt x="24064" y="19008"/>
                    </a:cubicBezTo>
                    <a:cubicBezTo>
                      <a:pt x="41472" y="4672"/>
                      <a:pt x="56832" y="4672"/>
                      <a:pt x="65024" y="14912"/>
                    </a:cubicBezTo>
                    <a:cubicBezTo>
                      <a:pt x="75264" y="26176"/>
                      <a:pt x="70144" y="40512"/>
                      <a:pt x="53760" y="53825"/>
                    </a:cubicBezTo>
                    <a:close/>
                    <a:moveTo>
                      <a:pt x="30208" y="27200"/>
                    </a:moveTo>
                    <a:cubicBezTo>
                      <a:pt x="16896" y="37440"/>
                      <a:pt x="12800" y="47680"/>
                      <a:pt x="17920" y="54849"/>
                    </a:cubicBezTo>
                    <a:cubicBezTo>
                      <a:pt x="24064" y="60993"/>
                      <a:pt x="35328" y="57921"/>
                      <a:pt x="47616" y="47680"/>
                    </a:cubicBezTo>
                    <a:cubicBezTo>
                      <a:pt x="59904" y="37440"/>
                      <a:pt x="66048" y="27200"/>
                      <a:pt x="59904" y="20032"/>
                    </a:cubicBezTo>
                    <a:cubicBezTo>
                      <a:pt x="55808" y="13888"/>
                      <a:pt x="44544" y="14912"/>
                      <a:pt x="30208" y="2720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896386">
                  <a:defRPr/>
                </a:pPr>
                <a:endParaRPr lang="en-US" sz="1836" kern="0">
                  <a:solidFill>
                    <a:srgbClr val="282828"/>
                  </a:solidFill>
                  <a:latin typeface="Segoe UI"/>
                </a:endParaRPr>
              </a:p>
            </p:txBody>
          </p:sp>
          <p:sp>
            <p:nvSpPr>
              <p:cNvPr id="118" name="Freeform: Shape 117">
                <a:extLst>
                  <a:ext uri="{FF2B5EF4-FFF2-40B4-BE49-F238E27FC236}">
                    <a16:creationId xmlns:a16="http://schemas.microsoft.com/office/drawing/2014/main" id="{8CE38120-1229-411C-B143-9C30D6D5FBE4}"/>
                  </a:ext>
                </a:extLst>
              </p:cNvPr>
              <p:cNvSpPr/>
              <p:nvPr/>
            </p:nvSpPr>
            <p:spPr>
              <a:xfrm>
                <a:off x="3399352" y="2565672"/>
                <a:ext cx="51200" cy="71680"/>
              </a:xfrm>
              <a:custGeom>
                <a:avLst/>
                <a:gdLst>
                  <a:gd name="connsiteX0" fmla="*/ 41472 w 51200"/>
                  <a:gd name="connsiteY0" fmla="*/ 15872 h 71680"/>
                  <a:gd name="connsiteX1" fmla="*/ 41472 w 51200"/>
                  <a:gd name="connsiteY1" fmla="*/ 15872 h 71680"/>
                  <a:gd name="connsiteX2" fmla="*/ 28160 w 51200"/>
                  <a:gd name="connsiteY2" fmla="*/ 13824 h 71680"/>
                  <a:gd name="connsiteX3" fmla="*/ 30208 w 51200"/>
                  <a:gd name="connsiteY3" fmla="*/ 7680 h 71680"/>
                  <a:gd name="connsiteX4" fmla="*/ 46592 w 51200"/>
                  <a:gd name="connsiteY4" fmla="*/ 9728 h 71680"/>
                  <a:gd name="connsiteX5" fmla="*/ 52736 w 51200"/>
                  <a:gd name="connsiteY5" fmla="*/ 13824 h 71680"/>
                  <a:gd name="connsiteX6" fmla="*/ 14848 w 51200"/>
                  <a:gd name="connsiteY6" fmla="*/ 68096 h 71680"/>
                  <a:gd name="connsiteX7" fmla="*/ 7680 w 51200"/>
                  <a:gd name="connsiteY7" fmla="*/ 62976 h 71680"/>
                  <a:gd name="connsiteX8" fmla="*/ 41472 w 51200"/>
                  <a:gd name="connsiteY8" fmla="*/ 15872 h 71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1200" h="71680">
                    <a:moveTo>
                      <a:pt x="41472" y="15872"/>
                    </a:moveTo>
                    <a:lnTo>
                      <a:pt x="41472" y="15872"/>
                    </a:lnTo>
                    <a:lnTo>
                      <a:pt x="28160" y="13824"/>
                    </a:lnTo>
                    <a:lnTo>
                      <a:pt x="30208" y="7680"/>
                    </a:lnTo>
                    <a:lnTo>
                      <a:pt x="46592" y="9728"/>
                    </a:lnTo>
                    <a:lnTo>
                      <a:pt x="52736" y="13824"/>
                    </a:lnTo>
                    <a:lnTo>
                      <a:pt x="14848" y="68096"/>
                    </a:lnTo>
                    <a:lnTo>
                      <a:pt x="7680" y="62976"/>
                    </a:lnTo>
                    <a:lnTo>
                      <a:pt x="41472" y="15872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896386">
                  <a:defRPr/>
                </a:pPr>
                <a:endParaRPr lang="en-US" sz="1836" kern="0">
                  <a:solidFill>
                    <a:srgbClr val="282828"/>
                  </a:solidFill>
                  <a:latin typeface="Segoe UI"/>
                </a:endParaRPr>
              </a:p>
            </p:txBody>
          </p:sp>
          <p:sp>
            <p:nvSpPr>
              <p:cNvPr id="119" name="Freeform: Shape 118">
                <a:extLst>
                  <a:ext uri="{FF2B5EF4-FFF2-40B4-BE49-F238E27FC236}">
                    <a16:creationId xmlns:a16="http://schemas.microsoft.com/office/drawing/2014/main" id="{AFBF3A04-4CE9-4DAA-8591-98B75B2C93BB}"/>
                  </a:ext>
                </a:extLst>
              </p:cNvPr>
              <p:cNvSpPr/>
              <p:nvPr/>
            </p:nvSpPr>
            <p:spPr>
              <a:xfrm>
                <a:off x="3444977" y="2586156"/>
                <a:ext cx="61440" cy="81920"/>
              </a:xfrm>
              <a:custGeom>
                <a:avLst/>
                <a:gdLst>
                  <a:gd name="connsiteX0" fmla="*/ 54215 w 61440"/>
                  <a:gd name="connsiteY0" fmla="*/ 48636 h 81920"/>
                  <a:gd name="connsiteX1" fmla="*/ 20423 w 61440"/>
                  <a:gd name="connsiteY1" fmla="*/ 74236 h 81920"/>
                  <a:gd name="connsiteX2" fmla="*/ 11207 w 61440"/>
                  <a:gd name="connsiteY2" fmla="*/ 34299 h 81920"/>
                  <a:gd name="connsiteX3" fmla="*/ 43975 w 61440"/>
                  <a:gd name="connsiteY3" fmla="*/ 8699 h 81920"/>
                  <a:gd name="connsiteX4" fmla="*/ 54215 w 61440"/>
                  <a:gd name="connsiteY4" fmla="*/ 48636 h 81920"/>
                  <a:gd name="connsiteX5" fmla="*/ 19399 w 61440"/>
                  <a:gd name="connsiteY5" fmla="*/ 37371 h 81920"/>
                  <a:gd name="connsiteX6" fmla="*/ 23495 w 61440"/>
                  <a:gd name="connsiteY6" fmla="*/ 67068 h 81920"/>
                  <a:gd name="connsiteX7" fmla="*/ 44999 w 61440"/>
                  <a:gd name="connsiteY7" fmla="*/ 45563 h 81920"/>
                  <a:gd name="connsiteX8" fmla="*/ 40903 w 61440"/>
                  <a:gd name="connsiteY8" fmla="*/ 15867 h 81920"/>
                  <a:gd name="connsiteX9" fmla="*/ 19399 w 61440"/>
                  <a:gd name="connsiteY9" fmla="*/ 37371 h 819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1440" h="81920">
                    <a:moveTo>
                      <a:pt x="54215" y="48636"/>
                    </a:moveTo>
                    <a:cubicBezTo>
                      <a:pt x="47047" y="70140"/>
                      <a:pt x="34759" y="79356"/>
                      <a:pt x="20423" y="74236"/>
                    </a:cubicBezTo>
                    <a:cubicBezTo>
                      <a:pt x="8135" y="70140"/>
                      <a:pt x="4039" y="55804"/>
                      <a:pt x="11207" y="34299"/>
                    </a:cubicBezTo>
                    <a:cubicBezTo>
                      <a:pt x="18375" y="12795"/>
                      <a:pt x="31687" y="4603"/>
                      <a:pt x="43975" y="8699"/>
                    </a:cubicBezTo>
                    <a:cubicBezTo>
                      <a:pt x="57287" y="13819"/>
                      <a:pt x="61383" y="28155"/>
                      <a:pt x="54215" y="48636"/>
                    </a:cubicBezTo>
                    <a:close/>
                    <a:moveTo>
                      <a:pt x="19399" y="37371"/>
                    </a:moveTo>
                    <a:cubicBezTo>
                      <a:pt x="14279" y="53756"/>
                      <a:pt x="15303" y="65020"/>
                      <a:pt x="23495" y="67068"/>
                    </a:cubicBezTo>
                    <a:cubicBezTo>
                      <a:pt x="32711" y="70140"/>
                      <a:pt x="39879" y="60924"/>
                      <a:pt x="44999" y="45563"/>
                    </a:cubicBezTo>
                    <a:cubicBezTo>
                      <a:pt x="50119" y="30203"/>
                      <a:pt x="50119" y="18939"/>
                      <a:pt x="40903" y="15867"/>
                    </a:cubicBezTo>
                    <a:cubicBezTo>
                      <a:pt x="33735" y="12795"/>
                      <a:pt x="25543" y="19963"/>
                      <a:pt x="19399" y="3737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896386">
                  <a:defRPr/>
                </a:pPr>
                <a:endParaRPr lang="en-US" sz="1836" kern="0">
                  <a:solidFill>
                    <a:srgbClr val="282828"/>
                  </a:solidFill>
                  <a:latin typeface="Segoe UI"/>
                </a:endParaRPr>
              </a:p>
            </p:txBody>
          </p:sp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id="{E9443EB5-7020-4AE6-87FA-52D947EC7A3A}"/>
                  </a:ext>
                </a:extLst>
              </p:cNvPr>
              <p:cNvSpPr/>
              <p:nvPr/>
            </p:nvSpPr>
            <p:spPr>
              <a:xfrm>
                <a:off x="3508921" y="2597416"/>
                <a:ext cx="30720" cy="81920"/>
              </a:xfrm>
              <a:custGeom>
                <a:avLst/>
                <a:gdLst>
                  <a:gd name="connsiteX0" fmla="*/ 22016 w 30720"/>
                  <a:gd name="connsiteY0" fmla="*/ 15872 h 81920"/>
                  <a:gd name="connsiteX1" fmla="*/ 22016 w 30720"/>
                  <a:gd name="connsiteY1" fmla="*/ 15872 h 81920"/>
                  <a:gd name="connsiteX2" fmla="*/ 9728 w 30720"/>
                  <a:gd name="connsiteY2" fmla="*/ 20992 h 81920"/>
                  <a:gd name="connsiteX3" fmla="*/ 7680 w 30720"/>
                  <a:gd name="connsiteY3" fmla="*/ 14848 h 81920"/>
                  <a:gd name="connsiteX4" fmla="*/ 23040 w 30720"/>
                  <a:gd name="connsiteY4" fmla="*/ 7680 h 81920"/>
                  <a:gd name="connsiteX5" fmla="*/ 30208 w 30720"/>
                  <a:gd name="connsiteY5" fmla="*/ 7680 h 81920"/>
                  <a:gd name="connsiteX6" fmla="*/ 27136 w 30720"/>
                  <a:gd name="connsiteY6" fmla="*/ 74240 h 81920"/>
                  <a:gd name="connsiteX7" fmla="*/ 18944 w 30720"/>
                  <a:gd name="connsiteY7" fmla="*/ 74240 h 81920"/>
                  <a:gd name="connsiteX8" fmla="*/ 22016 w 30720"/>
                  <a:gd name="connsiteY8" fmla="*/ 15872 h 819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0720" h="81920">
                    <a:moveTo>
                      <a:pt x="22016" y="15872"/>
                    </a:moveTo>
                    <a:lnTo>
                      <a:pt x="22016" y="15872"/>
                    </a:lnTo>
                    <a:lnTo>
                      <a:pt x="9728" y="20992"/>
                    </a:lnTo>
                    <a:lnTo>
                      <a:pt x="7680" y="14848"/>
                    </a:lnTo>
                    <a:lnTo>
                      <a:pt x="23040" y="7680"/>
                    </a:lnTo>
                    <a:lnTo>
                      <a:pt x="30208" y="7680"/>
                    </a:lnTo>
                    <a:lnTo>
                      <a:pt x="27136" y="74240"/>
                    </a:lnTo>
                    <a:lnTo>
                      <a:pt x="18944" y="74240"/>
                    </a:lnTo>
                    <a:lnTo>
                      <a:pt x="22016" y="15872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896386">
                  <a:defRPr/>
                </a:pPr>
                <a:endParaRPr lang="en-US" sz="1836" kern="0">
                  <a:solidFill>
                    <a:srgbClr val="282828"/>
                  </a:solidFill>
                  <a:latin typeface="Segoe UI"/>
                </a:endParaRPr>
              </a:p>
            </p:txBody>
          </p:sp>
          <p:sp>
            <p:nvSpPr>
              <p:cNvPr id="121" name="Freeform: Shape 120">
                <a:extLst>
                  <a:ext uri="{FF2B5EF4-FFF2-40B4-BE49-F238E27FC236}">
                    <a16:creationId xmlns:a16="http://schemas.microsoft.com/office/drawing/2014/main" id="{3F1C23DB-E08B-4A1B-B8EE-21B6A801FDFA}"/>
                  </a:ext>
                </a:extLst>
              </p:cNvPr>
              <p:cNvSpPr/>
              <p:nvPr/>
            </p:nvSpPr>
            <p:spPr>
              <a:xfrm>
                <a:off x="3553977" y="2596392"/>
                <a:ext cx="51200" cy="81920"/>
              </a:xfrm>
              <a:custGeom>
                <a:avLst/>
                <a:gdLst>
                  <a:gd name="connsiteX0" fmla="*/ 52736 w 51200"/>
                  <a:gd name="connsiteY0" fmla="*/ 41472 h 81920"/>
                  <a:gd name="connsiteX1" fmla="*/ 29184 w 51200"/>
                  <a:gd name="connsiteY1" fmla="*/ 76288 h 81920"/>
                  <a:gd name="connsiteX2" fmla="*/ 7680 w 51200"/>
                  <a:gd name="connsiteY2" fmla="*/ 42496 h 81920"/>
                  <a:gd name="connsiteX3" fmla="*/ 31232 w 51200"/>
                  <a:gd name="connsiteY3" fmla="*/ 7680 h 81920"/>
                  <a:gd name="connsiteX4" fmla="*/ 52736 w 51200"/>
                  <a:gd name="connsiteY4" fmla="*/ 41472 h 81920"/>
                  <a:gd name="connsiteX5" fmla="*/ 16896 w 51200"/>
                  <a:gd name="connsiteY5" fmla="*/ 42496 h 81920"/>
                  <a:gd name="connsiteX6" fmla="*/ 30208 w 51200"/>
                  <a:gd name="connsiteY6" fmla="*/ 69120 h 81920"/>
                  <a:gd name="connsiteX7" fmla="*/ 43520 w 51200"/>
                  <a:gd name="connsiteY7" fmla="*/ 41472 h 81920"/>
                  <a:gd name="connsiteX8" fmla="*/ 30208 w 51200"/>
                  <a:gd name="connsiteY8" fmla="*/ 14848 h 81920"/>
                  <a:gd name="connsiteX9" fmla="*/ 16896 w 51200"/>
                  <a:gd name="connsiteY9" fmla="*/ 42496 h 819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1200" h="81920">
                    <a:moveTo>
                      <a:pt x="52736" y="41472"/>
                    </a:moveTo>
                    <a:cubicBezTo>
                      <a:pt x="52736" y="64000"/>
                      <a:pt x="44544" y="76288"/>
                      <a:pt x="29184" y="76288"/>
                    </a:cubicBezTo>
                    <a:cubicBezTo>
                      <a:pt x="15872" y="76288"/>
                      <a:pt x="7680" y="64000"/>
                      <a:pt x="7680" y="42496"/>
                    </a:cubicBezTo>
                    <a:cubicBezTo>
                      <a:pt x="7680" y="19968"/>
                      <a:pt x="16896" y="7680"/>
                      <a:pt x="31232" y="7680"/>
                    </a:cubicBezTo>
                    <a:cubicBezTo>
                      <a:pt x="44544" y="7680"/>
                      <a:pt x="52736" y="19968"/>
                      <a:pt x="52736" y="41472"/>
                    </a:cubicBezTo>
                    <a:close/>
                    <a:moveTo>
                      <a:pt x="16896" y="42496"/>
                    </a:moveTo>
                    <a:cubicBezTo>
                      <a:pt x="16896" y="59904"/>
                      <a:pt x="22016" y="69120"/>
                      <a:pt x="30208" y="69120"/>
                    </a:cubicBezTo>
                    <a:cubicBezTo>
                      <a:pt x="39424" y="69120"/>
                      <a:pt x="43520" y="58880"/>
                      <a:pt x="43520" y="41472"/>
                    </a:cubicBezTo>
                    <a:cubicBezTo>
                      <a:pt x="43520" y="25088"/>
                      <a:pt x="39424" y="14848"/>
                      <a:pt x="30208" y="14848"/>
                    </a:cubicBezTo>
                    <a:cubicBezTo>
                      <a:pt x="22016" y="14848"/>
                      <a:pt x="16896" y="24064"/>
                      <a:pt x="16896" y="4249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896386">
                  <a:defRPr/>
                </a:pPr>
                <a:endParaRPr lang="en-US" sz="1836" kern="0">
                  <a:solidFill>
                    <a:srgbClr val="282828"/>
                  </a:solidFill>
                  <a:latin typeface="Segoe UI"/>
                </a:endParaRPr>
              </a:p>
            </p:txBody>
          </p:sp>
          <p:sp>
            <p:nvSpPr>
              <p:cNvPr id="122" name="Freeform: Shape 121">
                <a:extLst>
                  <a:ext uri="{FF2B5EF4-FFF2-40B4-BE49-F238E27FC236}">
                    <a16:creationId xmlns:a16="http://schemas.microsoft.com/office/drawing/2014/main" id="{E709183A-11F4-4BB7-A780-3F33752B146D}"/>
                  </a:ext>
                </a:extLst>
              </p:cNvPr>
              <p:cNvSpPr/>
              <p:nvPr/>
            </p:nvSpPr>
            <p:spPr>
              <a:xfrm>
                <a:off x="3614393" y="2596392"/>
                <a:ext cx="30720" cy="81920"/>
              </a:xfrm>
              <a:custGeom>
                <a:avLst/>
                <a:gdLst>
                  <a:gd name="connsiteX0" fmla="*/ 20992 w 30720"/>
                  <a:gd name="connsiteY0" fmla="*/ 16896 h 81920"/>
                  <a:gd name="connsiteX1" fmla="*/ 20992 w 30720"/>
                  <a:gd name="connsiteY1" fmla="*/ 16896 h 81920"/>
                  <a:gd name="connsiteX2" fmla="*/ 9728 w 30720"/>
                  <a:gd name="connsiteY2" fmla="*/ 23040 h 81920"/>
                  <a:gd name="connsiteX3" fmla="*/ 7680 w 30720"/>
                  <a:gd name="connsiteY3" fmla="*/ 15872 h 81920"/>
                  <a:gd name="connsiteX4" fmla="*/ 22016 w 30720"/>
                  <a:gd name="connsiteY4" fmla="*/ 7680 h 81920"/>
                  <a:gd name="connsiteX5" fmla="*/ 29184 w 30720"/>
                  <a:gd name="connsiteY5" fmla="*/ 7680 h 81920"/>
                  <a:gd name="connsiteX6" fmla="*/ 29184 w 30720"/>
                  <a:gd name="connsiteY6" fmla="*/ 74240 h 81920"/>
                  <a:gd name="connsiteX7" fmla="*/ 20992 w 30720"/>
                  <a:gd name="connsiteY7" fmla="*/ 74240 h 81920"/>
                  <a:gd name="connsiteX8" fmla="*/ 20992 w 30720"/>
                  <a:gd name="connsiteY8" fmla="*/ 16896 h 819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0720" h="81920">
                    <a:moveTo>
                      <a:pt x="20992" y="16896"/>
                    </a:moveTo>
                    <a:lnTo>
                      <a:pt x="20992" y="16896"/>
                    </a:lnTo>
                    <a:lnTo>
                      <a:pt x="9728" y="23040"/>
                    </a:lnTo>
                    <a:lnTo>
                      <a:pt x="7680" y="15872"/>
                    </a:lnTo>
                    <a:lnTo>
                      <a:pt x="22016" y="7680"/>
                    </a:lnTo>
                    <a:lnTo>
                      <a:pt x="29184" y="7680"/>
                    </a:lnTo>
                    <a:lnTo>
                      <a:pt x="29184" y="74240"/>
                    </a:lnTo>
                    <a:lnTo>
                      <a:pt x="20992" y="74240"/>
                    </a:lnTo>
                    <a:lnTo>
                      <a:pt x="20992" y="1689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896386">
                  <a:defRPr/>
                </a:pPr>
                <a:endParaRPr lang="en-US" sz="1836" kern="0">
                  <a:solidFill>
                    <a:srgbClr val="282828"/>
                  </a:solidFill>
                  <a:latin typeface="Segoe UI"/>
                </a:endParaRPr>
              </a:p>
            </p:txBody>
          </p:sp>
          <p:sp>
            <p:nvSpPr>
              <p:cNvPr id="123" name="Freeform: Shape 122">
                <a:extLst>
                  <a:ext uri="{FF2B5EF4-FFF2-40B4-BE49-F238E27FC236}">
                    <a16:creationId xmlns:a16="http://schemas.microsoft.com/office/drawing/2014/main" id="{523881CD-0592-417C-B4AA-A2F999F7DB64}"/>
                  </a:ext>
                </a:extLst>
              </p:cNvPr>
              <p:cNvSpPr/>
              <p:nvPr/>
            </p:nvSpPr>
            <p:spPr>
              <a:xfrm>
                <a:off x="3659449" y="2596392"/>
                <a:ext cx="51200" cy="81920"/>
              </a:xfrm>
              <a:custGeom>
                <a:avLst/>
                <a:gdLst>
                  <a:gd name="connsiteX0" fmla="*/ 52736 w 51200"/>
                  <a:gd name="connsiteY0" fmla="*/ 41472 h 81920"/>
                  <a:gd name="connsiteX1" fmla="*/ 29184 w 51200"/>
                  <a:gd name="connsiteY1" fmla="*/ 76288 h 81920"/>
                  <a:gd name="connsiteX2" fmla="*/ 7680 w 51200"/>
                  <a:gd name="connsiteY2" fmla="*/ 42496 h 81920"/>
                  <a:gd name="connsiteX3" fmla="*/ 31232 w 51200"/>
                  <a:gd name="connsiteY3" fmla="*/ 7680 h 81920"/>
                  <a:gd name="connsiteX4" fmla="*/ 52736 w 51200"/>
                  <a:gd name="connsiteY4" fmla="*/ 41472 h 81920"/>
                  <a:gd name="connsiteX5" fmla="*/ 15872 w 51200"/>
                  <a:gd name="connsiteY5" fmla="*/ 42496 h 81920"/>
                  <a:gd name="connsiteX6" fmla="*/ 29184 w 51200"/>
                  <a:gd name="connsiteY6" fmla="*/ 69120 h 81920"/>
                  <a:gd name="connsiteX7" fmla="*/ 42496 w 51200"/>
                  <a:gd name="connsiteY7" fmla="*/ 41472 h 81920"/>
                  <a:gd name="connsiteX8" fmla="*/ 29184 w 51200"/>
                  <a:gd name="connsiteY8" fmla="*/ 14848 h 81920"/>
                  <a:gd name="connsiteX9" fmla="*/ 15872 w 51200"/>
                  <a:gd name="connsiteY9" fmla="*/ 42496 h 819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1200" h="81920">
                    <a:moveTo>
                      <a:pt x="52736" y="41472"/>
                    </a:moveTo>
                    <a:cubicBezTo>
                      <a:pt x="52736" y="64000"/>
                      <a:pt x="44544" y="76288"/>
                      <a:pt x="29184" y="76288"/>
                    </a:cubicBezTo>
                    <a:cubicBezTo>
                      <a:pt x="15872" y="76288"/>
                      <a:pt x="7680" y="64000"/>
                      <a:pt x="7680" y="42496"/>
                    </a:cubicBezTo>
                    <a:cubicBezTo>
                      <a:pt x="7680" y="19968"/>
                      <a:pt x="16896" y="7680"/>
                      <a:pt x="31232" y="7680"/>
                    </a:cubicBezTo>
                    <a:cubicBezTo>
                      <a:pt x="44544" y="7680"/>
                      <a:pt x="52736" y="19968"/>
                      <a:pt x="52736" y="41472"/>
                    </a:cubicBezTo>
                    <a:close/>
                    <a:moveTo>
                      <a:pt x="15872" y="42496"/>
                    </a:moveTo>
                    <a:cubicBezTo>
                      <a:pt x="15872" y="59904"/>
                      <a:pt x="20992" y="69120"/>
                      <a:pt x="29184" y="69120"/>
                    </a:cubicBezTo>
                    <a:cubicBezTo>
                      <a:pt x="38400" y="69120"/>
                      <a:pt x="42496" y="58880"/>
                      <a:pt x="42496" y="41472"/>
                    </a:cubicBezTo>
                    <a:cubicBezTo>
                      <a:pt x="42496" y="25088"/>
                      <a:pt x="38400" y="14848"/>
                      <a:pt x="29184" y="14848"/>
                    </a:cubicBezTo>
                    <a:cubicBezTo>
                      <a:pt x="22016" y="14848"/>
                      <a:pt x="15872" y="24064"/>
                      <a:pt x="15872" y="4249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896386">
                  <a:defRPr/>
                </a:pPr>
                <a:endParaRPr lang="en-US" sz="1836" kern="0">
                  <a:solidFill>
                    <a:srgbClr val="282828"/>
                  </a:solidFill>
                  <a:latin typeface="Segoe UI"/>
                </a:endParaRPr>
              </a:p>
            </p:txBody>
          </p:sp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id="{377BCCB9-E9D8-478C-B097-CFFF61779373}"/>
                  </a:ext>
                </a:extLst>
              </p:cNvPr>
              <p:cNvSpPr/>
              <p:nvPr/>
            </p:nvSpPr>
            <p:spPr>
              <a:xfrm>
                <a:off x="3718841" y="2596392"/>
                <a:ext cx="30720" cy="81920"/>
              </a:xfrm>
              <a:custGeom>
                <a:avLst/>
                <a:gdLst>
                  <a:gd name="connsiteX0" fmla="*/ 20992 w 30720"/>
                  <a:gd name="connsiteY0" fmla="*/ 16896 h 81920"/>
                  <a:gd name="connsiteX1" fmla="*/ 20992 w 30720"/>
                  <a:gd name="connsiteY1" fmla="*/ 16896 h 81920"/>
                  <a:gd name="connsiteX2" fmla="*/ 9728 w 30720"/>
                  <a:gd name="connsiteY2" fmla="*/ 23040 h 81920"/>
                  <a:gd name="connsiteX3" fmla="*/ 7680 w 30720"/>
                  <a:gd name="connsiteY3" fmla="*/ 15872 h 81920"/>
                  <a:gd name="connsiteX4" fmla="*/ 22016 w 30720"/>
                  <a:gd name="connsiteY4" fmla="*/ 7680 h 81920"/>
                  <a:gd name="connsiteX5" fmla="*/ 29184 w 30720"/>
                  <a:gd name="connsiteY5" fmla="*/ 7680 h 81920"/>
                  <a:gd name="connsiteX6" fmla="*/ 29184 w 30720"/>
                  <a:gd name="connsiteY6" fmla="*/ 74240 h 81920"/>
                  <a:gd name="connsiteX7" fmla="*/ 20992 w 30720"/>
                  <a:gd name="connsiteY7" fmla="*/ 74240 h 81920"/>
                  <a:gd name="connsiteX8" fmla="*/ 20992 w 30720"/>
                  <a:gd name="connsiteY8" fmla="*/ 16896 h 819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0720" h="81920">
                    <a:moveTo>
                      <a:pt x="20992" y="16896"/>
                    </a:moveTo>
                    <a:lnTo>
                      <a:pt x="20992" y="16896"/>
                    </a:lnTo>
                    <a:lnTo>
                      <a:pt x="9728" y="23040"/>
                    </a:lnTo>
                    <a:lnTo>
                      <a:pt x="7680" y="15872"/>
                    </a:lnTo>
                    <a:lnTo>
                      <a:pt x="22016" y="7680"/>
                    </a:lnTo>
                    <a:lnTo>
                      <a:pt x="29184" y="7680"/>
                    </a:lnTo>
                    <a:lnTo>
                      <a:pt x="29184" y="74240"/>
                    </a:lnTo>
                    <a:lnTo>
                      <a:pt x="20992" y="74240"/>
                    </a:lnTo>
                    <a:lnTo>
                      <a:pt x="20992" y="1689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896386">
                  <a:defRPr/>
                </a:pPr>
                <a:endParaRPr lang="en-US" sz="1836" kern="0">
                  <a:solidFill>
                    <a:srgbClr val="282828"/>
                  </a:solidFill>
                  <a:latin typeface="Segoe UI"/>
                </a:endParaRPr>
              </a:p>
            </p:txBody>
          </p:sp>
          <p:sp>
            <p:nvSpPr>
              <p:cNvPr id="125" name="Freeform: Shape 124">
                <a:extLst>
                  <a:ext uri="{FF2B5EF4-FFF2-40B4-BE49-F238E27FC236}">
                    <a16:creationId xmlns:a16="http://schemas.microsoft.com/office/drawing/2014/main" id="{DD85E949-6784-42AB-A49E-8E0D7E8FCE0A}"/>
                  </a:ext>
                </a:extLst>
              </p:cNvPr>
              <p:cNvSpPr/>
              <p:nvPr/>
            </p:nvSpPr>
            <p:spPr>
              <a:xfrm>
                <a:off x="3763897" y="2596392"/>
                <a:ext cx="51200" cy="81920"/>
              </a:xfrm>
              <a:custGeom>
                <a:avLst/>
                <a:gdLst>
                  <a:gd name="connsiteX0" fmla="*/ 52736 w 51200"/>
                  <a:gd name="connsiteY0" fmla="*/ 41472 h 81920"/>
                  <a:gd name="connsiteX1" fmla="*/ 29184 w 51200"/>
                  <a:gd name="connsiteY1" fmla="*/ 76288 h 81920"/>
                  <a:gd name="connsiteX2" fmla="*/ 7680 w 51200"/>
                  <a:gd name="connsiteY2" fmla="*/ 42496 h 81920"/>
                  <a:gd name="connsiteX3" fmla="*/ 31232 w 51200"/>
                  <a:gd name="connsiteY3" fmla="*/ 7680 h 81920"/>
                  <a:gd name="connsiteX4" fmla="*/ 52736 w 51200"/>
                  <a:gd name="connsiteY4" fmla="*/ 41472 h 81920"/>
                  <a:gd name="connsiteX5" fmla="*/ 16896 w 51200"/>
                  <a:gd name="connsiteY5" fmla="*/ 42496 h 81920"/>
                  <a:gd name="connsiteX6" fmla="*/ 30208 w 51200"/>
                  <a:gd name="connsiteY6" fmla="*/ 69120 h 81920"/>
                  <a:gd name="connsiteX7" fmla="*/ 43520 w 51200"/>
                  <a:gd name="connsiteY7" fmla="*/ 41472 h 81920"/>
                  <a:gd name="connsiteX8" fmla="*/ 30208 w 51200"/>
                  <a:gd name="connsiteY8" fmla="*/ 14848 h 81920"/>
                  <a:gd name="connsiteX9" fmla="*/ 16896 w 51200"/>
                  <a:gd name="connsiteY9" fmla="*/ 42496 h 819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1200" h="81920">
                    <a:moveTo>
                      <a:pt x="52736" y="41472"/>
                    </a:moveTo>
                    <a:cubicBezTo>
                      <a:pt x="52736" y="64000"/>
                      <a:pt x="44544" y="76288"/>
                      <a:pt x="29184" y="76288"/>
                    </a:cubicBezTo>
                    <a:cubicBezTo>
                      <a:pt x="15872" y="76288"/>
                      <a:pt x="7680" y="64000"/>
                      <a:pt x="7680" y="42496"/>
                    </a:cubicBezTo>
                    <a:cubicBezTo>
                      <a:pt x="7680" y="19968"/>
                      <a:pt x="16896" y="7680"/>
                      <a:pt x="31232" y="7680"/>
                    </a:cubicBezTo>
                    <a:cubicBezTo>
                      <a:pt x="45568" y="7680"/>
                      <a:pt x="52736" y="19968"/>
                      <a:pt x="52736" y="41472"/>
                    </a:cubicBezTo>
                    <a:close/>
                    <a:moveTo>
                      <a:pt x="16896" y="42496"/>
                    </a:moveTo>
                    <a:cubicBezTo>
                      <a:pt x="16896" y="59904"/>
                      <a:pt x="22016" y="69120"/>
                      <a:pt x="30208" y="69120"/>
                    </a:cubicBezTo>
                    <a:cubicBezTo>
                      <a:pt x="39424" y="69120"/>
                      <a:pt x="43520" y="58880"/>
                      <a:pt x="43520" y="41472"/>
                    </a:cubicBezTo>
                    <a:cubicBezTo>
                      <a:pt x="43520" y="25088"/>
                      <a:pt x="39424" y="14848"/>
                      <a:pt x="30208" y="14848"/>
                    </a:cubicBezTo>
                    <a:cubicBezTo>
                      <a:pt x="23040" y="14848"/>
                      <a:pt x="16896" y="24064"/>
                      <a:pt x="16896" y="4249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896386">
                  <a:defRPr/>
                </a:pPr>
                <a:endParaRPr lang="en-US" sz="1836" kern="0">
                  <a:solidFill>
                    <a:srgbClr val="282828"/>
                  </a:solidFill>
                  <a:latin typeface="Segoe UI"/>
                </a:endParaRPr>
              </a:p>
            </p:txBody>
          </p:sp>
          <p:sp>
            <p:nvSpPr>
              <p:cNvPr id="126" name="Freeform: Shape 125">
                <a:extLst>
                  <a:ext uri="{FF2B5EF4-FFF2-40B4-BE49-F238E27FC236}">
                    <a16:creationId xmlns:a16="http://schemas.microsoft.com/office/drawing/2014/main" id="{30E316ED-FABF-4116-9537-B8B75FD64360}"/>
                  </a:ext>
                </a:extLst>
              </p:cNvPr>
              <p:cNvSpPr/>
              <p:nvPr/>
            </p:nvSpPr>
            <p:spPr>
              <a:xfrm>
                <a:off x="3824313" y="2596392"/>
                <a:ext cx="30720" cy="81920"/>
              </a:xfrm>
              <a:custGeom>
                <a:avLst/>
                <a:gdLst>
                  <a:gd name="connsiteX0" fmla="*/ 20992 w 30720"/>
                  <a:gd name="connsiteY0" fmla="*/ 16896 h 81920"/>
                  <a:gd name="connsiteX1" fmla="*/ 20992 w 30720"/>
                  <a:gd name="connsiteY1" fmla="*/ 16896 h 81920"/>
                  <a:gd name="connsiteX2" fmla="*/ 9728 w 30720"/>
                  <a:gd name="connsiteY2" fmla="*/ 23040 h 81920"/>
                  <a:gd name="connsiteX3" fmla="*/ 7680 w 30720"/>
                  <a:gd name="connsiteY3" fmla="*/ 15872 h 81920"/>
                  <a:gd name="connsiteX4" fmla="*/ 22016 w 30720"/>
                  <a:gd name="connsiteY4" fmla="*/ 7680 h 81920"/>
                  <a:gd name="connsiteX5" fmla="*/ 29184 w 30720"/>
                  <a:gd name="connsiteY5" fmla="*/ 7680 h 81920"/>
                  <a:gd name="connsiteX6" fmla="*/ 29184 w 30720"/>
                  <a:gd name="connsiteY6" fmla="*/ 74240 h 81920"/>
                  <a:gd name="connsiteX7" fmla="*/ 20992 w 30720"/>
                  <a:gd name="connsiteY7" fmla="*/ 74240 h 81920"/>
                  <a:gd name="connsiteX8" fmla="*/ 20992 w 30720"/>
                  <a:gd name="connsiteY8" fmla="*/ 16896 h 819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0720" h="81920">
                    <a:moveTo>
                      <a:pt x="20992" y="16896"/>
                    </a:moveTo>
                    <a:lnTo>
                      <a:pt x="20992" y="16896"/>
                    </a:lnTo>
                    <a:lnTo>
                      <a:pt x="9728" y="23040"/>
                    </a:lnTo>
                    <a:lnTo>
                      <a:pt x="7680" y="15872"/>
                    </a:lnTo>
                    <a:lnTo>
                      <a:pt x="22016" y="7680"/>
                    </a:lnTo>
                    <a:lnTo>
                      <a:pt x="29184" y="7680"/>
                    </a:lnTo>
                    <a:lnTo>
                      <a:pt x="29184" y="74240"/>
                    </a:lnTo>
                    <a:lnTo>
                      <a:pt x="20992" y="74240"/>
                    </a:lnTo>
                    <a:lnTo>
                      <a:pt x="20992" y="1689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896386">
                  <a:defRPr/>
                </a:pPr>
                <a:endParaRPr lang="en-US" sz="1836" kern="0">
                  <a:solidFill>
                    <a:srgbClr val="282828"/>
                  </a:solidFill>
                  <a:latin typeface="Segoe UI"/>
                </a:endParaRPr>
              </a:p>
            </p:txBody>
          </p:sp>
          <p:sp>
            <p:nvSpPr>
              <p:cNvPr id="127" name="Freeform: Shape 126">
                <a:extLst>
                  <a:ext uri="{FF2B5EF4-FFF2-40B4-BE49-F238E27FC236}">
                    <a16:creationId xmlns:a16="http://schemas.microsoft.com/office/drawing/2014/main" id="{D0F6B3EE-2F24-4364-81EA-CC2F4417F9BE}"/>
                  </a:ext>
                </a:extLst>
              </p:cNvPr>
              <p:cNvSpPr/>
              <p:nvPr/>
            </p:nvSpPr>
            <p:spPr>
              <a:xfrm>
                <a:off x="3869370" y="2596392"/>
                <a:ext cx="51200" cy="81920"/>
              </a:xfrm>
              <a:custGeom>
                <a:avLst/>
                <a:gdLst>
                  <a:gd name="connsiteX0" fmla="*/ 52736 w 51200"/>
                  <a:gd name="connsiteY0" fmla="*/ 41472 h 81920"/>
                  <a:gd name="connsiteX1" fmla="*/ 29184 w 51200"/>
                  <a:gd name="connsiteY1" fmla="*/ 76288 h 81920"/>
                  <a:gd name="connsiteX2" fmla="*/ 7680 w 51200"/>
                  <a:gd name="connsiteY2" fmla="*/ 42496 h 81920"/>
                  <a:gd name="connsiteX3" fmla="*/ 31232 w 51200"/>
                  <a:gd name="connsiteY3" fmla="*/ 7680 h 81920"/>
                  <a:gd name="connsiteX4" fmla="*/ 52736 w 51200"/>
                  <a:gd name="connsiteY4" fmla="*/ 41472 h 81920"/>
                  <a:gd name="connsiteX5" fmla="*/ 16896 w 51200"/>
                  <a:gd name="connsiteY5" fmla="*/ 42496 h 81920"/>
                  <a:gd name="connsiteX6" fmla="*/ 30208 w 51200"/>
                  <a:gd name="connsiteY6" fmla="*/ 69120 h 81920"/>
                  <a:gd name="connsiteX7" fmla="*/ 43520 w 51200"/>
                  <a:gd name="connsiteY7" fmla="*/ 41472 h 81920"/>
                  <a:gd name="connsiteX8" fmla="*/ 30208 w 51200"/>
                  <a:gd name="connsiteY8" fmla="*/ 14848 h 81920"/>
                  <a:gd name="connsiteX9" fmla="*/ 16896 w 51200"/>
                  <a:gd name="connsiteY9" fmla="*/ 42496 h 819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1200" h="81920">
                    <a:moveTo>
                      <a:pt x="52736" y="41472"/>
                    </a:moveTo>
                    <a:cubicBezTo>
                      <a:pt x="52736" y="64000"/>
                      <a:pt x="44544" y="76288"/>
                      <a:pt x="29184" y="76288"/>
                    </a:cubicBezTo>
                    <a:cubicBezTo>
                      <a:pt x="15872" y="76288"/>
                      <a:pt x="7680" y="64000"/>
                      <a:pt x="7680" y="42496"/>
                    </a:cubicBezTo>
                    <a:cubicBezTo>
                      <a:pt x="7680" y="19968"/>
                      <a:pt x="16896" y="7680"/>
                      <a:pt x="31232" y="7680"/>
                    </a:cubicBezTo>
                    <a:cubicBezTo>
                      <a:pt x="44544" y="7680"/>
                      <a:pt x="52736" y="19968"/>
                      <a:pt x="52736" y="41472"/>
                    </a:cubicBezTo>
                    <a:close/>
                    <a:moveTo>
                      <a:pt x="16896" y="42496"/>
                    </a:moveTo>
                    <a:cubicBezTo>
                      <a:pt x="16896" y="59904"/>
                      <a:pt x="22016" y="69120"/>
                      <a:pt x="30208" y="69120"/>
                    </a:cubicBezTo>
                    <a:cubicBezTo>
                      <a:pt x="39424" y="69120"/>
                      <a:pt x="43520" y="58880"/>
                      <a:pt x="43520" y="41472"/>
                    </a:cubicBezTo>
                    <a:cubicBezTo>
                      <a:pt x="43520" y="25088"/>
                      <a:pt x="39424" y="14848"/>
                      <a:pt x="30208" y="14848"/>
                    </a:cubicBezTo>
                    <a:cubicBezTo>
                      <a:pt x="22016" y="14848"/>
                      <a:pt x="16896" y="24064"/>
                      <a:pt x="16896" y="4249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896386">
                  <a:defRPr/>
                </a:pPr>
                <a:endParaRPr lang="en-US" sz="1836" kern="0">
                  <a:solidFill>
                    <a:srgbClr val="282828"/>
                  </a:solidFill>
                  <a:latin typeface="Segoe UI"/>
                </a:endParaRPr>
              </a:p>
            </p:txBody>
          </p:sp>
          <p:sp>
            <p:nvSpPr>
              <p:cNvPr id="128" name="Freeform: Shape 127">
                <a:extLst>
                  <a:ext uri="{FF2B5EF4-FFF2-40B4-BE49-F238E27FC236}">
                    <a16:creationId xmlns:a16="http://schemas.microsoft.com/office/drawing/2014/main" id="{C123D15B-A075-455C-8B7E-C2C5FBC3928B}"/>
                  </a:ext>
                </a:extLst>
              </p:cNvPr>
              <p:cNvSpPr/>
              <p:nvPr/>
            </p:nvSpPr>
            <p:spPr>
              <a:xfrm>
                <a:off x="3928762" y="2597416"/>
                <a:ext cx="30720" cy="81920"/>
              </a:xfrm>
              <a:custGeom>
                <a:avLst/>
                <a:gdLst>
                  <a:gd name="connsiteX0" fmla="*/ 20992 w 30720"/>
                  <a:gd name="connsiteY0" fmla="*/ 15872 h 81920"/>
                  <a:gd name="connsiteX1" fmla="*/ 20992 w 30720"/>
                  <a:gd name="connsiteY1" fmla="*/ 15872 h 81920"/>
                  <a:gd name="connsiteX2" fmla="*/ 9728 w 30720"/>
                  <a:gd name="connsiteY2" fmla="*/ 22016 h 81920"/>
                  <a:gd name="connsiteX3" fmla="*/ 7680 w 30720"/>
                  <a:gd name="connsiteY3" fmla="*/ 15872 h 81920"/>
                  <a:gd name="connsiteX4" fmla="*/ 22016 w 30720"/>
                  <a:gd name="connsiteY4" fmla="*/ 7680 h 81920"/>
                  <a:gd name="connsiteX5" fmla="*/ 29184 w 30720"/>
                  <a:gd name="connsiteY5" fmla="*/ 7680 h 81920"/>
                  <a:gd name="connsiteX6" fmla="*/ 29184 w 30720"/>
                  <a:gd name="connsiteY6" fmla="*/ 74240 h 81920"/>
                  <a:gd name="connsiteX7" fmla="*/ 20992 w 30720"/>
                  <a:gd name="connsiteY7" fmla="*/ 74240 h 81920"/>
                  <a:gd name="connsiteX8" fmla="*/ 20992 w 30720"/>
                  <a:gd name="connsiteY8" fmla="*/ 15872 h 819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0720" h="81920">
                    <a:moveTo>
                      <a:pt x="20992" y="15872"/>
                    </a:moveTo>
                    <a:lnTo>
                      <a:pt x="20992" y="15872"/>
                    </a:lnTo>
                    <a:lnTo>
                      <a:pt x="9728" y="22016"/>
                    </a:lnTo>
                    <a:lnTo>
                      <a:pt x="7680" y="15872"/>
                    </a:lnTo>
                    <a:lnTo>
                      <a:pt x="22016" y="7680"/>
                    </a:lnTo>
                    <a:lnTo>
                      <a:pt x="29184" y="7680"/>
                    </a:lnTo>
                    <a:lnTo>
                      <a:pt x="29184" y="74240"/>
                    </a:lnTo>
                    <a:lnTo>
                      <a:pt x="20992" y="74240"/>
                    </a:lnTo>
                    <a:lnTo>
                      <a:pt x="20992" y="15872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896386">
                  <a:defRPr/>
                </a:pPr>
                <a:endParaRPr lang="en-US" sz="1836" kern="0">
                  <a:solidFill>
                    <a:srgbClr val="282828"/>
                  </a:solidFill>
                  <a:latin typeface="Segoe UI"/>
                </a:endParaRPr>
              </a:p>
            </p:txBody>
          </p:sp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id="{8619CB63-9F6D-41D5-B3AF-595CDBA9663F}"/>
                  </a:ext>
                </a:extLst>
              </p:cNvPr>
              <p:cNvSpPr/>
              <p:nvPr/>
            </p:nvSpPr>
            <p:spPr>
              <a:xfrm>
                <a:off x="3974842" y="2596392"/>
                <a:ext cx="51200" cy="81920"/>
              </a:xfrm>
              <a:custGeom>
                <a:avLst/>
                <a:gdLst>
                  <a:gd name="connsiteX0" fmla="*/ 52736 w 51200"/>
                  <a:gd name="connsiteY0" fmla="*/ 41472 h 81920"/>
                  <a:gd name="connsiteX1" fmla="*/ 29184 w 51200"/>
                  <a:gd name="connsiteY1" fmla="*/ 76288 h 81920"/>
                  <a:gd name="connsiteX2" fmla="*/ 7680 w 51200"/>
                  <a:gd name="connsiteY2" fmla="*/ 42496 h 81920"/>
                  <a:gd name="connsiteX3" fmla="*/ 31232 w 51200"/>
                  <a:gd name="connsiteY3" fmla="*/ 7680 h 81920"/>
                  <a:gd name="connsiteX4" fmla="*/ 52736 w 51200"/>
                  <a:gd name="connsiteY4" fmla="*/ 41472 h 81920"/>
                  <a:gd name="connsiteX5" fmla="*/ 16896 w 51200"/>
                  <a:gd name="connsiteY5" fmla="*/ 42496 h 81920"/>
                  <a:gd name="connsiteX6" fmla="*/ 30208 w 51200"/>
                  <a:gd name="connsiteY6" fmla="*/ 69120 h 81920"/>
                  <a:gd name="connsiteX7" fmla="*/ 43520 w 51200"/>
                  <a:gd name="connsiteY7" fmla="*/ 41472 h 81920"/>
                  <a:gd name="connsiteX8" fmla="*/ 30208 w 51200"/>
                  <a:gd name="connsiteY8" fmla="*/ 14848 h 81920"/>
                  <a:gd name="connsiteX9" fmla="*/ 16896 w 51200"/>
                  <a:gd name="connsiteY9" fmla="*/ 42496 h 819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1200" h="81920">
                    <a:moveTo>
                      <a:pt x="52736" y="41472"/>
                    </a:moveTo>
                    <a:cubicBezTo>
                      <a:pt x="52736" y="64000"/>
                      <a:pt x="44544" y="76288"/>
                      <a:pt x="29184" y="76288"/>
                    </a:cubicBezTo>
                    <a:cubicBezTo>
                      <a:pt x="15872" y="76288"/>
                      <a:pt x="7680" y="64000"/>
                      <a:pt x="7680" y="42496"/>
                    </a:cubicBezTo>
                    <a:cubicBezTo>
                      <a:pt x="7680" y="19968"/>
                      <a:pt x="16896" y="7680"/>
                      <a:pt x="31232" y="7680"/>
                    </a:cubicBezTo>
                    <a:cubicBezTo>
                      <a:pt x="44544" y="7680"/>
                      <a:pt x="52736" y="19968"/>
                      <a:pt x="52736" y="41472"/>
                    </a:cubicBezTo>
                    <a:close/>
                    <a:moveTo>
                      <a:pt x="16896" y="42496"/>
                    </a:moveTo>
                    <a:cubicBezTo>
                      <a:pt x="16896" y="59904"/>
                      <a:pt x="22016" y="69120"/>
                      <a:pt x="30208" y="69120"/>
                    </a:cubicBezTo>
                    <a:cubicBezTo>
                      <a:pt x="39424" y="69120"/>
                      <a:pt x="43520" y="58880"/>
                      <a:pt x="43520" y="41472"/>
                    </a:cubicBezTo>
                    <a:cubicBezTo>
                      <a:pt x="43520" y="25088"/>
                      <a:pt x="39424" y="14848"/>
                      <a:pt x="30208" y="14848"/>
                    </a:cubicBezTo>
                    <a:cubicBezTo>
                      <a:pt x="22016" y="14848"/>
                      <a:pt x="16896" y="24064"/>
                      <a:pt x="16896" y="4249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896386">
                  <a:defRPr/>
                </a:pPr>
                <a:endParaRPr lang="en-US" sz="1836" kern="0">
                  <a:solidFill>
                    <a:srgbClr val="282828"/>
                  </a:solidFill>
                  <a:latin typeface="Segoe UI"/>
                </a:endParaRPr>
              </a:p>
            </p:txBody>
          </p:sp>
          <p:sp>
            <p:nvSpPr>
              <p:cNvPr id="130" name="Freeform: Shape 129">
                <a:extLst>
                  <a:ext uri="{FF2B5EF4-FFF2-40B4-BE49-F238E27FC236}">
                    <a16:creationId xmlns:a16="http://schemas.microsoft.com/office/drawing/2014/main" id="{61237646-E1FC-4A8E-B8A9-2F24B02CEE10}"/>
                  </a:ext>
                </a:extLst>
              </p:cNvPr>
              <p:cNvSpPr/>
              <p:nvPr/>
            </p:nvSpPr>
            <p:spPr>
              <a:xfrm>
                <a:off x="4034234" y="2596392"/>
                <a:ext cx="30720" cy="81920"/>
              </a:xfrm>
              <a:custGeom>
                <a:avLst/>
                <a:gdLst>
                  <a:gd name="connsiteX0" fmla="*/ 20992 w 30720"/>
                  <a:gd name="connsiteY0" fmla="*/ 16896 h 81920"/>
                  <a:gd name="connsiteX1" fmla="*/ 20992 w 30720"/>
                  <a:gd name="connsiteY1" fmla="*/ 16896 h 81920"/>
                  <a:gd name="connsiteX2" fmla="*/ 9728 w 30720"/>
                  <a:gd name="connsiteY2" fmla="*/ 23040 h 81920"/>
                  <a:gd name="connsiteX3" fmla="*/ 7680 w 30720"/>
                  <a:gd name="connsiteY3" fmla="*/ 15872 h 81920"/>
                  <a:gd name="connsiteX4" fmla="*/ 22016 w 30720"/>
                  <a:gd name="connsiteY4" fmla="*/ 7680 h 81920"/>
                  <a:gd name="connsiteX5" fmla="*/ 29184 w 30720"/>
                  <a:gd name="connsiteY5" fmla="*/ 7680 h 81920"/>
                  <a:gd name="connsiteX6" fmla="*/ 29184 w 30720"/>
                  <a:gd name="connsiteY6" fmla="*/ 74240 h 81920"/>
                  <a:gd name="connsiteX7" fmla="*/ 20992 w 30720"/>
                  <a:gd name="connsiteY7" fmla="*/ 74240 h 81920"/>
                  <a:gd name="connsiteX8" fmla="*/ 20992 w 30720"/>
                  <a:gd name="connsiteY8" fmla="*/ 16896 h 819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0720" h="81920">
                    <a:moveTo>
                      <a:pt x="20992" y="16896"/>
                    </a:moveTo>
                    <a:lnTo>
                      <a:pt x="20992" y="16896"/>
                    </a:lnTo>
                    <a:lnTo>
                      <a:pt x="9728" y="23040"/>
                    </a:lnTo>
                    <a:lnTo>
                      <a:pt x="7680" y="15872"/>
                    </a:lnTo>
                    <a:lnTo>
                      <a:pt x="22016" y="7680"/>
                    </a:lnTo>
                    <a:lnTo>
                      <a:pt x="29184" y="7680"/>
                    </a:lnTo>
                    <a:lnTo>
                      <a:pt x="29184" y="74240"/>
                    </a:lnTo>
                    <a:lnTo>
                      <a:pt x="20992" y="74240"/>
                    </a:lnTo>
                    <a:lnTo>
                      <a:pt x="20992" y="1689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896386">
                  <a:defRPr/>
                </a:pPr>
                <a:endParaRPr lang="en-US" sz="1836" kern="0">
                  <a:solidFill>
                    <a:srgbClr val="282828"/>
                  </a:solidFill>
                  <a:latin typeface="Segoe UI"/>
                </a:endParaRPr>
              </a:p>
            </p:txBody>
          </p:sp>
          <p:sp>
            <p:nvSpPr>
              <p:cNvPr id="131" name="Freeform: Shape 130">
                <a:extLst>
                  <a:ext uri="{FF2B5EF4-FFF2-40B4-BE49-F238E27FC236}">
                    <a16:creationId xmlns:a16="http://schemas.microsoft.com/office/drawing/2014/main" id="{33AD97AF-CC10-48FF-8B17-2917CB1E6EA8}"/>
                  </a:ext>
                </a:extLst>
              </p:cNvPr>
              <p:cNvSpPr/>
              <p:nvPr/>
            </p:nvSpPr>
            <p:spPr>
              <a:xfrm>
                <a:off x="4079290" y="2596392"/>
                <a:ext cx="51200" cy="81920"/>
              </a:xfrm>
              <a:custGeom>
                <a:avLst/>
                <a:gdLst>
                  <a:gd name="connsiteX0" fmla="*/ 52736 w 51200"/>
                  <a:gd name="connsiteY0" fmla="*/ 41472 h 81920"/>
                  <a:gd name="connsiteX1" fmla="*/ 29184 w 51200"/>
                  <a:gd name="connsiteY1" fmla="*/ 76288 h 81920"/>
                  <a:gd name="connsiteX2" fmla="*/ 7680 w 51200"/>
                  <a:gd name="connsiteY2" fmla="*/ 42496 h 81920"/>
                  <a:gd name="connsiteX3" fmla="*/ 31232 w 51200"/>
                  <a:gd name="connsiteY3" fmla="*/ 7680 h 81920"/>
                  <a:gd name="connsiteX4" fmla="*/ 52736 w 51200"/>
                  <a:gd name="connsiteY4" fmla="*/ 41472 h 81920"/>
                  <a:gd name="connsiteX5" fmla="*/ 16896 w 51200"/>
                  <a:gd name="connsiteY5" fmla="*/ 42496 h 81920"/>
                  <a:gd name="connsiteX6" fmla="*/ 30208 w 51200"/>
                  <a:gd name="connsiteY6" fmla="*/ 69120 h 81920"/>
                  <a:gd name="connsiteX7" fmla="*/ 43520 w 51200"/>
                  <a:gd name="connsiteY7" fmla="*/ 41472 h 81920"/>
                  <a:gd name="connsiteX8" fmla="*/ 30208 w 51200"/>
                  <a:gd name="connsiteY8" fmla="*/ 14848 h 81920"/>
                  <a:gd name="connsiteX9" fmla="*/ 16896 w 51200"/>
                  <a:gd name="connsiteY9" fmla="*/ 42496 h 819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1200" h="81920">
                    <a:moveTo>
                      <a:pt x="52736" y="41472"/>
                    </a:moveTo>
                    <a:cubicBezTo>
                      <a:pt x="52736" y="64000"/>
                      <a:pt x="44544" y="76288"/>
                      <a:pt x="29184" y="76288"/>
                    </a:cubicBezTo>
                    <a:cubicBezTo>
                      <a:pt x="15872" y="76288"/>
                      <a:pt x="7680" y="64000"/>
                      <a:pt x="7680" y="42496"/>
                    </a:cubicBezTo>
                    <a:cubicBezTo>
                      <a:pt x="7680" y="19968"/>
                      <a:pt x="16896" y="7680"/>
                      <a:pt x="31232" y="7680"/>
                    </a:cubicBezTo>
                    <a:cubicBezTo>
                      <a:pt x="44544" y="7680"/>
                      <a:pt x="52736" y="19968"/>
                      <a:pt x="52736" y="41472"/>
                    </a:cubicBezTo>
                    <a:close/>
                    <a:moveTo>
                      <a:pt x="16896" y="42496"/>
                    </a:moveTo>
                    <a:cubicBezTo>
                      <a:pt x="16896" y="59904"/>
                      <a:pt x="22016" y="69120"/>
                      <a:pt x="30208" y="69120"/>
                    </a:cubicBezTo>
                    <a:cubicBezTo>
                      <a:pt x="39424" y="69120"/>
                      <a:pt x="43520" y="58880"/>
                      <a:pt x="43520" y="41472"/>
                    </a:cubicBezTo>
                    <a:cubicBezTo>
                      <a:pt x="43520" y="25088"/>
                      <a:pt x="39424" y="14848"/>
                      <a:pt x="30208" y="14848"/>
                    </a:cubicBezTo>
                    <a:cubicBezTo>
                      <a:pt x="23040" y="14848"/>
                      <a:pt x="16896" y="24064"/>
                      <a:pt x="16896" y="4249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896386">
                  <a:defRPr/>
                </a:pPr>
                <a:endParaRPr lang="en-US" sz="1836" kern="0">
                  <a:solidFill>
                    <a:srgbClr val="282828"/>
                  </a:solidFill>
                  <a:latin typeface="Segoe UI"/>
                </a:endParaRPr>
              </a:p>
            </p:txBody>
          </p:sp>
          <p:sp>
            <p:nvSpPr>
              <p:cNvPr id="132" name="Freeform: Shape 131">
                <a:extLst>
                  <a:ext uri="{FF2B5EF4-FFF2-40B4-BE49-F238E27FC236}">
                    <a16:creationId xmlns:a16="http://schemas.microsoft.com/office/drawing/2014/main" id="{C2C9814C-82D8-444C-8C47-E692B46D6E1A}"/>
                  </a:ext>
                </a:extLst>
              </p:cNvPr>
              <p:cNvSpPr/>
              <p:nvPr/>
            </p:nvSpPr>
            <p:spPr>
              <a:xfrm>
                <a:off x="4132538" y="2596392"/>
                <a:ext cx="51200" cy="81920"/>
              </a:xfrm>
              <a:custGeom>
                <a:avLst/>
                <a:gdLst>
                  <a:gd name="connsiteX0" fmla="*/ 52736 w 51200"/>
                  <a:gd name="connsiteY0" fmla="*/ 41472 h 81920"/>
                  <a:gd name="connsiteX1" fmla="*/ 29184 w 51200"/>
                  <a:gd name="connsiteY1" fmla="*/ 76288 h 81920"/>
                  <a:gd name="connsiteX2" fmla="*/ 7680 w 51200"/>
                  <a:gd name="connsiteY2" fmla="*/ 42496 h 81920"/>
                  <a:gd name="connsiteX3" fmla="*/ 31232 w 51200"/>
                  <a:gd name="connsiteY3" fmla="*/ 7680 h 81920"/>
                  <a:gd name="connsiteX4" fmla="*/ 52736 w 51200"/>
                  <a:gd name="connsiteY4" fmla="*/ 41472 h 81920"/>
                  <a:gd name="connsiteX5" fmla="*/ 15872 w 51200"/>
                  <a:gd name="connsiteY5" fmla="*/ 42496 h 81920"/>
                  <a:gd name="connsiteX6" fmla="*/ 29184 w 51200"/>
                  <a:gd name="connsiteY6" fmla="*/ 69120 h 81920"/>
                  <a:gd name="connsiteX7" fmla="*/ 42496 w 51200"/>
                  <a:gd name="connsiteY7" fmla="*/ 41472 h 81920"/>
                  <a:gd name="connsiteX8" fmla="*/ 29184 w 51200"/>
                  <a:gd name="connsiteY8" fmla="*/ 14848 h 81920"/>
                  <a:gd name="connsiteX9" fmla="*/ 15872 w 51200"/>
                  <a:gd name="connsiteY9" fmla="*/ 42496 h 819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1200" h="81920">
                    <a:moveTo>
                      <a:pt x="52736" y="41472"/>
                    </a:moveTo>
                    <a:cubicBezTo>
                      <a:pt x="52736" y="64000"/>
                      <a:pt x="44544" y="76288"/>
                      <a:pt x="29184" y="76288"/>
                    </a:cubicBezTo>
                    <a:cubicBezTo>
                      <a:pt x="15872" y="76288"/>
                      <a:pt x="7680" y="64000"/>
                      <a:pt x="7680" y="42496"/>
                    </a:cubicBezTo>
                    <a:cubicBezTo>
                      <a:pt x="7680" y="19968"/>
                      <a:pt x="16896" y="7680"/>
                      <a:pt x="31232" y="7680"/>
                    </a:cubicBezTo>
                    <a:cubicBezTo>
                      <a:pt x="44544" y="7680"/>
                      <a:pt x="52736" y="19968"/>
                      <a:pt x="52736" y="41472"/>
                    </a:cubicBezTo>
                    <a:close/>
                    <a:moveTo>
                      <a:pt x="15872" y="42496"/>
                    </a:moveTo>
                    <a:cubicBezTo>
                      <a:pt x="15872" y="59904"/>
                      <a:pt x="20992" y="69120"/>
                      <a:pt x="29184" y="69120"/>
                    </a:cubicBezTo>
                    <a:cubicBezTo>
                      <a:pt x="38400" y="69120"/>
                      <a:pt x="42496" y="58880"/>
                      <a:pt x="42496" y="41472"/>
                    </a:cubicBezTo>
                    <a:cubicBezTo>
                      <a:pt x="42496" y="25088"/>
                      <a:pt x="38400" y="14848"/>
                      <a:pt x="29184" y="14848"/>
                    </a:cubicBezTo>
                    <a:cubicBezTo>
                      <a:pt x="22016" y="14848"/>
                      <a:pt x="15872" y="24064"/>
                      <a:pt x="15872" y="4249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896386">
                  <a:defRPr/>
                </a:pPr>
                <a:endParaRPr lang="en-US" sz="1836" kern="0">
                  <a:solidFill>
                    <a:srgbClr val="282828"/>
                  </a:solidFill>
                  <a:latin typeface="Segoe UI"/>
                </a:endParaRPr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38A8E2DF-1044-4541-B308-3C5091149A6E}"/>
                  </a:ext>
                </a:extLst>
              </p:cNvPr>
              <p:cNvSpPr/>
              <p:nvPr/>
            </p:nvSpPr>
            <p:spPr>
              <a:xfrm>
                <a:off x="4191930" y="2596392"/>
                <a:ext cx="30720" cy="81920"/>
              </a:xfrm>
              <a:custGeom>
                <a:avLst/>
                <a:gdLst>
                  <a:gd name="connsiteX0" fmla="*/ 20992 w 30720"/>
                  <a:gd name="connsiteY0" fmla="*/ 16896 h 81920"/>
                  <a:gd name="connsiteX1" fmla="*/ 20992 w 30720"/>
                  <a:gd name="connsiteY1" fmla="*/ 16896 h 81920"/>
                  <a:gd name="connsiteX2" fmla="*/ 9728 w 30720"/>
                  <a:gd name="connsiteY2" fmla="*/ 23040 h 81920"/>
                  <a:gd name="connsiteX3" fmla="*/ 7680 w 30720"/>
                  <a:gd name="connsiteY3" fmla="*/ 15872 h 81920"/>
                  <a:gd name="connsiteX4" fmla="*/ 22016 w 30720"/>
                  <a:gd name="connsiteY4" fmla="*/ 7680 h 81920"/>
                  <a:gd name="connsiteX5" fmla="*/ 29184 w 30720"/>
                  <a:gd name="connsiteY5" fmla="*/ 7680 h 81920"/>
                  <a:gd name="connsiteX6" fmla="*/ 29184 w 30720"/>
                  <a:gd name="connsiteY6" fmla="*/ 74240 h 81920"/>
                  <a:gd name="connsiteX7" fmla="*/ 20992 w 30720"/>
                  <a:gd name="connsiteY7" fmla="*/ 74240 h 81920"/>
                  <a:gd name="connsiteX8" fmla="*/ 20992 w 30720"/>
                  <a:gd name="connsiteY8" fmla="*/ 16896 h 819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0720" h="81920">
                    <a:moveTo>
                      <a:pt x="20992" y="16896"/>
                    </a:moveTo>
                    <a:lnTo>
                      <a:pt x="20992" y="16896"/>
                    </a:lnTo>
                    <a:lnTo>
                      <a:pt x="9728" y="23040"/>
                    </a:lnTo>
                    <a:lnTo>
                      <a:pt x="7680" y="15872"/>
                    </a:lnTo>
                    <a:lnTo>
                      <a:pt x="22016" y="7680"/>
                    </a:lnTo>
                    <a:lnTo>
                      <a:pt x="29184" y="7680"/>
                    </a:lnTo>
                    <a:lnTo>
                      <a:pt x="29184" y="74240"/>
                    </a:lnTo>
                    <a:lnTo>
                      <a:pt x="20992" y="74240"/>
                    </a:lnTo>
                    <a:lnTo>
                      <a:pt x="20992" y="1689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896386">
                  <a:defRPr/>
                </a:pPr>
                <a:endParaRPr lang="en-US" sz="1836" kern="0">
                  <a:solidFill>
                    <a:srgbClr val="282828"/>
                  </a:solidFill>
                  <a:latin typeface="Segoe UI"/>
                </a:endParaRPr>
              </a:p>
            </p:txBody>
          </p:sp>
          <p:sp>
            <p:nvSpPr>
              <p:cNvPr id="134" name="Freeform: Shape 133">
                <a:extLst>
                  <a:ext uri="{FF2B5EF4-FFF2-40B4-BE49-F238E27FC236}">
                    <a16:creationId xmlns:a16="http://schemas.microsoft.com/office/drawing/2014/main" id="{B499D0F6-F83F-47B1-A222-C8C2571640EE}"/>
                  </a:ext>
                </a:extLst>
              </p:cNvPr>
              <p:cNvSpPr/>
              <p:nvPr/>
            </p:nvSpPr>
            <p:spPr>
              <a:xfrm>
                <a:off x="4236987" y="2596392"/>
                <a:ext cx="51200" cy="81920"/>
              </a:xfrm>
              <a:custGeom>
                <a:avLst/>
                <a:gdLst>
                  <a:gd name="connsiteX0" fmla="*/ 52736 w 51200"/>
                  <a:gd name="connsiteY0" fmla="*/ 41472 h 81920"/>
                  <a:gd name="connsiteX1" fmla="*/ 29184 w 51200"/>
                  <a:gd name="connsiteY1" fmla="*/ 76288 h 81920"/>
                  <a:gd name="connsiteX2" fmla="*/ 7680 w 51200"/>
                  <a:gd name="connsiteY2" fmla="*/ 42496 h 81920"/>
                  <a:gd name="connsiteX3" fmla="*/ 31232 w 51200"/>
                  <a:gd name="connsiteY3" fmla="*/ 7680 h 81920"/>
                  <a:gd name="connsiteX4" fmla="*/ 52736 w 51200"/>
                  <a:gd name="connsiteY4" fmla="*/ 41472 h 81920"/>
                  <a:gd name="connsiteX5" fmla="*/ 16896 w 51200"/>
                  <a:gd name="connsiteY5" fmla="*/ 42496 h 81920"/>
                  <a:gd name="connsiteX6" fmla="*/ 30208 w 51200"/>
                  <a:gd name="connsiteY6" fmla="*/ 69120 h 81920"/>
                  <a:gd name="connsiteX7" fmla="*/ 43520 w 51200"/>
                  <a:gd name="connsiteY7" fmla="*/ 41472 h 81920"/>
                  <a:gd name="connsiteX8" fmla="*/ 30208 w 51200"/>
                  <a:gd name="connsiteY8" fmla="*/ 14848 h 81920"/>
                  <a:gd name="connsiteX9" fmla="*/ 16896 w 51200"/>
                  <a:gd name="connsiteY9" fmla="*/ 42496 h 819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1200" h="81920">
                    <a:moveTo>
                      <a:pt x="52736" y="41472"/>
                    </a:moveTo>
                    <a:cubicBezTo>
                      <a:pt x="52736" y="64000"/>
                      <a:pt x="44544" y="76288"/>
                      <a:pt x="29184" y="76288"/>
                    </a:cubicBezTo>
                    <a:cubicBezTo>
                      <a:pt x="15872" y="76288"/>
                      <a:pt x="7680" y="64000"/>
                      <a:pt x="7680" y="42496"/>
                    </a:cubicBezTo>
                    <a:cubicBezTo>
                      <a:pt x="7680" y="19968"/>
                      <a:pt x="16896" y="7680"/>
                      <a:pt x="31232" y="7680"/>
                    </a:cubicBezTo>
                    <a:cubicBezTo>
                      <a:pt x="45568" y="7680"/>
                      <a:pt x="52736" y="19968"/>
                      <a:pt x="52736" y="41472"/>
                    </a:cubicBezTo>
                    <a:close/>
                    <a:moveTo>
                      <a:pt x="16896" y="42496"/>
                    </a:moveTo>
                    <a:cubicBezTo>
                      <a:pt x="16896" y="59904"/>
                      <a:pt x="22016" y="69120"/>
                      <a:pt x="30208" y="69120"/>
                    </a:cubicBezTo>
                    <a:cubicBezTo>
                      <a:pt x="39424" y="69120"/>
                      <a:pt x="43520" y="58880"/>
                      <a:pt x="43520" y="41472"/>
                    </a:cubicBezTo>
                    <a:cubicBezTo>
                      <a:pt x="43520" y="25088"/>
                      <a:pt x="39424" y="14848"/>
                      <a:pt x="30208" y="14848"/>
                    </a:cubicBezTo>
                    <a:cubicBezTo>
                      <a:pt x="23040" y="14848"/>
                      <a:pt x="16896" y="24064"/>
                      <a:pt x="16896" y="4249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896386">
                  <a:defRPr/>
                </a:pPr>
                <a:endParaRPr lang="en-US" sz="1836" kern="0">
                  <a:solidFill>
                    <a:srgbClr val="282828"/>
                  </a:solidFill>
                  <a:latin typeface="Segoe UI"/>
                </a:endParaRPr>
              </a:p>
            </p:txBody>
          </p:sp>
          <p:sp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id="{383B3864-ED60-4CE5-B494-4084EA8C6B1B}"/>
                  </a:ext>
                </a:extLst>
              </p:cNvPr>
              <p:cNvSpPr/>
              <p:nvPr/>
            </p:nvSpPr>
            <p:spPr>
              <a:xfrm>
                <a:off x="4296379" y="2596392"/>
                <a:ext cx="30720" cy="81920"/>
              </a:xfrm>
              <a:custGeom>
                <a:avLst/>
                <a:gdLst>
                  <a:gd name="connsiteX0" fmla="*/ 20992 w 30720"/>
                  <a:gd name="connsiteY0" fmla="*/ 16896 h 81920"/>
                  <a:gd name="connsiteX1" fmla="*/ 20992 w 30720"/>
                  <a:gd name="connsiteY1" fmla="*/ 16896 h 81920"/>
                  <a:gd name="connsiteX2" fmla="*/ 9728 w 30720"/>
                  <a:gd name="connsiteY2" fmla="*/ 23040 h 81920"/>
                  <a:gd name="connsiteX3" fmla="*/ 7680 w 30720"/>
                  <a:gd name="connsiteY3" fmla="*/ 15872 h 81920"/>
                  <a:gd name="connsiteX4" fmla="*/ 22016 w 30720"/>
                  <a:gd name="connsiteY4" fmla="*/ 7680 h 81920"/>
                  <a:gd name="connsiteX5" fmla="*/ 29184 w 30720"/>
                  <a:gd name="connsiteY5" fmla="*/ 7680 h 81920"/>
                  <a:gd name="connsiteX6" fmla="*/ 29184 w 30720"/>
                  <a:gd name="connsiteY6" fmla="*/ 74240 h 81920"/>
                  <a:gd name="connsiteX7" fmla="*/ 20992 w 30720"/>
                  <a:gd name="connsiteY7" fmla="*/ 74240 h 81920"/>
                  <a:gd name="connsiteX8" fmla="*/ 20992 w 30720"/>
                  <a:gd name="connsiteY8" fmla="*/ 16896 h 819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0720" h="81920">
                    <a:moveTo>
                      <a:pt x="20992" y="16896"/>
                    </a:moveTo>
                    <a:lnTo>
                      <a:pt x="20992" y="16896"/>
                    </a:lnTo>
                    <a:lnTo>
                      <a:pt x="9728" y="23040"/>
                    </a:lnTo>
                    <a:lnTo>
                      <a:pt x="7680" y="15872"/>
                    </a:lnTo>
                    <a:lnTo>
                      <a:pt x="22016" y="7680"/>
                    </a:lnTo>
                    <a:lnTo>
                      <a:pt x="29184" y="7680"/>
                    </a:lnTo>
                    <a:lnTo>
                      <a:pt x="29184" y="74240"/>
                    </a:lnTo>
                    <a:lnTo>
                      <a:pt x="20992" y="74240"/>
                    </a:lnTo>
                    <a:lnTo>
                      <a:pt x="20992" y="1689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896386">
                  <a:defRPr/>
                </a:pPr>
                <a:endParaRPr lang="en-US" sz="1836" kern="0">
                  <a:solidFill>
                    <a:srgbClr val="282828"/>
                  </a:solidFill>
                  <a:latin typeface="Segoe UI"/>
                </a:endParaRPr>
              </a:p>
            </p:txBody>
          </p:sp>
          <p:sp>
            <p:nvSpPr>
              <p:cNvPr id="136" name="Freeform: Shape 135">
                <a:extLst>
                  <a:ext uri="{FF2B5EF4-FFF2-40B4-BE49-F238E27FC236}">
                    <a16:creationId xmlns:a16="http://schemas.microsoft.com/office/drawing/2014/main" id="{B15ECA7D-CFBC-4E7A-A948-5D88094B5AFA}"/>
                  </a:ext>
                </a:extLst>
              </p:cNvPr>
              <p:cNvSpPr/>
              <p:nvPr/>
            </p:nvSpPr>
            <p:spPr>
              <a:xfrm>
                <a:off x="4349627" y="2596392"/>
                <a:ext cx="30720" cy="81920"/>
              </a:xfrm>
              <a:custGeom>
                <a:avLst/>
                <a:gdLst>
                  <a:gd name="connsiteX0" fmla="*/ 20992 w 30720"/>
                  <a:gd name="connsiteY0" fmla="*/ 16896 h 81920"/>
                  <a:gd name="connsiteX1" fmla="*/ 20992 w 30720"/>
                  <a:gd name="connsiteY1" fmla="*/ 16896 h 81920"/>
                  <a:gd name="connsiteX2" fmla="*/ 9728 w 30720"/>
                  <a:gd name="connsiteY2" fmla="*/ 23040 h 81920"/>
                  <a:gd name="connsiteX3" fmla="*/ 7680 w 30720"/>
                  <a:gd name="connsiteY3" fmla="*/ 15872 h 81920"/>
                  <a:gd name="connsiteX4" fmla="*/ 22016 w 30720"/>
                  <a:gd name="connsiteY4" fmla="*/ 7680 h 81920"/>
                  <a:gd name="connsiteX5" fmla="*/ 29184 w 30720"/>
                  <a:gd name="connsiteY5" fmla="*/ 7680 h 81920"/>
                  <a:gd name="connsiteX6" fmla="*/ 29184 w 30720"/>
                  <a:gd name="connsiteY6" fmla="*/ 74240 h 81920"/>
                  <a:gd name="connsiteX7" fmla="*/ 20992 w 30720"/>
                  <a:gd name="connsiteY7" fmla="*/ 74240 h 81920"/>
                  <a:gd name="connsiteX8" fmla="*/ 20992 w 30720"/>
                  <a:gd name="connsiteY8" fmla="*/ 16896 h 819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0720" h="81920">
                    <a:moveTo>
                      <a:pt x="20992" y="16896"/>
                    </a:moveTo>
                    <a:lnTo>
                      <a:pt x="20992" y="16896"/>
                    </a:lnTo>
                    <a:lnTo>
                      <a:pt x="9728" y="23040"/>
                    </a:lnTo>
                    <a:lnTo>
                      <a:pt x="7680" y="15872"/>
                    </a:lnTo>
                    <a:lnTo>
                      <a:pt x="22016" y="7680"/>
                    </a:lnTo>
                    <a:lnTo>
                      <a:pt x="29184" y="7680"/>
                    </a:lnTo>
                    <a:lnTo>
                      <a:pt x="29184" y="74240"/>
                    </a:lnTo>
                    <a:lnTo>
                      <a:pt x="20992" y="74240"/>
                    </a:lnTo>
                    <a:lnTo>
                      <a:pt x="20992" y="1689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896386">
                  <a:defRPr/>
                </a:pPr>
                <a:endParaRPr lang="en-US" sz="1836" kern="0">
                  <a:solidFill>
                    <a:srgbClr val="282828"/>
                  </a:solidFill>
                  <a:latin typeface="Segoe UI"/>
                </a:endParaRPr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174A12B7-5C28-4FD9-B3CA-3132522681FA}"/>
                  </a:ext>
                </a:extLst>
              </p:cNvPr>
              <p:cNvSpPr/>
              <p:nvPr/>
            </p:nvSpPr>
            <p:spPr>
              <a:xfrm>
                <a:off x="4401851" y="2596392"/>
                <a:ext cx="30720" cy="81920"/>
              </a:xfrm>
              <a:custGeom>
                <a:avLst/>
                <a:gdLst>
                  <a:gd name="connsiteX0" fmla="*/ 20992 w 30720"/>
                  <a:gd name="connsiteY0" fmla="*/ 16896 h 81920"/>
                  <a:gd name="connsiteX1" fmla="*/ 20992 w 30720"/>
                  <a:gd name="connsiteY1" fmla="*/ 16896 h 81920"/>
                  <a:gd name="connsiteX2" fmla="*/ 9728 w 30720"/>
                  <a:gd name="connsiteY2" fmla="*/ 23040 h 81920"/>
                  <a:gd name="connsiteX3" fmla="*/ 7680 w 30720"/>
                  <a:gd name="connsiteY3" fmla="*/ 15872 h 81920"/>
                  <a:gd name="connsiteX4" fmla="*/ 22016 w 30720"/>
                  <a:gd name="connsiteY4" fmla="*/ 7680 h 81920"/>
                  <a:gd name="connsiteX5" fmla="*/ 29184 w 30720"/>
                  <a:gd name="connsiteY5" fmla="*/ 7680 h 81920"/>
                  <a:gd name="connsiteX6" fmla="*/ 29184 w 30720"/>
                  <a:gd name="connsiteY6" fmla="*/ 74240 h 81920"/>
                  <a:gd name="connsiteX7" fmla="*/ 20992 w 30720"/>
                  <a:gd name="connsiteY7" fmla="*/ 74240 h 81920"/>
                  <a:gd name="connsiteX8" fmla="*/ 20992 w 30720"/>
                  <a:gd name="connsiteY8" fmla="*/ 16896 h 819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0720" h="81920">
                    <a:moveTo>
                      <a:pt x="20992" y="16896"/>
                    </a:moveTo>
                    <a:lnTo>
                      <a:pt x="20992" y="16896"/>
                    </a:lnTo>
                    <a:lnTo>
                      <a:pt x="9728" y="23040"/>
                    </a:lnTo>
                    <a:lnTo>
                      <a:pt x="7680" y="15872"/>
                    </a:lnTo>
                    <a:lnTo>
                      <a:pt x="22016" y="7680"/>
                    </a:lnTo>
                    <a:lnTo>
                      <a:pt x="29184" y="7680"/>
                    </a:lnTo>
                    <a:lnTo>
                      <a:pt x="29184" y="74240"/>
                    </a:lnTo>
                    <a:lnTo>
                      <a:pt x="20992" y="74240"/>
                    </a:lnTo>
                    <a:lnTo>
                      <a:pt x="20992" y="1689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896386">
                  <a:defRPr/>
                </a:pPr>
                <a:endParaRPr lang="en-US" sz="1836" kern="0">
                  <a:solidFill>
                    <a:srgbClr val="282828"/>
                  </a:solidFill>
                  <a:latin typeface="Segoe UI"/>
                </a:endParaRPr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0B0B77FC-3B5C-4A22-AD77-DD17BD39AF57}"/>
                  </a:ext>
                </a:extLst>
              </p:cNvPr>
              <p:cNvSpPr/>
              <p:nvPr/>
            </p:nvSpPr>
            <p:spPr>
              <a:xfrm>
                <a:off x="4446907" y="2596392"/>
                <a:ext cx="51200" cy="81920"/>
              </a:xfrm>
              <a:custGeom>
                <a:avLst/>
                <a:gdLst>
                  <a:gd name="connsiteX0" fmla="*/ 52736 w 51200"/>
                  <a:gd name="connsiteY0" fmla="*/ 41472 h 81920"/>
                  <a:gd name="connsiteX1" fmla="*/ 29184 w 51200"/>
                  <a:gd name="connsiteY1" fmla="*/ 76288 h 81920"/>
                  <a:gd name="connsiteX2" fmla="*/ 7680 w 51200"/>
                  <a:gd name="connsiteY2" fmla="*/ 42496 h 81920"/>
                  <a:gd name="connsiteX3" fmla="*/ 31232 w 51200"/>
                  <a:gd name="connsiteY3" fmla="*/ 7680 h 81920"/>
                  <a:gd name="connsiteX4" fmla="*/ 52736 w 51200"/>
                  <a:gd name="connsiteY4" fmla="*/ 41472 h 81920"/>
                  <a:gd name="connsiteX5" fmla="*/ 16896 w 51200"/>
                  <a:gd name="connsiteY5" fmla="*/ 42496 h 81920"/>
                  <a:gd name="connsiteX6" fmla="*/ 30208 w 51200"/>
                  <a:gd name="connsiteY6" fmla="*/ 69120 h 81920"/>
                  <a:gd name="connsiteX7" fmla="*/ 43520 w 51200"/>
                  <a:gd name="connsiteY7" fmla="*/ 41472 h 81920"/>
                  <a:gd name="connsiteX8" fmla="*/ 30208 w 51200"/>
                  <a:gd name="connsiteY8" fmla="*/ 14848 h 81920"/>
                  <a:gd name="connsiteX9" fmla="*/ 16896 w 51200"/>
                  <a:gd name="connsiteY9" fmla="*/ 42496 h 819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1200" h="81920">
                    <a:moveTo>
                      <a:pt x="52736" y="41472"/>
                    </a:moveTo>
                    <a:cubicBezTo>
                      <a:pt x="52736" y="64000"/>
                      <a:pt x="44544" y="76288"/>
                      <a:pt x="29184" y="76288"/>
                    </a:cubicBezTo>
                    <a:cubicBezTo>
                      <a:pt x="15872" y="76288"/>
                      <a:pt x="7680" y="64000"/>
                      <a:pt x="7680" y="42496"/>
                    </a:cubicBezTo>
                    <a:cubicBezTo>
                      <a:pt x="7680" y="19968"/>
                      <a:pt x="16896" y="7680"/>
                      <a:pt x="31232" y="7680"/>
                    </a:cubicBezTo>
                    <a:cubicBezTo>
                      <a:pt x="45568" y="7680"/>
                      <a:pt x="52736" y="19968"/>
                      <a:pt x="52736" y="41472"/>
                    </a:cubicBezTo>
                    <a:close/>
                    <a:moveTo>
                      <a:pt x="16896" y="42496"/>
                    </a:moveTo>
                    <a:cubicBezTo>
                      <a:pt x="16896" y="59904"/>
                      <a:pt x="22016" y="69120"/>
                      <a:pt x="30208" y="69120"/>
                    </a:cubicBezTo>
                    <a:cubicBezTo>
                      <a:pt x="39424" y="69120"/>
                      <a:pt x="43520" y="58880"/>
                      <a:pt x="43520" y="41472"/>
                    </a:cubicBezTo>
                    <a:cubicBezTo>
                      <a:pt x="43520" y="25088"/>
                      <a:pt x="39424" y="14848"/>
                      <a:pt x="30208" y="14848"/>
                    </a:cubicBezTo>
                    <a:cubicBezTo>
                      <a:pt x="23040" y="14848"/>
                      <a:pt x="16896" y="24064"/>
                      <a:pt x="16896" y="4249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896386">
                  <a:defRPr/>
                </a:pPr>
                <a:endParaRPr lang="en-US" sz="1836" kern="0">
                  <a:solidFill>
                    <a:srgbClr val="282828"/>
                  </a:solidFill>
                  <a:latin typeface="Segoe UI"/>
                </a:endParaRPr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AA69C615-3426-4574-81A7-BE51E27CCD8D}"/>
                  </a:ext>
                </a:extLst>
              </p:cNvPr>
              <p:cNvSpPr/>
              <p:nvPr/>
            </p:nvSpPr>
            <p:spPr>
              <a:xfrm>
                <a:off x="4500155" y="2596392"/>
                <a:ext cx="51200" cy="81920"/>
              </a:xfrm>
              <a:custGeom>
                <a:avLst/>
                <a:gdLst>
                  <a:gd name="connsiteX0" fmla="*/ 52736 w 51200"/>
                  <a:gd name="connsiteY0" fmla="*/ 41472 h 81920"/>
                  <a:gd name="connsiteX1" fmla="*/ 29184 w 51200"/>
                  <a:gd name="connsiteY1" fmla="*/ 76288 h 81920"/>
                  <a:gd name="connsiteX2" fmla="*/ 7680 w 51200"/>
                  <a:gd name="connsiteY2" fmla="*/ 42496 h 81920"/>
                  <a:gd name="connsiteX3" fmla="*/ 31232 w 51200"/>
                  <a:gd name="connsiteY3" fmla="*/ 7680 h 81920"/>
                  <a:gd name="connsiteX4" fmla="*/ 52736 w 51200"/>
                  <a:gd name="connsiteY4" fmla="*/ 41472 h 81920"/>
                  <a:gd name="connsiteX5" fmla="*/ 16896 w 51200"/>
                  <a:gd name="connsiteY5" fmla="*/ 42496 h 81920"/>
                  <a:gd name="connsiteX6" fmla="*/ 30208 w 51200"/>
                  <a:gd name="connsiteY6" fmla="*/ 69120 h 81920"/>
                  <a:gd name="connsiteX7" fmla="*/ 43520 w 51200"/>
                  <a:gd name="connsiteY7" fmla="*/ 41472 h 81920"/>
                  <a:gd name="connsiteX8" fmla="*/ 30208 w 51200"/>
                  <a:gd name="connsiteY8" fmla="*/ 14848 h 81920"/>
                  <a:gd name="connsiteX9" fmla="*/ 16896 w 51200"/>
                  <a:gd name="connsiteY9" fmla="*/ 42496 h 819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1200" h="81920">
                    <a:moveTo>
                      <a:pt x="52736" y="41472"/>
                    </a:moveTo>
                    <a:cubicBezTo>
                      <a:pt x="52736" y="64000"/>
                      <a:pt x="44544" y="76288"/>
                      <a:pt x="29184" y="76288"/>
                    </a:cubicBezTo>
                    <a:cubicBezTo>
                      <a:pt x="15872" y="76288"/>
                      <a:pt x="7680" y="64000"/>
                      <a:pt x="7680" y="42496"/>
                    </a:cubicBezTo>
                    <a:cubicBezTo>
                      <a:pt x="7680" y="19968"/>
                      <a:pt x="16896" y="7680"/>
                      <a:pt x="31232" y="7680"/>
                    </a:cubicBezTo>
                    <a:cubicBezTo>
                      <a:pt x="44544" y="7680"/>
                      <a:pt x="52736" y="19968"/>
                      <a:pt x="52736" y="41472"/>
                    </a:cubicBezTo>
                    <a:close/>
                    <a:moveTo>
                      <a:pt x="16896" y="42496"/>
                    </a:moveTo>
                    <a:cubicBezTo>
                      <a:pt x="16896" y="59904"/>
                      <a:pt x="22016" y="69120"/>
                      <a:pt x="30208" y="69120"/>
                    </a:cubicBezTo>
                    <a:cubicBezTo>
                      <a:pt x="39424" y="69120"/>
                      <a:pt x="43520" y="58880"/>
                      <a:pt x="43520" y="41472"/>
                    </a:cubicBezTo>
                    <a:cubicBezTo>
                      <a:pt x="43520" y="25088"/>
                      <a:pt x="39424" y="14848"/>
                      <a:pt x="30208" y="14848"/>
                    </a:cubicBezTo>
                    <a:cubicBezTo>
                      <a:pt x="22016" y="14848"/>
                      <a:pt x="16896" y="24064"/>
                      <a:pt x="16896" y="4249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896386">
                  <a:defRPr/>
                </a:pPr>
                <a:endParaRPr lang="en-US" sz="1836" kern="0">
                  <a:solidFill>
                    <a:srgbClr val="282828"/>
                  </a:solidFill>
                  <a:latin typeface="Segoe UI"/>
                </a:endParaRPr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676A352F-3AA9-4365-A4C0-9B53CF6FA237}"/>
                  </a:ext>
                </a:extLst>
              </p:cNvPr>
              <p:cNvSpPr/>
              <p:nvPr/>
            </p:nvSpPr>
            <p:spPr>
              <a:xfrm>
                <a:off x="4552379" y="2596392"/>
                <a:ext cx="51200" cy="81920"/>
              </a:xfrm>
              <a:custGeom>
                <a:avLst/>
                <a:gdLst>
                  <a:gd name="connsiteX0" fmla="*/ 52736 w 51200"/>
                  <a:gd name="connsiteY0" fmla="*/ 41472 h 81920"/>
                  <a:gd name="connsiteX1" fmla="*/ 29184 w 51200"/>
                  <a:gd name="connsiteY1" fmla="*/ 76288 h 81920"/>
                  <a:gd name="connsiteX2" fmla="*/ 7680 w 51200"/>
                  <a:gd name="connsiteY2" fmla="*/ 42496 h 81920"/>
                  <a:gd name="connsiteX3" fmla="*/ 31232 w 51200"/>
                  <a:gd name="connsiteY3" fmla="*/ 7680 h 81920"/>
                  <a:gd name="connsiteX4" fmla="*/ 52736 w 51200"/>
                  <a:gd name="connsiteY4" fmla="*/ 41472 h 81920"/>
                  <a:gd name="connsiteX5" fmla="*/ 16896 w 51200"/>
                  <a:gd name="connsiteY5" fmla="*/ 42496 h 81920"/>
                  <a:gd name="connsiteX6" fmla="*/ 30208 w 51200"/>
                  <a:gd name="connsiteY6" fmla="*/ 69120 h 81920"/>
                  <a:gd name="connsiteX7" fmla="*/ 43520 w 51200"/>
                  <a:gd name="connsiteY7" fmla="*/ 41472 h 81920"/>
                  <a:gd name="connsiteX8" fmla="*/ 30208 w 51200"/>
                  <a:gd name="connsiteY8" fmla="*/ 14848 h 81920"/>
                  <a:gd name="connsiteX9" fmla="*/ 16896 w 51200"/>
                  <a:gd name="connsiteY9" fmla="*/ 42496 h 819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1200" h="81920">
                    <a:moveTo>
                      <a:pt x="52736" y="41472"/>
                    </a:moveTo>
                    <a:cubicBezTo>
                      <a:pt x="52736" y="64000"/>
                      <a:pt x="44544" y="76288"/>
                      <a:pt x="29184" y="76288"/>
                    </a:cubicBezTo>
                    <a:cubicBezTo>
                      <a:pt x="15872" y="76288"/>
                      <a:pt x="7680" y="64000"/>
                      <a:pt x="7680" y="42496"/>
                    </a:cubicBezTo>
                    <a:cubicBezTo>
                      <a:pt x="7680" y="19968"/>
                      <a:pt x="16896" y="7680"/>
                      <a:pt x="31232" y="7680"/>
                    </a:cubicBezTo>
                    <a:cubicBezTo>
                      <a:pt x="44544" y="7680"/>
                      <a:pt x="52736" y="19968"/>
                      <a:pt x="52736" y="41472"/>
                    </a:cubicBezTo>
                    <a:close/>
                    <a:moveTo>
                      <a:pt x="16896" y="42496"/>
                    </a:moveTo>
                    <a:cubicBezTo>
                      <a:pt x="16896" y="59904"/>
                      <a:pt x="22016" y="69120"/>
                      <a:pt x="30208" y="69120"/>
                    </a:cubicBezTo>
                    <a:cubicBezTo>
                      <a:pt x="39424" y="69120"/>
                      <a:pt x="43520" y="58880"/>
                      <a:pt x="43520" y="41472"/>
                    </a:cubicBezTo>
                    <a:cubicBezTo>
                      <a:pt x="43520" y="25088"/>
                      <a:pt x="39424" y="14848"/>
                      <a:pt x="30208" y="14848"/>
                    </a:cubicBezTo>
                    <a:cubicBezTo>
                      <a:pt x="23040" y="14848"/>
                      <a:pt x="16896" y="24064"/>
                      <a:pt x="16896" y="4249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896386">
                  <a:defRPr/>
                </a:pPr>
                <a:endParaRPr lang="en-US" sz="1836" kern="0">
                  <a:solidFill>
                    <a:srgbClr val="282828"/>
                  </a:solidFill>
                  <a:latin typeface="Segoe UI"/>
                </a:endParaRPr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38B92D7E-E383-41DC-B0D7-EEB63218905E}"/>
                  </a:ext>
                </a:extLst>
              </p:cNvPr>
              <p:cNvSpPr/>
              <p:nvPr/>
            </p:nvSpPr>
            <p:spPr>
              <a:xfrm>
                <a:off x="4605628" y="2596392"/>
                <a:ext cx="51200" cy="81920"/>
              </a:xfrm>
              <a:custGeom>
                <a:avLst/>
                <a:gdLst>
                  <a:gd name="connsiteX0" fmla="*/ 52736 w 51200"/>
                  <a:gd name="connsiteY0" fmla="*/ 41472 h 81920"/>
                  <a:gd name="connsiteX1" fmla="*/ 29184 w 51200"/>
                  <a:gd name="connsiteY1" fmla="*/ 76288 h 81920"/>
                  <a:gd name="connsiteX2" fmla="*/ 7680 w 51200"/>
                  <a:gd name="connsiteY2" fmla="*/ 42496 h 81920"/>
                  <a:gd name="connsiteX3" fmla="*/ 31232 w 51200"/>
                  <a:gd name="connsiteY3" fmla="*/ 7680 h 81920"/>
                  <a:gd name="connsiteX4" fmla="*/ 52736 w 51200"/>
                  <a:gd name="connsiteY4" fmla="*/ 41472 h 81920"/>
                  <a:gd name="connsiteX5" fmla="*/ 15872 w 51200"/>
                  <a:gd name="connsiteY5" fmla="*/ 42496 h 81920"/>
                  <a:gd name="connsiteX6" fmla="*/ 29184 w 51200"/>
                  <a:gd name="connsiteY6" fmla="*/ 69120 h 81920"/>
                  <a:gd name="connsiteX7" fmla="*/ 42496 w 51200"/>
                  <a:gd name="connsiteY7" fmla="*/ 41472 h 81920"/>
                  <a:gd name="connsiteX8" fmla="*/ 29184 w 51200"/>
                  <a:gd name="connsiteY8" fmla="*/ 14848 h 81920"/>
                  <a:gd name="connsiteX9" fmla="*/ 15872 w 51200"/>
                  <a:gd name="connsiteY9" fmla="*/ 42496 h 819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1200" h="81920">
                    <a:moveTo>
                      <a:pt x="52736" y="41472"/>
                    </a:moveTo>
                    <a:cubicBezTo>
                      <a:pt x="52736" y="64000"/>
                      <a:pt x="44544" y="76288"/>
                      <a:pt x="29184" y="76288"/>
                    </a:cubicBezTo>
                    <a:cubicBezTo>
                      <a:pt x="15872" y="76288"/>
                      <a:pt x="7680" y="64000"/>
                      <a:pt x="7680" y="42496"/>
                    </a:cubicBezTo>
                    <a:cubicBezTo>
                      <a:pt x="7680" y="19968"/>
                      <a:pt x="16896" y="7680"/>
                      <a:pt x="31232" y="7680"/>
                    </a:cubicBezTo>
                    <a:cubicBezTo>
                      <a:pt x="44544" y="7680"/>
                      <a:pt x="52736" y="19968"/>
                      <a:pt x="52736" y="41472"/>
                    </a:cubicBezTo>
                    <a:close/>
                    <a:moveTo>
                      <a:pt x="15872" y="42496"/>
                    </a:moveTo>
                    <a:cubicBezTo>
                      <a:pt x="15872" y="59904"/>
                      <a:pt x="20992" y="69120"/>
                      <a:pt x="29184" y="69120"/>
                    </a:cubicBezTo>
                    <a:cubicBezTo>
                      <a:pt x="38400" y="69120"/>
                      <a:pt x="42496" y="58880"/>
                      <a:pt x="42496" y="41472"/>
                    </a:cubicBezTo>
                    <a:cubicBezTo>
                      <a:pt x="42496" y="25088"/>
                      <a:pt x="38400" y="14848"/>
                      <a:pt x="29184" y="14848"/>
                    </a:cubicBezTo>
                    <a:cubicBezTo>
                      <a:pt x="22016" y="14848"/>
                      <a:pt x="15872" y="24064"/>
                      <a:pt x="15872" y="4249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896386">
                  <a:defRPr/>
                </a:pPr>
                <a:endParaRPr lang="en-US" sz="1836" kern="0">
                  <a:solidFill>
                    <a:srgbClr val="282828"/>
                  </a:solidFill>
                  <a:latin typeface="Segoe UI"/>
                </a:endParaRPr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D8E2694C-BCD9-4EEB-82A3-17020FE06943}"/>
                  </a:ext>
                </a:extLst>
              </p:cNvPr>
              <p:cNvSpPr/>
              <p:nvPr/>
            </p:nvSpPr>
            <p:spPr>
              <a:xfrm>
                <a:off x="4665020" y="2596392"/>
                <a:ext cx="30720" cy="81920"/>
              </a:xfrm>
              <a:custGeom>
                <a:avLst/>
                <a:gdLst>
                  <a:gd name="connsiteX0" fmla="*/ 20992 w 30720"/>
                  <a:gd name="connsiteY0" fmla="*/ 16896 h 81920"/>
                  <a:gd name="connsiteX1" fmla="*/ 20992 w 30720"/>
                  <a:gd name="connsiteY1" fmla="*/ 16896 h 81920"/>
                  <a:gd name="connsiteX2" fmla="*/ 9728 w 30720"/>
                  <a:gd name="connsiteY2" fmla="*/ 23040 h 81920"/>
                  <a:gd name="connsiteX3" fmla="*/ 7680 w 30720"/>
                  <a:gd name="connsiteY3" fmla="*/ 15872 h 81920"/>
                  <a:gd name="connsiteX4" fmla="*/ 22016 w 30720"/>
                  <a:gd name="connsiteY4" fmla="*/ 7680 h 81920"/>
                  <a:gd name="connsiteX5" fmla="*/ 29184 w 30720"/>
                  <a:gd name="connsiteY5" fmla="*/ 7680 h 81920"/>
                  <a:gd name="connsiteX6" fmla="*/ 29184 w 30720"/>
                  <a:gd name="connsiteY6" fmla="*/ 74240 h 81920"/>
                  <a:gd name="connsiteX7" fmla="*/ 20992 w 30720"/>
                  <a:gd name="connsiteY7" fmla="*/ 74240 h 81920"/>
                  <a:gd name="connsiteX8" fmla="*/ 20992 w 30720"/>
                  <a:gd name="connsiteY8" fmla="*/ 16896 h 819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0720" h="81920">
                    <a:moveTo>
                      <a:pt x="20992" y="16896"/>
                    </a:moveTo>
                    <a:lnTo>
                      <a:pt x="20992" y="16896"/>
                    </a:lnTo>
                    <a:lnTo>
                      <a:pt x="9728" y="23040"/>
                    </a:lnTo>
                    <a:lnTo>
                      <a:pt x="7680" y="15872"/>
                    </a:lnTo>
                    <a:lnTo>
                      <a:pt x="22016" y="7680"/>
                    </a:lnTo>
                    <a:lnTo>
                      <a:pt x="29184" y="7680"/>
                    </a:lnTo>
                    <a:lnTo>
                      <a:pt x="29184" y="74240"/>
                    </a:lnTo>
                    <a:lnTo>
                      <a:pt x="20992" y="74240"/>
                    </a:lnTo>
                    <a:lnTo>
                      <a:pt x="20992" y="1689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896386">
                  <a:defRPr/>
                </a:pPr>
                <a:endParaRPr lang="en-US" sz="1836" kern="0">
                  <a:solidFill>
                    <a:srgbClr val="282828"/>
                  </a:solidFill>
                  <a:latin typeface="Segoe UI"/>
                </a:endParaRPr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0142E75A-753C-4B9E-930B-112DCF45EB2C}"/>
                  </a:ext>
                </a:extLst>
              </p:cNvPr>
              <p:cNvSpPr/>
              <p:nvPr/>
            </p:nvSpPr>
            <p:spPr>
              <a:xfrm>
                <a:off x="4717244" y="2596392"/>
                <a:ext cx="30720" cy="81920"/>
              </a:xfrm>
              <a:custGeom>
                <a:avLst/>
                <a:gdLst>
                  <a:gd name="connsiteX0" fmla="*/ 20992 w 30720"/>
                  <a:gd name="connsiteY0" fmla="*/ 16896 h 81920"/>
                  <a:gd name="connsiteX1" fmla="*/ 20992 w 30720"/>
                  <a:gd name="connsiteY1" fmla="*/ 16896 h 81920"/>
                  <a:gd name="connsiteX2" fmla="*/ 9728 w 30720"/>
                  <a:gd name="connsiteY2" fmla="*/ 23040 h 81920"/>
                  <a:gd name="connsiteX3" fmla="*/ 7680 w 30720"/>
                  <a:gd name="connsiteY3" fmla="*/ 15872 h 81920"/>
                  <a:gd name="connsiteX4" fmla="*/ 22016 w 30720"/>
                  <a:gd name="connsiteY4" fmla="*/ 7680 h 81920"/>
                  <a:gd name="connsiteX5" fmla="*/ 29184 w 30720"/>
                  <a:gd name="connsiteY5" fmla="*/ 7680 h 81920"/>
                  <a:gd name="connsiteX6" fmla="*/ 29184 w 30720"/>
                  <a:gd name="connsiteY6" fmla="*/ 74240 h 81920"/>
                  <a:gd name="connsiteX7" fmla="*/ 20992 w 30720"/>
                  <a:gd name="connsiteY7" fmla="*/ 74240 h 81920"/>
                  <a:gd name="connsiteX8" fmla="*/ 20992 w 30720"/>
                  <a:gd name="connsiteY8" fmla="*/ 16896 h 819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0720" h="81920">
                    <a:moveTo>
                      <a:pt x="20992" y="16896"/>
                    </a:moveTo>
                    <a:lnTo>
                      <a:pt x="20992" y="16896"/>
                    </a:lnTo>
                    <a:lnTo>
                      <a:pt x="9728" y="23040"/>
                    </a:lnTo>
                    <a:lnTo>
                      <a:pt x="7680" y="15872"/>
                    </a:lnTo>
                    <a:lnTo>
                      <a:pt x="22016" y="7680"/>
                    </a:lnTo>
                    <a:lnTo>
                      <a:pt x="29184" y="7680"/>
                    </a:lnTo>
                    <a:lnTo>
                      <a:pt x="29184" y="74240"/>
                    </a:lnTo>
                    <a:lnTo>
                      <a:pt x="20992" y="74240"/>
                    </a:lnTo>
                    <a:lnTo>
                      <a:pt x="20992" y="1689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896386">
                  <a:defRPr/>
                </a:pPr>
                <a:endParaRPr lang="en-US" sz="1836" kern="0">
                  <a:solidFill>
                    <a:srgbClr val="282828"/>
                  </a:solidFill>
                  <a:latin typeface="Segoe UI"/>
                </a:endParaRPr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98950777-87ED-4CE0-83C5-2166BF5FAFAD}"/>
                  </a:ext>
                </a:extLst>
              </p:cNvPr>
              <p:cNvSpPr/>
              <p:nvPr/>
            </p:nvSpPr>
            <p:spPr>
              <a:xfrm>
                <a:off x="4769468" y="2596392"/>
                <a:ext cx="30720" cy="81920"/>
              </a:xfrm>
              <a:custGeom>
                <a:avLst/>
                <a:gdLst>
                  <a:gd name="connsiteX0" fmla="*/ 20992 w 30720"/>
                  <a:gd name="connsiteY0" fmla="*/ 16896 h 81920"/>
                  <a:gd name="connsiteX1" fmla="*/ 20992 w 30720"/>
                  <a:gd name="connsiteY1" fmla="*/ 16896 h 81920"/>
                  <a:gd name="connsiteX2" fmla="*/ 9728 w 30720"/>
                  <a:gd name="connsiteY2" fmla="*/ 23040 h 81920"/>
                  <a:gd name="connsiteX3" fmla="*/ 7680 w 30720"/>
                  <a:gd name="connsiteY3" fmla="*/ 15872 h 81920"/>
                  <a:gd name="connsiteX4" fmla="*/ 22016 w 30720"/>
                  <a:gd name="connsiteY4" fmla="*/ 7680 h 81920"/>
                  <a:gd name="connsiteX5" fmla="*/ 29184 w 30720"/>
                  <a:gd name="connsiteY5" fmla="*/ 7680 h 81920"/>
                  <a:gd name="connsiteX6" fmla="*/ 29184 w 30720"/>
                  <a:gd name="connsiteY6" fmla="*/ 74240 h 81920"/>
                  <a:gd name="connsiteX7" fmla="*/ 20992 w 30720"/>
                  <a:gd name="connsiteY7" fmla="*/ 74240 h 81920"/>
                  <a:gd name="connsiteX8" fmla="*/ 20992 w 30720"/>
                  <a:gd name="connsiteY8" fmla="*/ 16896 h 819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0720" h="81920">
                    <a:moveTo>
                      <a:pt x="20992" y="16896"/>
                    </a:moveTo>
                    <a:lnTo>
                      <a:pt x="20992" y="16896"/>
                    </a:lnTo>
                    <a:lnTo>
                      <a:pt x="9728" y="23040"/>
                    </a:lnTo>
                    <a:lnTo>
                      <a:pt x="7680" y="15872"/>
                    </a:lnTo>
                    <a:lnTo>
                      <a:pt x="22016" y="7680"/>
                    </a:lnTo>
                    <a:lnTo>
                      <a:pt x="29184" y="7680"/>
                    </a:lnTo>
                    <a:lnTo>
                      <a:pt x="29184" y="74240"/>
                    </a:lnTo>
                    <a:lnTo>
                      <a:pt x="20992" y="74240"/>
                    </a:lnTo>
                    <a:lnTo>
                      <a:pt x="20992" y="1689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896386">
                  <a:defRPr/>
                </a:pPr>
                <a:endParaRPr lang="en-US" sz="1836" kern="0">
                  <a:solidFill>
                    <a:srgbClr val="282828"/>
                  </a:solidFill>
                  <a:latin typeface="Segoe UI"/>
                </a:endParaRPr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01D6D9E1-835B-4B8D-BFD6-94004B6B67AB}"/>
                  </a:ext>
                </a:extLst>
              </p:cNvPr>
              <p:cNvSpPr/>
              <p:nvPr/>
            </p:nvSpPr>
            <p:spPr>
              <a:xfrm>
                <a:off x="4822716" y="2596392"/>
                <a:ext cx="30720" cy="81920"/>
              </a:xfrm>
              <a:custGeom>
                <a:avLst/>
                <a:gdLst>
                  <a:gd name="connsiteX0" fmla="*/ 20992 w 30720"/>
                  <a:gd name="connsiteY0" fmla="*/ 16896 h 81920"/>
                  <a:gd name="connsiteX1" fmla="*/ 20992 w 30720"/>
                  <a:gd name="connsiteY1" fmla="*/ 16896 h 81920"/>
                  <a:gd name="connsiteX2" fmla="*/ 9728 w 30720"/>
                  <a:gd name="connsiteY2" fmla="*/ 23040 h 81920"/>
                  <a:gd name="connsiteX3" fmla="*/ 7680 w 30720"/>
                  <a:gd name="connsiteY3" fmla="*/ 15872 h 81920"/>
                  <a:gd name="connsiteX4" fmla="*/ 22016 w 30720"/>
                  <a:gd name="connsiteY4" fmla="*/ 7680 h 81920"/>
                  <a:gd name="connsiteX5" fmla="*/ 29184 w 30720"/>
                  <a:gd name="connsiteY5" fmla="*/ 7680 h 81920"/>
                  <a:gd name="connsiteX6" fmla="*/ 29184 w 30720"/>
                  <a:gd name="connsiteY6" fmla="*/ 74240 h 81920"/>
                  <a:gd name="connsiteX7" fmla="*/ 20992 w 30720"/>
                  <a:gd name="connsiteY7" fmla="*/ 74240 h 81920"/>
                  <a:gd name="connsiteX8" fmla="*/ 20992 w 30720"/>
                  <a:gd name="connsiteY8" fmla="*/ 16896 h 819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0720" h="81920">
                    <a:moveTo>
                      <a:pt x="20992" y="16896"/>
                    </a:moveTo>
                    <a:lnTo>
                      <a:pt x="20992" y="16896"/>
                    </a:lnTo>
                    <a:lnTo>
                      <a:pt x="9728" y="23040"/>
                    </a:lnTo>
                    <a:lnTo>
                      <a:pt x="7680" y="15872"/>
                    </a:lnTo>
                    <a:lnTo>
                      <a:pt x="22016" y="7680"/>
                    </a:lnTo>
                    <a:lnTo>
                      <a:pt x="29184" y="7680"/>
                    </a:lnTo>
                    <a:lnTo>
                      <a:pt x="29184" y="74240"/>
                    </a:lnTo>
                    <a:lnTo>
                      <a:pt x="20992" y="74240"/>
                    </a:lnTo>
                    <a:lnTo>
                      <a:pt x="20992" y="1689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896386">
                  <a:defRPr/>
                </a:pPr>
                <a:endParaRPr lang="en-US" sz="1836" kern="0">
                  <a:solidFill>
                    <a:srgbClr val="282828"/>
                  </a:solidFill>
                  <a:latin typeface="Segoe UI"/>
                </a:endParaRPr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id="{C03E8656-EFEA-458B-999A-0118423E1F8B}"/>
                  </a:ext>
                </a:extLst>
              </p:cNvPr>
              <p:cNvSpPr/>
              <p:nvPr/>
            </p:nvSpPr>
            <p:spPr>
              <a:xfrm>
                <a:off x="4867772" y="2596392"/>
                <a:ext cx="51200" cy="81920"/>
              </a:xfrm>
              <a:custGeom>
                <a:avLst/>
                <a:gdLst>
                  <a:gd name="connsiteX0" fmla="*/ 52736 w 51200"/>
                  <a:gd name="connsiteY0" fmla="*/ 41472 h 81920"/>
                  <a:gd name="connsiteX1" fmla="*/ 29184 w 51200"/>
                  <a:gd name="connsiteY1" fmla="*/ 76288 h 81920"/>
                  <a:gd name="connsiteX2" fmla="*/ 7680 w 51200"/>
                  <a:gd name="connsiteY2" fmla="*/ 42496 h 81920"/>
                  <a:gd name="connsiteX3" fmla="*/ 31232 w 51200"/>
                  <a:gd name="connsiteY3" fmla="*/ 7680 h 81920"/>
                  <a:gd name="connsiteX4" fmla="*/ 52736 w 51200"/>
                  <a:gd name="connsiteY4" fmla="*/ 41472 h 81920"/>
                  <a:gd name="connsiteX5" fmla="*/ 16896 w 51200"/>
                  <a:gd name="connsiteY5" fmla="*/ 42496 h 81920"/>
                  <a:gd name="connsiteX6" fmla="*/ 30208 w 51200"/>
                  <a:gd name="connsiteY6" fmla="*/ 69120 h 81920"/>
                  <a:gd name="connsiteX7" fmla="*/ 43520 w 51200"/>
                  <a:gd name="connsiteY7" fmla="*/ 41472 h 81920"/>
                  <a:gd name="connsiteX8" fmla="*/ 30208 w 51200"/>
                  <a:gd name="connsiteY8" fmla="*/ 14848 h 81920"/>
                  <a:gd name="connsiteX9" fmla="*/ 16896 w 51200"/>
                  <a:gd name="connsiteY9" fmla="*/ 42496 h 819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1200" h="81920">
                    <a:moveTo>
                      <a:pt x="52736" y="41472"/>
                    </a:moveTo>
                    <a:cubicBezTo>
                      <a:pt x="52736" y="64000"/>
                      <a:pt x="44544" y="76288"/>
                      <a:pt x="29184" y="76288"/>
                    </a:cubicBezTo>
                    <a:cubicBezTo>
                      <a:pt x="15872" y="76288"/>
                      <a:pt x="7680" y="64000"/>
                      <a:pt x="7680" y="42496"/>
                    </a:cubicBezTo>
                    <a:cubicBezTo>
                      <a:pt x="7680" y="19968"/>
                      <a:pt x="16896" y="7680"/>
                      <a:pt x="31232" y="7680"/>
                    </a:cubicBezTo>
                    <a:cubicBezTo>
                      <a:pt x="44544" y="7680"/>
                      <a:pt x="52736" y="19968"/>
                      <a:pt x="52736" y="41472"/>
                    </a:cubicBezTo>
                    <a:close/>
                    <a:moveTo>
                      <a:pt x="16896" y="42496"/>
                    </a:moveTo>
                    <a:cubicBezTo>
                      <a:pt x="16896" y="59904"/>
                      <a:pt x="22016" y="69120"/>
                      <a:pt x="30208" y="69120"/>
                    </a:cubicBezTo>
                    <a:cubicBezTo>
                      <a:pt x="39424" y="69120"/>
                      <a:pt x="43520" y="58880"/>
                      <a:pt x="43520" y="41472"/>
                    </a:cubicBezTo>
                    <a:cubicBezTo>
                      <a:pt x="43520" y="25088"/>
                      <a:pt x="39424" y="14848"/>
                      <a:pt x="30208" y="14848"/>
                    </a:cubicBezTo>
                    <a:cubicBezTo>
                      <a:pt x="22016" y="14848"/>
                      <a:pt x="16896" y="24064"/>
                      <a:pt x="16896" y="4249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896386">
                  <a:defRPr/>
                </a:pPr>
                <a:endParaRPr lang="en-US" sz="1836" kern="0">
                  <a:solidFill>
                    <a:srgbClr val="282828"/>
                  </a:solidFill>
                  <a:latin typeface="Segoe UI"/>
                </a:endParaRPr>
              </a:p>
            </p:txBody>
          </p:sp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id="{BAD51D51-9F12-49BD-B2D9-3110BBE5F1C7}"/>
                  </a:ext>
                </a:extLst>
              </p:cNvPr>
              <p:cNvSpPr/>
              <p:nvPr/>
            </p:nvSpPr>
            <p:spPr>
              <a:xfrm>
                <a:off x="4927164" y="2596392"/>
                <a:ext cx="30720" cy="81920"/>
              </a:xfrm>
              <a:custGeom>
                <a:avLst/>
                <a:gdLst>
                  <a:gd name="connsiteX0" fmla="*/ 20992 w 30720"/>
                  <a:gd name="connsiteY0" fmla="*/ 16896 h 81920"/>
                  <a:gd name="connsiteX1" fmla="*/ 20992 w 30720"/>
                  <a:gd name="connsiteY1" fmla="*/ 16896 h 81920"/>
                  <a:gd name="connsiteX2" fmla="*/ 9728 w 30720"/>
                  <a:gd name="connsiteY2" fmla="*/ 23040 h 81920"/>
                  <a:gd name="connsiteX3" fmla="*/ 7680 w 30720"/>
                  <a:gd name="connsiteY3" fmla="*/ 15872 h 81920"/>
                  <a:gd name="connsiteX4" fmla="*/ 22016 w 30720"/>
                  <a:gd name="connsiteY4" fmla="*/ 7680 h 81920"/>
                  <a:gd name="connsiteX5" fmla="*/ 29184 w 30720"/>
                  <a:gd name="connsiteY5" fmla="*/ 7680 h 81920"/>
                  <a:gd name="connsiteX6" fmla="*/ 29184 w 30720"/>
                  <a:gd name="connsiteY6" fmla="*/ 74240 h 81920"/>
                  <a:gd name="connsiteX7" fmla="*/ 20992 w 30720"/>
                  <a:gd name="connsiteY7" fmla="*/ 74240 h 81920"/>
                  <a:gd name="connsiteX8" fmla="*/ 20992 w 30720"/>
                  <a:gd name="connsiteY8" fmla="*/ 16896 h 819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0720" h="81920">
                    <a:moveTo>
                      <a:pt x="20992" y="16896"/>
                    </a:moveTo>
                    <a:lnTo>
                      <a:pt x="20992" y="16896"/>
                    </a:lnTo>
                    <a:lnTo>
                      <a:pt x="9728" y="23040"/>
                    </a:lnTo>
                    <a:lnTo>
                      <a:pt x="7680" y="15872"/>
                    </a:lnTo>
                    <a:lnTo>
                      <a:pt x="22016" y="7680"/>
                    </a:lnTo>
                    <a:lnTo>
                      <a:pt x="29184" y="7680"/>
                    </a:lnTo>
                    <a:lnTo>
                      <a:pt x="29184" y="74240"/>
                    </a:lnTo>
                    <a:lnTo>
                      <a:pt x="20992" y="74240"/>
                    </a:lnTo>
                    <a:lnTo>
                      <a:pt x="20992" y="1689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896386">
                  <a:defRPr/>
                </a:pPr>
                <a:endParaRPr lang="en-US" sz="1836" kern="0">
                  <a:solidFill>
                    <a:srgbClr val="282828"/>
                  </a:solidFill>
                  <a:latin typeface="Segoe UI"/>
                </a:endParaRPr>
              </a:p>
            </p:txBody>
          </p: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52D478F3-4E4A-4842-A4F1-EA127E3CDFDF}"/>
                  </a:ext>
                </a:extLst>
              </p:cNvPr>
              <p:cNvSpPr/>
              <p:nvPr/>
            </p:nvSpPr>
            <p:spPr>
              <a:xfrm>
                <a:off x="4973245" y="2596392"/>
                <a:ext cx="51200" cy="81920"/>
              </a:xfrm>
              <a:custGeom>
                <a:avLst/>
                <a:gdLst>
                  <a:gd name="connsiteX0" fmla="*/ 52736 w 51200"/>
                  <a:gd name="connsiteY0" fmla="*/ 41472 h 81920"/>
                  <a:gd name="connsiteX1" fmla="*/ 29184 w 51200"/>
                  <a:gd name="connsiteY1" fmla="*/ 76288 h 81920"/>
                  <a:gd name="connsiteX2" fmla="*/ 7680 w 51200"/>
                  <a:gd name="connsiteY2" fmla="*/ 42496 h 81920"/>
                  <a:gd name="connsiteX3" fmla="*/ 31232 w 51200"/>
                  <a:gd name="connsiteY3" fmla="*/ 7680 h 81920"/>
                  <a:gd name="connsiteX4" fmla="*/ 52736 w 51200"/>
                  <a:gd name="connsiteY4" fmla="*/ 41472 h 81920"/>
                  <a:gd name="connsiteX5" fmla="*/ 16896 w 51200"/>
                  <a:gd name="connsiteY5" fmla="*/ 42496 h 81920"/>
                  <a:gd name="connsiteX6" fmla="*/ 30208 w 51200"/>
                  <a:gd name="connsiteY6" fmla="*/ 69120 h 81920"/>
                  <a:gd name="connsiteX7" fmla="*/ 43520 w 51200"/>
                  <a:gd name="connsiteY7" fmla="*/ 41472 h 81920"/>
                  <a:gd name="connsiteX8" fmla="*/ 30208 w 51200"/>
                  <a:gd name="connsiteY8" fmla="*/ 14848 h 81920"/>
                  <a:gd name="connsiteX9" fmla="*/ 16896 w 51200"/>
                  <a:gd name="connsiteY9" fmla="*/ 42496 h 819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1200" h="81920">
                    <a:moveTo>
                      <a:pt x="52736" y="41472"/>
                    </a:moveTo>
                    <a:cubicBezTo>
                      <a:pt x="52736" y="64000"/>
                      <a:pt x="44544" y="76288"/>
                      <a:pt x="29184" y="76288"/>
                    </a:cubicBezTo>
                    <a:cubicBezTo>
                      <a:pt x="15872" y="76288"/>
                      <a:pt x="7680" y="64000"/>
                      <a:pt x="7680" y="42496"/>
                    </a:cubicBezTo>
                    <a:cubicBezTo>
                      <a:pt x="7680" y="19968"/>
                      <a:pt x="16896" y="7680"/>
                      <a:pt x="31232" y="7680"/>
                    </a:cubicBezTo>
                    <a:cubicBezTo>
                      <a:pt x="44544" y="7680"/>
                      <a:pt x="52736" y="19968"/>
                      <a:pt x="52736" y="41472"/>
                    </a:cubicBezTo>
                    <a:close/>
                    <a:moveTo>
                      <a:pt x="16896" y="42496"/>
                    </a:moveTo>
                    <a:cubicBezTo>
                      <a:pt x="16896" y="59904"/>
                      <a:pt x="22016" y="69120"/>
                      <a:pt x="30208" y="69120"/>
                    </a:cubicBezTo>
                    <a:cubicBezTo>
                      <a:pt x="39424" y="69120"/>
                      <a:pt x="43520" y="58880"/>
                      <a:pt x="43520" y="41472"/>
                    </a:cubicBezTo>
                    <a:cubicBezTo>
                      <a:pt x="43520" y="25088"/>
                      <a:pt x="39424" y="14848"/>
                      <a:pt x="30208" y="14848"/>
                    </a:cubicBezTo>
                    <a:cubicBezTo>
                      <a:pt x="22016" y="14848"/>
                      <a:pt x="16896" y="24064"/>
                      <a:pt x="16896" y="4249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896386">
                  <a:defRPr/>
                </a:pPr>
                <a:endParaRPr lang="en-US" sz="1836" kern="0">
                  <a:solidFill>
                    <a:srgbClr val="282828"/>
                  </a:solidFill>
                  <a:latin typeface="Segoe UI"/>
                </a:endParaRPr>
              </a:p>
            </p:txBody>
          </p:sp>
          <p:sp>
            <p:nvSpPr>
              <p:cNvPr id="149" name="Freeform: Shape 148">
                <a:extLst>
                  <a:ext uri="{FF2B5EF4-FFF2-40B4-BE49-F238E27FC236}">
                    <a16:creationId xmlns:a16="http://schemas.microsoft.com/office/drawing/2014/main" id="{AB9ACD9F-A013-426F-99C4-97FAEBEF23E3}"/>
                  </a:ext>
                </a:extLst>
              </p:cNvPr>
              <p:cNvSpPr/>
              <p:nvPr/>
            </p:nvSpPr>
            <p:spPr>
              <a:xfrm>
                <a:off x="5032637" y="2596392"/>
                <a:ext cx="30720" cy="81920"/>
              </a:xfrm>
              <a:custGeom>
                <a:avLst/>
                <a:gdLst>
                  <a:gd name="connsiteX0" fmla="*/ 20992 w 30720"/>
                  <a:gd name="connsiteY0" fmla="*/ 16896 h 81920"/>
                  <a:gd name="connsiteX1" fmla="*/ 20992 w 30720"/>
                  <a:gd name="connsiteY1" fmla="*/ 16896 h 81920"/>
                  <a:gd name="connsiteX2" fmla="*/ 9728 w 30720"/>
                  <a:gd name="connsiteY2" fmla="*/ 23040 h 81920"/>
                  <a:gd name="connsiteX3" fmla="*/ 7680 w 30720"/>
                  <a:gd name="connsiteY3" fmla="*/ 15872 h 81920"/>
                  <a:gd name="connsiteX4" fmla="*/ 22016 w 30720"/>
                  <a:gd name="connsiteY4" fmla="*/ 7680 h 81920"/>
                  <a:gd name="connsiteX5" fmla="*/ 29184 w 30720"/>
                  <a:gd name="connsiteY5" fmla="*/ 7680 h 81920"/>
                  <a:gd name="connsiteX6" fmla="*/ 29184 w 30720"/>
                  <a:gd name="connsiteY6" fmla="*/ 74240 h 81920"/>
                  <a:gd name="connsiteX7" fmla="*/ 20992 w 30720"/>
                  <a:gd name="connsiteY7" fmla="*/ 74240 h 81920"/>
                  <a:gd name="connsiteX8" fmla="*/ 20992 w 30720"/>
                  <a:gd name="connsiteY8" fmla="*/ 16896 h 819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0720" h="81920">
                    <a:moveTo>
                      <a:pt x="20992" y="16896"/>
                    </a:moveTo>
                    <a:lnTo>
                      <a:pt x="20992" y="16896"/>
                    </a:lnTo>
                    <a:lnTo>
                      <a:pt x="9728" y="23040"/>
                    </a:lnTo>
                    <a:lnTo>
                      <a:pt x="7680" y="15872"/>
                    </a:lnTo>
                    <a:lnTo>
                      <a:pt x="22016" y="7680"/>
                    </a:lnTo>
                    <a:lnTo>
                      <a:pt x="29184" y="7680"/>
                    </a:lnTo>
                    <a:lnTo>
                      <a:pt x="29184" y="74240"/>
                    </a:lnTo>
                    <a:lnTo>
                      <a:pt x="20992" y="74240"/>
                    </a:lnTo>
                    <a:lnTo>
                      <a:pt x="20992" y="1689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896386">
                  <a:defRPr/>
                </a:pPr>
                <a:endParaRPr lang="en-US" sz="1836" kern="0">
                  <a:solidFill>
                    <a:srgbClr val="282828"/>
                  </a:solidFill>
                  <a:latin typeface="Segoe UI"/>
                </a:endParaRPr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id="{85A134E3-DEB7-45AA-8F29-8C79C19ACE80}"/>
                  </a:ext>
                </a:extLst>
              </p:cNvPr>
              <p:cNvSpPr/>
              <p:nvPr/>
            </p:nvSpPr>
            <p:spPr>
              <a:xfrm>
                <a:off x="5077693" y="2596392"/>
                <a:ext cx="51200" cy="81920"/>
              </a:xfrm>
              <a:custGeom>
                <a:avLst/>
                <a:gdLst>
                  <a:gd name="connsiteX0" fmla="*/ 52736 w 51200"/>
                  <a:gd name="connsiteY0" fmla="*/ 41472 h 81920"/>
                  <a:gd name="connsiteX1" fmla="*/ 29184 w 51200"/>
                  <a:gd name="connsiteY1" fmla="*/ 76288 h 81920"/>
                  <a:gd name="connsiteX2" fmla="*/ 7680 w 51200"/>
                  <a:gd name="connsiteY2" fmla="*/ 42496 h 81920"/>
                  <a:gd name="connsiteX3" fmla="*/ 31232 w 51200"/>
                  <a:gd name="connsiteY3" fmla="*/ 7680 h 81920"/>
                  <a:gd name="connsiteX4" fmla="*/ 52736 w 51200"/>
                  <a:gd name="connsiteY4" fmla="*/ 41472 h 81920"/>
                  <a:gd name="connsiteX5" fmla="*/ 16896 w 51200"/>
                  <a:gd name="connsiteY5" fmla="*/ 42496 h 81920"/>
                  <a:gd name="connsiteX6" fmla="*/ 30208 w 51200"/>
                  <a:gd name="connsiteY6" fmla="*/ 69120 h 81920"/>
                  <a:gd name="connsiteX7" fmla="*/ 43520 w 51200"/>
                  <a:gd name="connsiteY7" fmla="*/ 41472 h 81920"/>
                  <a:gd name="connsiteX8" fmla="*/ 30208 w 51200"/>
                  <a:gd name="connsiteY8" fmla="*/ 14848 h 81920"/>
                  <a:gd name="connsiteX9" fmla="*/ 16896 w 51200"/>
                  <a:gd name="connsiteY9" fmla="*/ 42496 h 819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1200" h="81920">
                    <a:moveTo>
                      <a:pt x="52736" y="41472"/>
                    </a:moveTo>
                    <a:cubicBezTo>
                      <a:pt x="52736" y="64000"/>
                      <a:pt x="44544" y="76288"/>
                      <a:pt x="29184" y="76288"/>
                    </a:cubicBezTo>
                    <a:cubicBezTo>
                      <a:pt x="15872" y="76288"/>
                      <a:pt x="7680" y="64000"/>
                      <a:pt x="7680" y="42496"/>
                    </a:cubicBezTo>
                    <a:cubicBezTo>
                      <a:pt x="7680" y="19968"/>
                      <a:pt x="16896" y="7680"/>
                      <a:pt x="31232" y="7680"/>
                    </a:cubicBezTo>
                    <a:cubicBezTo>
                      <a:pt x="45568" y="7680"/>
                      <a:pt x="52736" y="19968"/>
                      <a:pt x="52736" y="41472"/>
                    </a:cubicBezTo>
                    <a:close/>
                    <a:moveTo>
                      <a:pt x="16896" y="42496"/>
                    </a:moveTo>
                    <a:cubicBezTo>
                      <a:pt x="16896" y="59904"/>
                      <a:pt x="22016" y="69120"/>
                      <a:pt x="30208" y="69120"/>
                    </a:cubicBezTo>
                    <a:cubicBezTo>
                      <a:pt x="39424" y="69120"/>
                      <a:pt x="43520" y="58880"/>
                      <a:pt x="43520" y="41472"/>
                    </a:cubicBezTo>
                    <a:cubicBezTo>
                      <a:pt x="43520" y="25088"/>
                      <a:pt x="39424" y="14848"/>
                      <a:pt x="30208" y="14848"/>
                    </a:cubicBezTo>
                    <a:cubicBezTo>
                      <a:pt x="23040" y="14848"/>
                      <a:pt x="16896" y="24064"/>
                      <a:pt x="16896" y="4249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896386">
                  <a:defRPr/>
                </a:pPr>
                <a:endParaRPr lang="en-US" sz="1836" kern="0">
                  <a:solidFill>
                    <a:srgbClr val="282828"/>
                  </a:solidFill>
                  <a:latin typeface="Segoe UI"/>
                </a:endParaRPr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24378F0F-35EB-42E4-B626-53A09C1A1C3E}"/>
                  </a:ext>
                </a:extLst>
              </p:cNvPr>
              <p:cNvSpPr/>
              <p:nvPr/>
            </p:nvSpPr>
            <p:spPr>
              <a:xfrm>
                <a:off x="5138109" y="2596392"/>
                <a:ext cx="30720" cy="81920"/>
              </a:xfrm>
              <a:custGeom>
                <a:avLst/>
                <a:gdLst>
                  <a:gd name="connsiteX0" fmla="*/ 20992 w 30720"/>
                  <a:gd name="connsiteY0" fmla="*/ 16896 h 81920"/>
                  <a:gd name="connsiteX1" fmla="*/ 20992 w 30720"/>
                  <a:gd name="connsiteY1" fmla="*/ 16896 h 81920"/>
                  <a:gd name="connsiteX2" fmla="*/ 9728 w 30720"/>
                  <a:gd name="connsiteY2" fmla="*/ 23040 h 81920"/>
                  <a:gd name="connsiteX3" fmla="*/ 7680 w 30720"/>
                  <a:gd name="connsiteY3" fmla="*/ 15872 h 81920"/>
                  <a:gd name="connsiteX4" fmla="*/ 22016 w 30720"/>
                  <a:gd name="connsiteY4" fmla="*/ 7680 h 81920"/>
                  <a:gd name="connsiteX5" fmla="*/ 29184 w 30720"/>
                  <a:gd name="connsiteY5" fmla="*/ 7680 h 81920"/>
                  <a:gd name="connsiteX6" fmla="*/ 29184 w 30720"/>
                  <a:gd name="connsiteY6" fmla="*/ 74240 h 81920"/>
                  <a:gd name="connsiteX7" fmla="*/ 20992 w 30720"/>
                  <a:gd name="connsiteY7" fmla="*/ 74240 h 81920"/>
                  <a:gd name="connsiteX8" fmla="*/ 20992 w 30720"/>
                  <a:gd name="connsiteY8" fmla="*/ 16896 h 819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0720" h="81920">
                    <a:moveTo>
                      <a:pt x="20992" y="16896"/>
                    </a:moveTo>
                    <a:lnTo>
                      <a:pt x="20992" y="16896"/>
                    </a:lnTo>
                    <a:lnTo>
                      <a:pt x="9728" y="23040"/>
                    </a:lnTo>
                    <a:lnTo>
                      <a:pt x="7680" y="15872"/>
                    </a:lnTo>
                    <a:lnTo>
                      <a:pt x="22016" y="7680"/>
                    </a:lnTo>
                    <a:lnTo>
                      <a:pt x="29184" y="7680"/>
                    </a:lnTo>
                    <a:lnTo>
                      <a:pt x="29184" y="74240"/>
                    </a:lnTo>
                    <a:lnTo>
                      <a:pt x="20992" y="74240"/>
                    </a:lnTo>
                    <a:lnTo>
                      <a:pt x="20992" y="1689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896386">
                  <a:defRPr/>
                </a:pPr>
                <a:endParaRPr lang="en-US" sz="1836" kern="0">
                  <a:solidFill>
                    <a:srgbClr val="282828"/>
                  </a:solidFill>
                  <a:latin typeface="Segoe UI"/>
                </a:endParaRPr>
              </a:p>
            </p:txBody>
          </p:sp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70FE6A88-2319-4278-9040-63D359FD1C9A}"/>
                  </a:ext>
                </a:extLst>
              </p:cNvPr>
              <p:cNvSpPr/>
              <p:nvPr/>
            </p:nvSpPr>
            <p:spPr>
              <a:xfrm>
                <a:off x="5183165" y="2596392"/>
                <a:ext cx="51200" cy="81920"/>
              </a:xfrm>
              <a:custGeom>
                <a:avLst/>
                <a:gdLst>
                  <a:gd name="connsiteX0" fmla="*/ 52736 w 51200"/>
                  <a:gd name="connsiteY0" fmla="*/ 41472 h 81920"/>
                  <a:gd name="connsiteX1" fmla="*/ 29184 w 51200"/>
                  <a:gd name="connsiteY1" fmla="*/ 76288 h 81920"/>
                  <a:gd name="connsiteX2" fmla="*/ 7680 w 51200"/>
                  <a:gd name="connsiteY2" fmla="*/ 42496 h 81920"/>
                  <a:gd name="connsiteX3" fmla="*/ 31232 w 51200"/>
                  <a:gd name="connsiteY3" fmla="*/ 7680 h 81920"/>
                  <a:gd name="connsiteX4" fmla="*/ 52736 w 51200"/>
                  <a:gd name="connsiteY4" fmla="*/ 41472 h 81920"/>
                  <a:gd name="connsiteX5" fmla="*/ 16896 w 51200"/>
                  <a:gd name="connsiteY5" fmla="*/ 42496 h 81920"/>
                  <a:gd name="connsiteX6" fmla="*/ 30208 w 51200"/>
                  <a:gd name="connsiteY6" fmla="*/ 69120 h 81920"/>
                  <a:gd name="connsiteX7" fmla="*/ 43520 w 51200"/>
                  <a:gd name="connsiteY7" fmla="*/ 41472 h 81920"/>
                  <a:gd name="connsiteX8" fmla="*/ 30208 w 51200"/>
                  <a:gd name="connsiteY8" fmla="*/ 14848 h 81920"/>
                  <a:gd name="connsiteX9" fmla="*/ 16896 w 51200"/>
                  <a:gd name="connsiteY9" fmla="*/ 42496 h 819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1200" h="81920">
                    <a:moveTo>
                      <a:pt x="52736" y="41472"/>
                    </a:moveTo>
                    <a:cubicBezTo>
                      <a:pt x="52736" y="64000"/>
                      <a:pt x="44544" y="76288"/>
                      <a:pt x="29184" y="76288"/>
                    </a:cubicBezTo>
                    <a:cubicBezTo>
                      <a:pt x="15872" y="76288"/>
                      <a:pt x="7680" y="64000"/>
                      <a:pt x="7680" y="42496"/>
                    </a:cubicBezTo>
                    <a:cubicBezTo>
                      <a:pt x="7680" y="19968"/>
                      <a:pt x="16896" y="7680"/>
                      <a:pt x="31232" y="7680"/>
                    </a:cubicBezTo>
                    <a:cubicBezTo>
                      <a:pt x="44544" y="7680"/>
                      <a:pt x="52736" y="19968"/>
                      <a:pt x="52736" y="41472"/>
                    </a:cubicBezTo>
                    <a:close/>
                    <a:moveTo>
                      <a:pt x="16896" y="42496"/>
                    </a:moveTo>
                    <a:cubicBezTo>
                      <a:pt x="16896" y="59904"/>
                      <a:pt x="22016" y="69120"/>
                      <a:pt x="30208" y="69120"/>
                    </a:cubicBezTo>
                    <a:cubicBezTo>
                      <a:pt x="39424" y="69120"/>
                      <a:pt x="43520" y="58880"/>
                      <a:pt x="43520" y="41472"/>
                    </a:cubicBezTo>
                    <a:cubicBezTo>
                      <a:pt x="43520" y="25088"/>
                      <a:pt x="39424" y="14848"/>
                      <a:pt x="30208" y="14848"/>
                    </a:cubicBezTo>
                    <a:cubicBezTo>
                      <a:pt x="22016" y="14848"/>
                      <a:pt x="16896" y="24064"/>
                      <a:pt x="16896" y="4249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896386">
                  <a:defRPr/>
                </a:pPr>
                <a:endParaRPr lang="en-US" sz="1836" kern="0">
                  <a:solidFill>
                    <a:srgbClr val="282828"/>
                  </a:solidFill>
                  <a:latin typeface="Segoe UI"/>
                </a:endParaRPr>
              </a:p>
            </p:txBody>
          </p:sp>
          <p:sp>
            <p:nvSpPr>
              <p:cNvPr id="153" name="Freeform: Shape 152">
                <a:extLst>
                  <a:ext uri="{FF2B5EF4-FFF2-40B4-BE49-F238E27FC236}">
                    <a16:creationId xmlns:a16="http://schemas.microsoft.com/office/drawing/2014/main" id="{B790225D-B917-4A50-89B4-DE869538C9A1}"/>
                  </a:ext>
                </a:extLst>
              </p:cNvPr>
              <p:cNvSpPr/>
              <p:nvPr/>
            </p:nvSpPr>
            <p:spPr>
              <a:xfrm>
                <a:off x="5236413" y="2596392"/>
                <a:ext cx="51200" cy="81920"/>
              </a:xfrm>
              <a:custGeom>
                <a:avLst/>
                <a:gdLst>
                  <a:gd name="connsiteX0" fmla="*/ 52736 w 51200"/>
                  <a:gd name="connsiteY0" fmla="*/ 41472 h 81920"/>
                  <a:gd name="connsiteX1" fmla="*/ 29184 w 51200"/>
                  <a:gd name="connsiteY1" fmla="*/ 76288 h 81920"/>
                  <a:gd name="connsiteX2" fmla="*/ 7680 w 51200"/>
                  <a:gd name="connsiteY2" fmla="*/ 42496 h 81920"/>
                  <a:gd name="connsiteX3" fmla="*/ 31232 w 51200"/>
                  <a:gd name="connsiteY3" fmla="*/ 7680 h 81920"/>
                  <a:gd name="connsiteX4" fmla="*/ 52736 w 51200"/>
                  <a:gd name="connsiteY4" fmla="*/ 41472 h 81920"/>
                  <a:gd name="connsiteX5" fmla="*/ 15872 w 51200"/>
                  <a:gd name="connsiteY5" fmla="*/ 42496 h 81920"/>
                  <a:gd name="connsiteX6" fmla="*/ 29184 w 51200"/>
                  <a:gd name="connsiteY6" fmla="*/ 69120 h 81920"/>
                  <a:gd name="connsiteX7" fmla="*/ 42496 w 51200"/>
                  <a:gd name="connsiteY7" fmla="*/ 41472 h 81920"/>
                  <a:gd name="connsiteX8" fmla="*/ 29184 w 51200"/>
                  <a:gd name="connsiteY8" fmla="*/ 14848 h 81920"/>
                  <a:gd name="connsiteX9" fmla="*/ 15872 w 51200"/>
                  <a:gd name="connsiteY9" fmla="*/ 42496 h 819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1200" h="81920">
                    <a:moveTo>
                      <a:pt x="52736" y="41472"/>
                    </a:moveTo>
                    <a:cubicBezTo>
                      <a:pt x="52736" y="64000"/>
                      <a:pt x="44544" y="76288"/>
                      <a:pt x="29184" y="76288"/>
                    </a:cubicBezTo>
                    <a:cubicBezTo>
                      <a:pt x="15872" y="76288"/>
                      <a:pt x="7680" y="64000"/>
                      <a:pt x="7680" y="42496"/>
                    </a:cubicBezTo>
                    <a:cubicBezTo>
                      <a:pt x="7680" y="19968"/>
                      <a:pt x="16896" y="7680"/>
                      <a:pt x="31232" y="7680"/>
                    </a:cubicBezTo>
                    <a:cubicBezTo>
                      <a:pt x="44544" y="7680"/>
                      <a:pt x="52736" y="19968"/>
                      <a:pt x="52736" y="41472"/>
                    </a:cubicBezTo>
                    <a:close/>
                    <a:moveTo>
                      <a:pt x="15872" y="42496"/>
                    </a:moveTo>
                    <a:cubicBezTo>
                      <a:pt x="15872" y="59904"/>
                      <a:pt x="20992" y="69120"/>
                      <a:pt x="29184" y="69120"/>
                    </a:cubicBezTo>
                    <a:cubicBezTo>
                      <a:pt x="38400" y="69120"/>
                      <a:pt x="42496" y="58880"/>
                      <a:pt x="42496" y="41472"/>
                    </a:cubicBezTo>
                    <a:cubicBezTo>
                      <a:pt x="42496" y="25088"/>
                      <a:pt x="38400" y="14848"/>
                      <a:pt x="29184" y="14848"/>
                    </a:cubicBezTo>
                    <a:cubicBezTo>
                      <a:pt x="22016" y="14848"/>
                      <a:pt x="15872" y="24064"/>
                      <a:pt x="15872" y="4249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896386">
                  <a:defRPr/>
                </a:pPr>
                <a:endParaRPr lang="en-US" sz="1836" kern="0">
                  <a:solidFill>
                    <a:srgbClr val="282828"/>
                  </a:solidFill>
                  <a:latin typeface="Segoe UI"/>
                </a:endParaRPr>
              </a:p>
            </p:txBody>
          </p:sp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id="{C0130E56-47A5-44DE-A227-4AC736164490}"/>
                  </a:ext>
                </a:extLst>
              </p:cNvPr>
              <p:cNvSpPr/>
              <p:nvPr/>
            </p:nvSpPr>
            <p:spPr>
              <a:xfrm>
                <a:off x="5295805" y="2596392"/>
                <a:ext cx="30720" cy="81920"/>
              </a:xfrm>
              <a:custGeom>
                <a:avLst/>
                <a:gdLst>
                  <a:gd name="connsiteX0" fmla="*/ 20992 w 30720"/>
                  <a:gd name="connsiteY0" fmla="*/ 16896 h 81920"/>
                  <a:gd name="connsiteX1" fmla="*/ 20992 w 30720"/>
                  <a:gd name="connsiteY1" fmla="*/ 16896 h 81920"/>
                  <a:gd name="connsiteX2" fmla="*/ 9728 w 30720"/>
                  <a:gd name="connsiteY2" fmla="*/ 23040 h 81920"/>
                  <a:gd name="connsiteX3" fmla="*/ 7680 w 30720"/>
                  <a:gd name="connsiteY3" fmla="*/ 15872 h 81920"/>
                  <a:gd name="connsiteX4" fmla="*/ 22016 w 30720"/>
                  <a:gd name="connsiteY4" fmla="*/ 7680 h 81920"/>
                  <a:gd name="connsiteX5" fmla="*/ 29184 w 30720"/>
                  <a:gd name="connsiteY5" fmla="*/ 7680 h 81920"/>
                  <a:gd name="connsiteX6" fmla="*/ 29184 w 30720"/>
                  <a:gd name="connsiteY6" fmla="*/ 74240 h 81920"/>
                  <a:gd name="connsiteX7" fmla="*/ 20992 w 30720"/>
                  <a:gd name="connsiteY7" fmla="*/ 74240 h 81920"/>
                  <a:gd name="connsiteX8" fmla="*/ 20992 w 30720"/>
                  <a:gd name="connsiteY8" fmla="*/ 16896 h 819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0720" h="81920">
                    <a:moveTo>
                      <a:pt x="20992" y="16896"/>
                    </a:moveTo>
                    <a:lnTo>
                      <a:pt x="20992" y="16896"/>
                    </a:lnTo>
                    <a:lnTo>
                      <a:pt x="9728" y="23040"/>
                    </a:lnTo>
                    <a:lnTo>
                      <a:pt x="7680" y="15872"/>
                    </a:lnTo>
                    <a:lnTo>
                      <a:pt x="22016" y="7680"/>
                    </a:lnTo>
                    <a:lnTo>
                      <a:pt x="29184" y="7680"/>
                    </a:lnTo>
                    <a:lnTo>
                      <a:pt x="29184" y="74240"/>
                    </a:lnTo>
                    <a:lnTo>
                      <a:pt x="20992" y="74240"/>
                    </a:lnTo>
                    <a:lnTo>
                      <a:pt x="20992" y="1689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896386">
                  <a:defRPr/>
                </a:pPr>
                <a:endParaRPr lang="en-US" sz="1836" kern="0">
                  <a:solidFill>
                    <a:srgbClr val="282828"/>
                  </a:solidFill>
                  <a:latin typeface="Segoe UI"/>
                </a:endParaRPr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id="{888BDEEB-E682-4696-B87B-10E259FAB16C}"/>
                  </a:ext>
                </a:extLst>
              </p:cNvPr>
              <p:cNvSpPr/>
              <p:nvPr/>
            </p:nvSpPr>
            <p:spPr>
              <a:xfrm>
                <a:off x="5340862" y="2596392"/>
                <a:ext cx="51200" cy="81920"/>
              </a:xfrm>
              <a:custGeom>
                <a:avLst/>
                <a:gdLst>
                  <a:gd name="connsiteX0" fmla="*/ 52736 w 51200"/>
                  <a:gd name="connsiteY0" fmla="*/ 41472 h 81920"/>
                  <a:gd name="connsiteX1" fmla="*/ 29184 w 51200"/>
                  <a:gd name="connsiteY1" fmla="*/ 76288 h 81920"/>
                  <a:gd name="connsiteX2" fmla="*/ 7680 w 51200"/>
                  <a:gd name="connsiteY2" fmla="*/ 42496 h 81920"/>
                  <a:gd name="connsiteX3" fmla="*/ 31232 w 51200"/>
                  <a:gd name="connsiteY3" fmla="*/ 7680 h 81920"/>
                  <a:gd name="connsiteX4" fmla="*/ 52736 w 51200"/>
                  <a:gd name="connsiteY4" fmla="*/ 41472 h 81920"/>
                  <a:gd name="connsiteX5" fmla="*/ 16896 w 51200"/>
                  <a:gd name="connsiteY5" fmla="*/ 42496 h 81920"/>
                  <a:gd name="connsiteX6" fmla="*/ 30208 w 51200"/>
                  <a:gd name="connsiteY6" fmla="*/ 69120 h 81920"/>
                  <a:gd name="connsiteX7" fmla="*/ 43520 w 51200"/>
                  <a:gd name="connsiteY7" fmla="*/ 41472 h 81920"/>
                  <a:gd name="connsiteX8" fmla="*/ 30208 w 51200"/>
                  <a:gd name="connsiteY8" fmla="*/ 14848 h 81920"/>
                  <a:gd name="connsiteX9" fmla="*/ 16896 w 51200"/>
                  <a:gd name="connsiteY9" fmla="*/ 42496 h 819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1200" h="81920">
                    <a:moveTo>
                      <a:pt x="52736" y="41472"/>
                    </a:moveTo>
                    <a:cubicBezTo>
                      <a:pt x="52736" y="64000"/>
                      <a:pt x="44544" y="76288"/>
                      <a:pt x="29184" y="76288"/>
                    </a:cubicBezTo>
                    <a:cubicBezTo>
                      <a:pt x="15872" y="76288"/>
                      <a:pt x="7680" y="64000"/>
                      <a:pt x="7680" y="42496"/>
                    </a:cubicBezTo>
                    <a:cubicBezTo>
                      <a:pt x="7680" y="19968"/>
                      <a:pt x="16896" y="7680"/>
                      <a:pt x="31232" y="7680"/>
                    </a:cubicBezTo>
                    <a:cubicBezTo>
                      <a:pt x="44544" y="7680"/>
                      <a:pt x="52736" y="19968"/>
                      <a:pt x="52736" y="41472"/>
                    </a:cubicBezTo>
                    <a:close/>
                    <a:moveTo>
                      <a:pt x="16896" y="42496"/>
                    </a:moveTo>
                    <a:cubicBezTo>
                      <a:pt x="16896" y="59904"/>
                      <a:pt x="22016" y="69120"/>
                      <a:pt x="30208" y="69120"/>
                    </a:cubicBezTo>
                    <a:cubicBezTo>
                      <a:pt x="39424" y="69120"/>
                      <a:pt x="43520" y="58880"/>
                      <a:pt x="43520" y="41472"/>
                    </a:cubicBezTo>
                    <a:cubicBezTo>
                      <a:pt x="43520" y="25088"/>
                      <a:pt x="39424" y="14848"/>
                      <a:pt x="30208" y="14848"/>
                    </a:cubicBezTo>
                    <a:cubicBezTo>
                      <a:pt x="22016" y="14848"/>
                      <a:pt x="16896" y="24064"/>
                      <a:pt x="16896" y="4249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896386">
                  <a:defRPr/>
                </a:pPr>
                <a:endParaRPr lang="en-US" sz="1836" kern="0">
                  <a:solidFill>
                    <a:srgbClr val="282828"/>
                  </a:solidFill>
                  <a:latin typeface="Segoe UI"/>
                </a:endParaRPr>
              </a:p>
            </p:txBody>
          </p:sp>
          <p:sp>
            <p:nvSpPr>
              <p:cNvPr id="156" name="Freeform: Shape 155">
                <a:extLst>
                  <a:ext uri="{FF2B5EF4-FFF2-40B4-BE49-F238E27FC236}">
                    <a16:creationId xmlns:a16="http://schemas.microsoft.com/office/drawing/2014/main" id="{ED5AD32E-628C-43BE-86D3-93994CA41288}"/>
                  </a:ext>
                </a:extLst>
              </p:cNvPr>
              <p:cNvSpPr/>
              <p:nvPr/>
            </p:nvSpPr>
            <p:spPr>
              <a:xfrm>
                <a:off x="5393086" y="2596392"/>
                <a:ext cx="51200" cy="81920"/>
              </a:xfrm>
              <a:custGeom>
                <a:avLst/>
                <a:gdLst>
                  <a:gd name="connsiteX0" fmla="*/ 52736 w 51200"/>
                  <a:gd name="connsiteY0" fmla="*/ 41472 h 81920"/>
                  <a:gd name="connsiteX1" fmla="*/ 29184 w 51200"/>
                  <a:gd name="connsiteY1" fmla="*/ 76288 h 81920"/>
                  <a:gd name="connsiteX2" fmla="*/ 7680 w 51200"/>
                  <a:gd name="connsiteY2" fmla="*/ 42496 h 81920"/>
                  <a:gd name="connsiteX3" fmla="*/ 31232 w 51200"/>
                  <a:gd name="connsiteY3" fmla="*/ 7680 h 81920"/>
                  <a:gd name="connsiteX4" fmla="*/ 52736 w 51200"/>
                  <a:gd name="connsiteY4" fmla="*/ 41472 h 81920"/>
                  <a:gd name="connsiteX5" fmla="*/ 16896 w 51200"/>
                  <a:gd name="connsiteY5" fmla="*/ 42496 h 81920"/>
                  <a:gd name="connsiteX6" fmla="*/ 30208 w 51200"/>
                  <a:gd name="connsiteY6" fmla="*/ 69120 h 81920"/>
                  <a:gd name="connsiteX7" fmla="*/ 43520 w 51200"/>
                  <a:gd name="connsiteY7" fmla="*/ 41472 h 81920"/>
                  <a:gd name="connsiteX8" fmla="*/ 30208 w 51200"/>
                  <a:gd name="connsiteY8" fmla="*/ 14848 h 81920"/>
                  <a:gd name="connsiteX9" fmla="*/ 16896 w 51200"/>
                  <a:gd name="connsiteY9" fmla="*/ 42496 h 819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1200" h="81920">
                    <a:moveTo>
                      <a:pt x="52736" y="41472"/>
                    </a:moveTo>
                    <a:cubicBezTo>
                      <a:pt x="52736" y="64000"/>
                      <a:pt x="44544" y="76288"/>
                      <a:pt x="29184" y="76288"/>
                    </a:cubicBezTo>
                    <a:cubicBezTo>
                      <a:pt x="15872" y="76288"/>
                      <a:pt x="7680" y="64000"/>
                      <a:pt x="7680" y="42496"/>
                    </a:cubicBezTo>
                    <a:cubicBezTo>
                      <a:pt x="7680" y="19968"/>
                      <a:pt x="16896" y="7680"/>
                      <a:pt x="31232" y="7680"/>
                    </a:cubicBezTo>
                    <a:cubicBezTo>
                      <a:pt x="45568" y="7680"/>
                      <a:pt x="52736" y="19968"/>
                      <a:pt x="52736" y="41472"/>
                    </a:cubicBezTo>
                    <a:close/>
                    <a:moveTo>
                      <a:pt x="16896" y="42496"/>
                    </a:moveTo>
                    <a:cubicBezTo>
                      <a:pt x="16896" y="59904"/>
                      <a:pt x="22016" y="69120"/>
                      <a:pt x="30208" y="69120"/>
                    </a:cubicBezTo>
                    <a:cubicBezTo>
                      <a:pt x="39424" y="69120"/>
                      <a:pt x="43520" y="58880"/>
                      <a:pt x="43520" y="41472"/>
                    </a:cubicBezTo>
                    <a:cubicBezTo>
                      <a:pt x="43520" y="25088"/>
                      <a:pt x="39424" y="14848"/>
                      <a:pt x="30208" y="14848"/>
                    </a:cubicBezTo>
                    <a:cubicBezTo>
                      <a:pt x="23040" y="14848"/>
                      <a:pt x="16896" y="24064"/>
                      <a:pt x="16896" y="4249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896386">
                  <a:defRPr/>
                </a:pPr>
                <a:endParaRPr lang="en-US" sz="1836" kern="0">
                  <a:solidFill>
                    <a:srgbClr val="282828"/>
                  </a:solidFill>
                  <a:latin typeface="Segoe UI"/>
                </a:endParaRPr>
              </a:p>
            </p:txBody>
          </p:sp>
          <p:sp>
            <p:nvSpPr>
              <p:cNvPr id="157" name="Freeform: Shape 156">
                <a:extLst>
                  <a:ext uri="{FF2B5EF4-FFF2-40B4-BE49-F238E27FC236}">
                    <a16:creationId xmlns:a16="http://schemas.microsoft.com/office/drawing/2014/main" id="{979EA7CF-D0A4-43CE-BD64-609540C19C9C}"/>
                  </a:ext>
                </a:extLst>
              </p:cNvPr>
              <p:cNvSpPr/>
              <p:nvPr/>
            </p:nvSpPr>
            <p:spPr>
              <a:xfrm>
                <a:off x="5446334" y="2596392"/>
                <a:ext cx="51200" cy="81920"/>
              </a:xfrm>
              <a:custGeom>
                <a:avLst/>
                <a:gdLst>
                  <a:gd name="connsiteX0" fmla="*/ 52736 w 51200"/>
                  <a:gd name="connsiteY0" fmla="*/ 41472 h 81920"/>
                  <a:gd name="connsiteX1" fmla="*/ 29184 w 51200"/>
                  <a:gd name="connsiteY1" fmla="*/ 76288 h 81920"/>
                  <a:gd name="connsiteX2" fmla="*/ 7680 w 51200"/>
                  <a:gd name="connsiteY2" fmla="*/ 42496 h 81920"/>
                  <a:gd name="connsiteX3" fmla="*/ 31232 w 51200"/>
                  <a:gd name="connsiteY3" fmla="*/ 7680 h 81920"/>
                  <a:gd name="connsiteX4" fmla="*/ 52736 w 51200"/>
                  <a:gd name="connsiteY4" fmla="*/ 41472 h 81920"/>
                  <a:gd name="connsiteX5" fmla="*/ 15872 w 51200"/>
                  <a:gd name="connsiteY5" fmla="*/ 42496 h 81920"/>
                  <a:gd name="connsiteX6" fmla="*/ 29184 w 51200"/>
                  <a:gd name="connsiteY6" fmla="*/ 69120 h 81920"/>
                  <a:gd name="connsiteX7" fmla="*/ 42496 w 51200"/>
                  <a:gd name="connsiteY7" fmla="*/ 41472 h 81920"/>
                  <a:gd name="connsiteX8" fmla="*/ 29184 w 51200"/>
                  <a:gd name="connsiteY8" fmla="*/ 14848 h 81920"/>
                  <a:gd name="connsiteX9" fmla="*/ 15872 w 51200"/>
                  <a:gd name="connsiteY9" fmla="*/ 42496 h 819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1200" h="81920">
                    <a:moveTo>
                      <a:pt x="52736" y="41472"/>
                    </a:moveTo>
                    <a:cubicBezTo>
                      <a:pt x="52736" y="64000"/>
                      <a:pt x="44544" y="76288"/>
                      <a:pt x="29184" y="76288"/>
                    </a:cubicBezTo>
                    <a:cubicBezTo>
                      <a:pt x="15872" y="76288"/>
                      <a:pt x="7680" y="64000"/>
                      <a:pt x="7680" y="42496"/>
                    </a:cubicBezTo>
                    <a:cubicBezTo>
                      <a:pt x="7680" y="19968"/>
                      <a:pt x="16896" y="7680"/>
                      <a:pt x="31232" y="7680"/>
                    </a:cubicBezTo>
                    <a:cubicBezTo>
                      <a:pt x="44544" y="7680"/>
                      <a:pt x="52736" y="19968"/>
                      <a:pt x="52736" y="41472"/>
                    </a:cubicBezTo>
                    <a:close/>
                    <a:moveTo>
                      <a:pt x="15872" y="42496"/>
                    </a:moveTo>
                    <a:cubicBezTo>
                      <a:pt x="15872" y="59904"/>
                      <a:pt x="20992" y="69120"/>
                      <a:pt x="29184" y="69120"/>
                    </a:cubicBezTo>
                    <a:cubicBezTo>
                      <a:pt x="38400" y="69120"/>
                      <a:pt x="42496" y="58880"/>
                      <a:pt x="42496" y="41472"/>
                    </a:cubicBezTo>
                    <a:cubicBezTo>
                      <a:pt x="42496" y="25088"/>
                      <a:pt x="38400" y="14848"/>
                      <a:pt x="29184" y="14848"/>
                    </a:cubicBezTo>
                    <a:cubicBezTo>
                      <a:pt x="22016" y="14848"/>
                      <a:pt x="15872" y="24064"/>
                      <a:pt x="15872" y="4249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896386">
                  <a:defRPr/>
                </a:pPr>
                <a:endParaRPr lang="en-US" sz="1836" kern="0">
                  <a:solidFill>
                    <a:srgbClr val="282828"/>
                  </a:solidFill>
                  <a:latin typeface="Segoe UI"/>
                </a:endParaRPr>
              </a:p>
            </p:txBody>
          </p:sp>
          <p:sp>
            <p:nvSpPr>
              <p:cNvPr id="158" name="Freeform: Shape 157">
                <a:extLst>
                  <a:ext uri="{FF2B5EF4-FFF2-40B4-BE49-F238E27FC236}">
                    <a16:creationId xmlns:a16="http://schemas.microsoft.com/office/drawing/2014/main" id="{260621A8-6E5A-4405-BC0F-B8361DC268C7}"/>
                  </a:ext>
                </a:extLst>
              </p:cNvPr>
              <p:cNvSpPr/>
              <p:nvPr/>
            </p:nvSpPr>
            <p:spPr>
              <a:xfrm>
                <a:off x="5505726" y="2596392"/>
                <a:ext cx="30720" cy="81920"/>
              </a:xfrm>
              <a:custGeom>
                <a:avLst/>
                <a:gdLst>
                  <a:gd name="connsiteX0" fmla="*/ 20992 w 30720"/>
                  <a:gd name="connsiteY0" fmla="*/ 16896 h 81920"/>
                  <a:gd name="connsiteX1" fmla="*/ 20992 w 30720"/>
                  <a:gd name="connsiteY1" fmla="*/ 16896 h 81920"/>
                  <a:gd name="connsiteX2" fmla="*/ 9728 w 30720"/>
                  <a:gd name="connsiteY2" fmla="*/ 23040 h 81920"/>
                  <a:gd name="connsiteX3" fmla="*/ 7680 w 30720"/>
                  <a:gd name="connsiteY3" fmla="*/ 15872 h 81920"/>
                  <a:gd name="connsiteX4" fmla="*/ 22016 w 30720"/>
                  <a:gd name="connsiteY4" fmla="*/ 7680 h 81920"/>
                  <a:gd name="connsiteX5" fmla="*/ 29184 w 30720"/>
                  <a:gd name="connsiteY5" fmla="*/ 7680 h 81920"/>
                  <a:gd name="connsiteX6" fmla="*/ 29184 w 30720"/>
                  <a:gd name="connsiteY6" fmla="*/ 74240 h 81920"/>
                  <a:gd name="connsiteX7" fmla="*/ 20992 w 30720"/>
                  <a:gd name="connsiteY7" fmla="*/ 74240 h 81920"/>
                  <a:gd name="connsiteX8" fmla="*/ 20992 w 30720"/>
                  <a:gd name="connsiteY8" fmla="*/ 16896 h 819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0720" h="81920">
                    <a:moveTo>
                      <a:pt x="20992" y="16896"/>
                    </a:moveTo>
                    <a:lnTo>
                      <a:pt x="20992" y="16896"/>
                    </a:lnTo>
                    <a:lnTo>
                      <a:pt x="9728" y="23040"/>
                    </a:lnTo>
                    <a:lnTo>
                      <a:pt x="7680" y="15872"/>
                    </a:lnTo>
                    <a:lnTo>
                      <a:pt x="22016" y="7680"/>
                    </a:lnTo>
                    <a:lnTo>
                      <a:pt x="29184" y="7680"/>
                    </a:lnTo>
                    <a:lnTo>
                      <a:pt x="29184" y="74240"/>
                    </a:lnTo>
                    <a:lnTo>
                      <a:pt x="20992" y="74240"/>
                    </a:lnTo>
                    <a:lnTo>
                      <a:pt x="20992" y="1689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896386">
                  <a:defRPr/>
                </a:pPr>
                <a:endParaRPr lang="en-US" sz="1836" kern="0">
                  <a:solidFill>
                    <a:srgbClr val="282828"/>
                  </a:solidFill>
                  <a:latin typeface="Segoe UI"/>
                </a:endParaRPr>
              </a:p>
            </p:txBody>
          </p:sp>
          <p:sp>
            <p:nvSpPr>
              <p:cNvPr id="159" name="Freeform: Shape 158">
                <a:extLst>
                  <a:ext uri="{FF2B5EF4-FFF2-40B4-BE49-F238E27FC236}">
                    <a16:creationId xmlns:a16="http://schemas.microsoft.com/office/drawing/2014/main" id="{BFB91563-A15E-4D66-907D-42AAD78A94AC}"/>
                  </a:ext>
                </a:extLst>
              </p:cNvPr>
              <p:cNvSpPr/>
              <p:nvPr/>
            </p:nvSpPr>
            <p:spPr>
              <a:xfrm>
                <a:off x="5557950" y="2596392"/>
                <a:ext cx="30720" cy="81920"/>
              </a:xfrm>
              <a:custGeom>
                <a:avLst/>
                <a:gdLst>
                  <a:gd name="connsiteX0" fmla="*/ 20992 w 30720"/>
                  <a:gd name="connsiteY0" fmla="*/ 16896 h 81920"/>
                  <a:gd name="connsiteX1" fmla="*/ 20992 w 30720"/>
                  <a:gd name="connsiteY1" fmla="*/ 16896 h 81920"/>
                  <a:gd name="connsiteX2" fmla="*/ 9728 w 30720"/>
                  <a:gd name="connsiteY2" fmla="*/ 23040 h 81920"/>
                  <a:gd name="connsiteX3" fmla="*/ 7680 w 30720"/>
                  <a:gd name="connsiteY3" fmla="*/ 15872 h 81920"/>
                  <a:gd name="connsiteX4" fmla="*/ 22016 w 30720"/>
                  <a:gd name="connsiteY4" fmla="*/ 7680 h 81920"/>
                  <a:gd name="connsiteX5" fmla="*/ 29184 w 30720"/>
                  <a:gd name="connsiteY5" fmla="*/ 7680 h 81920"/>
                  <a:gd name="connsiteX6" fmla="*/ 29184 w 30720"/>
                  <a:gd name="connsiteY6" fmla="*/ 74240 h 81920"/>
                  <a:gd name="connsiteX7" fmla="*/ 20992 w 30720"/>
                  <a:gd name="connsiteY7" fmla="*/ 74240 h 81920"/>
                  <a:gd name="connsiteX8" fmla="*/ 20992 w 30720"/>
                  <a:gd name="connsiteY8" fmla="*/ 16896 h 819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0720" h="81920">
                    <a:moveTo>
                      <a:pt x="20992" y="16896"/>
                    </a:moveTo>
                    <a:lnTo>
                      <a:pt x="20992" y="16896"/>
                    </a:lnTo>
                    <a:lnTo>
                      <a:pt x="9728" y="23040"/>
                    </a:lnTo>
                    <a:lnTo>
                      <a:pt x="7680" y="15872"/>
                    </a:lnTo>
                    <a:lnTo>
                      <a:pt x="22016" y="7680"/>
                    </a:lnTo>
                    <a:lnTo>
                      <a:pt x="29184" y="7680"/>
                    </a:lnTo>
                    <a:lnTo>
                      <a:pt x="29184" y="74240"/>
                    </a:lnTo>
                    <a:lnTo>
                      <a:pt x="20992" y="74240"/>
                    </a:lnTo>
                    <a:lnTo>
                      <a:pt x="20992" y="1689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896386">
                  <a:defRPr/>
                </a:pPr>
                <a:endParaRPr lang="en-US" sz="1836" kern="0">
                  <a:solidFill>
                    <a:srgbClr val="282828"/>
                  </a:solidFill>
                  <a:latin typeface="Segoe UI"/>
                </a:endParaRPr>
              </a:p>
            </p:txBody>
          </p:sp>
          <p:sp>
            <p:nvSpPr>
              <p:cNvPr id="160" name="Freeform: Shape 159">
                <a:extLst>
                  <a:ext uri="{FF2B5EF4-FFF2-40B4-BE49-F238E27FC236}">
                    <a16:creationId xmlns:a16="http://schemas.microsoft.com/office/drawing/2014/main" id="{C93C818B-C0E8-4BB4-B19B-F37FE9EB8CB8}"/>
                  </a:ext>
                </a:extLst>
              </p:cNvPr>
              <p:cNvSpPr/>
              <p:nvPr/>
            </p:nvSpPr>
            <p:spPr>
              <a:xfrm>
                <a:off x="5604030" y="2596392"/>
                <a:ext cx="51200" cy="81920"/>
              </a:xfrm>
              <a:custGeom>
                <a:avLst/>
                <a:gdLst>
                  <a:gd name="connsiteX0" fmla="*/ 52736 w 51200"/>
                  <a:gd name="connsiteY0" fmla="*/ 41472 h 81920"/>
                  <a:gd name="connsiteX1" fmla="*/ 29184 w 51200"/>
                  <a:gd name="connsiteY1" fmla="*/ 76288 h 81920"/>
                  <a:gd name="connsiteX2" fmla="*/ 7680 w 51200"/>
                  <a:gd name="connsiteY2" fmla="*/ 42496 h 81920"/>
                  <a:gd name="connsiteX3" fmla="*/ 31232 w 51200"/>
                  <a:gd name="connsiteY3" fmla="*/ 7680 h 81920"/>
                  <a:gd name="connsiteX4" fmla="*/ 52736 w 51200"/>
                  <a:gd name="connsiteY4" fmla="*/ 41472 h 81920"/>
                  <a:gd name="connsiteX5" fmla="*/ 15872 w 51200"/>
                  <a:gd name="connsiteY5" fmla="*/ 42496 h 81920"/>
                  <a:gd name="connsiteX6" fmla="*/ 29184 w 51200"/>
                  <a:gd name="connsiteY6" fmla="*/ 69120 h 81920"/>
                  <a:gd name="connsiteX7" fmla="*/ 42496 w 51200"/>
                  <a:gd name="connsiteY7" fmla="*/ 41472 h 81920"/>
                  <a:gd name="connsiteX8" fmla="*/ 29184 w 51200"/>
                  <a:gd name="connsiteY8" fmla="*/ 14848 h 81920"/>
                  <a:gd name="connsiteX9" fmla="*/ 15872 w 51200"/>
                  <a:gd name="connsiteY9" fmla="*/ 42496 h 819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1200" h="81920">
                    <a:moveTo>
                      <a:pt x="52736" y="41472"/>
                    </a:moveTo>
                    <a:cubicBezTo>
                      <a:pt x="52736" y="64000"/>
                      <a:pt x="44544" y="76288"/>
                      <a:pt x="29184" y="76288"/>
                    </a:cubicBezTo>
                    <a:cubicBezTo>
                      <a:pt x="15872" y="76288"/>
                      <a:pt x="7680" y="64000"/>
                      <a:pt x="7680" y="42496"/>
                    </a:cubicBezTo>
                    <a:cubicBezTo>
                      <a:pt x="7680" y="19968"/>
                      <a:pt x="16896" y="7680"/>
                      <a:pt x="31232" y="7680"/>
                    </a:cubicBezTo>
                    <a:cubicBezTo>
                      <a:pt x="44544" y="7680"/>
                      <a:pt x="52736" y="19968"/>
                      <a:pt x="52736" y="41472"/>
                    </a:cubicBezTo>
                    <a:close/>
                    <a:moveTo>
                      <a:pt x="15872" y="42496"/>
                    </a:moveTo>
                    <a:cubicBezTo>
                      <a:pt x="15872" y="59904"/>
                      <a:pt x="20992" y="69120"/>
                      <a:pt x="29184" y="69120"/>
                    </a:cubicBezTo>
                    <a:cubicBezTo>
                      <a:pt x="38400" y="69120"/>
                      <a:pt x="42496" y="58880"/>
                      <a:pt x="42496" y="41472"/>
                    </a:cubicBezTo>
                    <a:cubicBezTo>
                      <a:pt x="42496" y="25088"/>
                      <a:pt x="38400" y="14848"/>
                      <a:pt x="29184" y="14848"/>
                    </a:cubicBezTo>
                    <a:cubicBezTo>
                      <a:pt x="22016" y="14848"/>
                      <a:pt x="15872" y="24064"/>
                      <a:pt x="15872" y="4249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896386">
                  <a:defRPr/>
                </a:pPr>
                <a:endParaRPr lang="en-US" sz="1836" kern="0">
                  <a:solidFill>
                    <a:srgbClr val="282828"/>
                  </a:solidFill>
                  <a:latin typeface="Segoe UI"/>
                </a:endParaRPr>
              </a:p>
            </p:txBody>
          </p:sp>
          <p:sp>
            <p:nvSpPr>
              <p:cNvPr id="161" name="Freeform: Shape 160">
                <a:extLst>
                  <a:ext uri="{FF2B5EF4-FFF2-40B4-BE49-F238E27FC236}">
                    <a16:creationId xmlns:a16="http://schemas.microsoft.com/office/drawing/2014/main" id="{73BA0C2A-AE2A-4092-AFAA-E9E7E33FC171}"/>
                  </a:ext>
                </a:extLst>
              </p:cNvPr>
              <p:cNvSpPr/>
              <p:nvPr/>
            </p:nvSpPr>
            <p:spPr>
              <a:xfrm>
                <a:off x="5663422" y="2596392"/>
                <a:ext cx="30720" cy="81920"/>
              </a:xfrm>
              <a:custGeom>
                <a:avLst/>
                <a:gdLst>
                  <a:gd name="connsiteX0" fmla="*/ 20992 w 30720"/>
                  <a:gd name="connsiteY0" fmla="*/ 16896 h 81920"/>
                  <a:gd name="connsiteX1" fmla="*/ 20992 w 30720"/>
                  <a:gd name="connsiteY1" fmla="*/ 16896 h 81920"/>
                  <a:gd name="connsiteX2" fmla="*/ 9728 w 30720"/>
                  <a:gd name="connsiteY2" fmla="*/ 23040 h 81920"/>
                  <a:gd name="connsiteX3" fmla="*/ 7680 w 30720"/>
                  <a:gd name="connsiteY3" fmla="*/ 15872 h 81920"/>
                  <a:gd name="connsiteX4" fmla="*/ 22016 w 30720"/>
                  <a:gd name="connsiteY4" fmla="*/ 7680 h 81920"/>
                  <a:gd name="connsiteX5" fmla="*/ 29184 w 30720"/>
                  <a:gd name="connsiteY5" fmla="*/ 7680 h 81920"/>
                  <a:gd name="connsiteX6" fmla="*/ 29184 w 30720"/>
                  <a:gd name="connsiteY6" fmla="*/ 74240 h 81920"/>
                  <a:gd name="connsiteX7" fmla="*/ 20992 w 30720"/>
                  <a:gd name="connsiteY7" fmla="*/ 74240 h 81920"/>
                  <a:gd name="connsiteX8" fmla="*/ 20992 w 30720"/>
                  <a:gd name="connsiteY8" fmla="*/ 16896 h 819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0720" h="81920">
                    <a:moveTo>
                      <a:pt x="20992" y="16896"/>
                    </a:moveTo>
                    <a:lnTo>
                      <a:pt x="20992" y="16896"/>
                    </a:lnTo>
                    <a:lnTo>
                      <a:pt x="9728" y="23040"/>
                    </a:lnTo>
                    <a:lnTo>
                      <a:pt x="7680" y="15872"/>
                    </a:lnTo>
                    <a:lnTo>
                      <a:pt x="22016" y="7680"/>
                    </a:lnTo>
                    <a:lnTo>
                      <a:pt x="29184" y="7680"/>
                    </a:lnTo>
                    <a:lnTo>
                      <a:pt x="29184" y="74240"/>
                    </a:lnTo>
                    <a:lnTo>
                      <a:pt x="20992" y="74240"/>
                    </a:lnTo>
                    <a:lnTo>
                      <a:pt x="20992" y="1689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896386">
                  <a:defRPr/>
                </a:pPr>
                <a:endParaRPr lang="en-US" sz="1836" kern="0">
                  <a:solidFill>
                    <a:srgbClr val="282828"/>
                  </a:solidFill>
                  <a:latin typeface="Segoe UI"/>
                </a:endParaRPr>
              </a:p>
            </p:txBody>
          </p:sp>
          <p:sp>
            <p:nvSpPr>
              <p:cNvPr id="162" name="Freeform: Shape 161">
                <a:extLst>
                  <a:ext uri="{FF2B5EF4-FFF2-40B4-BE49-F238E27FC236}">
                    <a16:creationId xmlns:a16="http://schemas.microsoft.com/office/drawing/2014/main" id="{5E71417F-7885-4CE2-987C-6C6A3509CA01}"/>
                  </a:ext>
                </a:extLst>
              </p:cNvPr>
              <p:cNvSpPr/>
              <p:nvPr/>
            </p:nvSpPr>
            <p:spPr>
              <a:xfrm>
                <a:off x="5709416" y="2596392"/>
                <a:ext cx="51200" cy="81920"/>
              </a:xfrm>
              <a:custGeom>
                <a:avLst/>
                <a:gdLst>
                  <a:gd name="connsiteX0" fmla="*/ 52822 w 51200"/>
                  <a:gd name="connsiteY0" fmla="*/ 42496 h 81920"/>
                  <a:gd name="connsiteX1" fmla="*/ 28246 w 51200"/>
                  <a:gd name="connsiteY1" fmla="*/ 76288 h 81920"/>
                  <a:gd name="connsiteX2" fmla="*/ 7766 w 51200"/>
                  <a:gd name="connsiteY2" fmla="*/ 41472 h 81920"/>
                  <a:gd name="connsiteX3" fmla="*/ 32342 w 51200"/>
                  <a:gd name="connsiteY3" fmla="*/ 7680 h 81920"/>
                  <a:gd name="connsiteX4" fmla="*/ 52822 w 51200"/>
                  <a:gd name="connsiteY4" fmla="*/ 42496 h 81920"/>
                  <a:gd name="connsiteX5" fmla="*/ 16982 w 51200"/>
                  <a:gd name="connsiteY5" fmla="*/ 42496 h 81920"/>
                  <a:gd name="connsiteX6" fmla="*/ 29270 w 51200"/>
                  <a:gd name="connsiteY6" fmla="*/ 70144 h 81920"/>
                  <a:gd name="connsiteX7" fmla="*/ 44630 w 51200"/>
                  <a:gd name="connsiteY7" fmla="*/ 43520 h 81920"/>
                  <a:gd name="connsiteX8" fmla="*/ 32342 w 51200"/>
                  <a:gd name="connsiteY8" fmla="*/ 15872 h 81920"/>
                  <a:gd name="connsiteX9" fmla="*/ 16982 w 51200"/>
                  <a:gd name="connsiteY9" fmla="*/ 42496 h 819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1200" h="81920">
                    <a:moveTo>
                      <a:pt x="52822" y="42496"/>
                    </a:moveTo>
                    <a:cubicBezTo>
                      <a:pt x="51798" y="65024"/>
                      <a:pt x="42582" y="77312"/>
                      <a:pt x="28246" y="76288"/>
                    </a:cubicBezTo>
                    <a:cubicBezTo>
                      <a:pt x="14934" y="75264"/>
                      <a:pt x="6742" y="62976"/>
                      <a:pt x="7766" y="41472"/>
                    </a:cubicBezTo>
                    <a:cubicBezTo>
                      <a:pt x="8790" y="18944"/>
                      <a:pt x="19030" y="7680"/>
                      <a:pt x="32342" y="7680"/>
                    </a:cubicBezTo>
                    <a:cubicBezTo>
                      <a:pt x="46678" y="8704"/>
                      <a:pt x="53846" y="22016"/>
                      <a:pt x="52822" y="42496"/>
                    </a:cubicBezTo>
                    <a:close/>
                    <a:moveTo>
                      <a:pt x="16982" y="42496"/>
                    </a:moveTo>
                    <a:cubicBezTo>
                      <a:pt x="15958" y="59904"/>
                      <a:pt x="21078" y="70144"/>
                      <a:pt x="29270" y="70144"/>
                    </a:cubicBezTo>
                    <a:cubicBezTo>
                      <a:pt x="38486" y="70144"/>
                      <a:pt x="43606" y="59904"/>
                      <a:pt x="44630" y="43520"/>
                    </a:cubicBezTo>
                    <a:cubicBezTo>
                      <a:pt x="45654" y="27136"/>
                      <a:pt x="41558" y="15872"/>
                      <a:pt x="32342" y="15872"/>
                    </a:cubicBezTo>
                    <a:cubicBezTo>
                      <a:pt x="24150" y="14848"/>
                      <a:pt x="18006" y="24064"/>
                      <a:pt x="16982" y="4249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896386">
                  <a:defRPr/>
                </a:pPr>
                <a:endParaRPr lang="en-US" sz="1836" kern="0">
                  <a:solidFill>
                    <a:srgbClr val="282828"/>
                  </a:solidFill>
                  <a:latin typeface="Segoe UI"/>
                </a:endParaRPr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7C05EF90-72EC-4047-B0F4-A46E9FC83C4B}"/>
                  </a:ext>
                </a:extLst>
              </p:cNvPr>
              <p:cNvSpPr/>
              <p:nvPr/>
            </p:nvSpPr>
            <p:spPr>
              <a:xfrm>
                <a:off x="5777087" y="2607656"/>
                <a:ext cx="40960" cy="81920"/>
              </a:xfrm>
              <a:custGeom>
                <a:avLst/>
                <a:gdLst>
                  <a:gd name="connsiteX0" fmla="*/ 22016 w 40960"/>
                  <a:gd name="connsiteY0" fmla="*/ 15872 h 81920"/>
                  <a:gd name="connsiteX1" fmla="*/ 22016 w 40960"/>
                  <a:gd name="connsiteY1" fmla="*/ 15872 h 81920"/>
                  <a:gd name="connsiteX2" fmla="*/ 8704 w 40960"/>
                  <a:gd name="connsiteY2" fmla="*/ 18944 h 81920"/>
                  <a:gd name="connsiteX3" fmla="*/ 8704 w 40960"/>
                  <a:gd name="connsiteY3" fmla="*/ 11776 h 81920"/>
                  <a:gd name="connsiteX4" fmla="*/ 25088 w 40960"/>
                  <a:gd name="connsiteY4" fmla="*/ 7680 h 81920"/>
                  <a:gd name="connsiteX5" fmla="*/ 33280 w 40960"/>
                  <a:gd name="connsiteY5" fmla="*/ 9728 h 81920"/>
                  <a:gd name="connsiteX6" fmla="*/ 15872 w 40960"/>
                  <a:gd name="connsiteY6" fmla="*/ 74240 h 81920"/>
                  <a:gd name="connsiteX7" fmla="*/ 7680 w 40960"/>
                  <a:gd name="connsiteY7" fmla="*/ 72192 h 81920"/>
                  <a:gd name="connsiteX8" fmla="*/ 22016 w 40960"/>
                  <a:gd name="connsiteY8" fmla="*/ 15872 h 819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0960" h="81920">
                    <a:moveTo>
                      <a:pt x="22016" y="15872"/>
                    </a:moveTo>
                    <a:lnTo>
                      <a:pt x="22016" y="15872"/>
                    </a:lnTo>
                    <a:lnTo>
                      <a:pt x="8704" y="18944"/>
                    </a:lnTo>
                    <a:lnTo>
                      <a:pt x="8704" y="11776"/>
                    </a:lnTo>
                    <a:lnTo>
                      <a:pt x="25088" y="7680"/>
                    </a:lnTo>
                    <a:lnTo>
                      <a:pt x="33280" y="9728"/>
                    </a:lnTo>
                    <a:lnTo>
                      <a:pt x="15872" y="74240"/>
                    </a:lnTo>
                    <a:lnTo>
                      <a:pt x="7680" y="72192"/>
                    </a:lnTo>
                    <a:lnTo>
                      <a:pt x="22016" y="15872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896386">
                  <a:defRPr/>
                </a:pPr>
                <a:endParaRPr lang="en-US" sz="1836" kern="0">
                  <a:solidFill>
                    <a:srgbClr val="282828"/>
                  </a:solidFill>
                  <a:latin typeface="Segoe UI"/>
                </a:endParaRPr>
              </a:p>
            </p:txBody>
          </p:sp>
          <p:sp>
            <p:nvSpPr>
              <p:cNvPr id="164" name="Freeform: Shape 163">
                <a:extLst>
                  <a:ext uri="{FF2B5EF4-FFF2-40B4-BE49-F238E27FC236}">
                    <a16:creationId xmlns:a16="http://schemas.microsoft.com/office/drawing/2014/main" id="{AF5DAB0C-9884-4353-9201-ED7BF3BC9802}"/>
                  </a:ext>
                </a:extLst>
              </p:cNvPr>
              <p:cNvSpPr/>
              <p:nvPr/>
            </p:nvSpPr>
            <p:spPr>
              <a:xfrm>
                <a:off x="5823167" y="2630184"/>
                <a:ext cx="51200" cy="71680"/>
              </a:xfrm>
              <a:custGeom>
                <a:avLst/>
                <a:gdLst>
                  <a:gd name="connsiteX0" fmla="*/ 34304 w 51200"/>
                  <a:gd name="connsiteY0" fmla="*/ 14848 h 71680"/>
                  <a:gd name="connsiteX1" fmla="*/ 34304 w 51200"/>
                  <a:gd name="connsiteY1" fmla="*/ 14848 h 71680"/>
                  <a:gd name="connsiteX2" fmla="*/ 20992 w 51200"/>
                  <a:gd name="connsiteY2" fmla="*/ 14848 h 71680"/>
                  <a:gd name="connsiteX3" fmla="*/ 23040 w 51200"/>
                  <a:gd name="connsiteY3" fmla="*/ 7680 h 71680"/>
                  <a:gd name="connsiteX4" fmla="*/ 39424 w 51200"/>
                  <a:gd name="connsiteY4" fmla="*/ 7680 h 71680"/>
                  <a:gd name="connsiteX5" fmla="*/ 46592 w 51200"/>
                  <a:gd name="connsiteY5" fmla="*/ 10752 h 71680"/>
                  <a:gd name="connsiteX6" fmla="*/ 15872 w 51200"/>
                  <a:gd name="connsiteY6" fmla="*/ 70144 h 71680"/>
                  <a:gd name="connsiteX7" fmla="*/ 7680 w 51200"/>
                  <a:gd name="connsiteY7" fmla="*/ 66048 h 71680"/>
                  <a:gd name="connsiteX8" fmla="*/ 34304 w 51200"/>
                  <a:gd name="connsiteY8" fmla="*/ 14848 h 71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1200" h="71680">
                    <a:moveTo>
                      <a:pt x="34304" y="14848"/>
                    </a:moveTo>
                    <a:lnTo>
                      <a:pt x="34304" y="14848"/>
                    </a:lnTo>
                    <a:lnTo>
                      <a:pt x="20992" y="14848"/>
                    </a:lnTo>
                    <a:lnTo>
                      <a:pt x="23040" y="7680"/>
                    </a:lnTo>
                    <a:lnTo>
                      <a:pt x="39424" y="7680"/>
                    </a:lnTo>
                    <a:lnTo>
                      <a:pt x="46592" y="10752"/>
                    </a:lnTo>
                    <a:lnTo>
                      <a:pt x="15872" y="70144"/>
                    </a:lnTo>
                    <a:lnTo>
                      <a:pt x="7680" y="66048"/>
                    </a:lnTo>
                    <a:lnTo>
                      <a:pt x="34304" y="14848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896386">
                  <a:defRPr/>
                </a:pPr>
                <a:endParaRPr lang="en-US" sz="1836" kern="0">
                  <a:solidFill>
                    <a:srgbClr val="282828"/>
                  </a:solidFill>
                  <a:latin typeface="Segoe UI"/>
                </a:endParaRPr>
              </a:p>
            </p:txBody>
          </p:sp>
          <p:sp>
            <p:nvSpPr>
              <p:cNvPr id="165" name="Freeform: Shape 164">
                <a:extLst>
                  <a:ext uri="{FF2B5EF4-FFF2-40B4-BE49-F238E27FC236}">
                    <a16:creationId xmlns:a16="http://schemas.microsoft.com/office/drawing/2014/main" id="{5FC4F3A9-9E3E-42A6-9C4A-8D731D892A5F}"/>
                  </a:ext>
                </a:extLst>
              </p:cNvPr>
              <p:cNvSpPr/>
              <p:nvPr/>
            </p:nvSpPr>
            <p:spPr>
              <a:xfrm>
                <a:off x="5857777" y="2654554"/>
                <a:ext cx="61440" cy="71680"/>
              </a:xfrm>
              <a:custGeom>
                <a:avLst/>
                <a:gdLst>
                  <a:gd name="connsiteX0" fmla="*/ 44544 w 61440"/>
                  <a:gd name="connsiteY0" fmla="*/ 16896 h 71680"/>
                  <a:gd name="connsiteX1" fmla="*/ 44544 w 61440"/>
                  <a:gd name="connsiteY1" fmla="*/ 16896 h 71680"/>
                  <a:gd name="connsiteX2" fmla="*/ 31232 w 61440"/>
                  <a:gd name="connsiteY2" fmla="*/ 13824 h 71680"/>
                  <a:gd name="connsiteX3" fmla="*/ 34304 w 61440"/>
                  <a:gd name="connsiteY3" fmla="*/ 7680 h 71680"/>
                  <a:gd name="connsiteX4" fmla="*/ 50688 w 61440"/>
                  <a:gd name="connsiteY4" fmla="*/ 10752 h 71680"/>
                  <a:gd name="connsiteX5" fmla="*/ 56832 w 61440"/>
                  <a:gd name="connsiteY5" fmla="*/ 15872 h 71680"/>
                  <a:gd name="connsiteX6" fmla="*/ 14848 w 61440"/>
                  <a:gd name="connsiteY6" fmla="*/ 67072 h 71680"/>
                  <a:gd name="connsiteX7" fmla="*/ 7680 w 61440"/>
                  <a:gd name="connsiteY7" fmla="*/ 61952 h 71680"/>
                  <a:gd name="connsiteX8" fmla="*/ 44544 w 61440"/>
                  <a:gd name="connsiteY8" fmla="*/ 16896 h 71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1440" h="71680">
                    <a:moveTo>
                      <a:pt x="44544" y="16896"/>
                    </a:moveTo>
                    <a:lnTo>
                      <a:pt x="44544" y="16896"/>
                    </a:lnTo>
                    <a:lnTo>
                      <a:pt x="31232" y="13824"/>
                    </a:lnTo>
                    <a:lnTo>
                      <a:pt x="34304" y="7680"/>
                    </a:lnTo>
                    <a:lnTo>
                      <a:pt x="50688" y="10752"/>
                    </a:lnTo>
                    <a:lnTo>
                      <a:pt x="56832" y="15872"/>
                    </a:lnTo>
                    <a:lnTo>
                      <a:pt x="14848" y="67072"/>
                    </a:lnTo>
                    <a:lnTo>
                      <a:pt x="7680" y="61952"/>
                    </a:lnTo>
                    <a:lnTo>
                      <a:pt x="44544" y="1689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896386">
                  <a:defRPr/>
                </a:pPr>
                <a:endParaRPr lang="en-US" sz="1836" kern="0">
                  <a:solidFill>
                    <a:srgbClr val="282828"/>
                  </a:solidFill>
                  <a:latin typeface="Segoe UI"/>
                </a:endParaRPr>
              </a:p>
            </p:txBody>
          </p:sp>
          <p:sp>
            <p:nvSpPr>
              <p:cNvPr id="166" name="Freeform: Shape 165">
                <a:extLst>
                  <a:ext uri="{FF2B5EF4-FFF2-40B4-BE49-F238E27FC236}">
                    <a16:creationId xmlns:a16="http://schemas.microsoft.com/office/drawing/2014/main" id="{F6B9AD2F-3E77-4A5D-9172-0F8BD44628E2}"/>
                  </a:ext>
                </a:extLst>
              </p:cNvPr>
              <p:cNvSpPr/>
              <p:nvPr/>
            </p:nvSpPr>
            <p:spPr>
              <a:xfrm>
                <a:off x="5887510" y="2695607"/>
                <a:ext cx="71680" cy="71680"/>
              </a:xfrm>
              <a:custGeom>
                <a:avLst/>
                <a:gdLst>
                  <a:gd name="connsiteX0" fmla="*/ 53723 w 71680"/>
                  <a:gd name="connsiteY0" fmla="*/ 53667 h 71680"/>
                  <a:gd name="connsiteX1" fmla="*/ 11739 w 71680"/>
                  <a:gd name="connsiteY1" fmla="*/ 57763 h 71680"/>
                  <a:gd name="connsiteX2" fmla="*/ 25051 w 71680"/>
                  <a:gd name="connsiteY2" fmla="*/ 18851 h 71680"/>
                  <a:gd name="connsiteX3" fmla="*/ 67035 w 71680"/>
                  <a:gd name="connsiteY3" fmla="*/ 15779 h 71680"/>
                  <a:gd name="connsiteX4" fmla="*/ 53723 w 71680"/>
                  <a:gd name="connsiteY4" fmla="*/ 53667 h 71680"/>
                  <a:gd name="connsiteX5" fmla="*/ 31195 w 71680"/>
                  <a:gd name="connsiteY5" fmla="*/ 26019 h 71680"/>
                  <a:gd name="connsiteX6" fmla="*/ 17883 w 71680"/>
                  <a:gd name="connsiteY6" fmla="*/ 53667 h 71680"/>
                  <a:gd name="connsiteX7" fmla="*/ 47579 w 71680"/>
                  <a:gd name="connsiteY7" fmla="*/ 47523 h 71680"/>
                  <a:gd name="connsiteX8" fmla="*/ 60891 w 71680"/>
                  <a:gd name="connsiteY8" fmla="*/ 19875 h 71680"/>
                  <a:gd name="connsiteX9" fmla="*/ 31195 w 71680"/>
                  <a:gd name="connsiteY9" fmla="*/ 26019 h 71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1680" h="71680">
                    <a:moveTo>
                      <a:pt x="53723" y="53667"/>
                    </a:moveTo>
                    <a:cubicBezTo>
                      <a:pt x="36315" y="68003"/>
                      <a:pt x="20955" y="69027"/>
                      <a:pt x="11739" y="57763"/>
                    </a:cubicBezTo>
                    <a:cubicBezTo>
                      <a:pt x="3547" y="47523"/>
                      <a:pt x="7643" y="33187"/>
                      <a:pt x="25051" y="18851"/>
                    </a:cubicBezTo>
                    <a:cubicBezTo>
                      <a:pt x="42459" y="4515"/>
                      <a:pt x="57819" y="4515"/>
                      <a:pt x="67035" y="15779"/>
                    </a:cubicBezTo>
                    <a:cubicBezTo>
                      <a:pt x="75227" y="27043"/>
                      <a:pt x="71131" y="40355"/>
                      <a:pt x="53723" y="53667"/>
                    </a:cubicBezTo>
                    <a:close/>
                    <a:moveTo>
                      <a:pt x="31195" y="26019"/>
                    </a:moveTo>
                    <a:cubicBezTo>
                      <a:pt x="17883" y="37283"/>
                      <a:pt x="12763" y="47523"/>
                      <a:pt x="17883" y="53667"/>
                    </a:cubicBezTo>
                    <a:cubicBezTo>
                      <a:pt x="24027" y="60835"/>
                      <a:pt x="34267" y="57763"/>
                      <a:pt x="47579" y="47523"/>
                    </a:cubicBezTo>
                    <a:cubicBezTo>
                      <a:pt x="60891" y="37283"/>
                      <a:pt x="66011" y="27043"/>
                      <a:pt x="60891" y="19875"/>
                    </a:cubicBezTo>
                    <a:cubicBezTo>
                      <a:pt x="55771" y="13731"/>
                      <a:pt x="44507" y="14755"/>
                      <a:pt x="31195" y="260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896386">
                  <a:defRPr/>
                </a:pPr>
                <a:endParaRPr lang="en-US" sz="1836" kern="0">
                  <a:solidFill>
                    <a:srgbClr val="282828"/>
                  </a:solidFill>
                  <a:latin typeface="Segoe UI"/>
                </a:endParaRPr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9431F4D2-C674-4640-B71F-28805EDD2020}"/>
                  </a:ext>
                </a:extLst>
              </p:cNvPr>
              <p:cNvSpPr/>
              <p:nvPr/>
            </p:nvSpPr>
            <p:spPr>
              <a:xfrm>
                <a:off x="5917169" y="2745690"/>
                <a:ext cx="71680" cy="61440"/>
              </a:xfrm>
              <a:custGeom>
                <a:avLst/>
                <a:gdLst>
                  <a:gd name="connsiteX0" fmla="*/ 60928 w 71680"/>
                  <a:gd name="connsiteY0" fmla="*/ 20992 h 61440"/>
                  <a:gd name="connsiteX1" fmla="*/ 60928 w 71680"/>
                  <a:gd name="connsiteY1" fmla="*/ 20992 h 61440"/>
                  <a:gd name="connsiteX2" fmla="*/ 49664 w 71680"/>
                  <a:gd name="connsiteY2" fmla="*/ 12800 h 61440"/>
                  <a:gd name="connsiteX3" fmla="*/ 54784 w 71680"/>
                  <a:gd name="connsiteY3" fmla="*/ 7680 h 61440"/>
                  <a:gd name="connsiteX4" fmla="*/ 68096 w 71680"/>
                  <a:gd name="connsiteY4" fmla="*/ 16896 h 61440"/>
                  <a:gd name="connsiteX5" fmla="*/ 71168 w 71680"/>
                  <a:gd name="connsiteY5" fmla="*/ 24064 h 61440"/>
                  <a:gd name="connsiteX6" fmla="*/ 11776 w 71680"/>
                  <a:gd name="connsiteY6" fmla="*/ 53760 h 61440"/>
                  <a:gd name="connsiteX7" fmla="*/ 7680 w 71680"/>
                  <a:gd name="connsiteY7" fmla="*/ 45568 h 61440"/>
                  <a:gd name="connsiteX8" fmla="*/ 60928 w 71680"/>
                  <a:gd name="connsiteY8" fmla="*/ 20992 h 61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1680" h="61440">
                    <a:moveTo>
                      <a:pt x="60928" y="20992"/>
                    </a:moveTo>
                    <a:lnTo>
                      <a:pt x="60928" y="20992"/>
                    </a:lnTo>
                    <a:lnTo>
                      <a:pt x="49664" y="12800"/>
                    </a:lnTo>
                    <a:lnTo>
                      <a:pt x="54784" y="7680"/>
                    </a:lnTo>
                    <a:lnTo>
                      <a:pt x="68096" y="16896"/>
                    </a:lnTo>
                    <a:lnTo>
                      <a:pt x="71168" y="24064"/>
                    </a:lnTo>
                    <a:lnTo>
                      <a:pt x="11776" y="53760"/>
                    </a:lnTo>
                    <a:lnTo>
                      <a:pt x="7680" y="45568"/>
                    </a:lnTo>
                    <a:lnTo>
                      <a:pt x="60928" y="20992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896386">
                  <a:defRPr/>
                </a:pPr>
                <a:endParaRPr lang="en-US" sz="1836" kern="0">
                  <a:solidFill>
                    <a:srgbClr val="282828"/>
                  </a:solidFill>
                  <a:latin typeface="Segoe UI"/>
                </a:endParaRPr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id="{A9886D39-A095-4571-95F0-F0E1DB7B36FA}"/>
                  </a:ext>
                </a:extLst>
              </p:cNvPr>
              <p:cNvSpPr/>
              <p:nvPr/>
            </p:nvSpPr>
            <p:spPr>
              <a:xfrm>
                <a:off x="5934001" y="2800214"/>
                <a:ext cx="81920" cy="61440"/>
              </a:xfrm>
              <a:custGeom>
                <a:avLst/>
                <a:gdLst>
                  <a:gd name="connsiteX0" fmla="*/ 48192 w 81920"/>
                  <a:gd name="connsiteY0" fmla="*/ 53509 h 61440"/>
                  <a:gd name="connsiteX1" fmla="*/ 8256 w 81920"/>
                  <a:gd name="connsiteY1" fmla="*/ 39173 h 61440"/>
                  <a:gd name="connsiteX2" fmla="*/ 35904 w 81920"/>
                  <a:gd name="connsiteY2" fmla="*/ 9477 h 61440"/>
                  <a:gd name="connsiteX3" fmla="*/ 74816 w 81920"/>
                  <a:gd name="connsiteY3" fmla="*/ 23813 h 61440"/>
                  <a:gd name="connsiteX4" fmla="*/ 48192 w 81920"/>
                  <a:gd name="connsiteY4" fmla="*/ 53509 h 61440"/>
                  <a:gd name="connsiteX5" fmla="*/ 38976 w 81920"/>
                  <a:gd name="connsiteY5" fmla="*/ 18693 h 61440"/>
                  <a:gd name="connsiteX6" fmla="*/ 16448 w 81920"/>
                  <a:gd name="connsiteY6" fmla="*/ 38149 h 61440"/>
                  <a:gd name="connsiteX7" fmla="*/ 47168 w 81920"/>
                  <a:gd name="connsiteY7" fmla="*/ 44293 h 61440"/>
                  <a:gd name="connsiteX8" fmla="*/ 69696 w 81920"/>
                  <a:gd name="connsiteY8" fmla="*/ 24837 h 61440"/>
                  <a:gd name="connsiteX9" fmla="*/ 38976 w 81920"/>
                  <a:gd name="connsiteY9" fmla="*/ 18693 h 61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1920" h="61440">
                    <a:moveTo>
                      <a:pt x="48192" y="53509"/>
                    </a:moveTo>
                    <a:cubicBezTo>
                      <a:pt x="26688" y="58629"/>
                      <a:pt x="12352" y="53509"/>
                      <a:pt x="8256" y="39173"/>
                    </a:cubicBezTo>
                    <a:cubicBezTo>
                      <a:pt x="5184" y="26885"/>
                      <a:pt x="14400" y="14597"/>
                      <a:pt x="35904" y="9477"/>
                    </a:cubicBezTo>
                    <a:cubicBezTo>
                      <a:pt x="57408" y="4357"/>
                      <a:pt x="71744" y="10501"/>
                      <a:pt x="74816" y="23813"/>
                    </a:cubicBezTo>
                    <a:cubicBezTo>
                      <a:pt x="78912" y="38149"/>
                      <a:pt x="69696" y="48389"/>
                      <a:pt x="48192" y="53509"/>
                    </a:cubicBezTo>
                    <a:close/>
                    <a:moveTo>
                      <a:pt x="38976" y="18693"/>
                    </a:moveTo>
                    <a:cubicBezTo>
                      <a:pt x="22592" y="22789"/>
                      <a:pt x="14400" y="30981"/>
                      <a:pt x="16448" y="38149"/>
                    </a:cubicBezTo>
                    <a:cubicBezTo>
                      <a:pt x="18496" y="47365"/>
                      <a:pt x="29760" y="48389"/>
                      <a:pt x="47168" y="44293"/>
                    </a:cubicBezTo>
                    <a:cubicBezTo>
                      <a:pt x="63552" y="40197"/>
                      <a:pt x="72768" y="34053"/>
                      <a:pt x="69696" y="24837"/>
                    </a:cubicBezTo>
                    <a:cubicBezTo>
                      <a:pt x="67648" y="17669"/>
                      <a:pt x="56384" y="14597"/>
                      <a:pt x="38976" y="1869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896386">
                  <a:defRPr/>
                </a:pPr>
                <a:endParaRPr lang="en-US" sz="1836" kern="0">
                  <a:solidFill>
                    <a:srgbClr val="282828"/>
                  </a:solidFill>
                  <a:latin typeface="Segoe UI"/>
                </a:endParaRPr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id="{7F1CC527-341A-46FF-BC16-1FFF1BA179D2}"/>
                  </a:ext>
                </a:extLst>
              </p:cNvPr>
              <p:cNvSpPr/>
              <p:nvPr/>
            </p:nvSpPr>
            <p:spPr>
              <a:xfrm>
                <a:off x="5942769" y="2863451"/>
                <a:ext cx="81920" cy="30720"/>
              </a:xfrm>
              <a:custGeom>
                <a:avLst/>
                <a:gdLst>
                  <a:gd name="connsiteX0" fmla="*/ 66048 w 81920"/>
                  <a:gd name="connsiteY0" fmla="*/ 20992 h 30720"/>
                  <a:gd name="connsiteX1" fmla="*/ 66048 w 81920"/>
                  <a:gd name="connsiteY1" fmla="*/ 20992 h 30720"/>
                  <a:gd name="connsiteX2" fmla="*/ 58880 w 81920"/>
                  <a:gd name="connsiteY2" fmla="*/ 9728 h 30720"/>
                  <a:gd name="connsiteX3" fmla="*/ 66048 w 81920"/>
                  <a:gd name="connsiteY3" fmla="*/ 7680 h 30720"/>
                  <a:gd name="connsiteX4" fmla="*/ 74240 w 81920"/>
                  <a:gd name="connsiteY4" fmla="*/ 22016 h 30720"/>
                  <a:gd name="connsiteX5" fmla="*/ 74240 w 81920"/>
                  <a:gd name="connsiteY5" fmla="*/ 29184 h 30720"/>
                  <a:gd name="connsiteX6" fmla="*/ 7680 w 81920"/>
                  <a:gd name="connsiteY6" fmla="*/ 31232 h 30720"/>
                  <a:gd name="connsiteX7" fmla="*/ 7680 w 81920"/>
                  <a:gd name="connsiteY7" fmla="*/ 23040 h 30720"/>
                  <a:gd name="connsiteX8" fmla="*/ 66048 w 81920"/>
                  <a:gd name="connsiteY8" fmla="*/ 20992 h 30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1920" h="30720">
                    <a:moveTo>
                      <a:pt x="66048" y="20992"/>
                    </a:moveTo>
                    <a:lnTo>
                      <a:pt x="66048" y="20992"/>
                    </a:lnTo>
                    <a:lnTo>
                      <a:pt x="58880" y="9728"/>
                    </a:lnTo>
                    <a:lnTo>
                      <a:pt x="66048" y="7680"/>
                    </a:lnTo>
                    <a:lnTo>
                      <a:pt x="74240" y="22016"/>
                    </a:lnTo>
                    <a:lnTo>
                      <a:pt x="74240" y="29184"/>
                    </a:lnTo>
                    <a:lnTo>
                      <a:pt x="7680" y="31232"/>
                    </a:lnTo>
                    <a:lnTo>
                      <a:pt x="7680" y="23040"/>
                    </a:lnTo>
                    <a:lnTo>
                      <a:pt x="66048" y="20992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896386">
                  <a:defRPr/>
                </a:pPr>
                <a:endParaRPr lang="en-US" sz="1836" kern="0">
                  <a:solidFill>
                    <a:srgbClr val="282828"/>
                  </a:solidFill>
                  <a:latin typeface="Segoe UI"/>
                </a:endParaRPr>
              </a:p>
            </p:txBody>
          </p: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F9706BD2-BF59-44BA-996C-BA2A43437734}"/>
                </a:ext>
              </a:extLst>
            </p:cNvPr>
            <p:cNvGrpSpPr/>
            <p:nvPr/>
          </p:nvGrpSpPr>
          <p:grpSpPr>
            <a:xfrm>
              <a:off x="6176128" y="3640908"/>
              <a:ext cx="4066181" cy="653703"/>
              <a:chOff x="6106281" y="2468391"/>
              <a:chExt cx="2655774" cy="426955"/>
            </a:xfrm>
            <a:grpFill/>
          </p:grpSpPr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4D42053C-8FE7-4014-BBD2-494EAE6283A3}"/>
                  </a:ext>
                </a:extLst>
              </p:cNvPr>
              <p:cNvSpPr/>
              <p:nvPr/>
            </p:nvSpPr>
            <p:spPr>
              <a:xfrm>
                <a:off x="6106281" y="2844146"/>
                <a:ext cx="81920" cy="51200"/>
              </a:xfrm>
              <a:custGeom>
                <a:avLst/>
                <a:gdLst>
                  <a:gd name="connsiteX0" fmla="*/ 46103 w 81920"/>
                  <a:gd name="connsiteY0" fmla="*/ 9813 h 51200"/>
                  <a:gd name="connsiteX1" fmla="*/ 74775 w 81920"/>
                  <a:gd name="connsiteY1" fmla="*/ 38485 h 51200"/>
                  <a:gd name="connsiteX2" fmla="*/ 36887 w 81920"/>
                  <a:gd name="connsiteY2" fmla="*/ 50774 h 51200"/>
                  <a:gd name="connsiteX3" fmla="*/ 8215 w 81920"/>
                  <a:gd name="connsiteY3" fmla="*/ 22101 h 51200"/>
                  <a:gd name="connsiteX4" fmla="*/ 46103 w 81920"/>
                  <a:gd name="connsiteY4" fmla="*/ 9813 h 51200"/>
                  <a:gd name="connsiteX5" fmla="*/ 39959 w 81920"/>
                  <a:gd name="connsiteY5" fmla="*/ 42582 h 51200"/>
                  <a:gd name="connsiteX6" fmla="*/ 69655 w 81920"/>
                  <a:gd name="connsiteY6" fmla="*/ 36437 h 51200"/>
                  <a:gd name="connsiteX7" fmla="*/ 46103 w 81920"/>
                  <a:gd name="connsiteY7" fmla="*/ 18005 h 51200"/>
                  <a:gd name="connsiteX8" fmla="*/ 16407 w 81920"/>
                  <a:gd name="connsiteY8" fmla="*/ 24149 h 51200"/>
                  <a:gd name="connsiteX9" fmla="*/ 39959 w 81920"/>
                  <a:gd name="connsiteY9" fmla="*/ 42582 h 51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1920" h="51200">
                    <a:moveTo>
                      <a:pt x="46103" y="9813"/>
                    </a:moveTo>
                    <a:cubicBezTo>
                      <a:pt x="67607" y="14933"/>
                      <a:pt x="78871" y="25173"/>
                      <a:pt x="74775" y="38485"/>
                    </a:cubicBezTo>
                    <a:cubicBezTo>
                      <a:pt x="71703" y="49750"/>
                      <a:pt x="58391" y="54870"/>
                      <a:pt x="36887" y="50774"/>
                    </a:cubicBezTo>
                    <a:cubicBezTo>
                      <a:pt x="15383" y="45654"/>
                      <a:pt x="5143" y="34389"/>
                      <a:pt x="8215" y="22101"/>
                    </a:cubicBezTo>
                    <a:cubicBezTo>
                      <a:pt x="11287" y="8789"/>
                      <a:pt x="25623" y="4693"/>
                      <a:pt x="46103" y="9813"/>
                    </a:cubicBezTo>
                    <a:close/>
                    <a:moveTo>
                      <a:pt x="39959" y="42582"/>
                    </a:moveTo>
                    <a:cubicBezTo>
                      <a:pt x="56343" y="46677"/>
                      <a:pt x="67607" y="44630"/>
                      <a:pt x="69655" y="36437"/>
                    </a:cubicBezTo>
                    <a:cubicBezTo>
                      <a:pt x="71703" y="28245"/>
                      <a:pt x="62487" y="22101"/>
                      <a:pt x="46103" y="18005"/>
                    </a:cubicBezTo>
                    <a:cubicBezTo>
                      <a:pt x="29719" y="13909"/>
                      <a:pt x="18455" y="14933"/>
                      <a:pt x="16407" y="24149"/>
                    </a:cubicBezTo>
                    <a:cubicBezTo>
                      <a:pt x="13335" y="31317"/>
                      <a:pt x="21527" y="38485"/>
                      <a:pt x="39959" y="4258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896386">
                  <a:defRPr/>
                </a:pPr>
                <a:endParaRPr lang="en-US" sz="1836" kern="0">
                  <a:solidFill>
                    <a:srgbClr val="282828"/>
                  </a:solidFill>
                  <a:latin typeface="Segoe UI"/>
                </a:endParaRPr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831033DA-B0B1-4ED1-BA6B-CDC8F508883A}"/>
                  </a:ext>
                </a:extLst>
              </p:cNvPr>
              <p:cNvSpPr/>
              <p:nvPr/>
            </p:nvSpPr>
            <p:spPr>
              <a:xfrm>
                <a:off x="6125248" y="2794024"/>
                <a:ext cx="71680" cy="40960"/>
              </a:xfrm>
              <a:custGeom>
                <a:avLst/>
                <a:gdLst>
                  <a:gd name="connsiteX0" fmla="*/ 14848 w 71680"/>
                  <a:gd name="connsiteY0" fmla="*/ 17920 h 40960"/>
                  <a:gd name="connsiteX1" fmla="*/ 14848 w 71680"/>
                  <a:gd name="connsiteY1" fmla="*/ 17920 h 40960"/>
                  <a:gd name="connsiteX2" fmla="*/ 16896 w 71680"/>
                  <a:gd name="connsiteY2" fmla="*/ 30208 h 40960"/>
                  <a:gd name="connsiteX3" fmla="*/ 9728 w 71680"/>
                  <a:gd name="connsiteY3" fmla="*/ 29184 h 40960"/>
                  <a:gd name="connsiteX4" fmla="*/ 7680 w 71680"/>
                  <a:gd name="connsiteY4" fmla="*/ 13824 h 40960"/>
                  <a:gd name="connsiteX5" fmla="*/ 10752 w 71680"/>
                  <a:gd name="connsiteY5" fmla="*/ 7680 h 40960"/>
                  <a:gd name="connsiteX6" fmla="*/ 72192 w 71680"/>
                  <a:gd name="connsiteY6" fmla="*/ 33280 h 40960"/>
                  <a:gd name="connsiteX7" fmla="*/ 69120 w 71680"/>
                  <a:gd name="connsiteY7" fmla="*/ 40448 h 40960"/>
                  <a:gd name="connsiteX8" fmla="*/ 14848 w 71680"/>
                  <a:gd name="connsiteY8" fmla="*/ 17920 h 40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1680" h="40960">
                    <a:moveTo>
                      <a:pt x="14848" y="17920"/>
                    </a:moveTo>
                    <a:lnTo>
                      <a:pt x="14848" y="17920"/>
                    </a:lnTo>
                    <a:lnTo>
                      <a:pt x="16896" y="30208"/>
                    </a:lnTo>
                    <a:lnTo>
                      <a:pt x="9728" y="29184"/>
                    </a:lnTo>
                    <a:lnTo>
                      <a:pt x="7680" y="13824"/>
                    </a:lnTo>
                    <a:lnTo>
                      <a:pt x="10752" y="7680"/>
                    </a:lnTo>
                    <a:lnTo>
                      <a:pt x="72192" y="33280"/>
                    </a:lnTo>
                    <a:lnTo>
                      <a:pt x="69120" y="40448"/>
                    </a:lnTo>
                    <a:lnTo>
                      <a:pt x="14848" y="1792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896386">
                  <a:defRPr/>
                </a:pPr>
                <a:endParaRPr lang="en-US" sz="1836" kern="0">
                  <a:solidFill>
                    <a:srgbClr val="282828"/>
                  </a:solidFill>
                  <a:latin typeface="Segoe UI"/>
                </a:endParaRPr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62BBDB89-CE83-408A-8041-650B8189CEDB}"/>
                  </a:ext>
                </a:extLst>
              </p:cNvPr>
              <p:cNvSpPr/>
              <p:nvPr/>
            </p:nvSpPr>
            <p:spPr>
              <a:xfrm>
                <a:off x="6148544" y="2739364"/>
                <a:ext cx="71680" cy="61440"/>
              </a:xfrm>
              <a:custGeom>
                <a:avLst/>
                <a:gdLst>
                  <a:gd name="connsiteX0" fmla="*/ 49920 w 71680"/>
                  <a:gd name="connsiteY0" fmla="*/ 16261 h 61440"/>
                  <a:gd name="connsiteX1" fmla="*/ 68352 w 71680"/>
                  <a:gd name="connsiteY1" fmla="*/ 53125 h 61440"/>
                  <a:gd name="connsiteX2" fmla="*/ 28416 w 71680"/>
                  <a:gd name="connsiteY2" fmla="*/ 52101 h 61440"/>
                  <a:gd name="connsiteX3" fmla="*/ 9984 w 71680"/>
                  <a:gd name="connsiteY3" fmla="*/ 15237 h 61440"/>
                  <a:gd name="connsiteX4" fmla="*/ 49920 w 71680"/>
                  <a:gd name="connsiteY4" fmla="*/ 16261 h 61440"/>
                  <a:gd name="connsiteX5" fmla="*/ 32512 w 71680"/>
                  <a:gd name="connsiteY5" fmla="*/ 45957 h 61440"/>
                  <a:gd name="connsiteX6" fmla="*/ 62208 w 71680"/>
                  <a:gd name="connsiteY6" fmla="*/ 50053 h 61440"/>
                  <a:gd name="connsiteX7" fmla="*/ 45824 w 71680"/>
                  <a:gd name="connsiteY7" fmla="*/ 24453 h 61440"/>
                  <a:gd name="connsiteX8" fmla="*/ 16128 w 71680"/>
                  <a:gd name="connsiteY8" fmla="*/ 20357 h 61440"/>
                  <a:gd name="connsiteX9" fmla="*/ 32512 w 71680"/>
                  <a:gd name="connsiteY9" fmla="*/ 45957 h 61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1680" h="61440">
                    <a:moveTo>
                      <a:pt x="49920" y="16261"/>
                    </a:moveTo>
                    <a:cubicBezTo>
                      <a:pt x="69376" y="28549"/>
                      <a:pt x="75520" y="41861"/>
                      <a:pt x="68352" y="53125"/>
                    </a:cubicBezTo>
                    <a:cubicBezTo>
                      <a:pt x="62208" y="63365"/>
                      <a:pt x="46848" y="63365"/>
                      <a:pt x="28416" y="52101"/>
                    </a:cubicBezTo>
                    <a:cubicBezTo>
                      <a:pt x="9984" y="39813"/>
                      <a:pt x="3840" y="26501"/>
                      <a:pt x="9984" y="15237"/>
                    </a:cubicBezTo>
                    <a:cubicBezTo>
                      <a:pt x="17152" y="4997"/>
                      <a:pt x="31488" y="4997"/>
                      <a:pt x="49920" y="16261"/>
                    </a:cubicBezTo>
                    <a:close/>
                    <a:moveTo>
                      <a:pt x="32512" y="45957"/>
                    </a:moveTo>
                    <a:cubicBezTo>
                      <a:pt x="46848" y="55173"/>
                      <a:pt x="58112" y="56197"/>
                      <a:pt x="62208" y="50053"/>
                    </a:cubicBezTo>
                    <a:cubicBezTo>
                      <a:pt x="66304" y="42885"/>
                      <a:pt x="60160" y="33669"/>
                      <a:pt x="45824" y="24453"/>
                    </a:cubicBezTo>
                    <a:cubicBezTo>
                      <a:pt x="31488" y="16261"/>
                      <a:pt x="21248" y="13189"/>
                      <a:pt x="16128" y="20357"/>
                    </a:cubicBezTo>
                    <a:cubicBezTo>
                      <a:pt x="12032" y="26501"/>
                      <a:pt x="17152" y="35717"/>
                      <a:pt x="32512" y="4595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896386">
                  <a:defRPr/>
                </a:pPr>
                <a:endParaRPr lang="en-US" sz="1836" kern="0">
                  <a:solidFill>
                    <a:srgbClr val="282828"/>
                  </a:solidFill>
                  <a:latin typeface="Segoe UI"/>
                </a:endParaRPr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528315B9-42C1-49C9-9767-486264D23F9E}"/>
                  </a:ext>
                </a:extLst>
              </p:cNvPr>
              <p:cNvSpPr/>
              <p:nvPr/>
            </p:nvSpPr>
            <p:spPr>
              <a:xfrm>
                <a:off x="6181568" y="2698792"/>
                <a:ext cx="71680" cy="61440"/>
              </a:xfrm>
              <a:custGeom>
                <a:avLst/>
                <a:gdLst>
                  <a:gd name="connsiteX0" fmla="*/ 16896 w 71680"/>
                  <a:gd name="connsiteY0" fmla="*/ 18944 h 61440"/>
                  <a:gd name="connsiteX1" fmla="*/ 16896 w 71680"/>
                  <a:gd name="connsiteY1" fmla="*/ 18944 h 61440"/>
                  <a:gd name="connsiteX2" fmla="*/ 13824 w 71680"/>
                  <a:gd name="connsiteY2" fmla="*/ 31232 h 61440"/>
                  <a:gd name="connsiteX3" fmla="*/ 7680 w 71680"/>
                  <a:gd name="connsiteY3" fmla="*/ 28160 h 61440"/>
                  <a:gd name="connsiteX4" fmla="*/ 10752 w 71680"/>
                  <a:gd name="connsiteY4" fmla="*/ 12800 h 61440"/>
                  <a:gd name="connsiteX5" fmla="*/ 15872 w 71680"/>
                  <a:gd name="connsiteY5" fmla="*/ 7680 h 61440"/>
                  <a:gd name="connsiteX6" fmla="*/ 65024 w 71680"/>
                  <a:gd name="connsiteY6" fmla="*/ 51712 h 61440"/>
                  <a:gd name="connsiteX7" fmla="*/ 59904 w 71680"/>
                  <a:gd name="connsiteY7" fmla="*/ 57856 h 61440"/>
                  <a:gd name="connsiteX8" fmla="*/ 16896 w 71680"/>
                  <a:gd name="connsiteY8" fmla="*/ 18944 h 61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1680" h="61440">
                    <a:moveTo>
                      <a:pt x="16896" y="18944"/>
                    </a:moveTo>
                    <a:lnTo>
                      <a:pt x="16896" y="18944"/>
                    </a:lnTo>
                    <a:lnTo>
                      <a:pt x="13824" y="31232"/>
                    </a:lnTo>
                    <a:lnTo>
                      <a:pt x="7680" y="28160"/>
                    </a:lnTo>
                    <a:lnTo>
                      <a:pt x="10752" y="12800"/>
                    </a:lnTo>
                    <a:lnTo>
                      <a:pt x="15872" y="7680"/>
                    </a:lnTo>
                    <a:lnTo>
                      <a:pt x="65024" y="51712"/>
                    </a:lnTo>
                    <a:lnTo>
                      <a:pt x="59904" y="57856"/>
                    </a:lnTo>
                    <a:lnTo>
                      <a:pt x="16896" y="1894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896386">
                  <a:defRPr/>
                </a:pPr>
                <a:endParaRPr lang="en-US" sz="1836" kern="0">
                  <a:solidFill>
                    <a:srgbClr val="282828"/>
                  </a:solidFill>
                  <a:latin typeface="Segoe UI"/>
                </a:endParaRPr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69DFD0F9-1374-4220-9EDF-B41549B5E063}"/>
                  </a:ext>
                </a:extLst>
              </p:cNvPr>
              <p:cNvSpPr/>
              <p:nvPr/>
            </p:nvSpPr>
            <p:spPr>
              <a:xfrm>
                <a:off x="6221784" y="2659109"/>
                <a:ext cx="61440" cy="71680"/>
              </a:xfrm>
              <a:custGeom>
                <a:avLst/>
                <a:gdLst>
                  <a:gd name="connsiteX0" fmla="*/ 50409 w 61440"/>
                  <a:gd name="connsiteY0" fmla="*/ 24835 h 71680"/>
                  <a:gd name="connsiteX1" fmla="*/ 55529 w 61440"/>
                  <a:gd name="connsiteY1" fmla="*/ 65795 h 71680"/>
                  <a:gd name="connsiteX2" fmla="*/ 18664 w 61440"/>
                  <a:gd name="connsiteY2" fmla="*/ 51459 h 71680"/>
                  <a:gd name="connsiteX3" fmla="*/ 14569 w 61440"/>
                  <a:gd name="connsiteY3" fmla="*/ 11523 h 71680"/>
                  <a:gd name="connsiteX4" fmla="*/ 50409 w 61440"/>
                  <a:gd name="connsiteY4" fmla="*/ 24835 h 71680"/>
                  <a:gd name="connsiteX5" fmla="*/ 24809 w 61440"/>
                  <a:gd name="connsiteY5" fmla="*/ 46339 h 71680"/>
                  <a:gd name="connsiteX6" fmla="*/ 51433 w 61440"/>
                  <a:gd name="connsiteY6" fmla="*/ 59651 h 71680"/>
                  <a:gd name="connsiteX7" fmla="*/ 44265 w 61440"/>
                  <a:gd name="connsiteY7" fmla="*/ 29955 h 71680"/>
                  <a:gd name="connsiteX8" fmla="*/ 17640 w 61440"/>
                  <a:gd name="connsiteY8" fmla="*/ 16643 h 71680"/>
                  <a:gd name="connsiteX9" fmla="*/ 24809 w 61440"/>
                  <a:gd name="connsiteY9" fmla="*/ 46339 h 71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1440" h="71680">
                    <a:moveTo>
                      <a:pt x="50409" y="24835"/>
                    </a:moveTo>
                    <a:cubicBezTo>
                      <a:pt x="64745" y="42243"/>
                      <a:pt x="65769" y="57603"/>
                      <a:pt x="55529" y="65795"/>
                    </a:cubicBezTo>
                    <a:cubicBezTo>
                      <a:pt x="46313" y="72963"/>
                      <a:pt x="31976" y="68867"/>
                      <a:pt x="18664" y="51459"/>
                    </a:cubicBezTo>
                    <a:cubicBezTo>
                      <a:pt x="5353" y="34051"/>
                      <a:pt x="4329" y="18691"/>
                      <a:pt x="14569" y="11523"/>
                    </a:cubicBezTo>
                    <a:cubicBezTo>
                      <a:pt x="23785" y="3331"/>
                      <a:pt x="37096" y="8451"/>
                      <a:pt x="50409" y="24835"/>
                    </a:cubicBezTo>
                    <a:close/>
                    <a:moveTo>
                      <a:pt x="24809" y="46339"/>
                    </a:moveTo>
                    <a:cubicBezTo>
                      <a:pt x="35049" y="59651"/>
                      <a:pt x="45289" y="64771"/>
                      <a:pt x="51433" y="59651"/>
                    </a:cubicBezTo>
                    <a:cubicBezTo>
                      <a:pt x="58601" y="54531"/>
                      <a:pt x="54505" y="43267"/>
                      <a:pt x="44265" y="29955"/>
                    </a:cubicBezTo>
                    <a:cubicBezTo>
                      <a:pt x="34025" y="16643"/>
                      <a:pt x="24809" y="11523"/>
                      <a:pt x="17640" y="16643"/>
                    </a:cubicBezTo>
                    <a:cubicBezTo>
                      <a:pt x="11496" y="21763"/>
                      <a:pt x="13544" y="32003"/>
                      <a:pt x="24809" y="4633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896386">
                  <a:defRPr/>
                </a:pPr>
                <a:endParaRPr lang="en-US" sz="1836" kern="0">
                  <a:solidFill>
                    <a:srgbClr val="282828"/>
                  </a:solidFill>
                  <a:latin typeface="Segoe UI"/>
                </a:endParaRPr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929AB925-2ACC-4405-A505-88686BAC9CD0}"/>
                  </a:ext>
                </a:extLst>
              </p:cNvPr>
              <p:cNvSpPr/>
              <p:nvPr/>
            </p:nvSpPr>
            <p:spPr>
              <a:xfrm>
                <a:off x="6266560" y="2629160"/>
                <a:ext cx="51200" cy="71680"/>
              </a:xfrm>
              <a:custGeom>
                <a:avLst/>
                <a:gdLst>
                  <a:gd name="connsiteX0" fmla="*/ 19968 w 51200"/>
                  <a:gd name="connsiteY0" fmla="*/ 18944 h 71680"/>
                  <a:gd name="connsiteX1" fmla="*/ 19968 w 51200"/>
                  <a:gd name="connsiteY1" fmla="*/ 18944 h 71680"/>
                  <a:gd name="connsiteX2" fmla="*/ 12800 w 51200"/>
                  <a:gd name="connsiteY2" fmla="*/ 29184 h 71680"/>
                  <a:gd name="connsiteX3" fmla="*/ 7680 w 51200"/>
                  <a:gd name="connsiteY3" fmla="*/ 24064 h 71680"/>
                  <a:gd name="connsiteX4" fmla="*/ 15872 w 51200"/>
                  <a:gd name="connsiteY4" fmla="*/ 10752 h 71680"/>
                  <a:gd name="connsiteX5" fmla="*/ 22016 w 51200"/>
                  <a:gd name="connsiteY5" fmla="*/ 7680 h 71680"/>
                  <a:gd name="connsiteX6" fmla="*/ 52736 w 51200"/>
                  <a:gd name="connsiteY6" fmla="*/ 67072 h 71680"/>
                  <a:gd name="connsiteX7" fmla="*/ 45568 w 51200"/>
                  <a:gd name="connsiteY7" fmla="*/ 71168 h 71680"/>
                  <a:gd name="connsiteX8" fmla="*/ 19968 w 51200"/>
                  <a:gd name="connsiteY8" fmla="*/ 18944 h 71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1200" h="71680">
                    <a:moveTo>
                      <a:pt x="19968" y="18944"/>
                    </a:moveTo>
                    <a:lnTo>
                      <a:pt x="19968" y="18944"/>
                    </a:lnTo>
                    <a:lnTo>
                      <a:pt x="12800" y="29184"/>
                    </a:lnTo>
                    <a:lnTo>
                      <a:pt x="7680" y="24064"/>
                    </a:lnTo>
                    <a:lnTo>
                      <a:pt x="15872" y="10752"/>
                    </a:lnTo>
                    <a:lnTo>
                      <a:pt x="22016" y="7680"/>
                    </a:lnTo>
                    <a:lnTo>
                      <a:pt x="52736" y="67072"/>
                    </a:lnTo>
                    <a:lnTo>
                      <a:pt x="45568" y="71168"/>
                    </a:lnTo>
                    <a:lnTo>
                      <a:pt x="19968" y="1894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896386">
                  <a:defRPr/>
                </a:pPr>
                <a:endParaRPr lang="en-US" sz="1836" kern="0">
                  <a:solidFill>
                    <a:srgbClr val="282828"/>
                  </a:solidFill>
                  <a:latin typeface="Segoe UI"/>
                </a:endParaRPr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5EAF784F-E4DE-484B-9D31-08AF81A9AA19}"/>
                  </a:ext>
                </a:extLst>
              </p:cNvPr>
              <p:cNvSpPr/>
              <p:nvPr/>
            </p:nvSpPr>
            <p:spPr>
              <a:xfrm>
                <a:off x="6317180" y="2608751"/>
                <a:ext cx="51200" cy="81920"/>
              </a:xfrm>
              <a:custGeom>
                <a:avLst/>
                <a:gdLst>
                  <a:gd name="connsiteX0" fmla="*/ 50244 w 51200"/>
                  <a:gd name="connsiteY0" fmla="*/ 34233 h 81920"/>
                  <a:gd name="connsiteX1" fmla="*/ 40004 w 51200"/>
                  <a:gd name="connsiteY1" fmla="*/ 74169 h 81920"/>
                  <a:gd name="connsiteX2" fmla="*/ 10308 w 51200"/>
                  <a:gd name="connsiteY2" fmla="*/ 47545 h 81920"/>
                  <a:gd name="connsiteX3" fmla="*/ 20548 w 51200"/>
                  <a:gd name="connsiteY3" fmla="*/ 8633 h 81920"/>
                  <a:gd name="connsiteX4" fmla="*/ 50244 w 51200"/>
                  <a:gd name="connsiteY4" fmla="*/ 34233 h 81920"/>
                  <a:gd name="connsiteX5" fmla="*/ 18500 w 51200"/>
                  <a:gd name="connsiteY5" fmla="*/ 45497 h 81920"/>
                  <a:gd name="connsiteX6" fmla="*/ 37957 w 51200"/>
                  <a:gd name="connsiteY6" fmla="*/ 68025 h 81920"/>
                  <a:gd name="connsiteX7" fmla="*/ 42053 w 51200"/>
                  <a:gd name="connsiteY7" fmla="*/ 38329 h 81920"/>
                  <a:gd name="connsiteX8" fmla="*/ 22597 w 51200"/>
                  <a:gd name="connsiteY8" fmla="*/ 15801 h 81920"/>
                  <a:gd name="connsiteX9" fmla="*/ 18500 w 51200"/>
                  <a:gd name="connsiteY9" fmla="*/ 45497 h 819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1200" h="81920">
                    <a:moveTo>
                      <a:pt x="50244" y="34233"/>
                    </a:moveTo>
                    <a:cubicBezTo>
                      <a:pt x="56389" y="55737"/>
                      <a:pt x="53317" y="70073"/>
                      <a:pt x="40004" y="74169"/>
                    </a:cubicBezTo>
                    <a:cubicBezTo>
                      <a:pt x="28740" y="77241"/>
                      <a:pt x="17477" y="68025"/>
                      <a:pt x="10308" y="47545"/>
                    </a:cubicBezTo>
                    <a:cubicBezTo>
                      <a:pt x="4164" y="26041"/>
                      <a:pt x="9284" y="11705"/>
                      <a:pt x="20548" y="8633"/>
                    </a:cubicBezTo>
                    <a:cubicBezTo>
                      <a:pt x="32837" y="4537"/>
                      <a:pt x="44100" y="13753"/>
                      <a:pt x="50244" y="34233"/>
                    </a:cubicBezTo>
                    <a:close/>
                    <a:moveTo>
                      <a:pt x="18500" y="45497"/>
                    </a:moveTo>
                    <a:cubicBezTo>
                      <a:pt x="23620" y="61881"/>
                      <a:pt x="30789" y="70073"/>
                      <a:pt x="37957" y="68025"/>
                    </a:cubicBezTo>
                    <a:cubicBezTo>
                      <a:pt x="46149" y="65977"/>
                      <a:pt x="47173" y="53689"/>
                      <a:pt x="42053" y="38329"/>
                    </a:cubicBezTo>
                    <a:cubicBezTo>
                      <a:pt x="36933" y="22969"/>
                      <a:pt x="30789" y="13753"/>
                      <a:pt x="22597" y="15801"/>
                    </a:cubicBezTo>
                    <a:cubicBezTo>
                      <a:pt x="15428" y="16825"/>
                      <a:pt x="12357" y="28089"/>
                      <a:pt x="18500" y="4549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896386">
                  <a:defRPr/>
                </a:pPr>
                <a:endParaRPr lang="en-US" sz="1836" kern="0">
                  <a:solidFill>
                    <a:srgbClr val="282828"/>
                  </a:solidFill>
                  <a:latin typeface="Segoe UI"/>
                </a:endParaRPr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232D6F77-76D0-4CF6-8297-0F202B9838C3}"/>
                  </a:ext>
                </a:extLst>
              </p:cNvPr>
              <p:cNvSpPr/>
              <p:nvPr/>
            </p:nvSpPr>
            <p:spPr>
              <a:xfrm>
                <a:off x="6374080" y="2598440"/>
                <a:ext cx="40960" cy="81920"/>
              </a:xfrm>
              <a:custGeom>
                <a:avLst/>
                <a:gdLst>
                  <a:gd name="connsiteX0" fmla="*/ 19968 w 40960"/>
                  <a:gd name="connsiteY0" fmla="*/ 16896 h 81920"/>
                  <a:gd name="connsiteX1" fmla="*/ 19968 w 40960"/>
                  <a:gd name="connsiteY1" fmla="*/ 16896 h 81920"/>
                  <a:gd name="connsiteX2" fmla="*/ 9728 w 40960"/>
                  <a:gd name="connsiteY2" fmla="*/ 24064 h 81920"/>
                  <a:gd name="connsiteX3" fmla="*/ 7680 w 40960"/>
                  <a:gd name="connsiteY3" fmla="*/ 16896 h 81920"/>
                  <a:gd name="connsiteX4" fmla="*/ 19968 w 40960"/>
                  <a:gd name="connsiteY4" fmla="*/ 8704 h 81920"/>
                  <a:gd name="connsiteX5" fmla="*/ 27136 w 40960"/>
                  <a:gd name="connsiteY5" fmla="*/ 7680 h 81920"/>
                  <a:gd name="connsiteX6" fmla="*/ 34304 w 40960"/>
                  <a:gd name="connsiteY6" fmla="*/ 74240 h 81920"/>
                  <a:gd name="connsiteX7" fmla="*/ 26112 w 40960"/>
                  <a:gd name="connsiteY7" fmla="*/ 75264 h 81920"/>
                  <a:gd name="connsiteX8" fmla="*/ 19968 w 40960"/>
                  <a:gd name="connsiteY8" fmla="*/ 16896 h 819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0960" h="81920">
                    <a:moveTo>
                      <a:pt x="19968" y="16896"/>
                    </a:moveTo>
                    <a:lnTo>
                      <a:pt x="19968" y="16896"/>
                    </a:lnTo>
                    <a:lnTo>
                      <a:pt x="9728" y="24064"/>
                    </a:lnTo>
                    <a:lnTo>
                      <a:pt x="7680" y="16896"/>
                    </a:lnTo>
                    <a:lnTo>
                      <a:pt x="19968" y="8704"/>
                    </a:lnTo>
                    <a:lnTo>
                      <a:pt x="27136" y="7680"/>
                    </a:lnTo>
                    <a:lnTo>
                      <a:pt x="34304" y="74240"/>
                    </a:lnTo>
                    <a:lnTo>
                      <a:pt x="26112" y="75264"/>
                    </a:lnTo>
                    <a:lnTo>
                      <a:pt x="19968" y="1689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896386">
                  <a:defRPr/>
                </a:pPr>
                <a:endParaRPr lang="en-US" sz="1836" kern="0">
                  <a:solidFill>
                    <a:srgbClr val="282828"/>
                  </a:solidFill>
                  <a:latin typeface="Segoe UI"/>
                </a:endParaRPr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29C99271-84F1-4221-A2BB-B85F037D1CD1}"/>
                  </a:ext>
                </a:extLst>
              </p:cNvPr>
              <p:cNvSpPr/>
              <p:nvPr/>
            </p:nvSpPr>
            <p:spPr>
              <a:xfrm>
                <a:off x="6419137" y="2596392"/>
                <a:ext cx="51200" cy="81920"/>
              </a:xfrm>
              <a:custGeom>
                <a:avLst/>
                <a:gdLst>
                  <a:gd name="connsiteX0" fmla="*/ 49664 w 51200"/>
                  <a:gd name="connsiteY0" fmla="*/ 41472 h 81920"/>
                  <a:gd name="connsiteX1" fmla="*/ 28160 w 51200"/>
                  <a:gd name="connsiteY1" fmla="*/ 76288 h 81920"/>
                  <a:gd name="connsiteX2" fmla="*/ 7680 w 51200"/>
                  <a:gd name="connsiteY2" fmla="*/ 42496 h 81920"/>
                  <a:gd name="connsiteX3" fmla="*/ 29184 w 51200"/>
                  <a:gd name="connsiteY3" fmla="*/ 7680 h 81920"/>
                  <a:gd name="connsiteX4" fmla="*/ 49664 w 51200"/>
                  <a:gd name="connsiteY4" fmla="*/ 41472 h 81920"/>
                  <a:gd name="connsiteX5" fmla="*/ 16896 w 51200"/>
                  <a:gd name="connsiteY5" fmla="*/ 42496 h 81920"/>
                  <a:gd name="connsiteX6" fmla="*/ 29184 w 51200"/>
                  <a:gd name="connsiteY6" fmla="*/ 69120 h 81920"/>
                  <a:gd name="connsiteX7" fmla="*/ 41472 w 51200"/>
                  <a:gd name="connsiteY7" fmla="*/ 41472 h 81920"/>
                  <a:gd name="connsiteX8" fmla="*/ 29184 w 51200"/>
                  <a:gd name="connsiteY8" fmla="*/ 14848 h 81920"/>
                  <a:gd name="connsiteX9" fmla="*/ 16896 w 51200"/>
                  <a:gd name="connsiteY9" fmla="*/ 42496 h 819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1200" h="81920">
                    <a:moveTo>
                      <a:pt x="49664" y="41472"/>
                    </a:moveTo>
                    <a:cubicBezTo>
                      <a:pt x="49664" y="64000"/>
                      <a:pt x="41472" y="76288"/>
                      <a:pt x="28160" y="76288"/>
                    </a:cubicBezTo>
                    <a:cubicBezTo>
                      <a:pt x="15872" y="76288"/>
                      <a:pt x="7680" y="64000"/>
                      <a:pt x="7680" y="42496"/>
                    </a:cubicBezTo>
                    <a:cubicBezTo>
                      <a:pt x="7680" y="19968"/>
                      <a:pt x="16896" y="7680"/>
                      <a:pt x="29184" y="7680"/>
                    </a:cubicBezTo>
                    <a:cubicBezTo>
                      <a:pt x="42496" y="7680"/>
                      <a:pt x="49664" y="19968"/>
                      <a:pt x="49664" y="41472"/>
                    </a:cubicBezTo>
                    <a:close/>
                    <a:moveTo>
                      <a:pt x="16896" y="42496"/>
                    </a:moveTo>
                    <a:cubicBezTo>
                      <a:pt x="16896" y="59904"/>
                      <a:pt x="22016" y="69120"/>
                      <a:pt x="29184" y="69120"/>
                    </a:cubicBezTo>
                    <a:cubicBezTo>
                      <a:pt x="37376" y="69120"/>
                      <a:pt x="41472" y="58880"/>
                      <a:pt x="41472" y="41472"/>
                    </a:cubicBezTo>
                    <a:cubicBezTo>
                      <a:pt x="41472" y="25088"/>
                      <a:pt x="37376" y="14848"/>
                      <a:pt x="29184" y="14848"/>
                    </a:cubicBezTo>
                    <a:cubicBezTo>
                      <a:pt x="22016" y="14848"/>
                      <a:pt x="16896" y="24064"/>
                      <a:pt x="16896" y="4249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896386">
                  <a:defRPr/>
                </a:pPr>
                <a:endParaRPr lang="en-US" sz="1836" kern="0">
                  <a:solidFill>
                    <a:srgbClr val="282828"/>
                  </a:solidFill>
                  <a:latin typeface="Segoe UI"/>
                </a:endParaRPr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F2F82C1A-163D-4B8C-9769-B0A88F7BBCC0}"/>
                  </a:ext>
                </a:extLst>
              </p:cNvPr>
              <p:cNvSpPr/>
              <p:nvPr/>
            </p:nvSpPr>
            <p:spPr>
              <a:xfrm>
                <a:off x="6474433" y="2596392"/>
                <a:ext cx="30720" cy="81920"/>
              </a:xfrm>
              <a:custGeom>
                <a:avLst/>
                <a:gdLst>
                  <a:gd name="connsiteX0" fmla="*/ 20992 w 30720"/>
                  <a:gd name="connsiteY0" fmla="*/ 16896 h 81920"/>
                  <a:gd name="connsiteX1" fmla="*/ 20992 w 30720"/>
                  <a:gd name="connsiteY1" fmla="*/ 16896 h 81920"/>
                  <a:gd name="connsiteX2" fmla="*/ 9728 w 30720"/>
                  <a:gd name="connsiteY2" fmla="*/ 23040 h 81920"/>
                  <a:gd name="connsiteX3" fmla="*/ 7680 w 30720"/>
                  <a:gd name="connsiteY3" fmla="*/ 15872 h 81920"/>
                  <a:gd name="connsiteX4" fmla="*/ 20992 w 30720"/>
                  <a:gd name="connsiteY4" fmla="*/ 7680 h 81920"/>
                  <a:gd name="connsiteX5" fmla="*/ 28160 w 30720"/>
                  <a:gd name="connsiteY5" fmla="*/ 7680 h 81920"/>
                  <a:gd name="connsiteX6" fmla="*/ 28160 w 30720"/>
                  <a:gd name="connsiteY6" fmla="*/ 74240 h 81920"/>
                  <a:gd name="connsiteX7" fmla="*/ 19968 w 30720"/>
                  <a:gd name="connsiteY7" fmla="*/ 74240 h 81920"/>
                  <a:gd name="connsiteX8" fmla="*/ 19968 w 30720"/>
                  <a:gd name="connsiteY8" fmla="*/ 16896 h 819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0720" h="81920">
                    <a:moveTo>
                      <a:pt x="20992" y="16896"/>
                    </a:moveTo>
                    <a:lnTo>
                      <a:pt x="20992" y="16896"/>
                    </a:lnTo>
                    <a:lnTo>
                      <a:pt x="9728" y="23040"/>
                    </a:lnTo>
                    <a:lnTo>
                      <a:pt x="7680" y="15872"/>
                    </a:lnTo>
                    <a:lnTo>
                      <a:pt x="20992" y="7680"/>
                    </a:lnTo>
                    <a:lnTo>
                      <a:pt x="28160" y="7680"/>
                    </a:lnTo>
                    <a:lnTo>
                      <a:pt x="28160" y="74240"/>
                    </a:lnTo>
                    <a:lnTo>
                      <a:pt x="19968" y="74240"/>
                    </a:lnTo>
                    <a:lnTo>
                      <a:pt x="19968" y="1689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896386">
                  <a:defRPr/>
                </a:pPr>
                <a:endParaRPr lang="en-US" sz="1836" kern="0">
                  <a:solidFill>
                    <a:srgbClr val="282828"/>
                  </a:solidFill>
                  <a:latin typeface="Segoe UI"/>
                </a:endParaRPr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AA7272F8-494D-46ED-A326-38454803534B}"/>
                  </a:ext>
                </a:extLst>
              </p:cNvPr>
              <p:cNvSpPr/>
              <p:nvPr/>
            </p:nvSpPr>
            <p:spPr>
              <a:xfrm>
                <a:off x="6516417" y="2596392"/>
                <a:ext cx="51200" cy="81920"/>
              </a:xfrm>
              <a:custGeom>
                <a:avLst/>
                <a:gdLst>
                  <a:gd name="connsiteX0" fmla="*/ 49664 w 51200"/>
                  <a:gd name="connsiteY0" fmla="*/ 41472 h 81920"/>
                  <a:gd name="connsiteX1" fmla="*/ 28160 w 51200"/>
                  <a:gd name="connsiteY1" fmla="*/ 76288 h 81920"/>
                  <a:gd name="connsiteX2" fmla="*/ 7680 w 51200"/>
                  <a:gd name="connsiteY2" fmla="*/ 42496 h 81920"/>
                  <a:gd name="connsiteX3" fmla="*/ 29184 w 51200"/>
                  <a:gd name="connsiteY3" fmla="*/ 7680 h 81920"/>
                  <a:gd name="connsiteX4" fmla="*/ 49664 w 51200"/>
                  <a:gd name="connsiteY4" fmla="*/ 41472 h 81920"/>
                  <a:gd name="connsiteX5" fmla="*/ 16896 w 51200"/>
                  <a:gd name="connsiteY5" fmla="*/ 42496 h 81920"/>
                  <a:gd name="connsiteX6" fmla="*/ 29184 w 51200"/>
                  <a:gd name="connsiteY6" fmla="*/ 69120 h 81920"/>
                  <a:gd name="connsiteX7" fmla="*/ 41472 w 51200"/>
                  <a:gd name="connsiteY7" fmla="*/ 41472 h 81920"/>
                  <a:gd name="connsiteX8" fmla="*/ 29184 w 51200"/>
                  <a:gd name="connsiteY8" fmla="*/ 14848 h 81920"/>
                  <a:gd name="connsiteX9" fmla="*/ 16896 w 51200"/>
                  <a:gd name="connsiteY9" fmla="*/ 42496 h 819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1200" h="81920">
                    <a:moveTo>
                      <a:pt x="49664" y="41472"/>
                    </a:moveTo>
                    <a:cubicBezTo>
                      <a:pt x="49664" y="64000"/>
                      <a:pt x="41472" y="76288"/>
                      <a:pt x="28160" y="76288"/>
                    </a:cubicBezTo>
                    <a:cubicBezTo>
                      <a:pt x="15872" y="76288"/>
                      <a:pt x="7680" y="64000"/>
                      <a:pt x="7680" y="42496"/>
                    </a:cubicBezTo>
                    <a:cubicBezTo>
                      <a:pt x="7680" y="19968"/>
                      <a:pt x="16896" y="7680"/>
                      <a:pt x="29184" y="7680"/>
                    </a:cubicBezTo>
                    <a:cubicBezTo>
                      <a:pt x="42496" y="7680"/>
                      <a:pt x="49664" y="19968"/>
                      <a:pt x="49664" y="41472"/>
                    </a:cubicBezTo>
                    <a:close/>
                    <a:moveTo>
                      <a:pt x="16896" y="42496"/>
                    </a:moveTo>
                    <a:cubicBezTo>
                      <a:pt x="16896" y="59904"/>
                      <a:pt x="22016" y="69120"/>
                      <a:pt x="29184" y="69120"/>
                    </a:cubicBezTo>
                    <a:cubicBezTo>
                      <a:pt x="37376" y="69120"/>
                      <a:pt x="41472" y="58880"/>
                      <a:pt x="41472" y="41472"/>
                    </a:cubicBezTo>
                    <a:cubicBezTo>
                      <a:pt x="41472" y="25088"/>
                      <a:pt x="37376" y="14848"/>
                      <a:pt x="29184" y="14848"/>
                    </a:cubicBezTo>
                    <a:cubicBezTo>
                      <a:pt x="22016" y="14848"/>
                      <a:pt x="16896" y="24064"/>
                      <a:pt x="16896" y="4249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896386">
                  <a:defRPr/>
                </a:pPr>
                <a:endParaRPr lang="en-US" sz="1836" kern="0">
                  <a:solidFill>
                    <a:srgbClr val="282828"/>
                  </a:solidFill>
                  <a:latin typeface="Segoe UI"/>
                </a:endParaRPr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D10E12EC-827B-42DA-8F8D-FCE8DAA7489D}"/>
                  </a:ext>
                </a:extLst>
              </p:cNvPr>
              <p:cNvSpPr/>
              <p:nvPr/>
            </p:nvSpPr>
            <p:spPr>
              <a:xfrm>
                <a:off x="6565569" y="2596392"/>
                <a:ext cx="51200" cy="81920"/>
              </a:xfrm>
              <a:custGeom>
                <a:avLst/>
                <a:gdLst>
                  <a:gd name="connsiteX0" fmla="*/ 49664 w 51200"/>
                  <a:gd name="connsiteY0" fmla="*/ 41472 h 81920"/>
                  <a:gd name="connsiteX1" fmla="*/ 28160 w 51200"/>
                  <a:gd name="connsiteY1" fmla="*/ 76288 h 81920"/>
                  <a:gd name="connsiteX2" fmla="*/ 7680 w 51200"/>
                  <a:gd name="connsiteY2" fmla="*/ 42496 h 81920"/>
                  <a:gd name="connsiteX3" fmla="*/ 29184 w 51200"/>
                  <a:gd name="connsiteY3" fmla="*/ 7680 h 81920"/>
                  <a:gd name="connsiteX4" fmla="*/ 49664 w 51200"/>
                  <a:gd name="connsiteY4" fmla="*/ 41472 h 81920"/>
                  <a:gd name="connsiteX5" fmla="*/ 15872 w 51200"/>
                  <a:gd name="connsiteY5" fmla="*/ 42496 h 81920"/>
                  <a:gd name="connsiteX6" fmla="*/ 28160 w 51200"/>
                  <a:gd name="connsiteY6" fmla="*/ 69120 h 81920"/>
                  <a:gd name="connsiteX7" fmla="*/ 40448 w 51200"/>
                  <a:gd name="connsiteY7" fmla="*/ 41472 h 81920"/>
                  <a:gd name="connsiteX8" fmla="*/ 28160 w 51200"/>
                  <a:gd name="connsiteY8" fmla="*/ 14848 h 81920"/>
                  <a:gd name="connsiteX9" fmla="*/ 15872 w 51200"/>
                  <a:gd name="connsiteY9" fmla="*/ 42496 h 819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1200" h="81920">
                    <a:moveTo>
                      <a:pt x="49664" y="41472"/>
                    </a:moveTo>
                    <a:cubicBezTo>
                      <a:pt x="49664" y="64000"/>
                      <a:pt x="41472" y="76288"/>
                      <a:pt x="28160" y="76288"/>
                    </a:cubicBezTo>
                    <a:cubicBezTo>
                      <a:pt x="15872" y="76288"/>
                      <a:pt x="7680" y="64000"/>
                      <a:pt x="7680" y="42496"/>
                    </a:cubicBezTo>
                    <a:cubicBezTo>
                      <a:pt x="7680" y="19968"/>
                      <a:pt x="16896" y="7680"/>
                      <a:pt x="29184" y="7680"/>
                    </a:cubicBezTo>
                    <a:cubicBezTo>
                      <a:pt x="42496" y="7680"/>
                      <a:pt x="49664" y="19968"/>
                      <a:pt x="49664" y="41472"/>
                    </a:cubicBezTo>
                    <a:close/>
                    <a:moveTo>
                      <a:pt x="15872" y="42496"/>
                    </a:moveTo>
                    <a:cubicBezTo>
                      <a:pt x="15872" y="59904"/>
                      <a:pt x="20992" y="69120"/>
                      <a:pt x="28160" y="69120"/>
                    </a:cubicBezTo>
                    <a:cubicBezTo>
                      <a:pt x="36352" y="69120"/>
                      <a:pt x="40448" y="58880"/>
                      <a:pt x="40448" y="41472"/>
                    </a:cubicBezTo>
                    <a:cubicBezTo>
                      <a:pt x="40448" y="25088"/>
                      <a:pt x="36352" y="14848"/>
                      <a:pt x="28160" y="14848"/>
                    </a:cubicBezTo>
                    <a:cubicBezTo>
                      <a:pt x="20992" y="14848"/>
                      <a:pt x="15872" y="24064"/>
                      <a:pt x="15872" y="4249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896386">
                  <a:defRPr/>
                </a:pPr>
                <a:endParaRPr lang="en-US" sz="1836" kern="0">
                  <a:solidFill>
                    <a:srgbClr val="282828"/>
                  </a:solidFill>
                  <a:latin typeface="Segoe UI"/>
                </a:endParaRPr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8BA3AD34-EB6F-475F-AEDE-CFF3A82A5597}"/>
                  </a:ext>
                </a:extLst>
              </p:cNvPr>
              <p:cNvSpPr/>
              <p:nvPr/>
            </p:nvSpPr>
            <p:spPr>
              <a:xfrm>
                <a:off x="6613697" y="2596392"/>
                <a:ext cx="51200" cy="81920"/>
              </a:xfrm>
              <a:custGeom>
                <a:avLst/>
                <a:gdLst>
                  <a:gd name="connsiteX0" fmla="*/ 49664 w 51200"/>
                  <a:gd name="connsiteY0" fmla="*/ 41472 h 81920"/>
                  <a:gd name="connsiteX1" fmla="*/ 28160 w 51200"/>
                  <a:gd name="connsiteY1" fmla="*/ 76288 h 81920"/>
                  <a:gd name="connsiteX2" fmla="*/ 7680 w 51200"/>
                  <a:gd name="connsiteY2" fmla="*/ 42496 h 81920"/>
                  <a:gd name="connsiteX3" fmla="*/ 29184 w 51200"/>
                  <a:gd name="connsiteY3" fmla="*/ 7680 h 81920"/>
                  <a:gd name="connsiteX4" fmla="*/ 49664 w 51200"/>
                  <a:gd name="connsiteY4" fmla="*/ 41472 h 81920"/>
                  <a:gd name="connsiteX5" fmla="*/ 16896 w 51200"/>
                  <a:gd name="connsiteY5" fmla="*/ 42496 h 81920"/>
                  <a:gd name="connsiteX6" fmla="*/ 29184 w 51200"/>
                  <a:gd name="connsiteY6" fmla="*/ 69120 h 81920"/>
                  <a:gd name="connsiteX7" fmla="*/ 41472 w 51200"/>
                  <a:gd name="connsiteY7" fmla="*/ 41472 h 81920"/>
                  <a:gd name="connsiteX8" fmla="*/ 29184 w 51200"/>
                  <a:gd name="connsiteY8" fmla="*/ 14848 h 81920"/>
                  <a:gd name="connsiteX9" fmla="*/ 16896 w 51200"/>
                  <a:gd name="connsiteY9" fmla="*/ 42496 h 819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1200" h="81920">
                    <a:moveTo>
                      <a:pt x="49664" y="41472"/>
                    </a:moveTo>
                    <a:cubicBezTo>
                      <a:pt x="49664" y="64000"/>
                      <a:pt x="41472" y="76288"/>
                      <a:pt x="28160" y="76288"/>
                    </a:cubicBezTo>
                    <a:cubicBezTo>
                      <a:pt x="15872" y="76288"/>
                      <a:pt x="7680" y="64000"/>
                      <a:pt x="7680" y="42496"/>
                    </a:cubicBezTo>
                    <a:cubicBezTo>
                      <a:pt x="7680" y="19968"/>
                      <a:pt x="16896" y="7680"/>
                      <a:pt x="29184" y="7680"/>
                    </a:cubicBezTo>
                    <a:cubicBezTo>
                      <a:pt x="42496" y="7680"/>
                      <a:pt x="49664" y="19968"/>
                      <a:pt x="49664" y="41472"/>
                    </a:cubicBezTo>
                    <a:close/>
                    <a:moveTo>
                      <a:pt x="16896" y="42496"/>
                    </a:moveTo>
                    <a:cubicBezTo>
                      <a:pt x="16896" y="59904"/>
                      <a:pt x="22016" y="69120"/>
                      <a:pt x="29184" y="69120"/>
                    </a:cubicBezTo>
                    <a:cubicBezTo>
                      <a:pt x="37376" y="69120"/>
                      <a:pt x="41472" y="58880"/>
                      <a:pt x="41472" y="41472"/>
                    </a:cubicBezTo>
                    <a:cubicBezTo>
                      <a:pt x="41472" y="25088"/>
                      <a:pt x="37376" y="14848"/>
                      <a:pt x="29184" y="14848"/>
                    </a:cubicBezTo>
                    <a:cubicBezTo>
                      <a:pt x="22016" y="14848"/>
                      <a:pt x="16896" y="24064"/>
                      <a:pt x="16896" y="4249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896386">
                  <a:defRPr/>
                </a:pPr>
                <a:endParaRPr lang="en-US" sz="1836" kern="0">
                  <a:solidFill>
                    <a:srgbClr val="282828"/>
                  </a:solidFill>
                  <a:latin typeface="Segoe UI"/>
                </a:endParaRPr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254A6BC1-7D68-46D9-8181-0EEB1F3B0C04}"/>
                  </a:ext>
                </a:extLst>
              </p:cNvPr>
              <p:cNvSpPr/>
              <p:nvPr/>
            </p:nvSpPr>
            <p:spPr>
              <a:xfrm>
                <a:off x="6667969" y="2596392"/>
                <a:ext cx="30720" cy="81920"/>
              </a:xfrm>
              <a:custGeom>
                <a:avLst/>
                <a:gdLst>
                  <a:gd name="connsiteX0" fmla="*/ 20992 w 30720"/>
                  <a:gd name="connsiteY0" fmla="*/ 16896 h 81920"/>
                  <a:gd name="connsiteX1" fmla="*/ 20992 w 30720"/>
                  <a:gd name="connsiteY1" fmla="*/ 16896 h 81920"/>
                  <a:gd name="connsiteX2" fmla="*/ 9728 w 30720"/>
                  <a:gd name="connsiteY2" fmla="*/ 23040 h 81920"/>
                  <a:gd name="connsiteX3" fmla="*/ 7680 w 30720"/>
                  <a:gd name="connsiteY3" fmla="*/ 15872 h 81920"/>
                  <a:gd name="connsiteX4" fmla="*/ 20992 w 30720"/>
                  <a:gd name="connsiteY4" fmla="*/ 7680 h 81920"/>
                  <a:gd name="connsiteX5" fmla="*/ 28160 w 30720"/>
                  <a:gd name="connsiteY5" fmla="*/ 7680 h 81920"/>
                  <a:gd name="connsiteX6" fmla="*/ 28160 w 30720"/>
                  <a:gd name="connsiteY6" fmla="*/ 74240 h 81920"/>
                  <a:gd name="connsiteX7" fmla="*/ 19968 w 30720"/>
                  <a:gd name="connsiteY7" fmla="*/ 74240 h 81920"/>
                  <a:gd name="connsiteX8" fmla="*/ 19968 w 30720"/>
                  <a:gd name="connsiteY8" fmla="*/ 16896 h 819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0720" h="81920">
                    <a:moveTo>
                      <a:pt x="20992" y="16896"/>
                    </a:moveTo>
                    <a:lnTo>
                      <a:pt x="20992" y="16896"/>
                    </a:lnTo>
                    <a:lnTo>
                      <a:pt x="9728" y="23040"/>
                    </a:lnTo>
                    <a:lnTo>
                      <a:pt x="7680" y="15872"/>
                    </a:lnTo>
                    <a:lnTo>
                      <a:pt x="20992" y="7680"/>
                    </a:lnTo>
                    <a:lnTo>
                      <a:pt x="28160" y="7680"/>
                    </a:lnTo>
                    <a:lnTo>
                      <a:pt x="28160" y="74240"/>
                    </a:lnTo>
                    <a:lnTo>
                      <a:pt x="19968" y="74240"/>
                    </a:lnTo>
                    <a:lnTo>
                      <a:pt x="19968" y="1689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896386">
                  <a:defRPr/>
                </a:pPr>
                <a:endParaRPr lang="en-US" sz="1836" kern="0">
                  <a:solidFill>
                    <a:srgbClr val="282828"/>
                  </a:solidFill>
                  <a:latin typeface="Segoe UI"/>
                </a:endParaRPr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6323488F-A573-4EEB-B8F4-7A91C7E16246}"/>
                  </a:ext>
                </a:extLst>
              </p:cNvPr>
              <p:cNvSpPr/>
              <p:nvPr/>
            </p:nvSpPr>
            <p:spPr>
              <a:xfrm>
                <a:off x="6710977" y="2596392"/>
                <a:ext cx="51200" cy="81920"/>
              </a:xfrm>
              <a:custGeom>
                <a:avLst/>
                <a:gdLst>
                  <a:gd name="connsiteX0" fmla="*/ 49664 w 51200"/>
                  <a:gd name="connsiteY0" fmla="*/ 41472 h 81920"/>
                  <a:gd name="connsiteX1" fmla="*/ 28160 w 51200"/>
                  <a:gd name="connsiteY1" fmla="*/ 76288 h 81920"/>
                  <a:gd name="connsiteX2" fmla="*/ 7680 w 51200"/>
                  <a:gd name="connsiteY2" fmla="*/ 42496 h 81920"/>
                  <a:gd name="connsiteX3" fmla="*/ 29184 w 51200"/>
                  <a:gd name="connsiteY3" fmla="*/ 7680 h 81920"/>
                  <a:gd name="connsiteX4" fmla="*/ 49664 w 51200"/>
                  <a:gd name="connsiteY4" fmla="*/ 41472 h 81920"/>
                  <a:gd name="connsiteX5" fmla="*/ 16896 w 51200"/>
                  <a:gd name="connsiteY5" fmla="*/ 42496 h 81920"/>
                  <a:gd name="connsiteX6" fmla="*/ 29184 w 51200"/>
                  <a:gd name="connsiteY6" fmla="*/ 69120 h 81920"/>
                  <a:gd name="connsiteX7" fmla="*/ 41472 w 51200"/>
                  <a:gd name="connsiteY7" fmla="*/ 41472 h 81920"/>
                  <a:gd name="connsiteX8" fmla="*/ 29184 w 51200"/>
                  <a:gd name="connsiteY8" fmla="*/ 14848 h 81920"/>
                  <a:gd name="connsiteX9" fmla="*/ 16896 w 51200"/>
                  <a:gd name="connsiteY9" fmla="*/ 42496 h 819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1200" h="81920">
                    <a:moveTo>
                      <a:pt x="49664" y="41472"/>
                    </a:moveTo>
                    <a:cubicBezTo>
                      <a:pt x="49664" y="64000"/>
                      <a:pt x="41472" y="76288"/>
                      <a:pt x="28160" y="76288"/>
                    </a:cubicBezTo>
                    <a:cubicBezTo>
                      <a:pt x="15872" y="76288"/>
                      <a:pt x="7680" y="64000"/>
                      <a:pt x="7680" y="42496"/>
                    </a:cubicBezTo>
                    <a:cubicBezTo>
                      <a:pt x="7680" y="19968"/>
                      <a:pt x="16896" y="7680"/>
                      <a:pt x="29184" y="7680"/>
                    </a:cubicBezTo>
                    <a:cubicBezTo>
                      <a:pt x="42496" y="7680"/>
                      <a:pt x="49664" y="19968"/>
                      <a:pt x="49664" y="41472"/>
                    </a:cubicBezTo>
                    <a:close/>
                    <a:moveTo>
                      <a:pt x="16896" y="42496"/>
                    </a:moveTo>
                    <a:cubicBezTo>
                      <a:pt x="16896" y="59904"/>
                      <a:pt x="22016" y="69120"/>
                      <a:pt x="29184" y="69120"/>
                    </a:cubicBezTo>
                    <a:cubicBezTo>
                      <a:pt x="37376" y="69120"/>
                      <a:pt x="41472" y="58880"/>
                      <a:pt x="41472" y="41472"/>
                    </a:cubicBezTo>
                    <a:cubicBezTo>
                      <a:pt x="41472" y="25088"/>
                      <a:pt x="37376" y="14848"/>
                      <a:pt x="29184" y="14848"/>
                    </a:cubicBezTo>
                    <a:cubicBezTo>
                      <a:pt x="22016" y="14848"/>
                      <a:pt x="16896" y="24064"/>
                      <a:pt x="16896" y="4249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896386">
                  <a:defRPr/>
                </a:pPr>
                <a:endParaRPr lang="en-US" sz="1836" kern="0">
                  <a:solidFill>
                    <a:srgbClr val="282828"/>
                  </a:solidFill>
                  <a:latin typeface="Segoe UI"/>
                </a:endParaRPr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9F1C69CE-1F9A-4E76-B28B-4AC1406ECE0F}"/>
                  </a:ext>
                </a:extLst>
              </p:cNvPr>
              <p:cNvSpPr/>
              <p:nvPr/>
            </p:nvSpPr>
            <p:spPr>
              <a:xfrm>
                <a:off x="6765249" y="2596392"/>
                <a:ext cx="30720" cy="81920"/>
              </a:xfrm>
              <a:custGeom>
                <a:avLst/>
                <a:gdLst>
                  <a:gd name="connsiteX0" fmla="*/ 20992 w 30720"/>
                  <a:gd name="connsiteY0" fmla="*/ 16896 h 81920"/>
                  <a:gd name="connsiteX1" fmla="*/ 20992 w 30720"/>
                  <a:gd name="connsiteY1" fmla="*/ 16896 h 81920"/>
                  <a:gd name="connsiteX2" fmla="*/ 9728 w 30720"/>
                  <a:gd name="connsiteY2" fmla="*/ 23040 h 81920"/>
                  <a:gd name="connsiteX3" fmla="*/ 7680 w 30720"/>
                  <a:gd name="connsiteY3" fmla="*/ 15872 h 81920"/>
                  <a:gd name="connsiteX4" fmla="*/ 20992 w 30720"/>
                  <a:gd name="connsiteY4" fmla="*/ 7680 h 81920"/>
                  <a:gd name="connsiteX5" fmla="*/ 28160 w 30720"/>
                  <a:gd name="connsiteY5" fmla="*/ 7680 h 81920"/>
                  <a:gd name="connsiteX6" fmla="*/ 28160 w 30720"/>
                  <a:gd name="connsiteY6" fmla="*/ 74240 h 81920"/>
                  <a:gd name="connsiteX7" fmla="*/ 19968 w 30720"/>
                  <a:gd name="connsiteY7" fmla="*/ 74240 h 81920"/>
                  <a:gd name="connsiteX8" fmla="*/ 19968 w 30720"/>
                  <a:gd name="connsiteY8" fmla="*/ 16896 h 819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0720" h="81920">
                    <a:moveTo>
                      <a:pt x="20992" y="16896"/>
                    </a:moveTo>
                    <a:lnTo>
                      <a:pt x="20992" y="16896"/>
                    </a:lnTo>
                    <a:lnTo>
                      <a:pt x="9728" y="23040"/>
                    </a:lnTo>
                    <a:lnTo>
                      <a:pt x="7680" y="15872"/>
                    </a:lnTo>
                    <a:lnTo>
                      <a:pt x="20992" y="7680"/>
                    </a:lnTo>
                    <a:lnTo>
                      <a:pt x="28160" y="7680"/>
                    </a:lnTo>
                    <a:lnTo>
                      <a:pt x="28160" y="74240"/>
                    </a:lnTo>
                    <a:lnTo>
                      <a:pt x="19968" y="74240"/>
                    </a:lnTo>
                    <a:lnTo>
                      <a:pt x="19968" y="1689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896386">
                  <a:defRPr/>
                </a:pPr>
                <a:endParaRPr lang="en-US" sz="1836" kern="0">
                  <a:solidFill>
                    <a:srgbClr val="282828"/>
                  </a:solidFill>
                  <a:latin typeface="Segoe UI"/>
                </a:endParaRPr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D7B603E5-1B06-4290-A6D6-F75E7E43BEF8}"/>
                  </a:ext>
                </a:extLst>
              </p:cNvPr>
              <p:cNvSpPr/>
              <p:nvPr/>
            </p:nvSpPr>
            <p:spPr>
              <a:xfrm>
                <a:off x="6814401" y="2596392"/>
                <a:ext cx="30720" cy="81920"/>
              </a:xfrm>
              <a:custGeom>
                <a:avLst/>
                <a:gdLst>
                  <a:gd name="connsiteX0" fmla="*/ 20992 w 30720"/>
                  <a:gd name="connsiteY0" fmla="*/ 16896 h 81920"/>
                  <a:gd name="connsiteX1" fmla="*/ 20992 w 30720"/>
                  <a:gd name="connsiteY1" fmla="*/ 16896 h 81920"/>
                  <a:gd name="connsiteX2" fmla="*/ 9728 w 30720"/>
                  <a:gd name="connsiteY2" fmla="*/ 23040 h 81920"/>
                  <a:gd name="connsiteX3" fmla="*/ 7680 w 30720"/>
                  <a:gd name="connsiteY3" fmla="*/ 15872 h 81920"/>
                  <a:gd name="connsiteX4" fmla="*/ 20992 w 30720"/>
                  <a:gd name="connsiteY4" fmla="*/ 7680 h 81920"/>
                  <a:gd name="connsiteX5" fmla="*/ 28160 w 30720"/>
                  <a:gd name="connsiteY5" fmla="*/ 7680 h 81920"/>
                  <a:gd name="connsiteX6" fmla="*/ 28160 w 30720"/>
                  <a:gd name="connsiteY6" fmla="*/ 74240 h 81920"/>
                  <a:gd name="connsiteX7" fmla="*/ 19968 w 30720"/>
                  <a:gd name="connsiteY7" fmla="*/ 74240 h 81920"/>
                  <a:gd name="connsiteX8" fmla="*/ 19968 w 30720"/>
                  <a:gd name="connsiteY8" fmla="*/ 16896 h 819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0720" h="81920">
                    <a:moveTo>
                      <a:pt x="20992" y="16896"/>
                    </a:moveTo>
                    <a:lnTo>
                      <a:pt x="20992" y="16896"/>
                    </a:lnTo>
                    <a:lnTo>
                      <a:pt x="9728" y="23040"/>
                    </a:lnTo>
                    <a:lnTo>
                      <a:pt x="7680" y="15872"/>
                    </a:lnTo>
                    <a:lnTo>
                      <a:pt x="20992" y="7680"/>
                    </a:lnTo>
                    <a:lnTo>
                      <a:pt x="28160" y="7680"/>
                    </a:lnTo>
                    <a:lnTo>
                      <a:pt x="28160" y="74240"/>
                    </a:lnTo>
                    <a:lnTo>
                      <a:pt x="19968" y="74240"/>
                    </a:lnTo>
                    <a:lnTo>
                      <a:pt x="19968" y="1689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896386">
                  <a:defRPr/>
                </a:pPr>
                <a:endParaRPr lang="en-US" sz="1836" kern="0">
                  <a:solidFill>
                    <a:srgbClr val="282828"/>
                  </a:solidFill>
                  <a:latin typeface="Segoe UI"/>
                </a:endParaRPr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937BCB5A-10EC-4970-A3D2-EF8112276C1F}"/>
                  </a:ext>
                </a:extLst>
              </p:cNvPr>
              <p:cNvSpPr/>
              <p:nvPr/>
            </p:nvSpPr>
            <p:spPr>
              <a:xfrm>
                <a:off x="6857410" y="2596392"/>
                <a:ext cx="51200" cy="81920"/>
              </a:xfrm>
              <a:custGeom>
                <a:avLst/>
                <a:gdLst>
                  <a:gd name="connsiteX0" fmla="*/ 49664 w 51200"/>
                  <a:gd name="connsiteY0" fmla="*/ 41472 h 81920"/>
                  <a:gd name="connsiteX1" fmla="*/ 28160 w 51200"/>
                  <a:gd name="connsiteY1" fmla="*/ 76288 h 81920"/>
                  <a:gd name="connsiteX2" fmla="*/ 7680 w 51200"/>
                  <a:gd name="connsiteY2" fmla="*/ 42496 h 81920"/>
                  <a:gd name="connsiteX3" fmla="*/ 29184 w 51200"/>
                  <a:gd name="connsiteY3" fmla="*/ 7680 h 81920"/>
                  <a:gd name="connsiteX4" fmla="*/ 49664 w 51200"/>
                  <a:gd name="connsiteY4" fmla="*/ 41472 h 81920"/>
                  <a:gd name="connsiteX5" fmla="*/ 15872 w 51200"/>
                  <a:gd name="connsiteY5" fmla="*/ 42496 h 81920"/>
                  <a:gd name="connsiteX6" fmla="*/ 28160 w 51200"/>
                  <a:gd name="connsiteY6" fmla="*/ 69120 h 81920"/>
                  <a:gd name="connsiteX7" fmla="*/ 40448 w 51200"/>
                  <a:gd name="connsiteY7" fmla="*/ 41472 h 81920"/>
                  <a:gd name="connsiteX8" fmla="*/ 28160 w 51200"/>
                  <a:gd name="connsiteY8" fmla="*/ 14848 h 81920"/>
                  <a:gd name="connsiteX9" fmla="*/ 15872 w 51200"/>
                  <a:gd name="connsiteY9" fmla="*/ 42496 h 819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1200" h="81920">
                    <a:moveTo>
                      <a:pt x="49664" y="41472"/>
                    </a:moveTo>
                    <a:cubicBezTo>
                      <a:pt x="49664" y="64000"/>
                      <a:pt x="41472" y="76288"/>
                      <a:pt x="28160" y="76288"/>
                    </a:cubicBezTo>
                    <a:cubicBezTo>
                      <a:pt x="15872" y="76288"/>
                      <a:pt x="7680" y="64000"/>
                      <a:pt x="7680" y="42496"/>
                    </a:cubicBezTo>
                    <a:cubicBezTo>
                      <a:pt x="7680" y="19968"/>
                      <a:pt x="16896" y="7680"/>
                      <a:pt x="29184" y="7680"/>
                    </a:cubicBezTo>
                    <a:cubicBezTo>
                      <a:pt x="41472" y="7680"/>
                      <a:pt x="49664" y="19968"/>
                      <a:pt x="49664" y="41472"/>
                    </a:cubicBezTo>
                    <a:close/>
                    <a:moveTo>
                      <a:pt x="15872" y="42496"/>
                    </a:moveTo>
                    <a:cubicBezTo>
                      <a:pt x="15872" y="59904"/>
                      <a:pt x="20992" y="69120"/>
                      <a:pt x="28160" y="69120"/>
                    </a:cubicBezTo>
                    <a:cubicBezTo>
                      <a:pt x="36352" y="69120"/>
                      <a:pt x="40448" y="58880"/>
                      <a:pt x="40448" y="41472"/>
                    </a:cubicBezTo>
                    <a:cubicBezTo>
                      <a:pt x="40448" y="25088"/>
                      <a:pt x="36352" y="14848"/>
                      <a:pt x="28160" y="14848"/>
                    </a:cubicBezTo>
                    <a:cubicBezTo>
                      <a:pt x="20992" y="14848"/>
                      <a:pt x="15872" y="24064"/>
                      <a:pt x="15872" y="4249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896386">
                  <a:defRPr/>
                </a:pPr>
                <a:endParaRPr lang="en-US" sz="1836" kern="0">
                  <a:solidFill>
                    <a:srgbClr val="282828"/>
                  </a:solidFill>
                  <a:latin typeface="Segoe UI"/>
                </a:endParaRPr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A57FBDB9-6F5B-4C59-A695-FF218A5B89B5}"/>
                  </a:ext>
                </a:extLst>
              </p:cNvPr>
              <p:cNvSpPr/>
              <p:nvPr/>
            </p:nvSpPr>
            <p:spPr>
              <a:xfrm>
                <a:off x="6911682" y="2596392"/>
                <a:ext cx="30720" cy="81920"/>
              </a:xfrm>
              <a:custGeom>
                <a:avLst/>
                <a:gdLst>
                  <a:gd name="connsiteX0" fmla="*/ 20992 w 30720"/>
                  <a:gd name="connsiteY0" fmla="*/ 16896 h 81920"/>
                  <a:gd name="connsiteX1" fmla="*/ 20992 w 30720"/>
                  <a:gd name="connsiteY1" fmla="*/ 16896 h 81920"/>
                  <a:gd name="connsiteX2" fmla="*/ 9728 w 30720"/>
                  <a:gd name="connsiteY2" fmla="*/ 23040 h 81920"/>
                  <a:gd name="connsiteX3" fmla="*/ 7680 w 30720"/>
                  <a:gd name="connsiteY3" fmla="*/ 15872 h 81920"/>
                  <a:gd name="connsiteX4" fmla="*/ 20992 w 30720"/>
                  <a:gd name="connsiteY4" fmla="*/ 7680 h 81920"/>
                  <a:gd name="connsiteX5" fmla="*/ 28160 w 30720"/>
                  <a:gd name="connsiteY5" fmla="*/ 7680 h 81920"/>
                  <a:gd name="connsiteX6" fmla="*/ 28160 w 30720"/>
                  <a:gd name="connsiteY6" fmla="*/ 74240 h 81920"/>
                  <a:gd name="connsiteX7" fmla="*/ 19968 w 30720"/>
                  <a:gd name="connsiteY7" fmla="*/ 74240 h 81920"/>
                  <a:gd name="connsiteX8" fmla="*/ 19968 w 30720"/>
                  <a:gd name="connsiteY8" fmla="*/ 16896 h 819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0720" h="81920">
                    <a:moveTo>
                      <a:pt x="20992" y="16896"/>
                    </a:moveTo>
                    <a:lnTo>
                      <a:pt x="20992" y="16896"/>
                    </a:lnTo>
                    <a:lnTo>
                      <a:pt x="9728" y="23040"/>
                    </a:lnTo>
                    <a:lnTo>
                      <a:pt x="7680" y="15872"/>
                    </a:lnTo>
                    <a:lnTo>
                      <a:pt x="20992" y="7680"/>
                    </a:lnTo>
                    <a:lnTo>
                      <a:pt x="28160" y="7680"/>
                    </a:lnTo>
                    <a:lnTo>
                      <a:pt x="28160" y="74240"/>
                    </a:lnTo>
                    <a:lnTo>
                      <a:pt x="19968" y="74240"/>
                    </a:lnTo>
                    <a:lnTo>
                      <a:pt x="19968" y="1689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896386">
                  <a:defRPr/>
                </a:pPr>
                <a:endParaRPr lang="en-US" sz="1836" kern="0">
                  <a:solidFill>
                    <a:srgbClr val="282828"/>
                  </a:solidFill>
                  <a:latin typeface="Segoe UI"/>
                </a:endParaRPr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CC4B746E-2F7D-4CC5-9D7F-430BA4CB9931}"/>
                  </a:ext>
                </a:extLst>
              </p:cNvPr>
              <p:cNvSpPr/>
              <p:nvPr/>
            </p:nvSpPr>
            <p:spPr>
              <a:xfrm>
                <a:off x="6954690" y="2596392"/>
                <a:ext cx="51200" cy="81920"/>
              </a:xfrm>
              <a:custGeom>
                <a:avLst/>
                <a:gdLst>
                  <a:gd name="connsiteX0" fmla="*/ 49664 w 51200"/>
                  <a:gd name="connsiteY0" fmla="*/ 41472 h 81920"/>
                  <a:gd name="connsiteX1" fmla="*/ 28160 w 51200"/>
                  <a:gd name="connsiteY1" fmla="*/ 76288 h 81920"/>
                  <a:gd name="connsiteX2" fmla="*/ 7680 w 51200"/>
                  <a:gd name="connsiteY2" fmla="*/ 42496 h 81920"/>
                  <a:gd name="connsiteX3" fmla="*/ 29184 w 51200"/>
                  <a:gd name="connsiteY3" fmla="*/ 7680 h 81920"/>
                  <a:gd name="connsiteX4" fmla="*/ 49664 w 51200"/>
                  <a:gd name="connsiteY4" fmla="*/ 41472 h 81920"/>
                  <a:gd name="connsiteX5" fmla="*/ 15872 w 51200"/>
                  <a:gd name="connsiteY5" fmla="*/ 42496 h 81920"/>
                  <a:gd name="connsiteX6" fmla="*/ 28160 w 51200"/>
                  <a:gd name="connsiteY6" fmla="*/ 69120 h 81920"/>
                  <a:gd name="connsiteX7" fmla="*/ 40448 w 51200"/>
                  <a:gd name="connsiteY7" fmla="*/ 41472 h 81920"/>
                  <a:gd name="connsiteX8" fmla="*/ 28160 w 51200"/>
                  <a:gd name="connsiteY8" fmla="*/ 14848 h 81920"/>
                  <a:gd name="connsiteX9" fmla="*/ 15872 w 51200"/>
                  <a:gd name="connsiteY9" fmla="*/ 42496 h 819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1200" h="81920">
                    <a:moveTo>
                      <a:pt x="49664" y="41472"/>
                    </a:moveTo>
                    <a:cubicBezTo>
                      <a:pt x="49664" y="64000"/>
                      <a:pt x="41472" y="76288"/>
                      <a:pt x="28160" y="76288"/>
                    </a:cubicBezTo>
                    <a:cubicBezTo>
                      <a:pt x="15872" y="76288"/>
                      <a:pt x="7680" y="64000"/>
                      <a:pt x="7680" y="42496"/>
                    </a:cubicBezTo>
                    <a:cubicBezTo>
                      <a:pt x="7680" y="19968"/>
                      <a:pt x="16896" y="7680"/>
                      <a:pt x="29184" y="7680"/>
                    </a:cubicBezTo>
                    <a:cubicBezTo>
                      <a:pt x="41472" y="7680"/>
                      <a:pt x="49664" y="19968"/>
                      <a:pt x="49664" y="41472"/>
                    </a:cubicBezTo>
                    <a:close/>
                    <a:moveTo>
                      <a:pt x="15872" y="42496"/>
                    </a:moveTo>
                    <a:cubicBezTo>
                      <a:pt x="15872" y="59904"/>
                      <a:pt x="20992" y="69120"/>
                      <a:pt x="28160" y="69120"/>
                    </a:cubicBezTo>
                    <a:cubicBezTo>
                      <a:pt x="36352" y="69120"/>
                      <a:pt x="40448" y="58880"/>
                      <a:pt x="40448" y="41472"/>
                    </a:cubicBezTo>
                    <a:cubicBezTo>
                      <a:pt x="40448" y="25088"/>
                      <a:pt x="36352" y="14848"/>
                      <a:pt x="28160" y="14848"/>
                    </a:cubicBezTo>
                    <a:cubicBezTo>
                      <a:pt x="20992" y="14848"/>
                      <a:pt x="15872" y="24064"/>
                      <a:pt x="15872" y="4249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896386">
                  <a:defRPr/>
                </a:pPr>
                <a:endParaRPr lang="en-US" sz="1836" kern="0">
                  <a:solidFill>
                    <a:srgbClr val="282828"/>
                  </a:solidFill>
                  <a:latin typeface="Segoe UI"/>
                </a:endParaRPr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1F0720B5-271A-46F9-AEE0-EBEB3CD33F67}"/>
                  </a:ext>
                </a:extLst>
              </p:cNvPr>
              <p:cNvSpPr/>
              <p:nvPr/>
            </p:nvSpPr>
            <p:spPr>
              <a:xfrm>
                <a:off x="7008962" y="2596392"/>
                <a:ext cx="30720" cy="81920"/>
              </a:xfrm>
              <a:custGeom>
                <a:avLst/>
                <a:gdLst>
                  <a:gd name="connsiteX0" fmla="*/ 20992 w 30720"/>
                  <a:gd name="connsiteY0" fmla="*/ 16896 h 81920"/>
                  <a:gd name="connsiteX1" fmla="*/ 20992 w 30720"/>
                  <a:gd name="connsiteY1" fmla="*/ 16896 h 81920"/>
                  <a:gd name="connsiteX2" fmla="*/ 9728 w 30720"/>
                  <a:gd name="connsiteY2" fmla="*/ 23040 h 81920"/>
                  <a:gd name="connsiteX3" fmla="*/ 7680 w 30720"/>
                  <a:gd name="connsiteY3" fmla="*/ 15872 h 81920"/>
                  <a:gd name="connsiteX4" fmla="*/ 20992 w 30720"/>
                  <a:gd name="connsiteY4" fmla="*/ 7680 h 81920"/>
                  <a:gd name="connsiteX5" fmla="*/ 28160 w 30720"/>
                  <a:gd name="connsiteY5" fmla="*/ 7680 h 81920"/>
                  <a:gd name="connsiteX6" fmla="*/ 28160 w 30720"/>
                  <a:gd name="connsiteY6" fmla="*/ 74240 h 81920"/>
                  <a:gd name="connsiteX7" fmla="*/ 19968 w 30720"/>
                  <a:gd name="connsiteY7" fmla="*/ 74240 h 81920"/>
                  <a:gd name="connsiteX8" fmla="*/ 19968 w 30720"/>
                  <a:gd name="connsiteY8" fmla="*/ 16896 h 819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0720" h="81920">
                    <a:moveTo>
                      <a:pt x="20992" y="16896"/>
                    </a:moveTo>
                    <a:lnTo>
                      <a:pt x="20992" y="16896"/>
                    </a:lnTo>
                    <a:lnTo>
                      <a:pt x="9728" y="23040"/>
                    </a:lnTo>
                    <a:lnTo>
                      <a:pt x="7680" y="15872"/>
                    </a:lnTo>
                    <a:lnTo>
                      <a:pt x="20992" y="7680"/>
                    </a:lnTo>
                    <a:lnTo>
                      <a:pt x="28160" y="7680"/>
                    </a:lnTo>
                    <a:lnTo>
                      <a:pt x="28160" y="74240"/>
                    </a:lnTo>
                    <a:lnTo>
                      <a:pt x="19968" y="74240"/>
                    </a:lnTo>
                    <a:lnTo>
                      <a:pt x="19968" y="1689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896386">
                  <a:defRPr/>
                </a:pPr>
                <a:endParaRPr lang="en-US" sz="1836" kern="0">
                  <a:solidFill>
                    <a:srgbClr val="282828"/>
                  </a:solidFill>
                  <a:latin typeface="Segoe UI"/>
                </a:endParaRPr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951B8FF7-D113-4C04-83A0-907B617D88A1}"/>
                  </a:ext>
                </a:extLst>
              </p:cNvPr>
              <p:cNvSpPr/>
              <p:nvPr/>
            </p:nvSpPr>
            <p:spPr>
              <a:xfrm>
                <a:off x="7057090" y="2596392"/>
                <a:ext cx="30720" cy="81920"/>
              </a:xfrm>
              <a:custGeom>
                <a:avLst/>
                <a:gdLst>
                  <a:gd name="connsiteX0" fmla="*/ 20992 w 30720"/>
                  <a:gd name="connsiteY0" fmla="*/ 16896 h 81920"/>
                  <a:gd name="connsiteX1" fmla="*/ 20992 w 30720"/>
                  <a:gd name="connsiteY1" fmla="*/ 16896 h 81920"/>
                  <a:gd name="connsiteX2" fmla="*/ 9728 w 30720"/>
                  <a:gd name="connsiteY2" fmla="*/ 23040 h 81920"/>
                  <a:gd name="connsiteX3" fmla="*/ 7680 w 30720"/>
                  <a:gd name="connsiteY3" fmla="*/ 15872 h 81920"/>
                  <a:gd name="connsiteX4" fmla="*/ 20992 w 30720"/>
                  <a:gd name="connsiteY4" fmla="*/ 7680 h 81920"/>
                  <a:gd name="connsiteX5" fmla="*/ 28160 w 30720"/>
                  <a:gd name="connsiteY5" fmla="*/ 7680 h 81920"/>
                  <a:gd name="connsiteX6" fmla="*/ 28160 w 30720"/>
                  <a:gd name="connsiteY6" fmla="*/ 74240 h 81920"/>
                  <a:gd name="connsiteX7" fmla="*/ 19968 w 30720"/>
                  <a:gd name="connsiteY7" fmla="*/ 74240 h 81920"/>
                  <a:gd name="connsiteX8" fmla="*/ 19968 w 30720"/>
                  <a:gd name="connsiteY8" fmla="*/ 16896 h 819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0720" h="81920">
                    <a:moveTo>
                      <a:pt x="20992" y="16896"/>
                    </a:moveTo>
                    <a:lnTo>
                      <a:pt x="20992" y="16896"/>
                    </a:lnTo>
                    <a:lnTo>
                      <a:pt x="9728" y="23040"/>
                    </a:lnTo>
                    <a:lnTo>
                      <a:pt x="7680" y="15872"/>
                    </a:lnTo>
                    <a:lnTo>
                      <a:pt x="20992" y="7680"/>
                    </a:lnTo>
                    <a:lnTo>
                      <a:pt x="28160" y="7680"/>
                    </a:lnTo>
                    <a:lnTo>
                      <a:pt x="28160" y="74240"/>
                    </a:lnTo>
                    <a:lnTo>
                      <a:pt x="19968" y="74240"/>
                    </a:lnTo>
                    <a:lnTo>
                      <a:pt x="19968" y="1689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896386">
                  <a:defRPr/>
                </a:pPr>
                <a:endParaRPr lang="en-US" sz="1836" kern="0">
                  <a:solidFill>
                    <a:srgbClr val="282828"/>
                  </a:solidFill>
                  <a:latin typeface="Segoe UI"/>
                </a:endParaRPr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FF7D46F1-C6A5-4F3F-8C9C-8AA77CEB4EEB}"/>
                  </a:ext>
                </a:extLst>
              </p:cNvPr>
              <p:cNvSpPr/>
              <p:nvPr/>
            </p:nvSpPr>
            <p:spPr>
              <a:xfrm>
                <a:off x="7100099" y="2596392"/>
                <a:ext cx="51200" cy="81920"/>
              </a:xfrm>
              <a:custGeom>
                <a:avLst/>
                <a:gdLst>
                  <a:gd name="connsiteX0" fmla="*/ 49664 w 51200"/>
                  <a:gd name="connsiteY0" fmla="*/ 41472 h 81920"/>
                  <a:gd name="connsiteX1" fmla="*/ 28160 w 51200"/>
                  <a:gd name="connsiteY1" fmla="*/ 76288 h 81920"/>
                  <a:gd name="connsiteX2" fmla="*/ 7680 w 51200"/>
                  <a:gd name="connsiteY2" fmla="*/ 42496 h 81920"/>
                  <a:gd name="connsiteX3" fmla="*/ 29184 w 51200"/>
                  <a:gd name="connsiteY3" fmla="*/ 7680 h 81920"/>
                  <a:gd name="connsiteX4" fmla="*/ 49664 w 51200"/>
                  <a:gd name="connsiteY4" fmla="*/ 41472 h 81920"/>
                  <a:gd name="connsiteX5" fmla="*/ 15872 w 51200"/>
                  <a:gd name="connsiteY5" fmla="*/ 42496 h 81920"/>
                  <a:gd name="connsiteX6" fmla="*/ 28160 w 51200"/>
                  <a:gd name="connsiteY6" fmla="*/ 69120 h 81920"/>
                  <a:gd name="connsiteX7" fmla="*/ 40448 w 51200"/>
                  <a:gd name="connsiteY7" fmla="*/ 41472 h 81920"/>
                  <a:gd name="connsiteX8" fmla="*/ 28160 w 51200"/>
                  <a:gd name="connsiteY8" fmla="*/ 14848 h 81920"/>
                  <a:gd name="connsiteX9" fmla="*/ 15872 w 51200"/>
                  <a:gd name="connsiteY9" fmla="*/ 42496 h 819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1200" h="81920">
                    <a:moveTo>
                      <a:pt x="49664" y="41472"/>
                    </a:moveTo>
                    <a:cubicBezTo>
                      <a:pt x="49664" y="64000"/>
                      <a:pt x="41472" y="76288"/>
                      <a:pt x="28160" y="76288"/>
                    </a:cubicBezTo>
                    <a:cubicBezTo>
                      <a:pt x="15872" y="76288"/>
                      <a:pt x="7680" y="64000"/>
                      <a:pt x="7680" y="42496"/>
                    </a:cubicBezTo>
                    <a:cubicBezTo>
                      <a:pt x="7680" y="19968"/>
                      <a:pt x="16896" y="7680"/>
                      <a:pt x="29184" y="7680"/>
                    </a:cubicBezTo>
                    <a:cubicBezTo>
                      <a:pt x="42496" y="7680"/>
                      <a:pt x="49664" y="19968"/>
                      <a:pt x="49664" y="41472"/>
                    </a:cubicBezTo>
                    <a:close/>
                    <a:moveTo>
                      <a:pt x="15872" y="42496"/>
                    </a:moveTo>
                    <a:cubicBezTo>
                      <a:pt x="15872" y="59904"/>
                      <a:pt x="20992" y="69120"/>
                      <a:pt x="28160" y="69120"/>
                    </a:cubicBezTo>
                    <a:cubicBezTo>
                      <a:pt x="36352" y="69120"/>
                      <a:pt x="40448" y="58880"/>
                      <a:pt x="40448" y="41472"/>
                    </a:cubicBezTo>
                    <a:cubicBezTo>
                      <a:pt x="40448" y="25088"/>
                      <a:pt x="36352" y="14848"/>
                      <a:pt x="28160" y="14848"/>
                    </a:cubicBezTo>
                    <a:cubicBezTo>
                      <a:pt x="22016" y="14848"/>
                      <a:pt x="15872" y="24064"/>
                      <a:pt x="15872" y="4249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896386">
                  <a:defRPr/>
                </a:pPr>
                <a:endParaRPr lang="en-US" sz="1836" kern="0">
                  <a:solidFill>
                    <a:srgbClr val="282828"/>
                  </a:solidFill>
                  <a:latin typeface="Segoe UI"/>
                </a:endParaRPr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990BA0FF-4BC7-46FA-B70F-DD5D823CC970}"/>
                  </a:ext>
                </a:extLst>
              </p:cNvPr>
              <p:cNvSpPr/>
              <p:nvPr/>
            </p:nvSpPr>
            <p:spPr>
              <a:xfrm>
                <a:off x="7154371" y="2596392"/>
                <a:ext cx="30720" cy="81920"/>
              </a:xfrm>
              <a:custGeom>
                <a:avLst/>
                <a:gdLst>
                  <a:gd name="connsiteX0" fmla="*/ 20992 w 30720"/>
                  <a:gd name="connsiteY0" fmla="*/ 16896 h 81920"/>
                  <a:gd name="connsiteX1" fmla="*/ 20992 w 30720"/>
                  <a:gd name="connsiteY1" fmla="*/ 16896 h 81920"/>
                  <a:gd name="connsiteX2" fmla="*/ 9728 w 30720"/>
                  <a:gd name="connsiteY2" fmla="*/ 23040 h 81920"/>
                  <a:gd name="connsiteX3" fmla="*/ 7680 w 30720"/>
                  <a:gd name="connsiteY3" fmla="*/ 15872 h 81920"/>
                  <a:gd name="connsiteX4" fmla="*/ 20992 w 30720"/>
                  <a:gd name="connsiteY4" fmla="*/ 7680 h 81920"/>
                  <a:gd name="connsiteX5" fmla="*/ 28160 w 30720"/>
                  <a:gd name="connsiteY5" fmla="*/ 7680 h 81920"/>
                  <a:gd name="connsiteX6" fmla="*/ 28160 w 30720"/>
                  <a:gd name="connsiteY6" fmla="*/ 74240 h 81920"/>
                  <a:gd name="connsiteX7" fmla="*/ 19968 w 30720"/>
                  <a:gd name="connsiteY7" fmla="*/ 74240 h 81920"/>
                  <a:gd name="connsiteX8" fmla="*/ 19968 w 30720"/>
                  <a:gd name="connsiteY8" fmla="*/ 16896 h 819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0720" h="81920">
                    <a:moveTo>
                      <a:pt x="20992" y="16896"/>
                    </a:moveTo>
                    <a:lnTo>
                      <a:pt x="20992" y="16896"/>
                    </a:lnTo>
                    <a:lnTo>
                      <a:pt x="9728" y="23040"/>
                    </a:lnTo>
                    <a:lnTo>
                      <a:pt x="7680" y="15872"/>
                    </a:lnTo>
                    <a:lnTo>
                      <a:pt x="20992" y="7680"/>
                    </a:lnTo>
                    <a:lnTo>
                      <a:pt x="28160" y="7680"/>
                    </a:lnTo>
                    <a:lnTo>
                      <a:pt x="28160" y="74240"/>
                    </a:lnTo>
                    <a:lnTo>
                      <a:pt x="19968" y="74240"/>
                    </a:lnTo>
                    <a:lnTo>
                      <a:pt x="19968" y="1689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896386">
                  <a:defRPr/>
                </a:pPr>
                <a:endParaRPr lang="en-US" sz="1836" kern="0">
                  <a:solidFill>
                    <a:srgbClr val="282828"/>
                  </a:solidFill>
                  <a:latin typeface="Segoe UI"/>
                </a:endParaRPr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D6BCD04B-EA5A-43E1-A904-20F83E219817}"/>
                  </a:ext>
                </a:extLst>
              </p:cNvPr>
              <p:cNvSpPr/>
              <p:nvPr/>
            </p:nvSpPr>
            <p:spPr>
              <a:xfrm>
                <a:off x="7197379" y="2596392"/>
                <a:ext cx="51200" cy="81920"/>
              </a:xfrm>
              <a:custGeom>
                <a:avLst/>
                <a:gdLst>
                  <a:gd name="connsiteX0" fmla="*/ 49664 w 51200"/>
                  <a:gd name="connsiteY0" fmla="*/ 41472 h 81920"/>
                  <a:gd name="connsiteX1" fmla="*/ 28160 w 51200"/>
                  <a:gd name="connsiteY1" fmla="*/ 76288 h 81920"/>
                  <a:gd name="connsiteX2" fmla="*/ 7680 w 51200"/>
                  <a:gd name="connsiteY2" fmla="*/ 42496 h 81920"/>
                  <a:gd name="connsiteX3" fmla="*/ 29184 w 51200"/>
                  <a:gd name="connsiteY3" fmla="*/ 7680 h 81920"/>
                  <a:gd name="connsiteX4" fmla="*/ 49664 w 51200"/>
                  <a:gd name="connsiteY4" fmla="*/ 41472 h 81920"/>
                  <a:gd name="connsiteX5" fmla="*/ 15872 w 51200"/>
                  <a:gd name="connsiteY5" fmla="*/ 42496 h 81920"/>
                  <a:gd name="connsiteX6" fmla="*/ 28160 w 51200"/>
                  <a:gd name="connsiteY6" fmla="*/ 69120 h 81920"/>
                  <a:gd name="connsiteX7" fmla="*/ 40448 w 51200"/>
                  <a:gd name="connsiteY7" fmla="*/ 41472 h 81920"/>
                  <a:gd name="connsiteX8" fmla="*/ 28160 w 51200"/>
                  <a:gd name="connsiteY8" fmla="*/ 14848 h 81920"/>
                  <a:gd name="connsiteX9" fmla="*/ 15872 w 51200"/>
                  <a:gd name="connsiteY9" fmla="*/ 42496 h 819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1200" h="81920">
                    <a:moveTo>
                      <a:pt x="49664" y="41472"/>
                    </a:moveTo>
                    <a:cubicBezTo>
                      <a:pt x="49664" y="64000"/>
                      <a:pt x="41472" y="76288"/>
                      <a:pt x="28160" y="76288"/>
                    </a:cubicBezTo>
                    <a:cubicBezTo>
                      <a:pt x="15872" y="76288"/>
                      <a:pt x="7680" y="64000"/>
                      <a:pt x="7680" y="42496"/>
                    </a:cubicBezTo>
                    <a:cubicBezTo>
                      <a:pt x="7680" y="19968"/>
                      <a:pt x="16896" y="7680"/>
                      <a:pt x="29184" y="7680"/>
                    </a:cubicBezTo>
                    <a:cubicBezTo>
                      <a:pt x="42496" y="7680"/>
                      <a:pt x="49664" y="19968"/>
                      <a:pt x="49664" y="41472"/>
                    </a:cubicBezTo>
                    <a:close/>
                    <a:moveTo>
                      <a:pt x="15872" y="42496"/>
                    </a:moveTo>
                    <a:cubicBezTo>
                      <a:pt x="15872" y="59904"/>
                      <a:pt x="20992" y="69120"/>
                      <a:pt x="28160" y="69120"/>
                    </a:cubicBezTo>
                    <a:cubicBezTo>
                      <a:pt x="36352" y="69120"/>
                      <a:pt x="40448" y="58880"/>
                      <a:pt x="40448" y="41472"/>
                    </a:cubicBezTo>
                    <a:cubicBezTo>
                      <a:pt x="40448" y="25088"/>
                      <a:pt x="36352" y="14848"/>
                      <a:pt x="28160" y="14848"/>
                    </a:cubicBezTo>
                    <a:cubicBezTo>
                      <a:pt x="22016" y="14848"/>
                      <a:pt x="15872" y="24064"/>
                      <a:pt x="15872" y="4249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896386">
                  <a:defRPr/>
                </a:pPr>
                <a:endParaRPr lang="en-US" sz="1836" kern="0">
                  <a:solidFill>
                    <a:srgbClr val="282828"/>
                  </a:solidFill>
                  <a:latin typeface="Segoe UI"/>
                </a:endParaRPr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BED9215B-4D87-463F-90D7-4BE69C3522AB}"/>
                  </a:ext>
                </a:extLst>
              </p:cNvPr>
              <p:cNvSpPr/>
              <p:nvPr/>
            </p:nvSpPr>
            <p:spPr>
              <a:xfrm>
                <a:off x="7251651" y="2596392"/>
                <a:ext cx="30720" cy="81920"/>
              </a:xfrm>
              <a:custGeom>
                <a:avLst/>
                <a:gdLst>
                  <a:gd name="connsiteX0" fmla="*/ 20992 w 30720"/>
                  <a:gd name="connsiteY0" fmla="*/ 16896 h 81920"/>
                  <a:gd name="connsiteX1" fmla="*/ 20992 w 30720"/>
                  <a:gd name="connsiteY1" fmla="*/ 16896 h 81920"/>
                  <a:gd name="connsiteX2" fmla="*/ 9728 w 30720"/>
                  <a:gd name="connsiteY2" fmla="*/ 23040 h 81920"/>
                  <a:gd name="connsiteX3" fmla="*/ 7680 w 30720"/>
                  <a:gd name="connsiteY3" fmla="*/ 15872 h 81920"/>
                  <a:gd name="connsiteX4" fmla="*/ 20992 w 30720"/>
                  <a:gd name="connsiteY4" fmla="*/ 7680 h 81920"/>
                  <a:gd name="connsiteX5" fmla="*/ 28160 w 30720"/>
                  <a:gd name="connsiteY5" fmla="*/ 7680 h 81920"/>
                  <a:gd name="connsiteX6" fmla="*/ 28160 w 30720"/>
                  <a:gd name="connsiteY6" fmla="*/ 74240 h 81920"/>
                  <a:gd name="connsiteX7" fmla="*/ 19968 w 30720"/>
                  <a:gd name="connsiteY7" fmla="*/ 74240 h 81920"/>
                  <a:gd name="connsiteX8" fmla="*/ 19968 w 30720"/>
                  <a:gd name="connsiteY8" fmla="*/ 16896 h 819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0720" h="81920">
                    <a:moveTo>
                      <a:pt x="20992" y="16896"/>
                    </a:moveTo>
                    <a:lnTo>
                      <a:pt x="20992" y="16896"/>
                    </a:lnTo>
                    <a:lnTo>
                      <a:pt x="9728" y="23040"/>
                    </a:lnTo>
                    <a:lnTo>
                      <a:pt x="7680" y="15872"/>
                    </a:lnTo>
                    <a:lnTo>
                      <a:pt x="20992" y="7680"/>
                    </a:lnTo>
                    <a:lnTo>
                      <a:pt x="28160" y="7680"/>
                    </a:lnTo>
                    <a:lnTo>
                      <a:pt x="28160" y="74240"/>
                    </a:lnTo>
                    <a:lnTo>
                      <a:pt x="19968" y="74240"/>
                    </a:lnTo>
                    <a:lnTo>
                      <a:pt x="19968" y="1689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896386">
                  <a:defRPr/>
                </a:pPr>
                <a:endParaRPr lang="en-US" sz="1836" kern="0">
                  <a:solidFill>
                    <a:srgbClr val="282828"/>
                  </a:solidFill>
                  <a:latin typeface="Segoe UI"/>
                </a:endParaRPr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A53CD6F6-6003-4D44-AF3C-D2653AFB0ACE}"/>
                  </a:ext>
                </a:extLst>
              </p:cNvPr>
              <p:cNvSpPr/>
              <p:nvPr/>
            </p:nvSpPr>
            <p:spPr>
              <a:xfrm>
                <a:off x="7300803" y="2596392"/>
                <a:ext cx="30720" cy="81920"/>
              </a:xfrm>
              <a:custGeom>
                <a:avLst/>
                <a:gdLst>
                  <a:gd name="connsiteX0" fmla="*/ 20992 w 30720"/>
                  <a:gd name="connsiteY0" fmla="*/ 16896 h 81920"/>
                  <a:gd name="connsiteX1" fmla="*/ 20992 w 30720"/>
                  <a:gd name="connsiteY1" fmla="*/ 16896 h 81920"/>
                  <a:gd name="connsiteX2" fmla="*/ 9728 w 30720"/>
                  <a:gd name="connsiteY2" fmla="*/ 23040 h 81920"/>
                  <a:gd name="connsiteX3" fmla="*/ 7680 w 30720"/>
                  <a:gd name="connsiteY3" fmla="*/ 15872 h 81920"/>
                  <a:gd name="connsiteX4" fmla="*/ 20992 w 30720"/>
                  <a:gd name="connsiteY4" fmla="*/ 7680 h 81920"/>
                  <a:gd name="connsiteX5" fmla="*/ 28160 w 30720"/>
                  <a:gd name="connsiteY5" fmla="*/ 7680 h 81920"/>
                  <a:gd name="connsiteX6" fmla="*/ 28160 w 30720"/>
                  <a:gd name="connsiteY6" fmla="*/ 74240 h 81920"/>
                  <a:gd name="connsiteX7" fmla="*/ 19968 w 30720"/>
                  <a:gd name="connsiteY7" fmla="*/ 74240 h 81920"/>
                  <a:gd name="connsiteX8" fmla="*/ 19968 w 30720"/>
                  <a:gd name="connsiteY8" fmla="*/ 16896 h 819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0720" h="81920">
                    <a:moveTo>
                      <a:pt x="20992" y="16896"/>
                    </a:moveTo>
                    <a:lnTo>
                      <a:pt x="20992" y="16896"/>
                    </a:lnTo>
                    <a:lnTo>
                      <a:pt x="9728" y="23040"/>
                    </a:lnTo>
                    <a:lnTo>
                      <a:pt x="7680" y="15872"/>
                    </a:lnTo>
                    <a:lnTo>
                      <a:pt x="20992" y="7680"/>
                    </a:lnTo>
                    <a:lnTo>
                      <a:pt x="28160" y="7680"/>
                    </a:lnTo>
                    <a:lnTo>
                      <a:pt x="28160" y="74240"/>
                    </a:lnTo>
                    <a:lnTo>
                      <a:pt x="19968" y="74240"/>
                    </a:lnTo>
                    <a:lnTo>
                      <a:pt x="19968" y="1689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896386">
                  <a:defRPr/>
                </a:pPr>
                <a:endParaRPr lang="en-US" sz="1836" kern="0">
                  <a:solidFill>
                    <a:srgbClr val="282828"/>
                  </a:solidFill>
                  <a:latin typeface="Segoe UI"/>
                </a:endParaRPr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C15AF0E0-0FE8-4B77-9F76-55BC8B61DED5}"/>
                  </a:ext>
                </a:extLst>
              </p:cNvPr>
              <p:cNvSpPr/>
              <p:nvPr/>
            </p:nvSpPr>
            <p:spPr>
              <a:xfrm>
                <a:off x="7342787" y="2596392"/>
                <a:ext cx="51200" cy="81920"/>
              </a:xfrm>
              <a:custGeom>
                <a:avLst/>
                <a:gdLst>
                  <a:gd name="connsiteX0" fmla="*/ 49664 w 51200"/>
                  <a:gd name="connsiteY0" fmla="*/ 41472 h 81920"/>
                  <a:gd name="connsiteX1" fmla="*/ 28160 w 51200"/>
                  <a:gd name="connsiteY1" fmla="*/ 76288 h 81920"/>
                  <a:gd name="connsiteX2" fmla="*/ 7680 w 51200"/>
                  <a:gd name="connsiteY2" fmla="*/ 42496 h 81920"/>
                  <a:gd name="connsiteX3" fmla="*/ 29184 w 51200"/>
                  <a:gd name="connsiteY3" fmla="*/ 7680 h 81920"/>
                  <a:gd name="connsiteX4" fmla="*/ 49664 w 51200"/>
                  <a:gd name="connsiteY4" fmla="*/ 41472 h 81920"/>
                  <a:gd name="connsiteX5" fmla="*/ 16896 w 51200"/>
                  <a:gd name="connsiteY5" fmla="*/ 42496 h 81920"/>
                  <a:gd name="connsiteX6" fmla="*/ 29184 w 51200"/>
                  <a:gd name="connsiteY6" fmla="*/ 69120 h 81920"/>
                  <a:gd name="connsiteX7" fmla="*/ 41472 w 51200"/>
                  <a:gd name="connsiteY7" fmla="*/ 41472 h 81920"/>
                  <a:gd name="connsiteX8" fmla="*/ 29184 w 51200"/>
                  <a:gd name="connsiteY8" fmla="*/ 14848 h 81920"/>
                  <a:gd name="connsiteX9" fmla="*/ 16896 w 51200"/>
                  <a:gd name="connsiteY9" fmla="*/ 42496 h 819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1200" h="81920">
                    <a:moveTo>
                      <a:pt x="49664" y="41472"/>
                    </a:moveTo>
                    <a:cubicBezTo>
                      <a:pt x="49664" y="64000"/>
                      <a:pt x="41472" y="76288"/>
                      <a:pt x="28160" y="76288"/>
                    </a:cubicBezTo>
                    <a:cubicBezTo>
                      <a:pt x="15872" y="76288"/>
                      <a:pt x="7680" y="64000"/>
                      <a:pt x="7680" y="42496"/>
                    </a:cubicBezTo>
                    <a:cubicBezTo>
                      <a:pt x="7680" y="19968"/>
                      <a:pt x="16896" y="7680"/>
                      <a:pt x="29184" y="7680"/>
                    </a:cubicBezTo>
                    <a:cubicBezTo>
                      <a:pt x="42496" y="7680"/>
                      <a:pt x="49664" y="19968"/>
                      <a:pt x="49664" y="41472"/>
                    </a:cubicBezTo>
                    <a:close/>
                    <a:moveTo>
                      <a:pt x="16896" y="42496"/>
                    </a:moveTo>
                    <a:cubicBezTo>
                      <a:pt x="16896" y="59904"/>
                      <a:pt x="22016" y="69120"/>
                      <a:pt x="29184" y="69120"/>
                    </a:cubicBezTo>
                    <a:cubicBezTo>
                      <a:pt x="37376" y="69120"/>
                      <a:pt x="41472" y="58880"/>
                      <a:pt x="41472" y="41472"/>
                    </a:cubicBezTo>
                    <a:cubicBezTo>
                      <a:pt x="41472" y="25088"/>
                      <a:pt x="37376" y="14848"/>
                      <a:pt x="29184" y="14848"/>
                    </a:cubicBezTo>
                    <a:cubicBezTo>
                      <a:pt x="22016" y="14848"/>
                      <a:pt x="16896" y="24064"/>
                      <a:pt x="16896" y="4249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896386">
                  <a:defRPr/>
                </a:pPr>
                <a:endParaRPr lang="en-US" sz="1836" kern="0">
                  <a:solidFill>
                    <a:srgbClr val="282828"/>
                  </a:solidFill>
                  <a:latin typeface="Segoe UI"/>
                </a:endParaRPr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C7F8E87A-ACEB-4477-9798-3AD340CDCE03}"/>
                  </a:ext>
                </a:extLst>
              </p:cNvPr>
              <p:cNvSpPr/>
              <p:nvPr/>
            </p:nvSpPr>
            <p:spPr>
              <a:xfrm>
                <a:off x="7398083" y="2596392"/>
                <a:ext cx="30720" cy="81920"/>
              </a:xfrm>
              <a:custGeom>
                <a:avLst/>
                <a:gdLst>
                  <a:gd name="connsiteX0" fmla="*/ 20992 w 30720"/>
                  <a:gd name="connsiteY0" fmla="*/ 16896 h 81920"/>
                  <a:gd name="connsiteX1" fmla="*/ 20992 w 30720"/>
                  <a:gd name="connsiteY1" fmla="*/ 16896 h 81920"/>
                  <a:gd name="connsiteX2" fmla="*/ 9728 w 30720"/>
                  <a:gd name="connsiteY2" fmla="*/ 23040 h 81920"/>
                  <a:gd name="connsiteX3" fmla="*/ 7680 w 30720"/>
                  <a:gd name="connsiteY3" fmla="*/ 15872 h 81920"/>
                  <a:gd name="connsiteX4" fmla="*/ 20992 w 30720"/>
                  <a:gd name="connsiteY4" fmla="*/ 7680 h 81920"/>
                  <a:gd name="connsiteX5" fmla="*/ 28160 w 30720"/>
                  <a:gd name="connsiteY5" fmla="*/ 7680 h 81920"/>
                  <a:gd name="connsiteX6" fmla="*/ 28160 w 30720"/>
                  <a:gd name="connsiteY6" fmla="*/ 74240 h 81920"/>
                  <a:gd name="connsiteX7" fmla="*/ 19968 w 30720"/>
                  <a:gd name="connsiteY7" fmla="*/ 74240 h 81920"/>
                  <a:gd name="connsiteX8" fmla="*/ 19968 w 30720"/>
                  <a:gd name="connsiteY8" fmla="*/ 16896 h 819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0720" h="81920">
                    <a:moveTo>
                      <a:pt x="20992" y="16896"/>
                    </a:moveTo>
                    <a:lnTo>
                      <a:pt x="20992" y="16896"/>
                    </a:lnTo>
                    <a:lnTo>
                      <a:pt x="9728" y="23040"/>
                    </a:lnTo>
                    <a:lnTo>
                      <a:pt x="7680" y="15872"/>
                    </a:lnTo>
                    <a:lnTo>
                      <a:pt x="20992" y="7680"/>
                    </a:lnTo>
                    <a:lnTo>
                      <a:pt x="28160" y="7680"/>
                    </a:lnTo>
                    <a:lnTo>
                      <a:pt x="28160" y="74240"/>
                    </a:lnTo>
                    <a:lnTo>
                      <a:pt x="19968" y="74240"/>
                    </a:lnTo>
                    <a:lnTo>
                      <a:pt x="19968" y="1689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896386">
                  <a:defRPr/>
                </a:pPr>
                <a:endParaRPr lang="en-US" sz="1836" kern="0">
                  <a:solidFill>
                    <a:srgbClr val="282828"/>
                  </a:solidFill>
                  <a:latin typeface="Segoe UI"/>
                </a:endParaRPr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873C8689-723D-42EF-9ECC-F5705350CDF0}"/>
                  </a:ext>
                </a:extLst>
              </p:cNvPr>
              <p:cNvSpPr/>
              <p:nvPr/>
            </p:nvSpPr>
            <p:spPr>
              <a:xfrm>
                <a:off x="7440067" y="2596392"/>
                <a:ext cx="51200" cy="81920"/>
              </a:xfrm>
              <a:custGeom>
                <a:avLst/>
                <a:gdLst>
                  <a:gd name="connsiteX0" fmla="*/ 49664 w 51200"/>
                  <a:gd name="connsiteY0" fmla="*/ 41472 h 81920"/>
                  <a:gd name="connsiteX1" fmla="*/ 28160 w 51200"/>
                  <a:gd name="connsiteY1" fmla="*/ 76288 h 81920"/>
                  <a:gd name="connsiteX2" fmla="*/ 7680 w 51200"/>
                  <a:gd name="connsiteY2" fmla="*/ 42496 h 81920"/>
                  <a:gd name="connsiteX3" fmla="*/ 29184 w 51200"/>
                  <a:gd name="connsiteY3" fmla="*/ 7680 h 81920"/>
                  <a:gd name="connsiteX4" fmla="*/ 49664 w 51200"/>
                  <a:gd name="connsiteY4" fmla="*/ 41472 h 81920"/>
                  <a:gd name="connsiteX5" fmla="*/ 16896 w 51200"/>
                  <a:gd name="connsiteY5" fmla="*/ 42496 h 81920"/>
                  <a:gd name="connsiteX6" fmla="*/ 29184 w 51200"/>
                  <a:gd name="connsiteY6" fmla="*/ 69120 h 81920"/>
                  <a:gd name="connsiteX7" fmla="*/ 41472 w 51200"/>
                  <a:gd name="connsiteY7" fmla="*/ 41472 h 81920"/>
                  <a:gd name="connsiteX8" fmla="*/ 29184 w 51200"/>
                  <a:gd name="connsiteY8" fmla="*/ 14848 h 81920"/>
                  <a:gd name="connsiteX9" fmla="*/ 16896 w 51200"/>
                  <a:gd name="connsiteY9" fmla="*/ 42496 h 819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1200" h="81920">
                    <a:moveTo>
                      <a:pt x="49664" y="41472"/>
                    </a:moveTo>
                    <a:cubicBezTo>
                      <a:pt x="49664" y="64000"/>
                      <a:pt x="41472" y="76288"/>
                      <a:pt x="28160" y="76288"/>
                    </a:cubicBezTo>
                    <a:cubicBezTo>
                      <a:pt x="15872" y="76288"/>
                      <a:pt x="7680" y="64000"/>
                      <a:pt x="7680" y="42496"/>
                    </a:cubicBezTo>
                    <a:cubicBezTo>
                      <a:pt x="7680" y="19968"/>
                      <a:pt x="16896" y="7680"/>
                      <a:pt x="29184" y="7680"/>
                    </a:cubicBezTo>
                    <a:cubicBezTo>
                      <a:pt x="42496" y="7680"/>
                      <a:pt x="49664" y="19968"/>
                      <a:pt x="49664" y="41472"/>
                    </a:cubicBezTo>
                    <a:close/>
                    <a:moveTo>
                      <a:pt x="16896" y="42496"/>
                    </a:moveTo>
                    <a:cubicBezTo>
                      <a:pt x="16896" y="59904"/>
                      <a:pt x="22016" y="69120"/>
                      <a:pt x="29184" y="69120"/>
                    </a:cubicBezTo>
                    <a:cubicBezTo>
                      <a:pt x="37376" y="69120"/>
                      <a:pt x="41472" y="58880"/>
                      <a:pt x="41472" y="41472"/>
                    </a:cubicBezTo>
                    <a:cubicBezTo>
                      <a:pt x="41472" y="25088"/>
                      <a:pt x="37376" y="14848"/>
                      <a:pt x="29184" y="14848"/>
                    </a:cubicBezTo>
                    <a:cubicBezTo>
                      <a:pt x="22016" y="14848"/>
                      <a:pt x="16896" y="24064"/>
                      <a:pt x="16896" y="4249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896386">
                  <a:defRPr/>
                </a:pPr>
                <a:endParaRPr lang="en-US" sz="1836" kern="0">
                  <a:solidFill>
                    <a:srgbClr val="282828"/>
                  </a:solidFill>
                  <a:latin typeface="Segoe UI"/>
                </a:endParaRPr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24D59D36-81A6-438A-85BC-B5F79F8A693C}"/>
                  </a:ext>
                </a:extLst>
              </p:cNvPr>
              <p:cNvSpPr/>
              <p:nvPr/>
            </p:nvSpPr>
            <p:spPr>
              <a:xfrm>
                <a:off x="7494340" y="2596392"/>
                <a:ext cx="30720" cy="81920"/>
              </a:xfrm>
              <a:custGeom>
                <a:avLst/>
                <a:gdLst>
                  <a:gd name="connsiteX0" fmla="*/ 20992 w 30720"/>
                  <a:gd name="connsiteY0" fmla="*/ 16896 h 81920"/>
                  <a:gd name="connsiteX1" fmla="*/ 20992 w 30720"/>
                  <a:gd name="connsiteY1" fmla="*/ 16896 h 81920"/>
                  <a:gd name="connsiteX2" fmla="*/ 9728 w 30720"/>
                  <a:gd name="connsiteY2" fmla="*/ 23040 h 81920"/>
                  <a:gd name="connsiteX3" fmla="*/ 7680 w 30720"/>
                  <a:gd name="connsiteY3" fmla="*/ 15872 h 81920"/>
                  <a:gd name="connsiteX4" fmla="*/ 20992 w 30720"/>
                  <a:gd name="connsiteY4" fmla="*/ 7680 h 81920"/>
                  <a:gd name="connsiteX5" fmla="*/ 28160 w 30720"/>
                  <a:gd name="connsiteY5" fmla="*/ 7680 h 81920"/>
                  <a:gd name="connsiteX6" fmla="*/ 28160 w 30720"/>
                  <a:gd name="connsiteY6" fmla="*/ 74240 h 81920"/>
                  <a:gd name="connsiteX7" fmla="*/ 19968 w 30720"/>
                  <a:gd name="connsiteY7" fmla="*/ 74240 h 81920"/>
                  <a:gd name="connsiteX8" fmla="*/ 19968 w 30720"/>
                  <a:gd name="connsiteY8" fmla="*/ 16896 h 819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0720" h="81920">
                    <a:moveTo>
                      <a:pt x="20992" y="16896"/>
                    </a:moveTo>
                    <a:lnTo>
                      <a:pt x="20992" y="16896"/>
                    </a:lnTo>
                    <a:lnTo>
                      <a:pt x="9728" y="23040"/>
                    </a:lnTo>
                    <a:lnTo>
                      <a:pt x="7680" y="15872"/>
                    </a:lnTo>
                    <a:lnTo>
                      <a:pt x="20992" y="7680"/>
                    </a:lnTo>
                    <a:lnTo>
                      <a:pt x="28160" y="7680"/>
                    </a:lnTo>
                    <a:lnTo>
                      <a:pt x="28160" y="74240"/>
                    </a:lnTo>
                    <a:lnTo>
                      <a:pt x="19968" y="74240"/>
                    </a:lnTo>
                    <a:lnTo>
                      <a:pt x="19968" y="1689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896386">
                  <a:defRPr/>
                </a:pPr>
                <a:endParaRPr lang="en-US" sz="1836" kern="0">
                  <a:solidFill>
                    <a:srgbClr val="282828"/>
                  </a:solidFill>
                  <a:latin typeface="Segoe UI"/>
                </a:endParaRPr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00CE69B1-3DEF-4C58-888C-CEEFA24BEEBB}"/>
                  </a:ext>
                </a:extLst>
              </p:cNvPr>
              <p:cNvSpPr/>
              <p:nvPr/>
            </p:nvSpPr>
            <p:spPr>
              <a:xfrm>
                <a:off x="7543492" y="2596392"/>
                <a:ext cx="30720" cy="81920"/>
              </a:xfrm>
              <a:custGeom>
                <a:avLst/>
                <a:gdLst>
                  <a:gd name="connsiteX0" fmla="*/ 20992 w 30720"/>
                  <a:gd name="connsiteY0" fmla="*/ 16896 h 81920"/>
                  <a:gd name="connsiteX1" fmla="*/ 20992 w 30720"/>
                  <a:gd name="connsiteY1" fmla="*/ 16896 h 81920"/>
                  <a:gd name="connsiteX2" fmla="*/ 9728 w 30720"/>
                  <a:gd name="connsiteY2" fmla="*/ 23040 h 81920"/>
                  <a:gd name="connsiteX3" fmla="*/ 7680 w 30720"/>
                  <a:gd name="connsiteY3" fmla="*/ 15872 h 81920"/>
                  <a:gd name="connsiteX4" fmla="*/ 20992 w 30720"/>
                  <a:gd name="connsiteY4" fmla="*/ 7680 h 81920"/>
                  <a:gd name="connsiteX5" fmla="*/ 28160 w 30720"/>
                  <a:gd name="connsiteY5" fmla="*/ 7680 h 81920"/>
                  <a:gd name="connsiteX6" fmla="*/ 28160 w 30720"/>
                  <a:gd name="connsiteY6" fmla="*/ 74240 h 81920"/>
                  <a:gd name="connsiteX7" fmla="*/ 19968 w 30720"/>
                  <a:gd name="connsiteY7" fmla="*/ 74240 h 81920"/>
                  <a:gd name="connsiteX8" fmla="*/ 19968 w 30720"/>
                  <a:gd name="connsiteY8" fmla="*/ 16896 h 819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0720" h="81920">
                    <a:moveTo>
                      <a:pt x="20992" y="16896"/>
                    </a:moveTo>
                    <a:lnTo>
                      <a:pt x="20992" y="16896"/>
                    </a:lnTo>
                    <a:lnTo>
                      <a:pt x="9728" y="23040"/>
                    </a:lnTo>
                    <a:lnTo>
                      <a:pt x="7680" y="15872"/>
                    </a:lnTo>
                    <a:lnTo>
                      <a:pt x="20992" y="7680"/>
                    </a:lnTo>
                    <a:lnTo>
                      <a:pt x="28160" y="7680"/>
                    </a:lnTo>
                    <a:lnTo>
                      <a:pt x="28160" y="74240"/>
                    </a:lnTo>
                    <a:lnTo>
                      <a:pt x="19968" y="74240"/>
                    </a:lnTo>
                    <a:lnTo>
                      <a:pt x="19968" y="1689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896386">
                  <a:defRPr/>
                </a:pPr>
                <a:endParaRPr lang="en-US" sz="1836" kern="0">
                  <a:solidFill>
                    <a:srgbClr val="282828"/>
                  </a:solidFill>
                  <a:latin typeface="Segoe UI"/>
                </a:endParaRPr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B41C99AD-3106-40A9-81D1-2E6F29CEC399}"/>
                  </a:ext>
                </a:extLst>
              </p:cNvPr>
              <p:cNvSpPr/>
              <p:nvPr/>
            </p:nvSpPr>
            <p:spPr>
              <a:xfrm>
                <a:off x="7586500" y="2596392"/>
                <a:ext cx="51200" cy="81920"/>
              </a:xfrm>
              <a:custGeom>
                <a:avLst/>
                <a:gdLst>
                  <a:gd name="connsiteX0" fmla="*/ 49664 w 51200"/>
                  <a:gd name="connsiteY0" fmla="*/ 41472 h 81920"/>
                  <a:gd name="connsiteX1" fmla="*/ 28160 w 51200"/>
                  <a:gd name="connsiteY1" fmla="*/ 76288 h 81920"/>
                  <a:gd name="connsiteX2" fmla="*/ 7680 w 51200"/>
                  <a:gd name="connsiteY2" fmla="*/ 42496 h 81920"/>
                  <a:gd name="connsiteX3" fmla="*/ 29184 w 51200"/>
                  <a:gd name="connsiteY3" fmla="*/ 7680 h 81920"/>
                  <a:gd name="connsiteX4" fmla="*/ 49664 w 51200"/>
                  <a:gd name="connsiteY4" fmla="*/ 41472 h 81920"/>
                  <a:gd name="connsiteX5" fmla="*/ 15872 w 51200"/>
                  <a:gd name="connsiteY5" fmla="*/ 42496 h 81920"/>
                  <a:gd name="connsiteX6" fmla="*/ 28160 w 51200"/>
                  <a:gd name="connsiteY6" fmla="*/ 69120 h 81920"/>
                  <a:gd name="connsiteX7" fmla="*/ 40448 w 51200"/>
                  <a:gd name="connsiteY7" fmla="*/ 41472 h 81920"/>
                  <a:gd name="connsiteX8" fmla="*/ 28160 w 51200"/>
                  <a:gd name="connsiteY8" fmla="*/ 14848 h 81920"/>
                  <a:gd name="connsiteX9" fmla="*/ 15872 w 51200"/>
                  <a:gd name="connsiteY9" fmla="*/ 42496 h 819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1200" h="81920">
                    <a:moveTo>
                      <a:pt x="49664" y="41472"/>
                    </a:moveTo>
                    <a:cubicBezTo>
                      <a:pt x="49664" y="64000"/>
                      <a:pt x="41472" y="76288"/>
                      <a:pt x="28160" y="76288"/>
                    </a:cubicBezTo>
                    <a:cubicBezTo>
                      <a:pt x="15872" y="76288"/>
                      <a:pt x="7680" y="64000"/>
                      <a:pt x="7680" y="42496"/>
                    </a:cubicBezTo>
                    <a:cubicBezTo>
                      <a:pt x="7680" y="19968"/>
                      <a:pt x="16896" y="7680"/>
                      <a:pt x="29184" y="7680"/>
                    </a:cubicBezTo>
                    <a:cubicBezTo>
                      <a:pt x="42496" y="7680"/>
                      <a:pt x="49664" y="19968"/>
                      <a:pt x="49664" y="41472"/>
                    </a:cubicBezTo>
                    <a:close/>
                    <a:moveTo>
                      <a:pt x="15872" y="42496"/>
                    </a:moveTo>
                    <a:cubicBezTo>
                      <a:pt x="15872" y="59904"/>
                      <a:pt x="20992" y="69120"/>
                      <a:pt x="28160" y="69120"/>
                    </a:cubicBezTo>
                    <a:cubicBezTo>
                      <a:pt x="36352" y="69120"/>
                      <a:pt x="40448" y="58880"/>
                      <a:pt x="40448" y="41472"/>
                    </a:cubicBezTo>
                    <a:cubicBezTo>
                      <a:pt x="40448" y="25088"/>
                      <a:pt x="36352" y="14848"/>
                      <a:pt x="28160" y="14848"/>
                    </a:cubicBezTo>
                    <a:cubicBezTo>
                      <a:pt x="20992" y="14848"/>
                      <a:pt x="15872" y="24064"/>
                      <a:pt x="15872" y="4249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896386">
                  <a:defRPr/>
                </a:pPr>
                <a:endParaRPr lang="en-US" sz="1836" kern="0">
                  <a:solidFill>
                    <a:srgbClr val="282828"/>
                  </a:solidFill>
                  <a:latin typeface="Segoe UI"/>
                </a:endParaRPr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ED5BC04C-81E4-4C3A-84B6-CBE4D17B382F}"/>
                  </a:ext>
                </a:extLst>
              </p:cNvPr>
              <p:cNvSpPr/>
              <p:nvPr/>
            </p:nvSpPr>
            <p:spPr>
              <a:xfrm>
                <a:off x="7640772" y="2596392"/>
                <a:ext cx="30720" cy="81920"/>
              </a:xfrm>
              <a:custGeom>
                <a:avLst/>
                <a:gdLst>
                  <a:gd name="connsiteX0" fmla="*/ 20992 w 30720"/>
                  <a:gd name="connsiteY0" fmla="*/ 16896 h 81920"/>
                  <a:gd name="connsiteX1" fmla="*/ 20992 w 30720"/>
                  <a:gd name="connsiteY1" fmla="*/ 16896 h 81920"/>
                  <a:gd name="connsiteX2" fmla="*/ 9728 w 30720"/>
                  <a:gd name="connsiteY2" fmla="*/ 23040 h 81920"/>
                  <a:gd name="connsiteX3" fmla="*/ 7680 w 30720"/>
                  <a:gd name="connsiteY3" fmla="*/ 15872 h 81920"/>
                  <a:gd name="connsiteX4" fmla="*/ 20992 w 30720"/>
                  <a:gd name="connsiteY4" fmla="*/ 7680 h 81920"/>
                  <a:gd name="connsiteX5" fmla="*/ 28160 w 30720"/>
                  <a:gd name="connsiteY5" fmla="*/ 7680 h 81920"/>
                  <a:gd name="connsiteX6" fmla="*/ 28160 w 30720"/>
                  <a:gd name="connsiteY6" fmla="*/ 74240 h 81920"/>
                  <a:gd name="connsiteX7" fmla="*/ 19968 w 30720"/>
                  <a:gd name="connsiteY7" fmla="*/ 74240 h 81920"/>
                  <a:gd name="connsiteX8" fmla="*/ 19968 w 30720"/>
                  <a:gd name="connsiteY8" fmla="*/ 16896 h 819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0720" h="81920">
                    <a:moveTo>
                      <a:pt x="20992" y="16896"/>
                    </a:moveTo>
                    <a:lnTo>
                      <a:pt x="20992" y="16896"/>
                    </a:lnTo>
                    <a:lnTo>
                      <a:pt x="9728" y="23040"/>
                    </a:lnTo>
                    <a:lnTo>
                      <a:pt x="7680" y="15872"/>
                    </a:lnTo>
                    <a:lnTo>
                      <a:pt x="20992" y="7680"/>
                    </a:lnTo>
                    <a:lnTo>
                      <a:pt x="28160" y="7680"/>
                    </a:lnTo>
                    <a:lnTo>
                      <a:pt x="28160" y="74240"/>
                    </a:lnTo>
                    <a:lnTo>
                      <a:pt x="19968" y="74240"/>
                    </a:lnTo>
                    <a:lnTo>
                      <a:pt x="19968" y="1689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896386">
                  <a:defRPr/>
                </a:pPr>
                <a:endParaRPr lang="en-US" sz="1836" kern="0">
                  <a:solidFill>
                    <a:srgbClr val="282828"/>
                  </a:solidFill>
                  <a:latin typeface="Segoe UI"/>
                </a:endParaRPr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3D87D59B-2411-44AE-9065-9E0D90C8813A}"/>
                  </a:ext>
                </a:extLst>
              </p:cNvPr>
              <p:cNvSpPr/>
              <p:nvPr/>
            </p:nvSpPr>
            <p:spPr>
              <a:xfrm>
                <a:off x="7683780" y="2596392"/>
                <a:ext cx="51200" cy="81920"/>
              </a:xfrm>
              <a:custGeom>
                <a:avLst/>
                <a:gdLst>
                  <a:gd name="connsiteX0" fmla="*/ 49664 w 51200"/>
                  <a:gd name="connsiteY0" fmla="*/ 41472 h 81920"/>
                  <a:gd name="connsiteX1" fmla="*/ 28160 w 51200"/>
                  <a:gd name="connsiteY1" fmla="*/ 76288 h 81920"/>
                  <a:gd name="connsiteX2" fmla="*/ 7680 w 51200"/>
                  <a:gd name="connsiteY2" fmla="*/ 42496 h 81920"/>
                  <a:gd name="connsiteX3" fmla="*/ 29184 w 51200"/>
                  <a:gd name="connsiteY3" fmla="*/ 7680 h 81920"/>
                  <a:gd name="connsiteX4" fmla="*/ 49664 w 51200"/>
                  <a:gd name="connsiteY4" fmla="*/ 41472 h 81920"/>
                  <a:gd name="connsiteX5" fmla="*/ 15872 w 51200"/>
                  <a:gd name="connsiteY5" fmla="*/ 42496 h 81920"/>
                  <a:gd name="connsiteX6" fmla="*/ 28160 w 51200"/>
                  <a:gd name="connsiteY6" fmla="*/ 69120 h 81920"/>
                  <a:gd name="connsiteX7" fmla="*/ 40448 w 51200"/>
                  <a:gd name="connsiteY7" fmla="*/ 41472 h 81920"/>
                  <a:gd name="connsiteX8" fmla="*/ 28160 w 51200"/>
                  <a:gd name="connsiteY8" fmla="*/ 14848 h 81920"/>
                  <a:gd name="connsiteX9" fmla="*/ 15872 w 51200"/>
                  <a:gd name="connsiteY9" fmla="*/ 42496 h 819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1200" h="81920">
                    <a:moveTo>
                      <a:pt x="49664" y="41472"/>
                    </a:moveTo>
                    <a:cubicBezTo>
                      <a:pt x="49664" y="64000"/>
                      <a:pt x="41472" y="76288"/>
                      <a:pt x="28160" y="76288"/>
                    </a:cubicBezTo>
                    <a:cubicBezTo>
                      <a:pt x="15872" y="76288"/>
                      <a:pt x="7680" y="64000"/>
                      <a:pt x="7680" y="42496"/>
                    </a:cubicBezTo>
                    <a:cubicBezTo>
                      <a:pt x="7680" y="19968"/>
                      <a:pt x="16896" y="7680"/>
                      <a:pt x="29184" y="7680"/>
                    </a:cubicBezTo>
                    <a:cubicBezTo>
                      <a:pt x="42496" y="7680"/>
                      <a:pt x="49664" y="19968"/>
                      <a:pt x="49664" y="41472"/>
                    </a:cubicBezTo>
                    <a:close/>
                    <a:moveTo>
                      <a:pt x="15872" y="42496"/>
                    </a:moveTo>
                    <a:cubicBezTo>
                      <a:pt x="15872" y="59904"/>
                      <a:pt x="20992" y="69120"/>
                      <a:pt x="28160" y="69120"/>
                    </a:cubicBezTo>
                    <a:cubicBezTo>
                      <a:pt x="36352" y="69120"/>
                      <a:pt x="40448" y="58880"/>
                      <a:pt x="40448" y="41472"/>
                    </a:cubicBezTo>
                    <a:cubicBezTo>
                      <a:pt x="40448" y="25088"/>
                      <a:pt x="36352" y="14848"/>
                      <a:pt x="28160" y="14848"/>
                    </a:cubicBezTo>
                    <a:cubicBezTo>
                      <a:pt x="20992" y="14848"/>
                      <a:pt x="15872" y="24064"/>
                      <a:pt x="15872" y="4249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896386">
                  <a:defRPr/>
                </a:pPr>
                <a:endParaRPr lang="en-US" sz="1836" kern="0">
                  <a:solidFill>
                    <a:srgbClr val="282828"/>
                  </a:solidFill>
                  <a:latin typeface="Segoe UI"/>
                </a:endParaRPr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196A0E2D-13CB-4728-BDA4-1289D7038EF0}"/>
                  </a:ext>
                </a:extLst>
              </p:cNvPr>
              <p:cNvSpPr/>
              <p:nvPr/>
            </p:nvSpPr>
            <p:spPr>
              <a:xfrm>
                <a:off x="7731908" y="2596392"/>
                <a:ext cx="51200" cy="81920"/>
              </a:xfrm>
              <a:custGeom>
                <a:avLst/>
                <a:gdLst>
                  <a:gd name="connsiteX0" fmla="*/ 49664 w 51200"/>
                  <a:gd name="connsiteY0" fmla="*/ 41472 h 81920"/>
                  <a:gd name="connsiteX1" fmla="*/ 28160 w 51200"/>
                  <a:gd name="connsiteY1" fmla="*/ 76288 h 81920"/>
                  <a:gd name="connsiteX2" fmla="*/ 7680 w 51200"/>
                  <a:gd name="connsiteY2" fmla="*/ 42496 h 81920"/>
                  <a:gd name="connsiteX3" fmla="*/ 29184 w 51200"/>
                  <a:gd name="connsiteY3" fmla="*/ 7680 h 81920"/>
                  <a:gd name="connsiteX4" fmla="*/ 49664 w 51200"/>
                  <a:gd name="connsiteY4" fmla="*/ 41472 h 81920"/>
                  <a:gd name="connsiteX5" fmla="*/ 16896 w 51200"/>
                  <a:gd name="connsiteY5" fmla="*/ 42496 h 81920"/>
                  <a:gd name="connsiteX6" fmla="*/ 29184 w 51200"/>
                  <a:gd name="connsiteY6" fmla="*/ 69120 h 81920"/>
                  <a:gd name="connsiteX7" fmla="*/ 41472 w 51200"/>
                  <a:gd name="connsiteY7" fmla="*/ 41472 h 81920"/>
                  <a:gd name="connsiteX8" fmla="*/ 29184 w 51200"/>
                  <a:gd name="connsiteY8" fmla="*/ 14848 h 81920"/>
                  <a:gd name="connsiteX9" fmla="*/ 16896 w 51200"/>
                  <a:gd name="connsiteY9" fmla="*/ 42496 h 819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1200" h="81920">
                    <a:moveTo>
                      <a:pt x="49664" y="41472"/>
                    </a:moveTo>
                    <a:cubicBezTo>
                      <a:pt x="49664" y="64000"/>
                      <a:pt x="41472" y="76288"/>
                      <a:pt x="28160" y="76288"/>
                    </a:cubicBezTo>
                    <a:cubicBezTo>
                      <a:pt x="15872" y="76288"/>
                      <a:pt x="7680" y="64000"/>
                      <a:pt x="7680" y="42496"/>
                    </a:cubicBezTo>
                    <a:cubicBezTo>
                      <a:pt x="7680" y="19968"/>
                      <a:pt x="16896" y="7680"/>
                      <a:pt x="29184" y="7680"/>
                    </a:cubicBezTo>
                    <a:cubicBezTo>
                      <a:pt x="42496" y="7680"/>
                      <a:pt x="49664" y="19968"/>
                      <a:pt x="49664" y="41472"/>
                    </a:cubicBezTo>
                    <a:close/>
                    <a:moveTo>
                      <a:pt x="16896" y="42496"/>
                    </a:moveTo>
                    <a:cubicBezTo>
                      <a:pt x="16896" y="59904"/>
                      <a:pt x="22016" y="69120"/>
                      <a:pt x="29184" y="69120"/>
                    </a:cubicBezTo>
                    <a:cubicBezTo>
                      <a:pt x="37376" y="69120"/>
                      <a:pt x="41472" y="58880"/>
                      <a:pt x="41472" y="41472"/>
                    </a:cubicBezTo>
                    <a:cubicBezTo>
                      <a:pt x="41472" y="25088"/>
                      <a:pt x="37376" y="14848"/>
                      <a:pt x="29184" y="14848"/>
                    </a:cubicBezTo>
                    <a:cubicBezTo>
                      <a:pt x="22016" y="14848"/>
                      <a:pt x="16896" y="24064"/>
                      <a:pt x="16896" y="4249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896386">
                  <a:defRPr/>
                </a:pPr>
                <a:endParaRPr lang="en-US" sz="1836" kern="0">
                  <a:solidFill>
                    <a:srgbClr val="282828"/>
                  </a:solidFill>
                  <a:latin typeface="Segoe UI"/>
                </a:endParaRPr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F06D5BBB-4AB2-4B30-BAB6-2C9F773558EC}"/>
                  </a:ext>
                </a:extLst>
              </p:cNvPr>
              <p:cNvSpPr/>
              <p:nvPr/>
            </p:nvSpPr>
            <p:spPr>
              <a:xfrm>
                <a:off x="7786180" y="2596392"/>
                <a:ext cx="30720" cy="81920"/>
              </a:xfrm>
              <a:custGeom>
                <a:avLst/>
                <a:gdLst>
                  <a:gd name="connsiteX0" fmla="*/ 20992 w 30720"/>
                  <a:gd name="connsiteY0" fmla="*/ 16896 h 81920"/>
                  <a:gd name="connsiteX1" fmla="*/ 20992 w 30720"/>
                  <a:gd name="connsiteY1" fmla="*/ 16896 h 81920"/>
                  <a:gd name="connsiteX2" fmla="*/ 9728 w 30720"/>
                  <a:gd name="connsiteY2" fmla="*/ 23040 h 81920"/>
                  <a:gd name="connsiteX3" fmla="*/ 7680 w 30720"/>
                  <a:gd name="connsiteY3" fmla="*/ 15872 h 81920"/>
                  <a:gd name="connsiteX4" fmla="*/ 20992 w 30720"/>
                  <a:gd name="connsiteY4" fmla="*/ 7680 h 81920"/>
                  <a:gd name="connsiteX5" fmla="*/ 28160 w 30720"/>
                  <a:gd name="connsiteY5" fmla="*/ 7680 h 81920"/>
                  <a:gd name="connsiteX6" fmla="*/ 28160 w 30720"/>
                  <a:gd name="connsiteY6" fmla="*/ 74240 h 81920"/>
                  <a:gd name="connsiteX7" fmla="*/ 20992 w 30720"/>
                  <a:gd name="connsiteY7" fmla="*/ 74240 h 81920"/>
                  <a:gd name="connsiteX8" fmla="*/ 20992 w 30720"/>
                  <a:gd name="connsiteY8" fmla="*/ 16896 h 819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0720" h="81920">
                    <a:moveTo>
                      <a:pt x="20992" y="16896"/>
                    </a:moveTo>
                    <a:lnTo>
                      <a:pt x="20992" y="16896"/>
                    </a:lnTo>
                    <a:lnTo>
                      <a:pt x="9728" y="23040"/>
                    </a:lnTo>
                    <a:lnTo>
                      <a:pt x="7680" y="15872"/>
                    </a:lnTo>
                    <a:lnTo>
                      <a:pt x="20992" y="7680"/>
                    </a:lnTo>
                    <a:lnTo>
                      <a:pt x="28160" y="7680"/>
                    </a:lnTo>
                    <a:lnTo>
                      <a:pt x="28160" y="74240"/>
                    </a:lnTo>
                    <a:lnTo>
                      <a:pt x="20992" y="74240"/>
                    </a:lnTo>
                    <a:lnTo>
                      <a:pt x="20992" y="1689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896386">
                  <a:defRPr/>
                </a:pPr>
                <a:endParaRPr lang="en-US" sz="1836" kern="0">
                  <a:solidFill>
                    <a:srgbClr val="282828"/>
                  </a:solidFill>
                  <a:latin typeface="Segoe UI"/>
                </a:endParaRPr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3DAA2EEF-896D-4D2A-BFC4-D5C30BA4FD92}"/>
                  </a:ext>
                </a:extLst>
              </p:cNvPr>
              <p:cNvSpPr/>
              <p:nvPr/>
            </p:nvSpPr>
            <p:spPr>
              <a:xfrm>
                <a:off x="7829188" y="2596392"/>
                <a:ext cx="51200" cy="81920"/>
              </a:xfrm>
              <a:custGeom>
                <a:avLst/>
                <a:gdLst>
                  <a:gd name="connsiteX0" fmla="*/ 49664 w 51200"/>
                  <a:gd name="connsiteY0" fmla="*/ 41472 h 81920"/>
                  <a:gd name="connsiteX1" fmla="*/ 28160 w 51200"/>
                  <a:gd name="connsiteY1" fmla="*/ 76288 h 81920"/>
                  <a:gd name="connsiteX2" fmla="*/ 7680 w 51200"/>
                  <a:gd name="connsiteY2" fmla="*/ 42496 h 81920"/>
                  <a:gd name="connsiteX3" fmla="*/ 29184 w 51200"/>
                  <a:gd name="connsiteY3" fmla="*/ 7680 h 81920"/>
                  <a:gd name="connsiteX4" fmla="*/ 49664 w 51200"/>
                  <a:gd name="connsiteY4" fmla="*/ 41472 h 81920"/>
                  <a:gd name="connsiteX5" fmla="*/ 16896 w 51200"/>
                  <a:gd name="connsiteY5" fmla="*/ 42496 h 81920"/>
                  <a:gd name="connsiteX6" fmla="*/ 29184 w 51200"/>
                  <a:gd name="connsiteY6" fmla="*/ 69120 h 81920"/>
                  <a:gd name="connsiteX7" fmla="*/ 41472 w 51200"/>
                  <a:gd name="connsiteY7" fmla="*/ 41472 h 81920"/>
                  <a:gd name="connsiteX8" fmla="*/ 29184 w 51200"/>
                  <a:gd name="connsiteY8" fmla="*/ 14848 h 81920"/>
                  <a:gd name="connsiteX9" fmla="*/ 16896 w 51200"/>
                  <a:gd name="connsiteY9" fmla="*/ 42496 h 819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1200" h="81920">
                    <a:moveTo>
                      <a:pt x="49664" y="41472"/>
                    </a:moveTo>
                    <a:cubicBezTo>
                      <a:pt x="49664" y="64000"/>
                      <a:pt x="41472" y="76288"/>
                      <a:pt x="28160" y="76288"/>
                    </a:cubicBezTo>
                    <a:cubicBezTo>
                      <a:pt x="15872" y="76288"/>
                      <a:pt x="7680" y="64000"/>
                      <a:pt x="7680" y="42496"/>
                    </a:cubicBezTo>
                    <a:cubicBezTo>
                      <a:pt x="7680" y="19968"/>
                      <a:pt x="16896" y="7680"/>
                      <a:pt x="29184" y="7680"/>
                    </a:cubicBezTo>
                    <a:cubicBezTo>
                      <a:pt x="42496" y="7680"/>
                      <a:pt x="49664" y="19968"/>
                      <a:pt x="49664" y="41472"/>
                    </a:cubicBezTo>
                    <a:close/>
                    <a:moveTo>
                      <a:pt x="16896" y="42496"/>
                    </a:moveTo>
                    <a:cubicBezTo>
                      <a:pt x="16896" y="59904"/>
                      <a:pt x="22016" y="69120"/>
                      <a:pt x="29184" y="69120"/>
                    </a:cubicBezTo>
                    <a:cubicBezTo>
                      <a:pt x="37376" y="69120"/>
                      <a:pt x="41472" y="58880"/>
                      <a:pt x="41472" y="41472"/>
                    </a:cubicBezTo>
                    <a:cubicBezTo>
                      <a:pt x="41472" y="25088"/>
                      <a:pt x="37376" y="14848"/>
                      <a:pt x="29184" y="14848"/>
                    </a:cubicBezTo>
                    <a:cubicBezTo>
                      <a:pt x="22016" y="14848"/>
                      <a:pt x="16896" y="24064"/>
                      <a:pt x="16896" y="4249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896386">
                  <a:defRPr/>
                </a:pPr>
                <a:endParaRPr lang="en-US" sz="1836" kern="0">
                  <a:solidFill>
                    <a:srgbClr val="282828"/>
                  </a:solidFill>
                  <a:latin typeface="Segoe UI"/>
                </a:endParaRPr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D8836BF0-D4C4-4724-BB48-DFE117F4C0EA}"/>
                  </a:ext>
                </a:extLst>
              </p:cNvPr>
              <p:cNvSpPr/>
              <p:nvPr/>
            </p:nvSpPr>
            <p:spPr>
              <a:xfrm>
                <a:off x="7883461" y="2596392"/>
                <a:ext cx="30720" cy="81920"/>
              </a:xfrm>
              <a:custGeom>
                <a:avLst/>
                <a:gdLst>
                  <a:gd name="connsiteX0" fmla="*/ 20992 w 30720"/>
                  <a:gd name="connsiteY0" fmla="*/ 16896 h 81920"/>
                  <a:gd name="connsiteX1" fmla="*/ 20992 w 30720"/>
                  <a:gd name="connsiteY1" fmla="*/ 16896 h 81920"/>
                  <a:gd name="connsiteX2" fmla="*/ 9728 w 30720"/>
                  <a:gd name="connsiteY2" fmla="*/ 23040 h 81920"/>
                  <a:gd name="connsiteX3" fmla="*/ 7680 w 30720"/>
                  <a:gd name="connsiteY3" fmla="*/ 15872 h 81920"/>
                  <a:gd name="connsiteX4" fmla="*/ 20992 w 30720"/>
                  <a:gd name="connsiteY4" fmla="*/ 7680 h 81920"/>
                  <a:gd name="connsiteX5" fmla="*/ 28160 w 30720"/>
                  <a:gd name="connsiteY5" fmla="*/ 7680 h 81920"/>
                  <a:gd name="connsiteX6" fmla="*/ 28160 w 30720"/>
                  <a:gd name="connsiteY6" fmla="*/ 74240 h 81920"/>
                  <a:gd name="connsiteX7" fmla="*/ 19968 w 30720"/>
                  <a:gd name="connsiteY7" fmla="*/ 74240 h 81920"/>
                  <a:gd name="connsiteX8" fmla="*/ 19968 w 30720"/>
                  <a:gd name="connsiteY8" fmla="*/ 16896 h 819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0720" h="81920">
                    <a:moveTo>
                      <a:pt x="20992" y="16896"/>
                    </a:moveTo>
                    <a:lnTo>
                      <a:pt x="20992" y="16896"/>
                    </a:lnTo>
                    <a:lnTo>
                      <a:pt x="9728" y="23040"/>
                    </a:lnTo>
                    <a:lnTo>
                      <a:pt x="7680" y="15872"/>
                    </a:lnTo>
                    <a:lnTo>
                      <a:pt x="20992" y="7680"/>
                    </a:lnTo>
                    <a:lnTo>
                      <a:pt x="28160" y="7680"/>
                    </a:lnTo>
                    <a:lnTo>
                      <a:pt x="28160" y="74240"/>
                    </a:lnTo>
                    <a:lnTo>
                      <a:pt x="19968" y="74240"/>
                    </a:lnTo>
                    <a:lnTo>
                      <a:pt x="19968" y="1689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896386">
                  <a:defRPr/>
                </a:pPr>
                <a:endParaRPr lang="en-US" sz="1836" kern="0">
                  <a:solidFill>
                    <a:srgbClr val="282828"/>
                  </a:solidFill>
                  <a:latin typeface="Segoe UI"/>
                </a:endParaRPr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56C3C7CD-2DAA-4603-986B-7B1AD4C96C05}"/>
                  </a:ext>
                </a:extLst>
              </p:cNvPr>
              <p:cNvSpPr/>
              <p:nvPr/>
            </p:nvSpPr>
            <p:spPr>
              <a:xfrm>
                <a:off x="7926469" y="2596392"/>
                <a:ext cx="51200" cy="81920"/>
              </a:xfrm>
              <a:custGeom>
                <a:avLst/>
                <a:gdLst>
                  <a:gd name="connsiteX0" fmla="*/ 49664 w 51200"/>
                  <a:gd name="connsiteY0" fmla="*/ 41472 h 81920"/>
                  <a:gd name="connsiteX1" fmla="*/ 28160 w 51200"/>
                  <a:gd name="connsiteY1" fmla="*/ 76288 h 81920"/>
                  <a:gd name="connsiteX2" fmla="*/ 7680 w 51200"/>
                  <a:gd name="connsiteY2" fmla="*/ 42496 h 81920"/>
                  <a:gd name="connsiteX3" fmla="*/ 29184 w 51200"/>
                  <a:gd name="connsiteY3" fmla="*/ 7680 h 81920"/>
                  <a:gd name="connsiteX4" fmla="*/ 49664 w 51200"/>
                  <a:gd name="connsiteY4" fmla="*/ 41472 h 81920"/>
                  <a:gd name="connsiteX5" fmla="*/ 16896 w 51200"/>
                  <a:gd name="connsiteY5" fmla="*/ 42496 h 81920"/>
                  <a:gd name="connsiteX6" fmla="*/ 29184 w 51200"/>
                  <a:gd name="connsiteY6" fmla="*/ 69120 h 81920"/>
                  <a:gd name="connsiteX7" fmla="*/ 41472 w 51200"/>
                  <a:gd name="connsiteY7" fmla="*/ 41472 h 81920"/>
                  <a:gd name="connsiteX8" fmla="*/ 29184 w 51200"/>
                  <a:gd name="connsiteY8" fmla="*/ 14848 h 81920"/>
                  <a:gd name="connsiteX9" fmla="*/ 16896 w 51200"/>
                  <a:gd name="connsiteY9" fmla="*/ 42496 h 819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1200" h="81920">
                    <a:moveTo>
                      <a:pt x="49664" y="41472"/>
                    </a:moveTo>
                    <a:cubicBezTo>
                      <a:pt x="49664" y="64000"/>
                      <a:pt x="41472" y="76288"/>
                      <a:pt x="28160" y="76288"/>
                    </a:cubicBezTo>
                    <a:cubicBezTo>
                      <a:pt x="15872" y="76288"/>
                      <a:pt x="7680" y="64000"/>
                      <a:pt x="7680" y="42496"/>
                    </a:cubicBezTo>
                    <a:cubicBezTo>
                      <a:pt x="7680" y="19968"/>
                      <a:pt x="16896" y="7680"/>
                      <a:pt x="29184" y="7680"/>
                    </a:cubicBezTo>
                    <a:cubicBezTo>
                      <a:pt x="42496" y="7680"/>
                      <a:pt x="49664" y="19968"/>
                      <a:pt x="49664" y="41472"/>
                    </a:cubicBezTo>
                    <a:close/>
                    <a:moveTo>
                      <a:pt x="16896" y="42496"/>
                    </a:moveTo>
                    <a:cubicBezTo>
                      <a:pt x="16896" y="59904"/>
                      <a:pt x="22016" y="69120"/>
                      <a:pt x="29184" y="69120"/>
                    </a:cubicBezTo>
                    <a:cubicBezTo>
                      <a:pt x="37376" y="69120"/>
                      <a:pt x="41472" y="58880"/>
                      <a:pt x="41472" y="41472"/>
                    </a:cubicBezTo>
                    <a:cubicBezTo>
                      <a:pt x="41472" y="25088"/>
                      <a:pt x="37376" y="14848"/>
                      <a:pt x="29184" y="14848"/>
                    </a:cubicBezTo>
                    <a:cubicBezTo>
                      <a:pt x="22016" y="14848"/>
                      <a:pt x="16896" y="24064"/>
                      <a:pt x="16896" y="4249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896386">
                  <a:defRPr/>
                </a:pPr>
                <a:endParaRPr lang="en-US" sz="1836" kern="0">
                  <a:solidFill>
                    <a:srgbClr val="282828"/>
                  </a:solidFill>
                  <a:latin typeface="Segoe UI"/>
                </a:endParaRPr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FFFB53DE-06A7-497B-B418-48F7CA2236A5}"/>
                  </a:ext>
                </a:extLst>
              </p:cNvPr>
              <p:cNvSpPr/>
              <p:nvPr/>
            </p:nvSpPr>
            <p:spPr>
              <a:xfrm>
                <a:off x="7980741" y="2596392"/>
                <a:ext cx="30720" cy="81920"/>
              </a:xfrm>
              <a:custGeom>
                <a:avLst/>
                <a:gdLst>
                  <a:gd name="connsiteX0" fmla="*/ 20992 w 30720"/>
                  <a:gd name="connsiteY0" fmla="*/ 16896 h 81920"/>
                  <a:gd name="connsiteX1" fmla="*/ 20992 w 30720"/>
                  <a:gd name="connsiteY1" fmla="*/ 16896 h 81920"/>
                  <a:gd name="connsiteX2" fmla="*/ 9728 w 30720"/>
                  <a:gd name="connsiteY2" fmla="*/ 23040 h 81920"/>
                  <a:gd name="connsiteX3" fmla="*/ 7680 w 30720"/>
                  <a:gd name="connsiteY3" fmla="*/ 15872 h 81920"/>
                  <a:gd name="connsiteX4" fmla="*/ 20992 w 30720"/>
                  <a:gd name="connsiteY4" fmla="*/ 7680 h 81920"/>
                  <a:gd name="connsiteX5" fmla="*/ 28160 w 30720"/>
                  <a:gd name="connsiteY5" fmla="*/ 7680 h 81920"/>
                  <a:gd name="connsiteX6" fmla="*/ 28160 w 30720"/>
                  <a:gd name="connsiteY6" fmla="*/ 74240 h 81920"/>
                  <a:gd name="connsiteX7" fmla="*/ 20992 w 30720"/>
                  <a:gd name="connsiteY7" fmla="*/ 74240 h 81920"/>
                  <a:gd name="connsiteX8" fmla="*/ 20992 w 30720"/>
                  <a:gd name="connsiteY8" fmla="*/ 16896 h 819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0720" h="81920">
                    <a:moveTo>
                      <a:pt x="20992" y="16896"/>
                    </a:moveTo>
                    <a:lnTo>
                      <a:pt x="20992" y="16896"/>
                    </a:lnTo>
                    <a:lnTo>
                      <a:pt x="9728" y="23040"/>
                    </a:lnTo>
                    <a:lnTo>
                      <a:pt x="7680" y="15872"/>
                    </a:lnTo>
                    <a:lnTo>
                      <a:pt x="20992" y="7680"/>
                    </a:lnTo>
                    <a:lnTo>
                      <a:pt x="28160" y="7680"/>
                    </a:lnTo>
                    <a:lnTo>
                      <a:pt x="28160" y="74240"/>
                    </a:lnTo>
                    <a:lnTo>
                      <a:pt x="20992" y="74240"/>
                    </a:lnTo>
                    <a:lnTo>
                      <a:pt x="20992" y="1689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896386">
                  <a:defRPr/>
                </a:pPr>
                <a:endParaRPr lang="en-US" sz="1836" kern="0">
                  <a:solidFill>
                    <a:srgbClr val="282828"/>
                  </a:solidFill>
                  <a:latin typeface="Segoe UI"/>
                </a:endParaRPr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20AA1629-936E-4F08-9C6D-098CEBDC65B6}"/>
                  </a:ext>
                </a:extLst>
              </p:cNvPr>
              <p:cNvSpPr/>
              <p:nvPr/>
            </p:nvSpPr>
            <p:spPr>
              <a:xfrm>
                <a:off x="8029893" y="2596392"/>
                <a:ext cx="30720" cy="81920"/>
              </a:xfrm>
              <a:custGeom>
                <a:avLst/>
                <a:gdLst>
                  <a:gd name="connsiteX0" fmla="*/ 20992 w 30720"/>
                  <a:gd name="connsiteY0" fmla="*/ 16896 h 81920"/>
                  <a:gd name="connsiteX1" fmla="*/ 20992 w 30720"/>
                  <a:gd name="connsiteY1" fmla="*/ 16896 h 81920"/>
                  <a:gd name="connsiteX2" fmla="*/ 9728 w 30720"/>
                  <a:gd name="connsiteY2" fmla="*/ 23040 h 81920"/>
                  <a:gd name="connsiteX3" fmla="*/ 7680 w 30720"/>
                  <a:gd name="connsiteY3" fmla="*/ 15872 h 81920"/>
                  <a:gd name="connsiteX4" fmla="*/ 20992 w 30720"/>
                  <a:gd name="connsiteY4" fmla="*/ 7680 h 81920"/>
                  <a:gd name="connsiteX5" fmla="*/ 28160 w 30720"/>
                  <a:gd name="connsiteY5" fmla="*/ 7680 h 81920"/>
                  <a:gd name="connsiteX6" fmla="*/ 28160 w 30720"/>
                  <a:gd name="connsiteY6" fmla="*/ 74240 h 81920"/>
                  <a:gd name="connsiteX7" fmla="*/ 19968 w 30720"/>
                  <a:gd name="connsiteY7" fmla="*/ 74240 h 81920"/>
                  <a:gd name="connsiteX8" fmla="*/ 19968 w 30720"/>
                  <a:gd name="connsiteY8" fmla="*/ 16896 h 819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0720" h="81920">
                    <a:moveTo>
                      <a:pt x="20992" y="16896"/>
                    </a:moveTo>
                    <a:lnTo>
                      <a:pt x="20992" y="16896"/>
                    </a:lnTo>
                    <a:lnTo>
                      <a:pt x="9728" y="23040"/>
                    </a:lnTo>
                    <a:lnTo>
                      <a:pt x="7680" y="15872"/>
                    </a:lnTo>
                    <a:lnTo>
                      <a:pt x="20992" y="7680"/>
                    </a:lnTo>
                    <a:lnTo>
                      <a:pt x="28160" y="7680"/>
                    </a:lnTo>
                    <a:lnTo>
                      <a:pt x="28160" y="74240"/>
                    </a:lnTo>
                    <a:lnTo>
                      <a:pt x="19968" y="74240"/>
                    </a:lnTo>
                    <a:lnTo>
                      <a:pt x="19968" y="1689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896386">
                  <a:defRPr/>
                </a:pPr>
                <a:endParaRPr lang="en-US" sz="1836" kern="0">
                  <a:solidFill>
                    <a:srgbClr val="282828"/>
                  </a:solidFill>
                  <a:latin typeface="Segoe UI"/>
                </a:endParaRPr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16F73E7D-A166-41DD-B603-B8842BEE7340}"/>
                  </a:ext>
                </a:extLst>
              </p:cNvPr>
              <p:cNvSpPr/>
              <p:nvPr/>
            </p:nvSpPr>
            <p:spPr>
              <a:xfrm>
                <a:off x="8071877" y="2596392"/>
                <a:ext cx="51200" cy="81920"/>
              </a:xfrm>
              <a:custGeom>
                <a:avLst/>
                <a:gdLst>
                  <a:gd name="connsiteX0" fmla="*/ 49664 w 51200"/>
                  <a:gd name="connsiteY0" fmla="*/ 41472 h 81920"/>
                  <a:gd name="connsiteX1" fmla="*/ 28160 w 51200"/>
                  <a:gd name="connsiteY1" fmla="*/ 76288 h 81920"/>
                  <a:gd name="connsiteX2" fmla="*/ 7680 w 51200"/>
                  <a:gd name="connsiteY2" fmla="*/ 42496 h 81920"/>
                  <a:gd name="connsiteX3" fmla="*/ 29184 w 51200"/>
                  <a:gd name="connsiteY3" fmla="*/ 7680 h 81920"/>
                  <a:gd name="connsiteX4" fmla="*/ 49664 w 51200"/>
                  <a:gd name="connsiteY4" fmla="*/ 41472 h 81920"/>
                  <a:gd name="connsiteX5" fmla="*/ 16896 w 51200"/>
                  <a:gd name="connsiteY5" fmla="*/ 42496 h 81920"/>
                  <a:gd name="connsiteX6" fmla="*/ 29184 w 51200"/>
                  <a:gd name="connsiteY6" fmla="*/ 69120 h 81920"/>
                  <a:gd name="connsiteX7" fmla="*/ 41472 w 51200"/>
                  <a:gd name="connsiteY7" fmla="*/ 41472 h 81920"/>
                  <a:gd name="connsiteX8" fmla="*/ 29184 w 51200"/>
                  <a:gd name="connsiteY8" fmla="*/ 14848 h 81920"/>
                  <a:gd name="connsiteX9" fmla="*/ 16896 w 51200"/>
                  <a:gd name="connsiteY9" fmla="*/ 42496 h 819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1200" h="81920">
                    <a:moveTo>
                      <a:pt x="49664" y="41472"/>
                    </a:moveTo>
                    <a:cubicBezTo>
                      <a:pt x="49664" y="64000"/>
                      <a:pt x="41472" y="76288"/>
                      <a:pt x="28160" y="76288"/>
                    </a:cubicBezTo>
                    <a:cubicBezTo>
                      <a:pt x="15872" y="76288"/>
                      <a:pt x="7680" y="64000"/>
                      <a:pt x="7680" y="42496"/>
                    </a:cubicBezTo>
                    <a:cubicBezTo>
                      <a:pt x="7680" y="19968"/>
                      <a:pt x="16896" y="7680"/>
                      <a:pt x="29184" y="7680"/>
                    </a:cubicBezTo>
                    <a:cubicBezTo>
                      <a:pt x="42496" y="7680"/>
                      <a:pt x="49664" y="19968"/>
                      <a:pt x="49664" y="41472"/>
                    </a:cubicBezTo>
                    <a:close/>
                    <a:moveTo>
                      <a:pt x="16896" y="42496"/>
                    </a:moveTo>
                    <a:cubicBezTo>
                      <a:pt x="16896" y="59904"/>
                      <a:pt x="22016" y="69120"/>
                      <a:pt x="29184" y="69120"/>
                    </a:cubicBezTo>
                    <a:cubicBezTo>
                      <a:pt x="37376" y="69120"/>
                      <a:pt x="41472" y="58880"/>
                      <a:pt x="41472" y="41472"/>
                    </a:cubicBezTo>
                    <a:cubicBezTo>
                      <a:pt x="41472" y="25088"/>
                      <a:pt x="37376" y="14848"/>
                      <a:pt x="29184" y="14848"/>
                    </a:cubicBezTo>
                    <a:cubicBezTo>
                      <a:pt x="22016" y="14848"/>
                      <a:pt x="16896" y="24064"/>
                      <a:pt x="16896" y="4249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896386">
                  <a:defRPr/>
                </a:pPr>
                <a:endParaRPr lang="en-US" sz="1836" kern="0">
                  <a:solidFill>
                    <a:srgbClr val="282828"/>
                  </a:solidFill>
                  <a:latin typeface="Segoe UI"/>
                </a:endParaRPr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34575066-707C-42EF-82AC-13B3CB66114C}"/>
                  </a:ext>
                </a:extLst>
              </p:cNvPr>
              <p:cNvSpPr/>
              <p:nvPr/>
            </p:nvSpPr>
            <p:spPr>
              <a:xfrm>
                <a:off x="8127173" y="2596392"/>
                <a:ext cx="30720" cy="81920"/>
              </a:xfrm>
              <a:custGeom>
                <a:avLst/>
                <a:gdLst>
                  <a:gd name="connsiteX0" fmla="*/ 20992 w 30720"/>
                  <a:gd name="connsiteY0" fmla="*/ 16896 h 81920"/>
                  <a:gd name="connsiteX1" fmla="*/ 20992 w 30720"/>
                  <a:gd name="connsiteY1" fmla="*/ 16896 h 81920"/>
                  <a:gd name="connsiteX2" fmla="*/ 9728 w 30720"/>
                  <a:gd name="connsiteY2" fmla="*/ 23040 h 81920"/>
                  <a:gd name="connsiteX3" fmla="*/ 7680 w 30720"/>
                  <a:gd name="connsiteY3" fmla="*/ 15872 h 81920"/>
                  <a:gd name="connsiteX4" fmla="*/ 20992 w 30720"/>
                  <a:gd name="connsiteY4" fmla="*/ 7680 h 81920"/>
                  <a:gd name="connsiteX5" fmla="*/ 28160 w 30720"/>
                  <a:gd name="connsiteY5" fmla="*/ 7680 h 81920"/>
                  <a:gd name="connsiteX6" fmla="*/ 28160 w 30720"/>
                  <a:gd name="connsiteY6" fmla="*/ 74240 h 81920"/>
                  <a:gd name="connsiteX7" fmla="*/ 19968 w 30720"/>
                  <a:gd name="connsiteY7" fmla="*/ 74240 h 81920"/>
                  <a:gd name="connsiteX8" fmla="*/ 19968 w 30720"/>
                  <a:gd name="connsiteY8" fmla="*/ 16896 h 819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0720" h="81920">
                    <a:moveTo>
                      <a:pt x="20992" y="16896"/>
                    </a:moveTo>
                    <a:lnTo>
                      <a:pt x="20992" y="16896"/>
                    </a:lnTo>
                    <a:lnTo>
                      <a:pt x="9728" y="23040"/>
                    </a:lnTo>
                    <a:lnTo>
                      <a:pt x="7680" y="15872"/>
                    </a:lnTo>
                    <a:lnTo>
                      <a:pt x="20992" y="7680"/>
                    </a:lnTo>
                    <a:lnTo>
                      <a:pt x="28160" y="7680"/>
                    </a:lnTo>
                    <a:lnTo>
                      <a:pt x="28160" y="74240"/>
                    </a:lnTo>
                    <a:lnTo>
                      <a:pt x="19968" y="74240"/>
                    </a:lnTo>
                    <a:lnTo>
                      <a:pt x="19968" y="1689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896386">
                  <a:defRPr/>
                </a:pPr>
                <a:endParaRPr lang="en-US" sz="1836" kern="0">
                  <a:solidFill>
                    <a:srgbClr val="282828"/>
                  </a:solidFill>
                  <a:latin typeface="Segoe UI"/>
                </a:endParaRPr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AE1A2792-507F-47D9-9F67-BDE3E6232457}"/>
                  </a:ext>
                </a:extLst>
              </p:cNvPr>
              <p:cNvSpPr/>
              <p:nvPr/>
            </p:nvSpPr>
            <p:spPr>
              <a:xfrm>
                <a:off x="8170181" y="2596392"/>
                <a:ext cx="51200" cy="81920"/>
              </a:xfrm>
              <a:custGeom>
                <a:avLst/>
                <a:gdLst>
                  <a:gd name="connsiteX0" fmla="*/ 49664 w 51200"/>
                  <a:gd name="connsiteY0" fmla="*/ 41472 h 81920"/>
                  <a:gd name="connsiteX1" fmla="*/ 28160 w 51200"/>
                  <a:gd name="connsiteY1" fmla="*/ 76288 h 81920"/>
                  <a:gd name="connsiteX2" fmla="*/ 7680 w 51200"/>
                  <a:gd name="connsiteY2" fmla="*/ 42496 h 81920"/>
                  <a:gd name="connsiteX3" fmla="*/ 29184 w 51200"/>
                  <a:gd name="connsiteY3" fmla="*/ 7680 h 81920"/>
                  <a:gd name="connsiteX4" fmla="*/ 49664 w 51200"/>
                  <a:gd name="connsiteY4" fmla="*/ 41472 h 81920"/>
                  <a:gd name="connsiteX5" fmla="*/ 15872 w 51200"/>
                  <a:gd name="connsiteY5" fmla="*/ 42496 h 81920"/>
                  <a:gd name="connsiteX6" fmla="*/ 28160 w 51200"/>
                  <a:gd name="connsiteY6" fmla="*/ 69120 h 81920"/>
                  <a:gd name="connsiteX7" fmla="*/ 40448 w 51200"/>
                  <a:gd name="connsiteY7" fmla="*/ 41472 h 81920"/>
                  <a:gd name="connsiteX8" fmla="*/ 28160 w 51200"/>
                  <a:gd name="connsiteY8" fmla="*/ 14848 h 81920"/>
                  <a:gd name="connsiteX9" fmla="*/ 15872 w 51200"/>
                  <a:gd name="connsiteY9" fmla="*/ 42496 h 819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1200" h="81920">
                    <a:moveTo>
                      <a:pt x="49664" y="41472"/>
                    </a:moveTo>
                    <a:cubicBezTo>
                      <a:pt x="49664" y="64000"/>
                      <a:pt x="41472" y="76288"/>
                      <a:pt x="28160" y="76288"/>
                    </a:cubicBezTo>
                    <a:cubicBezTo>
                      <a:pt x="15872" y="76288"/>
                      <a:pt x="7680" y="64000"/>
                      <a:pt x="7680" y="42496"/>
                    </a:cubicBezTo>
                    <a:cubicBezTo>
                      <a:pt x="7680" y="19968"/>
                      <a:pt x="16896" y="7680"/>
                      <a:pt x="29184" y="7680"/>
                    </a:cubicBezTo>
                    <a:cubicBezTo>
                      <a:pt x="41472" y="7680"/>
                      <a:pt x="49664" y="19968"/>
                      <a:pt x="49664" y="41472"/>
                    </a:cubicBezTo>
                    <a:close/>
                    <a:moveTo>
                      <a:pt x="15872" y="42496"/>
                    </a:moveTo>
                    <a:cubicBezTo>
                      <a:pt x="15872" y="59904"/>
                      <a:pt x="20992" y="69120"/>
                      <a:pt x="28160" y="69120"/>
                    </a:cubicBezTo>
                    <a:cubicBezTo>
                      <a:pt x="36352" y="69120"/>
                      <a:pt x="40448" y="58880"/>
                      <a:pt x="40448" y="41472"/>
                    </a:cubicBezTo>
                    <a:cubicBezTo>
                      <a:pt x="40448" y="25088"/>
                      <a:pt x="36352" y="14848"/>
                      <a:pt x="28160" y="14848"/>
                    </a:cubicBezTo>
                    <a:cubicBezTo>
                      <a:pt x="20992" y="14848"/>
                      <a:pt x="15872" y="24064"/>
                      <a:pt x="15872" y="4249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896386">
                  <a:defRPr/>
                </a:pPr>
                <a:endParaRPr lang="en-US" sz="1836" kern="0">
                  <a:solidFill>
                    <a:srgbClr val="282828"/>
                  </a:solidFill>
                  <a:latin typeface="Segoe UI"/>
                </a:endParaRPr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5F1D6581-23F3-45C8-B5D3-59B0EF38C195}"/>
                  </a:ext>
                </a:extLst>
              </p:cNvPr>
              <p:cNvSpPr/>
              <p:nvPr/>
            </p:nvSpPr>
            <p:spPr>
              <a:xfrm>
                <a:off x="8224453" y="2596392"/>
                <a:ext cx="30720" cy="81920"/>
              </a:xfrm>
              <a:custGeom>
                <a:avLst/>
                <a:gdLst>
                  <a:gd name="connsiteX0" fmla="*/ 20992 w 30720"/>
                  <a:gd name="connsiteY0" fmla="*/ 16896 h 81920"/>
                  <a:gd name="connsiteX1" fmla="*/ 20992 w 30720"/>
                  <a:gd name="connsiteY1" fmla="*/ 16896 h 81920"/>
                  <a:gd name="connsiteX2" fmla="*/ 9728 w 30720"/>
                  <a:gd name="connsiteY2" fmla="*/ 23040 h 81920"/>
                  <a:gd name="connsiteX3" fmla="*/ 7680 w 30720"/>
                  <a:gd name="connsiteY3" fmla="*/ 15872 h 81920"/>
                  <a:gd name="connsiteX4" fmla="*/ 20992 w 30720"/>
                  <a:gd name="connsiteY4" fmla="*/ 7680 h 81920"/>
                  <a:gd name="connsiteX5" fmla="*/ 28160 w 30720"/>
                  <a:gd name="connsiteY5" fmla="*/ 7680 h 81920"/>
                  <a:gd name="connsiteX6" fmla="*/ 28160 w 30720"/>
                  <a:gd name="connsiteY6" fmla="*/ 74240 h 81920"/>
                  <a:gd name="connsiteX7" fmla="*/ 19968 w 30720"/>
                  <a:gd name="connsiteY7" fmla="*/ 74240 h 81920"/>
                  <a:gd name="connsiteX8" fmla="*/ 19968 w 30720"/>
                  <a:gd name="connsiteY8" fmla="*/ 16896 h 819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0720" h="81920">
                    <a:moveTo>
                      <a:pt x="20992" y="16896"/>
                    </a:moveTo>
                    <a:lnTo>
                      <a:pt x="20992" y="16896"/>
                    </a:lnTo>
                    <a:lnTo>
                      <a:pt x="9728" y="23040"/>
                    </a:lnTo>
                    <a:lnTo>
                      <a:pt x="7680" y="15872"/>
                    </a:lnTo>
                    <a:lnTo>
                      <a:pt x="20992" y="7680"/>
                    </a:lnTo>
                    <a:lnTo>
                      <a:pt x="28160" y="7680"/>
                    </a:lnTo>
                    <a:lnTo>
                      <a:pt x="28160" y="74240"/>
                    </a:lnTo>
                    <a:lnTo>
                      <a:pt x="19968" y="74240"/>
                    </a:lnTo>
                    <a:lnTo>
                      <a:pt x="19968" y="1689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896386">
                  <a:defRPr/>
                </a:pPr>
                <a:endParaRPr lang="en-US" sz="1836" kern="0">
                  <a:solidFill>
                    <a:srgbClr val="282828"/>
                  </a:solidFill>
                  <a:latin typeface="Segoe UI"/>
                </a:endParaRPr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F79A7865-B871-4AF2-9D89-FD153A627300}"/>
                  </a:ext>
                </a:extLst>
              </p:cNvPr>
              <p:cNvSpPr/>
              <p:nvPr/>
            </p:nvSpPr>
            <p:spPr>
              <a:xfrm>
                <a:off x="8266438" y="2596392"/>
                <a:ext cx="51200" cy="81920"/>
              </a:xfrm>
              <a:custGeom>
                <a:avLst/>
                <a:gdLst>
                  <a:gd name="connsiteX0" fmla="*/ 49664 w 51200"/>
                  <a:gd name="connsiteY0" fmla="*/ 41472 h 81920"/>
                  <a:gd name="connsiteX1" fmla="*/ 28160 w 51200"/>
                  <a:gd name="connsiteY1" fmla="*/ 76288 h 81920"/>
                  <a:gd name="connsiteX2" fmla="*/ 7680 w 51200"/>
                  <a:gd name="connsiteY2" fmla="*/ 42496 h 81920"/>
                  <a:gd name="connsiteX3" fmla="*/ 29184 w 51200"/>
                  <a:gd name="connsiteY3" fmla="*/ 7680 h 81920"/>
                  <a:gd name="connsiteX4" fmla="*/ 49664 w 51200"/>
                  <a:gd name="connsiteY4" fmla="*/ 41472 h 81920"/>
                  <a:gd name="connsiteX5" fmla="*/ 16896 w 51200"/>
                  <a:gd name="connsiteY5" fmla="*/ 42496 h 81920"/>
                  <a:gd name="connsiteX6" fmla="*/ 29184 w 51200"/>
                  <a:gd name="connsiteY6" fmla="*/ 69120 h 81920"/>
                  <a:gd name="connsiteX7" fmla="*/ 41472 w 51200"/>
                  <a:gd name="connsiteY7" fmla="*/ 41472 h 81920"/>
                  <a:gd name="connsiteX8" fmla="*/ 29184 w 51200"/>
                  <a:gd name="connsiteY8" fmla="*/ 14848 h 81920"/>
                  <a:gd name="connsiteX9" fmla="*/ 16896 w 51200"/>
                  <a:gd name="connsiteY9" fmla="*/ 42496 h 819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1200" h="81920">
                    <a:moveTo>
                      <a:pt x="49664" y="41472"/>
                    </a:moveTo>
                    <a:cubicBezTo>
                      <a:pt x="49664" y="64000"/>
                      <a:pt x="41472" y="76288"/>
                      <a:pt x="28160" y="76288"/>
                    </a:cubicBezTo>
                    <a:cubicBezTo>
                      <a:pt x="15872" y="76288"/>
                      <a:pt x="7680" y="64000"/>
                      <a:pt x="7680" y="42496"/>
                    </a:cubicBezTo>
                    <a:cubicBezTo>
                      <a:pt x="7680" y="19968"/>
                      <a:pt x="16896" y="7680"/>
                      <a:pt x="29184" y="7680"/>
                    </a:cubicBezTo>
                    <a:cubicBezTo>
                      <a:pt x="42496" y="7680"/>
                      <a:pt x="49664" y="19968"/>
                      <a:pt x="49664" y="41472"/>
                    </a:cubicBezTo>
                    <a:close/>
                    <a:moveTo>
                      <a:pt x="16896" y="42496"/>
                    </a:moveTo>
                    <a:cubicBezTo>
                      <a:pt x="16896" y="59904"/>
                      <a:pt x="22016" y="69120"/>
                      <a:pt x="29184" y="69120"/>
                    </a:cubicBezTo>
                    <a:cubicBezTo>
                      <a:pt x="37376" y="69120"/>
                      <a:pt x="41472" y="58880"/>
                      <a:pt x="41472" y="41472"/>
                    </a:cubicBezTo>
                    <a:cubicBezTo>
                      <a:pt x="41472" y="25088"/>
                      <a:pt x="37376" y="14848"/>
                      <a:pt x="29184" y="14848"/>
                    </a:cubicBezTo>
                    <a:cubicBezTo>
                      <a:pt x="22016" y="14848"/>
                      <a:pt x="16896" y="24064"/>
                      <a:pt x="16896" y="4249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896386">
                  <a:defRPr/>
                </a:pPr>
                <a:endParaRPr lang="en-US" sz="1836" kern="0">
                  <a:solidFill>
                    <a:srgbClr val="282828"/>
                  </a:solidFill>
                  <a:latin typeface="Segoe UI"/>
                </a:endParaRPr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BE07DFF8-A655-4C0E-B47D-FEF1554D50E8}"/>
                  </a:ext>
                </a:extLst>
              </p:cNvPr>
              <p:cNvSpPr/>
              <p:nvPr/>
            </p:nvSpPr>
            <p:spPr>
              <a:xfrm>
                <a:off x="8321734" y="2596392"/>
                <a:ext cx="30720" cy="81920"/>
              </a:xfrm>
              <a:custGeom>
                <a:avLst/>
                <a:gdLst>
                  <a:gd name="connsiteX0" fmla="*/ 20992 w 30720"/>
                  <a:gd name="connsiteY0" fmla="*/ 16896 h 81920"/>
                  <a:gd name="connsiteX1" fmla="*/ 20992 w 30720"/>
                  <a:gd name="connsiteY1" fmla="*/ 16896 h 81920"/>
                  <a:gd name="connsiteX2" fmla="*/ 9728 w 30720"/>
                  <a:gd name="connsiteY2" fmla="*/ 23040 h 81920"/>
                  <a:gd name="connsiteX3" fmla="*/ 7680 w 30720"/>
                  <a:gd name="connsiteY3" fmla="*/ 15872 h 81920"/>
                  <a:gd name="connsiteX4" fmla="*/ 20992 w 30720"/>
                  <a:gd name="connsiteY4" fmla="*/ 7680 h 81920"/>
                  <a:gd name="connsiteX5" fmla="*/ 28160 w 30720"/>
                  <a:gd name="connsiteY5" fmla="*/ 7680 h 81920"/>
                  <a:gd name="connsiteX6" fmla="*/ 28160 w 30720"/>
                  <a:gd name="connsiteY6" fmla="*/ 74240 h 81920"/>
                  <a:gd name="connsiteX7" fmla="*/ 19968 w 30720"/>
                  <a:gd name="connsiteY7" fmla="*/ 74240 h 81920"/>
                  <a:gd name="connsiteX8" fmla="*/ 19968 w 30720"/>
                  <a:gd name="connsiteY8" fmla="*/ 16896 h 819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0720" h="81920">
                    <a:moveTo>
                      <a:pt x="20992" y="16896"/>
                    </a:moveTo>
                    <a:lnTo>
                      <a:pt x="20992" y="16896"/>
                    </a:lnTo>
                    <a:lnTo>
                      <a:pt x="9728" y="23040"/>
                    </a:lnTo>
                    <a:lnTo>
                      <a:pt x="7680" y="15872"/>
                    </a:lnTo>
                    <a:lnTo>
                      <a:pt x="20992" y="7680"/>
                    </a:lnTo>
                    <a:lnTo>
                      <a:pt x="28160" y="7680"/>
                    </a:lnTo>
                    <a:lnTo>
                      <a:pt x="28160" y="74240"/>
                    </a:lnTo>
                    <a:lnTo>
                      <a:pt x="19968" y="74240"/>
                    </a:lnTo>
                    <a:lnTo>
                      <a:pt x="19968" y="1689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896386">
                  <a:defRPr/>
                </a:pPr>
                <a:endParaRPr lang="en-US" sz="1836" kern="0">
                  <a:solidFill>
                    <a:srgbClr val="282828"/>
                  </a:solidFill>
                  <a:latin typeface="Segoe UI"/>
                </a:endParaRPr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CCCA0A1E-B9C7-4935-B726-66362D42B82B}"/>
                  </a:ext>
                </a:extLst>
              </p:cNvPr>
              <p:cNvSpPr/>
              <p:nvPr/>
            </p:nvSpPr>
            <p:spPr>
              <a:xfrm>
                <a:off x="8363718" y="2596392"/>
                <a:ext cx="51200" cy="81920"/>
              </a:xfrm>
              <a:custGeom>
                <a:avLst/>
                <a:gdLst>
                  <a:gd name="connsiteX0" fmla="*/ 49664 w 51200"/>
                  <a:gd name="connsiteY0" fmla="*/ 41472 h 81920"/>
                  <a:gd name="connsiteX1" fmla="*/ 28160 w 51200"/>
                  <a:gd name="connsiteY1" fmla="*/ 76288 h 81920"/>
                  <a:gd name="connsiteX2" fmla="*/ 7680 w 51200"/>
                  <a:gd name="connsiteY2" fmla="*/ 42496 h 81920"/>
                  <a:gd name="connsiteX3" fmla="*/ 29184 w 51200"/>
                  <a:gd name="connsiteY3" fmla="*/ 7680 h 81920"/>
                  <a:gd name="connsiteX4" fmla="*/ 49664 w 51200"/>
                  <a:gd name="connsiteY4" fmla="*/ 41472 h 81920"/>
                  <a:gd name="connsiteX5" fmla="*/ 16896 w 51200"/>
                  <a:gd name="connsiteY5" fmla="*/ 42496 h 81920"/>
                  <a:gd name="connsiteX6" fmla="*/ 29184 w 51200"/>
                  <a:gd name="connsiteY6" fmla="*/ 69120 h 81920"/>
                  <a:gd name="connsiteX7" fmla="*/ 41472 w 51200"/>
                  <a:gd name="connsiteY7" fmla="*/ 41472 h 81920"/>
                  <a:gd name="connsiteX8" fmla="*/ 29184 w 51200"/>
                  <a:gd name="connsiteY8" fmla="*/ 14848 h 81920"/>
                  <a:gd name="connsiteX9" fmla="*/ 16896 w 51200"/>
                  <a:gd name="connsiteY9" fmla="*/ 42496 h 819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1200" h="81920">
                    <a:moveTo>
                      <a:pt x="49664" y="41472"/>
                    </a:moveTo>
                    <a:cubicBezTo>
                      <a:pt x="49664" y="64000"/>
                      <a:pt x="41472" y="76288"/>
                      <a:pt x="28160" y="76288"/>
                    </a:cubicBezTo>
                    <a:cubicBezTo>
                      <a:pt x="15872" y="76288"/>
                      <a:pt x="7680" y="64000"/>
                      <a:pt x="7680" y="42496"/>
                    </a:cubicBezTo>
                    <a:cubicBezTo>
                      <a:pt x="7680" y="19968"/>
                      <a:pt x="16896" y="7680"/>
                      <a:pt x="29184" y="7680"/>
                    </a:cubicBezTo>
                    <a:cubicBezTo>
                      <a:pt x="42496" y="7680"/>
                      <a:pt x="49664" y="19968"/>
                      <a:pt x="49664" y="41472"/>
                    </a:cubicBezTo>
                    <a:close/>
                    <a:moveTo>
                      <a:pt x="16896" y="42496"/>
                    </a:moveTo>
                    <a:cubicBezTo>
                      <a:pt x="16896" y="59904"/>
                      <a:pt x="22016" y="69120"/>
                      <a:pt x="29184" y="69120"/>
                    </a:cubicBezTo>
                    <a:cubicBezTo>
                      <a:pt x="37376" y="69120"/>
                      <a:pt x="41472" y="58880"/>
                      <a:pt x="41472" y="41472"/>
                    </a:cubicBezTo>
                    <a:cubicBezTo>
                      <a:pt x="41472" y="25088"/>
                      <a:pt x="37376" y="14848"/>
                      <a:pt x="29184" y="14848"/>
                    </a:cubicBezTo>
                    <a:cubicBezTo>
                      <a:pt x="22016" y="14848"/>
                      <a:pt x="16896" y="24064"/>
                      <a:pt x="16896" y="4249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896386">
                  <a:defRPr/>
                </a:pPr>
                <a:endParaRPr lang="en-US" sz="1836" kern="0">
                  <a:solidFill>
                    <a:srgbClr val="282828"/>
                  </a:solidFill>
                  <a:latin typeface="Segoe UI"/>
                </a:endParaRPr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B332ACDF-BF34-4A18-BE81-EE0E518B3BAE}"/>
                  </a:ext>
                </a:extLst>
              </p:cNvPr>
              <p:cNvSpPr/>
              <p:nvPr/>
            </p:nvSpPr>
            <p:spPr>
              <a:xfrm>
                <a:off x="8412870" y="2596392"/>
                <a:ext cx="51200" cy="81920"/>
              </a:xfrm>
              <a:custGeom>
                <a:avLst/>
                <a:gdLst>
                  <a:gd name="connsiteX0" fmla="*/ 49664 w 51200"/>
                  <a:gd name="connsiteY0" fmla="*/ 41472 h 81920"/>
                  <a:gd name="connsiteX1" fmla="*/ 28160 w 51200"/>
                  <a:gd name="connsiteY1" fmla="*/ 76288 h 81920"/>
                  <a:gd name="connsiteX2" fmla="*/ 7680 w 51200"/>
                  <a:gd name="connsiteY2" fmla="*/ 42496 h 81920"/>
                  <a:gd name="connsiteX3" fmla="*/ 29184 w 51200"/>
                  <a:gd name="connsiteY3" fmla="*/ 7680 h 81920"/>
                  <a:gd name="connsiteX4" fmla="*/ 49664 w 51200"/>
                  <a:gd name="connsiteY4" fmla="*/ 41472 h 81920"/>
                  <a:gd name="connsiteX5" fmla="*/ 15872 w 51200"/>
                  <a:gd name="connsiteY5" fmla="*/ 42496 h 81920"/>
                  <a:gd name="connsiteX6" fmla="*/ 28160 w 51200"/>
                  <a:gd name="connsiteY6" fmla="*/ 69120 h 81920"/>
                  <a:gd name="connsiteX7" fmla="*/ 40448 w 51200"/>
                  <a:gd name="connsiteY7" fmla="*/ 41472 h 81920"/>
                  <a:gd name="connsiteX8" fmla="*/ 28160 w 51200"/>
                  <a:gd name="connsiteY8" fmla="*/ 14848 h 81920"/>
                  <a:gd name="connsiteX9" fmla="*/ 15872 w 51200"/>
                  <a:gd name="connsiteY9" fmla="*/ 42496 h 819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1200" h="81920">
                    <a:moveTo>
                      <a:pt x="49664" y="41472"/>
                    </a:moveTo>
                    <a:cubicBezTo>
                      <a:pt x="49664" y="64000"/>
                      <a:pt x="41472" y="76288"/>
                      <a:pt x="28160" y="76288"/>
                    </a:cubicBezTo>
                    <a:cubicBezTo>
                      <a:pt x="15872" y="76288"/>
                      <a:pt x="7680" y="64000"/>
                      <a:pt x="7680" y="42496"/>
                    </a:cubicBezTo>
                    <a:cubicBezTo>
                      <a:pt x="7680" y="19968"/>
                      <a:pt x="16896" y="7680"/>
                      <a:pt x="29184" y="7680"/>
                    </a:cubicBezTo>
                    <a:cubicBezTo>
                      <a:pt x="42496" y="7680"/>
                      <a:pt x="49664" y="19968"/>
                      <a:pt x="49664" y="41472"/>
                    </a:cubicBezTo>
                    <a:close/>
                    <a:moveTo>
                      <a:pt x="15872" y="42496"/>
                    </a:moveTo>
                    <a:cubicBezTo>
                      <a:pt x="15872" y="59904"/>
                      <a:pt x="20992" y="69120"/>
                      <a:pt x="28160" y="69120"/>
                    </a:cubicBezTo>
                    <a:cubicBezTo>
                      <a:pt x="36352" y="69120"/>
                      <a:pt x="40448" y="58880"/>
                      <a:pt x="40448" y="41472"/>
                    </a:cubicBezTo>
                    <a:cubicBezTo>
                      <a:pt x="40448" y="25088"/>
                      <a:pt x="36352" y="14848"/>
                      <a:pt x="28160" y="14848"/>
                    </a:cubicBezTo>
                    <a:cubicBezTo>
                      <a:pt x="20992" y="14848"/>
                      <a:pt x="15872" y="24064"/>
                      <a:pt x="15872" y="4249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896386">
                  <a:defRPr/>
                </a:pPr>
                <a:endParaRPr lang="en-US" sz="1836" kern="0">
                  <a:solidFill>
                    <a:srgbClr val="282828"/>
                  </a:solidFill>
                  <a:latin typeface="Segoe UI"/>
                </a:endParaRPr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F0F0BA14-FBEC-4A9E-8C1E-DC6AC1374B48}"/>
                  </a:ext>
                </a:extLst>
              </p:cNvPr>
              <p:cNvSpPr/>
              <p:nvPr/>
            </p:nvSpPr>
            <p:spPr>
              <a:xfrm>
                <a:off x="8467142" y="2596392"/>
                <a:ext cx="30720" cy="81920"/>
              </a:xfrm>
              <a:custGeom>
                <a:avLst/>
                <a:gdLst>
                  <a:gd name="connsiteX0" fmla="*/ 20992 w 30720"/>
                  <a:gd name="connsiteY0" fmla="*/ 16896 h 81920"/>
                  <a:gd name="connsiteX1" fmla="*/ 20992 w 30720"/>
                  <a:gd name="connsiteY1" fmla="*/ 16896 h 81920"/>
                  <a:gd name="connsiteX2" fmla="*/ 9728 w 30720"/>
                  <a:gd name="connsiteY2" fmla="*/ 23040 h 81920"/>
                  <a:gd name="connsiteX3" fmla="*/ 7680 w 30720"/>
                  <a:gd name="connsiteY3" fmla="*/ 15872 h 81920"/>
                  <a:gd name="connsiteX4" fmla="*/ 20992 w 30720"/>
                  <a:gd name="connsiteY4" fmla="*/ 7680 h 81920"/>
                  <a:gd name="connsiteX5" fmla="*/ 28160 w 30720"/>
                  <a:gd name="connsiteY5" fmla="*/ 7680 h 81920"/>
                  <a:gd name="connsiteX6" fmla="*/ 28160 w 30720"/>
                  <a:gd name="connsiteY6" fmla="*/ 74240 h 81920"/>
                  <a:gd name="connsiteX7" fmla="*/ 19968 w 30720"/>
                  <a:gd name="connsiteY7" fmla="*/ 74240 h 81920"/>
                  <a:gd name="connsiteX8" fmla="*/ 19968 w 30720"/>
                  <a:gd name="connsiteY8" fmla="*/ 16896 h 819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0720" h="81920">
                    <a:moveTo>
                      <a:pt x="20992" y="16896"/>
                    </a:moveTo>
                    <a:lnTo>
                      <a:pt x="20992" y="16896"/>
                    </a:lnTo>
                    <a:lnTo>
                      <a:pt x="9728" y="23040"/>
                    </a:lnTo>
                    <a:lnTo>
                      <a:pt x="7680" y="15872"/>
                    </a:lnTo>
                    <a:lnTo>
                      <a:pt x="20992" y="7680"/>
                    </a:lnTo>
                    <a:lnTo>
                      <a:pt x="28160" y="7680"/>
                    </a:lnTo>
                    <a:lnTo>
                      <a:pt x="28160" y="74240"/>
                    </a:lnTo>
                    <a:lnTo>
                      <a:pt x="19968" y="74240"/>
                    </a:lnTo>
                    <a:lnTo>
                      <a:pt x="19968" y="1689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896386">
                  <a:defRPr/>
                </a:pPr>
                <a:endParaRPr lang="en-US" sz="1836" kern="0">
                  <a:solidFill>
                    <a:srgbClr val="282828"/>
                  </a:solidFill>
                  <a:latin typeface="Segoe UI"/>
                </a:endParaRPr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652EBAEF-869F-4522-96C4-E410CA4035FF}"/>
                  </a:ext>
                </a:extLst>
              </p:cNvPr>
              <p:cNvSpPr/>
              <p:nvPr/>
            </p:nvSpPr>
            <p:spPr>
              <a:xfrm>
                <a:off x="8510064" y="2595368"/>
                <a:ext cx="51200" cy="81920"/>
              </a:xfrm>
              <a:custGeom>
                <a:avLst/>
                <a:gdLst>
                  <a:gd name="connsiteX0" fmla="*/ 49750 w 51200"/>
                  <a:gd name="connsiteY0" fmla="*/ 40448 h 81920"/>
                  <a:gd name="connsiteX1" fmla="*/ 30294 w 51200"/>
                  <a:gd name="connsiteY1" fmla="*/ 76288 h 81920"/>
                  <a:gd name="connsiteX2" fmla="*/ 7766 w 51200"/>
                  <a:gd name="connsiteY2" fmla="*/ 43520 h 81920"/>
                  <a:gd name="connsiteX3" fmla="*/ 27222 w 51200"/>
                  <a:gd name="connsiteY3" fmla="*/ 7680 h 81920"/>
                  <a:gd name="connsiteX4" fmla="*/ 49750 w 51200"/>
                  <a:gd name="connsiteY4" fmla="*/ 40448 h 81920"/>
                  <a:gd name="connsiteX5" fmla="*/ 15958 w 51200"/>
                  <a:gd name="connsiteY5" fmla="*/ 43520 h 81920"/>
                  <a:gd name="connsiteX6" fmla="*/ 30294 w 51200"/>
                  <a:gd name="connsiteY6" fmla="*/ 70144 h 81920"/>
                  <a:gd name="connsiteX7" fmla="*/ 41559 w 51200"/>
                  <a:gd name="connsiteY7" fmla="*/ 41472 h 81920"/>
                  <a:gd name="connsiteX8" fmla="*/ 27222 w 51200"/>
                  <a:gd name="connsiteY8" fmla="*/ 14848 h 81920"/>
                  <a:gd name="connsiteX9" fmla="*/ 15958 w 51200"/>
                  <a:gd name="connsiteY9" fmla="*/ 43520 h 819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1200" h="81920">
                    <a:moveTo>
                      <a:pt x="49750" y="40448"/>
                    </a:moveTo>
                    <a:cubicBezTo>
                      <a:pt x="50774" y="62976"/>
                      <a:pt x="43606" y="76288"/>
                      <a:pt x="30294" y="76288"/>
                    </a:cubicBezTo>
                    <a:cubicBezTo>
                      <a:pt x="18006" y="77312"/>
                      <a:pt x="9814" y="65024"/>
                      <a:pt x="7766" y="43520"/>
                    </a:cubicBezTo>
                    <a:cubicBezTo>
                      <a:pt x="6742" y="20992"/>
                      <a:pt x="14934" y="8704"/>
                      <a:pt x="27222" y="7680"/>
                    </a:cubicBezTo>
                    <a:cubicBezTo>
                      <a:pt x="40534" y="7680"/>
                      <a:pt x="48727" y="19968"/>
                      <a:pt x="49750" y="40448"/>
                    </a:cubicBezTo>
                    <a:close/>
                    <a:moveTo>
                      <a:pt x="15958" y="43520"/>
                    </a:moveTo>
                    <a:cubicBezTo>
                      <a:pt x="16982" y="60928"/>
                      <a:pt x="22102" y="70144"/>
                      <a:pt x="30294" y="70144"/>
                    </a:cubicBezTo>
                    <a:cubicBezTo>
                      <a:pt x="38486" y="70144"/>
                      <a:pt x="42582" y="58880"/>
                      <a:pt x="41559" y="41472"/>
                    </a:cubicBezTo>
                    <a:cubicBezTo>
                      <a:pt x="40534" y="25088"/>
                      <a:pt x="36439" y="14848"/>
                      <a:pt x="27222" y="14848"/>
                    </a:cubicBezTo>
                    <a:cubicBezTo>
                      <a:pt x="20054" y="15872"/>
                      <a:pt x="15958" y="26112"/>
                      <a:pt x="15958" y="4352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896386">
                  <a:defRPr/>
                </a:pPr>
                <a:endParaRPr lang="en-US" sz="1836" kern="0">
                  <a:solidFill>
                    <a:srgbClr val="282828"/>
                  </a:solidFill>
                  <a:latin typeface="Segoe UI"/>
                </a:endParaRPr>
              </a:p>
            </p:txBody>
          </p:sp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id="{7C01DC85-B19B-4C2D-BF84-C2383A3417C7}"/>
                  </a:ext>
                </a:extLst>
              </p:cNvPr>
              <p:cNvSpPr/>
              <p:nvPr/>
            </p:nvSpPr>
            <p:spPr>
              <a:xfrm>
                <a:off x="8559303" y="2588200"/>
                <a:ext cx="51200" cy="71680"/>
              </a:xfrm>
              <a:custGeom>
                <a:avLst/>
                <a:gdLst>
                  <a:gd name="connsiteX0" fmla="*/ 19968 w 51200"/>
                  <a:gd name="connsiteY0" fmla="*/ 17920 h 71680"/>
                  <a:gd name="connsiteX1" fmla="*/ 19968 w 51200"/>
                  <a:gd name="connsiteY1" fmla="*/ 17920 h 71680"/>
                  <a:gd name="connsiteX2" fmla="*/ 11776 w 51200"/>
                  <a:gd name="connsiteY2" fmla="*/ 27136 h 71680"/>
                  <a:gd name="connsiteX3" fmla="*/ 7680 w 51200"/>
                  <a:gd name="connsiteY3" fmla="*/ 20992 h 71680"/>
                  <a:gd name="connsiteX4" fmla="*/ 17920 w 51200"/>
                  <a:gd name="connsiteY4" fmla="*/ 9728 h 71680"/>
                  <a:gd name="connsiteX5" fmla="*/ 25088 w 51200"/>
                  <a:gd name="connsiteY5" fmla="*/ 7680 h 71680"/>
                  <a:gd name="connsiteX6" fmla="*/ 45568 w 51200"/>
                  <a:gd name="connsiteY6" fmla="*/ 71168 h 71680"/>
                  <a:gd name="connsiteX7" fmla="*/ 37376 w 51200"/>
                  <a:gd name="connsiteY7" fmla="*/ 73216 h 71680"/>
                  <a:gd name="connsiteX8" fmla="*/ 19968 w 51200"/>
                  <a:gd name="connsiteY8" fmla="*/ 17920 h 71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1200" h="71680">
                    <a:moveTo>
                      <a:pt x="19968" y="17920"/>
                    </a:moveTo>
                    <a:lnTo>
                      <a:pt x="19968" y="17920"/>
                    </a:lnTo>
                    <a:lnTo>
                      <a:pt x="11776" y="27136"/>
                    </a:lnTo>
                    <a:lnTo>
                      <a:pt x="7680" y="20992"/>
                    </a:lnTo>
                    <a:lnTo>
                      <a:pt x="17920" y="9728"/>
                    </a:lnTo>
                    <a:lnTo>
                      <a:pt x="25088" y="7680"/>
                    </a:lnTo>
                    <a:lnTo>
                      <a:pt x="45568" y="71168"/>
                    </a:lnTo>
                    <a:lnTo>
                      <a:pt x="37376" y="73216"/>
                    </a:lnTo>
                    <a:lnTo>
                      <a:pt x="19968" y="1792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896386">
                  <a:defRPr/>
                </a:pPr>
                <a:endParaRPr lang="en-US" sz="1836" kern="0">
                  <a:solidFill>
                    <a:srgbClr val="282828"/>
                  </a:solidFill>
                  <a:latin typeface="Segoe UI"/>
                </a:endParaRPr>
              </a:p>
            </p:txBody>
          </p:sp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id="{03B2737D-D890-484F-AE3B-775766670908}"/>
                  </a:ext>
                </a:extLst>
              </p:cNvPr>
              <p:cNvSpPr/>
              <p:nvPr/>
            </p:nvSpPr>
            <p:spPr>
              <a:xfrm>
                <a:off x="8601410" y="2568054"/>
                <a:ext cx="61440" cy="71680"/>
              </a:xfrm>
              <a:custGeom>
                <a:avLst/>
                <a:gdLst>
                  <a:gd name="connsiteX0" fmla="*/ 50565 w 61440"/>
                  <a:gd name="connsiteY0" fmla="*/ 28850 h 71680"/>
                  <a:gd name="connsiteX1" fmla="*/ 50565 w 61440"/>
                  <a:gd name="connsiteY1" fmla="*/ 69810 h 71680"/>
                  <a:gd name="connsiteX2" fmla="*/ 15749 w 61440"/>
                  <a:gd name="connsiteY2" fmla="*/ 51378 h 71680"/>
                  <a:gd name="connsiteX3" fmla="*/ 15749 w 61440"/>
                  <a:gd name="connsiteY3" fmla="*/ 10418 h 71680"/>
                  <a:gd name="connsiteX4" fmla="*/ 50565 w 61440"/>
                  <a:gd name="connsiteY4" fmla="*/ 28850 h 71680"/>
                  <a:gd name="connsiteX5" fmla="*/ 22917 w 61440"/>
                  <a:gd name="connsiteY5" fmla="*/ 46258 h 71680"/>
                  <a:gd name="connsiteX6" fmla="*/ 47493 w 61440"/>
                  <a:gd name="connsiteY6" fmla="*/ 62642 h 71680"/>
                  <a:gd name="connsiteX7" fmla="*/ 43397 w 61440"/>
                  <a:gd name="connsiteY7" fmla="*/ 31922 h 71680"/>
                  <a:gd name="connsiteX8" fmla="*/ 18821 w 61440"/>
                  <a:gd name="connsiteY8" fmla="*/ 15538 h 71680"/>
                  <a:gd name="connsiteX9" fmla="*/ 22917 w 61440"/>
                  <a:gd name="connsiteY9" fmla="*/ 46258 h 71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1440" h="71680">
                    <a:moveTo>
                      <a:pt x="50565" y="28850"/>
                    </a:moveTo>
                    <a:cubicBezTo>
                      <a:pt x="62853" y="48306"/>
                      <a:pt x="61829" y="62642"/>
                      <a:pt x="50565" y="69810"/>
                    </a:cubicBezTo>
                    <a:cubicBezTo>
                      <a:pt x="40325" y="75954"/>
                      <a:pt x="27013" y="69810"/>
                      <a:pt x="15749" y="51378"/>
                    </a:cubicBezTo>
                    <a:cubicBezTo>
                      <a:pt x="4485" y="31922"/>
                      <a:pt x="5508" y="17586"/>
                      <a:pt x="15749" y="10418"/>
                    </a:cubicBezTo>
                    <a:cubicBezTo>
                      <a:pt x="27013" y="3250"/>
                      <a:pt x="40325" y="10418"/>
                      <a:pt x="50565" y="28850"/>
                    </a:cubicBezTo>
                    <a:close/>
                    <a:moveTo>
                      <a:pt x="22917" y="46258"/>
                    </a:moveTo>
                    <a:cubicBezTo>
                      <a:pt x="32133" y="60594"/>
                      <a:pt x="41349" y="66738"/>
                      <a:pt x="47493" y="62642"/>
                    </a:cubicBezTo>
                    <a:cubicBezTo>
                      <a:pt x="54661" y="58546"/>
                      <a:pt x="52613" y="47282"/>
                      <a:pt x="43397" y="31922"/>
                    </a:cubicBezTo>
                    <a:cubicBezTo>
                      <a:pt x="35205" y="17586"/>
                      <a:pt x="25989" y="10418"/>
                      <a:pt x="18821" y="15538"/>
                    </a:cubicBezTo>
                    <a:cubicBezTo>
                      <a:pt x="12677" y="20658"/>
                      <a:pt x="13701" y="30898"/>
                      <a:pt x="22917" y="4625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896386">
                  <a:defRPr/>
                </a:pPr>
                <a:endParaRPr lang="en-US" sz="1836" kern="0">
                  <a:solidFill>
                    <a:srgbClr val="282828"/>
                  </a:solidFill>
                  <a:latin typeface="Segoe UI"/>
                </a:endParaRPr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id="{BF26FF17-EE9E-4DC2-898F-370A27E27F47}"/>
                  </a:ext>
                </a:extLst>
              </p:cNvPr>
              <p:cNvSpPr/>
              <p:nvPr/>
            </p:nvSpPr>
            <p:spPr>
              <a:xfrm>
                <a:off x="8639175" y="2540071"/>
                <a:ext cx="71680" cy="61440"/>
              </a:xfrm>
              <a:custGeom>
                <a:avLst/>
                <a:gdLst>
                  <a:gd name="connsiteX0" fmla="*/ 16896 w 71680"/>
                  <a:gd name="connsiteY0" fmla="*/ 19968 h 61440"/>
                  <a:gd name="connsiteX1" fmla="*/ 16896 w 71680"/>
                  <a:gd name="connsiteY1" fmla="*/ 19968 h 61440"/>
                  <a:gd name="connsiteX2" fmla="*/ 13824 w 71680"/>
                  <a:gd name="connsiteY2" fmla="*/ 32256 h 61440"/>
                  <a:gd name="connsiteX3" fmla="*/ 7680 w 71680"/>
                  <a:gd name="connsiteY3" fmla="*/ 28160 h 61440"/>
                  <a:gd name="connsiteX4" fmla="*/ 11776 w 71680"/>
                  <a:gd name="connsiteY4" fmla="*/ 12800 h 61440"/>
                  <a:gd name="connsiteX5" fmla="*/ 16896 w 71680"/>
                  <a:gd name="connsiteY5" fmla="*/ 7680 h 61440"/>
                  <a:gd name="connsiteX6" fmla="*/ 64000 w 71680"/>
                  <a:gd name="connsiteY6" fmla="*/ 54784 h 61440"/>
                  <a:gd name="connsiteX7" fmla="*/ 57856 w 71680"/>
                  <a:gd name="connsiteY7" fmla="*/ 60928 h 61440"/>
                  <a:gd name="connsiteX8" fmla="*/ 16896 w 71680"/>
                  <a:gd name="connsiteY8" fmla="*/ 19968 h 61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1680" h="61440">
                    <a:moveTo>
                      <a:pt x="16896" y="19968"/>
                    </a:moveTo>
                    <a:lnTo>
                      <a:pt x="16896" y="19968"/>
                    </a:lnTo>
                    <a:lnTo>
                      <a:pt x="13824" y="32256"/>
                    </a:lnTo>
                    <a:lnTo>
                      <a:pt x="7680" y="28160"/>
                    </a:lnTo>
                    <a:lnTo>
                      <a:pt x="11776" y="12800"/>
                    </a:lnTo>
                    <a:lnTo>
                      <a:pt x="16896" y="7680"/>
                    </a:lnTo>
                    <a:lnTo>
                      <a:pt x="64000" y="54784"/>
                    </a:lnTo>
                    <a:lnTo>
                      <a:pt x="57856" y="60928"/>
                    </a:lnTo>
                    <a:lnTo>
                      <a:pt x="16896" y="19968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896386">
                  <a:defRPr/>
                </a:pPr>
                <a:endParaRPr lang="en-US" sz="1836" kern="0">
                  <a:solidFill>
                    <a:srgbClr val="282828"/>
                  </a:solidFill>
                  <a:latin typeface="Segoe UI"/>
                </a:endParaRPr>
              </a:p>
            </p:txBody>
          </p:sp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id="{C4647909-EA50-4E70-B2F8-FB4E5D443DFF}"/>
                  </a:ext>
                </a:extLst>
              </p:cNvPr>
              <p:cNvSpPr/>
              <p:nvPr/>
            </p:nvSpPr>
            <p:spPr>
              <a:xfrm>
                <a:off x="8666980" y="2503294"/>
                <a:ext cx="71680" cy="61440"/>
              </a:xfrm>
              <a:custGeom>
                <a:avLst/>
                <a:gdLst>
                  <a:gd name="connsiteX0" fmla="*/ 50531 w 71680"/>
                  <a:gd name="connsiteY0" fmla="*/ 16809 h 61440"/>
                  <a:gd name="connsiteX1" fmla="*/ 67939 w 71680"/>
                  <a:gd name="connsiteY1" fmla="*/ 53673 h 61440"/>
                  <a:gd name="connsiteX2" fmla="*/ 28003 w 71680"/>
                  <a:gd name="connsiteY2" fmla="*/ 51625 h 61440"/>
                  <a:gd name="connsiteX3" fmla="*/ 10595 w 71680"/>
                  <a:gd name="connsiteY3" fmla="*/ 14761 h 61440"/>
                  <a:gd name="connsiteX4" fmla="*/ 50531 w 71680"/>
                  <a:gd name="connsiteY4" fmla="*/ 16809 h 61440"/>
                  <a:gd name="connsiteX5" fmla="*/ 33123 w 71680"/>
                  <a:gd name="connsiteY5" fmla="*/ 45481 h 61440"/>
                  <a:gd name="connsiteX6" fmla="*/ 62819 w 71680"/>
                  <a:gd name="connsiteY6" fmla="*/ 49577 h 61440"/>
                  <a:gd name="connsiteX7" fmla="*/ 46435 w 71680"/>
                  <a:gd name="connsiteY7" fmla="*/ 23977 h 61440"/>
                  <a:gd name="connsiteX8" fmla="*/ 16739 w 71680"/>
                  <a:gd name="connsiteY8" fmla="*/ 19881 h 61440"/>
                  <a:gd name="connsiteX9" fmla="*/ 33123 w 71680"/>
                  <a:gd name="connsiteY9" fmla="*/ 45481 h 61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1680" h="61440">
                    <a:moveTo>
                      <a:pt x="50531" y="16809"/>
                    </a:moveTo>
                    <a:cubicBezTo>
                      <a:pt x="69987" y="29097"/>
                      <a:pt x="76132" y="42409"/>
                      <a:pt x="67939" y="53673"/>
                    </a:cubicBezTo>
                    <a:cubicBezTo>
                      <a:pt x="61795" y="63913"/>
                      <a:pt x="46435" y="63913"/>
                      <a:pt x="28003" y="51625"/>
                    </a:cubicBezTo>
                    <a:cubicBezTo>
                      <a:pt x="9571" y="39337"/>
                      <a:pt x="3427" y="25001"/>
                      <a:pt x="10595" y="14761"/>
                    </a:cubicBezTo>
                    <a:cubicBezTo>
                      <a:pt x="17763" y="4521"/>
                      <a:pt x="32099" y="5545"/>
                      <a:pt x="50531" y="16809"/>
                    </a:cubicBezTo>
                    <a:close/>
                    <a:moveTo>
                      <a:pt x="33123" y="45481"/>
                    </a:moveTo>
                    <a:cubicBezTo>
                      <a:pt x="47459" y="54697"/>
                      <a:pt x="58723" y="55721"/>
                      <a:pt x="62819" y="49577"/>
                    </a:cubicBezTo>
                    <a:cubicBezTo>
                      <a:pt x="67939" y="42409"/>
                      <a:pt x="60771" y="33193"/>
                      <a:pt x="46435" y="23977"/>
                    </a:cubicBezTo>
                    <a:cubicBezTo>
                      <a:pt x="33123" y="14761"/>
                      <a:pt x="21859" y="12713"/>
                      <a:pt x="16739" y="19881"/>
                    </a:cubicBezTo>
                    <a:cubicBezTo>
                      <a:pt x="12643" y="26025"/>
                      <a:pt x="17763" y="35241"/>
                      <a:pt x="33123" y="4548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896386">
                  <a:defRPr/>
                </a:pPr>
                <a:endParaRPr lang="en-US" sz="1836" kern="0">
                  <a:solidFill>
                    <a:srgbClr val="282828"/>
                  </a:solidFill>
                  <a:latin typeface="Segoe UI"/>
                </a:endParaRPr>
              </a:p>
            </p:txBody>
          </p:sp>
          <p:sp>
            <p:nvSpPr>
              <p:cNvPr id="114" name="Freeform: Shape 113">
                <a:extLst>
                  <a:ext uri="{FF2B5EF4-FFF2-40B4-BE49-F238E27FC236}">
                    <a16:creationId xmlns:a16="http://schemas.microsoft.com/office/drawing/2014/main" id="{CE9E2242-E6FF-4A0D-9D08-12EEE1931760}"/>
                  </a:ext>
                </a:extLst>
              </p:cNvPr>
              <p:cNvSpPr/>
              <p:nvPr/>
            </p:nvSpPr>
            <p:spPr>
              <a:xfrm>
                <a:off x="8690375" y="2468391"/>
                <a:ext cx="71680" cy="40960"/>
              </a:xfrm>
              <a:custGeom>
                <a:avLst/>
                <a:gdLst>
                  <a:gd name="connsiteX0" fmla="*/ 14848 w 71680"/>
                  <a:gd name="connsiteY0" fmla="*/ 17920 h 40960"/>
                  <a:gd name="connsiteX1" fmla="*/ 14848 w 71680"/>
                  <a:gd name="connsiteY1" fmla="*/ 17920 h 40960"/>
                  <a:gd name="connsiteX2" fmla="*/ 16896 w 71680"/>
                  <a:gd name="connsiteY2" fmla="*/ 30208 h 40960"/>
                  <a:gd name="connsiteX3" fmla="*/ 9728 w 71680"/>
                  <a:gd name="connsiteY3" fmla="*/ 29184 h 40960"/>
                  <a:gd name="connsiteX4" fmla="*/ 7680 w 71680"/>
                  <a:gd name="connsiteY4" fmla="*/ 13824 h 40960"/>
                  <a:gd name="connsiteX5" fmla="*/ 10752 w 71680"/>
                  <a:gd name="connsiteY5" fmla="*/ 7680 h 40960"/>
                  <a:gd name="connsiteX6" fmla="*/ 72192 w 71680"/>
                  <a:gd name="connsiteY6" fmla="*/ 32256 h 40960"/>
                  <a:gd name="connsiteX7" fmla="*/ 69120 w 71680"/>
                  <a:gd name="connsiteY7" fmla="*/ 38400 h 40960"/>
                  <a:gd name="connsiteX8" fmla="*/ 14848 w 71680"/>
                  <a:gd name="connsiteY8" fmla="*/ 17920 h 40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1680" h="40960">
                    <a:moveTo>
                      <a:pt x="14848" y="17920"/>
                    </a:moveTo>
                    <a:lnTo>
                      <a:pt x="14848" y="17920"/>
                    </a:lnTo>
                    <a:lnTo>
                      <a:pt x="16896" y="30208"/>
                    </a:lnTo>
                    <a:lnTo>
                      <a:pt x="9728" y="29184"/>
                    </a:lnTo>
                    <a:lnTo>
                      <a:pt x="7680" y="13824"/>
                    </a:lnTo>
                    <a:lnTo>
                      <a:pt x="10752" y="7680"/>
                    </a:lnTo>
                    <a:lnTo>
                      <a:pt x="72192" y="32256"/>
                    </a:lnTo>
                    <a:lnTo>
                      <a:pt x="69120" y="38400"/>
                    </a:lnTo>
                    <a:lnTo>
                      <a:pt x="14848" y="1792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896386">
                  <a:defRPr/>
                </a:pPr>
                <a:endParaRPr lang="en-US" sz="1836" kern="0">
                  <a:solidFill>
                    <a:srgbClr val="282828"/>
                  </a:solidFill>
                  <a:latin typeface="Segoe UI"/>
                </a:endParaRPr>
              </a:p>
            </p:txBody>
          </p:sp>
        </p:grpSp>
      </p:grp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B6BB53E7-5027-4FC3-AE54-1B57693B2AFE}"/>
              </a:ext>
            </a:extLst>
          </p:cNvPr>
          <p:cNvGrpSpPr/>
          <p:nvPr/>
        </p:nvGrpSpPr>
        <p:grpSpPr>
          <a:xfrm>
            <a:off x="1506223" y="5951942"/>
            <a:ext cx="8770429" cy="456192"/>
            <a:chOff x="1618090" y="3472544"/>
            <a:chExt cx="8946294" cy="465340"/>
          </a:xfrm>
        </p:grpSpPr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60D41D08-981C-4F46-9DAF-CA8AA5396A25}"/>
                </a:ext>
              </a:extLst>
            </p:cNvPr>
            <p:cNvCxnSpPr>
              <a:cxnSpLocks/>
            </p:cNvCxnSpPr>
            <p:nvPr/>
          </p:nvCxnSpPr>
          <p:spPr>
            <a:xfrm>
              <a:off x="1618090" y="3724835"/>
              <a:ext cx="8946294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miter lim="800000"/>
              <a:headEnd type="triangle" w="lg" len="lg"/>
              <a:tailEnd type="triangle" w="lg" len="lg"/>
            </a:ln>
            <a:effectLst/>
          </p:spPr>
        </p:cxnSp>
        <p:sp>
          <p:nvSpPr>
            <p:cNvPr id="172" name="Text Placeholder 3">
              <a:extLst>
                <a:ext uri="{FF2B5EF4-FFF2-40B4-BE49-F238E27FC236}">
                  <a16:creationId xmlns:a16="http://schemas.microsoft.com/office/drawing/2014/main" id="{A06D2B36-AE06-4E08-8760-1DDFED82B489}"/>
                </a:ext>
              </a:extLst>
            </p:cNvPr>
            <p:cNvSpPr txBox="1">
              <a:spLocks/>
            </p:cNvSpPr>
            <p:nvPr/>
          </p:nvSpPr>
          <p:spPr>
            <a:xfrm>
              <a:off x="2655617" y="3472544"/>
              <a:ext cx="6871241" cy="4653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146284" tIns="91427" rIns="146284" bIns="91427" rtlCol="0" anchor="b">
              <a:spAutoFit/>
            </a:bodyPr>
            <a:lstStyle>
              <a:lvl1pPr marL="0" marR="0" indent="0" algn="l" defTabSz="914367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78D7"/>
                </a:buClr>
                <a:buSzPct val="90000"/>
                <a:buFont typeface="Arial" pitchFamily="34" charset="0"/>
                <a:buNone/>
                <a:tabLst/>
                <a:defRPr sz="4000" kern="1200" spc="0" baseline="0">
                  <a:gradFill>
                    <a:gsLst>
                      <a:gs pos="1250">
                        <a:schemeClr val="tx2"/>
                      </a:gs>
                      <a:gs pos="99000">
                        <a:schemeClr val="tx2"/>
                      </a:gs>
                    </a:gsLst>
                    <a:lin ang="5400000" scaled="0"/>
                  </a:gradFill>
                  <a:latin typeface="+mj-lt"/>
                  <a:ea typeface="+mn-ea"/>
                  <a:cs typeface="+mn-cs"/>
                </a:defRPr>
              </a:lvl1pPr>
              <a:lvl2pPr marL="0" marR="0" indent="0" algn="l" defTabSz="914367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78D7"/>
                </a:buClr>
                <a:buSzPct val="90000"/>
                <a:buFontTx/>
                <a:buNone/>
                <a:tabLst/>
                <a:defRPr sz="1961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2pPr>
              <a:lvl3pPr marL="224097" marR="0" indent="0" algn="l" defTabSz="914367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78D7"/>
                </a:buClr>
                <a:buSzPct val="90000"/>
                <a:buFont typeface="Arial" pitchFamily="34" charset="0"/>
                <a:buNone/>
                <a:tabLst/>
                <a:defRPr sz="2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3pPr>
              <a:lvl4pPr marL="448193" marR="0" indent="0" algn="l" defTabSz="914367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78D7"/>
                </a:buClr>
                <a:buSzPct val="90000"/>
                <a:buFont typeface="Arial" pitchFamily="34" charset="0"/>
                <a:buNone/>
                <a:tabLst/>
                <a:defRPr sz="18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4pPr>
              <a:lvl5pPr marL="672290" marR="0" indent="0" algn="l" defTabSz="914367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78D7"/>
                </a:buClr>
                <a:buSzPct val="90000"/>
                <a:buFont typeface="Arial" pitchFamily="34" charset="0"/>
                <a:buNone/>
                <a:tabLst/>
                <a:defRPr sz="18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5pPr>
              <a:lvl6pPr marL="2514509" indent="-228592" algn="l" defTabSz="914367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96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693" indent="-228592" algn="l" defTabSz="914367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96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8877" indent="-228592" algn="l" defTabSz="914367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96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061" indent="-228592" algn="l" defTabSz="914367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96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878417">
                <a:lnSpc>
                  <a:spcPct val="100000"/>
                </a:lnSpc>
                <a:spcBef>
                  <a:spcPts val="0"/>
                </a:spcBef>
                <a:buClrTx/>
                <a:defRPr/>
              </a:pPr>
              <a:r>
                <a:rPr lang="en-US" sz="1765" dirty="0">
                  <a:solidFill>
                    <a:srgbClr val="282828"/>
                  </a:solidFill>
                  <a:latin typeface="Segoe UI Semibold"/>
                  <a:cs typeface="Segoe UI Semibold" panose="020B0702040204020203" pitchFamily="34" charset="0"/>
                </a:rPr>
                <a:t>Unified Management </a:t>
              </a:r>
              <a:r>
                <a:rPr lang="en-US" sz="1765" kern="0" dirty="0">
                  <a:solidFill>
                    <a:srgbClr val="282828"/>
                  </a:solidFill>
                  <a:latin typeface="Segoe UI Semibold"/>
                  <a:cs typeface="Segoe UI Semibold" panose="020B0702040204020203" pitchFamily="34" charset="0"/>
                </a:rPr>
                <a:t>• </a:t>
              </a:r>
              <a:r>
                <a:rPr lang="en-US" sz="1765" dirty="0">
                  <a:solidFill>
                    <a:srgbClr val="282828"/>
                  </a:solidFill>
                  <a:latin typeface="Segoe UI Semibold"/>
                  <a:cs typeface="Segoe UI Semibold" panose="020B0702040204020203" pitchFamily="34" charset="0"/>
                </a:rPr>
                <a:t>Security </a:t>
              </a:r>
              <a:r>
                <a:rPr lang="en-US" sz="1765" kern="0" dirty="0">
                  <a:solidFill>
                    <a:srgbClr val="282828"/>
                  </a:solidFill>
                  <a:latin typeface="Segoe UI Semibold"/>
                  <a:cs typeface="Segoe UI Semibold" panose="020B0702040204020203" pitchFamily="34" charset="0"/>
                </a:rPr>
                <a:t>• </a:t>
              </a:r>
              <a:r>
                <a:rPr lang="en-US" sz="1765" dirty="0">
                  <a:solidFill>
                    <a:srgbClr val="282828"/>
                  </a:solidFill>
                  <a:latin typeface="Segoe UI Semibold"/>
                  <a:cs typeface="Segoe UI Semibold" panose="020B0702040204020203" pitchFamily="34" charset="0"/>
                </a:rPr>
                <a:t>Governance </a:t>
              </a:r>
              <a:r>
                <a:rPr lang="en-US" sz="1765" kern="0" dirty="0">
                  <a:solidFill>
                    <a:srgbClr val="282828"/>
                  </a:solidFill>
                  <a:latin typeface="Segoe UI Semibold"/>
                  <a:cs typeface="Segoe UI Semibold" panose="020B0702040204020203" pitchFamily="34" charset="0"/>
                </a:rPr>
                <a:t>• </a:t>
              </a:r>
              <a:r>
                <a:rPr lang="en-US" sz="1765" dirty="0">
                  <a:solidFill>
                    <a:srgbClr val="282828"/>
                  </a:solidFill>
                  <a:latin typeface="Segoe UI Semibold"/>
                  <a:cs typeface="Segoe UI Semibold" panose="020B0702040204020203" pitchFamily="34" charset="0"/>
                </a:rPr>
                <a:t>Tools </a:t>
              </a:r>
              <a:r>
                <a:rPr lang="en-US" sz="1765" kern="0" dirty="0">
                  <a:solidFill>
                    <a:srgbClr val="282828"/>
                  </a:solidFill>
                  <a:latin typeface="Segoe UI Semibold"/>
                  <a:cs typeface="Segoe UI Semibold" panose="020B0702040204020203" pitchFamily="34" charset="0"/>
                </a:rPr>
                <a:t>• </a:t>
              </a:r>
              <a:r>
                <a:rPr lang="en-US" sz="1765" dirty="0">
                  <a:solidFill>
                    <a:srgbClr val="282828"/>
                  </a:solidFill>
                  <a:latin typeface="Segoe UI Semibold"/>
                  <a:cs typeface="Segoe UI Semibold" panose="020B0702040204020203" pitchFamily="34" charset="0"/>
                </a:rPr>
                <a:t>DevOps</a:t>
              </a:r>
            </a:p>
          </p:txBody>
        </p:sp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4C9A48AD-727D-4894-B9CA-E1221F7977D3}"/>
              </a:ext>
            </a:extLst>
          </p:cNvPr>
          <p:cNvGrpSpPr/>
          <p:nvPr/>
        </p:nvGrpSpPr>
        <p:grpSpPr>
          <a:xfrm>
            <a:off x="576699" y="4753899"/>
            <a:ext cx="10801919" cy="1017813"/>
            <a:chOff x="588263" y="4458279"/>
            <a:chExt cx="11018520" cy="1038222"/>
          </a:xfrm>
          <a:solidFill>
            <a:schemeClr val="tx1"/>
          </a:solidFill>
        </p:grpSpPr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A8DA5E55-4BF7-4D56-A62F-668D13E1FBBE}"/>
                </a:ext>
              </a:extLst>
            </p:cNvPr>
            <p:cNvSpPr/>
            <p:nvPr/>
          </p:nvSpPr>
          <p:spPr bwMode="auto">
            <a:xfrm>
              <a:off x="1097849" y="4458279"/>
              <a:ext cx="10008892" cy="1038222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4102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961" kern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75" name="Text Placeholder 1">
              <a:extLst>
                <a:ext uri="{FF2B5EF4-FFF2-40B4-BE49-F238E27FC236}">
                  <a16:creationId xmlns:a16="http://schemas.microsoft.com/office/drawing/2014/main" id="{2E992C39-6BD6-4635-A813-868C968AB82D}"/>
                </a:ext>
              </a:extLst>
            </p:cNvPr>
            <p:cNvSpPr txBox="1">
              <a:spLocks/>
            </p:cNvSpPr>
            <p:nvPr/>
          </p:nvSpPr>
          <p:spPr>
            <a:xfrm>
              <a:off x="1336172" y="4811191"/>
              <a:ext cx="9431170" cy="332399"/>
            </a:xfrm>
            <a:prstGeom prst="rect">
              <a:avLst/>
            </a:prstGeom>
            <a:grpFill/>
          </p:spPr>
          <p:txBody>
            <a:bodyPr wrap="square" lIns="0" tIns="0" rIns="0" bIns="0" anchor="ctr">
              <a:spAutoFit/>
            </a:bodyPr>
            <a:lstStyle>
              <a:defPPr>
                <a:defRPr lang="en-US"/>
              </a:defPPr>
              <a:lvl1pPr indent="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3200">
                  <a:solidFill>
                    <a:schemeClr val="accent2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defRPr>
              </a:lvl1pPr>
              <a:lvl2pPr indent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4400">
                  <a:latin typeface="Segoe UI Light" panose="020B0502040204020203" pitchFamily="34" charset="0"/>
                  <a:cs typeface="Segoe UI Light" panose="020B0502040204020203" pitchFamily="34" charset="0"/>
                </a:defRPr>
              </a:lvl2pPr>
              <a:lvl3pPr indent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4000">
                  <a:latin typeface="Segoe UI Light" panose="020B0502040204020203" pitchFamily="34" charset="0"/>
                  <a:cs typeface="Segoe UI Light" panose="020B0502040204020203" pitchFamily="34" charset="0"/>
                </a:defRPr>
              </a:lvl3pPr>
              <a:lvl4pPr indent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3600">
                  <a:latin typeface="Segoe UI Light" panose="020B0502040204020203" pitchFamily="34" charset="0"/>
                  <a:cs typeface="Segoe UI Light" panose="020B0502040204020203" pitchFamily="34" charset="0"/>
                </a:defRPr>
              </a:lvl4pPr>
              <a:lvl5pPr indent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3600">
                  <a:latin typeface="Segoe UI Light" panose="020B0502040204020203" pitchFamily="34" charset="0"/>
                  <a:cs typeface="Segoe UI Light" panose="020B0502040204020203" pitchFamily="34" charset="0"/>
                </a:defRPr>
              </a:lvl5pPr>
              <a:lvl6pPr marL="25146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6pPr>
              <a:lvl7pPr marL="2971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7pPr>
              <a:lvl8pPr marL="3429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8pPr>
              <a:lvl9pPr marL="3886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9pPr>
            </a:lstStyle>
            <a:p>
              <a:pPr algn="ctr" defTabSz="896386">
                <a:spcBef>
                  <a:spcPts val="980"/>
                </a:spcBef>
                <a:defRPr/>
              </a:pPr>
              <a:r>
                <a:rPr lang="en-US" sz="2353" kern="0" spc="59" dirty="0">
                  <a:solidFill>
                    <a:srgbClr val="FFFFFF"/>
                  </a:solidFill>
                </a:rPr>
                <a:t>Migrate</a:t>
              </a:r>
              <a:r>
                <a:rPr lang="en-US" sz="2353" kern="0" dirty="0">
                  <a:solidFill>
                    <a:srgbClr val="FFFFFF"/>
                  </a:solidFill>
                </a:rPr>
                <a:t> •</a:t>
              </a:r>
              <a:r>
                <a:rPr lang="en-US" sz="2353" kern="0" dirty="0">
                  <a:solidFill>
                    <a:srgbClr val="505050"/>
                  </a:solidFill>
                </a:rPr>
                <a:t> </a:t>
              </a:r>
              <a:r>
                <a:rPr lang="en-US" sz="2353" kern="0" dirty="0">
                  <a:solidFill>
                    <a:srgbClr val="FFFFFF"/>
                  </a:solidFill>
                </a:rPr>
                <a:t>Modernize/Innovate</a:t>
              </a:r>
            </a:p>
          </p:txBody>
        </p:sp>
        <p:sp>
          <p:nvSpPr>
            <p:cNvPr id="176" name="Oval 175">
              <a:extLst>
                <a:ext uri="{FF2B5EF4-FFF2-40B4-BE49-F238E27FC236}">
                  <a16:creationId xmlns:a16="http://schemas.microsoft.com/office/drawing/2014/main" id="{B433D0DF-B2BF-41D6-B652-27B50AE40773}"/>
                </a:ext>
              </a:extLst>
            </p:cNvPr>
            <p:cNvSpPr/>
            <p:nvPr/>
          </p:nvSpPr>
          <p:spPr bwMode="auto">
            <a:xfrm>
              <a:off x="588263" y="4458279"/>
              <a:ext cx="1038222" cy="1038222"/>
            </a:xfrm>
            <a:prstGeom prst="ellipse">
              <a:avLst/>
            </a:prstGeom>
            <a:grpFill/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4102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961" kern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77" name="Oval 176">
              <a:extLst>
                <a:ext uri="{FF2B5EF4-FFF2-40B4-BE49-F238E27FC236}">
                  <a16:creationId xmlns:a16="http://schemas.microsoft.com/office/drawing/2014/main" id="{FAF45D9B-90F7-42A4-89A7-34B5D8320694}"/>
                </a:ext>
              </a:extLst>
            </p:cNvPr>
            <p:cNvSpPr/>
            <p:nvPr/>
          </p:nvSpPr>
          <p:spPr bwMode="auto">
            <a:xfrm>
              <a:off x="10568561" y="4458279"/>
              <a:ext cx="1038222" cy="1038222"/>
            </a:xfrm>
            <a:prstGeom prst="ellipse">
              <a:avLst/>
            </a:prstGeom>
            <a:grpFill/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4102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961" kern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05150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71C7357-FDAE-441E-BC13-E9337DB09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Modernize</a:t>
            </a:r>
            <a:r>
              <a:rPr lang="it-IT" dirty="0"/>
              <a:t>/Innovate</a:t>
            </a:r>
          </a:p>
        </p:txBody>
      </p:sp>
    </p:spTree>
    <p:extLst>
      <p:ext uri="{BB962C8B-B14F-4D97-AF65-F5344CB8AC3E}">
        <p14:creationId xmlns:p14="http://schemas.microsoft.com/office/powerpoint/2010/main" val="3543237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2872E07-E1BB-447F-9C88-057653169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cs typeface="Segoe UI Light" panose="020B0502040204020203" pitchFamily="34" charset="0"/>
              </a:rPr>
              <a:t>Why Azure App Service?</a:t>
            </a:r>
            <a:endParaRPr lang="en-US" sz="28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5D01450-5BFE-4823-B690-478E07301B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/>
              <a:t>MILLIONS</a:t>
            </a:r>
            <a:r>
              <a:rPr lang="en-US" dirty="0"/>
              <a:t> of application hosted serving </a:t>
            </a:r>
            <a:r>
              <a:rPr lang="en-US" b="1" dirty="0"/>
              <a:t>TRILLION</a:t>
            </a:r>
            <a:r>
              <a:rPr lang="en-US" dirty="0"/>
              <a:t> of requests per month with </a:t>
            </a:r>
            <a:r>
              <a:rPr lang="en-US" b="1" dirty="0"/>
              <a:t>SLA of 99.95%</a:t>
            </a:r>
          </a:p>
          <a:p>
            <a:r>
              <a:rPr lang="en-US" dirty="0"/>
              <a:t>Support for Windows and Linux OS</a:t>
            </a:r>
          </a:p>
          <a:p>
            <a:pPr lvl="1"/>
            <a:r>
              <a:rPr lang="en-US" dirty="0"/>
              <a:t>Choose </a:t>
            </a:r>
            <a:r>
              <a:rPr lang="en-US" dirty="0" err="1"/>
              <a:t>yout</a:t>
            </a:r>
            <a:r>
              <a:rPr lang="en-US" dirty="0"/>
              <a:t> programming language (.NET, Java, PHP, Node JS, Python etc.)</a:t>
            </a:r>
          </a:p>
          <a:p>
            <a:pPr lvl="1"/>
            <a:r>
              <a:rPr lang="en-US" dirty="0"/>
              <a:t>Bring your own docker container</a:t>
            </a:r>
          </a:p>
          <a:p>
            <a:r>
              <a:rPr lang="en-US" dirty="0"/>
              <a:t>Automatic OS patching and built-in load balancing</a:t>
            </a:r>
          </a:p>
          <a:p>
            <a:r>
              <a:rPr lang="en-US" dirty="0"/>
              <a:t>Auto scale on demand</a:t>
            </a:r>
          </a:p>
          <a:p>
            <a:r>
              <a:rPr lang="en-US" dirty="0"/>
              <a:t>Built for DevOps and simplified version management (Site Slots)</a:t>
            </a:r>
          </a:p>
          <a:p>
            <a:r>
              <a:rPr lang="en-US" dirty="0"/>
              <a:t>Compliance (SOC, ISO, PCI)</a:t>
            </a:r>
          </a:p>
          <a:p>
            <a:r>
              <a:rPr lang="en-US" dirty="0"/>
              <a:t>Security ecosystem to prevent unauthorized access, alerting</a:t>
            </a:r>
          </a:p>
          <a:p>
            <a:r>
              <a:rPr lang="en-US" dirty="0"/>
              <a:t>Network security &amp; isolation using Azure Virtual Networks (Internet and Extranet ready)</a:t>
            </a:r>
          </a:p>
          <a:p>
            <a:r>
              <a:rPr lang="en-US" dirty="0"/>
              <a:t>Develop for Hybrid scenarios and connect to SaaS providers</a:t>
            </a:r>
          </a:p>
          <a:p>
            <a:r>
              <a:rPr lang="en-US" dirty="0"/>
              <a:t>Rich app &amp; server monitoring and logging capabilities using Azure Monitor, Log Analytics, APP Insights</a:t>
            </a:r>
          </a:p>
        </p:txBody>
      </p:sp>
    </p:spTree>
    <p:extLst>
      <p:ext uri="{BB962C8B-B14F-4D97-AF65-F5344CB8AC3E}">
        <p14:creationId xmlns:p14="http://schemas.microsoft.com/office/powerpoint/2010/main" val="3955835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6">
            <a:extLst>
              <a:ext uri="{FF2B5EF4-FFF2-40B4-BE49-F238E27FC236}">
                <a16:creationId xmlns:a16="http://schemas.microsoft.com/office/drawing/2014/main" id="{C7FA0EA9-66B5-403C-8A20-67C156B8FC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1382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B2872E07-E1BB-447F-9C88-057653169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>
                <a:cs typeface="Segoe UI Light" panose="020B0502040204020203" pitchFamily="34" charset="0"/>
              </a:rPr>
              <a:t>Azure and .NET 5</a:t>
            </a:r>
            <a:endParaRPr lang="en-US" sz="28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5D01450-5BFE-4823-B690-478E07301B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App Service Early Access runtimes</a:t>
            </a:r>
          </a:p>
          <a:p>
            <a:r>
              <a:rPr lang="en-US" dirty="0"/>
              <a:t>Day 0 support for .NET 5 and all future version of .NET</a:t>
            </a:r>
          </a:p>
          <a:p>
            <a:r>
              <a:rPr lang="en-US" dirty="0">
                <a:hlinkClick r:id="rId4"/>
              </a:rPr>
              <a:t>https://aka.ms/app-service-early-access</a:t>
            </a:r>
            <a:endParaRPr lang="en-US" dirty="0"/>
          </a:p>
          <a:p>
            <a:r>
              <a:rPr lang="en-US" dirty="0">
                <a:hlinkClick r:id="rId5"/>
              </a:rPr>
              <a:t>https://aka.ms/app-service-early-access-dotnet</a:t>
            </a:r>
            <a:r>
              <a:rPr lang="en-US" dirty="0"/>
              <a:t>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4F75372-C82E-41B0-A7E1-79E86AB9581A}"/>
              </a:ext>
            </a:extLst>
          </p:cNvPr>
          <p:cNvSpPr/>
          <p:nvPr/>
        </p:nvSpPr>
        <p:spPr>
          <a:xfrm rot="1947547">
            <a:off x="8693781" y="4742973"/>
            <a:ext cx="293445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Released!</a:t>
            </a:r>
          </a:p>
        </p:txBody>
      </p:sp>
    </p:spTree>
    <p:extLst>
      <p:ext uri="{BB962C8B-B14F-4D97-AF65-F5344CB8AC3E}">
        <p14:creationId xmlns:p14="http://schemas.microsoft.com/office/powerpoint/2010/main" val="3776846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71C7357-FDAE-441E-BC13-E9337DB09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.NET 5 on App Service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FB61753-48CD-4BEA-BB4D-87E37AE807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810781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5A47F-0D2E-475D-B9FD-2B18C9887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Migration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6D2C87-47C3-4079-86D7-4A97275400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Demo (</a:t>
            </a:r>
            <a:r>
              <a:rPr lang="it-IT" dirty="0">
                <a:hlinkClick r:id="rId3"/>
              </a:rPr>
              <a:t>https://appmigration.microsoft.com/</a:t>
            </a:r>
            <a:r>
              <a:rPr lang="it-IT" dirty="0"/>
              <a:t>)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926573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234A0-8B41-4C6D-BCCD-908FA76E45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Thanks for joining!</a:t>
            </a:r>
            <a:br>
              <a:rPr lang="en-US" dirty="0"/>
            </a:b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BFD3B78-2CA1-43E3-9F83-AEE71855737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772061" y="5116858"/>
            <a:ext cx="9144000" cy="1733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r>
              <a:rPr lang="it-IT" sz="2000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Riccardo Cappello</a:t>
            </a:r>
            <a:br>
              <a:rPr lang="it-IT" sz="2000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</a:br>
            <a:br>
              <a:rPr lang="it-IT" sz="2000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</a:br>
            <a:r>
              <a:rPr lang="it-IT" sz="2000" dirty="0">
                <a:solidFill>
                  <a:schemeClr val="tx1"/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Senior Consultant CDCT – DI @</a:t>
            </a:r>
            <a:r>
              <a:rPr lang="en-US" sz="2000" dirty="0">
                <a:solidFill>
                  <a:schemeClr val="tx1"/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​</a:t>
            </a:r>
          </a:p>
          <a:p>
            <a:pPr algn="l" fontAlgn="base"/>
            <a:r>
              <a:rPr lang="it-IT" sz="2000" dirty="0">
                <a:solidFill>
                  <a:schemeClr val="tx1"/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​Microsoft Azure MVP | Intel Software Innovator</a:t>
            </a:r>
          </a:p>
          <a:p>
            <a:pPr algn="l" fontAlgn="base"/>
            <a:r>
              <a:rPr lang="it-IT" sz="2000" dirty="0">
                <a:solidFill>
                  <a:schemeClr val="tx1"/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rcappello@outlook.com</a:t>
            </a:r>
            <a:r>
              <a:rPr lang="it-IT" sz="2000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​​</a:t>
            </a: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F72FE72C-A43B-4C4F-A6F2-05AADED90E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499" y="3753749"/>
            <a:ext cx="1644581" cy="1644581"/>
          </a:xfrm>
          <a:prstGeom prst="rect">
            <a:avLst/>
          </a:prstGeom>
        </p:spPr>
      </p:pic>
      <p:pic>
        <p:nvPicPr>
          <p:cNvPr id="5" name="Picture 4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11AD018A-F20C-498E-8248-856D81CD03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80" y="5233668"/>
            <a:ext cx="1500188" cy="1500188"/>
          </a:xfrm>
          <a:prstGeom prst="rect">
            <a:avLst/>
          </a:prstGeom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0329A429-B5D8-41B0-ADF0-2F09847586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9798" y="5483750"/>
            <a:ext cx="1419225" cy="600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FEE2B40-21B9-41A0-8713-B97D6532C058}"/>
              </a:ext>
            </a:extLst>
          </p:cNvPr>
          <p:cNvSpPr/>
          <p:nvPr/>
        </p:nvSpPr>
        <p:spPr>
          <a:xfrm>
            <a:off x="9194272" y="5515649"/>
            <a:ext cx="3001818" cy="133865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0" name="Picture 4">
            <a:extLst>
              <a:ext uri="{FF2B5EF4-FFF2-40B4-BE49-F238E27FC236}">
                <a16:creationId xmlns:a16="http://schemas.microsoft.com/office/drawing/2014/main" id="{96E36538-946F-4CC5-82CC-B9A6F44BE2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7453" y="5549899"/>
            <a:ext cx="933450" cy="1133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2AFB62D2-A353-4D5F-8196-27866DC40E2D}"/>
              </a:ext>
            </a:extLst>
          </p:cNvPr>
          <p:cNvSpPr/>
          <p:nvPr/>
        </p:nvSpPr>
        <p:spPr>
          <a:xfrm>
            <a:off x="8321293" y="5528633"/>
            <a:ext cx="1735571" cy="1325674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2" name="Picture 5">
            <a:extLst>
              <a:ext uri="{FF2B5EF4-FFF2-40B4-BE49-F238E27FC236}">
                <a16:creationId xmlns:a16="http://schemas.microsoft.com/office/drawing/2014/main" id="{9D1F671D-574A-4953-B9B6-B077EE9792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2550" y="5648608"/>
            <a:ext cx="666750" cy="1047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>
            <a:extLst>
              <a:ext uri="{FF2B5EF4-FFF2-40B4-BE49-F238E27FC236}">
                <a16:creationId xmlns:a16="http://schemas.microsoft.com/office/drawing/2014/main" id="{CC395CE1-C10E-4406-87CC-964C920265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7799" y="5606474"/>
            <a:ext cx="1028700" cy="1028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985048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Custom 2">
      <a:dk1>
        <a:srgbClr val="3A20A0"/>
      </a:dk1>
      <a:lt1>
        <a:srgbClr val="FFFFFF"/>
      </a:lt1>
      <a:dk2>
        <a:srgbClr val="333333"/>
      </a:dk2>
      <a:lt2>
        <a:srgbClr val="FFFFFF"/>
      </a:lt2>
      <a:accent1>
        <a:srgbClr val="4424B5"/>
      </a:accent1>
      <a:accent2>
        <a:srgbClr val="DED7F7"/>
      </a:accent2>
      <a:accent3>
        <a:srgbClr val="2B0A98"/>
      </a:accent3>
      <a:accent4>
        <a:srgbClr val="F7B548"/>
      </a:accent4>
      <a:accent5>
        <a:srgbClr val="28C2D1"/>
      </a:accent5>
      <a:accent6>
        <a:srgbClr val="3E8EED"/>
      </a:accent6>
      <a:hlink>
        <a:srgbClr val="502BD3"/>
      </a:hlink>
      <a:folHlink>
        <a:srgbClr val="5F2184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Theme">
  <a:themeElements>
    <a:clrScheme name="Custom 2">
      <a:dk1>
        <a:srgbClr val="3A20A0"/>
      </a:dk1>
      <a:lt1>
        <a:srgbClr val="FFFFFF"/>
      </a:lt1>
      <a:dk2>
        <a:srgbClr val="333333"/>
      </a:dk2>
      <a:lt2>
        <a:srgbClr val="FFFFFF"/>
      </a:lt2>
      <a:accent1>
        <a:srgbClr val="4424B5"/>
      </a:accent1>
      <a:accent2>
        <a:srgbClr val="DED7F7"/>
      </a:accent2>
      <a:accent3>
        <a:srgbClr val="2B0A98"/>
      </a:accent3>
      <a:accent4>
        <a:srgbClr val="F7B548"/>
      </a:accent4>
      <a:accent5>
        <a:srgbClr val="28C2D1"/>
      </a:accent5>
      <a:accent6>
        <a:srgbClr val="3E8EED"/>
      </a:accent6>
      <a:hlink>
        <a:srgbClr val="502BD3"/>
      </a:hlink>
      <a:folHlink>
        <a:srgbClr val="5F2184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Custom 2">
      <a:dk1>
        <a:srgbClr val="3A20A0"/>
      </a:dk1>
      <a:lt1>
        <a:srgbClr val="FFFFFF"/>
      </a:lt1>
      <a:dk2>
        <a:srgbClr val="333333"/>
      </a:dk2>
      <a:lt2>
        <a:srgbClr val="FFFFFF"/>
      </a:lt2>
      <a:accent1>
        <a:srgbClr val="4424B5"/>
      </a:accent1>
      <a:accent2>
        <a:srgbClr val="DED7F7"/>
      </a:accent2>
      <a:accent3>
        <a:srgbClr val="2B0A98"/>
      </a:accent3>
      <a:accent4>
        <a:srgbClr val="F7B548"/>
      </a:accent4>
      <a:accent5>
        <a:srgbClr val="28C2D1"/>
      </a:accent5>
      <a:accent6>
        <a:srgbClr val="3E8EED"/>
      </a:accent6>
      <a:hlink>
        <a:srgbClr val="502BD3"/>
      </a:hlink>
      <a:folHlink>
        <a:srgbClr val="5F2184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ontrol xmlns="http://schemas.microsoft.com/VisualStudio/2011/storyboarding/control">
  <Id Name="System.Storyboarding.Common.ProgressBar" Revision="1" Stencil="System.Storyboarding.Common" StencilVersion="0.1"/>
</Control>
</file>

<file path=customXml/item2.xml><?xml version="1.0" encoding="utf-8"?>
<Control xmlns="http://schemas.microsoft.com/VisualStudio/2011/storyboarding/control">
  <Id Name="System.Storyboarding.Media.LineChart" Revision="1" Stencil="System.Storyboarding.Media" StencilVersion="0.1"/>
</Control>
</file>

<file path=customXml/item3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4.xml><?xml version="1.0" encoding="utf-8"?>
<Control xmlns="http://schemas.microsoft.com/VisualStudio/2011/storyboarding/control">
  <Id Name="System.Storyboarding.Common.ProgressBar" Revision="1" Stencil="System.Storyboarding.Common" StencilVersion="0.1"/>
</Control>
</file>

<file path=customXml/itemProps1.xml><?xml version="1.0" encoding="utf-8"?>
<ds:datastoreItem xmlns:ds="http://schemas.openxmlformats.org/officeDocument/2006/customXml" ds:itemID="{F7D7FF93-E7E4-41E1-B976-069A1A342D03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42E361E2-2A0C-4104-8470-C3B4AD90D739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5925AFB5-8F9E-47B5-8E35-E0282C3C9D0D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97C13235-C7E2-449F-AD5D-631C22EA5692}">
  <ds:schemaRefs>
    <ds:schemaRef ds:uri="http://schemas.microsoft.com/VisualStudio/2011/storyboarding/control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591</Words>
  <Application>Microsoft Office PowerPoint</Application>
  <PresentationFormat>Widescreen</PresentationFormat>
  <Paragraphs>69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9</vt:i4>
      </vt:variant>
    </vt:vector>
  </HeadingPairs>
  <TitlesOfParts>
    <vt:vector size="21" baseType="lpstr">
      <vt:lpstr>Open Sans</vt:lpstr>
      <vt:lpstr>Segoe UI</vt:lpstr>
      <vt:lpstr>Arial</vt:lpstr>
      <vt:lpstr>Calibri</vt:lpstr>
      <vt:lpstr>Segoe UI Black</vt:lpstr>
      <vt:lpstr>Segoe UI Semibold</vt:lpstr>
      <vt:lpstr>Segoe UI Semilight</vt:lpstr>
      <vt:lpstr>Segoe UI Light</vt:lpstr>
      <vt:lpstr>Consolas</vt:lpstr>
      <vt:lpstr>1_Office Theme</vt:lpstr>
      <vt:lpstr>3_Office Theme</vt:lpstr>
      <vt:lpstr>2_Office Theme</vt:lpstr>
      <vt:lpstr>Welcome to .NET Conf! by DotNetToscana</vt:lpstr>
      <vt:lpstr>Migrate &amp; Modernize ASP.NET Applications with Azure and .NET 5.0</vt:lpstr>
      <vt:lpstr>Migration + Modernization: The journey to the cloud</vt:lpstr>
      <vt:lpstr>Modernize/Innovate</vt:lpstr>
      <vt:lpstr>Why Azure App Service?</vt:lpstr>
      <vt:lpstr>Azure and .NET 5</vt:lpstr>
      <vt:lpstr>.NET 5 on App Service</vt:lpstr>
      <vt:lpstr>Migration</vt:lpstr>
      <vt:lpstr>Thanks for joining!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Kaitlin Wilkinson</dc:creator>
  <cp:lastModifiedBy>Cappello, Riccardo</cp:lastModifiedBy>
  <cp:revision>16</cp:revision>
  <dcterms:created xsi:type="dcterms:W3CDTF">2020-08-18T20:47:27Z</dcterms:created>
  <dcterms:modified xsi:type="dcterms:W3CDTF">2020-12-02T10:30:42Z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etDate">
    <vt:lpwstr>2020-08-18T20:47:28Z</vt:lpwstr>
  </property>
  <property fmtid="{D5CDD505-2E9C-101B-9397-08002B2CF9AE}" pid="4" name="MSIP_Label_f42aa342-8706-4288-bd11-ebb85995028c_Method">
    <vt:lpwstr>Standard</vt:lpwstr>
  </property>
  <property fmtid="{D5CDD505-2E9C-101B-9397-08002B2CF9AE}" pid="5" name="MSIP_Label_f42aa342-8706-4288-bd11-ebb85995028c_Name">
    <vt:lpwstr>Internal</vt:lpwstr>
  </property>
  <property fmtid="{D5CDD505-2E9C-101B-9397-08002B2CF9AE}" pid="6" name="MSIP_Label_f42aa342-8706-4288-bd11-ebb85995028c_SiteId">
    <vt:lpwstr>72f988bf-86f1-41af-91ab-2d7cd011db47</vt:lpwstr>
  </property>
  <property fmtid="{D5CDD505-2E9C-101B-9397-08002B2CF9AE}" pid="7" name="MSIP_Label_f42aa342-8706-4288-bd11-ebb85995028c_ActionId">
    <vt:lpwstr>06d97514-35aa-40cb-92b9-00001d762660</vt:lpwstr>
  </property>
  <property fmtid="{D5CDD505-2E9C-101B-9397-08002B2CF9AE}" pid="8" name="MSIP_Label_f42aa342-8706-4288-bd11-ebb85995028c_ContentBits">
    <vt:lpwstr>0</vt:lpwstr>
  </property>
</Properties>
</file>