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  <p:sldMasterId id="2147483730" r:id="rId5"/>
    <p:sldMasterId id="2147483648" r:id="rId6"/>
    <p:sldMasterId id="2147483720" r:id="rId7"/>
  </p:sldMasterIdLst>
  <p:notesMasterIdLst>
    <p:notesMasterId r:id="rId19"/>
  </p:notesMasterIdLst>
  <p:handoutMasterIdLst>
    <p:handoutMasterId r:id="rId20"/>
  </p:handoutMasterIdLst>
  <p:sldIdLst>
    <p:sldId id="2076137321" r:id="rId8"/>
    <p:sldId id="2076137340" r:id="rId9"/>
    <p:sldId id="2076137336" r:id="rId10"/>
    <p:sldId id="2076137342" r:id="rId11"/>
    <p:sldId id="2076137337" r:id="rId12"/>
    <p:sldId id="2076137339" r:id="rId13"/>
    <p:sldId id="2076137346" r:id="rId14"/>
    <p:sldId id="2076137345" r:id="rId15"/>
    <p:sldId id="2076137344" r:id="rId16"/>
    <p:sldId id="2076137347" r:id="rId17"/>
    <p:sldId id="2076137330" r:id="rId1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E1A24-7FFD-4BAD-93CD-27EE8870679B}">
          <p14:sldIdLst>
            <p14:sldId id="2076137321"/>
            <p14:sldId id="2076137340"/>
            <p14:sldId id="2076137336"/>
            <p14:sldId id="2076137342"/>
            <p14:sldId id="2076137337"/>
            <p14:sldId id="2076137339"/>
            <p14:sldId id="2076137346"/>
            <p14:sldId id="2076137345"/>
            <p14:sldId id="2076137344"/>
            <p14:sldId id="2076137347"/>
          </p14:sldIdLst>
        </p14:section>
        <p14:section name="Untitled Section" id="{0D622904-5B2A-46FA-939B-56B395AD9C6C}">
          <p14:sldIdLst>
            <p14:sldId id="2076137330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Parenzan" initials="MP" lastIdx="1" clrIdx="0">
    <p:extLst>
      <p:ext uri="{19B8F6BF-5375-455C-9EA6-DF929625EA0E}">
        <p15:presenceInfo xmlns:p15="http://schemas.microsoft.com/office/powerpoint/2012/main" userId="a83bbb23f3e251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1C4"/>
    <a:srgbClr val="97BEE6"/>
    <a:srgbClr val="FFDF02"/>
    <a:srgbClr val="92AB58"/>
    <a:srgbClr val="002774"/>
    <a:srgbClr val="FFF802"/>
    <a:srgbClr val="666666"/>
    <a:srgbClr val="0E519A"/>
    <a:srgbClr val="014873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3FFDE2-9248-4163-8BAE-A4A4DF33B950}" v="16" dt="2023-09-28T19:32:29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70" y="77"/>
      </p:cViewPr>
      <p:guideLst>
        <p:guide pos="3840"/>
        <p:guide pos="5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lla, Laura" userId="85c95f35-5d73-4ebb-ab02-67e6fdc2856c" providerId="ADAL" clId="{35809FF6-FCE3-43BA-B74B-8DB4866D2BCE}"/>
    <pc:docChg chg="undo custSel addSld delSld modSld sldOrd modSection">
      <pc:chgData name="Villa, Laura" userId="85c95f35-5d73-4ebb-ab02-67e6fdc2856c" providerId="ADAL" clId="{35809FF6-FCE3-43BA-B74B-8DB4866D2BCE}" dt="2023-09-26T07:27:19.409" v="499" actId="1076"/>
      <pc:docMkLst>
        <pc:docMk/>
      </pc:docMkLst>
      <pc:sldChg chg="addSp delSp modSp mod">
        <pc:chgData name="Villa, Laura" userId="85c95f35-5d73-4ebb-ab02-67e6fdc2856c" providerId="ADAL" clId="{35809FF6-FCE3-43BA-B74B-8DB4866D2BCE}" dt="2023-09-26T07:27:19.409" v="499" actId="1076"/>
        <pc:sldMkLst>
          <pc:docMk/>
          <pc:sldMk cId="1989929399" sldId="2076137330"/>
        </pc:sldMkLst>
        <pc:spChg chg="mod">
          <ac:chgData name="Villa, Laura" userId="85c95f35-5d73-4ebb-ab02-67e6fdc2856c" providerId="ADAL" clId="{35809FF6-FCE3-43BA-B74B-8DB4866D2BCE}" dt="2023-09-26T07:27:19.409" v="499" actId="1076"/>
          <ac:spMkLst>
            <pc:docMk/>
            <pc:sldMk cId="1989929399" sldId="2076137330"/>
            <ac:spMk id="2" creationId="{3D638ACE-163E-40EB-A458-E794C67EA2A6}"/>
          </ac:spMkLst>
        </pc:spChg>
        <pc:spChg chg="add mod">
          <ac:chgData name="Villa, Laura" userId="85c95f35-5d73-4ebb-ab02-67e6fdc2856c" providerId="ADAL" clId="{35809FF6-FCE3-43BA-B74B-8DB4866D2BCE}" dt="2023-09-26T07:26:29.595" v="478"/>
          <ac:spMkLst>
            <pc:docMk/>
            <pc:sldMk cId="1989929399" sldId="2076137330"/>
            <ac:spMk id="3" creationId="{2C728F04-ABF6-FC1A-9C1B-6B5E34FCD9F1}"/>
          </ac:spMkLst>
        </pc:spChg>
        <pc:spChg chg="add del mod">
          <ac:chgData name="Villa, Laura" userId="85c95f35-5d73-4ebb-ab02-67e6fdc2856c" providerId="ADAL" clId="{35809FF6-FCE3-43BA-B74B-8DB4866D2BCE}" dt="2023-09-26T07:27:02.042" v="496" actId="478"/>
          <ac:spMkLst>
            <pc:docMk/>
            <pc:sldMk cId="1989929399" sldId="2076137330"/>
            <ac:spMk id="5" creationId="{38FBE7CA-D432-27F1-3161-DEDFBEA0E7E1}"/>
          </ac:spMkLst>
        </pc:spChg>
        <pc:spChg chg="del mod">
          <ac:chgData name="Villa, Laura" userId="85c95f35-5d73-4ebb-ab02-67e6fdc2856c" providerId="ADAL" clId="{35809FF6-FCE3-43BA-B74B-8DB4866D2BCE}" dt="2023-09-26T07:27:00.649" v="495" actId="478"/>
          <ac:spMkLst>
            <pc:docMk/>
            <pc:sldMk cId="1989929399" sldId="2076137330"/>
            <ac:spMk id="14" creationId="{68A298A0-E176-45B1-A7F5-06FBE7B2EF75}"/>
          </ac:spMkLst>
        </pc:spChg>
        <pc:spChg chg="mod">
          <ac:chgData name="Villa, Laura" userId="85c95f35-5d73-4ebb-ab02-67e6fdc2856c" providerId="ADAL" clId="{35809FF6-FCE3-43BA-B74B-8DB4866D2BCE}" dt="2023-09-26T07:26:56.347" v="493" actId="1076"/>
          <ac:spMkLst>
            <pc:docMk/>
            <pc:sldMk cId="1989929399" sldId="2076137330"/>
            <ac:spMk id="24" creationId="{EE949AC6-B6EA-481E-8313-01B7E28072AA}"/>
          </ac:spMkLst>
        </pc:spChg>
      </pc:sldChg>
      <pc:sldChg chg="del">
        <pc:chgData name="Villa, Laura" userId="85c95f35-5d73-4ebb-ab02-67e6fdc2856c" providerId="ADAL" clId="{35809FF6-FCE3-43BA-B74B-8DB4866D2BCE}" dt="2023-09-20T19:14:03.516" v="54" actId="47"/>
        <pc:sldMkLst>
          <pc:docMk/>
          <pc:sldMk cId="2906967607" sldId="2076137332"/>
        </pc:sldMkLst>
      </pc:sldChg>
      <pc:sldChg chg="modSp mod">
        <pc:chgData name="Villa, Laura" userId="85c95f35-5d73-4ebb-ab02-67e6fdc2856c" providerId="ADAL" clId="{35809FF6-FCE3-43BA-B74B-8DB4866D2BCE}" dt="2023-09-20T19:12:17.170" v="39" actId="1076"/>
        <pc:sldMkLst>
          <pc:docMk/>
          <pc:sldMk cId="2026149124" sldId="2076137336"/>
        </pc:sldMkLst>
        <pc:spChg chg="mod">
          <ac:chgData name="Villa, Laura" userId="85c95f35-5d73-4ebb-ab02-67e6fdc2856c" providerId="ADAL" clId="{35809FF6-FCE3-43BA-B74B-8DB4866D2BCE}" dt="2023-09-20T19:11:43.722" v="12" actId="1035"/>
          <ac:spMkLst>
            <pc:docMk/>
            <pc:sldMk cId="2026149124" sldId="2076137336"/>
            <ac:spMk id="7" creationId="{FF25A806-D7E6-5A7F-71E6-B63E078C5245}"/>
          </ac:spMkLst>
        </pc:spChg>
        <pc:spChg chg="mod">
          <ac:chgData name="Villa, Laura" userId="85c95f35-5d73-4ebb-ab02-67e6fdc2856c" providerId="ADAL" clId="{35809FF6-FCE3-43BA-B74B-8DB4866D2BCE}" dt="2023-09-20T19:11:59.040" v="23" actId="1035"/>
          <ac:spMkLst>
            <pc:docMk/>
            <pc:sldMk cId="2026149124" sldId="2076137336"/>
            <ac:spMk id="8" creationId="{94D3D387-5465-8C25-9FA6-2F7CEF513302}"/>
          </ac:spMkLst>
        </pc:spChg>
        <pc:spChg chg="mod">
          <ac:chgData name="Villa, Laura" userId="85c95f35-5d73-4ebb-ab02-67e6fdc2856c" providerId="ADAL" clId="{35809FF6-FCE3-43BA-B74B-8DB4866D2BCE}" dt="2023-09-20T19:12:04.767" v="36" actId="1035"/>
          <ac:spMkLst>
            <pc:docMk/>
            <pc:sldMk cId="2026149124" sldId="2076137336"/>
            <ac:spMk id="9" creationId="{E551411D-B5CC-6D62-465E-206AAC662693}"/>
          </ac:spMkLst>
        </pc:spChg>
        <pc:spChg chg="mod">
          <ac:chgData name="Villa, Laura" userId="85c95f35-5d73-4ebb-ab02-67e6fdc2856c" providerId="ADAL" clId="{35809FF6-FCE3-43BA-B74B-8DB4866D2BCE}" dt="2023-09-20T19:12:12.108" v="38" actId="1076"/>
          <ac:spMkLst>
            <pc:docMk/>
            <pc:sldMk cId="2026149124" sldId="2076137336"/>
            <ac:spMk id="21" creationId="{0B822C27-C4A4-1F82-D767-A0CB685ADA5D}"/>
          </ac:spMkLst>
        </pc:spChg>
        <pc:spChg chg="mod">
          <ac:chgData name="Villa, Laura" userId="85c95f35-5d73-4ebb-ab02-67e6fdc2856c" providerId="ADAL" clId="{35809FF6-FCE3-43BA-B74B-8DB4866D2BCE}" dt="2023-09-20T19:12:17.170" v="39" actId="1076"/>
          <ac:spMkLst>
            <pc:docMk/>
            <pc:sldMk cId="2026149124" sldId="2076137336"/>
            <ac:spMk id="22" creationId="{D14621A0-06D8-6BB5-FCF1-6857E7EF8300}"/>
          </ac:spMkLst>
        </pc:spChg>
        <pc:spChg chg="mod">
          <ac:chgData name="Villa, Laura" userId="85c95f35-5d73-4ebb-ab02-67e6fdc2856c" providerId="ADAL" clId="{35809FF6-FCE3-43BA-B74B-8DB4866D2BCE}" dt="2023-09-20T19:12:09.158" v="37" actId="1076"/>
          <ac:spMkLst>
            <pc:docMk/>
            <pc:sldMk cId="2026149124" sldId="2076137336"/>
            <ac:spMk id="23" creationId="{14870B0A-1C95-7AF6-CEEE-9755D157E278}"/>
          </ac:spMkLst>
        </pc:spChg>
      </pc:sldChg>
      <pc:sldChg chg="del">
        <pc:chgData name="Villa, Laura" userId="85c95f35-5d73-4ebb-ab02-67e6fdc2856c" providerId="ADAL" clId="{35809FF6-FCE3-43BA-B74B-8DB4866D2BCE}" dt="2023-09-25T19:10:44.772" v="370" actId="47"/>
        <pc:sldMkLst>
          <pc:docMk/>
          <pc:sldMk cId="3770021174" sldId="2076137338"/>
        </pc:sldMkLst>
      </pc:sldChg>
      <pc:sldChg chg="modSp mod">
        <pc:chgData name="Villa, Laura" userId="85c95f35-5d73-4ebb-ab02-67e6fdc2856c" providerId="ADAL" clId="{35809FF6-FCE3-43BA-B74B-8DB4866D2BCE}" dt="2023-09-20T19:13:43.166" v="51" actId="1076"/>
        <pc:sldMkLst>
          <pc:docMk/>
          <pc:sldMk cId="221089248" sldId="2076137339"/>
        </pc:sldMkLst>
        <pc:spChg chg="mod">
          <ac:chgData name="Villa, Laura" userId="85c95f35-5d73-4ebb-ab02-67e6fdc2856c" providerId="ADAL" clId="{35809FF6-FCE3-43BA-B74B-8DB4866D2BCE}" dt="2023-09-20T19:13:43.166" v="51" actId="1076"/>
          <ac:spMkLst>
            <pc:docMk/>
            <pc:sldMk cId="221089248" sldId="2076137339"/>
            <ac:spMk id="3" creationId="{B565C93F-C668-4718-84B2-7ABA01224C0E}"/>
          </ac:spMkLst>
        </pc:spChg>
      </pc:sldChg>
      <pc:sldChg chg="del ord">
        <pc:chgData name="Villa, Laura" userId="85c95f35-5d73-4ebb-ab02-67e6fdc2856c" providerId="ADAL" clId="{35809FF6-FCE3-43BA-B74B-8DB4866D2BCE}" dt="2023-09-25T19:11:01.386" v="371" actId="2696"/>
        <pc:sldMkLst>
          <pc:docMk/>
          <pc:sldMk cId="136566763" sldId="2076137343"/>
        </pc:sldMkLst>
      </pc:sldChg>
      <pc:sldChg chg="addSp delSp modSp new mod modClrScheme chgLayout">
        <pc:chgData name="Villa, Laura" userId="85c95f35-5d73-4ebb-ab02-67e6fdc2856c" providerId="ADAL" clId="{35809FF6-FCE3-43BA-B74B-8DB4866D2BCE}" dt="2023-09-25T19:02:56.568" v="135" actId="1076"/>
        <pc:sldMkLst>
          <pc:docMk/>
          <pc:sldMk cId="3055995168" sldId="2076137344"/>
        </pc:sldMkLst>
        <pc:spChg chg="del mod ord">
          <ac:chgData name="Villa, Laura" userId="85c95f35-5d73-4ebb-ab02-67e6fdc2856c" providerId="ADAL" clId="{35809FF6-FCE3-43BA-B74B-8DB4866D2BCE}" dt="2023-09-25T18:56:48.312" v="57" actId="700"/>
          <ac:spMkLst>
            <pc:docMk/>
            <pc:sldMk cId="3055995168" sldId="2076137344"/>
            <ac:spMk id="2" creationId="{BC4CCAD7-1669-F990-A2BE-90FA9DBAB665}"/>
          </ac:spMkLst>
        </pc:spChg>
        <pc:spChg chg="add mod ord">
          <ac:chgData name="Villa, Laura" userId="85c95f35-5d73-4ebb-ab02-67e6fdc2856c" providerId="ADAL" clId="{35809FF6-FCE3-43BA-B74B-8DB4866D2BCE}" dt="2023-09-25T18:56:53.718" v="70" actId="20577"/>
          <ac:spMkLst>
            <pc:docMk/>
            <pc:sldMk cId="3055995168" sldId="2076137344"/>
            <ac:spMk id="3" creationId="{196A7A53-391B-4D73-0DF8-182CA8A57EFB}"/>
          </ac:spMkLst>
        </pc:spChg>
        <pc:spChg chg="add mod">
          <ac:chgData name="Villa, Laura" userId="85c95f35-5d73-4ebb-ab02-67e6fdc2856c" providerId="ADAL" clId="{35809FF6-FCE3-43BA-B74B-8DB4866D2BCE}" dt="2023-09-25T19:02:19.902" v="129" actId="14100"/>
          <ac:spMkLst>
            <pc:docMk/>
            <pc:sldMk cId="3055995168" sldId="2076137344"/>
            <ac:spMk id="4" creationId="{BA1BBB1F-BA44-B9F5-7E4A-0D5C2C57A8BE}"/>
          </ac:spMkLst>
        </pc:spChg>
        <pc:spChg chg="add mod">
          <ac:chgData name="Villa, Laura" userId="85c95f35-5d73-4ebb-ab02-67e6fdc2856c" providerId="ADAL" clId="{35809FF6-FCE3-43BA-B74B-8DB4866D2BCE}" dt="2023-09-25T18:59:31.288" v="95" actId="1076"/>
          <ac:spMkLst>
            <pc:docMk/>
            <pc:sldMk cId="3055995168" sldId="2076137344"/>
            <ac:spMk id="8" creationId="{A016B367-31CD-2C18-27D1-ECC2F3FF9DC4}"/>
          </ac:spMkLst>
        </pc:spChg>
        <pc:spChg chg="add mod">
          <ac:chgData name="Villa, Laura" userId="85c95f35-5d73-4ebb-ab02-67e6fdc2856c" providerId="ADAL" clId="{35809FF6-FCE3-43BA-B74B-8DB4866D2BCE}" dt="2023-09-25T18:59:34.700" v="96" actId="1076"/>
          <ac:spMkLst>
            <pc:docMk/>
            <pc:sldMk cId="3055995168" sldId="2076137344"/>
            <ac:spMk id="9" creationId="{9723E287-D244-90A6-FA6C-151CB7064997}"/>
          </ac:spMkLst>
        </pc:spChg>
        <pc:spChg chg="add mod">
          <ac:chgData name="Villa, Laura" userId="85c95f35-5d73-4ebb-ab02-67e6fdc2856c" providerId="ADAL" clId="{35809FF6-FCE3-43BA-B74B-8DB4866D2BCE}" dt="2023-09-25T18:59:11.578" v="89" actId="14100"/>
          <ac:spMkLst>
            <pc:docMk/>
            <pc:sldMk cId="3055995168" sldId="2076137344"/>
            <ac:spMk id="10" creationId="{86917192-8AEF-733E-F7BE-37BF51F7616D}"/>
          </ac:spMkLst>
        </pc:spChg>
        <pc:spChg chg="add mod">
          <ac:chgData name="Villa, Laura" userId="85c95f35-5d73-4ebb-ab02-67e6fdc2856c" providerId="ADAL" clId="{35809FF6-FCE3-43BA-B74B-8DB4866D2BCE}" dt="2023-09-25T18:59:20.861" v="92" actId="1076"/>
          <ac:spMkLst>
            <pc:docMk/>
            <pc:sldMk cId="3055995168" sldId="2076137344"/>
            <ac:spMk id="11" creationId="{E720BDA7-9CDC-D6A0-5ACC-366C48C04986}"/>
          </ac:spMkLst>
        </pc:spChg>
        <pc:spChg chg="add mod">
          <ac:chgData name="Villa, Laura" userId="85c95f35-5d73-4ebb-ab02-67e6fdc2856c" providerId="ADAL" clId="{35809FF6-FCE3-43BA-B74B-8DB4866D2BCE}" dt="2023-09-25T19:00:11.359" v="104" actId="1076"/>
          <ac:spMkLst>
            <pc:docMk/>
            <pc:sldMk cId="3055995168" sldId="2076137344"/>
            <ac:spMk id="12" creationId="{5B2E07C1-91B6-DF27-A49E-BC1B15C55F95}"/>
          </ac:spMkLst>
        </pc:spChg>
        <pc:spChg chg="add mod">
          <ac:chgData name="Villa, Laura" userId="85c95f35-5d73-4ebb-ab02-67e6fdc2856c" providerId="ADAL" clId="{35809FF6-FCE3-43BA-B74B-8DB4866D2BCE}" dt="2023-09-25T19:02:09.842" v="127" actId="1076"/>
          <ac:spMkLst>
            <pc:docMk/>
            <pc:sldMk cId="3055995168" sldId="2076137344"/>
            <ac:spMk id="13" creationId="{A1CA63CE-61BB-0BD0-44CC-F55AA5B9E489}"/>
          </ac:spMkLst>
        </pc:spChg>
        <pc:spChg chg="add mod">
          <ac:chgData name="Villa, Laura" userId="85c95f35-5d73-4ebb-ab02-67e6fdc2856c" providerId="ADAL" clId="{35809FF6-FCE3-43BA-B74B-8DB4866D2BCE}" dt="2023-09-25T19:00:27.677" v="108" actId="14100"/>
          <ac:spMkLst>
            <pc:docMk/>
            <pc:sldMk cId="3055995168" sldId="2076137344"/>
            <ac:spMk id="14" creationId="{ADB319FC-B676-63AA-EFA2-CA9D399C082A}"/>
          </ac:spMkLst>
        </pc:spChg>
        <pc:spChg chg="add mod">
          <ac:chgData name="Villa, Laura" userId="85c95f35-5d73-4ebb-ab02-67e6fdc2856c" providerId="ADAL" clId="{35809FF6-FCE3-43BA-B74B-8DB4866D2BCE}" dt="2023-09-25T19:02:06.968" v="126" actId="1076"/>
          <ac:spMkLst>
            <pc:docMk/>
            <pc:sldMk cId="3055995168" sldId="2076137344"/>
            <ac:spMk id="21" creationId="{3FBFEBF9-381A-2996-F886-955570D68E96}"/>
          </ac:spMkLst>
        </pc:spChg>
        <pc:spChg chg="add mod">
          <ac:chgData name="Villa, Laura" userId="85c95f35-5d73-4ebb-ab02-67e6fdc2856c" providerId="ADAL" clId="{35809FF6-FCE3-43BA-B74B-8DB4866D2BCE}" dt="2023-09-25T19:01:35.305" v="120" actId="14100"/>
          <ac:spMkLst>
            <pc:docMk/>
            <pc:sldMk cId="3055995168" sldId="2076137344"/>
            <ac:spMk id="22" creationId="{08171601-2073-E10F-7B90-956C992C00FC}"/>
          </ac:spMkLst>
        </pc:spChg>
        <pc:spChg chg="add mod">
          <ac:chgData name="Villa, Laura" userId="85c95f35-5d73-4ebb-ab02-67e6fdc2856c" providerId="ADAL" clId="{35809FF6-FCE3-43BA-B74B-8DB4866D2BCE}" dt="2023-09-25T19:02:01.053" v="125" actId="1076"/>
          <ac:spMkLst>
            <pc:docMk/>
            <pc:sldMk cId="3055995168" sldId="2076137344"/>
            <ac:spMk id="23" creationId="{B27A2D84-94D8-B4CF-F76F-CBE358668594}"/>
          </ac:spMkLst>
        </pc:spChg>
        <pc:spChg chg="add mod">
          <ac:chgData name="Villa, Laura" userId="85c95f35-5d73-4ebb-ab02-67e6fdc2856c" providerId="ADAL" clId="{35809FF6-FCE3-43BA-B74B-8DB4866D2BCE}" dt="2023-09-25T19:01:54.347" v="124" actId="14100"/>
          <ac:spMkLst>
            <pc:docMk/>
            <pc:sldMk cId="3055995168" sldId="2076137344"/>
            <ac:spMk id="24" creationId="{A1069250-903D-B9CD-57A3-879B7E9C2439}"/>
          </ac:spMkLst>
        </pc:spChg>
        <pc:spChg chg="add mod">
          <ac:chgData name="Villa, Laura" userId="85c95f35-5d73-4ebb-ab02-67e6fdc2856c" providerId="ADAL" clId="{35809FF6-FCE3-43BA-B74B-8DB4866D2BCE}" dt="2023-09-25T19:02:01.053" v="125" actId="1076"/>
          <ac:spMkLst>
            <pc:docMk/>
            <pc:sldMk cId="3055995168" sldId="2076137344"/>
            <ac:spMk id="25" creationId="{A989F3B4-DC02-F488-E71A-087FFB9481CC}"/>
          </ac:spMkLst>
        </pc:spChg>
        <pc:spChg chg="add mod">
          <ac:chgData name="Villa, Laura" userId="85c95f35-5d73-4ebb-ab02-67e6fdc2856c" providerId="ADAL" clId="{35809FF6-FCE3-43BA-B74B-8DB4866D2BCE}" dt="2023-09-25T19:02:26.718" v="131" actId="14100"/>
          <ac:spMkLst>
            <pc:docMk/>
            <pc:sldMk cId="3055995168" sldId="2076137344"/>
            <ac:spMk id="26" creationId="{31BE5ECB-6428-2688-6CEB-959D63236F58}"/>
          </ac:spMkLst>
        </pc:spChg>
        <pc:spChg chg="add mod">
          <ac:chgData name="Villa, Laura" userId="85c95f35-5d73-4ebb-ab02-67e6fdc2856c" providerId="ADAL" clId="{35809FF6-FCE3-43BA-B74B-8DB4866D2BCE}" dt="2023-09-25T19:02:36.941" v="132" actId="1076"/>
          <ac:spMkLst>
            <pc:docMk/>
            <pc:sldMk cId="3055995168" sldId="2076137344"/>
            <ac:spMk id="27" creationId="{128246E4-B8DE-39BB-41B5-F9ADBE6EBE2F}"/>
          </ac:spMkLst>
        </pc:spChg>
        <pc:spChg chg="add mod">
          <ac:chgData name="Villa, Laura" userId="85c95f35-5d73-4ebb-ab02-67e6fdc2856c" providerId="ADAL" clId="{35809FF6-FCE3-43BA-B74B-8DB4866D2BCE}" dt="2023-09-25T19:01:24.834" v="118" actId="1076"/>
          <ac:spMkLst>
            <pc:docMk/>
            <pc:sldMk cId="3055995168" sldId="2076137344"/>
            <ac:spMk id="28" creationId="{8E41DE74-69BA-B6CE-9059-81C3960E0AF2}"/>
          </ac:spMkLst>
        </pc:spChg>
        <pc:spChg chg="add mod">
          <ac:chgData name="Villa, Laura" userId="85c95f35-5d73-4ebb-ab02-67e6fdc2856c" providerId="ADAL" clId="{35809FF6-FCE3-43BA-B74B-8DB4866D2BCE}" dt="2023-09-25T19:02:56.568" v="135" actId="1076"/>
          <ac:spMkLst>
            <pc:docMk/>
            <pc:sldMk cId="3055995168" sldId="2076137344"/>
            <ac:spMk id="29" creationId="{716ED11E-D137-2ECF-DF29-93072611342B}"/>
          </ac:spMkLst>
        </pc:spChg>
        <pc:spChg chg="del">
          <ac:chgData name="Villa, Laura" userId="85c95f35-5d73-4ebb-ab02-67e6fdc2856c" providerId="ADAL" clId="{35809FF6-FCE3-43BA-B74B-8DB4866D2BCE}" dt="2023-09-25T18:57:33.956" v="75"/>
          <ac:spMkLst>
            <pc:docMk/>
            <pc:sldMk cId="3055995168" sldId="2076137344"/>
            <ac:spMk id="31" creationId="{131F9A48-8B43-7BB4-560C-474D9D31942C}"/>
          </ac:spMkLst>
        </pc:spChg>
        <pc:spChg chg="del">
          <ac:chgData name="Villa, Laura" userId="85c95f35-5d73-4ebb-ab02-67e6fdc2856c" providerId="ADAL" clId="{35809FF6-FCE3-43BA-B74B-8DB4866D2BCE}" dt="2023-09-25T18:57:33.956" v="75"/>
          <ac:spMkLst>
            <pc:docMk/>
            <pc:sldMk cId="3055995168" sldId="2076137344"/>
            <ac:spMk id="35" creationId="{705B07A3-D8E6-76B9-A539-E9BEB8F28179}"/>
          </ac:spMkLst>
        </pc:spChg>
        <pc:spChg chg="del">
          <ac:chgData name="Villa, Laura" userId="85c95f35-5d73-4ebb-ab02-67e6fdc2856c" providerId="ADAL" clId="{35809FF6-FCE3-43BA-B74B-8DB4866D2BCE}" dt="2023-09-25T18:57:33.956" v="75"/>
          <ac:spMkLst>
            <pc:docMk/>
            <pc:sldMk cId="3055995168" sldId="2076137344"/>
            <ac:spMk id="36" creationId="{31102079-31FC-3D6D-3DE3-EE70CF40214F}"/>
          </ac:spMkLst>
        </pc:spChg>
        <pc:spChg chg="del">
          <ac:chgData name="Villa, Laura" userId="85c95f35-5d73-4ebb-ab02-67e6fdc2856c" providerId="ADAL" clId="{35809FF6-FCE3-43BA-B74B-8DB4866D2BCE}" dt="2023-09-25T18:57:33.956" v="75"/>
          <ac:spMkLst>
            <pc:docMk/>
            <pc:sldMk cId="3055995168" sldId="2076137344"/>
            <ac:spMk id="37" creationId="{CBC43612-5B57-952E-C02D-85627C10408F}"/>
          </ac:spMkLst>
        </pc:spChg>
        <pc:spChg chg="del">
          <ac:chgData name="Villa, Laura" userId="85c95f35-5d73-4ebb-ab02-67e6fdc2856c" providerId="ADAL" clId="{35809FF6-FCE3-43BA-B74B-8DB4866D2BCE}" dt="2023-09-25T18:57:33.956" v="75"/>
          <ac:spMkLst>
            <pc:docMk/>
            <pc:sldMk cId="3055995168" sldId="2076137344"/>
            <ac:spMk id="38" creationId="{657C3DA9-FC82-19F1-796A-C34FAEF9A18E}"/>
          </ac:spMkLst>
        </pc:spChg>
        <pc:spChg chg="del">
          <ac:chgData name="Villa, Laura" userId="85c95f35-5d73-4ebb-ab02-67e6fdc2856c" providerId="ADAL" clId="{35809FF6-FCE3-43BA-B74B-8DB4866D2BCE}" dt="2023-09-25T18:57:33.956" v="75"/>
          <ac:spMkLst>
            <pc:docMk/>
            <pc:sldMk cId="3055995168" sldId="2076137344"/>
            <ac:spMk id="39" creationId="{536351D6-813C-FBBB-3F1D-611F8A7AB21B}"/>
          </ac:spMkLst>
        </pc:spChg>
        <pc:spChg chg="del">
          <ac:chgData name="Villa, Laura" userId="85c95f35-5d73-4ebb-ab02-67e6fdc2856c" providerId="ADAL" clId="{35809FF6-FCE3-43BA-B74B-8DB4866D2BCE}" dt="2023-09-25T18:57:33.956" v="75"/>
          <ac:spMkLst>
            <pc:docMk/>
            <pc:sldMk cId="3055995168" sldId="2076137344"/>
            <ac:spMk id="40" creationId="{77215F52-E731-FFDB-5483-21B4436B1EB8}"/>
          </ac:spMkLst>
        </pc:spChg>
        <pc:spChg chg="del">
          <ac:chgData name="Villa, Laura" userId="85c95f35-5d73-4ebb-ab02-67e6fdc2856c" providerId="ADAL" clId="{35809FF6-FCE3-43BA-B74B-8DB4866D2BCE}" dt="2023-09-25T18:57:33.956" v="75"/>
          <ac:spMkLst>
            <pc:docMk/>
            <pc:sldMk cId="3055995168" sldId="2076137344"/>
            <ac:spMk id="41" creationId="{AB4E0F24-5AC8-6BD3-550F-8842DB3C1FCF}"/>
          </ac:spMkLst>
        </pc:spChg>
        <pc:spChg chg="del">
          <ac:chgData name="Villa, Laura" userId="85c95f35-5d73-4ebb-ab02-67e6fdc2856c" providerId="ADAL" clId="{35809FF6-FCE3-43BA-B74B-8DB4866D2BCE}" dt="2023-09-25T18:57:33.956" v="75"/>
          <ac:spMkLst>
            <pc:docMk/>
            <pc:sldMk cId="3055995168" sldId="2076137344"/>
            <ac:spMk id="48" creationId="{547E4C6B-7874-EBBA-929C-F9E25478A72E}"/>
          </ac:spMkLst>
        </pc:spChg>
        <pc:spChg chg="del">
          <ac:chgData name="Villa, Laura" userId="85c95f35-5d73-4ebb-ab02-67e6fdc2856c" providerId="ADAL" clId="{35809FF6-FCE3-43BA-B74B-8DB4866D2BCE}" dt="2023-09-25T18:57:33.956" v="75"/>
          <ac:spMkLst>
            <pc:docMk/>
            <pc:sldMk cId="3055995168" sldId="2076137344"/>
            <ac:spMk id="49" creationId="{0647CEFA-4421-09B7-D7E8-0C20938F6623}"/>
          </ac:spMkLst>
        </pc:spChg>
        <pc:spChg chg="del">
          <ac:chgData name="Villa, Laura" userId="85c95f35-5d73-4ebb-ab02-67e6fdc2856c" providerId="ADAL" clId="{35809FF6-FCE3-43BA-B74B-8DB4866D2BCE}" dt="2023-09-25T18:57:33.956" v="75"/>
          <ac:spMkLst>
            <pc:docMk/>
            <pc:sldMk cId="3055995168" sldId="2076137344"/>
            <ac:spMk id="50" creationId="{E09DB759-3828-CAEF-0446-80ECD3CE8D2F}"/>
          </ac:spMkLst>
        </pc:spChg>
        <pc:spChg chg="del">
          <ac:chgData name="Villa, Laura" userId="85c95f35-5d73-4ebb-ab02-67e6fdc2856c" providerId="ADAL" clId="{35809FF6-FCE3-43BA-B74B-8DB4866D2BCE}" dt="2023-09-25T18:57:33.956" v="75"/>
          <ac:spMkLst>
            <pc:docMk/>
            <pc:sldMk cId="3055995168" sldId="2076137344"/>
            <ac:spMk id="51" creationId="{1B71354E-9DEA-2F87-49C6-A8D48B139FCC}"/>
          </ac:spMkLst>
        </pc:spChg>
        <pc:spChg chg="del">
          <ac:chgData name="Villa, Laura" userId="85c95f35-5d73-4ebb-ab02-67e6fdc2856c" providerId="ADAL" clId="{35809FF6-FCE3-43BA-B74B-8DB4866D2BCE}" dt="2023-09-25T18:57:33.956" v="75"/>
          <ac:spMkLst>
            <pc:docMk/>
            <pc:sldMk cId="3055995168" sldId="2076137344"/>
            <ac:spMk id="52" creationId="{16BA79A0-EE35-68AD-4D85-6ADDAC93AF2B}"/>
          </ac:spMkLst>
        </pc:spChg>
        <pc:spChg chg="del">
          <ac:chgData name="Villa, Laura" userId="85c95f35-5d73-4ebb-ab02-67e6fdc2856c" providerId="ADAL" clId="{35809FF6-FCE3-43BA-B74B-8DB4866D2BCE}" dt="2023-09-25T18:57:33.956" v="75"/>
          <ac:spMkLst>
            <pc:docMk/>
            <pc:sldMk cId="3055995168" sldId="2076137344"/>
            <ac:spMk id="53" creationId="{859A5CAF-C996-6555-C1E7-15A3BADC07D5}"/>
          </ac:spMkLst>
        </pc:spChg>
        <pc:spChg chg="del">
          <ac:chgData name="Villa, Laura" userId="85c95f35-5d73-4ebb-ab02-67e6fdc2856c" providerId="ADAL" clId="{35809FF6-FCE3-43BA-B74B-8DB4866D2BCE}" dt="2023-09-25T18:57:33.956" v="75"/>
          <ac:spMkLst>
            <pc:docMk/>
            <pc:sldMk cId="3055995168" sldId="2076137344"/>
            <ac:spMk id="54" creationId="{64E56EE4-6EA7-B68B-680A-66E3C4799EEA}"/>
          </ac:spMkLst>
        </pc:spChg>
        <pc:spChg chg="del">
          <ac:chgData name="Villa, Laura" userId="85c95f35-5d73-4ebb-ab02-67e6fdc2856c" providerId="ADAL" clId="{35809FF6-FCE3-43BA-B74B-8DB4866D2BCE}" dt="2023-09-25T18:57:33.956" v="75"/>
          <ac:spMkLst>
            <pc:docMk/>
            <pc:sldMk cId="3055995168" sldId="2076137344"/>
            <ac:spMk id="55" creationId="{DE63210F-7BE2-9814-2E4F-A6899B250F07}"/>
          </ac:spMkLst>
        </pc:spChg>
        <pc:spChg chg="del">
          <ac:chgData name="Villa, Laura" userId="85c95f35-5d73-4ebb-ab02-67e6fdc2856c" providerId="ADAL" clId="{35809FF6-FCE3-43BA-B74B-8DB4866D2BCE}" dt="2023-09-25T18:57:33.956" v="75"/>
          <ac:spMkLst>
            <pc:docMk/>
            <pc:sldMk cId="3055995168" sldId="2076137344"/>
            <ac:spMk id="56" creationId="{A938F294-3AFC-F4A2-C85B-1D45880B55B0}"/>
          </ac:spMkLst>
        </pc:spChg>
        <pc:grpChg chg="add mod">
          <ac:chgData name="Villa, Laura" userId="85c95f35-5d73-4ebb-ab02-67e6fdc2856c" providerId="ADAL" clId="{35809FF6-FCE3-43BA-B74B-8DB4866D2BCE}" dt="2023-09-25T19:00:07.498" v="103" actId="1076"/>
          <ac:grpSpMkLst>
            <pc:docMk/>
            <pc:sldMk cId="3055995168" sldId="2076137344"/>
            <ac:grpSpMk id="16" creationId="{583EBD6A-B44B-E108-DF58-E406DDA2448E}"/>
          </ac:grpSpMkLst>
        </pc:grpChg>
        <pc:grpChg chg="del">
          <ac:chgData name="Villa, Laura" userId="85c95f35-5d73-4ebb-ab02-67e6fdc2856c" providerId="ADAL" clId="{35809FF6-FCE3-43BA-B74B-8DB4866D2BCE}" dt="2023-09-25T18:57:33.956" v="75"/>
          <ac:grpSpMkLst>
            <pc:docMk/>
            <pc:sldMk cId="3055995168" sldId="2076137344"/>
            <ac:grpSpMk id="43" creationId="{6AF7C10D-718D-0F0A-9794-486600282DD6}"/>
          </ac:grpSpMkLst>
        </pc:grpChg>
        <pc:picChg chg="add mod">
          <ac:chgData name="Villa, Laura" userId="85c95f35-5d73-4ebb-ab02-67e6fdc2856c" providerId="ADAL" clId="{35809FF6-FCE3-43BA-B74B-8DB4866D2BCE}" dt="2023-09-25T18:57:59.218" v="78" actId="1076"/>
          <ac:picMkLst>
            <pc:docMk/>
            <pc:sldMk cId="3055995168" sldId="2076137344"/>
            <ac:picMk id="5" creationId="{5861884A-8024-8948-E5A9-52B67418AE7D}"/>
          </ac:picMkLst>
        </pc:picChg>
        <pc:picChg chg="add mod">
          <ac:chgData name="Villa, Laura" userId="85c95f35-5d73-4ebb-ab02-67e6fdc2856c" providerId="ADAL" clId="{35809FF6-FCE3-43BA-B74B-8DB4866D2BCE}" dt="2023-09-25T18:58:08.818" v="80" actId="1076"/>
          <ac:picMkLst>
            <pc:docMk/>
            <pc:sldMk cId="3055995168" sldId="2076137344"/>
            <ac:picMk id="6" creationId="{6A6CF306-9086-FCA0-A4F2-09224F454322}"/>
          </ac:picMkLst>
        </pc:picChg>
        <pc:picChg chg="add mod">
          <ac:chgData name="Villa, Laura" userId="85c95f35-5d73-4ebb-ab02-67e6fdc2856c" providerId="ADAL" clId="{35809FF6-FCE3-43BA-B74B-8DB4866D2BCE}" dt="2023-09-25T18:58:29.641" v="82" actId="1076"/>
          <ac:picMkLst>
            <pc:docMk/>
            <pc:sldMk cId="3055995168" sldId="2076137344"/>
            <ac:picMk id="7" creationId="{3052CE6E-9CE4-939E-D33B-C3AFAF212576}"/>
          </ac:picMkLst>
        </pc:picChg>
        <pc:picChg chg="add mod">
          <ac:chgData name="Villa, Laura" userId="85c95f35-5d73-4ebb-ab02-67e6fdc2856c" providerId="ADAL" clId="{35809FF6-FCE3-43BA-B74B-8DB4866D2BCE}" dt="2023-09-25T19:01:24.834" v="118" actId="1076"/>
          <ac:picMkLst>
            <pc:docMk/>
            <pc:sldMk cId="3055995168" sldId="2076137344"/>
            <ac:picMk id="20" creationId="{C73C56CB-71A6-AD62-DFEE-585AD5866C75}"/>
          </ac:picMkLst>
        </pc:picChg>
        <pc:picChg chg="add mod">
          <ac:chgData name="Villa, Laura" userId="85c95f35-5d73-4ebb-ab02-67e6fdc2856c" providerId="ADAL" clId="{35809FF6-FCE3-43BA-B74B-8DB4866D2BCE}" dt="2023-09-25T19:02:14.320" v="128" actId="1076"/>
          <ac:picMkLst>
            <pc:docMk/>
            <pc:sldMk cId="3055995168" sldId="2076137344"/>
            <ac:picMk id="30" creationId="{7C5ED6D7-7373-882E-3729-205FECF3B2D3}"/>
          </ac:picMkLst>
        </pc:picChg>
        <pc:picChg chg="del mod">
          <ac:chgData name="Villa, Laura" userId="85c95f35-5d73-4ebb-ab02-67e6fdc2856c" providerId="ADAL" clId="{35809FF6-FCE3-43BA-B74B-8DB4866D2BCE}" dt="2023-09-25T18:57:33.956" v="75"/>
          <ac:picMkLst>
            <pc:docMk/>
            <pc:sldMk cId="3055995168" sldId="2076137344"/>
            <ac:picMk id="32" creationId="{E46D8064-0E90-5CEB-15FA-F7FDFB05C2F2}"/>
          </ac:picMkLst>
        </pc:picChg>
        <pc:picChg chg="del">
          <ac:chgData name="Villa, Laura" userId="85c95f35-5d73-4ebb-ab02-67e6fdc2856c" providerId="ADAL" clId="{35809FF6-FCE3-43BA-B74B-8DB4866D2BCE}" dt="2023-09-25T18:57:33.956" v="75"/>
          <ac:picMkLst>
            <pc:docMk/>
            <pc:sldMk cId="3055995168" sldId="2076137344"/>
            <ac:picMk id="33" creationId="{C6219764-746E-55BD-B859-A313EF96C056}"/>
          </ac:picMkLst>
        </pc:picChg>
        <pc:picChg chg="del">
          <ac:chgData name="Villa, Laura" userId="85c95f35-5d73-4ebb-ab02-67e6fdc2856c" providerId="ADAL" clId="{35809FF6-FCE3-43BA-B74B-8DB4866D2BCE}" dt="2023-09-25T18:57:33.956" v="75"/>
          <ac:picMkLst>
            <pc:docMk/>
            <pc:sldMk cId="3055995168" sldId="2076137344"/>
            <ac:picMk id="34" creationId="{3F57C70D-0388-86EB-76A5-FA4DC5D673FA}"/>
          </ac:picMkLst>
        </pc:picChg>
        <pc:picChg chg="del">
          <ac:chgData name="Villa, Laura" userId="85c95f35-5d73-4ebb-ab02-67e6fdc2856c" providerId="ADAL" clId="{35809FF6-FCE3-43BA-B74B-8DB4866D2BCE}" dt="2023-09-25T18:57:33.956" v="75"/>
          <ac:picMkLst>
            <pc:docMk/>
            <pc:sldMk cId="3055995168" sldId="2076137344"/>
            <ac:picMk id="47" creationId="{B409702D-A41F-13AB-E789-7FEBE31AA52C}"/>
          </ac:picMkLst>
        </pc:picChg>
        <pc:picChg chg="del">
          <ac:chgData name="Villa, Laura" userId="85c95f35-5d73-4ebb-ab02-67e6fdc2856c" providerId="ADAL" clId="{35809FF6-FCE3-43BA-B74B-8DB4866D2BCE}" dt="2023-09-25T18:57:33.956" v="75"/>
          <ac:picMkLst>
            <pc:docMk/>
            <pc:sldMk cId="3055995168" sldId="2076137344"/>
            <ac:picMk id="57" creationId="{8CA0ECB6-895B-7E3D-B645-7853A752F553}"/>
          </ac:picMkLst>
        </pc:picChg>
        <pc:cxnChg chg="add del mod">
          <ac:chgData name="Villa, Laura" userId="85c95f35-5d73-4ebb-ab02-67e6fdc2856c" providerId="ADAL" clId="{35809FF6-FCE3-43BA-B74B-8DB4866D2BCE}" dt="2023-09-25T19:02:51.399" v="134" actId="478"/>
          <ac:cxnSpMkLst>
            <pc:docMk/>
            <pc:sldMk cId="3055995168" sldId="2076137344"/>
            <ac:cxnSpMk id="15" creationId="{2922EEB8-D39C-7854-C069-2572CBAB67BD}"/>
          </ac:cxnSpMkLst>
        </pc:cxnChg>
        <pc:cxnChg chg="mod">
          <ac:chgData name="Villa, Laura" userId="85c95f35-5d73-4ebb-ab02-67e6fdc2856c" providerId="ADAL" clId="{35809FF6-FCE3-43BA-B74B-8DB4866D2BCE}" dt="2023-09-25T18:56:55.916" v="71"/>
          <ac:cxnSpMkLst>
            <pc:docMk/>
            <pc:sldMk cId="3055995168" sldId="2076137344"/>
            <ac:cxnSpMk id="17" creationId="{777D21EC-6D86-4BBC-4C02-F25E0AABA8D0}"/>
          </ac:cxnSpMkLst>
        </pc:cxnChg>
        <pc:cxnChg chg="mod">
          <ac:chgData name="Villa, Laura" userId="85c95f35-5d73-4ebb-ab02-67e6fdc2856c" providerId="ADAL" clId="{35809FF6-FCE3-43BA-B74B-8DB4866D2BCE}" dt="2023-09-25T18:56:55.916" v="71"/>
          <ac:cxnSpMkLst>
            <pc:docMk/>
            <pc:sldMk cId="3055995168" sldId="2076137344"/>
            <ac:cxnSpMk id="18" creationId="{99D711A0-44DD-1DE7-961B-312E5CAF8EAA}"/>
          </ac:cxnSpMkLst>
        </pc:cxnChg>
        <pc:cxnChg chg="mod">
          <ac:chgData name="Villa, Laura" userId="85c95f35-5d73-4ebb-ab02-67e6fdc2856c" providerId="ADAL" clId="{35809FF6-FCE3-43BA-B74B-8DB4866D2BCE}" dt="2023-09-25T18:56:55.916" v="71"/>
          <ac:cxnSpMkLst>
            <pc:docMk/>
            <pc:sldMk cId="3055995168" sldId="2076137344"/>
            <ac:cxnSpMk id="19" creationId="{6422C058-82DF-5A1D-E9F5-7500C5C59CD7}"/>
          </ac:cxnSpMkLst>
        </pc:cxnChg>
        <pc:cxnChg chg="del">
          <ac:chgData name="Villa, Laura" userId="85c95f35-5d73-4ebb-ab02-67e6fdc2856c" providerId="ADAL" clId="{35809FF6-FCE3-43BA-B74B-8DB4866D2BCE}" dt="2023-09-25T18:57:33.956" v="75"/>
          <ac:cxnSpMkLst>
            <pc:docMk/>
            <pc:sldMk cId="3055995168" sldId="2076137344"/>
            <ac:cxnSpMk id="42" creationId="{71426D7A-9ED4-5500-5167-393446773DAE}"/>
          </ac:cxnSpMkLst>
        </pc:cxnChg>
      </pc:sldChg>
      <pc:sldChg chg="addSp delSp modSp new mod modClrScheme chgLayout modNotesTx">
        <pc:chgData name="Villa, Laura" userId="85c95f35-5d73-4ebb-ab02-67e6fdc2856c" providerId="ADAL" clId="{35809FF6-FCE3-43BA-B74B-8DB4866D2BCE}" dt="2023-09-25T19:07:54.325" v="336" actId="20577"/>
        <pc:sldMkLst>
          <pc:docMk/>
          <pc:sldMk cId="2447629725" sldId="2076137345"/>
        </pc:sldMkLst>
        <pc:spChg chg="del mod ord">
          <ac:chgData name="Villa, Laura" userId="85c95f35-5d73-4ebb-ab02-67e6fdc2856c" providerId="ADAL" clId="{35809FF6-FCE3-43BA-B74B-8DB4866D2BCE}" dt="2023-09-25T19:07:10.370" v="137" actId="700"/>
          <ac:spMkLst>
            <pc:docMk/>
            <pc:sldMk cId="2447629725" sldId="2076137345"/>
            <ac:spMk id="2" creationId="{539883BD-EF54-0BEB-935A-8957082E5A99}"/>
          </ac:spMkLst>
        </pc:spChg>
        <pc:spChg chg="add mod ord">
          <ac:chgData name="Villa, Laura" userId="85c95f35-5d73-4ebb-ab02-67e6fdc2856c" providerId="ADAL" clId="{35809FF6-FCE3-43BA-B74B-8DB4866D2BCE}" dt="2023-09-25T19:07:17.780" v="152" actId="700"/>
          <ac:spMkLst>
            <pc:docMk/>
            <pc:sldMk cId="2447629725" sldId="2076137345"/>
            <ac:spMk id="3" creationId="{4AD4D5B7-8477-0EFE-7559-28780A99727D}"/>
          </ac:spMkLst>
        </pc:spChg>
        <pc:spChg chg="add mod ord">
          <ac:chgData name="Villa, Laura" userId="85c95f35-5d73-4ebb-ab02-67e6fdc2856c" providerId="ADAL" clId="{35809FF6-FCE3-43BA-B74B-8DB4866D2BCE}" dt="2023-09-25T19:07:48.729" v="326" actId="20577"/>
          <ac:spMkLst>
            <pc:docMk/>
            <pc:sldMk cId="2447629725" sldId="2076137345"/>
            <ac:spMk id="4" creationId="{920B921B-E5DF-52D9-6C53-418147253EFD}"/>
          </ac:spMkLst>
        </pc:spChg>
        <pc:spChg chg="add mod">
          <ac:chgData name="Villa, Laura" userId="85c95f35-5d73-4ebb-ab02-67e6fdc2856c" providerId="ADAL" clId="{35809FF6-FCE3-43BA-B74B-8DB4866D2BCE}" dt="2023-09-25T19:07:50.602" v="327"/>
          <ac:spMkLst>
            <pc:docMk/>
            <pc:sldMk cId="2447629725" sldId="2076137345"/>
            <ac:spMk id="10" creationId="{6565C02E-5075-D578-9667-3EEB3439D897}"/>
          </ac:spMkLst>
        </pc:spChg>
        <pc:spChg chg="add mod">
          <ac:chgData name="Villa, Laura" userId="85c95f35-5d73-4ebb-ab02-67e6fdc2856c" providerId="ADAL" clId="{35809FF6-FCE3-43BA-B74B-8DB4866D2BCE}" dt="2023-09-25T19:07:50.602" v="327"/>
          <ac:spMkLst>
            <pc:docMk/>
            <pc:sldMk cId="2447629725" sldId="2076137345"/>
            <ac:spMk id="11" creationId="{23C61937-50B1-454B-A707-4A85DF9AF1FA}"/>
          </ac:spMkLst>
        </pc:spChg>
        <pc:spChg chg="add mod">
          <ac:chgData name="Villa, Laura" userId="85c95f35-5d73-4ebb-ab02-67e6fdc2856c" providerId="ADAL" clId="{35809FF6-FCE3-43BA-B74B-8DB4866D2BCE}" dt="2023-09-25T19:07:50.602" v="327"/>
          <ac:spMkLst>
            <pc:docMk/>
            <pc:sldMk cId="2447629725" sldId="2076137345"/>
            <ac:spMk id="12" creationId="{90F788E1-BAA5-0B2E-4906-23F04798A135}"/>
          </ac:spMkLst>
        </pc:spChg>
        <pc:picChg chg="add mod">
          <ac:chgData name="Villa, Laura" userId="85c95f35-5d73-4ebb-ab02-67e6fdc2856c" providerId="ADAL" clId="{35809FF6-FCE3-43BA-B74B-8DB4866D2BCE}" dt="2023-09-25T19:07:50.602" v="327"/>
          <ac:picMkLst>
            <pc:docMk/>
            <pc:sldMk cId="2447629725" sldId="2076137345"/>
            <ac:picMk id="5" creationId="{79F75E30-D20F-79C9-ED6E-808E7FF99146}"/>
          </ac:picMkLst>
        </pc:picChg>
        <pc:picChg chg="add mod">
          <ac:chgData name="Villa, Laura" userId="85c95f35-5d73-4ebb-ab02-67e6fdc2856c" providerId="ADAL" clId="{35809FF6-FCE3-43BA-B74B-8DB4866D2BCE}" dt="2023-09-25T19:07:50.602" v="327"/>
          <ac:picMkLst>
            <pc:docMk/>
            <pc:sldMk cId="2447629725" sldId="2076137345"/>
            <ac:picMk id="6" creationId="{C3543F8E-BC53-3717-69C6-E0153D0DA939}"/>
          </ac:picMkLst>
        </pc:picChg>
        <pc:picChg chg="add mod">
          <ac:chgData name="Villa, Laura" userId="85c95f35-5d73-4ebb-ab02-67e6fdc2856c" providerId="ADAL" clId="{35809FF6-FCE3-43BA-B74B-8DB4866D2BCE}" dt="2023-09-25T19:07:50.602" v="327"/>
          <ac:picMkLst>
            <pc:docMk/>
            <pc:sldMk cId="2447629725" sldId="2076137345"/>
            <ac:picMk id="7" creationId="{E0FE56B1-06AA-F421-118A-0166A0EC8585}"/>
          </ac:picMkLst>
        </pc:picChg>
        <pc:picChg chg="add mod">
          <ac:chgData name="Villa, Laura" userId="85c95f35-5d73-4ebb-ab02-67e6fdc2856c" providerId="ADAL" clId="{35809FF6-FCE3-43BA-B74B-8DB4866D2BCE}" dt="2023-09-25T19:07:50.602" v="327"/>
          <ac:picMkLst>
            <pc:docMk/>
            <pc:sldMk cId="2447629725" sldId="2076137345"/>
            <ac:picMk id="8" creationId="{5CBFCAB2-5A1F-6A4D-5FA6-9AC056D64E06}"/>
          </ac:picMkLst>
        </pc:picChg>
        <pc:picChg chg="add mod">
          <ac:chgData name="Villa, Laura" userId="85c95f35-5d73-4ebb-ab02-67e6fdc2856c" providerId="ADAL" clId="{35809FF6-FCE3-43BA-B74B-8DB4866D2BCE}" dt="2023-09-25T19:07:50.602" v="327"/>
          <ac:picMkLst>
            <pc:docMk/>
            <pc:sldMk cId="2447629725" sldId="2076137345"/>
            <ac:picMk id="9" creationId="{041C415D-7AA4-2E93-EE90-2A242B049FD8}"/>
          </ac:picMkLst>
        </pc:picChg>
      </pc:sldChg>
      <pc:sldChg chg="del">
        <pc:chgData name="Villa, Laura" userId="85c95f35-5d73-4ebb-ab02-67e6fdc2856c" providerId="ADAL" clId="{35809FF6-FCE3-43BA-B74B-8DB4866D2BCE}" dt="2023-09-20T19:14:04.772" v="55" actId="47"/>
        <pc:sldMkLst>
          <pc:docMk/>
          <pc:sldMk cId="2833757924" sldId="2076137345"/>
        </pc:sldMkLst>
      </pc:sldChg>
      <pc:sldChg chg="addSp delSp modSp new mod modClrScheme chgLayout">
        <pc:chgData name="Villa, Laura" userId="85c95f35-5d73-4ebb-ab02-67e6fdc2856c" providerId="ADAL" clId="{35809FF6-FCE3-43BA-B74B-8DB4866D2BCE}" dt="2023-09-26T07:24:22.868" v="470" actId="14100"/>
        <pc:sldMkLst>
          <pc:docMk/>
          <pc:sldMk cId="1487529762" sldId="2076137346"/>
        </pc:sldMkLst>
        <pc:spChg chg="del mod ord">
          <ac:chgData name="Villa, Laura" userId="85c95f35-5d73-4ebb-ab02-67e6fdc2856c" providerId="ADAL" clId="{35809FF6-FCE3-43BA-B74B-8DB4866D2BCE}" dt="2023-09-25T19:08:56.411" v="338" actId="700"/>
          <ac:spMkLst>
            <pc:docMk/>
            <pc:sldMk cId="1487529762" sldId="2076137346"/>
            <ac:spMk id="2" creationId="{F1FB9C08-B3D3-5331-3D08-DCA18791C24C}"/>
          </ac:spMkLst>
        </pc:spChg>
        <pc:spChg chg="add del mod ord">
          <ac:chgData name="Villa, Laura" userId="85c95f35-5d73-4ebb-ab02-67e6fdc2856c" providerId="ADAL" clId="{35809FF6-FCE3-43BA-B74B-8DB4866D2BCE}" dt="2023-09-25T19:09:00.319" v="339" actId="700"/>
          <ac:spMkLst>
            <pc:docMk/>
            <pc:sldMk cId="1487529762" sldId="2076137346"/>
            <ac:spMk id="3" creationId="{543E39B5-8FCD-75C3-14BD-37EA6B628B77}"/>
          </ac:spMkLst>
        </pc:spChg>
        <pc:spChg chg="add mod ord">
          <ac:chgData name="Villa, Laura" userId="85c95f35-5d73-4ebb-ab02-67e6fdc2856c" providerId="ADAL" clId="{35809FF6-FCE3-43BA-B74B-8DB4866D2BCE}" dt="2023-09-26T07:23:47.542" v="460" actId="1076"/>
          <ac:spMkLst>
            <pc:docMk/>
            <pc:sldMk cId="1487529762" sldId="2076137346"/>
            <ac:spMk id="4" creationId="{57DF158D-E7A8-8EE9-6E9E-24CB1925DF20}"/>
          </ac:spMkLst>
        </pc:spChg>
        <pc:spChg chg="add del mod ord">
          <ac:chgData name="Villa, Laura" userId="85c95f35-5d73-4ebb-ab02-67e6fdc2856c" providerId="ADAL" clId="{35809FF6-FCE3-43BA-B74B-8DB4866D2BCE}" dt="2023-09-25T19:24:35.754" v="372" actId="931"/>
          <ac:spMkLst>
            <pc:docMk/>
            <pc:sldMk cId="1487529762" sldId="2076137346"/>
            <ac:spMk id="5" creationId="{ED39D15C-E198-4B35-DF98-8C25D2F72E92}"/>
          </ac:spMkLst>
        </pc:spChg>
        <pc:spChg chg="add mod">
          <ac:chgData name="Villa, Laura" userId="85c95f35-5d73-4ebb-ab02-67e6fdc2856c" providerId="ADAL" clId="{35809FF6-FCE3-43BA-B74B-8DB4866D2BCE}" dt="2023-09-26T07:23:55.432" v="461" actId="1076"/>
          <ac:spMkLst>
            <pc:docMk/>
            <pc:sldMk cId="1487529762" sldId="2076137346"/>
            <ac:spMk id="8" creationId="{00DE2AC8-D2C1-6D5B-3CC2-62357A47F049}"/>
          </ac:spMkLst>
        </pc:spChg>
        <pc:spChg chg="add mod">
          <ac:chgData name="Villa, Laura" userId="85c95f35-5d73-4ebb-ab02-67e6fdc2856c" providerId="ADAL" clId="{35809FF6-FCE3-43BA-B74B-8DB4866D2BCE}" dt="2023-09-26T07:23:55.432" v="461" actId="1076"/>
          <ac:spMkLst>
            <pc:docMk/>
            <pc:sldMk cId="1487529762" sldId="2076137346"/>
            <ac:spMk id="9" creationId="{E139DA27-08FC-175D-5542-40B614EA1069}"/>
          </ac:spMkLst>
        </pc:spChg>
        <pc:spChg chg="add mod">
          <ac:chgData name="Villa, Laura" userId="85c95f35-5d73-4ebb-ab02-67e6fdc2856c" providerId="ADAL" clId="{35809FF6-FCE3-43BA-B74B-8DB4866D2BCE}" dt="2023-09-26T07:23:55.432" v="461" actId="1076"/>
          <ac:spMkLst>
            <pc:docMk/>
            <pc:sldMk cId="1487529762" sldId="2076137346"/>
            <ac:spMk id="10" creationId="{B69C252A-D9E9-640E-335B-E0CC681DEF9B}"/>
          </ac:spMkLst>
        </pc:spChg>
        <pc:picChg chg="add mod">
          <ac:chgData name="Villa, Laura" userId="85c95f35-5d73-4ebb-ab02-67e6fdc2856c" providerId="ADAL" clId="{35809FF6-FCE3-43BA-B74B-8DB4866D2BCE}" dt="2023-09-26T07:23:55.432" v="461" actId="1076"/>
          <ac:picMkLst>
            <pc:docMk/>
            <pc:sldMk cId="1487529762" sldId="2076137346"/>
            <ac:picMk id="7" creationId="{7BB2046A-30C2-8CD4-E5F4-AE1573A7A962}"/>
          </ac:picMkLst>
        </pc:picChg>
        <pc:cxnChg chg="add mod">
          <ac:chgData name="Villa, Laura" userId="85c95f35-5d73-4ebb-ab02-67e6fdc2856c" providerId="ADAL" clId="{35809FF6-FCE3-43BA-B74B-8DB4866D2BCE}" dt="2023-09-26T07:24:07.827" v="464" actId="14100"/>
          <ac:cxnSpMkLst>
            <pc:docMk/>
            <pc:sldMk cId="1487529762" sldId="2076137346"/>
            <ac:cxnSpMk id="11" creationId="{E32479E9-9E72-F6FD-FBF7-BC593F03E39E}"/>
          </ac:cxnSpMkLst>
        </pc:cxnChg>
        <pc:cxnChg chg="add mod">
          <ac:chgData name="Villa, Laura" userId="85c95f35-5d73-4ebb-ab02-67e6fdc2856c" providerId="ADAL" clId="{35809FF6-FCE3-43BA-B74B-8DB4866D2BCE}" dt="2023-09-26T07:24:15.149" v="467" actId="14100"/>
          <ac:cxnSpMkLst>
            <pc:docMk/>
            <pc:sldMk cId="1487529762" sldId="2076137346"/>
            <ac:cxnSpMk id="14" creationId="{A84ED900-EE10-1A15-EBF3-A94E82778355}"/>
          </ac:cxnSpMkLst>
        </pc:cxnChg>
        <pc:cxnChg chg="add mod">
          <ac:chgData name="Villa, Laura" userId="85c95f35-5d73-4ebb-ab02-67e6fdc2856c" providerId="ADAL" clId="{35809FF6-FCE3-43BA-B74B-8DB4866D2BCE}" dt="2023-09-26T07:24:22.868" v="470" actId="14100"/>
          <ac:cxnSpMkLst>
            <pc:docMk/>
            <pc:sldMk cId="1487529762" sldId="2076137346"/>
            <ac:cxnSpMk id="17" creationId="{0001BFCF-D7BE-54F6-23AB-3DA9DF77B4B1}"/>
          </ac:cxnSpMkLst>
        </pc:cxnChg>
      </pc:sldChg>
      <pc:sldChg chg="add ord">
        <pc:chgData name="Villa, Laura" userId="85c95f35-5d73-4ebb-ab02-67e6fdc2856c" providerId="ADAL" clId="{35809FF6-FCE3-43BA-B74B-8DB4866D2BCE}" dt="2023-09-26T07:26:14.658" v="477"/>
        <pc:sldMkLst>
          <pc:docMk/>
          <pc:sldMk cId="1542357455" sldId="2076137347"/>
        </pc:sldMkLst>
      </pc:sldChg>
      <pc:sldChg chg="modSp add del mod modClrScheme chgLayout">
        <pc:chgData name="Villa, Laura" userId="85c95f35-5d73-4ebb-ab02-67e6fdc2856c" providerId="ADAL" clId="{35809FF6-FCE3-43BA-B74B-8DB4866D2BCE}" dt="2023-09-26T07:26:10.346" v="474"/>
        <pc:sldMkLst>
          <pc:docMk/>
          <pc:sldMk cId="3932233696" sldId="2076137347"/>
        </pc:sldMkLst>
        <pc:spChg chg="mod ord">
          <ac:chgData name="Villa, Laura" userId="85c95f35-5d73-4ebb-ab02-67e6fdc2856c" providerId="ADAL" clId="{35809FF6-FCE3-43BA-B74B-8DB4866D2BCE}" dt="2023-09-26T07:26:08.844" v="473" actId="700"/>
          <ac:spMkLst>
            <pc:docMk/>
            <pc:sldMk cId="3932233696" sldId="2076137347"/>
            <ac:spMk id="3" creationId="{B565C93F-C668-4718-84B2-7ABA01224C0E}"/>
          </ac:spMkLst>
        </pc:spChg>
      </pc:sldChg>
    </pc:docChg>
  </pc:docChgLst>
  <pc:docChgLst>
    <pc:chgData name="Riccardo Cappello" userId="51e7bb18-7c18-4a87-a49d-a9d68c7de145" providerId="ADAL" clId="{263FFDE2-9248-4163-8BAE-A4A4DF33B950}"/>
    <pc:docChg chg="undo custSel modSld modMainMaster">
      <pc:chgData name="Riccardo Cappello" userId="51e7bb18-7c18-4a87-a49d-a9d68c7de145" providerId="ADAL" clId="{263FFDE2-9248-4163-8BAE-A4A4DF33B950}" dt="2023-09-30T10:16:24.317" v="29" actId="1076"/>
      <pc:docMkLst>
        <pc:docMk/>
      </pc:docMkLst>
      <pc:sldChg chg="modSp mod">
        <pc:chgData name="Riccardo Cappello" userId="51e7bb18-7c18-4a87-a49d-a9d68c7de145" providerId="ADAL" clId="{263FFDE2-9248-4163-8BAE-A4A4DF33B950}" dt="2023-09-28T19:30:30.959" v="3" actId="2711"/>
        <pc:sldMkLst>
          <pc:docMk/>
          <pc:sldMk cId="1245835646" sldId="2076137321"/>
        </pc:sldMkLst>
        <pc:spChg chg="mod">
          <ac:chgData name="Riccardo Cappello" userId="51e7bb18-7c18-4a87-a49d-a9d68c7de145" providerId="ADAL" clId="{263FFDE2-9248-4163-8BAE-A4A4DF33B950}" dt="2023-09-28T19:30:30.959" v="3" actId="2711"/>
          <ac:spMkLst>
            <pc:docMk/>
            <pc:sldMk cId="1245835646" sldId="2076137321"/>
            <ac:spMk id="2" creationId="{3D638ACE-163E-40EB-A458-E794C67EA2A6}"/>
          </ac:spMkLst>
        </pc:spChg>
        <pc:spChg chg="mod">
          <ac:chgData name="Riccardo Cappello" userId="51e7bb18-7c18-4a87-a49d-a9d68c7de145" providerId="ADAL" clId="{263FFDE2-9248-4163-8BAE-A4A4DF33B950}" dt="2023-09-28T19:30:30.959" v="3" actId="2711"/>
          <ac:spMkLst>
            <pc:docMk/>
            <pc:sldMk cId="1245835646" sldId="2076137321"/>
            <ac:spMk id="5" creationId="{F016B5D5-BE17-459F-37DA-92F054F8B555}"/>
          </ac:spMkLst>
        </pc:spChg>
        <pc:spChg chg="mod">
          <ac:chgData name="Riccardo Cappello" userId="51e7bb18-7c18-4a87-a49d-a9d68c7de145" providerId="ADAL" clId="{263FFDE2-9248-4163-8BAE-A4A4DF33B950}" dt="2023-09-28T19:30:30.959" v="3" actId="2711"/>
          <ac:spMkLst>
            <pc:docMk/>
            <pc:sldMk cId="1245835646" sldId="2076137321"/>
            <ac:spMk id="9" creationId="{90615251-6083-EE17-D38D-72FDD121F2D9}"/>
          </ac:spMkLst>
        </pc:spChg>
        <pc:spChg chg="mod">
          <ac:chgData name="Riccardo Cappello" userId="51e7bb18-7c18-4a87-a49d-a9d68c7de145" providerId="ADAL" clId="{263FFDE2-9248-4163-8BAE-A4A4DF33B950}" dt="2023-09-28T19:30:30.959" v="3" actId="2711"/>
          <ac:spMkLst>
            <pc:docMk/>
            <pc:sldMk cId="1245835646" sldId="2076137321"/>
            <ac:spMk id="22" creationId="{F99D5BF4-9B0D-4928-82DA-FC5AB36EBA67}"/>
          </ac:spMkLst>
        </pc:spChg>
        <pc:spChg chg="mod">
          <ac:chgData name="Riccardo Cappello" userId="51e7bb18-7c18-4a87-a49d-a9d68c7de145" providerId="ADAL" clId="{263FFDE2-9248-4163-8BAE-A4A4DF33B950}" dt="2023-09-28T19:30:30.959" v="3" actId="2711"/>
          <ac:spMkLst>
            <pc:docMk/>
            <pc:sldMk cId="1245835646" sldId="2076137321"/>
            <ac:spMk id="23" creationId="{8E863CE7-7706-4439-B4EF-1F68381674C6}"/>
          </ac:spMkLst>
        </pc:spChg>
        <pc:spChg chg="mod">
          <ac:chgData name="Riccardo Cappello" userId="51e7bb18-7c18-4a87-a49d-a9d68c7de145" providerId="ADAL" clId="{263FFDE2-9248-4163-8BAE-A4A4DF33B950}" dt="2023-09-28T19:30:30.959" v="3" actId="2711"/>
          <ac:spMkLst>
            <pc:docMk/>
            <pc:sldMk cId="1245835646" sldId="2076137321"/>
            <ac:spMk id="24" creationId="{EE949AC6-B6EA-481E-8313-01B7E28072AA}"/>
          </ac:spMkLst>
        </pc:spChg>
      </pc:sldChg>
      <pc:sldChg chg="addSp modSp mod">
        <pc:chgData name="Riccardo Cappello" userId="51e7bb18-7c18-4a87-a49d-a9d68c7de145" providerId="ADAL" clId="{263FFDE2-9248-4163-8BAE-A4A4DF33B950}" dt="2023-09-30T10:16:24.317" v="29" actId="1076"/>
        <pc:sldMkLst>
          <pc:docMk/>
          <pc:sldMk cId="1989929399" sldId="2076137330"/>
        </pc:sldMkLst>
        <pc:spChg chg="mod">
          <ac:chgData name="Riccardo Cappello" userId="51e7bb18-7c18-4a87-a49d-a9d68c7de145" providerId="ADAL" clId="{263FFDE2-9248-4163-8BAE-A4A4DF33B950}" dt="2023-09-28T19:31:56.078" v="12" actId="2711"/>
          <ac:spMkLst>
            <pc:docMk/>
            <pc:sldMk cId="1989929399" sldId="2076137330"/>
            <ac:spMk id="2" creationId="{3D638ACE-163E-40EB-A458-E794C67EA2A6}"/>
          </ac:spMkLst>
        </pc:spChg>
        <pc:spChg chg="mod">
          <ac:chgData name="Riccardo Cappello" userId="51e7bb18-7c18-4a87-a49d-a9d68c7de145" providerId="ADAL" clId="{263FFDE2-9248-4163-8BAE-A4A4DF33B950}" dt="2023-09-28T19:31:56.078" v="12" actId="2711"/>
          <ac:spMkLst>
            <pc:docMk/>
            <pc:sldMk cId="1989929399" sldId="2076137330"/>
            <ac:spMk id="3" creationId="{2C728F04-ABF6-FC1A-9C1B-6B5E34FCD9F1}"/>
          </ac:spMkLst>
        </pc:spChg>
        <pc:spChg chg="add mod">
          <ac:chgData name="Riccardo Cappello" userId="51e7bb18-7c18-4a87-a49d-a9d68c7de145" providerId="ADAL" clId="{263FFDE2-9248-4163-8BAE-A4A4DF33B950}" dt="2023-09-30T10:16:24.317" v="29" actId="1076"/>
          <ac:spMkLst>
            <pc:docMk/>
            <pc:sldMk cId="1989929399" sldId="2076137330"/>
            <ac:spMk id="5" creationId="{CF35A795-6E26-645F-4A61-B0794FB68498}"/>
          </ac:spMkLst>
        </pc:spChg>
        <pc:spChg chg="mod">
          <ac:chgData name="Riccardo Cappello" userId="51e7bb18-7c18-4a87-a49d-a9d68c7de145" providerId="ADAL" clId="{263FFDE2-9248-4163-8BAE-A4A4DF33B950}" dt="2023-09-28T19:31:56.078" v="12" actId="2711"/>
          <ac:spMkLst>
            <pc:docMk/>
            <pc:sldMk cId="1989929399" sldId="2076137330"/>
            <ac:spMk id="22" creationId="{F99D5BF4-9B0D-4928-82DA-FC5AB36EBA67}"/>
          </ac:spMkLst>
        </pc:spChg>
        <pc:spChg chg="mod">
          <ac:chgData name="Riccardo Cappello" userId="51e7bb18-7c18-4a87-a49d-a9d68c7de145" providerId="ADAL" clId="{263FFDE2-9248-4163-8BAE-A4A4DF33B950}" dt="2023-09-28T19:31:56.078" v="12" actId="2711"/>
          <ac:spMkLst>
            <pc:docMk/>
            <pc:sldMk cId="1989929399" sldId="2076137330"/>
            <ac:spMk id="23" creationId="{8E863CE7-7706-4439-B4EF-1F68381674C6}"/>
          </ac:spMkLst>
        </pc:spChg>
        <pc:spChg chg="mod">
          <ac:chgData name="Riccardo Cappello" userId="51e7bb18-7c18-4a87-a49d-a9d68c7de145" providerId="ADAL" clId="{263FFDE2-9248-4163-8BAE-A4A4DF33B950}" dt="2023-09-28T19:31:56.078" v="12" actId="2711"/>
          <ac:spMkLst>
            <pc:docMk/>
            <pc:sldMk cId="1989929399" sldId="2076137330"/>
            <ac:spMk id="24" creationId="{EE949AC6-B6EA-481E-8313-01B7E28072AA}"/>
          </ac:spMkLst>
        </pc:spChg>
      </pc:sldChg>
      <pc:sldChg chg="modSp">
        <pc:chgData name="Riccardo Cappello" userId="51e7bb18-7c18-4a87-a49d-a9d68c7de145" providerId="ADAL" clId="{263FFDE2-9248-4163-8BAE-A4A4DF33B950}" dt="2023-09-28T19:30:50.303" v="4" actId="2711"/>
        <pc:sldMkLst>
          <pc:docMk/>
          <pc:sldMk cId="2026149124" sldId="2076137336"/>
        </pc:sldMkLst>
        <pc:spChg chg="mod">
          <ac:chgData name="Riccardo Cappello" userId="51e7bb18-7c18-4a87-a49d-a9d68c7de145" providerId="ADAL" clId="{263FFDE2-9248-4163-8BAE-A4A4DF33B950}" dt="2023-09-28T19:30:50.303" v="4" actId="2711"/>
          <ac:spMkLst>
            <pc:docMk/>
            <pc:sldMk cId="2026149124" sldId="2076137336"/>
            <ac:spMk id="2" creationId="{F47523AC-319B-4096-8438-784BF5A03EB1}"/>
          </ac:spMkLst>
        </pc:spChg>
        <pc:spChg chg="mod">
          <ac:chgData name="Riccardo Cappello" userId="51e7bb18-7c18-4a87-a49d-a9d68c7de145" providerId="ADAL" clId="{263FFDE2-9248-4163-8BAE-A4A4DF33B950}" dt="2023-09-28T19:30:50.303" v="4" actId="2711"/>
          <ac:spMkLst>
            <pc:docMk/>
            <pc:sldMk cId="2026149124" sldId="2076137336"/>
            <ac:spMk id="3" creationId="{33275FAA-546C-4C99-804B-2DD9B65DA4E0}"/>
          </ac:spMkLst>
        </pc:spChg>
        <pc:spChg chg="mod">
          <ac:chgData name="Riccardo Cappello" userId="51e7bb18-7c18-4a87-a49d-a9d68c7de145" providerId="ADAL" clId="{263FFDE2-9248-4163-8BAE-A4A4DF33B950}" dt="2023-09-28T19:30:50.303" v="4" actId="2711"/>
          <ac:spMkLst>
            <pc:docMk/>
            <pc:sldMk cId="2026149124" sldId="2076137336"/>
            <ac:spMk id="7" creationId="{FF25A806-D7E6-5A7F-71E6-B63E078C5245}"/>
          </ac:spMkLst>
        </pc:spChg>
        <pc:spChg chg="mod">
          <ac:chgData name="Riccardo Cappello" userId="51e7bb18-7c18-4a87-a49d-a9d68c7de145" providerId="ADAL" clId="{263FFDE2-9248-4163-8BAE-A4A4DF33B950}" dt="2023-09-28T19:30:50.303" v="4" actId="2711"/>
          <ac:spMkLst>
            <pc:docMk/>
            <pc:sldMk cId="2026149124" sldId="2076137336"/>
            <ac:spMk id="8" creationId="{94D3D387-5465-8C25-9FA6-2F7CEF513302}"/>
          </ac:spMkLst>
        </pc:spChg>
        <pc:spChg chg="mod">
          <ac:chgData name="Riccardo Cappello" userId="51e7bb18-7c18-4a87-a49d-a9d68c7de145" providerId="ADAL" clId="{263FFDE2-9248-4163-8BAE-A4A4DF33B950}" dt="2023-09-28T19:30:50.303" v="4" actId="2711"/>
          <ac:spMkLst>
            <pc:docMk/>
            <pc:sldMk cId="2026149124" sldId="2076137336"/>
            <ac:spMk id="9" creationId="{E551411D-B5CC-6D62-465E-206AAC662693}"/>
          </ac:spMkLst>
        </pc:spChg>
        <pc:spChg chg="mod">
          <ac:chgData name="Riccardo Cappello" userId="51e7bb18-7c18-4a87-a49d-a9d68c7de145" providerId="ADAL" clId="{263FFDE2-9248-4163-8BAE-A4A4DF33B950}" dt="2023-09-28T19:30:50.303" v="4" actId="2711"/>
          <ac:spMkLst>
            <pc:docMk/>
            <pc:sldMk cId="2026149124" sldId="2076137336"/>
            <ac:spMk id="12" creationId="{11DB5F21-EFC8-4B4D-A7E9-A2C21062717F}"/>
          </ac:spMkLst>
        </pc:spChg>
        <pc:spChg chg="mod">
          <ac:chgData name="Riccardo Cappello" userId="51e7bb18-7c18-4a87-a49d-a9d68c7de145" providerId="ADAL" clId="{263FFDE2-9248-4163-8BAE-A4A4DF33B950}" dt="2023-09-28T19:30:50.303" v="4" actId="2711"/>
          <ac:spMkLst>
            <pc:docMk/>
            <pc:sldMk cId="2026149124" sldId="2076137336"/>
            <ac:spMk id="17" creationId="{2DB2ED6B-06D0-4D46-7777-016055C71E26}"/>
          </ac:spMkLst>
        </pc:spChg>
        <pc:spChg chg="mod">
          <ac:chgData name="Riccardo Cappello" userId="51e7bb18-7c18-4a87-a49d-a9d68c7de145" providerId="ADAL" clId="{263FFDE2-9248-4163-8BAE-A4A4DF33B950}" dt="2023-09-28T19:30:50.303" v="4" actId="2711"/>
          <ac:spMkLst>
            <pc:docMk/>
            <pc:sldMk cId="2026149124" sldId="2076137336"/>
            <ac:spMk id="18" creationId="{C511544C-00C4-C541-3DDA-56D119203490}"/>
          </ac:spMkLst>
        </pc:spChg>
        <pc:spChg chg="mod">
          <ac:chgData name="Riccardo Cappello" userId="51e7bb18-7c18-4a87-a49d-a9d68c7de145" providerId="ADAL" clId="{263FFDE2-9248-4163-8BAE-A4A4DF33B950}" dt="2023-09-28T19:30:50.303" v="4" actId="2711"/>
          <ac:spMkLst>
            <pc:docMk/>
            <pc:sldMk cId="2026149124" sldId="2076137336"/>
            <ac:spMk id="19" creationId="{3E832D2E-8D81-8574-AF85-D01E6BD68675}"/>
          </ac:spMkLst>
        </pc:spChg>
        <pc:spChg chg="mod">
          <ac:chgData name="Riccardo Cappello" userId="51e7bb18-7c18-4a87-a49d-a9d68c7de145" providerId="ADAL" clId="{263FFDE2-9248-4163-8BAE-A4A4DF33B950}" dt="2023-09-28T19:30:50.303" v="4" actId="2711"/>
          <ac:spMkLst>
            <pc:docMk/>
            <pc:sldMk cId="2026149124" sldId="2076137336"/>
            <ac:spMk id="20" creationId="{0A17074D-B84E-CB31-43A0-7067DCFAE1D1}"/>
          </ac:spMkLst>
        </pc:spChg>
        <pc:spChg chg="mod">
          <ac:chgData name="Riccardo Cappello" userId="51e7bb18-7c18-4a87-a49d-a9d68c7de145" providerId="ADAL" clId="{263FFDE2-9248-4163-8BAE-A4A4DF33B950}" dt="2023-09-28T19:30:50.303" v="4" actId="2711"/>
          <ac:spMkLst>
            <pc:docMk/>
            <pc:sldMk cId="2026149124" sldId="2076137336"/>
            <ac:spMk id="21" creationId="{0B822C27-C4A4-1F82-D767-A0CB685ADA5D}"/>
          </ac:spMkLst>
        </pc:spChg>
        <pc:spChg chg="mod">
          <ac:chgData name="Riccardo Cappello" userId="51e7bb18-7c18-4a87-a49d-a9d68c7de145" providerId="ADAL" clId="{263FFDE2-9248-4163-8BAE-A4A4DF33B950}" dt="2023-09-28T19:30:50.303" v="4" actId="2711"/>
          <ac:spMkLst>
            <pc:docMk/>
            <pc:sldMk cId="2026149124" sldId="2076137336"/>
            <ac:spMk id="22" creationId="{D14621A0-06D8-6BB5-FCF1-6857E7EF8300}"/>
          </ac:spMkLst>
        </pc:spChg>
        <pc:spChg chg="mod">
          <ac:chgData name="Riccardo Cappello" userId="51e7bb18-7c18-4a87-a49d-a9d68c7de145" providerId="ADAL" clId="{263FFDE2-9248-4163-8BAE-A4A4DF33B950}" dt="2023-09-28T19:30:50.303" v="4" actId="2711"/>
          <ac:spMkLst>
            <pc:docMk/>
            <pc:sldMk cId="2026149124" sldId="2076137336"/>
            <ac:spMk id="23" creationId="{14870B0A-1C95-7AF6-CEEE-9755D157E278}"/>
          </ac:spMkLst>
        </pc:spChg>
        <pc:picChg chg="mod">
          <ac:chgData name="Riccardo Cappello" userId="51e7bb18-7c18-4a87-a49d-a9d68c7de145" providerId="ADAL" clId="{263FFDE2-9248-4163-8BAE-A4A4DF33B950}" dt="2023-09-28T19:30:50.303" v="4" actId="2711"/>
          <ac:picMkLst>
            <pc:docMk/>
            <pc:sldMk cId="2026149124" sldId="2076137336"/>
            <ac:picMk id="10" creationId="{F8F61A0E-F4C5-1371-28F7-94D3330FCC75}"/>
          </ac:picMkLst>
        </pc:picChg>
        <pc:picChg chg="mod">
          <ac:chgData name="Riccardo Cappello" userId="51e7bb18-7c18-4a87-a49d-a9d68c7de145" providerId="ADAL" clId="{263FFDE2-9248-4163-8BAE-A4A4DF33B950}" dt="2023-09-28T19:30:50.303" v="4" actId="2711"/>
          <ac:picMkLst>
            <pc:docMk/>
            <pc:sldMk cId="2026149124" sldId="2076137336"/>
            <ac:picMk id="11" creationId="{E75AAAF0-14A2-87B3-7C68-F600EFAAD534}"/>
          </ac:picMkLst>
        </pc:picChg>
        <pc:picChg chg="mod">
          <ac:chgData name="Riccardo Cappello" userId="51e7bb18-7c18-4a87-a49d-a9d68c7de145" providerId="ADAL" clId="{263FFDE2-9248-4163-8BAE-A4A4DF33B950}" dt="2023-09-28T19:30:50.303" v="4" actId="2711"/>
          <ac:picMkLst>
            <pc:docMk/>
            <pc:sldMk cId="2026149124" sldId="2076137336"/>
            <ac:picMk id="13" creationId="{D1A59DAC-704D-0269-24D1-7B4C1F4E642A}"/>
          </ac:picMkLst>
        </pc:picChg>
        <pc:picChg chg="mod">
          <ac:chgData name="Riccardo Cappello" userId="51e7bb18-7c18-4a87-a49d-a9d68c7de145" providerId="ADAL" clId="{263FFDE2-9248-4163-8BAE-A4A4DF33B950}" dt="2023-09-28T19:30:50.303" v="4" actId="2711"/>
          <ac:picMkLst>
            <pc:docMk/>
            <pc:sldMk cId="2026149124" sldId="2076137336"/>
            <ac:picMk id="14" creationId="{44FDE01A-34BE-605D-D1AA-67C34B95843A}"/>
          </ac:picMkLst>
        </pc:picChg>
        <pc:picChg chg="mod">
          <ac:chgData name="Riccardo Cappello" userId="51e7bb18-7c18-4a87-a49d-a9d68c7de145" providerId="ADAL" clId="{263FFDE2-9248-4163-8BAE-A4A4DF33B950}" dt="2023-09-28T19:30:50.303" v="4" actId="2711"/>
          <ac:picMkLst>
            <pc:docMk/>
            <pc:sldMk cId="2026149124" sldId="2076137336"/>
            <ac:picMk id="15" creationId="{25D02798-2E80-D024-67AB-3F1FA861DEAD}"/>
          </ac:picMkLst>
        </pc:picChg>
        <pc:picChg chg="mod">
          <ac:chgData name="Riccardo Cappello" userId="51e7bb18-7c18-4a87-a49d-a9d68c7de145" providerId="ADAL" clId="{263FFDE2-9248-4163-8BAE-A4A4DF33B950}" dt="2023-09-28T19:30:50.303" v="4" actId="2711"/>
          <ac:picMkLst>
            <pc:docMk/>
            <pc:sldMk cId="2026149124" sldId="2076137336"/>
            <ac:picMk id="16" creationId="{E3306FEF-CC57-F20C-B455-D4A5F5148D81}"/>
          </ac:picMkLst>
        </pc:picChg>
      </pc:sldChg>
      <pc:sldChg chg="modSp">
        <pc:chgData name="Riccardo Cappello" userId="51e7bb18-7c18-4a87-a49d-a9d68c7de145" providerId="ADAL" clId="{263FFDE2-9248-4163-8BAE-A4A4DF33B950}" dt="2023-09-28T19:31:03.047" v="6" actId="2711"/>
        <pc:sldMkLst>
          <pc:docMk/>
          <pc:sldMk cId="1200106391" sldId="2076137337"/>
        </pc:sldMkLst>
        <pc:spChg chg="mod">
          <ac:chgData name="Riccardo Cappello" userId="51e7bb18-7c18-4a87-a49d-a9d68c7de145" providerId="ADAL" clId="{263FFDE2-9248-4163-8BAE-A4A4DF33B950}" dt="2023-09-28T19:31:03.047" v="6" actId="2711"/>
          <ac:spMkLst>
            <pc:docMk/>
            <pc:sldMk cId="1200106391" sldId="2076137337"/>
            <ac:spMk id="3" creationId="{33275FAA-546C-4C99-804B-2DD9B65DA4E0}"/>
          </ac:spMkLst>
        </pc:spChg>
        <pc:spChg chg="mod">
          <ac:chgData name="Riccardo Cappello" userId="51e7bb18-7c18-4a87-a49d-a9d68c7de145" providerId="ADAL" clId="{263FFDE2-9248-4163-8BAE-A4A4DF33B950}" dt="2023-09-28T19:31:03.047" v="6" actId="2711"/>
          <ac:spMkLst>
            <pc:docMk/>
            <pc:sldMk cId="1200106391" sldId="2076137337"/>
            <ac:spMk id="5" creationId="{B7F54152-886A-DFC8-74F8-9B8A83784A38}"/>
          </ac:spMkLst>
        </pc:spChg>
        <pc:spChg chg="mod">
          <ac:chgData name="Riccardo Cappello" userId="51e7bb18-7c18-4a87-a49d-a9d68c7de145" providerId="ADAL" clId="{263FFDE2-9248-4163-8BAE-A4A4DF33B950}" dt="2023-09-28T19:31:03.047" v="6" actId="2711"/>
          <ac:spMkLst>
            <pc:docMk/>
            <pc:sldMk cId="1200106391" sldId="2076137337"/>
            <ac:spMk id="6" creationId="{F54B8717-0427-D7DA-3C2F-33A2DFC735F9}"/>
          </ac:spMkLst>
        </pc:spChg>
        <pc:spChg chg="mod">
          <ac:chgData name="Riccardo Cappello" userId="51e7bb18-7c18-4a87-a49d-a9d68c7de145" providerId="ADAL" clId="{263FFDE2-9248-4163-8BAE-A4A4DF33B950}" dt="2023-09-28T19:31:03.047" v="6" actId="2711"/>
          <ac:spMkLst>
            <pc:docMk/>
            <pc:sldMk cId="1200106391" sldId="2076137337"/>
            <ac:spMk id="11" creationId="{FD0D00AD-1AB3-A0A2-EC7C-AF42703BCD39}"/>
          </ac:spMkLst>
        </pc:spChg>
        <pc:picChg chg="mod">
          <ac:chgData name="Riccardo Cappello" userId="51e7bb18-7c18-4a87-a49d-a9d68c7de145" providerId="ADAL" clId="{263FFDE2-9248-4163-8BAE-A4A4DF33B950}" dt="2023-09-28T19:31:03.047" v="6" actId="2711"/>
          <ac:picMkLst>
            <pc:docMk/>
            <pc:sldMk cId="1200106391" sldId="2076137337"/>
            <ac:picMk id="1026" creationId="{5AE7045B-CCBF-0998-68AC-AEB4992DC26B}"/>
          </ac:picMkLst>
        </pc:picChg>
        <pc:cxnChg chg="mod">
          <ac:chgData name="Riccardo Cappello" userId="51e7bb18-7c18-4a87-a49d-a9d68c7de145" providerId="ADAL" clId="{263FFDE2-9248-4163-8BAE-A4A4DF33B950}" dt="2023-09-28T19:31:03.047" v="6" actId="2711"/>
          <ac:cxnSpMkLst>
            <pc:docMk/>
            <pc:sldMk cId="1200106391" sldId="2076137337"/>
            <ac:cxnSpMk id="13" creationId="{9173C5F4-24E5-B790-6A1F-E3F04882174B}"/>
          </ac:cxnSpMkLst>
        </pc:cxnChg>
        <pc:cxnChg chg="mod">
          <ac:chgData name="Riccardo Cappello" userId="51e7bb18-7c18-4a87-a49d-a9d68c7de145" providerId="ADAL" clId="{263FFDE2-9248-4163-8BAE-A4A4DF33B950}" dt="2023-09-28T19:31:03.047" v="6" actId="2711"/>
          <ac:cxnSpMkLst>
            <pc:docMk/>
            <pc:sldMk cId="1200106391" sldId="2076137337"/>
            <ac:cxnSpMk id="14" creationId="{2F3A3301-B68C-43AC-4A11-6AA902AFF125}"/>
          </ac:cxnSpMkLst>
        </pc:cxnChg>
        <pc:cxnChg chg="mod">
          <ac:chgData name="Riccardo Cappello" userId="51e7bb18-7c18-4a87-a49d-a9d68c7de145" providerId="ADAL" clId="{263FFDE2-9248-4163-8BAE-A4A4DF33B950}" dt="2023-09-28T19:31:03.047" v="6" actId="2711"/>
          <ac:cxnSpMkLst>
            <pc:docMk/>
            <pc:sldMk cId="1200106391" sldId="2076137337"/>
            <ac:cxnSpMk id="18" creationId="{95B19355-BF58-0610-A6FA-67754270492C}"/>
          </ac:cxnSpMkLst>
        </pc:cxnChg>
      </pc:sldChg>
      <pc:sldChg chg="modSp mod">
        <pc:chgData name="Riccardo Cappello" userId="51e7bb18-7c18-4a87-a49d-a9d68c7de145" providerId="ADAL" clId="{263FFDE2-9248-4163-8BAE-A4A4DF33B950}" dt="2023-09-28T19:31:16.840" v="7" actId="2711"/>
        <pc:sldMkLst>
          <pc:docMk/>
          <pc:sldMk cId="221089248" sldId="2076137339"/>
        </pc:sldMkLst>
        <pc:spChg chg="mod">
          <ac:chgData name="Riccardo Cappello" userId="51e7bb18-7c18-4a87-a49d-a9d68c7de145" providerId="ADAL" clId="{263FFDE2-9248-4163-8BAE-A4A4DF33B950}" dt="2023-09-28T19:31:16.840" v="7" actId="2711"/>
          <ac:spMkLst>
            <pc:docMk/>
            <pc:sldMk cId="221089248" sldId="2076137339"/>
            <ac:spMk id="3" creationId="{B565C93F-C668-4718-84B2-7ABA01224C0E}"/>
          </ac:spMkLst>
        </pc:spChg>
      </pc:sldChg>
      <pc:sldChg chg="modSp">
        <pc:chgData name="Riccardo Cappello" userId="51e7bb18-7c18-4a87-a49d-a9d68c7de145" providerId="ADAL" clId="{263FFDE2-9248-4163-8BAE-A4A4DF33B950}" dt="2023-09-28T19:30:57.384" v="5" actId="2711"/>
        <pc:sldMkLst>
          <pc:docMk/>
          <pc:sldMk cId="2096472839" sldId="2076137342"/>
        </pc:sldMkLst>
        <pc:spChg chg="mod">
          <ac:chgData name="Riccardo Cappello" userId="51e7bb18-7c18-4a87-a49d-a9d68c7de145" providerId="ADAL" clId="{263FFDE2-9248-4163-8BAE-A4A4DF33B950}" dt="2023-09-28T19:30:57.384" v="5" actId="2711"/>
          <ac:spMkLst>
            <pc:docMk/>
            <pc:sldMk cId="2096472839" sldId="2076137342"/>
            <ac:spMk id="2" creationId="{806CCDE1-900F-C81F-45A5-08EF17921DB8}"/>
          </ac:spMkLst>
        </pc:spChg>
        <pc:spChg chg="mod">
          <ac:chgData name="Riccardo Cappello" userId="51e7bb18-7c18-4a87-a49d-a9d68c7de145" providerId="ADAL" clId="{263FFDE2-9248-4163-8BAE-A4A4DF33B950}" dt="2023-09-28T19:30:57.384" v="5" actId="2711"/>
          <ac:spMkLst>
            <pc:docMk/>
            <pc:sldMk cId="2096472839" sldId="2076137342"/>
            <ac:spMk id="3" creationId="{04A03680-825D-1742-B4E9-CB9F96B322D9}"/>
          </ac:spMkLst>
        </pc:spChg>
        <pc:picChg chg="mod">
          <ac:chgData name="Riccardo Cappello" userId="51e7bb18-7c18-4a87-a49d-a9d68c7de145" providerId="ADAL" clId="{263FFDE2-9248-4163-8BAE-A4A4DF33B950}" dt="2023-09-28T19:30:57.384" v="5" actId="2711"/>
          <ac:picMkLst>
            <pc:docMk/>
            <pc:sldMk cId="2096472839" sldId="2076137342"/>
            <ac:picMk id="4" creationId="{7D76B0A0-443B-0BC2-C7A8-DAA69CD52189}"/>
          </ac:picMkLst>
        </pc:picChg>
      </pc:sldChg>
      <pc:sldChg chg="modSp mod">
        <pc:chgData name="Riccardo Cappello" userId="51e7bb18-7c18-4a87-a49d-a9d68c7de145" providerId="ADAL" clId="{263FFDE2-9248-4163-8BAE-A4A4DF33B950}" dt="2023-09-28T19:31:39.562" v="10" actId="2711"/>
        <pc:sldMkLst>
          <pc:docMk/>
          <pc:sldMk cId="3055995168" sldId="2076137344"/>
        </pc:sldMkLst>
        <pc:spChg chg="mod">
          <ac:chgData name="Riccardo Cappello" userId="51e7bb18-7c18-4a87-a49d-a9d68c7de145" providerId="ADAL" clId="{263FFDE2-9248-4163-8BAE-A4A4DF33B950}" dt="2023-09-28T19:31:39.562" v="10" actId="2711"/>
          <ac:spMkLst>
            <pc:docMk/>
            <pc:sldMk cId="3055995168" sldId="2076137344"/>
            <ac:spMk id="3" creationId="{196A7A53-391B-4D73-0DF8-182CA8A57EFB}"/>
          </ac:spMkLst>
        </pc:spChg>
        <pc:spChg chg="mod">
          <ac:chgData name="Riccardo Cappello" userId="51e7bb18-7c18-4a87-a49d-a9d68c7de145" providerId="ADAL" clId="{263FFDE2-9248-4163-8BAE-A4A4DF33B950}" dt="2023-09-28T19:31:39.562" v="10" actId="2711"/>
          <ac:spMkLst>
            <pc:docMk/>
            <pc:sldMk cId="3055995168" sldId="2076137344"/>
            <ac:spMk id="4" creationId="{BA1BBB1F-BA44-B9F5-7E4A-0D5C2C57A8BE}"/>
          </ac:spMkLst>
        </pc:spChg>
        <pc:spChg chg="mod">
          <ac:chgData name="Riccardo Cappello" userId="51e7bb18-7c18-4a87-a49d-a9d68c7de145" providerId="ADAL" clId="{263FFDE2-9248-4163-8BAE-A4A4DF33B950}" dt="2023-09-28T19:31:39.562" v="10" actId="2711"/>
          <ac:spMkLst>
            <pc:docMk/>
            <pc:sldMk cId="3055995168" sldId="2076137344"/>
            <ac:spMk id="8" creationId="{A016B367-31CD-2C18-27D1-ECC2F3FF9DC4}"/>
          </ac:spMkLst>
        </pc:spChg>
        <pc:spChg chg="mod">
          <ac:chgData name="Riccardo Cappello" userId="51e7bb18-7c18-4a87-a49d-a9d68c7de145" providerId="ADAL" clId="{263FFDE2-9248-4163-8BAE-A4A4DF33B950}" dt="2023-09-28T19:31:39.562" v="10" actId="2711"/>
          <ac:spMkLst>
            <pc:docMk/>
            <pc:sldMk cId="3055995168" sldId="2076137344"/>
            <ac:spMk id="9" creationId="{9723E287-D244-90A6-FA6C-151CB7064997}"/>
          </ac:spMkLst>
        </pc:spChg>
        <pc:spChg chg="mod">
          <ac:chgData name="Riccardo Cappello" userId="51e7bb18-7c18-4a87-a49d-a9d68c7de145" providerId="ADAL" clId="{263FFDE2-9248-4163-8BAE-A4A4DF33B950}" dt="2023-09-28T19:31:39.562" v="10" actId="2711"/>
          <ac:spMkLst>
            <pc:docMk/>
            <pc:sldMk cId="3055995168" sldId="2076137344"/>
            <ac:spMk id="10" creationId="{86917192-8AEF-733E-F7BE-37BF51F7616D}"/>
          </ac:spMkLst>
        </pc:spChg>
        <pc:spChg chg="mod">
          <ac:chgData name="Riccardo Cappello" userId="51e7bb18-7c18-4a87-a49d-a9d68c7de145" providerId="ADAL" clId="{263FFDE2-9248-4163-8BAE-A4A4DF33B950}" dt="2023-09-28T19:31:39.562" v="10" actId="2711"/>
          <ac:spMkLst>
            <pc:docMk/>
            <pc:sldMk cId="3055995168" sldId="2076137344"/>
            <ac:spMk id="11" creationId="{E720BDA7-9CDC-D6A0-5ACC-366C48C04986}"/>
          </ac:spMkLst>
        </pc:spChg>
        <pc:spChg chg="mod">
          <ac:chgData name="Riccardo Cappello" userId="51e7bb18-7c18-4a87-a49d-a9d68c7de145" providerId="ADAL" clId="{263FFDE2-9248-4163-8BAE-A4A4DF33B950}" dt="2023-09-28T19:31:39.562" v="10" actId="2711"/>
          <ac:spMkLst>
            <pc:docMk/>
            <pc:sldMk cId="3055995168" sldId="2076137344"/>
            <ac:spMk id="12" creationId="{5B2E07C1-91B6-DF27-A49E-BC1B15C55F95}"/>
          </ac:spMkLst>
        </pc:spChg>
        <pc:spChg chg="mod">
          <ac:chgData name="Riccardo Cappello" userId="51e7bb18-7c18-4a87-a49d-a9d68c7de145" providerId="ADAL" clId="{263FFDE2-9248-4163-8BAE-A4A4DF33B950}" dt="2023-09-28T19:31:39.562" v="10" actId="2711"/>
          <ac:spMkLst>
            <pc:docMk/>
            <pc:sldMk cId="3055995168" sldId="2076137344"/>
            <ac:spMk id="13" creationId="{A1CA63CE-61BB-0BD0-44CC-F55AA5B9E489}"/>
          </ac:spMkLst>
        </pc:spChg>
        <pc:spChg chg="mod">
          <ac:chgData name="Riccardo Cappello" userId="51e7bb18-7c18-4a87-a49d-a9d68c7de145" providerId="ADAL" clId="{263FFDE2-9248-4163-8BAE-A4A4DF33B950}" dt="2023-09-28T19:31:39.562" v="10" actId="2711"/>
          <ac:spMkLst>
            <pc:docMk/>
            <pc:sldMk cId="3055995168" sldId="2076137344"/>
            <ac:spMk id="14" creationId="{ADB319FC-B676-63AA-EFA2-CA9D399C082A}"/>
          </ac:spMkLst>
        </pc:spChg>
        <pc:spChg chg="mod">
          <ac:chgData name="Riccardo Cappello" userId="51e7bb18-7c18-4a87-a49d-a9d68c7de145" providerId="ADAL" clId="{263FFDE2-9248-4163-8BAE-A4A4DF33B950}" dt="2023-09-28T19:31:39.562" v="10" actId="2711"/>
          <ac:spMkLst>
            <pc:docMk/>
            <pc:sldMk cId="3055995168" sldId="2076137344"/>
            <ac:spMk id="21" creationId="{3FBFEBF9-381A-2996-F886-955570D68E96}"/>
          </ac:spMkLst>
        </pc:spChg>
        <pc:spChg chg="mod">
          <ac:chgData name="Riccardo Cappello" userId="51e7bb18-7c18-4a87-a49d-a9d68c7de145" providerId="ADAL" clId="{263FFDE2-9248-4163-8BAE-A4A4DF33B950}" dt="2023-09-28T19:31:39.562" v="10" actId="2711"/>
          <ac:spMkLst>
            <pc:docMk/>
            <pc:sldMk cId="3055995168" sldId="2076137344"/>
            <ac:spMk id="22" creationId="{08171601-2073-E10F-7B90-956C992C00FC}"/>
          </ac:spMkLst>
        </pc:spChg>
        <pc:spChg chg="mod">
          <ac:chgData name="Riccardo Cappello" userId="51e7bb18-7c18-4a87-a49d-a9d68c7de145" providerId="ADAL" clId="{263FFDE2-9248-4163-8BAE-A4A4DF33B950}" dt="2023-09-28T19:31:39.562" v="10" actId="2711"/>
          <ac:spMkLst>
            <pc:docMk/>
            <pc:sldMk cId="3055995168" sldId="2076137344"/>
            <ac:spMk id="23" creationId="{B27A2D84-94D8-B4CF-F76F-CBE358668594}"/>
          </ac:spMkLst>
        </pc:spChg>
        <pc:spChg chg="mod">
          <ac:chgData name="Riccardo Cappello" userId="51e7bb18-7c18-4a87-a49d-a9d68c7de145" providerId="ADAL" clId="{263FFDE2-9248-4163-8BAE-A4A4DF33B950}" dt="2023-09-28T19:31:39.562" v="10" actId="2711"/>
          <ac:spMkLst>
            <pc:docMk/>
            <pc:sldMk cId="3055995168" sldId="2076137344"/>
            <ac:spMk id="24" creationId="{A1069250-903D-B9CD-57A3-879B7E9C2439}"/>
          </ac:spMkLst>
        </pc:spChg>
        <pc:spChg chg="mod">
          <ac:chgData name="Riccardo Cappello" userId="51e7bb18-7c18-4a87-a49d-a9d68c7de145" providerId="ADAL" clId="{263FFDE2-9248-4163-8BAE-A4A4DF33B950}" dt="2023-09-28T19:31:39.562" v="10" actId="2711"/>
          <ac:spMkLst>
            <pc:docMk/>
            <pc:sldMk cId="3055995168" sldId="2076137344"/>
            <ac:spMk id="25" creationId="{A989F3B4-DC02-F488-E71A-087FFB9481CC}"/>
          </ac:spMkLst>
        </pc:spChg>
        <pc:spChg chg="mod">
          <ac:chgData name="Riccardo Cappello" userId="51e7bb18-7c18-4a87-a49d-a9d68c7de145" providerId="ADAL" clId="{263FFDE2-9248-4163-8BAE-A4A4DF33B950}" dt="2023-09-28T19:31:39.562" v="10" actId="2711"/>
          <ac:spMkLst>
            <pc:docMk/>
            <pc:sldMk cId="3055995168" sldId="2076137344"/>
            <ac:spMk id="26" creationId="{31BE5ECB-6428-2688-6CEB-959D63236F58}"/>
          </ac:spMkLst>
        </pc:spChg>
        <pc:spChg chg="mod">
          <ac:chgData name="Riccardo Cappello" userId="51e7bb18-7c18-4a87-a49d-a9d68c7de145" providerId="ADAL" clId="{263FFDE2-9248-4163-8BAE-A4A4DF33B950}" dt="2023-09-28T19:31:39.562" v="10" actId="2711"/>
          <ac:spMkLst>
            <pc:docMk/>
            <pc:sldMk cId="3055995168" sldId="2076137344"/>
            <ac:spMk id="27" creationId="{128246E4-B8DE-39BB-41B5-F9ADBE6EBE2F}"/>
          </ac:spMkLst>
        </pc:spChg>
        <pc:spChg chg="mod">
          <ac:chgData name="Riccardo Cappello" userId="51e7bb18-7c18-4a87-a49d-a9d68c7de145" providerId="ADAL" clId="{263FFDE2-9248-4163-8BAE-A4A4DF33B950}" dt="2023-09-28T19:31:39.562" v="10" actId="2711"/>
          <ac:spMkLst>
            <pc:docMk/>
            <pc:sldMk cId="3055995168" sldId="2076137344"/>
            <ac:spMk id="28" creationId="{8E41DE74-69BA-B6CE-9059-81C3960E0AF2}"/>
          </ac:spMkLst>
        </pc:spChg>
        <pc:spChg chg="mod">
          <ac:chgData name="Riccardo Cappello" userId="51e7bb18-7c18-4a87-a49d-a9d68c7de145" providerId="ADAL" clId="{263FFDE2-9248-4163-8BAE-A4A4DF33B950}" dt="2023-09-28T19:31:39.562" v="10" actId="2711"/>
          <ac:spMkLst>
            <pc:docMk/>
            <pc:sldMk cId="3055995168" sldId="2076137344"/>
            <ac:spMk id="29" creationId="{716ED11E-D137-2ECF-DF29-93072611342B}"/>
          </ac:spMkLst>
        </pc:spChg>
      </pc:sldChg>
      <pc:sldChg chg="modSp mod">
        <pc:chgData name="Riccardo Cappello" userId="51e7bb18-7c18-4a87-a49d-a9d68c7de145" providerId="ADAL" clId="{263FFDE2-9248-4163-8BAE-A4A4DF33B950}" dt="2023-09-28T19:31:33.785" v="9" actId="2711"/>
        <pc:sldMkLst>
          <pc:docMk/>
          <pc:sldMk cId="2447629725" sldId="2076137345"/>
        </pc:sldMkLst>
        <pc:spChg chg="mod">
          <ac:chgData name="Riccardo Cappello" userId="51e7bb18-7c18-4a87-a49d-a9d68c7de145" providerId="ADAL" clId="{263FFDE2-9248-4163-8BAE-A4A4DF33B950}" dt="2023-09-28T19:31:33.785" v="9" actId="2711"/>
          <ac:spMkLst>
            <pc:docMk/>
            <pc:sldMk cId="2447629725" sldId="2076137345"/>
            <ac:spMk id="3" creationId="{4AD4D5B7-8477-0EFE-7559-28780A99727D}"/>
          </ac:spMkLst>
        </pc:spChg>
        <pc:spChg chg="mod">
          <ac:chgData name="Riccardo Cappello" userId="51e7bb18-7c18-4a87-a49d-a9d68c7de145" providerId="ADAL" clId="{263FFDE2-9248-4163-8BAE-A4A4DF33B950}" dt="2023-09-28T19:31:33.785" v="9" actId="2711"/>
          <ac:spMkLst>
            <pc:docMk/>
            <pc:sldMk cId="2447629725" sldId="2076137345"/>
            <ac:spMk id="4" creationId="{920B921B-E5DF-52D9-6C53-418147253EFD}"/>
          </ac:spMkLst>
        </pc:spChg>
        <pc:spChg chg="mod">
          <ac:chgData name="Riccardo Cappello" userId="51e7bb18-7c18-4a87-a49d-a9d68c7de145" providerId="ADAL" clId="{263FFDE2-9248-4163-8BAE-A4A4DF33B950}" dt="2023-09-28T19:31:33.785" v="9" actId="2711"/>
          <ac:spMkLst>
            <pc:docMk/>
            <pc:sldMk cId="2447629725" sldId="2076137345"/>
            <ac:spMk id="10" creationId="{6565C02E-5075-D578-9667-3EEB3439D897}"/>
          </ac:spMkLst>
        </pc:spChg>
        <pc:spChg chg="mod">
          <ac:chgData name="Riccardo Cappello" userId="51e7bb18-7c18-4a87-a49d-a9d68c7de145" providerId="ADAL" clId="{263FFDE2-9248-4163-8BAE-A4A4DF33B950}" dt="2023-09-28T19:31:33.785" v="9" actId="2711"/>
          <ac:spMkLst>
            <pc:docMk/>
            <pc:sldMk cId="2447629725" sldId="2076137345"/>
            <ac:spMk id="11" creationId="{23C61937-50B1-454B-A707-4A85DF9AF1FA}"/>
          </ac:spMkLst>
        </pc:spChg>
        <pc:spChg chg="mod">
          <ac:chgData name="Riccardo Cappello" userId="51e7bb18-7c18-4a87-a49d-a9d68c7de145" providerId="ADAL" clId="{263FFDE2-9248-4163-8BAE-A4A4DF33B950}" dt="2023-09-28T19:31:33.785" v="9" actId="2711"/>
          <ac:spMkLst>
            <pc:docMk/>
            <pc:sldMk cId="2447629725" sldId="2076137345"/>
            <ac:spMk id="12" creationId="{90F788E1-BAA5-0B2E-4906-23F04798A135}"/>
          </ac:spMkLst>
        </pc:spChg>
      </pc:sldChg>
      <pc:sldChg chg="modSp mod">
        <pc:chgData name="Riccardo Cappello" userId="51e7bb18-7c18-4a87-a49d-a9d68c7de145" providerId="ADAL" clId="{263FFDE2-9248-4163-8BAE-A4A4DF33B950}" dt="2023-09-28T19:31:25.600" v="8" actId="2711"/>
        <pc:sldMkLst>
          <pc:docMk/>
          <pc:sldMk cId="1487529762" sldId="2076137346"/>
        </pc:sldMkLst>
        <pc:spChg chg="mod">
          <ac:chgData name="Riccardo Cappello" userId="51e7bb18-7c18-4a87-a49d-a9d68c7de145" providerId="ADAL" clId="{263FFDE2-9248-4163-8BAE-A4A4DF33B950}" dt="2023-09-28T19:31:25.600" v="8" actId="2711"/>
          <ac:spMkLst>
            <pc:docMk/>
            <pc:sldMk cId="1487529762" sldId="2076137346"/>
            <ac:spMk id="4" creationId="{57DF158D-E7A8-8EE9-6E9E-24CB1925DF20}"/>
          </ac:spMkLst>
        </pc:spChg>
        <pc:spChg chg="mod">
          <ac:chgData name="Riccardo Cappello" userId="51e7bb18-7c18-4a87-a49d-a9d68c7de145" providerId="ADAL" clId="{263FFDE2-9248-4163-8BAE-A4A4DF33B950}" dt="2023-09-28T19:31:25.600" v="8" actId="2711"/>
          <ac:spMkLst>
            <pc:docMk/>
            <pc:sldMk cId="1487529762" sldId="2076137346"/>
            <ac:spMk id="8" creationId="{00DE2AC8-D2C1-6D5B-3CC2-62357A47F049}"/>
          </ac:spMkLst>
        </pc:spChg>
        <pc:spChg chg="mod">
          <ac:chgData name="Riccardo Cappello" userId="51e7bb18-7c18-4a87-a49d-a9d68c7de145" providerId="ADAL" clId="{263FFDE2-9248-4163-8BAE-A4A4DF33B950}" dt="2023-09-28T19:31:25.600" v="8" actId="2711"/>
          <ac:spMkLst>
            <pc:docMk/>
            <pc:sldMk cId="1487529762" sldId="2076137346"/>
            <ac:spMk id="9" creationId="{E139DA27-08FC-175D-5542-40B614EA1069}"/>
          </ac:spMkLst>
        </pc:spChg>
        <pc:spChg chg="mod">
          <ac:chgData name="Riccardo Cappello" userId="51e7bb18-7c18-4a87-a49d-a9d68c7de145" providerId="ADAL" clId="{263FFDE2-9248-4163-8BAE-A4A4DF33B950}" dt="2023-09-28T19:31:25.600" v="8" actId="2711"/>
          <ac:spMkLst>
            <pc:docMk/>
            <pc:sldMk cId="1487529762" sldId="2076137346"/>
            <ac:spMk id="10" creationId="{B69C252A-D9E9-640E-335B-E0CC681DEF9B}"/>
          </ac:spMkLst>
        </pc:spChg>
      </pc:sldChg>
      <pc:sldChg chg="modSp mod">
        <pc:chgData name="Riccardo Cappello" userId="51e7bb18-7c18-4a87-a49d-a9d68c7de145" providerId="ADAL" clId="{263FFDE2-9248-4163-8BAE-A4A4DF33B950}" dt="2023-09-28T19:31:46.053" v="11" actId="2711"/>
        <pc:sldMkLst>
          <pc:docMk/>
          <pc:sldMk cId="1542357455" sldId="2076137347"/>
        </pc:sldMkLst>
        <pc:spChg chg="mod">
          <ac:chgData name="Riccardo Cappello" userId="51e7bb18-7c18-4a87-a49d-a9d68c7de145" providerId="ADAL" clId="{263FFDE2-9248-4163-8BAE-A4A4DF33B950}" dt="2023-09-28T19:31:46.053" v="11" actId="2711"/>
          <ac:spMkLst>
            <pc:docMk/>
            <pc:sldMk cId="1542357455" sldId="2076137347"/>
            <ac:spMk id="3" creationId="{B565C93F-C668-4718-84B2-7ABA01224C0E}"/>
          </ac:spMkLst>
        </pc:spChg>
      </pc:sldChg>
      <pc:sldMasterChg chg="modSldLayout">
        <pc:chgData name="Riccardo Cappello" userId="51e7bb18-7c18-4a87-a49d-a9d68c7de145" providerId="ADAL" clId="{263FFDE2-9248-4163-8BAE-A4A4DF33B950}" dt="2023-09-28T19:32:29.820" v="15" actId="2711"/>
        <pc:sldMasterMkLst>
          <pc:docMk/>
          <pc:sldMasterMk cId="1564885083" sldId="2147483648"/>
        </pc:sldMasterMkLst>
        <pc:sldLayoutChg chg="modSp">
          <pc:chgData name="Riccardo Cappello" userId="51e7bb18-7c18-4a87-a49d-a9d68c7de145" providerId="ADAL" clId="{263FFDE2-9248-4163-8BAE-A4A4DF33B950}" dt="2023-09-28T19:32:29.820" v="15" actId="2711"/>
          <pc:sldLayoutMkLst>
            <pc:docMk/>
            <pc:sldMasterMk cId="1564885083" sldId="2147483648"/>
            <pc:sldLayoutMk cId="1979894642" sldId="2147483729"/>
          </pc:sldLayoutMkLst>
          <pc:spChg chg="mod">
            <ac:chgData name="Riccardo Cappello" userId="51e7bb18-7c18-4a87-a49d-a9d68c7de145" providerId="ADAL" clId="{263FFDE2-9248-4163-8BAE-A4A4DF33B950}" dt="2023-09-28T19:32:29.820" v="15" actId="2711"/>
            <ac:spMkLst>
              <pc:docMk/>
              <pc:sldMasterMk cId="1564885083" sldId="2147483648"/>
              <pc:sldLayoutMk cId="1979894642" sldId="2147483729"/>
              <ac:spMk id="2" creationId="{A648E0EA-49ED-4F2D-A107-8FCE6301FC88}"/>
            </ac:spMkLst>
          </pc:spChg>
          <pc:spChg chg="mod">
            <ac:chgData name="Riccardo Cappello" userId="51e7bb18-7c18-4a87-a49d-a9d68c7de145" providerId="ADAL" clId="{263FFDE2-9248-4163-8BAE-A4A4DF33B950}" dt="2023-09-28T19:32:29.820" v="15" actId="2711"/>
            <ac:spMkLst>
              <pc:docMk/>
              <pc:sldMasterMk cId="1564885083" sldId="2147483648"/>
              <pc:sldLayoutMk cId="1979894642" sldId="2147483729"/>
              <ac:spMk id="9" creationId="{0DD1357D-1718-4263-AB24-B7BF8E82E9AB}"/>
            </ac:spMkLst>
          </pc:spChg>
          <pc:spChg chg="mod">
            <ac:chgData name="Riccardo Cappello" userId="51e7bb18-7c18-4a87-a49d-a9d68c7de145" providerId="ADAL" clId="{263FFDE2-9248-4163-8BAE-A4A4DF33B950}" dt="2023-09-28T19:32:29.820" v="15" actId="2711"/>
            <ac:spMkLst>
              <pc:docMk/>
              <pc:sldMasterMk cId="1564885083" sldId="2147483648"/>
              <pc:sldLayoutMk cId="1979894642" sldId="2147483729"/>
              <ac:spMk id="11" creationId="{037924D2-2AB4-4BE1-9687-836615C72DFC}"/>
            </ac:spMkLst>
          </pc:spChg>
        </pc:sldLayoutChg>
      </pc:sldMasterChg>
      <pc:sldMasterChg chg="modSldLayout">
        <pc:chgData name="Riccardo Cappello" userId="51e7bb18-7c18-4a87-a49d-a9d68c7de145" providerId="ADAL" clId="{263FFDE2-9248-4163-8BAE-A4A4DF33B950}" dt="2023-09-28T19:32:13.793" v="13" actId="2711"/>
        <pc:sldMasterMkLst>
          <pc:docMk/>
          <pc:sldMasterMk cId="2167709186" sldId="2147483725"/>
        </pc:sldMasterMkLst>
        <pc:sldLayoutChg chg="modSp">
          <pc:chgData name="Riccardo Cappello" userId="51e7bb18-7c18-4a87-a49d-a9d68c7de145" providerId="ADAL" clId="{263FFDE2-9248-4163-8BAE-A4A4DF33B950}" dt="2023-09-28T19:32:13.793" v="13" actId="2711"/>
          <pc:sldLayoutMkLst>
            <pc:docMk/>
            <pc:sldMasterMk cId="2167709186" sldId="2147483725"/>
            <pc:sldLayoutMk cId="459230051" sldId="2147483726"/>
          </pc:sldLayoutMkLst>
          <pc:spChg chg="mod">
            <ac:chgData name="Riccardo Cappello" userId="51e7bb18-7c18-4a87-a49d-a9d68c7de145" providerId="ADAL" clId="{263FFDE2-9248-4163-8BAE-A4A4DF33B950}" dt="2023-09-28T19:32:13.793" v="13" actId="2711"/>
            <ac:spMkLst>
              <pc:docMk/>
              <pc:sldMasterMk cId="2167709186" sldId="2147483725"/>
              <pc:sldLayoutMk cId="459230051" sldId="2147483726"/>
              <ac:spMk id="2" creationId="{A648E0EA-49ED-4F2D-A107-8FCE6301FC88}"/>
            </ac:spMkLst>
          </pc:spChg>
          <pc:spChg chg="mod">
            <ac:chgData name="Riccardo Cappello" userId="51e7bb18-7c18-4a87-a49d-a9d68c7de145" providerId="ADAL" clId="{263FFDE2-9248-4163-8BAE-A4A4DF33B950}" dt="2023-09-28T19:32:13.793" v="13" actId="2711"/>
            <ac:spMkLst>
              <pc:docMk/>
              <pc:sldMasterMk cId="2167709186" sldId="2147483725"/>
              <pc:sldLayoutMk cId="459230051" sldId="2147483726"/>
              <ac:spMk id="11" creationId="{037924D2-2AB4-4BE1-9687-836615C72DFC}"/>
            </ac:spMkLst>
          </pc:spChg>
          <pc:spChg chg="mod">
            <ac:chgData name="Riccardo Cappello" userId="51e7bb18-7c18-4a87-a49d-a9d68c7de145" providerId="ADAL" clId="{263FFDE2-9248-4163-8BAE-A4A4DF33B950}" dt="2023-09-28T19:32:13.793" v="13" actId="2711"/>
            <ac:spMkLst>
              <pc:docMk/>
              <pc:sldMasterMk cId="2167709186" sldId="2147483725"/>
              <pc:sldLayoutMk cId="459230051" sldId="2147483726"/>
              <ac:spMk id="12" creationId="{892BA846-CA3F-2114-DC62-DC1AD4ECEE11}"/>
            </ac:spMkLst>
          </pc:spChg>
          <pc:spChg chg="mod">
            <ac:chgData name="Riccardo Cappello" userId="51e7bb18-7c18-4a87-a49d-a9d68c7de145" providerId="ADAL" clId="{263FFDE2-9248-4163-8BAE-A4A4DF33B950}" dt="2023-09-28T19:32:13.793" v="13" actId="2711"/>
            <ac:spMkLst>
              <pc:docMk/>
              <pc:sldMasterMk cId="2167709186" sldId="2147483725"/>
              <pc:sldLayoutMk cId="459230051" sldId="2147483726"/>
              <ac:spMk id="14" creationId="{D8F49A3A-ACF4-4526-9805-FD60E3706369}"/>
            </ac:spMkLst>
          </pc:spChg>
          <pc:spChg chg="mod">
            <ac:chgData name="Riccardo Cappello" userId="51e7bb18-7c18-4a87-a49d-a9d68c7de145" providerId="ADAL" clId="{263FFDE2-9248-4163-8BAE-A4A4DF33B950}" dt="2023-09-28T19:32:13.793" v="13" actId="2711"/>
            <ac:spMkLst>
              <pc:docMk/>
              <pc:sldMasterMk cId="2167709186" sldId="2147483725"/>
              <pc:sldLayoutMk cId="459230051" sldId="2147483726"/>
              <ac:spMk id="15" creationId="{5E5F71C5-4F89-4D68-A0B2-C00F2ADA2DAB}"/>
            </ac:spMkLst>
          </pc:spChg>
          <pc:spChg chg="mod">
            <ac:chgData name="Riccardo Cappello" userId="51e7bb18-7c18-4a87-a49d-a9d68c7de145" providerId="ADAL" clId="{263FFDE2-9248-4163-8BAE-A4A4DF33B950}" dt="2023-09-28T19:32:13.793" v="13" actId="2711"/>
            <ac:spMkLst>
              <pc:docMk/>
              <pc:sldMasterMk cId="2167709186" sldId="2147483725"/>
              <pc:sldLayoutMk cId="459230051" sldId="2147483726"/>
              <ac:spMk id="20" creationId="{19343459-C8D2-474D-9FBA-B6F985CEBF75}"/>
            </ac:spMkLst>
          </pc:spChg>
          <pc:picChg chg="mod">
            <ac:chgData name="Riccardo Cappello" userId="51e7bb18-7c18-4a87-a49d-a9d68c7de145" providerId="ADAL" clId="{263FFDE2-9248-4163-8BAE-A4A4DF33B950}" dt="2023-09-28T19:32:13.793" v="13" actId="2711"/>
            <ac:picMkLst>
              <pc:docMk/>
              <pc:sldMasterMk cId="2167709186" sldId="2147483725"/>
              <pc:sldLayoutMk cId="459230051" sldId="2147483726"/>
              <ac:picMk id="10" creationId="{0DD31107-76BD-B6B7-6776-8314A0348B92}"/>
            </ac:picMkLst>
          </pc:picChg>
          <pc:cxnChg chg="mod">
            <ac:chgData name="Riccardo Cappello" userId="51e7bb18-7c18-4a87-a49d-a9d68c7de145" providerId="ADAL" clId="{263FFDE2-9248-4163-8BAE-A4A4DF33B950}" dt="2023-09-28T19:32:13.793" v="13" actId="2711"/>
            <ac:cxnSpMkLst>
              <pc:docMk/>
              <pc:sldMasterMk cId="2167709186" sldId="2147483725"/>
              <pc:sldLayoutMk cId="459230051" sldId="2147483726"/>
              <ac:cxnSpMk id="16" creationId="{A93BC534-BFA1-4292-899F-03AC711BF7C5}"/>
            </ac:cxnSpMkLst>
          </pc:cxnChg>
        </pc:sldLayoutChg>
      </pc:sldMasterChg>
      <pc:sldMasterChg chg="modSldLayout">
        <pc:chgData name="Riccardo Cappello" userId="51e7bb18-7c18-4a87-a49d-a9d68c7de145" providerId="ADAL" clId="{263FFDE2-9248-4163-8BAE-A4A4DF33B950}" dt="2023-09-28T19:32:23.574" v="14" actId="2711"/>
        <pc:sldMasterMkLst>
          <pc:docMk/>
          <pc:sldMasterMk cId="1631252232" sldId="2147483730"/>
        </pc:sldMasterMkLst>
        <pc:sldLayoutChg chg="modSp mod">
          <pc:chgData name="Riccardo Cappello" userId="51e7bb18-7c18-4a87-a49d-a9d68c7de145" providerId="ADAL" clId="{263FFDE2-9248-4163-8BAE-A4A4DF33B950}" dt="2023-09-28T19:32:23.574" v="14" actId="2711"/>
          <pc:sldLayoutMkLst>
            <pc:docMk/>
            <pc:sldMasterMk cId="1631252232" sldId="2147483730"/>
            <pc:sldLayoutMk cId="1937755973" sldId="2147483727"/>
          </pc:sldLayoutMkLst>
          <pc:spChg chg="mod">
            <ac:chgData name="Riccardo Cappello" userId="51e7bb18-7c18-4a87-a49d-a9d68c7de145" providerId="ADAL" clId="{263FFDE2-9248-4163-8BAE-A4A4DF33B950}" dt="2023-09-28T19:32:23.574" v="14" actId="2711"/>
            <ac:spMkLst>
              <pc:docMk/>
              <pc:sldMasterMk cId="1631252232" sldId="2147483730"/>
              <pc:sldLayoutMk cId="1937755973" sldId="2147483727"/>
              <ac:spMk id="7" creationId="{6A1F95F0-4D32-9F17-67AB-F92E4929FA86}"/>
            </ac:spMkLst>
          </pc:spChg>
        </pc:sldLayoutChg>
      </pc:sldMasterChg>
    </pc:docChg>
  </pc:docChgLst>
  <pc:docChgLst>
    <pc:chgData name="Marco Parenzan" userId="a83bbb23f3e251dc" providerId="LiveId" clId="{85FD004E-EF0F-44CC-9F3E-F6045811E7A8}"/>
    <pc:docChg chg="undo custSel addSld delSld modSld modMainMaster delSection modSection">
      <pc:chgData name="Marco Parenzan" userId="a83bbb23f3e251dc" providerId="LiveId" clId="{85FD004E-EF0F-44CC-9F3E-F6045811E7A8}" dt="2021-09-05T17:32:09.663" v="55" actId="20578"/>
      <pc:docMkLst>
        <pc:docMk/>
      </pc:docMkLst>
      <pc:sldChg chg="modSp add mod modClrScheme chgLayout">
        <pc:chgData name="Marco Parenzan" userId="a83bbb23f3e251dc" providerId="LiveId" clId="{85FD004E-EF0F-44CC-9F3E-F6045811E7A8}" dt="2021-09-05T17:31:57.758" v="50" actId="27636"/>
        <pc:sldMkLst>
          <pc:docMk/>
          <pc:sldMk cId="1527053908" sldId="289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1527053908" sldId="289"/>
            <ac:spMk id="2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1527053908" sldId="289"/>
            <ac:spMk id="3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1527053908" sldId="289"/>
            <ac:spMk id="4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1527053908" sldId="289"/>
            <ac:spMk id="5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758" v="50" actId="27636"/>
          <ac:spMkLst>
            <pc:docMk/>
            <pc:sldMk cId="1527053908" sldId="289"/>
            <ac:spMk id="6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082" v="47" actId="700"/>
        <pc:sldMkLst>
          <pc:docMk/>
          <pc:sldMk cId="3622419004" sldId="291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3622419004" sldId="291"/>
            <ac:spMk id="2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082" v="47" actId="700"/>
        <pc:sldMkLst>
          <pc:docMk/>
          <pc:sldMk cId="2362224569" sldId="303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2362224569" sldId="303"/>
            <ac:spMk id="2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2362224569" sldId="303"/>
            <ac:spMk id="3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2362224569" sldId="303"/>
            <ac:spMk id="4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082" v="47" actId="700"/>
        <pc:sldMkLst>
          <pc:docMk/>
          <pc:sldMk cId="3168333024" sldId="305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3168333024" sldId="305"/>
            <ac:spMk id="2" creationId="{00000000-0000-0000-0000-000000000000}"/>
          </ac:spMkLst>
        </pc:spChg>
        <pc:picChg chg="mod ord">
          <ac:chgData name="Marco Parenzan" userId="a83bbb23f3e251dc" providerId="LiveId" clId="{85FD004E-EF0F-44CC-9F3E-F6045811E7A8}" dt="2021-09-05T17:31:57.082" v="47" actId="700"/>
          <ac:picMkLst>
            <pc:docMk/>
            <pc:sldMk cId="3168333024" sldId="305"/>
            <ac:picMk id="4" creationId="{00000000-0000-0000-0000-000000000000}"/>
          </ac:picMkLst>
        </pc:picChg>
      </pc:sldChg>
      <pc:sldChg chg="modSp add mod modClrScheme chgLayout">
        <pc:chgData name="Marco Parenzan" userId="a83bbb23f3e251dc" providerId="LiveId" clId="{85FD004E-EF0F-44CC-9F3E-F6045811E7A8}" dt="2021-09-05T17:31:57.779" v="51" actId="27636"/>
        <pc:sldMkLst>
          <pc:docMk/>
          <pc:sldMk cId="908995456" sldId="306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908995456" sldId="306"/>
            <ac:spMk id="2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779" v="51" actId="27636"/>
          <ac:spMkLst>
            <pc:docMk/>
            <pc:sldMk cId="908995456" sldId="306"/>
            <ac:spMk id="3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082" v="47" actId="700"/>
        <pc:sldMkLst>
          <pc:docMk/>
          <pc:sldMk cId="4292859114" sldId="307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4292859114" sldId="307"/>
            <ac:spMk id="2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4292859114" sldId="307"/>
            <ac:spMk id="3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082" v="47" actId="700"/>
        <pc:sldMkLst>
          <pc:docMk/>
          <pc:sldMk cId="216701510" sldId="308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216701510" sldId="308"/>
            <ac:spMk id="2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751" v="48" actId="27636"/>
        <pc:sldMkLst>
          <pc:docMk/>
          <pc:sldMk cId="1999170297" sldId="310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1999170297" sldId="310"/>
            <ac:spMk id="2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751" v="48" actId="27636"/>
          <ac:spMkLst>
            <pc:docMk/>
            <pc:sldMk cId="1999170297" sldId="310"/>
            <ac:spMk id="3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082" v="47" actId="700"/>
        <pc:sldMkLst>
          <pc:docMk/>
          <pc:sldMk cId="1477149186" sldId="311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1477149186" sldId="311"/>
            <ac:spMk id="2" creationId="{00000000-0000-0000-0000-000000000000}"/>
          </ac:spMkLst>
        </pc:spChg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1477149186" sldId="311"/>
            <ac:spMk id="5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082" v="47" actId="700"/>
        <pc:sldMkLst>
          <pc:docMk/>
          <pc:sldMk cId="252833636" sldId="313"/>
        </pc:sldMkLst>
        <pc:spChg chg="mod ord">
          <ac:chgData name="Marco Parenzan" userId="a83bbb23f3e251dc" providerId="LiveId" clId="{85FD004E-EF0F-44CC-9F3E-F6045811E7A8}" dt="2021-09-05T17:31:57.082" v="47" actId="700"/>
          <ac:spMkLst>
            <pc:docMk/>
            <pc:sldMk cId="252833636" sldId="313"/>
            <ac:spMk id="2" creationId="{00000000-0000-0000-0000-000000000000}"/>
          </ac:spMkLst>
        </pc:spChg>
      </pc:sldChg>
      <pc:sldChg chg="modSp add mod modClrScheme chgLayout">
        <pc:chgData name="Marco Parenzan" userId="a83bbb23f3e251dc" providerId="LiveId" clId="{85FD004E-EF0F-44CC-9F3E-F6045811E7A8}" dt="2021-09-05T17:31:57.753" v="49" actId="27636"/>
        <pc:sldMkLst>
          <pc:docMk/>
          <pc:sldMk cId="134241944" sldId="316"/>
        </pc:sldMkLst>
        <pc:spChg chg="mod ord">
          <ac:chgData name="Marco Parenzan" userId="a83bbb23f3e251dc" providerId="LiveId" clId="{85FD004E-EF0F-44CC-9F3E-F6045811E7A8}" dt="2021-09-05T17:31:57.753" v="49" actId="27636"/>
          <ac:spMkLst>
            <pc:docMk/>
            <pc:sldMk cId="134241944" sldId="316"/>
            <ac:spMk id="2" creationId="{00000000-0000-0000-0000-000000000000}"/>
          </ac:spMkLst>
        </pc:spChg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323105584" sldId="1582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1587667879" sldId="2076136678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2238891651" sldId="2076136697"/>
        </pc:sldMkLst>
      </pc:sldChg>
      <pc:sldChg chg="modSp mod">
        <pc:chgData name="Marco Parenzan" userId="a83bbb23f3e251dc" providerId="LiveId" clId="{85FD004E-EF0F-44CC-9F3E-F6045811E7A8}" dt="2021-09-05T15:04:50.492" v="39" actId="20577"/>
        <pc:sldMkLst>
          <pc:docMk/>
          <pc:sldMk cId="2269198520" sldId="2076137077"/>
        </pc:sldMkLst>
        <pc:spChg chg="mod">
          <ac:chgData name="Marco Parenzan" userId="a83bbb23f3e251dc" providerId="LiveId" clId="{85FD004E-EF0F-44CC-9F3E-F6045811E7A8}" dt="2021-09-05T15:04:50.492" v="39" actId="20577"/>
          <ac:spMkLst>
            <pc:docMk/>
            <pc:sldMk cId="2269198520" sldId="2076137077"/>
            <ac:spMk id="5" creationId="{C7596CE8-B748-4C40-B0A3-1EF96F987790}"/>
          </ac:spMkLst>
        </pc:spChg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3492615830" sldId="2076137189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925483431" sldId="2076137297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2987733993" sldId="2076137305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2292804085" sldId="2076137326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2854108478" sldId="2076137327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555519872" sldId="2076137328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2628981813" sldId="2076137329"/>
        </pc:sldMkLst>
      </pc:sldChg>
      <pc:sldChg chg="add del">
        <pc:chgData name="Marco Parenzan" userId="a83bbb23f3e251dc" providerId="LiveId" clId="{85FD004E-EF0F-44CC-9F3E-F6045811E7A8}" dt="2021-09-05T15:06:26.973" v="45" actId="47"/>
        <pc:sldMkLst>
          <pc:docMk/>
          <pc:sldMk cId="2906967607" sldId="2076137332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1305400567" sldId="2076137333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2817112272" sldId="2076137336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2991533983" sldId="2076137338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1860636217" sldId="2076137339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2398857717" sldId="2076137340"/>
        </pc:sldMkLst>
      </pc:sldChg>
      <pc:sldChg chg="del">
        <pc:chgData name="Marco Parenzan" userId="a83bbb23f3e251dc" providerId="LiveId" clId="{85FD004E-EF0F-44CC-9F3E-F6045811E7A8}" dt="2021-09-05T15:05:22.805" v="40" actId="47"/>
        <pc:sldMkLst>
          <pc:docMk/>
          <pc:sldMk cId="4200314325" sldId="2076137342"/>
        </pc:sldMkLst>
      </pc:sldChg>
      <pc:sldChg chg="del">
        <pc:chgData name="Marco Parenzan" userId="a83bbb23f3e251dc" providerId="LiveId" clId="{85FD004E-EF0F-44CC-9F3E-F6045811E7A8}" dt="2021-09-05T15:05:34.938" v="43" actId="47"/>
        <pc:sldMkLst>
          <pc:docMk/>
          <pc:sldMk cId="2648140952" sldId="2076137346"/>
        </pc:sldMkLst>
      </pc:sldChg>
      <pc:sldMasterChg chg="delSldLayout modSldLayout sldLayoutOrd">
        <pc:chgData name="Marco Parenzan" userId="a83bbb23f3e251dc" providerId="LiveId" clId="{85FD004E-EF0F-44CC-9F3E-F6045811E7A8}" dt="2021-09-05T17:32:09.663" v="55" actId="20578"/>
        <pc:sldMasterMkLst>
          <pc:docMk/>
          <pc:sldMasterMk cId="1564885083" sldId="2147483648"/>
        </pc:sldMasterMkLst>
        <pc:sldLayoutChg chg="ord">
          <pc:chgData name="Marco Parenzan" userId="a83bbb23f3e251dc" providerId="LiveId" clId="{85FD004E-EF0F-44CC-9F3E-F6045811E7A8}" dt="2021-09-05T17:32:09.663" v="55" actId="20578"/>
          <pc:sldLayoutMkLst>
            <pc:docMk/>
            <pc:sldMasterMk cId="1564885083" sldId="2147483648"/>
            <pc:sldLayoutMk cId="1189356018" sldId="2147483716"/>
          </pc:sldLayoutMkLst>
        </pc:sldLayoutChg>
        <pc:sldLayoutChg chg="del">
          <pc:chgData name="Marco Parenzan" userId="a83bbb23f3e251dc" providerId="LiveId" clId="{85FD004E-EF0F-44CC-9F3E-F6045811E7A8}" dt="2021-09-05T17:32:04.094" v="52" actId="2696"/>
          <pc:sldLayoutMkLst>
            <pc:docMk/>
            <pc:sldMasterMk cId="1564885083" sldId="2147483648"/>
            <pc:sldLayoutMk cId="1034195444" sldId="2147483730"/>
          </pc:sldLayoutMkLst>
        </pc:sldLayoutChg>
        <pc:sldLayoutChg chg="del">
          <pc:chgData name="Marco Parenzan" userId="a83bbb23f3e251dc" providerId="LiveId" clId="{85FD004E-EF0F-44CC-9F3E-F6045811E7A8}" dt="2021-09-05T17:32:04.103" v="53" actId="2696"/>
          <pc:sldLayoutMkLst>
            <pc:docMk/>
            <pc:sldMasterMk cId="1564885083" sldId="2147483648"/>
            <pc:sldLayoutMk cId="483201398" sldId="2147483731"/>
          </pc:sldLayoutMkLst>
        </pc:sldLayoutChg>
        <pc:sldLayoutChg chg="del">
          <pc:chgData name="Marco Parenzan" userId="a83bbb23f3e251dc" providerId="LiveId" clId="{85FD004E-EF0F-44CC-9F3E-F6045811E7A8}" dt="2021-09-05T17:32:04.109" v="54" actId="2696"/>
          <pc:sldLayoutMkLst>
            <pc:docMk/>
            <pc:sldMasterMk cId="1564885083" sldId="2147483648"/>
            <pc:sldLayoutMk cId="1641505571" sldId="2147483732"/>
          </pc:sldLayoutMkLst>
        </pc:sldLayoutChg>
      </pc:sldMasterChg>
    </pc:docChg>
  </pc:docChgLst>
  <pc:docChgLst>
    <pc:chgData name="Marco Parenzan" userId="a83bbb23f3e251dc" providerId="LiveId" clId="{D0C923B2-86B0-493D-822E-91289507C49D}"/>
    <pc:docChg chg="custSel addSld delSld modSld delSection modSection">
      <pc:chgData name="Marco Parenzan" userId="a83bbb23f3e251dc" providerId="LiveId" clId="{D0C923B2-86B0-493D-822E-91289507C49D}" dt="2021-09-08T05:41:52.570" v="94" actId="478"/>
      <pc:docMkLst>
        <pc:docMk/>
      </pc:docMkLst>
      <pc:sldChg chg="del">
        <pc:chgData name="Marco Parenzan" userId="a83bbb23f3e251dc" providerId="LiveId" clId="{D0C923B2-86B0-493D-822E-91289507C49D}" dt="2021-09-08T05:41:15.550" v="71" actId="47"/>
        <pc:sldMkLst>
          <pc:docMk/>
          <pc:sldMk cId="3622419004" sldId="291"/>
        </pc:sldMkLst>
      </pc:sldChg>
      <pc:sldChg chg="del">
        <pc:chgData name="Marco Parenzan" userId="a83bbb23f3e251dc" providerId="LiveId" clId="{D0C923B2-86B0-493D-822E-91289507C49D}" dt="2021-09-08T05:41:16.343" v="74" actId="47"/>
        <pc:sldMkLst>
          <pc:docMk/>
          <pc:sldMk cId="3168333024" sldId="305"/>
        </pc:sldMkLst>
      </pc:sldChg>
      <pc:sldChg chg="del">
        <pc:chgData name="Marco Parenzan" userId="a83bbb23f3e251dc" providerId="LiveId" clId="{D0C923B2-86B0-493D-822E-91289507C49D}" dt="2021-09-08T05:41:15.777" v="72" actId="47"/>
        <pc:sldMkLst>
          <pc:docMk/>
          <pc:sldMk cId="908995456" sldId="306"/>
        </pc:sldMkLst>
      </pc:sldChg>
      <pc:sldChg chg="del">
        <pc:chgData name="Marco Parenzan" userId="a83bbb23f3e251dc" providerId="LiveId" clId="{D0C923B2-86B0-493D-822E-91289507C49D}" dt="2021-09-08T05:41:15.998" v="73" actId="47"/>
        <pc:sldMkLst>
          <pc:docMk/>
          <pc:sldMk cId="1477149186" sldId="311"/>
        </pc:sldMkLst>
      </pc:sldChg>
      <pc:sldChg chg="delSp modSp mod">
        <pc:chgData name="Marco Parenzan" userId="a83bbb23f3e251dc" providerId="LiveId" clId="{D0C923B2-86B0-493D-822E-91289507C49D}" dt="2021-09-08T05:40:56.122" v="45" actId="478"/>
        <pc:sldMkLst>
          <pc:docMk/>
          <pc:sldMk cId="2269198520" sldId="2076137077"/>
        </pc:sldMkLst>
        <pc:spChg chg="mod">
          <ac:chgData name="Marco Parenzan" userId="a83bbb23f3e251dc" providerId="LiveId" clId="{D0C923B2-86B0-493D-822E-91289507C49D}" dt="2021-09-08T05:40:52.070" v="44" actId="21"/>
          <ac:spMkLst>
            <pc:docMk/>
            <pc:sldMk cId="2269198520" sldId="2076137077"/>
            <ac:spMk id="5" creationId="{C7596CE8-B748-4C40-B0A3-1EF96F987790}"/>
          </ac:spMkLst>
        </pc:spChg>
        <pc:spChg chg="mod">
          <ac:chgData name="Marco Parenzan" userId="a83bbb23f3e251dc" providerId="LiveId" clId="{D0C923B2-86B0-493D-822E-91289507C49D}" dt="2021-09-08T05:40:50.664" v="43" actId="20577"/>
          <ac:spMkLst>
            <pc:docMk/>
            <pc:sldMk cId="2269198520" sldId="2076137077"/>
            <ac:spMk id="8" creationId="{2A109009-B30A-477D-8688-B06426374D5A}"/>
          </ac:spMkLst>
        </pc:spChg>
        <pc:picChg chg="del">
          <ac:chgData name="Marco Parenzan" userId="a83bbb23f3e251dc" providerId="LiveId" clId="{D0C923B2-86B0-493D-822E-91289507C49D}" dt="2021-09-08T05:40:56.122" v="45" actId="478"/>
          <ac:picMkLst>
            <pc:docMk/>
            <pc:sldMk cId="2269198520" sldId="2076137077"/>
            <ac:picMk id="2" creationId="{551FF4F8-497C-4A84-BEB8-B70370107A3C}"/>
          </ac:picMkLst>
        </pc:picChg>
        <pc:picChg chg="del">
          <ac:chgData name="Marco Parenzan" userId="a83bbb23f3e251dc" providerId="LiveId" clId="{D0C923B2-86B0-493D-822E-91289507C49D}" dt="2021-09-08T05:40:56.122" v="45" actId="478"/>
          <ac:picMkLst>
            <pc:docMk/>
            <pc:sldMk cId="2269198520" sldId="2076137077"/>
            <ac:picMk id="7" creationId="{8C106DB1-9925-4E18-B934-A0FDE3520224}"/>
          </ac:picMkLst>
        </pc:picChg>
        <pc:picChg chg="del">
          <ac:chgData name="Marco Parenzan" userId="a83bbb23f3e251dc" providerId="LiveId" clId="{D0C923B2-86B0-493D-822E-91289507C49D}" dt="2021-09-08T05:40:56.122" v="45" actId="478"/>
          <ac:picMkLst>
            <pc:docMk/>
            <pc:sldMk cId="2269198520" sldId="2076137077"/>
            <ac:picMk id="1026" creationId="{6D35949A-C6F4-4C99-92AE-30D6ED3B768A}"/>
          </ac:picMkLst>
        </pc:picChg>
        <pc:picChg chg="del">
          <ac:chgData name="Marco Parenzan" userId="a83bbb23f3e251dc" providerId="LiveId" clId="{D0C923B2-86B0-493D-822E-91289507C49D}" dt="2021-09-08T05:40:56.122" v="45" actId="478"/>
          <ac:picMkLst>
            <pc:docMk/>
            <pc:sldMk cId="2269198520" sldId="2076137077"/>
            <ac:picMk id="1028" creationId="{3AD004D5-70BD-4021-8FB1-EC42AFFE308A}"/>
          </ac:picMkLst>
        </pc:picChg>
        <pc:picChg chg="del">
          <ac:chgData name="Marco Parenzan" userId="a83bbb23f3e251dc" providerId="LiveId" clId="{D0C923B2-86B0-493D-822E-91289507C49D}" dt="2021-09-08T05:40:56.122" v="45" actId="478"/>
          <ac:picMkLst>
            <pc:docMk/>
            <pc:sldMk cId="2269198520" sldId="2076137077"/>
            <ac:picMk id="1032" creationId="{CA85570B-1125-4B70-B350-83DBF6078B90}"/>
          </ac:picMkLst>
        </pc:picChg>
        <pc:picChg chg="del">
          <ac:chgData name="Marco Parenzan" userId="a83bbb23f3e251dc" providerId="LiveId" clId="{D0C923B2-86B0-493D-822E-91289507C49D}" dt="2021-09-08T05:40:56.122" v="45" actId="478"/>
          <ac:picMkLst>
            <pc:docMk/>
            <pc:sldMk cId="2269198520" sldId="2076137077"/>
            <ac:picMk id="1034" creationId="{0FFB926D-5B7B-47FF-8F3E-AB75F66A49B9}"/>
          </ac:picMkLst>
        </pc:picChg>
        <pc:picChg chg="del">
          <ac:chgData name="Marco Parenzan" userId="a83bbb23f3e251dc" providerId="LiveId" clId="{D0C923B2-86B0-493D-822E-91289507C49D}" dt="2021-09-08T05:40:56.122" v="45" actId="478"/>
          <ac:picMkLst>
            <pc:docMk/>
            <pc:sldMk cId="2269198520" sldId="2076137077"/>
            <ac:picMk id="1038" creationId="{11CD8801-BACD-488B-A515-C52C793DFC76}"/>
          </ac:picMkLst>
        </pc:picChg>
        <pc:picChg chg="del">
          <ac:chgData name="Marco Parenzan" userId="a83bbb23f3e251dc" providerId="LiveId" clId="{D0C923B2-86B0-493D-822E-91289507C49D}" dt="2021-09-08T05:40:56.122" v="45" actId="478"/>
          <ac:picMkLst>
            <pc:docMk/>
            <pc:sldMk cId="2269198520" sldId="2076137077"/>
            <ac:picMk id="1040" creationId="{0A676124-165D-445C-B818-121CC3C56D19}"/>
          </ac:picMkLst>
        </pc:picChg>
      </pc:sldChg>
      <pc:sldChg chg="delSp modSp mod">
        <pc:chgData name="Marco Parenzan" userId="a83bbb23f3e251dc" providerId="LiveId" clId="{D0C923B2-86B0-493D-822E-91289507C49D}" dt="2021-09-08T05:40:43.747" v="21" actId="20577"/>
        <pc:sldMkLst>
          <pc:docMk/>
          <pc:sldMk cId="1245835646" sldId="2076137321"/>
        </pc:sldMkLst>
        <pc:spChg chg="mod">
          <ac:chgData name="Marco Parenzan" userId="a83bbb23f3e251dc" providerId="LiveId" clId="{D0C923B2-86B0-493D-822E-91289507C49D}" dt="2021-09-08T05:40:35.331" v="6" actId="20577"/>
          <ac:spMkLst>
            <pc:docMk/>
            <pc:sldMk cId="1245835646" sldId="2076137321"/>
            <ac:spMk id="2" creationId="{3D638ACE-163E-40EB-A458-E794C67EA2A6}"/>
          </ac:spMkLst>
        </pc:spChg>
        <pc:spChg chg="del">
          <ac:chgData name="Marco Parenzan" userId="a83bbb23f3e251dc" providerId="LiveId" clId="{D0C923B2-86B0-493D-822E-91289507C49D}" dt="2021-09-08T05:40:38.063" v="7" actId="478"/>
          <ac:spMkLst>
            <pc:docMk/>
            <pc:sldMk cId="1245835646" sldId="2076137321"/>
            <ac:spMk id="10" creationId="{4A6CF775-17CF-4C16-BB47-D45E19B559D2}"/>
          </ac:spMkLst>
        </pc:spChg>
        <pc:spChg chg="mod">
          <ac:chgData name="Marco Parenzan" userId="a83bbb23f3e251dc" providerId="LiveId" clId="{D0C923B2-86B0-493D-822E-91289507C49D}" dt="2021-09-08T05:40:43.747" v="21" actId="20577"/>
          <ac:spMkLst>
            <pc:docMk/>
            <pc:sldMk cId="1245835646" sldId="2076137321"/>
            <ac:spMk id="14" creationId="{68A298A0-E176-45B1-A7F5-06FBE7B2EF75}"/>
          </ac:spMkLst>
        </pc:spChg>
      </pc:sldChg>
      <pc:sldChg chg="del">
        <pc:chgData name="Marco Parenzan" userId="a83bbb23f3e251dc" providerId="LiveId" clId="{D0C923B2-86B0-493D-822E-91289507C49D}" dt="2021-09-08T05:41:19.466" v="75" actId="47"/>
        <pc:sldMkLst>
          <pc:docMk/>
          <pc:sldMk cId="1835655432" sldId="2076137331"/>
        </pc:sldMkLst>
      </pc:sldChg>
      <pc:sldChg chg="modSp mod">
        <pc:chgData name="Marco Parenzan" userId="a83bbb23f3e251dc" providerId="LiveId" clId="{D0C923B2-86B0-493D-822E-91289507C49D}" dt="2021-09-08T05:41:00.001" v="52" actId="20577"/>
        <pc:sldMkLst>
          <pc:docMk/>
          <pc:sldMk cId="2906967607" sldId="2076137332"/>
        </pc:sldMkLst>
        <pc:spChg chg="mod">
          <ac:chgData name="Marco Parenzan" userId="a83bbb23f3e251dc" providerId="LiveId" clId="{D0C923B2-86B0-493D-822E-91289507C49D}" dt="2021-09-08T05:41:00.001" v="52" actId="20577"/>
          <ac:spMkLst>
            <pc:docMk/>
            <pc:sldMk cId="2906967607" sldId="2076137332"/>
            <ac:spMk id="3" creationId="{BB990F1D-0FB7-46FF-B8FA-4469716F153D}"/>
          </ac:spMkLst>
        </pc:spChg>
      </pc:sldChg>
      <pc:sldChg chg="del">
        <pc:chgData name="Marco Parenzan" userId="a83bbb23f3e251dc" providerId="LiveId" clId="{D0C923B2-86B0-493D-822E-91289507C49D}" dt="2021-09-08T05:41:20.136" v="76" actId="47"/>
        <pc:sldMkLst>
          <pc:docMk/>
          <pc:sldMk cId="467229873" sldId="2076137334"/>
        </pc:sldMkLst>
      </pc:sldChg>
      <pc:sldChg chg="del">
        <pc:chgData name="Marco Parenzan" userId="a83bbb23f3e251dc" providerId="LiveId" clId="{D0C923B2-86B0-493D-822E-91289507C49D}" dt="2021-09-08T05:41:20.341" v="77" actId="47"/>
        <pc:sldMkLst>
          <pc:docMk/>
          <pc:sldMk cId="1440914199" sldId="2076137335"/>
        </pc:sldMkLst>
      </pc:sldChg>
      <pc:sldChg chg="modSp mod">
        <pc:chgData name="Marco Parenzan" userId="a83bbb23f3e251dc" providerId="LiveId" clId="{D0C923B2-86B0-493D-822E-91289507C49D}" dt="2021-09-08T05:41:09.217" v="66" actId="20577"/>
        <pc:sldMkLst>
          <pc:docMk/>
          <pc:sldMk cId="2026149124" sldId="2076137336"/>
        </pc:sldMkLst>
        <pc:spChg chg="mod">
          <ac:chgData name="Marco Parenzan" userId="a83bbb23f3e251dc" providerId="LiveId" clId="{D0C923B2-86B0-493D-822E-91289507C49D}" dt="2021-09-08T05:41:09.217" v="66" actId="20577"/>
          <ac:spMkLst>
            <pc:docMk/>
            <pc:sldMk cId="2026149124" sldId="2076137336"/>
            <ac:spMk id="2" creationId="{F47523AC-319B-4096-8438-784BF5A03EB1}"/>
          </ac:spMkLst>
        </pc:spChg>
        <pc:spChg chg="mod">
          <ac:chgData name="Marco Parenzan" userId="a83bbb23f3e251dc" providerId="LiveId" clId="{D0C923B2-86B0-493D-822E-91289507C49D}" dt="2021-09-08T05:41:07.153" v="59" actId="20577"/>
          <ac:spMkLst>
            <pc:docMk/>
            <pc:sldMk cId="2026149124" sldId="2076137336"/>
            <ac:spMk id="3" creationId="{33275FAA-546C-4C99-804B-2DD9B65DA4E0}"/>
          </ac:spMkLst>
        </pc:spChg>
      </pc:sldChg>
      <pc:sldChg chg="addSp modSp add mod modClrScheme chgLayout">
        <pc:chgData name="Marco Parenzan" userId="a83bbb23f3e251dc" providerId="LiveId" clId="{D0C923B2-86B0-493D-822E-91289507C49D}" dt="2021-09-08T05:41:42.503" v="90" actId="20577"/>
        <pc:sldMkLst>
          <pc:docMk/>
          <pc:sldMk cId="1200106391" sldId="2076137337"/>
        </pc:sldMkLst>
        <pc:spChg chg="mod ord">
          <ac:chgData name="Marco Parenzan" userId="a83bbb23f3e251dc" providerId="LiveId" clId="{D0C923B2-86B0-493D-822E-91289507C49D}" dt="2021-09-08T05:41:40.027" v="83" actId="700"/>
          <ac:spMkLst>
            <pc:docMk/>
            <pc:sldMk cId="1200106391" sldId="2076137337"/>
            <ac:spMk id="2" creationId="{F47523AC-319B-4096-8438-784BF5A03EB1}"/>
          </ac:spMkLst>
        </pc:spChg>
        <pc:spChg chg="mod ord">
          <ac:chgData name="Marco Parenzan" userId="a83bbb23f3e251dc" providerId="LiveId" clId="{D0C923B2-86B0-493D-822E-91289507C49D}" dt="2021-09-08T05:41:40.027" v="83" actId="700"/>
          <ac:spMkLst>
            <pc:docMk/>
            <pc:sldMk cId="1200106391" sldId="2076137337"/>
            <ac:spMk id="3" creationId="{33275FAA-546C-4C99-804B-2DD9B65DA4E0}"/>
          </ac:spMkLst>
        </pc:spChg>
        <pc:spChg chg="add mod ord">
          <ac:chgData name="Marco Parenzan" userId="a83bbb23f3e251dc" providerId="LiveId" clId="{D0C923B2-86B0-493D-822E-91289507C49D}" dt="2021-09-08T05:41:42.503" v="90" actId="20577"/>
          <ac:spMkLst>
            <pc:docMk/>
            <pc:sldMk cId="1200106391" sldId="2076137337"/>
            <ac:spMk id="4" creationId="{0F67706E-AC1E-4D4D-96AC-FCCE9281A601}"/>
          </ac:spMkLst>
        </pc:spChg>
      </pc:sldChg>
      <pc:sldChg chg="del">
        <pc:chgData name="Marco Parenzan" userId="a83bbb23f3e251dc" providerId="LiveId" clId="{D0C923B2-86B0-493D-822E-91289507C49D}" dt="2021-09-08T05:41:12.383" v="67" actId="47"/>
        <pc:sldMkLst>
          <pc:docMk/>
          <pc:sldMk cId="2994474361" sldId="2076137337"/>
        </pc:sldMkLst>
      </pc:sldChg>
      <pc:sldChg chg="del">
        <pc:chgData name="Marco Parenzan" userId="a83bbb23f3e251dc" providerId="LiveId" clId="{D0C923B2-86B0-493D-822E-91289507C49D}" dt="2021-09-08T05:41:12.590" v="68" actId="47"/>
        <pc:sldMkLst>
          <pc:docMk/>
          <pc:sldMk cId="686445227" sldId="2076137338"/>
        </pc:sldMkLst>
      </pc:sldChg>
      <pc:sldChg chg="delSp modSp add mod modClrScheme chgLayout">
        <pc:chgData name="Marco Parenzan" userId="a83bbb23f3e251dc" providerId="LiveId" clId="{D0C923B2-86B0-493D-822E-91289507C49D}" dt="2021-09-08T05:41:52.570" v="94" actId="478"/>
        <pc:sldMkLst>
          <pc:docMk/>
          <pc:sldMk cId="3770021174" sldId="2076137338"/>
        </pc:sldMkLst>
        <pc:spChg chg="del mod ord">
          <ac:chgData name="Marco Parenzan" userId="a83bbb23f3e251dc" providerId="LiveId" clId="{D0C923B2-86B0-493D-822E-91289507C49D}" dt="2021-09-08T05:41:50.946" v="93" actId="478"/>
          <ac:spMkLst>
            <pc:docMk/>
            <pc:sldMk cId="3770021174" sldId="2076137338"/>
            <ac:spMk id="2" creationId="{F47523AC-319B-4096-8438-784BF5A03EB1}"/>
          </ac:spMkLst>
        </pc:spChg>
        <pc:spChg chg="mod ord">
          <ac:chgData name="Marco Parenzan" userId="a83bbb23f3e251dc" providerId="LiveId" clId="{D0C923B2-86B0-493D-822E-91289507C49D}" dt="2021-09-08T05:41:48.221" v="92" actId="700"/>
          <ac:spMkLst>
            <pc:docMk/>
            <pc:sldMk cId="3770021174" sldId="2076137338"/>
            <ac:spMk id="3" creationId="{33275FAA-546C-4C99-804B-2DD9B65DA4E0}"/>
          </ac:spMkLst>
        </pc:spChg>
        <pc:spChg chg="del mod ord">
          <ac:chgData name="Marco Parenzan" userId="a83bbb23f3e251dc" providerId="LiveId" clId="{D0C923B2-86B0-493D-822E-91289507C49D}" dt="2021-09-08T05:41:52.570" v="94" actId="478"/>
          <ac:spMkLst>
            <pc:docMk/>
            <pc:sldMk cId="3770021174" sldId="2076137338"/>
            <ac:spMk id="4" creationId="{0F67706E-AC1E-4D4D-96AC-FCCE9281A601}"/>
          </ac:spMkLst>
        </pc:spChg>
      </pc:sldChg>
      <pc:sldChg chg="del">
        <pc:chgData name="Marco Parenzan" userId="a83bbb23f3e251dc" providerId="LiveId" clId="{D0C923B2-86B0-493D-822E-91289507C49D}" dt="2021-09-08T05:41:12.800" v="69" actId="47"/>
        <pc:sldMkLst>
          <pc:docMk/>
          <pc:sldMk cId="2743205574" sldId="2076137339"/>
        </pc:sldMkLst>
      </pc:sldChg>
      <pc:sldChg chg="del">
        <pc:chgData name="Marco Parenzan" userId="a83bbb23f3e251dc" providerId="LiveId" clId="{D0C923B2-86B0-493D-822E-91289507C49D}" dt="2021-09-08T05:41:13.018" v="70" actId="47"/>
        <pc:sldMkLst>
          <pc:docMk/>
          <pc:sldMk cId="1714520586" sldId="2076137340"/>
        </pc:sldMkLst>
      </pc:sldChg>
      <pc:sldChg chg="del">
        <pc:chgData name="Marco Parenzan" userId="a83bbb23f3e251dc" providerId="LiveId" clId="{D0C923B2-86B0-493D-822E-91289507C49D}" dt="2021-09-08T05:41:03.183" v="53" actId="47"/>
        <pc:sldMkLst>
          <pc:docMk/>
          <pc:sldMk cId="4031223679" sldId="2076137341"/>
        </pc:sldMkLst>
      </pc:sldChg>
      <pc:sldChg chg="del">
        <pc:chgData name="Marco Parenzan" userId="a83bbb23f3e251dc" providerId="LiveId" clId="{D0C923B2-86B0-493D-822E-91289507C49D}" dt="2021-09-08T05:41:20.539" v="78" actId="47"/>
        <pc:sldMkLst>
          <pc:docMk/>
          <pc:sldMk cId="3298485512" sldId="2076137342"/>
        </pc:sldMkLst>
      </pc:sldChg>
      <pc:sldChg chg="del">
        <pc:chgData name="Marco Parenzan" userId="a83bbb23f3e251dc" providerId="LiveId" clId="{D0C923B2-86B0-493D-822E-91289507C49D}" dt="2021-09-08T05:41:34.993" v="81" actId="47"/>
        <pc:sldMkLst>
          <pc:docMk/>
          <pc:sldMk cId="981170754" sldId="2076137343"/>
        </pc:sldMkLst>
      </pc:sldChg>
    </pc:docChg>
  </pc:docChgLst>
  <pc:docChgLst>
    <pc:chgData name="Marco Parenzan" userId="a83bbb23f3e251dc" providerId="LiveId" clId="{5D2C6E97-34A7-48BB-AC4C-150F1A5DF788}"/>
    <pc:docChg chg="undo redo custSel addSld modSld addMainMaster modMainMaster modSection">
      <pc:chgData name="Marco Parenzan" userId="a83bbb23f3e251dc" providerId="LiveId" clId="{5D2C6E97-34A7-48BB-AC4C-150F1A5DF788}" dt="2023-08-28T20:19:32.330" v="250" actId="1035"/>
      <pc:docMkLst>
        <pc:docMk/>
      </pc:docMkLst>
      <pc:sldChg chg="delSp modSp mod">
        <pc:chgData name="Marco Parenzan" userId="a83bbb23f3e251dc" providerId="LiveId" clId="{5D2C6E97-34A7-48BB-AC4C-150F1A5DF788}" dt="2023-08-28T20:08:04.544" v="5" actId="478"/>
        <pc:sldMkLst>
          <pc:docMk/>
          <pc:sldMk cId="1245835646" sldId="2076137321"/>
        </pc:sldMkLst>
        <pc:spChg chg="del mod">
          <ac:chgData name="Marco Parenzan" userId="a83bbb23f3e251dc" providerId="LiveId" clId="{5D2C6E97-34A7-48BB-AC4C-150F1A5DF788}" dt="2023-08-28T20:08:04.544" v="5" actId="478"/>
          <ac:spMkLst>
            <pc:docMk/>
            <pc:sldMk cId="1245835646" sldId="2076137321"/>
            <ac:spMk id="7" creationId="{1642948C-67A1-D8CB-30B9-FF3AAE12995A}"/>
          </ac:spMkLst>
        </pc:spChg>
      </pc:sldChg>
      <pc:sldChg chg="delSp new mod modClrScheme chgLayout">
        <pc:chgData name="Marco Parenzan" userId="a83bbb23f3e251dc" providerId="LiveId" clId="{5D2C6E97-34A7-48BB-AC4C-150F1A5DF788}" dt="2023-08-28T20:17:00.529" v="234" actId="700"/>
        <pc:sldMkLst>
          <pc:docMk/>
          <pc:sldMk cId="1818068116" sldId="2076137340"/>
        </pc:sldMkLst>
        <pc:spChg chg="del">
          <ac:chgData name="Marco Parenzan" userId="a83bbb23f3e251dc" providerId="LiveId" clId="{5D2C6E97-34A7-48BB-AC4C-150F1A5DF788}" dt="2023-08-28T20:17:00.529" v="234" actId="700"/>
          <ac:spMkLst>
            <pc:docMk/>
            <pc:sldMk cId="1818068116" sldId="2076137340"/>
            <ac:spMk id="2" creationId="{EFF34739-64A4-124E-5936-B9CE159F15C3}"/>
          </ac:spMkLst>
        </pc:spChg>
        <pc:spChg chg="del">
          <ac:chgData name="Marco Parenzan" userId="a83bbb23f3e251dc" providerId="LiveId" clId="{5D2C6E97-34A7-48BB-AC4C-150F1A5DF788}" dt="2023-08-28T20:17:00.529" v="234" actId="700"/>
          <ac:spMkLst>
            <pc:docMk/>
            <pc:sldMk cId="1818068116" sldId="2076137340"/>
            <ac:spMk id="3" creationId="{63563A59-E7DF-7A9E-4863-0F8F59550FDE}"/>
          </ac:spMkLst>
        </pc:spChg>
      </pc:sldChg>
      <pc:sldMasterChg chg="modSldLayout sldLayoutOrd">
        <pc:chgData name="Marco Parenzan" userId="a83bbb23f3e251dc" providerId="LiveId" clId="{5D2C6E97-34A7-48BB-AC4C-150F1A5DF788}" dt="2023-08-28T20:11:10.298" v="26" actId="20578"/>
        <pc:sldMasterMkLst>
          <pc:docMk/>
          <pc:sldMasterMk cId="2436476563" sldId="2147483720"/>
        </pc:sldMasterMkLst>
        <pc:sldLayoutChg chg="modSp mod ord">
          <pc:chgData name="Marco Parenzan" userId="a83bbb23f3e251dc" providerId="LiveId" clId="{5D2C6E97-34A7-48BB-AC4C-150F1A5DF788}" dt="2023-08-28T20:11:07.860" v="25" actId="20578"/>
          <pc:sldLayoutMkLst>
            <pc:docMk/>
            <pc:sldMasterMk cId="1631252232" sldId="2147483730"/>
            <pc:sldLayoutMk cId="1937755973" sldId="2147483727"/>
          </pc:sldLayoutMkLst>
          <pc:spChg chg="mod">
            <ac:chgData name="Marco Parenzan" userId="a83bbb23f3e251dc" providerId="LiveId" clId="{5D2C6E97-34A7-48BB-AC4C-150F1A5DF788}" dt="2023-08-28T20:11:07.860" v="25" actId="20578"/>
            <ac:spMkLst>
              <pc:docMk/>
              <pc:sldMasterMk cId="1631252232" sldId="2147483730"/>
              <pc:sldLayoutMk cId="1937755973" sldId="2147483727"/>
              <ac:spMk id="2" creationId="{A648E0EA-49ED-4F2D-A107-8FCE6301FC88}"/>
            </ac:spMkLst>
          </pc:spChg>
          <pc:spChg chg="mod">
            <ac:chgData name="Marco Parenzan" userId="a83bbb23f3e251dc" providerId="LiveId" clId="{5D2C6E97-34A7-48BB-AC4C-150F1A5DF788}" dt="2023-08-28T20:11:07.860" v="25" actId="20578"/>
            <ac:spMkLst>
              <pc:docMk/>
              <pc:sldMasterMk cId="1631252232" sldId="2147483730"/>
              <pc:sldLayoutMk cId="1937755973" sldId="2147483727"/>
              <ac:spMk id="15" creationId="{5E5F71C5-4F89-4D68-A0B2-C00F2ADA2DAB}"/>
            </ac:spMkLst>
          </pc:spChg>
        </pc:sldLayoutChg>
      </pc:sldMasterChg>
      <pc:sldMasterChg chg="addSldLayout modSldLayout sldLayoutOrd">
        <pc:chgData name="Marco Parenzan" userId="a83bbb23f3e251dc" providerId="LiveId" clId="{5D2C6E97-34A7-48BB-AC4C-150F1A5DF788}" dt="2023-08-28T20:11:07.860" v="25" actId="20578"/>
        <pc:sldMasterMkLst>
          <pc:docMk/>
          <pc:sldMasterMk cId="2167709186" sldId="2147483725"/>
        </pc:sldMasterMkLst>
        <pc:sldLayoutChg chg="delSp modSp mod">
          <pc:chgData name="Marco Parenzan" userId="a83bbb23f3e251dc" providerId="LiveId" clId="{5D2C6E97-34A7-48BB-AC4C-150F1A5DF788}" dt="2023-08-28T20:08:30.203" v="6" actId="478"/>
          <pc:sldLayoutMkLst>
            <pc:docMk/>
            <pc:sldMasterMk cId="2167709186" sldId="2147483725"/>
            <pc:sldLayoutMk cId="459230051" sldId="2147483726"/>
          </pc:sldLayoutMkLst>
          <pc:spChg chg="mod">
            <ac:chgData name="Marco Parenzan" userId="a83bbb23f3e251dc" providerId="LiveId" clId="{5D2C6E97-34A7-48BB-AC4C-150F1A5DF788}" dt="2023-08-28T20:02:06.458" v="3" actId="20577"/>
            <ac:spMkLst>
              <pc:docMk/>
              <pc:sldMasterMk cId="2167709186" sldId="2147483725"/>
              <pc:sldLayoutMk cId="459230051" sldId="2147483726"/>
              <ac:spMk id="14" creationId="{D8F49A3A-ACF4-4526-9805-FD60E3706369}"/>
            </ac:spMkLst>
          </pc:spChg>
          <pc:picChg chg="del">
            <ac:chgData name="Marco Parenzan" userId="a83bbb23f3e251dc" providerId="LiveId" clId="{5D2C6E97-34A7-48BB-AC4C-150F1A5DF788}" dt="2023-08-28T20:08:30.203" v="6" actId="478"/>
            <ac:picMkLst>
              <pc:docMk/>
              <pc:sldMasterMk cId="2167709186" sldId="2147483725"/>
              <pc:sldLayoutMk cId="459230051" sldId="2147483726"/>
              <ac:picMk id="13" creationId="{A0299DC8-0C24-6A46-A049-780530660181}"/>
            </ac:picMkLst>
          </pc:picChg>
        </pc:sldLayoutChg>
        <pc:sldLayoutChg chg="addSp delSp modSp add mod ord modTransition">
          <pc:chgData name="Marco Parenzan" userId="a83bbb23f3e251dc" providerId="LiveId" clId="{5D2C6E97-34A7-48BB-AC4C-150F1A5DF788}" dt="2023-08-28T20:11:04.703" v="24" actId="20578"/>
          <pc:sldLayoutMkLst>
            <pc:docMk/>
            <pc:sldMasterMk cId="1631252232" sldId="2147483730"/>
            <pc:sldLayoutMk cId="1937755973" sldId="2147483727"/>
          </pc:sldLayoutMkLst>
          <pc:spChg chg="del">
            <ac:chgData name="Marco Parenzan" userId="a83bbb23f3e251dc" providerId="LiveId" clId="{5D2C6E97-34A7-48BB-AC4C-150F1A5DF788}" dt="2023-08-28T20:09:59.584" v="9" actId="478"/>
            <ac:spMkLst>
              <pc:docMk/>
              <pc:sldMasterMk cId="1631252232" sldId="2147483730"/>
              <pc:sldLayoutMk cId="1937755973" sldId="2147483727"/>
              <ac:spMk id="12" creationId="{892BA846-CA3F-2114-DC62-DC1AD4ECEE11}"/>
            </ac:spMkLst>
          </pc:spChg>
          <pc:picChg chg="add mod">
            <ac:chgData name="Marco Parenzan" userId="a83bbb23f3e251dc" providerId="LiveId" clId="{5D2C6E97-34A7-48BB-AC4C-150F1A5DF788}" dt="2023-08-28T20:10:31.939" v="14" actId="1076"/>
            <ac:picMkLst>
              <pc:docMk/>
              <pc:sldMasterMk cId="1631252232" sldId="2147483730"/>
              <pc:sldLayoutMk cId="1937755973" sldId="2147483727"/>
              <ac:picMk id="3" creationId="{1F83BF03-947D-168A-2DAC-8A6646821AE7}"/>
            </ac:picMkLst>
          </pc:picChg>
          <pc:picChg chg="add mod">
            <ac:chgData name="Marco Parenzan" userId="a83bbb23f3e251dc" providerId="LiveId" clId="{5D2C6E97-34A7-48BB-AC4C-150F1A5DF788}" dt="2023-08-28T20:10:33.103" v="15" actId="1076"/>
            <ac:picMkLst>
              <pc:docMk/>
              <pc:sldMasterMk cId="1631252232" sldId="2147483730"/>
              <pc:sldLayoutMk cId="1937755973" sldId="2147483727"/>
              <ac:picMk id="4" creationId="{6BBAA1DF-95A9-19AB-06C7-D798E73770B2}"/>
            </ac:picMkLst>
          </pc:picChg>
          <pc:picChg chg="add mod">
            <ac:chgData name="Marco Parenzan" userId="a83bbb23f3e251dc" providerId="LiveId" clId="{5D2C6E97-34A7-48BB-AC4C-150F1A5DF788}" dt="2023-08-28T20:10:36.305" v="17" actId="1076"/>
            <ac:picMkLst>
              <pc:docMk/>
              <pc:sldMasterMk cId="1631252232" sldId="2147483730"/>
              <pc:sldLayoutMk cId="1937755973" sldId="2147483727"/>
              <ac:picMk id="5" creationId="{CE2362B5-B44D-6EB1-9469-6D948E1836C2}"/>
            </ac:picMkLst>
          </pc:picChg>
          <pc:picChg chg="add mod">
            <ac:chgData name="Marco Parenzan" userId="a83bbb23f3e251dc" providerId="LiveId" clId="{5D2C6E97-34A7-48BB-AC4C-150F1A5DF788}" dt="2023-08-28T20:10:34.704" v="16" actId="1076"/>
            <ac:picMkLst>
              <pc:docMk/>
              <pc:sldMasterMk cId="1631252232" sldId="2147483730"/>
              <pc:sldLayoutMk cId="1937755973" sldId="2147483727"/>
              <ac:picMk id="6" creationId="{7BDCBC62-6B98-D27D-4F84-562936EECE9B}"/>
            </ac:picMkLst>
          </pc:picChg>
          <pc:picChg chg="del">
            <ac:chgData name="Marco Parenzan" userId="a83bbb23f3e251dc" providerId="LiveId" clId="{5D2C6E97-34A7-48BB-AC4C-150F1A5DF788}" dt="2023-08-28T20:09:57.996" v="8" actId="478"/>
            <ac:picMkLst>
              <pc:docMk/>
              <pc:sldMasterMk cId="1631252232" sldId="2147483730"/>
              <pc:sldLayoutMk cId="1937755973" sldId="2147483727"/>
              <ac:picMk id="10" creationId="{0DD31107-76BD-B6B7-6776-8314A0348B92}"/>
            </ac:picMkLst>
          </pc:picChg>
        </pc:sldLayoutChg>
      </pc:sldMasterChg>
      <pc:sldMasterChg chg="delSp add mod addSldLayout delSldLayout modSldLayout sldLayoutOrd">
        <pc:chgData name="Marco Parenzan" userId="a83bbb23f3e251dc" providerId="LiveId" clId="{5D2C6E97-34A7-48BB-AC4C-150F1A5DF788}" dt="2023-08-28T20:19:32.330" v="250" actId="1035"/>
        <pc:sldMasterMkLst>
          <pc:docMk/>
          <pc:sldMasterMk cId="1631252232" sldId="2147483730"/>
        </pc:sldMasterMkLst>
        <pc:spChg chg="del">
          <ac:chgData name="Marco Parenzan" userId="a83bbb23f3e251dc" providerId="LiveId" clId="{5D2C6E97-34A7-48BB-AC4C-150F1A5DF788}" dt="2023-08-28T20:10:54.152" v="23" actId="478"/>
          <ac:spMkLst>
            <pc:docMk/>
            <pc:sldMasterMk cId="1631252232" sldId="2147483730"/>
            <ac:spMk id="5" creationId="{DA5359CB-23A3-B476-9061-586E18644EC0}"/>
          </ac:spMkLst>
        </pc:spChg>
        <pc:spChg chg="del">
          <ac:chgData name="Marco Parenzan" userId="a83bbb23f3e251dc" providerId="LiveId" clId="{5D2C6E97-34A7-48BB-AC4C-150F1A5DF788}" dt="2023-08-28T20:10:54.152" v="23" actId="478"/>
          <ac:spMkLst>
            <pc:docMk/>
            <pc:sldMasterMk cId="1631252232" sldId="2147483730"/>
            <ac:spMk id="6" creationId="{A4731849-E9E0-54BF-13FA-C3037ED3FE13}"/>
          </ac:spMkLst>
        </pc:spChg>
        <pc:spChg chg="del">
          <ac:chgData name="Marco Parenzan" userId="a83bbb23f3e251dc" providerId="LiveId" clId="{5D2C6E97-34A7-48BB-AC4C-150F1A5DF788}" dt="2023-08-28T20:10:54.152" v="23" actId="478"/>
          <ac:spMkLst>
            <pc:docMk/>
            <pc:sldMasterMk cId="1631252232" sldId="2147483730"/>
            <ac:spMk id="7" creationId="{8FFD053F-61F3-962A-C082-B2F5F903A373}"/>
          </ac:spMkLst>
        </pc:spChg>
        <pc:picChg chg="del">
          <ac:chgData name="Marco Parenzan" userId="a83bbb23f3e251dc" providerId="LiveId" clId="{5D2C6E97-34A7-48BB-AC4C-150F1A5DF788}" dt="2023-08-28T20:10:52.900" v="22" actId="478"/>
          <ac:picMkLst>
            <pc:docMk/>
            <pc:sldMasterMk cId="1631252232" sldId="2147483730"/>
            <ac:picMk id="8" creationId="{C47743DB-368B-F4B0-3820-04A58A444F89}"/>
          </ac:picMkLst>
        </pc:picChg>
        <pc:sldLayoutChg chg="addSp delSp modSp mod ord">
          <pc:chgData name="Marco Parenzan" userId="a83bbb23f3e251dc" providerId="LiveId" clId="{5D2C6E97-34A7-48BB-AC4C-150F1A5DF788}" dt="2023-08-28T20:19:32.330" v="250" actId="1035"/>
          <pc:sldLayoutMkLst>
            <pc:docMk/>
            <pc:sldMasterMk cId="1631252232" sldId="2147483730"/>
            <pc:sldLayoutMk cId="1937755973" sldId="2147483727"/>
          </pc:sldLayoutMkLst>
          <pc:spChg chg="add del mod">
            <ac:chgData name="Marco Parenzan" userId="a83bbb23f3e251dc" providerId="LiveId" clId="{5D2C6E97-34A7-48BB-AC4C-150F1A5DF788}" dt="2023-08-28T20:12:43.693" v="83" actId="478"/>
            <ac:spMkLst>
              <pc:docMk/>
              <pc:sldMasterMk cId="1631252232" sldId="2147483730"/>
              <pc:sldLayoutMk cId="1937755973" sldId="2147483727"/>
              <ac:spMk id="2" creationId="{A648E0EA-49ED-4F2D-A107-8FCE6301FC88}"/>
            </ac:spMkLst>
          </pc:spChg>
          <pc:spChg chg="add mod ord">
            <ac:chgData name="Marco Parenzan" userId="a83bbb23f3e251dc" providerId="LiveId" clId="{5D2C6E97-34A7-48BB-AC4C-150F1A5DF788}" dt="2023-08-28T20:15:18.191" v="229" actId="166"/>
            <ac:spMkLst>
              <pc:docMk/>
              <pc:sldMasterMk cId="1631252232" sldId="2147483730"/>
              <pc:sldLayoutMk cId="1937755973" sldId="2147483727"/>
              <ac:spMk id="7" creationId="{6A1F95F0-4D32-9F17-67AB-F92E4929FA86}"/>
            </ac:spMkLst>
          </pc:spChg>
          <pc:spChg chg="add mod ord">
            <ac:chgData name="Marco Parenzan" userId="a83bbb23f3e251dc" providerId="LiveId" clId="{5D2C6E97-34A7-48BB-AC4C-150F1A5DF788}" dt="2023-08-28T20:13:12.825" v="86" actId="167"/>
            <ac:spMkLst>
              <pc:docMk/>
              <pc:sldMasterMk cId="1631252232" sldId="2147483730"/>
              <pc:sldLayoutMk cId="1937755973" sldId="2147483727"/>
              <ac:spMk id="8" creationId="{43B52872-40A0-E2C3-8AE1-4D6BD61CAB68}"/>
            </ac:spMkLst>
          </pc:spChg>
          <pc:spChg chg="add mod ord">
            <ac:chgData name="Marco Parenzan" userId="a83bbb23f3e251dc" providerId="LiveId" clId="{5D2C6E97-34A7-48BB-AC4C-150F1A5DF788}" dt="2023-08-28T20:17:22.088" v="237" actId="2085"/>
            <ac:spMkLst>
              <pc:docMk/>
              <pc:sldMasterMk cId="1631252232" sldId="2147483730"/>
              <pc:sldLayoutMk cId="1937755973" sldId="2147483727"/>
              <ac:spMk id="9" creationId="{DAAC9850-B48F-DF1D-D021-2E06FC77DA7C}"/>
            </ac:spMkLst>
          </pc:spChg>
          <pc:spChg chg="del">
            <ac:chgData name="Marco Parenzan" userId="a83bbb23f3e251dc" providerId="LiveId" clId="{5D2C6E97-34A7-48BB-AC4C-150F1A5DF788}" dt="2023-08-28T20:12:32.233" v="78" actId="478"/>
            <ac:spMkLst>
              <pc:docMk/>
              <pc:sldMasterMk cId="1631252232" sldId="2147483730"/>
              <pc:sldLayoutMk cId="1937755973" sldId="2147483727"/>
              <ac:spMk id="11" creationId="{037924D2-2AB4-4BE1-9687-836615C72DFC}"/>
            </ac:spMkLst>
          </pc:spChg>
          <pc:spChg chg="add mod">
            <ac:chgData name="Marco Parenzan" userId="a83bbb23f3e251dc" providerId="LiveId" clId="{5D2C6E97-34A7-48BB-AC4C-150F1A5DF788}" dt="2023-08-28T20:15:00.126" v="165" actId="571"/>
            <ac:spMkLst>
              <pc:docMk/>
              <pc:sldMasterMk cId="1631252232" sldId="2147483730"/>
              <pc:sldLayoutMk cId="1937755973" sldId="2147483727"/>
              <ac:spMk id="13" creationId="{87B85630-533F-8156-7193-50BF811CACD6}"/>
            </ac:spMkLst>
          </pc:spChg>
          <pc:spChg chg="del mod">
            <ac:chgData name="Marco Parenzan" userId="a83bbb23f3e251dc" providerId="LiveId" clId="{5D2C6E97-34A7-48BB-AC4C-150F1A5DF788}" dt="2023-08-28T20:13:41.359" v="155" actId="478"/>
            <ac:spMkLst>
              <pc:docMk/>
              <pc:sldMasterMk cId="1631252232" sldId="2147483730"/>
              <pc:sldLayoutMk cId="1937755973" sldId="2147483727"/>
              <ac:spMk id="15" creationId="{5E5F71C5-4F89-4D68-A0B2-C00F2ADA2DAB}"/>
            </ac:spMkLst>
          </pc:spChg>
          <pc:spChg chg="add mod">
            <ac:chgData name="Marco Parenzan" userId="a83bbb23f3e251dc" providerId="LiveId" clId="{5D2C6E97-34A7-48BB-AC4C-150F1A5DF788}" dt="2023-08-28T20:17:13.506" v="236" actId="2085"/>
            <ac:spMkLst>
              <pc:docMk/>
              <pc:sldMasterMk cId="1631252232" sldId="2147483730"/>
              <pc:sldLayoutMk cId="1937755973" sldId="2147483727"/>
              <ac:spMk id="18" creationId="{C3F76FBF-230E-4718-8A57-5F3F538E9125}"/>
            </ac:spMkLst>
          </pc:spChg>
          <pc:spChg chg="del">
            <ac:chgData name="Marco Parenzan" userId="a83bbb23f3e251dc" providerId="LiveId" clId="{5D2C6E97-34A7-48BB-AC4C-150F1A5DF788}" dt="2023-08-28T20:13:41.359" v="155" actId="478"/>
            <ac:spMkLst>
              <pc:docMk/>
              <pc:sldMasterMk cId="1631252232" sldId="2147483730"/>
              <pc:sldLayoutMk cId="1937755973" sldId="2147483727"/>
              <ac:spMk id="20" creationId="{19343459-C8D2-474D-9FBA-B6F985CEBF75}"/>
            </ac:spMkLst>
          </pc:spChg>
          <pc:picChg chg="mod ord">
            <ac:chgData name="Marco Parenzan" userId="a83bbb23f3e251dc" providerId="LiveId" clId="{5D2C6E97-34A7-48BB-AC4C-150F1A5DF788}" dt="2023-08-28T20:19:32.330" v="250" actId="1035"/>
            <ac:picMkLst>
              <pc:docMk/>
              <pc:sldMasterMk cId="1631252232" sldId="2147483730"/>
              <pc:sldLayoutMk cId="1937755973" sldId="2147483727"/>
              <ac:picMk id="3" creationId="{1F83BF03-947D-168A-2DAC-8A6646821AE7}"/>
            </ac:picMkLst>
          </pc:picChg>
          <pc:picChg chg="mod">
            <ac:chgData name="Marco Parenzan" userId="a83bbb23f3e251dc" providerId="LiveId" clId="{5D2C6E97-34A7-48BB-AC4C-150F1A5DF788}" dt="2023-08-28T20:17:50.049" v="240" actId="1076"/>
            <ac:picMkLst>
              <pc:docMk/>
              <pc:sldMasterMk cId="1631252232" sldId="2147483730"/>
              <pc:sldLayoutMk cId="1937755973" sldId="2147483727"/>
              <ac:picMk id="4" creationId="{6BBAA1DF-95A9-19AB-06C7-D798E73770B2}"/>
            </ac:picMkLst>
          </pc:picChg>
          <pc:picChg chg="mod">
            <ac:chgData name="Marco Parenzan" userId="a83bbb23f3e251dc" providerId="LiveId" clId="{5D2C6E97-34A7-48BB-AC4C-150F1A5DF788}" dt="2023-08-28T20:11:15.810" v="28" actId="1076"/>
            <ac:picMkLst>
              <pc:docMk/>
              <pc:sldMasterMk cId="1631252232" sldId="2147483730"/>
              <pc:sldLayoutMk cId="1937755973" sldId="2147483727"/>
              <ac:picMk id="5" creationId="{CE2362B5-B44D-6EB1-9469-6D948E1836C2}"/>
            </ac:picMkLst>
          </pc:picChg>
          <pc:picChg chg="mod">
            <ac:chgData name="Marco Parenzan" userId="a83bbb23f3e251dc" providerId="LiveId" clId="{5D2C6E97-34A7-48BB-AC4C-150F1A5DF788}" dt="2023-08-28T20:11:14.428" v="27" actId="1076"/>
            <ac:picMkLst>
              <pc:docMk/>
              <pc:sldMasterMk cId="1631252232" sldId="2147483730"/>
              <pc:sldLayoutMk cId="1937755973" sldId="2147483727"/>
              <ac:picMk id="6" creationId="{7BDCBC62-6B98-D27D-4F84-562936EECE9B}"/>
            </ac:picMkLst>
          </pc:picChg>
          <pc:picChg chg="add mod">
            <ac:chgData name="Marco Parenzan" userId="a83bbb23f3e251dc" providerId="LiveId" clId="{5D2C6E97-34A7-48BB-AC4C-150F1A5DF788}" dt="2023-08-28T20:15:00.126" v="165" actId="571"/>
            <ac:picMkLst>
              <pc:docMk/>
              <pc:sldMasterMk cId="1631252232" sldId="2147483730"/>
              <pc:sldLayoutMk cId="1937755973" sldId="2147483727"/>
              <ac:picMk id="17" creationId="{63B433CC-4155-1D00-2B07-FBA4C8E3E877}"/>
            </ac:picMkLst>
          </pc:picChg>
          <pc:cxnChg chg="add del">
            <ac:chgData name="Marco Parenzan" userId="a83bbb23f3e251dc" providerId="LiveId" clId="{5D2C6E97-34A7-48BB-AC4C-150F1A5DF788}" dt="2023-08-28T20:13:29.793" v="88" actId="478"/>
            <ac:cxnSpMkLst>
              <pc:docMk/>
              <pc:sldMasterMk cId="1631252232" sldId="2147483730"/>
              <pc:sldLayoutMk cId="1937755973" sldId="2147483727"/>
              <ac:cxnSpMk id="16" creationId="{A93BC534-BFA1-4292-899F-03AC711BF7C5}"/>
            </ac:cxnSpMkLst>
          </pc:cxnChg>
        </pc:sldLayoutChg>
        <pc:sldLayoutChg chg="add del mod replId">
          <pc:chgData name="Marco Parenzan" userId="a83bbb23f3e251dc" providerId="LiveId" clId="{5D2C6E97-34A7-48BB-AC4C-150F1A5DF788}" dt="2023-08-28T20:10:48.788" v="19" actId="2696"/>
          <pc:sldLayoutMkLst>
            <pc:docMk/>
            <pc:sldMasterMk cId="1631252232" sldId="2147483730"/>
            <pc:sldLayoutMk cId="3239741375" sldId="2147483731"/>
          </pc:sldLayoutMkLst>
        </pc:sldLayoutChg>
        <pc:sldLayoutChg chg="add del mod replId">
          <pc:chgData name="Marco Parenzan" userId="a83bbb23f3e251dc" providerId="LiveId" clId="{5D2C6E97-34A7-48BB-AC4C-150F1A5DF788}" dt="2023-08-28T20:10:49.543" v="20" actId="2696"/>
          <pc:sldLayoutMkLst>
            <pc:docMk/>
            <pc:sldMasterMk cId="1631252232" sldId="2147483730"/>
            <pc:sldLayoutMk cId="4172362138" sldId="2147483732"/>
          </pc:sldLayoutMkLst>
        </pc:sldLayoutChg>
        <pc:sldLayoutChg chg="add del mod replId">
          <pc:chgData name="Marco Parenzan" userId="a83bbb23f3e251dc" providerId="LiveId" clId="{5D2C6E97-34A7-48BB-AC4C-150F1A5DF788}" dt="2023-08-28T20:10:50.313" v="21" actId="2696"/>
          <pc:sldLayoutMkLst>
            <pc:docMk/>
            <pc:sldMasterMk cId="1631252232" sldId="2147483730"/>
            <pc:sldLayoutMk cId="3770087965" sldId="2147483733"/>
          </pc:sldLayoutMkLst>
        </pc:sldLayoutChg>
      </pc:sldMasterChg>
    </pc:docChg>
  </pc:docChgLst>
  <pc:docChgLst>
    <pc:chgData name="Villa, Laura" userId="85c95f35-5d73-4ebb-ab02-67e6fdc2856c" providerId="ADAL" clId="{0AAFFD25-F882-4436-A66B-4799BDE2F9EC}"/>
    <pc:docChg chg="undo custSel addSld delSld modSld sldOrd modSection">
      <pc:chgData name="Villa, Laura" userId="85c95f35-5d73-4ebb-ab02-67e6fdc2856c" providerId="ADAL" clId="{0AAFFD25-F882-4436-A66B-4799BDE2F9EC}" dt="2023-09-14T15:59:05.624" v="2179"/>
      <pc:docMkLst>
        <pc:docMk/>
      </pc:docMkLst>
      <pc:sldChg chg="modSp del mod ord">
        <pc:chgData name="Villa, Laura" userId="85c95f35-5d73-4ebb-ab02-67e6fdc2856c" providerId="ADAL" clId="{0AAFFD25-F882-4436-A66B-4799BDE2F9EC}" dt="2023-09-06T07:13:29.788" v="522" actId="47"/>
        <pc:sldMkLst>
          <pc:docMk/>
          <pc:sldMk cId="2269198520" sldId="2076137077"/>
        </pc:sldMkLst>
        <pc:spChg chg="mod">
          <ac:chgData name="Villa, Laura" userId="85c95f35-5d73-4ebb-ab02-67e6fdc2856c" providerId="ADAL" clId="{0AAFFD25-F882-4436-A66B-4799BDE2F9EC}" dt="2023-09-06T07:12:56.277" v="461" actId="20577"/>
          <ac:spMkLst>
            <pc:docMk/>
            <pc:sldMk cId="2269198520" sldId="2076137077"/>
            <ac:spMk id="5" creationId="{C7596CE8-B748-4C40-B0A3-1EF96F987790}"/>
          </ac:spMkLst>
        </pc:spChg>
        <pc:spChg chg="mod">
          <ac:chgData name="Villa, Laura" userId="85c95f35-5d73-4ebb-ab02-67e6fdc2856c" providerId="ADAL" clId="{0AAFFD25-F882-4436-A66B-4799BDE2F9EC}" dt="2023-09-05T21:32:51.823" v="150" actId="20577"/>
          <ac:spMkLst>
            <pc:docMk/>
            <pc:sldMk cId="2269198520" sldId="2076137077"/>
            <ac:spMk id="8" creationId="{2A109009-B30A-477D-8688-B06426374D5A}"/>
          </ac:spMkLst>
        </pc:spChg>
      </pc:sldChg>
      <pc:sldChg chg="addSp delSp modSp mod modNotesTx">
        <pc:chgData name="Villa, Laura" userId="85c95f35-5d73-4ebb-ab02-67e6fdc2856c" providerId="ADAL" clId="{0AAFFD25-F882-4436-A66B-4799BDE2F9EC}" dt="2023-09-06T07:10:46.890" v="315" actId="20577"/>
        <pc:sldMkLst>
          <pc:docMk/>
          <pc:sldMk cId="1245835646" sldId="2076137321"/>
        </pc:sldMkLst>
        <pc:spChg chg="mod">
          <ac:chgData name="Villa, Laura" userId="85c95f35-5d73-4ebb-ab02-67e6fdc2856c" providerId="ADAL" clId="{0AAFFD25-F882-4436-A66B-4799BDE2F9EC}" dt="2023-09-05T21:28:00.468" v="71" actId="14100"/>
          <ac:spMkLst>
            <pc:docMk/>
            <pc:sldMk cId="1245835646" sldId="2076137321"/>
            <ac:spMk id="2" creationId="{3D638ACE-163E-40EB-A458-E794C67EA2A6}"/>
          </ac:spMkLst>
        </pc:spChg>
        <pc:spChg chg="add del mod">
          <ac:chgData name="Villa, Laura" userId="85c95f35-5d73-4ebb-ab02-67e6fdc2856c" providerId="ADAL" clId="{0AAFFD25-F882-4436-A66B-4799BDE2F9EC}" dt="2023-09-05T21:28:42.028" v="74" actId="478"/>
          <ac:spMkLst>
            <pc:docMk/>
            <pc:sldMk cId="1245835646" sldId="2076137321"/>
            <ac:spMk id="4" creationId="{9208292A-196F-6A59-0A4D-5D0440FBCACD}"/>
          </ac:spMkLst>
        </pc:spChg>
        <pc:spChg chg="add mod">
          <ac:chgData name="Villa, Laura" userId="85c95f35-5d73-4ebb-ab02-67e6fdc2856c" providerId="ADAL" clId="{0AAFFD25-F882-4436-A66B-4799BDE2F9EC}" dt="2023-09-05T21:28:46.811" v="85" actId="1037"/>
          <ac:spMkLst>
            <pc:docMk/>
            <pc:sldMk cId="1245835646" sldId="2076137321"/>
            <ac:spMk id="5" creationId="{F016B5D5-BE17-459F-37DA-92F054F8B555}"/>
          </ac:spMkLst>
        </pc:spChg>
        <pc:spChg chg="add mod">
          <ac:chgData name="Villa, Laura" userId="85c95f35-5d73-4ebb-ab02-67e6fdc2856c" providerId="ADAL" clId="{0AAFFD25-F882-4436-A66B-4799BDE2F9EC}" dt="2023-09-05T21:28:46.811" v="85" actId="1037"/>
          <ac:spMkLst>
            <pc:docMk/>
            <pc:sldMk cId="1245835646" sldId="2076137321"/>
            <ac:spMk id="9" creationId="{90615251-6083-EE17-D38D-72FDD121F2D9}"/>
          </ac:spMkLst>
        </pc:spChg>
        <pc:spChg chg="del">
          <ac:chgData name="Villa, Laura" userId="85c95f35-5d73-4ebb-ab02-67e6fdc2856c" providerId="ADAL" clId="{0AAFFD25-F882-4436-A66B-4799BDE2F9EC}" dt="2023-09-05T21:28:39.998" v="73" actId="478"/>
          <ac:spMkLst>
            <pc:docMk/>
            <pc:sldMk cId="1245835646" sldId="2076137321"/>
            <ac:spMk id="14" creationId="{68A298A0-E176-45B1-A7F5-06FBE7B2EF75}"/>
          </ac:spMkLst>
        </pc:spChg>
        <pc:picChg chg="add mod">
          <ac:chgData name="Villa, Laura" userId="85c95f35-5d73-4ebb-ab02-67e6fdc2856c" providerId="ADAL" clId="{0AAFFD25-F882-4436-A66B-4799BDE2F9EC}" dt="2023-09-05T21:28:46.811" v="85" actId="1037"/>
          <ac:picMkLst>
            <pc:docMk/>
            <pc:sldMk cId="1245835646" sldId="2076137321"/>
            <ac:picMk id="6" creationId="{DA169C58-878E-9E03-4304-39016DD349C9}"/>
          </ac:picMkLst>
        </pc:picChg>
        <pc:picChg chg="add mod">
          <ac:chgData name="Villa, Laura" userId="85c95f35-5d73-4ebb-ab02-67e6fdc2856c" providerId="ADAL" clId="{0AAFFD25-F882-4436-A66B-4799BDE2F9EC}" dt="2023-09-05T21:28:46.811" v="85" actId="1037"/>
          <ac:picMkLst>
            <pc:docMk/>
            <pc:sldMk cId="1245835646" sldId="2076137321"/>
            <ac:picMk id="7" creationId="{5312F609-EA7C-BEBE-4960-B7C0AAFC2AAC}"/>
          </ac:picMkLst>
        </pc:picChg>
        <pc:picChg chg="del">
          <ac:chgData name="Villa, Laura" userId="85c95f35-5d73-4ebb-ab02-67e6fdc2856c" providerId="ADAL" clId="{0AAFFD25-F882-4436-A66B-4799BDE2F9EC}" dt="2023-09-05T21:28:34.904" v="72" actId="478"/>
          <ac:picMkLst>
            <pc:docMk/>
            <pc:sldMk cId="1245835646" sldId="2076137321"/>
            <ac:picMk id="8" creationId="{4477E306-2088-4B02-4636-08FCCA76FA96}"/>
          </ac:picMkLst>
        </pc:picChg>
      </pc:sldChg>
      <pc:sldChg chg="ord modNotesTx">
        <pc:chgData name="Villa, Laura" userId="85c95f35-5d73-4ebb-ab02-67e6fdc2856c" providerId="ADAL" clId="{0AAFFD25-F882-4436-A66B-4799BDE2F9EC}" dt="2023-09-08T16:54:34.552" v="1996"/>
        <pc:sldMkLst>
          <pc:docMk/>
          <pc:sldMk cId="2906967607" sldId="2076137332"/>
        </pc:sldMkLst>
      </pc:sldChg>
      <pc:sldChg chg="addSp delSp modSp mod">
        <pc:chgData name="Villa, Laura" userId="85c95f35-5d73-4ebb-ab02-67e6fdc2856c" providerId="ADAL" clId="{0AAFFD25-F882-4436-A66B-4799BDE2F9EC}" dt="2023-09-11T19:29:06.307" v="2055" actId="1076"/>
        <pc:sldMkLst>
          <pc:docMk/>
          <pc:sldMk cId="2026149124" sldId="2076137336"/>
        </pc:sldMkLst>
        <pc:spChg chg="mod">
          <ac:chgData name="Villa, Laura" userId="85c95f35-5d73-4ebb-ab02-67e6fdc2856c" providerId="ADAL" clId="{0AAFFD25-F882-4436-A66B-4799BDE2F9EC}" dt="2023-09-08T16:54:00.416" v="1990" actId="20577"/>
          <ac:spMkLst>
            <pc:docMk/>
            <pc:sldMk cId="2026149124" sldId="2076137336"/>
            <ac:spMk id="2" creationId="{F47523AC-319B-4096-8438-784BF5A03EB1}"/>
          </ac:spMkLst>
        </pc:spChg>
        <pc:spChg chg="mod">
          <ac:chgData name="Villa, Laura" userId="85c95f35-5d73-4ebb-ab02-67e6fdc2856c" providerId="ADAL" clId="{0AAFFD25-F882-4436-A66B-4799BDE2F9EC}" dt="2023-09-07T08:03:40.972" v="1607" actId="6549"/>
          <ac:spMkLst>
            <pc:docMk/>
            <pc:sldMk cId="2026149124" sldId="2076137336"/>
            <ac:spMk id="3" creationId="{33275FAA-546C-4C99-804B-2DD9B65DA4E0}"/>
          </ac:spMkLst>
        </pc:spChg>
        <pc:spChg chg="mod">
          <ac:chgData name="Villa, Laura" userId="85c95f35-5d73-4ebb-ab02-67e6fdc2856c" providerId="ADAL" clId="{0AAFFD25-F882-4436-A66B-4799BDE2F9EC}" dt="2023-09-08T16:50:28.300" v="1929" actId="1076"/>
          <ac:spMkLst>
            <pc:docMk/>
            <pc:sldMk cId="2026149124" sldId="2076137336"/>
            <ac:spMk id="5" creationId="{F06733F3-E66F-45BB-22D3-90F3ACED1E78}"/>
          </ac:spMkLst>
        </pc:spChg>
        <pc:spChg chg="add mod">
          <ac:chgData name="Villa, Laura" userId="85c95f35-5d73-4ebb-ab02-67e6fdc2856c" providerId="ADAL" clId="{0AAFFD25-F882-4436-A66B-4799BDE2F9EC}" dt="2023-09-11T19:29:03.820" v="2054" actId="1076"/>
          <ac:spMkLst>
            <pc:docMk/>
            <pc:sldMk cId="2026149124" sldId="2076137336"/>
            <ac:spMk id="7" creationId="{FF25A806-D7E6-5A7F-71E6-B63E078C5245}"/>
          </ac:spMkLst>
        </pc:spChg>
        <pc:spChg chg="add mod">
          <ac:chgData name="Villa, Laura" userId="85c95f35-5d73-4ebb-ab02-67e6fdc2856c" providerId="ADAL" clId="{0AAFFD25-F882-4436-A66B-4799BDE2F9EC}" dt="2023-09-08T16:53:31.081" v="1957" actId="1076"/>
          <ac:spMkLst>
            <pc:docMk/>
            <pc:sldMk cId="2026149124" sldId="2076137336"/>
            <ac:spMk id="8" creationId="{94D3D387-5465-8C25-9FA6-2F7CEF513302}"/>
          </ac:spMkLst>
        </pc:spChg>
        <pc:spChg chg="add mod">
          <ac:chgData name="Villa, Laura" userId="85c95f35-5d73-4ebb-ab02-67e6fdc2856c" providerId="ADAL" clId="{0AAFFD25-F882-4436-A66B-4799BDE2F9EC}" dt="2023-09-08T16:53:37.774" v="1958" actId="1076"/>
          <ac:spMkLst>
            <pc:docMk/>
            <pc:sldMk cId="2026149124" sldId="2076137336"/>
            <ac:spMk id="9" creationId="{E551411D-B5CC-6D62-465E-206AAC662693}"/>
          </ac:spMkLst>
        </pc:spChg>
        <pc:spChg chg="add mod">
          <ac:chgData name="Villa, Laura" userId="85c95f35-5d73-4ebb-ab02-67e6fdc2856c" providerId="ADAL" clId="{0AAFFD25-F882-4436-A66B-4799BDE2F9EC}" dt="2023-09-08T16:53:31.081" v="1957" actId="1076"/>
          <ac:spMkLst>
            <pc:docMk/>
            <pc:sldMk cId="2026149124" sldId="2076137336"/>
            <ac:spMk id="12" creationId="{11DB5F21-EFC8-4B4D-A7E9-A2C21062717F}"/>
          </ac:spMkLst>
        </pc:spChg>
        <pc:spChg chg="add mod">
          <ac:chgData name="Villa, Laura" userId="85c95f35-5d73-4ebb-ab02-67e6fdc2856c" providerId="ADAL" clId="{0AAFFD25-F882-4436-A66B-4799BDE2F9EC}" dt="2023-09-08T16:53:31.081" v="1957" actId="1076"/>
          <ac:spMkLst>
            <pc:docMk/>
            <pc:sldMk cId="2026149124" sldId="2076137336"/>
            <ac:spMk id="17" creationId="{2DB2ED6B-06D0-4D46-7777-016055C71E26}"/>
          </ac:spMkLst>
        </pc:spChg>
        <pc:spChg chg="add mod">
          <ac:chgData name="Villa, Laura" userId="85c95f35-5d73-4ebb-ab02-67e6fdc2856c" providerId="ADAL" clId="{0AAFFD25-F882-4436-A66B-4799BDE2F9EC}" dt="2023-09-08T16:53:31.081" v="1957" actId="1076"/>
          <ac:spMkLst>
            <pc:docMk/>
            <pc:sldMk cId="2026149124" sldId="2076137336"/>
            <ac:spMk id="18" creationId="{C511544C-00C4-C541-3DDA-56D119203490}"/>
          </ac:spMkLst>
        </pc:spChg>
        <pc:spChg chg="add mod">
          <ac:chgData name="Villa, Laura" userId="85c95f35-5d73-4ebb-ab02-67e6fdc2856c" providerId="ADAL" clId="{0AAFFD25-F882-4436-A66B-4799BDE2F9EC}" dt="2023-09-08T16:53:31.081" v="1957" actId="1076"/>
          <ac:spMkLst>
            <pc:docMk/>
            <pc:sldMk cId="2026149124" sldId="2076137336"/>
            <ac:spMk id="19" creationId="{3E832D2E-8D81-8574-AF85-D01E6BD68675}"/>
          </ac:spMkLst>
        </pc:spChg>
        <pc:spChg chg="add mod">
          <ac:chgData name="Villa, Laura" userId="85c95f35-5d73-4ebb-ab02-67e6fdc2856c" providerId="ADAL" clId="{0AAFFD25-F882-4436-A66B-4799BDE2F9EC}" dt="2023-09-08T16:53:31.081" v="1957" actId="1076"/>
          <ac:spMkLst>
            <pc:docMk/>
            <pc:sldMk cId="2026149124" sldId="2076137336"/>
            <ac:spMk id="20" creationId="{0A17074D-B84E-CB31-43A0-7067DCFAE1D1}"/>
          </ac:spMkLst>
        </pc:spChg>
        <pc:spChg chg="add mod">
          <ac:chgData name="Villa, Laura" userId="85c95f35-5d73-4ebb-ab02-67e6fdc2856c" providerId="ADAL" clId="{0AAFFD25-F882-4436-A66B-4799BDE2F9EC}" dt="2023-09-08T16:53:31.081" v="1957" actId="1076"/>
          <ac:spMkLst>
            <pc:docMk/>
            <pc:sldMk cId="2026149124" sldId="2076137336"/>
            <ac:spMk id="21" creationId="{0B822C27-C4A4-1F82-D767-A0CB685ADA5D}"/>
          </ac:spMkLst>
        </pc:spChg>
        <pc:spChg chg="add mod">
          <ac:chgData name="Villa, Laura" userId="85c95f35-5d73-4ebb-ab02-67e6fdc2856c" providerId="ADAL" clId="{0AAFFD25-F882-4436-A66B-4799BDE2F9EC}" dt="2023-09-08T16:53:41.157" v="1959" actId="1076"/>
          <ac:spMkLst>
            <pc:docMk/>
            <pc:sldMk cId="2026149124" sldId="2076137336"/>
            <ac:spMk id="22" creationId="{D14621A0-06D8-6BB5-FCF1-6857E7EF8300}"/>
          </ac:spMkLst>
        </pc:spChg>
        <pc:spChg chg="add mod">
          <ac:chgData name="Villa, Laura" userId="85c95f35-5d73-4ebb-ab02-67e6fdc2856c" providerId="ADAL" clId="{0AAFFD25-F882-4436-A66B-4799BDE2F9EC}" dt="2023-09-11T19:29:06.307" v="2055" actId="1076"/>
          <ac:spMkLst>
            <pc:docMk/>
            <pc:sldMk cId="2026149124" sldId="2076137336"/>
            <ac:spMk id="23" creationId="{14870B0A-1C95-7AF6-CEEE-9755D157E278}"/>
          </ac:spMkLst>
        </pc:spChg>
        <pc:grpChg chg="add del mod">
          <ac:chgData name="Villa, Laura" userId="85c95f35-5d73-4ebb-ab02-67e6fdc2856c" providerId="ADAL" clId="{0AAFFD25-F882-4436-A66B-4799BDE2F9EC}" dt="2023-09-08T16:52:06.907" v="1945" actId="478"/>
          <ac:grpSpMkLst>
            <pc:docMk/>
            <pc:sldMk cId="2026149124" sldId="2076137336"/>
            <ac:grpSpMk id="4" creationId="{94A75867-B8FB-BD19-EEA8-C3EB8A29B6BB}"/>
          </ac:grpSpMkLst>
        </pc:grpChg>
        <pc:picChg chg="mod">
          <ac:chgData name="Villa, Laura" userId="85c95f35-5d73-4ebb-ab02-67e6fdc2856c" providerId="ADAL" clId="{0AAFFD25-F882-4436-A66B-4799BDE2F9EC}" dt="2023-09-08T16:50:28.300" v="1929" actId="1076"/>
          <ac:picMkLst>
            <pc:docMk/>
            <pc:sldMk cId="2026149124" sldId="2076137336"/>
            <ac:picMk id="6" creationId="{C1FE9553-AE53-CEEA-A442-596E85FBC59D}"/>
          </ac:picMkLst>
        </pc:picChg>
        <pc:picChg chg="add mod">
          <ac:chgData name="Villa, Laura" userId="85c95f35-5d73-4ebb-ab02-67e6fdc2856c" providerId="ADAL" clId="{0AAFFD25-F882-4436-A66B-4799BDE2F9EC}" dt="2023-09-08T16:53:31.081" v="1957" actId="1076"/>
          <ac:picMkLst>
            <pc:docMk/>
            <pc:sldMk cId="2026149124" sldId="2076137336"/>
            <ac:picMk id="10" creationId="{F8F61A0E-F4C5-1371-28F7-94D3330FCC75}"/>
          </ac:picMkLst>
        </pc:picChg>
        <pc:picChg chg="add mod">
          <ac:chgData name="Villa, Laura" userId="85c95f35-5d73-4ebb-ab02-67e6fdc2856c" providerId="ADAL" clId="{0AAFFD25-F882-4436-A66B-4799BDE2F9EC}" dt="2023-09-08T16:53:31.081" v="1957" actId="1076"/>
          <ac:picMkLst>
            <pc:docMk/>
            <pc:sldMk cId="2026149124" sldId="2076137336"/>
            <ac:picMk id="11" creationId="{E75AAAF0-14A2-87B3-7C68-F600EFAAD534}"/>
          </ac:picMkLst>
        </pc:picChg>
        <pc:picChg chg="add mod">
          <ac:chgData name="Villa, Laura" userId="85c95f35-5d73-4ebb-ab02-67e6fdc2856c" providerId="ADAL" clId="{0AAFFD25-F882-4436-A66B-4799BDE2F9EC}" dt="2023-09-08T16:53:31.081" v="1957" actId="1076"/>
          <ac:picMkLst>
            <pc:docMk/>
            <pc:sldMk cId="2026149124" sldId="2076137336"/>
            <ac:picMk id="13" creationId="{D1A59DAC-704D-0269-24D1-7B4C1F4E642A}"/>
          </ac:picMkLst>
        </pc:picChg>
        <pc:picChg chg="add mod">
          <ac:chgData name="Villa, Laura" userId="85c95f35-5d73-4ebb-ab02-67e6fdc2856c" providerId="ADAL" clId="{0AAFFD25-F882-4436-A66B-4799BDE2F9EC}" dt="2023-09-08T16:53:31.081" v="1957" actId="1076"/>
          <ac:picMkLst>
            <pc:docMk/>
            <pc:sldMk cId="2026149124" sldId="2076137336"/>
            <ac:picMk id="14" creationId="{44FDE01A-34BE-605D-D1AA-67C34B95843A}"/>
          </ac:picMkLst>
        </pc:picChg>
        <pc:picChg chg="add mod">
          <ac:chgData name="Villa, Laura" userId="85c95f35-5d73-4ebb-ab02-67e6fdc2856c" providerId="ADAL" clId="{0AAFFD25-F882-4436-A66B-4799BDE2F9EC}" dt="2023-09-08T16:53:31.081" v="1957" actId="1076"/>
          <ac:picMkLst>
            <pc:docMk/>
            <pc:sldMk cId="2026149124" sldId="2076137336"/>
            <ac:picMk id="15" creationId="{25D02798-2E80-D024-67AB-3F1FA861DEAD}"/>
          </ac:picMkLst>
        </pc:picChg>
        <pc:picChg chg="add mod">
          <ac:chgData name="Villa, Laura" userId="85c95f35-5d73-4ebb-ab02-67e6fdc2856c" providerId="ADAL" clId="{0AAFFD25-F882-4436-A66B-4799BDE2F9EC}" dt="2023-09-08T16:53:31.081" v="1957" actId="1076"/>
          <ac:picMkLst>
            <pc:docMk/>
            <pc:sldMk cId="2026149124" sldId="2076137336"/>
            <ac:picMk id="16" creationId="{E3306FEF-CC57-F20C-B455-D4A5F5148D81}"/>
          </ac:picMkLst>
        </pc:picChg>
      </pc:sldChg>
      <pc:sldChg chg="addSp delSp modSp mod modNotesTx">
        <pc:chgData name="Villa, Laura" userId="85c95f35-5d73-4ebb-ab02-67e6fdc2856c" providerId="ADAL" clId="{0AAFFD25-F882-4436-A66B-4799BDE2F9EC}" dt="2023-09-14T08:38:54.681" v="2164"/>
        <pc:sldMkLst>
          <pc:docMk/>
          <pc:sldMk cId="1200106391" sldId="2076137337"/>
        </pc:sldMkLst>
        <pc:spChg chg="del">
          <ac:chgData name="Villa, Laura" userId="85c95f35-5d73-4ebb-ab02-67e6fdc2856c" providerId="ADAL" clId="{0AAFFD25-F882-4436-A66B-4799BDE2F9EC}" dt="2023-09-14T08:37:32.171" v="2120" actId="478"/>
          <ac:spMkLst>
            <pc:docMk/>
            <pc:sldMk cId="1200106391" sldId="2076137337"/>
            <ac:spMk id="2" creationId="{F47523AC-319B-4096-8438-784BF5A03EB1}"/>
          </ac:spMkLst>
        </pc:spChg>
        <pc:spChg chg="mod">
          <ac:chgData name="Villa, Laura" userId="85c95f35-5d73-4ebb-ab02-67e6fdc2856c" providerId="ADAL" clId="{0AAFFD25-F882-4436-A66B-4799BDE2F9EC}" dt="2023-09-14T08:37:42.067" v="2149" actId="20577"/>
          <ac:spMkLst>
            <pc:docMk/>
            <pc:sldMk cId="1200106391" sldId="2076137337"/>
            <ac:spMk id="3" creationId="{33275FAA-546C-4C99-804B-2DD9B65DA4E0}"/>
          </ac:spMkLst>
        </pc:spChg>
        <pc:spChg chg="del">
          <ac:chgData name="Villa, Laura" userId="85c95f35-5d73-4ebb-ab02-67e6fdc2856c" providerId="ADAL" clId="{0AAFFD25-F882-4436-A66B-4799BDE2F9EC}" dt="2023-09-14T08:37:30.354" v="2119" actId="478"/>
          <ac:spMkLst>
            <pc:docMk/>
            <pc:sldMk cId="1200106391" sldId="2076137337"/>
            <ac:spMk id="4" creationId="{0F67706E-AC1E-4D4D-96AC-FCCE9281A601}"/>
          </ac:spMkLst>
        </pc:spChg>
        <pc:spChg chg="add mod">
          <ac:chgData name="Villa, Laura" userId="85c95f35-5d73-4ebb-ab02-67e6fdc2856c" providerId="ADAL" clId="{0AAFFD25-F882-4436-A66B-4799BDE2F9EC}" dt="2023-09-14T08:37:22.365" v="2118" actId="1076"/>
          <ac:spMkLst>
            <pc:docMk/>
            <pc:sldMk cId="1200106391" sldId="2076137337"/>
            <ac:spMk id="5" creationId="{B7F54152-886A-DFC8-74F8-9B8A83784A38}"/>
          </ac:spMkLst>
        </pc:spChg>
        <pc:spChg chg="add mod">
          <ac:chgData name="Villa, Laura" userId="85c95f35-5d73-4ebb-ab02-67e6fdc2856c" providerId="ADAL" clId="{0AAFFD25-F882-4436-A66B-4799BDE2F9EC}" dt="2023-09-14T08:37:22.365" v="2118" actId="1076"/>
          <ac:spMkLst>
            <pc:docMk/>
            <pc:sldMk cId="1200106391" sldId="2076137337"/>
            <ac:spMk id="6" creationId="{F54B8717-0427-D7DA-3C2F-33A2DFC735F9}"/>
          </ac:spMkLst>
        </pc:spChg>
        <pc:spChg chg="add del mod">
          <ac:chgData name="Villa, Laura" userId="85c95f35-5d73-4ebb-ab02-67e6fdc2856c" providerId="ADAL" clId="{0AAFFD25-F882-4436-A66B-4799BDE2F9EC}" dt="2023-09-14T08:37:33.966" v="2121" actId="478"/>
          <ac:spMkLst>
            <pc:docMk/>
            <pc:sldMk cId="1200106391" sldId="2076137337"/>
            <ac:spMk id="8" creationId="{C7BBF3AB-2A0E-F7E2-DCC0-FB8F66E27692}"/>
          </ac:spMkLst>
        </pc:spChg>
        <pc:spChg chg="add del mod">
          <ac:chgData name="Villa, Laura" userId="85c95f35-5d73-4ebb-ab02-67e6fdc2856c" providerId="ADAL" clId="{0AAFFD25-F882-4436-A66B-4799BDE2F9EC}" dt="2023-09-14T08:37:35.184" v="2122" actId="478"/>
          <ac:spMkLst>
            <pc:docMk/>
            <pc:sldMk cId="1200106391" sldId="2076137337"/>
            <ac:spMk id="10" creationId="{A8C73181-43C8-CA17-18BD-F072FF4CBD5B}"/>
          </ac:spMkLst>
        </pc:spChg>
        <pc:spChg chg="add mod">
          <ac:chgData name="Villa, Laura" userId="85c95f35-5d73-4ebb-ab02-67e6fdc2856c" providerId="ADAL" clId="{0AAFFD25-F882-4436-A66B-4799BDE2F9EC}" dt="2023-09-14T08:37:55.393" v="2151" actId="1076"/>
          <ac:spMkLst>
            <pc:docMk/>
            <pc:sldMk cId="1200106391" sldId="2076137337"/>
            <ac:spMk id="11" creationId="{FD0D00AD-1AB3-A0A2-EC7C-AF42703BCD39}"/>
          </ac:spMkLst>
        </pc:spChg>
        <pc:spChg chg="add del mod">
          <ac:chgData name="Villa, Laura" userId="85c95f35-5d73-4ebb-ab02-67e6fdc2856c" providerId="ADAL" clId="{0AAFFD25-F882-4436-A66B-4799BDE2F9EC}" dt="2023-09-14T08:38:31.701" v="2158" actId="478"/>
          <ac:spMkLst>
            <pc:docMk/>
            <pc:sldMk cId="1200106391" sldId="2076137337"/>
            <ac:spMk id="17" creationId="{A8697337-4AF7-F624-C804-4DAF95175258}"/>
          </ac:spMkLst>
        </pc:spChg>
        <pc:picChg chg="add">
          <ac:chgData name="Villa, Laura" userId="85c95f35-5d73-4ebb-ab02-67e6fdc2856c" providerId="ADAL" clId="{0AAFFD25-F882-4436-A66B-4799BDE2F9EC}" dt="2023-09-06T07:04:33.145" v="151"/>
          <ac:picMkLst>
            <pc:docMk/>
            <pc:sldMk cId="1200106391" sldId="2076137337"/>
            <ac:picMk id="1026" creationId="{5AE7045B-CCBF-0998-68AC-AEB4992DC26B}"/>
          </ac:picMkLst>
        </pc:picChg>
        <pc:cxnChg chg="add">
          <ac:chgData name="Villa, Laura" userId="85c95f35-5d73-4ebb-ab02-67e6fdc2856c" providerId="ADAL" clId="{0AAFFD25-F882-4436-A66B-4799BDE2F9EC}" dt="2023-09-14T08:38:13.711" v="2152" actId="11529"/>
          <ac:cxnSpMkLst>
            <pc:docMk/>
            <pc:sldMk cId="1200106391" sldId="2076137337"/>
            <ac:cxnSpMk id="13" creationId="{9173C5F4-24E5-B790-6A1F-E3F04882174B}"/>
          </ac:cxnSpMkLst>
        </pc:cxnChg>
        <pc:cxnChg chg="add mod">
          <ac:chgData name="Villa, Laura" userId="85c95f35-5d73-4ebb-ab02-67e6fdc2856c" providerId="ADAL" clId="{0AAFFD25-F882-4436-A66B-4799BDE2F9EC}" dt="2023-09-14T08:38:26.553" v="2155" actId="14100"/>
          <ac:cxnSpMkLst>
            <pc:docMk/>
            <pc:sldMk cId="1200106391" sldId="2076137337"/>
            <ac:cxnSpMk id="14" creationId="{2F3A3301-B68C-43AC-4A11-6AA902AFF125}"/>
          </ac:cxnSpMkLst>
        </pc:cxnChg>
        <pc:cxnChg chg="add mod">
          <ac:chgData name="Villa, Laura" userId="85c95f35-5d73-4ebb-ab02-67e6fdc2856c" providerId="ADAL" clId="{0AAFFD25-F882-4436-A66B-4799BDE2F9EC}" dt="2023-09-14T08:38:37.451" v="2160" actId="14100"/>
          <ac:cxnSpMkLst>
            <pc:docMk/>
            <pc:sldMk cId="1200106391" sldId="2076137337"/>
            <ac:cxnSpMk id="18" creationId="{95B19355-BF58-0610-A6FA-67754270492C}"/>
          </ac:cxnSpMkLst>
        </pc:cxnChg>
      </pc:sldChg>
      <pc:sldChg chg="addSp modSp mod">
        <pc:chgData name="Villa, Laura" userId="85c95f35-5d73-4ebb-ab02-67e6fdc2856c" providerId="ADAL" clId="{0AAFFD25-F882-4436-A66B-4799BDE2F9EC}" dt="2023-09-11T19:32:16.247" v="2101" actId="20577"/>
        <pc:sldMkLst>
          <pc:docMk/>
          <pc:sldMk cId="3770021174" sldId="2076137338"/>
        </pc:sldMkLst>
        <pc:spChg chg="add mod">
          <ac:chgData name="Villa, Laura" userId="85c95f35-5d73-4ebb-ab02-67e6fdc2856c" providerId="ADAL" clId="{0AAFFD25-F882-4436-A66B-4799BDE2F9EC}" dt="2023-09-11T19:32:16.247" v="2101" actId="20577"/>
          <ac:spMkLst>
            <pc:docMk/>
            <pc:sldMk cId="3770021174" sldId="2076137338"/>
            <ac:spMk id="2" creationId="{03892512-980B-FEAA-AE23-D1843336F72E}"/>
          </ac:spMkLst>
        </pc:spChg>
        <pc:spChg chg="mod">
          <ac:chgData name="Villa, Laura" userId="85c95f35-5d73-4ebb-ab02-67e6fdc2856c" providerId="ADAL" clId="{0AAFFD25-F882-4436-A66B-4799BDE2F9EC}" dt="2023-09-11T19:32:06.345" v="2072" actId="1076"/>
          <ac:spMkLst>
            <pc:docMk/>
            <pc:sldMk cId="3770021174" sldId="2076137338"/>
            <ac:spMk id="3" creationId="{33275FAA-546C-4C99-804B-2DD9B65DA4E0}"/>
          </ac:spMkLst>
        </pc:spChg>
      </pc:sldChg>
      <pc:sldChg chg="modSp mod ord">
        <pc:chgData name="Villa, Laura" userId="85c95f35-5d73-4ebb-ab02-67e6fdc2856c" providerId="ADAL" clId="{0AAFFD25-F882-4436-A66B-4799BDE2F9EC}" dt="2023-09-14T15:59:05.624" v="2179"/>
        <pc:sldMkLst>
          <pc:docMk/>
          <pc:sldMk cId="221089248" sldId="2076137339"/>
        </pc:sldMkLst>
        <pc:spChg chg="mod">
          <ac:chgData name="Villa, Laura" userId="85c95f35-5d73-4ebb-ab02-67e6fdc2856c" providerId="ADAL" clId="{0AAFFD25-F882-4436-A66B-4799BDE2F9EC}" dt="2023-09-11T19:32:45.354" v="2109" actId="20577"/>
          <ac:spMkLst>
            <pc:docMk/>
            <pc:sldMk cId="221089248" sldId="2076137339"/>
            <ac:spMk id="3" creationId="{B565C93F-C668-4718-84B2-7ABA01224C0E}"/>
          </ac:spMkLst>
        </pc:spChg>
      </pc:sldChg>
      <pc:sldChg chg="addSp delSp modSp new del mod ord modNotesTx">
        <pc:chgData name="Villa, Laura" userId="85c95f35-5d73-4ebb-ab02-67e6fdc2856c" providerId="ADAL" clId="{0AAFFD25-F882-4436-A66B-4799BDE2F9EC}" dt="2023-09-08T13:49:15.717" v="1695" actId="47"/>
        <pc:sldMkLst>
          <pc:docMk/>
          <pc:sldMk cId="3625332811" sldId="2076137341"/>
        </pc:sldMkLst>
        <pc:spChg chg="del">
          <ac:chgData name="Villa, Laura" userId="85c95f35-5d73-4ebb-ab02-67e6fdc2856c" providerId="ADAL" clId="{0AAFFD25-F882-4436-A66B-4799BDE2F9EC}" dt="2023-09-05T21:29:59.314" v="107"/>
          <ac:spMkLst>
            <pc:docMk/>
            <pc:sldMk cId="3625332811" sldId="2076137341"/>
            <ac:spMk id="2" creationId="{F62CEA84-5992-10FB-146D-37F962ACD501}"/>
          </ac:spMkLst>
        </pc:spChg>
        <pc:spChg chg="mod">
          <ac:chgData name="Villa, Laura" userId="85c95f35-5d73-4ebb-ab02-67e6fdc2856c" providerId="ADAL" clId="{0AAFFD25-F882-4436-A66B-4799BDE2F9EC}" dt="2023-09-05T21:31:55.855" v="125" actId="20577"/>
          <ac:spMkLst>
            <pc:docMk/>
            <pc:sldMk cId="3625332811" sldId="2076137341"/>
            <ac:spMk id="3" creationId="{89FBE432-82EE-F066-FB40-8A91395B5093}"/>
          </ac:spMkLst>
        </pc:spChg>
        <pc:picChg chg="add mod">
          <ac:chgData name="Villa, Laura" userId="85c95f35-5d73-4ebb-ab02-67e6fdc2856c" providerId="ADAL" clId="{0AAFFD25-F882-4436-A66B-4799BDE2F9EC}" dt="2023-09-05T21:29:59.314" v="107"/>
          <ac:picMkLst>
            <pc:docMk/>
            <pc:sldMk cId="3625332811" sldId="2076137341"/>
            <ac:picMk id="1026" creationId="{1E2BEC1C-4C76-4195-04D1-E6A133645365}"/>
          </ac:picMkLst>
        </pc:picChg>
      </pc:sldChg>
      <pc:sldChg chg="addSp delSp modSp new mod modNotesTx">
        <pc:chgData name="Villa, Laura" userId="85c95f35-5d73-4ebb-ab02-67e6fdc2856c" providerId="ADAL" clId="{0AAFFD25-F882-4436-A66B-4799BDE2F9EC}" dt="2023-09-14T08:40:01.713" v="2177" actId="20577"/>
        <pc:sldMkLst>
          <pc:docMk/>
          <pc:sldMk cId="2096472839" sldId="2076137342"/>
        </pc:sldMkLst>
        <pc:spChg chg="add del mod">
          <ac:chgData name="Villa, Laura" userId="85c95f35-5d73-4ebb-ab02-67e6fdc2856c" providerId="ADAL" clId="{0AAFFD25-F882-4436-A66B-4799BDE2F9EC}" dt="2023-09-14T08:40:01.713" v="2177" actId="20577"/>
          <ac:spMkLst>
            <pc:docMk/>
            <pc:sldMk cId="2096472839" sldId="2076137342"/>
            <ac:spMk id="2" creationId="{806CCDE1-900F-C81F-45A5-08EF17921DB8}"/>
          </ac:spMkLst>
        </pc:spChg>
        <pc:spChg chg="mod">
          <ac:chgData name="Villa, Laura" userId="85c95f35-5d73-4ebb-ab02-67e6fdc2856c" providerId="ADAL" clId="{0AAFFD25-F882-4436-A66B-4799BDE2F9EC}" dt="2023-09-08T16:51:12.491" v="1944" actId="20577"/>
          <ac:spMkLst>
            <pc:docMk/>
            <pc:sldMk cId="2096472839" sldId="2076137342"/>
            <ac:spMk id="3" creationId="{04A03680-825D-1742-B4E9-CB9F96B322D9}"/>
          </ac:spMkLst>
        </pc:spChg>
        <pc:spChg chg="add del mod">
          <ac:chgData name="Villa, Laura" userId="85c95f35-5d73-4ebb-ab02-67e6fdc2856c" providerId="ADAL" clId="{0AAFFD25-F882-4436-A66B-4799BDE2F9EC}" dt="2023-09-06T07:22:15.157" v="654" actId="478"/>
          <ac:spMkLst>
            <pc:docMk/>
            <pc:sldMk cId="2096472839" sldId="2076137342"/>
            <ac:spMk id="4" creationId="{093D2D58-4BC3-4180-8B1C-2874B5202A2C}"/>
          </ac:spMkLst>
        </pc:spChg>
        <pc:spChg chg="add del mod">
          <ac:chgData name="Villa, Laura" userId="85c95f35-5d73-4ebb-ab02-67e6fdc2856c" providerId="ADAL" clId="{0AAFFD25-F882-4436-A66B-4799BDE2F9EC}" dt="2023-09-06T07:05:43.968" v="174"/>
          <ac:spMkLst>
            <pc:docMk/>
            <pc:sldMk cId="2096472839" sldId="2076137342"/>
            <ac:spMk id="5" creationId="{09BBAB32-17DE-E0E6-130D-1FF175399A8E}"/>
          </ac:spMkLst>
        </pc:spChg>
        <pc:spChg chg="add del mod">
          <ac:chgData name="Villa, Laura" userId="85c95f35-5d73-4ebb-ab02-67e6fdc2856c" providerId="ADAL" clId="{0AAFFD25-F882-4436-A66B-4799BDE2F9EC}" dt="2023-09-06T07:22:15.157" v="654" actId="478"/>
          <ac:spMkLst>
            <pc:docMk/>
            <pc:sldMk cId="2096472839" sldId="2076137342"/>
            <ac:spMk id="6" creationId="{BA0E1831-65B2-F636-CA2C-2177B3BF045B}"/>
          </ac:spMkLst>
        </pc:spChg>
        <pc:spChg chg="add del mod">
          <ac:chgData name="Villa, Laura" userId="85c95f35-5d73-4ebb-ab02-67e6fdc2856c" providerId="ADAL" clId="{0AAFFD25-F882-4436-A66B-4799BDE2F9EC}" dt="2023-09-06T07:22:15.157" v="654" actId="478"/>
          <ac:spMkLst>
            <pc:docMk/>
            <pc:sldMk cId="2096472839" sldId="2076137342"/>
            <ac:spMk id="7" creationId="{96A9C7BF-CB7B-0883-0831-7727D7695A25}"/>
          </ac:spMkLst>
        </pc:spChg>
        <pc:picChg chg="add mod">
          <ac:chgData name="Villa, Laura" userId="85c95f35-5d73-4ebb-ab02-67e6fdc2856c" providerId="ADAL" clId="{0AAFFD25-F882-4436-A66B-4799BDE2F9EC}" dt="2023-09-08T13:24:23.573" v="1688" actId="1076"/>
          <ac:picMkLst>
            <pc:docMk/>
            <pc:sldMk cId="2096472839" sldId="2076137342"/>
            <ac:picMk id="4" creationId="{7D76B0A0-443B-0BC2-C7A8-DAA69CD52189}"/>
          </ac:picMkLst>
        </pc:picChg>
      </pc:sldChg>
      <pc:sldChg chg="addSp delSp modSp new mod">
        <pc:chgData name="Villa, Laura" userId="85c95f35-5d73-4ebb-ab02-67e6fdc2856c" providerId="ADAL" clId="{0AAFFD25-F882-4436-A66B-4799BDE2F9EC}" dt="2023-09-08T16:56:03.068" v="2007" actId="14100"/>
        <pc:sldMkLst>
          <pc:docMk/>
          <pc:sldMk cId="136566763" sldId="2076137343"/>
        </pc:sldMkLst>
        <pc:spChg chg="del">
          <ac:chgData name="Villa, Laura" userId="85c95f35-5d73-4ebb-ab02-67e6fdc2856c" providerId="ADAL" clId="{0AAFFD25-F882-4436-A66B-4799BDE2F9EC}" dt="2023-09-08T16:56:00.133" v="2006" actId="478"/>
          <ac:spMkLst>
            <pc:docMk/>
            <pc:sldMk cId="136566763" sldId="2076137343"/>
            <ac:spMk id="2" creationId="{71ED5576-F90B-3CC8-CDA4-8446BBCA6123}"/>
          </ac:spMkLst>
        </pc:spChg>
        <pc:spChg chg="mod">
          <ac:chgData name="Villa, Laura" userId="85c95f35-5d73-4ebb-ab02-67e6fdc2856c" providerId="ADAL" clId="{0AAFFD25-F882-4436-A66B-4799BDE2F9EC}" dt="2023-09-08T16:56:03.068" v="2007" actId="14100"/>
          <ac:spMkLst>
            <pc:docMk/>
            <pc:sldMk cId="136566763" sldId="2076137343"/>
            <ac:spMk id="3" creationId="{935F4A43-F20F-2EE5-EFE7-6FC0F1FE2819}"/>
          </ac:spMkLst>
        </pc:spChg>
        <pc:spChg chg="mod">
          <ac:chgData name="Villa, Laura" userId="85c95f35-5d73-4ebb-ab02-67e6fdc2856c" providerId="ADAL" clId="{0AAFFD25-F882-4436-A66B-4799BDE2F9EC}" dt="2023-09-06T07:13:17.175" v="501" actId="20577"/>
          <ac:spMkLst>
            <pc:docMk/>
            <pc:sldMk cId="136566763" sldId="2076137343"/>
            <ac:spMk id="4" creationId="{2E28FB6C-5770-8C68-5FE6-679E555A4E50}"/>
          </ac:spMkLst>
        </pc:spChg>
        <pc:spChg chg="add mod">
          <ac:chgData name="Villa, Laura" userId="85c95f35-5d73-4ebb-ab02-67e6fdc2856c" providerId="ADAL" clId="{0AAFFD25-F882-4436-A66B-4799BDE2F9EC}" dt="2023-09-08T16:55:45.427" v="2003" actId="1076"/>
          <ac:spMkLst>
            <pc:docMk/>
            <pc:sldMk cId="136566763" sldId="2076137343"/>
            <ac:spMk id="10" creationId="{731F5F5C-1933-AC4C-7A3D-C57C4AB2DD4A}"/>
          </ac:spMkLst>
        </pc:spChg>
        <pc:spChg chg="add mod">
          <ac:chgData name="Villa, Laura" userId="85c95f35-5d73-4ebb-ab02-67e6fdc2856c" providerId="ADAL" clId="{0AAFFD25-F882-4436-A66B-4799BDE2F9EC}" dt="2023-09-08T16:55:45.427" v="2003" actId="1076"/>
          <ac:spMkLst>
            <pc:docMk/>
            <pc:sldMk cId="136566763" sldId="2076137343"/>
            <ac:spMk id="11" creationId="{F834C501-0D89-4234-9FCC-A767501DF79A}"/>
          </ac:spMkLst>
        </pc:spChg>
        <pc:spChg chg="add mod">
          <ac:chgData name="Villa, Laura" userId="85c95f35-5d73-4ebb-ab02-67e6fdc2856c" providerId="ADAL" clId="{0AAFFD25-F882-4436-A66B-4799BDE2F9EC}" dt="2023-09-08T16:55:45.427" v="2003" actId="1076"/>
          <ac:spMkLst>
            <pc:docMk/>
            <pc:sldMk cId="136566763" sldId="2076137343"/>
            <ac:spMk id="12" creationId="{0BA36BC9-E44A-62D1-2AA6-DDB66EAA2DD7}"/>
          </ac:spMkLst>
        </pc:spChg>
        <pc:picChg chg="add mod">
          <ac:chgData name="Villa, Laura" userId="85c95f35-5d73-4ebb-ab02-67e6fdc2856c" providerId="ADAL" clId="{0AAFFD25-F882-4436-A66B-4799BDE2F9EC}" dt="2023-09-08T16:55:45.427" v="2003" actId="1076"/>
          <ac:picMkLst>
            <pc:docMk/>
            <pc:sldMk cId="136566763" sldId="2076137343"/>
            <ac:picMk id="5" creationId="{5AC4445F-A23D-488C-C4DD-BBB03C4C2FA5}"/>
          </ac:picMkLst>
        </pc:picChg>
        <pc:picChg chg="add mod">
          <ac:chgData name="Villa, Laura" userId="85c95f35-5d73-4ebb-ab02-67e6fdc2856c" providerId="ADAL" clId="{0AAFFD25-F882-4436-A66B-4799BDE2F9EC}" dt="2023-09-08T16:55:45.427" v="2003" actId="1076"/>
          <ac:picMkLst>
            <pc:docMk/>
            <pc:sldMk cId="136566763" sldId="2076137343"/>
            <ac:picMk id="6" creationId="{D8B72411-82EC-25F6-3359-B249533BBC75}"/>
          </ac:picMkLst>
        </pc:picChg>
        <pc:picChg chg="add mod">
          <ac:chgData name="Villa, Laura" userId="85c95f35-5d73-4ebb-ab02-67e6fdc2856c" providerId="ADAL" clId="{0AAFFD25-F882-4436-A66B-4799BDE2F9EC}" dt="2023-09-08T16:55:45.427" v="2003" actId="1076"/>
          <ac:picMkLst>
            <pc:docMk/>
            <pc:sldMk cId="136566763" sldId="2076137343"/>
            <ac:picMk id="7" creationId="{C4BBF942-2EA6-C89B-D4FD-1B14CEB6B5A9}"/>
          </ac:picMkLst>
        </pc:picChg>
        <pc:picChg chg="add mod">
          <ac:chgData name="Villa, Laura" userId="85c95f35-5d73-4ebb-ab02-67e6fdc2856c" providerId="ADAL" clId="{0AAFFD25-F882-4436-A66B-4799BDE2F9EC}" dt="2023-09-08T16:55:45.427" v="2003" actId="1076"/>
          <ac:picMkLst>
            <pc:docMk/>
            <pc:sldMk cId="136566763" sldId="2076137343"/>
            <ac:picMk id="8" creationId="{228780E7-C4CF-D729-55B7-DD29677D49C7}"/>
          </ac:picMkLst>
        </pc:picChg>
        <pc:picChg chg="add mod">
          <ac:chgData name="Villa, Laura" userId="85c95f35-5d73-4ebb-ab02-67e6fdc2856c" providerId="ADAL" clId="{0AAFFD25-F882-4436-A66B-4799BDE2F9EC}" dt="2023-09-08T16:55:45.427" v="2003" actId="1076"/>
          <ac:picMkLst>
            <pc:docMk/>
            <pc:sldMk cId="136566763" sldId="2076137343"/>
            <ac:picMk id="9" creationId="{B45018BC-504A-B22C-E7E2-B0A6114DE2DB}"/>
          </ac:picMkLst>
        </pc:picChg>
      </pc:sldChg>
      <pc:sldChg chg="addSp delSp modSp new del mod ord modNotesTx">
        <pc:chgData name="Villa, Laura" userId="85c95f35-5d73-4ebb-ab02-67e6fdc2856c" providerId="ADAL" clId="{0AAFFD25-F882-4436-A66B-4799BDE2F9EC}" dt="2023-09-14T08:39:04.443" v="2165" actId="47"/>
        <pc:sldMkLst>
          <pc:docMk/>
          <pc:sldMk cId="1121065433" sldId="2076137344"/>
        </pc:sldMkLst>
        <pc:spChg chg="mod">
          <ac:chgData name="Villa, Laura" userId="85c95f35-5d73-4ebb-ab02-67e6fdc2856c" providerId="ADAL" clId="{0AAFFD25-F882-4436-A66B-4799BDE2F9EC}" dt="2023-09-08T16:59:26.039" v="2053" actId="20577"/>
          <ac:spMkLst>
            <pc:docMk/>
            <pc:sldMk cId="1121065433" sldId="2076137344"/>
            <ac:spMk id="3" creationId="{F9DE1F76-00FD-E2B9-A392-AFAFE0E71A1F}"/>
          </ac:spMkLst>
        </pc:spChg>
        <pc:spChg chg="add mod">
          <ac:chgData name="Villa, Laura" userId="85c95f35-5d73-4ebb-ab02-67e6fdc2856c" providerId="ADAL" clId="{0AAFFD25-F882-4436-A66B-4799BDE2F9EC}" dt="2023-09-08T16:54:41.433" v="1997" actId="1076"/>
          <ac:spMkLst>
            <pc:docMk/>
            <pc:sldMk cId="1121065433" sldId="2076137344"/>
            <ac:spMk id="4" creationId="{D1558CF1-B00D-5469-5F68-2AA4B6C2AFE5}"/>
          </ac:spMkLst>
        </pc:spChg>
        <pc:spChg chg="add mod">
          <ac:chgData name="Villa, Laura" userId="85c95f35-5d73-4ebb-ab02-67e6fdc2856c" providerId="ADAL" clId="{0AAFFD25-F882-4436-A66B-4799BDE2F9EC}" dt="2023-09-08T16:54:53.143" v="2000" actId="1076"/>
          <ac:spMkLst>
            <pc:docMk/>
            <pc:sldMk cId="1121065433" sldId="2076137344"/>
            <ac:spMk id="5" creationId="{00D496B1-057D-28A0-9996-3D5AFB960C10}"/>
          </ac:spMkLst>
        </pc:spChg>
        <pc:spChg chg="add mod">
          <ac:chgData name="Villa, Laura" userId="85c95f35-5d73-4ebb-ab02-67e6fdc2856c" providerId="ADAL" clId="{0AAFFD25-F882-4436-A66B-4799BDE2F9EC}" dt="2023-09-08T16:54:55.081" v="2001" actId="1076"/>
          <ac:spMkLst>
            <pc:docMk/>
            <pc:sldMk cId="1121065433" sldId="2076137344"/>
            <ac:spMk id="6" creationId="{74A1E387-B6C8-3072-2CCF-4EC8A87830B8}"/>
          </ac:spMkLst>
        </pc:spChg>
        <pc:spChg chg="add del mod">
          <ac:chgData name="Villa, Laura" userId="85c95f35-5d73-4ebb-ab02-67e6fdc2856c" providerId="ADAL" clId="{0AAFFD25-F882-4436-A66B-4799BDE2F9EC}" dt="2023-09-06T07:23:49.659" v="769" actId="478"/>
          <ac:spMkLst>
            <pc:docMk/>
            <pc:sldMk cId="1121065433" sldId="2076137344"/>
            <ac:spMk id="7" creationId="{D43FCC07-3A19-A65E-678F-53EE6F2116EC}"/>
          </ac:spMkLst>
        </pc:spChg>
      </pc:sldChg>
      <pc:sldChg chg="addSp delSp modSp new mod chgLayout">
        <pc:chgData name="Villa, Laura" userId="85c95f35-5d73-4ebb-ab02-67e6fdc2856c" providerId="ADAL" clId="{0AAFFD25-F882-4436-A66B-4799BDE2F9EC}" dt="2023-09-11T19:32:40.665" v="2103" actId="700"/>
        <pc:sldMkLst>
          <pc:docMk/>
          <pc:sldMk cId="2833757924" sldId="2076137345"/>
        </pc:sldMkLst>
        <pc:spChg chg="del">
          <ac:chgData name="Villa, Laura" userId="85c95f35-5d73-4ebb-ab02-67e6fdc2856c" providerId="ADAL" clId="{0AAFFD25-F882-4436-A66B-4799BDE2F9EC}" dt="2023-09-11T19:32:40.665" v="2103" actId="700"/>
          <ac:spMkLst>
            <pc:docMk/>
            <pc:sldMk cId="2833757924" sldId="2076137345"/>
            <ac:spMk id="2" creationId="{BED4525F-82E3-56A6-E5FC-5CFEC0EBE010}"/>
          </ac:spMkLst>
        </pc:spChg>
        <pc:spChg chg="del">
          <ac:chgData name="Villa, Laura" userId="85c95f35-5d73-4ebb-ab02-67e6fdc2856c" providerId="ADAL" clId="{0AAFFD25-F882-4436-A66B-4799BDE2F9EC}" dt="2023-09-11T19:32:40.665" v="2103" actId="700"/>
          <ac:spMkLst>
            <pc:docMk/>
            <pc:sldMk cId="2833757924" sldId="2076137345"/>
            <ac:spMk id="3" creationId="{5C98F964-289A-4DDB-FC12-645C4D9BFD5E}"/>
          </ac:spMkLst>
        </pc:spChg>
        <pc:spChg chg="add mod ord">
          <ac:chgData name="Villa, Laura" userId="85c95f35-5d73-4ebb-ab02-67e6fdc2856c" providerId="ADAL" clId="{0AAFFD25-F882-4436-A66B-4799BDE2F9EC}" dt="2023-09-11T19:32:40.665" v="2103" actId="700"/>
          <ac:spMkLst>
            <pc:docMk/>
            <pc:sldMk cId="2833757924" sldId="2076137345"/>
            <ac:spMk id="4" creationId="{6C12DC60-BD5C-E7A9-62D3-DD16833515C7}"/>
          </ac:spMkLst>
        </pc:spChg>
        <pc:spChg chg="add mod ord">
          <ac:chgData name="Villa, Laura" userId="85c95f35-5d73-4ebb-ab02-67e6fdc2856c" providerId="ADAL" clId="{0AAFFD25-F882-4436-A66B-4799BDE2F9EC}" dt="2023-09-11T19:32:40.665" v="2103" actId="700"/>
          <ac:spMkLst>
            <pc:docMk/>
            <pc:sldMk cId="2833757924" sldId="2076137345"/>
            <ac:spMk id="5" creationId="{CF323D6B-B66A-5955-F44B-990742881C06}"/>
          </ac:spMkLst>
        </pc:spChg>
      </pc:sldChg>
    </pc:docChg>
  </pc:docChgLst>
  <pc:docChgLst>
    <pc:chgData name="Marco Parenzan" userId="a83bbb23f3e251dc" providerId="LiveId" clId="{72D15741-1D72-481F-8827-263A885BA91A}"/>
    <pc:docChg chg="custSel modSld">
      <pc:chgData name="Marco Parenzan" userId="a83bbb23f3e251dc" providerId="LiveId" clId="{72D15741-1D72-481F-8827-263A885BA91A}" dt="2021-09-07T21:44:16.811" v="183" actId="478"/>
      <pc:docMkLst>
        <pc:docMk/>
      </pc:docMkLst>
      <pc:sldChg chg="addSp delSp modSp mod delAnim modAnim">
        <pc:chgData name="Marco Parenzan" userId="a83bbb23f3e251dc" providerId="LiveId" clId="{72D15741-1D72-481F-8827-263A885BA91A}" dt="2021-09-07T21:44:16.811" v="183" actId="478"/>
        <pc:sldMkLst>
          <pc:docMk/>
          <pc:sldMk cId="1245835646" sldId="2076137321"/>
        </pc:sldMkLst>
        <pc:spChg chg="add del mod">
          <ac:chgData name="Marco Parenzan" userId="a83bbb23f3e251dc" providerId="LiveId" clId="{72D15741-1D72-481F-8827-263A885BA91A}" dt="2021-09-07T21:44:16.811" v="183" actId="478"/>
          <ac:spMkLst>
            <pc:docMk/>
            <pc:sldMk cId="1245835646" sldId="2076137321"/>
            <ac:spMk id="3" creationId="{7E4A61BB-5EA7-4271-9E92-A74504034FBE}"/>
          </ac:spMkLst>
        </pc:spChg>
        <pc:spChg chg="add del mod">
          <ac:chgData name="Marco Parenzan" userId="a83bbb23f3e251dc" providerId="LiveId" clId="{72D15741-1D72-481F-8827-263A885BA91A}" dt="2021-09-07T18:19:32.306" v="3" actId="478"/>
          <ac:spMkLst>
            <pc:docMk/>
            <pc:sldMk cId="1245835646" sldId="2076137321"/>
            <ac:spMk id="7" creationId="{412FAD99-2482-4A51-9C79-48F10AA6C75B}"/>
          </ac:spMkLst>
        </pc:spChg>
        <pc:spChg chg="add mod">
          <ac:chgData name="Marco Parenzan" userId="a83bbb23f3e251dc" providerId="LiveId" clId="{72D15741-1D72-481F-8827-263A885BA91A}" dt="2021-09-07T18:23:07.837" v="175" actId="1076"/>
          <ac:spMkLst>
            <pc:docMk/>
            <pc:sldMk cId="1245835646" sldId="2076137321"/>
            <ac:spMk id="10" creationId="{4A6CF775-17CF-4C16-BB47-D45E19B559D2}"/>
          </ac:spMkLst>
        </pc:spChg>
      </pc:sldChg>
      <pc:sldChg chg="addSp modSp">
        <pc:chgData name="Marco Parenzan" userId="a83bbb23f3e251dc" providerId="LiveId" clId="{72D15741-1D72-481F-8827-263A885BA91A}" dt="2021-09-07T18:23:11.930" v="176"/>
        <pc:sldMkLst>
          <pc:docMk/>
          <pc:sldMk cId="1989929399" sldId="2076137330"/>
        </pc:sldMkLst>
        <pc:spChg chg="add mod">
          <ac:chgData name="Marco Parenzan" userId="a83bbb23f3e251dc" providerId="LiveId" clId="{72D15741-1D72-481F-8827-263A885BA91A}" dt="2021-09-07T18:23:11.930" v="176"/>
          <ac:spMkLst>
            <pc:docMk/>
            <pc:sldMk cId="1989929399" sldId="2076137330"/>
            <ac:spMk id="7" creationId="{E201956B-B7E5-4F7E-B348-18B32101BB0E}"/>
          </ac:spMkLst>
        </pc:spChg>
      </pc:sldChg>
      <pc:sldChg chg="modSp mod">
        <pc:chgData name="Marco Parenzan" userId="a83bbb23f3e251dc" providerId="LiveId" clId="{72D15741-1D72-481F-8827-263A885BA91A}" dt="2021-09-07T18:20:57.651" v="170" actId="20577"/>
        <pc:sldMkLst>
          <pc:docMk/>
          <pc:sldMk cId="2026149124" sldId="2076137336"/>
        </pc:sldMkLst>
        <pc:spChg chg="mod">
          <ac:chgData name="Marco Parenzan" userId="a83bbb23f3e251dc" providerId="LiveId" clId="{72D15741-1D72-481F-8827-263A885BA91A}" dt="2021-09-07T18:20:57.651" v="170" actId="20577"/>
          <ac:spMkLst>
            <pc:docMk/>
            <pc:sldMk cId="2026149124" sldId="2076137336"/>
            <ac:spMk id="2" creationId="{F47523AC-319B-4096-8438-784BF5A03EB1}"/>
          </ac:spMkLst>
        </pc:spChg>
      </pc:sldChg>
      <pc:sldChg chg="delSp modSp mod">
        <pc:chgData name="Marco Parenzan" userId="a83bbb23f3e251dc" providerId="LiveId" clId="{72D15741-1D72-481F-8827-263A885BA91A}" dt="2021-09-07T18:20:29.677" v="99" actId="1036"/>
        <pc:sldMkLst>
          <pc:docMk/>
          <pc:sldMk cId="4031223679" sldId="2076137341"/>
        </pc:sldMkLst>
        <pc:spChg chg="mod">
          <ac:chgData name="Marco Parenzan" userId="a83bbb23f3e251dc" providerId="LiveId" clId="{72D15741-1D72-481F-8827-263A885BA91A}" dt="2021-09-07T18:20:29.677" v="99" actId="1036"/>
          <ac:spMkLst>
            <pc:docMk/>
            <pc:sldMk cId="4031223679" sldId="2076137341"/>
            <ac:spMk id="3" creationId="{BB990F1D-0FB7-46FF-B8FA-4469716F153D}"/>
          </ac:spMkLst>
        </pc:spChg>
        <pc:spChg chg="del">
          <ac:chgData name="Marco Parenzan" userId="a83bbb23f3e251dc" providerId="LiveId" clId="{72D15741-1D72-481F-8827-263A885BA91A}" dt="2021-09-07T18:19:20.980" v="0" actId="21"/>
          <ac:spMkLst>
            <pc:docMk/>
            <pc:sldMk cId="4031223679" sldId="2076137341"/>
            <ac:spMk id="5" creationId="{22F756E1-87DD-4C9D-B570-95ABD6B58931}"/>
          </ac:spMkLst>
        </pc:spChg>
      </pc:sldChg>
      <pc:sldChg chg="modSp mod">
        <pc:chgData name="Marco Parenzan" userId="a83bbb23f3e251dc" providerId="LiveId" clId="{72D15741-1D72-481F-8827-263A885BA91A}" dt="2021-09-07T19:28:48.039" v="182" actId="20577"/>
        <pc:sldMkLst>
          <pc:docMk/>
          <pc:sldMk cId="981170754" sldId="2076137343"/>
        </pc:sldMkLst>
        <pc:spChg chg="mod">
          <ac:chgData name="Marco Parenzan" userId="a83bbb23f3e251dc" providerId="LiveId" clId="{72D15741-1D72-481F-8827-263A885BA91A}" dt="2021-09-07T19:28:48.039" v="182" actId="20577"/>
          <ac:spMkLst>
            <pc:docMk/>
            <pc:sldMk cId="981170754" sldId="2076137343"/>
            <ac:spMk id="4" creationId="{C92D4C84-1284-458A-AF25-76A7DA067761}"/>
          </ac:spMkLst>
        </pc:spChg>
      </pc:sldChg>
    </pc:docChg>
  </pc:docChgLst>
  <pc:docChgLst>
    <pc:chgData name="Marco Parenzan" userId="a83bbb23f3e251dc" providerId="LiveId" clId="{4A0F3D23-6874-4E2D-8FAF-DE382996BB02}"/>
    <pc:docChg chg="modSld">
      <pc:chgData name="Marco Parenzan" userId="a83bbb23f3e251dc" providerId="LiveId" clId="{4A0F3D23-6874-4E2D-8FAF-DE382996BB02}" dt="2021-09-05T15:03:47.797" v="40" actId="20577"/>
      <pc:docMkLst>
        <pc:docMk/>
      </pc:docMkLst>
      <pc:sldChg chg="modSp mod">
        <pc:chgData name="Marco Parenzan" userId="a83bbb23f3e251dc" providerId="LiveId" clId="{4A0F3D23-6874-4E2D-8FAF-DE382996BB02}" dt="2021-09-05T15:03:47.797" v="40" actId="20577"/>
        <pc:sldMkLst>
          <pc:docMk/>
          <pc:sldMk cId="1245835646" sldId="2076137321"/>
        </pc:sldMkLst>
        <pc:spChg chg="mod">
          <ac:chgData name="Marco Parenzan" userId="a83bbb23f3e251dc" providerId="LiveId" clId="{4A0F3D23-6874-4E2D-8FAF-DE382996BB02}" dt="2021-09-05T15:03:47.797" v="40" actId="20577"/>
          <ac:spMkLst>
            <pc:docMk/>
            <pc:sldMk cId="1245835646" sldId="2076137321"/>
            <ac:spMk id="2" creationId="{3D638ACE-163E-40EB-A458-E794C67EA2A6}"/>
          </ac:spMkLst>
        </pc:spChg>
      </pc:sldChg>
    </pc:docChg>
  </pc:docChgLst>
  <pc:docChgLst>
    <pc:chgData name="Marco Parenzan" userId="a83bbb23f3e251dc" providerId="LiveId" clId="{04341244-2023-4BB3-943F-013D8B509B06}"/>
    <pc:docChg chg="undo custSel modSld modMainMaster">
      <pc:chgData name="Marco Parenzan" userId="a83bbb23f3e251dc" providerId="LiveId" clId="{04341244-2023-4BB3-943F-013D8B509B06}" dt="2022-09-01T21:53:29.923" v="38" actId="339"/>
      <pc:docMkLst>
        <pc:docMk/>
      </pc:docMkLst>
      <pc:sldChg chg="addSp modSp">
        <pc:chgData name="Marco Parenzan" userId="a83bbb23f3e251dc" providerId="LiveId" clId="{04341244-2023-4BB3-943F-013D8B509B06}" dt="2022-08-31T18:59:32.487" v="29"/>
        <pc:sldMkLst>
          <pc:docMk/>
          <pc:sldMk cId="1245835646" sldId="2076137321"/>
        </pc:sldMkLst>
        <pc:spChg chg="add mod">
          <ac:chgData name="Marco Parenzan" userId="a83bbb23f3e251dc" providerId="LiveId" clId="{04341244-2023-4BB3-943F-013D8B509B06}" dt="2022-08-31T18:59:32.487" v="29"/>
          <ac:spMkLst>
            <pc:docMk/>
            <pc:sldMk cId="1245835646" sldId="2076137321"/>
            <ac:spMk id="7" creationId="{1642948C-67A1-D8CB-30B9-FF3AAE12995A}"/>
          </ac:spMkLst>
        </pc:spChg>
        <pc:picChg chg="add mod">
          <ac:chgData name="Marco Parenzan" userId="a83bbb23f3e251dc" providerId="LiveId" clId="{04341244-2023-4BB3-943F-013D8B509B06}" dt="2022-08-31T18:59:32.487" v="29"/>
          <ac:picMkLst>
            <pc:docMk/>
            <pc:sldMk cId="1245835646" sldId="2076137321"/>
            <ac:picMk id="8" creationId="{4477E306-2088-4B02-4636-08FCCA76FA96}"/>
          </ac:picMkLst>
        </pc:picChg>
      </pc:sldChg>
      <pc:sldChg chg="delSp mod">
        <pc:chgData name="Marco Parenzan" userId="a83bbb23f3e251dc" providerId="LiveId" clId="{04341244-2023-4BB3-943F-013D8B509B06}" dt="2022-08-31T19:11:44.766" v="35" actId="478"/>
        <pc:sldMkLst>
          <pc:docMk/>
          <pc:sldMk cId="1989929399" sldId="2076137330"/>
        </pc:sldMkLst>
        <pc:spChg chg="del">
          <ac:chgData name="Marco Parenzan" userId="a83bbb23f3e251dc" providerId="LiveId" clId="{04341244-2023-4BB3-943F-013D8B509B06}" dt="2022-08-31T19:11:44.766" v="35" actId="478"/>
          <ac:spMkLst>
            <pc:docMk/>
            <pc:sldMk cId="1989929399" sldId="2076137330"/>
            <ac:spMk id="7" creationId="{E201956B-B7E5-4F7E-B348-18B32101BB0E}"/>
          </ac:spMkLst>
        </pc:spChg>
      </pc:sldChg>
      <pc:sldMasterChg chg="addSp delSp modSp mod modSldLayout">
        <pc:chgData name="Marco Parenzan" userId="a83bbb23f3e251dc" providerId="LiveId" clId="{04341244-2023-4BB3-943F-013D8B509B06}" dt="2022-08-31T19:00:10.986" v="34" actId="207"/>
        <pc:sldMasterMkLst>
          <pc:docMk/>
          <pc:sldMasterMk cId="1564885083" sldId="2147483648"/>
        </pc:sldMasterMkLst>
        <pc:spChg chg="add del mod">
          <ac:chgData name="Marco Parenzan" userId="a83bbb23f3e251dc" providerId="LiveId" clId="{04341244-2023-4BB3-943F-013D8B509B06}" dt="2022-08-31T18:57:03.096" v="13"/>
          <ac:spMkLst>
            <pc:docMk/>
            <pc:sldMasterMk cId="1564885083" sldId="2147483648"/>
            <ac:spMk id="7" creationId="{6D23A000-824C-EDD9-5ADF-90E4526AAA0D}"/>
          </ac:spMkLst>
        </pc:spChg>
        <pc:spChg chg="mod">
          <ac:chgData name="Marco Parenzan" userId="a83bbb23f3e251dc" providerId="LiveId" clId="{04341244-2023-4BB3-943F-013D8B509B06}" dt="2022-08-31T18:57:48.903" v="20" actId="207"/>
          <ac:spMkLst>
            <pc:docMk/>
            <pc:sldMasterMk cId="1564885083" sldId="2147483648"/>
            <ac:spMk id="17" creationId="{E9029C20-407A-4394-9947-7F347A82A73B}"/>
          </ac:spMkLst>
        </pc:spChg>
        <pc:spChg chg="mod">
          <ac:chgData name="Marco Parenzan" userId="a83bbb23f3e251dc" providerId="LiveId" clId="{04341244-2023-4BB3-943F-013D8B509B06}" dt="2022-08-31T18:57:39.172" v="18" actId="207"/>
          <ac:spMkLst>
            <pc:docMk/>
            <pc:sldMasterMk cId="1564885083" sldId="2147483648"/>
            <ac:spMk id="20" creationId="{4AAEA09C-093F-4157-A5AF-2A0FF30C9CFD}"/>
          </ac:spMkLst>
        </pc:spChg>
        <pc:picChg chg="mod">
          <ac:chgData name="Marco Parenzan" userId="a83bbb23f3e251dc" providerId="LiveId" clId="{04341244-2023-4BB3-943F-013D8B509B06}" dt="2022-08-31T18:57:15.110" v="15" actId="1076"/>
          <ac:picMkLst>
            <pc:docMk/>
            <pc:sldMasterMk cId="1564885083" sldId="2147483648"/>
            <ac:picMk id="2" creationId="{D45B3B85-9FC6-B1FF-EF1D-56AD1591A542}"/>
          </ac:picMkLst>
        </pc:picChg>
        <pc:picChg chg="add del mod">
          <ac:chgData name="Marco Parenzan" userId="a83bbb23f3e251dc" providerId="LiveId" clId="{04341244-2023-4BB3-943F-013D8B509B06}" dt="2022-08-31T18:57:03.096" v="13"/>
          <ac:picMkLst>
            <pc:docMk/>
            <pc:sldMasterMk cId="1564885083" sldId="2147483648"/>
            <ac:picMk id="6" creationId="{55A1BDB4-66EA-7E33-4FE2-289F4622E00C}"/>
          </ac:picMkLst>
        </pc:picChg>
        <pc:picChg chg="del">
          <ac:chgData name="Marco Parenzan" userId="a83bbb23f3e251dc" providerId="LiveId" clId="{04341244-2023-4BB3-943F-013D8B509B06}" dt="2022-08-31T18:56:57.374" v="11" actId="478"/>
          <ac:picMkLst>
            <pc:docMk/>
            <pc:sldMasterMk cId="1564885083" sldId="2147483648"/>
            <ac:picMk id="19" creationId="{3283EBEF-5331-4133-80AD-2F67697779C7}"/>
          </ac:picMkLst>
        </pc:picChg>
        <pc:sldLayoutChg chg="modSp">
          <pc:chgData name="Marco Parenzan" userId="a83bbb23f3e251dc" providerId="LiveId" clId="{04341244-2023-4BB3-943F-013D8B509B06}" dt="2022-08-31T19:00:01.332" v="32" actId="207"/>
          <pc:sldLayoutMkLst>
            <pc:docMk/>
            <pc:sldMasterMk cId="1564885083" sldId="2147483648"/>
            <pc:sldLayoutMk cId="2218035909" sldId="2147483714"/>
          </pc:sldLayoutMkLst>
          <pc:spChg chg="mod">
            <ac:chgData name="Marco Parenzan" userId="a83bbb23f3e251dc" providerId="LiveId" clId="{04341244-2023-4BB3-943F-013D8B509B06}" dt="2022-08-31T19:00:01.332" v="32" actId="207"/>
            <ac:spMkLst>
              <pc:docMk/>
              <pc:sldMasterMk cId="1564885083" sldId="2147483648"/>
              <pc:sldLayoutMk cId="2218035909" sldId="2147483714"/>
              <ac:spMk id="2" creationId="{56C46A53-071F-4E91-A453-59EEDB19DA3A}"/>
            </ac:spMkLst>
          </pc:spChg>
          <pc:spChg chg="mod">
            <ac:chgData name="Marco Parenzan" userId="a83bbb23f3e251dc" providerId="LiveId" clId="{04341244-2023-4BB3-943F-013D8B509B06}" dt="2022-08-31T19:00:01.332" v="32" actId="207"/>
            <ac:spMkLst>
              <pc:docMk/>
              <pc:sldMasterMk cId="1564885083" sldId="2147483648"/>
              <pc:sldLayoutMk cId="2218035909" sldId="2147483714"/>
              <ac:spMk id="29" creationId="{1FAE0C34-9220-45F0-9FC2-9FE7C994E7BD}"/>
            </ac:spMkLst>
          </pc:spChg>
        </pc:sldLayoutChg>
        <pc:sldLayoutChg chg="modSp">
          <pc:chgData name="Marco Parenzan" userId="a83bbb23f3e251dc" providerId="LiveId" clId="{04341244-2023-4BB3-943F-013D8B509B06}" dt="2022-08-31T19:00:10.986" v="34" actId="207"/>
          <pc:sldLayoutMkLst>
            <pc:docMk/>
            <pc:sldMasterMk cId="1564885083" sldId="2147483648"/>
            <pc:sldLayoutMk cId="1638605711" sldId="2147483715"/>
          </pc:sldLayoutMkLst>
          <pc:spChg chg="mod">
            <ac:chgData name="Marco Parenzan" userId="a83bbb23f3e251dc" providerId="LiveId" clId="{04341244-2023-4BB3-943F-013D8B509B06}" dt="2022-08-31T19:00:10.986" v="34" actId="207"/>
            <ac:spMkLst>
              <pc:docMk/>
              <pc:sldMasterMk cId="1564885083" sldId="2147483648"/>
              <pc:sldLayoutMk cId="1638605711" sldId="2147483715"/>
              <ac:spMk id="13" creationId="{D933FDB5-4F5D-4867-9FA7-BE721FF2AA78}"/>
            </ac:spMkLst>
          </pc:spChg>
        </pc:sldLayoutChg>
        <pc:sldLayoutChg chg="modSp">
          <pc:chgData name="Marco Parenzan" userId="a83bbb23f3e251dc" providerId="LiveId" clId="{04341244-2023-4BB3-943F-013D8B509B06}" dt="2022-08-31T19:00:07.052" v="33" actId="207"/>
          <pc:sldLayoutMkLst>
            <pc:docMk/>
            <pc:sldMasterMk cId="1564885083" sldId="2147483648"/>
            <pc:sldLayoutMk cId="1189356018" sldId="2147483716"/>
          </pc:sldLayoutMkLst>
          <pc:spChg chg="mod">
            <ac:chgData name="Marco Parenzan" userId="a83bbb23f3e251dc" providerId="LiveId" clId="{04341244-2023-4BB3-943F-013D8B509B06}" dt="2022-08-31T19:00:07.052" v="33" actId="207"/>
            <ac:spMkLst>
              <pc:docMk/>
              <pc:sldMasterMk cId="1564885083" sldId="2147483648"/>
              <pc:sldLayoutMk cId="1189356018" sldId="2147483716"/>
              <ac:spMk id="15" creationId="{8014328B-D576-4B5C-A4AE-CF98318929FE}"/>
            </ac:spMkLst>
          </pc:spChg>
          <pc:spChg chg="mod">
            <ac:chgData name="Marco Parenzan" userId="a83bbb23f3e251dc" providerId="LiveId" clId="{04341244-2023-4BB3-943F-013D8B509B06}" dt="2022-08-31T19:00:07.052" v="33" actId="207"/>
            <ac:spMkLst>
              <pc:docMk/>
              <pc:sldMasterMk cId="1564885083" sldId="2147483648"/>
              <pc:sldLayoutMk cId="1189356018" sldId="2147483716"/>
              <ac:spMk id="17" creationId="{417C9B65-24A6-46E2-A8D2-A944C7831C2F}"/>
            </ac:spMkLst>
          </pc:spChg>
          <pc:spChg chg="mod">
            <ac:chgData name="Marco Parenzan" userId="a83bbb23f3e251dc" providerId="LiveId" clId="{04341244-2023-4BB3-943F-013D8B509B06}" dt="2022-08-31T19:00:07.052" v="33" actId="207"/>
            <ac:spMkLst>
              <pc:docMk/>
              <pc:sldMasterMk cId="1564885083" sldId="2147483648"/>
              <pc:sldLayoutMk cId="1189356018" sldId="2147483716"/>
              <ac:spMk id="24" creationId="{5EBE9B5F-3F49-4C31-9FEC-A0A58A1F8D8A}"/>
            </ac:spMkLst>
          </pc:spChg>
        </pc:sldLayoutChg>
        <pc:sldLayoutChg chg="modSp mod">
          <pc:chgData name="Marco Parenzan" userId="a83bbb23f3e251dc" providerId="LiveId" clId="{04341244-2023-4BB3-943F-013D8B509B06}" dt="2022-08-31T18:58:17.946" v="23" actId="207"/>
          <pc:sldLayoutMkLst>
            <pc:docMk/>
            <pc:sldMasterMk cId="1564885083" sldId="2147483648"/>
            <pc:sldLayoutMk cId="1979894642" sldId="2147483729"/>
          </pc:sldLayoutMkLst>
          <pc:spChg chg="mod">
            <ac:chgData name="Marco Parenzan" userId="a83bbb23f3e251dc" providerId="LiveId" clId="{04341244-2023-4BB3-943F-013D8B509B06}" dt="2022-08-31T18:58:17.946" v="23" actId="207"/>
            <ac:spMkLst>
              <pc:docMk/>
              <pc:sldMasterMk cId="1564885083" sldId="2147483648"/>
              <pc:sldLayoutMk cId="1979894642" sldId="2147483729"/>
              <ac:spMk id="11" creationId="{037924D2-2AB4-4BE1-9687-836615C72DFC}"/>
            </ac:spMkLst>
          </pc:spChg>
        </pc:sldLayoutChg>
      </pc:sldMasterChg>
      <pc:sldMasterChg chg="addSp delSp modSp mod setBg modSldLayout">
        <pc:chgData name="Marco Parenzan" userId="a83bbb23f3e251dc" providerId="LiveId" clId="{04341244-2023-4BB3-943F-013D8B509B06}" dt="2022-08-31T18:58:56.205" v="28"/>
        <pc:sldMasterMkLst>
          <pc:docMk/>
          <pc:sldMasterMk cId="2436476563" sldId="2147483720"/>
        </pc:sldMasterMkLst>
        <pc:spChg chg="add mod">
          <ac:chgData name="Marco Parenzan" userId="a83bbb23f3e251dc" providerId="LiveId" clId="{04341244-2023-4BB3-943F-013D8B509B06}" dt="2022-08-31T18:58:32.834" v="25"/>
          <ac:spMkLst>
            <pc:docMk/>
            <pc:sldMasterMk cId="2436476563" sldId="2147483720"/>
            <ac:spMk id="5" creationId="{DA5359CB-23A3-B476-9061-586E18644EC0}"/>
          </ac:spMkLst>
        </pc:spChg>
        <pc:spChg chg="add mod">
          <ac:chgData name="Marco Parenzan" userId="a83bbb23f3e251dc" providerId="LiveId" clId="{04341244-2023-4BB3-943F-013D8B509B06}" dt="2022-08-31T18:58:32.834" v="25"/>
          <ac:spMkLst>
            <pc:docMk/>
            <pc:sldMasterMk cId="2436476563" sldId="2147483720"/>
            <ac:spMk id="6" creationId="{A4731849-E9E0-54BF-13FA-C3037ED3FE13}"/>
          </ac:spMkLst>
        </pc:spChg>
        <pc:spChg chg="add mod">
          <ac:chgData name="Marco Parenzan" userId="a83bbb23f3e251dc" providerId="LiveId" clId="{04341244-2023-4BB3-943F-013D8B509B06}" dt="2022-08-31T18:58:32.834" v="25"/>
          <ac:spMkLst>
            <pc:docMk/>
            <pc:sldMasterMk cId="2436476563" sldId="2147483720"/>
            <ac:spMk id="7" creationId="{8FFD053F-61F3-962A-C082-B2F5F903A373}"/>
          </ac:spMkLst>
        </pc:spChg>
        <pc:spChg chg="del">
          <ac:chgData name="Marco Parenzan" userId="a83bbb23f3e251dc" providerId="LiveId" clId="{04341244-2023-4BB3-943F-013D8B509B06}" dt="2022-08-31T18:58:32.671" v="24" actId="478"/>
          <ac:spMkLst>
            <pc:docMk/>
            <pc:sldMasterMk cId="2436476563" sldId="2147483720"/>
            <ac:spMk id="18" creationId="{682D8A54-2340-46A3-9D55-614C8D173345}"/>
          </ac:spMkLst>
        </pc:spChg>
        <pc:spChg chg="del">
          <ac:chgData name="Marco Parenzan" userId="a83bbb23f3e251dc" providerId="LiveId" clId="{04341244-2023-4BB3-943F-013D8B509B06}" dt="2022-08-31T18:58:32.671" v="24" actId="478"/>
          <ac:spMkLst>
            <pc:docMk/>
            <pc:sldMasterMk cId="2436476563" sldId="2147483720"/>
            <ac:spMk id="19" creationId="{17B82C3F-81C5-4A14-B76E-9C625D07F912}"/>
          </ac:spMkLst>
        </pc:spChg>
        <pc:picChg chg="add mod">
          <ac:chgData name="Marco Parenzan" userId="a83bbb23f3e251dc" providerId="LiveId" clId="{04341244-2023-4BB3-943F-013D8B509B06}" dt="2022-08-31T18:58:32.834" v="25"/>
          <ac:picMkLst>
            <pc:docMk/>
            <pc:sldMasterMk cId="2436476563" sldId="2147483720"/>
            <ac:picMk id="8" creationId="{C47743DB-368B-F4B0-3820-04A58A444F89}"/>
          </ac:picMkLst>
        </pc:picChg>
        <pc:picChg chg="del">
          <ac:chgData name="Marco Parenzan" userId="a83bbb23f3e251dc" providerId="LiveId" clId="{04341244-2023-4BB3-943F-013D8B509B06}" dt="2022-08-31T18:58:32.671" v="24" actId="478"/>
          <ac:picMkLst>
            <pc:docMk/>
            <pc:sldMasterMk cId="2436476563" sldId="2147483720"/>
            <ac:picMk id="20" creationId="{A6E45CB8-582D-4D83-BA68-2144437D99A8}"/>
          </ac:picMkLst>
        </pc:picChg>
        <pc:sldLayoutChg chg="setBg">
          <pc:chgData name="Marco Parenzan" userId="a83bbb23f3e251dc" providerId="LiveId" clId="{04341244-2023-4BB3-943F-013D8B509B06}" dt="2022-08-31T18:58:46.031" v="27"/>
          <pc:sldLayoutMkLst>
            <pc:docMk/>
            <pc:sldMasterMk cId="2436476563" sldId="2147483720"/>
            <pc:sldLayoutMk cId="920196349" sldId="2147483722"/>
          </pc:sldLayoutMkLst>
        </pc:sldLayoutChg>
      </pc:sldMasterChg>
      <pc:sldMasterChg chg="modSldLayout">
        <pc:chgData name="Marco Parenzan" userId="a83bbb23f3e251dc" providerId="LiveId" clId="{04341244-2023-4BB3-943F-013D8B509B06}" dt="2022-09-01T21:53:29.923" v="38" actId="339"/>
        <pc:sldMasterMkLst>
          <pc:docMk/>
          <pc:sldMasterMk cId="2167709186" sldId="2147483725"/>
        </pc:sldMasterMkLst>
        <pc:sldLayoutChg chg="addSp delSp modSp mod">
          <pc:chgData name="Marco Parenzan" userId="a83bbb23f3e251dc" providerId="LiveId" clId="{04341244-2023-4BB3-943F-013D8B509B06}" dt="2022-09-01T21:53:29.923" v="38" actId="339"/>
          <pc:sldLayoutMkLst>
            <pc:docMk/>
            <pc:sldMasterMk cId="2167709186" sldId="2147483725"/>
            <pc:sldLayoutMk cId="459230051" sldId="2147483726"/>
          </pc:sldLayoutMkLst>
          <pc:spChg chg="mod">
            <ac:chgData name="Marco Parenzan" userId="a83bbb23f3e251dc" providerId="LiveId" clId="{04341244-2023-4BB3-943F-013D8B509B06}" dt="2022-08-31T18:56:40.705" v="10" actId="207"/>
            <ac:spMkLst>
              <pc:docMk/>
              <pc:sldMasterMk cId="2167709186" sldId="2147483725"/>
              <pc:sldLayoutMk cId="459230051" sldId="2147483726"/>
              <ac:spMk id="11" creationId="{037924D2-2AB4-4BE1-9687-836615C72DFC}"/>
            </ac:spMkLst>
          </pc:spChg>
          <pc:spChg chg="add mod">
            <ac:chgData name="Marco Parenzan" userId="a83bbb23f3e251dc" providerId="LiveId" clId="{04341244-2023-4BB3-943F-013D8B509B06}" dt="2022-08-31T18:56:28.796" v="9" actId="1076"/>
            <ac:spMkLst>
              <pc:docMk/>
              <pc:sldMasterMk cId="2167709186" sldId="2147483725"/>
              <pc:sldLayoutMk cId="459230051" sldId="2147483726"/>
              <ac:spMk id="12" creationId="{892BA846-CA3F-2114-DC62-DC1AD4ECEE11}"/>
            </ac:spMkLst>
          </pc:spChg>
          <pc:spChg chg="add mod">
            <ac:chgData name="Marco Parenzan" userId="a83bbb23f3e251dc" providerId="LiveId" clId="{04341244-2023-4BB3-943F-013D8B509B06}" dt="2022-08-31T18:59:44.855" v="31" actId="207"/>
            <ac:spMkLst>
              <pc:docMk/>
              <pc:sldMasterMk cId="2167709186" sldId="2147483725"/>
              <pc:sldLayoutMk cId="459230051" sldId="2147483726"/>
              <ac:spMk id="14" creationId="{D8F49A3A-ACF4-4526-9805-FD60E3706369}"/>
            </ac:spMkLst>
          </pc:spChg>
          <pc:graphicFrameChg chg="add del mod">
            <ac:chgData name="Marco Parenzan" userId="a83bbb23f3e251dc" providerId="LiveId" clId="{04341244-2023-4BB3-943F-013D8B509B06}" dt="2022-08-31T18:56:00.596" v="2" actId="478"/>
            <ac:graphicFrameMkLst>
              <pc:docMk/>
              <pc:sldMasterMk cId="2167709186" sldId="2147483725"/>
              <pc:sldLayoutMk cId="459230051" sldId="2147483726"/>
              <ac:graphicFrameMk id="3" creationId="{D0B56BD9-A785-5021-23AA-763A45A152AC}"/>
            </ac:graphicFrameMkLst>
          </pc:graphicFrameChg>
          <pc:graphicFrameChg chg="add del mod">
            <ac:chgData name="Marco Parenzan" userId="a83bbb23f3e251dc" providerId="LiveId" clId="{04341244-2023-4BB3-943F-013D8B509B06}" dt="2022-08-31T18:56:11.143" v="4"/>
            <ac:graphicFrameMkLst>
              <pc:docMk/>
              <pc:sldMasterMk cId="2167709186" sldId="2147483725"/>
              <pc:sldLayoutMk cId="459230051" sldId="2147483726"/>
              <ac:graphicFrameMk id="4" creationId="{1302C802-2209-BF3D-417D-347DC1472DF7}"/>
            </ac:graphicFrameMkLst>
          </pc:graphicFrameChg>
          <pc:picChg chg="add mod">
            <ac:chgData name="Marco Parenzan" userId="a83bbb23f3e251dc" providerId="LiveId" clId="{04341244-2023-4BB3-943F-013D8B509B06}" dt="2022-08-31T18:56:18.939" v="6" actId="1076"/>
            <ac:picMkLst>
              <pc:docMk/>
              <pc:sldMasterMk cId="2167709186" sldId="2147483725"/>
              <pc:sldLayoutMk cId="459230051" sldId="2147483726"/>
              <ac:picMk id="10" creationId="{0DD31107-76BD-B6B7-6776-8314A0348B92}"/>
            </ac:picMkLst>
          </pc:picChg>
          <pc:picChg chg="add mod">
            <ac:chgData name="Marco Parenzan" userId="a83bbb23f3e251dc" providerId="LiveId" clId="{04341244-2023-4BB3-943F-013D8B509B06}" dt="2022-09-01T21:53:29.923" v="38" actId="339"/>
            <ac:picMkLst>
              <pc:docMk/>
              <pc:sldMasterMk cId="2167709186" sldId="2147483725"/>
              <pc:sldLayoutMk cId="459230051" sldId="2147483726"/>
              <ac:picMk id="13" creationId="{A0299DC8-0C24-6A46-A049-780530660181}"/>
            </ac:picMkLst>
          </pc:picChg>
          <pc:picChg chg="del">
            <ac:chgData name="Marco Parenzan" userId="a83bbb23f3e251dc" providerId="LiveId" clId="{04341244-2023-4BB3-943F-013D8B509B06}" dt="2022-08-31T18:55:38.352" v="0" actId="478"/>
            <ac:picMkLst>
              <pc:docMk/>
              <pc:sldMasterMk cId="2167709186" sldId="2147483725"/>
              <pc:sldLayoutMk cId="459230051" sldId="2147483726"/>
              <ac:picMk id="13" creationId="{F7124621-A4F8-4BA0-A42D-0B84F620802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09/30/23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09/30/23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https://medium.com/</a:t>
            </a:r>
            <a:r>
              <a:rPr lang="it-IT" dirty="0" err="1"/>
              <a:t>devrain</a:t>
            </a:r>
            <a:r>
              <a:rPr lang="it-IT" dirty="0"/>
              <a:t>/semantic-kernel-empower-your-llm-apps-51d8d488cf84#:~:text=LangChain%20has%20many%20more%20integrations,you%20to%20build%20LLM%20applications.&amp;text=Let%27s%20build%20an%20app%20that,questions%20to%20our%20PDF%20files.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4247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** anche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74744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>
                <a:solidFill>
                  <a:srgbClr val="242424"/>
                </a:solidFill>
                <a:effectLst/>
                <a:latin typeface="source-serif-pro"/>
              </a:rPr>
              <a:t>Planner: automatically generates and execute complex tasks based on a user’s goals</a:t>
            </a:r>
          </a:p>
          <a:p>
            <a:r>
              <a:rPr lang="it-IT"/>
              <a:t>Combina plugin o skill </a:t>
            </a:r>
          </a:p>
          <a:p>
            <a:r>
              <a:rPr lang="it-IT"/>
              <a:t>Una serie di step per arrivare a un risultato.</a:t>
            </a:r>
          </a:p>
          <a:p>
            <a:r>
              <a:rPr lang="it-IT"/>
              <a:t>Come fa il planner a capire quali funzioni chiamare? Per le semantic </a:t>
            </a:r>
            <a:r>
              <a:rPr lang="it-IT" err="1"/>
              <a:t>functions</a:t>
            </a:r>
            <a:r>
              <a:rPr lang="it-IT"/>
              <a:t> si basa sui metadati, per le Native </a:t>
            </a:r>
            <a:r>
              <a:rPr lang="it-IT" err="1"/>
              <a:t>funcitons</a:t>
            </a:r>
            <a:r>
              <a:rPr lang="it-IT"/>
              <a:t> si basa sui </a:t>
            </a:r>
            <a:r>
              <a:rPr lang="it-IT" err="1"/>
              <a:t>decorators</a:t>
            </a:r>
            <a:r>
              <a:rPr lang="it-IT"/>
              <a:t>.</a:t>
            </a:r>
          </a:p>
          <a:p>
            <a:endParaRPr lang="it-IT"/>
          </a:p>
          <a:p>
            <a:r>
              <a:rPr lang="it-IT"/>
              <a:t>Ci sono 3 tipi di Planner: </a:t>
            </a:r>
          </a:p>
          <a:p>
            <a:r>
              <a:rPr lang="it-IT"/>
              <a:t>Action single plugin</a:t>
            </a:r>
            <a:r>
              <a:rPr lang="en-US" b="0" i="0">
                <a:solidFill>
                  <a:srgbClr val="242424"/>
                </a:solidFill>
                <a:effectLst/>
                <a:latin typeface="source-serif-pro"/>
              </a:rPr>
              <a:t>If you need to control multiple plugins, you will need to use a Sequential or Stepwise Planner</a:t>
            </a:r>
            <a:endParaRPr lang="it-IT"/>
          </a:p>
          <a:p>
            <a:r>
              <a:rPr lang="it-IT" err="1"/>
              <a:t>Sequential</a:t>
            </a:r>
            <a:r>
              <a:rPr lang="it-IT"/>
              <a:t> (vengono eseguiti uno di seguito all’altro)</a:t>
            </a:r>
          </a:p>
          <a:p>
            <a:r>
              <a:rPr lang="it-IT" err="1"/>
              <a:t>Stepwise</a:t>
            </a:r>
            <a:r>
              <a:rPr lang="it-IT"/>
              <a:t>: avanzata del </a:t>
            </a:r>
            <a:r>
              <a:rPr lang="it-IT" err="1"/>
              <a:t>sequential</a:t>
            </a:r>
            <a:r>
              <a:rPr lang="it-IT"/>
              <a:t>, la pipeline è generata dinamicamente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Semantic </a:t>
            </a:r>
            <a:r>
              <a:rPr lang="it-IT" err="1"/>
              <a:t>functions</a:t>
            </a:r>
            <a:r>
              <a:rPr lang="it-IT"/>
              <a:t>. Utilizzano prompt e variabili di contesto.</a:t>
            </a:r>
          </a:p>
          <a:p>
            <a:r>
              <a:rPr lang="it-IT"/>
              <a:t>Sono solitamente Text In -&gt; Text Out</a:t>
            </a:r>
          </a:p>
          <a:p>
            <a:r>
              <a:rPr lang="it-IT"/>
              <a:t>Vengono corredate da un </a:t>
            </a:r>
            <a:r>
              <a:rPr lang="it-IT" err="1"/>
              <a:t>config.json</a:t>
            </a:r>
            <a:r>
              <a:rPr lang="it-IT"/>
              <a:t>, dove sono scritti i metadati che poi servono all’orchestratore</a:t>
            </a:r>
          </a:p>
          <a:p>
            <a:endParaRPr lang="it-IT"/>
          </a:p>
          <a:p>
            <a:r>
              <a:rPr lang="it-IT"/>
              <a:t>Native </a:t>
            </a:r>
            <a:r>
              <a:rPr lang="it-IT" err="1"/>
              <a:t>functions</a:t>
            </a:r>
            <a:r>
              <a:rPr lang="it-IT"/>
              <a:t>. Servono a manipolare i dati, eseguire task, salvare / leggere dati, fare calcoli.</a:t>
            </a:r>
          </a:p>
          <a:p>
            <a:r>
              <a:rPr lang="it-IT"/>
              <a:t>La manovalanza! </a:t>
            </a:r>
          </a:p>
          <a:p>
            <a:endParaRPr lang="it-IT"/>
          </a:p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96980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Word2Vec</a:t>
            </a:r>
          </a:p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6199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0156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0"/>
            <a:ext cx="10421534" cy="5331124"/>
          </a:xfrm>
          <a:prstGeom prst="rtTriangle">
            <a:avLst/>
          </a:prstGeom>
          <a:solidFill>
            <a:srgbClr val="026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19988129">
            <a:off x="-408317" y="1293556"/>
            <a:ext cx="9270738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bg1"/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E5F71C5-4F89-4D68-A0B2-C00F2ADA2D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50762" y="6400976"/>
            <a:ext cx="4607377" cy="288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20" name="Shape 4157">
            <a:extLst>
              <a:ext uri="{FF2B5EF4-FFF2-40B4-BE49-F238E27FC236}">
                <a16:creationId xmlns:a16="http://schemas.microsoft.com/office/drawing/2014/main" id="{19343459-C8D2-474D-9FBA-B6F985CEBF75}"/>
              </a:ext>
            </a:extLst>
          </p:cNvPr>
          <p:cNvSpPr/>
          <p:nvPr userDrawn="1"/>
        </p:nvSpPr>
        <p:spPr>
          <a:xfrm>
            <a:off x="11768024" y="6400976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D31107-76BD-B6B7-6776-8314A0348B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92" y="4130046"/>
            <a:ext cx="4236133" cy="1574378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2BA846-CA3F-2114-DC62-DC1AD4ECEE11}"/>
              </a:ext>
            </a:extLst>
          </p:cNvPr>
          <p:cNvSpPr/>
          <p:nvPr userDrawn="1"/>
        </p:nvSpPr>
        <p:spPr>
          <a:xfrm>
            <a:off x="723456" y="4013715"/>
            <a:ext cx="3560528" cy="830997"/>
          </a:xfrm>
          <a:prstGeom prst="rect">
            <a:avLst/>
          </a:prstGeom>
          <a:noFill/>
          <a:scene3d>
            <a:camera prst="isometricRightUp">
              <a:rot lat="2100000" lon="18900000" rev="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>
                <a:ln w="12700" cmpd="sng">
                  <a:noFill/>
                  <a:prstDash val="solid"/>
                </a:ln>
                <a:solidFill>
                  <a:srgbClr val="FFE302"/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Saturday</a:t>
            </a:r>
            <a:endParaRPr lang="en-US" sz="4800" b="1" cap="none" spc="0">
              <a:ln w="12700" cmpd="sng">
                <a:noFill/>
                <a:prstDash val="solid"/>
              </a:ln>
              <a:solidFill>
                <a:srgbClr val="FFE302"/>
              </a:solidFill>
              <a:effectLst/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F49A3A-ACF4-4526-9805-FD60E3706369}"/>
              </a:ext>
            </a:extLst>
          </p:cNvPr>
          <p:cNvSpPr txBox="1"/>
          <p:nvPr userDrawn="1"/>
        </p:nvSpPr>
        <p:spPr>
          <a:xfrm>
            <a:off x="709485" y="6336123"/>
            <a:ext cx="869942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Tx/>
              <a:buNone/>
              <a:tabLst/>
              <a:defRPr/>
            </a:pPr>
            <a:r>
              <a:rPr lang="it-IT">
                <a:solidFill>
                  <a:srgbClr val="0261C4"/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Sabato 30</a:t>
            </a: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261C4"/>
                </a:solidFill>
                <a:effectLst/>
                <a:uLnTx/>
                <a:uFillTx/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settembre 2023</a:t>
            </a:r>
          </a:p>
        </p:txBody>
      </p:sp>
    </p:spTree>
    <p:extLst>
      <p:ext uri="{BB962C8B-B14F-4D97-AF65-F5344CB8AC3E}">
        <p14:creationId xmlns:p14="http://schemas.microsoft.com/office/powerpoint/2010/main" val="459230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AC9850-B48F-DF1D-D021-2E06FC77DA7C}"/>
              </a:ext>
            </a:extLst>
          </p:cNvPr>
          <p:cNvSpPr/>
          <p:nvPr userDrawn="1"/>
        </p:nvSpPr>
        <p:spPr>
          <a:xfrm>
            <a:off x="3968319" y="1154097"/>
            <a:ext cx="8223681" cy="1195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43B52872-40A0-E2C3-8AE1-4D6BD61CAB68}"/>
              </a:ext>
            </a:extLst>
          </p:cNvPr>
          <p:cNvSpPr/>
          <p:nvPr userDrawn="1"/>
        </p:nvSpPr>
        <p:spPr>
          <a:xfrm flipV="1">
            <a:off x="0" y="0"/>
            <a:ext cx="10421534" cy="533112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F49A3A-ACF4-4526-9805-FD60E3706369}"/>
              </a:ext>
            </a:extLst>
          </p:cNvPr>
          <p:cNvSpPr txBox="1"/>
          <p:nvPr userDrawn="1"/>
        </p:nvSpPr>
        <p:spPr>
          <a:xfrm>
            <a:off x="709485" y="6336123"/>
            <a:ext cx="869942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Tx/>
              <a:buNone/>
              <a:tabLst/>
              <a:defRPr/>
            </a:pPr>
            <a:r>
              <a:rPr lang="it-IT">
                <a:solidFill>
                  <a:srgbClr val="0261C4"/>
                </a:solidFill>
                <a:latin typeface="Cascadia Code"/>
                <a:cs typeface="Calibri Light" panose="020F0302020204030204" pitchFamily="34" charset="0"/>
              </a:rPr>
              <a:t>Sabato 30</a:t>
            </a: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261C4"/>
                </a:solidFill>
                <a:effectLst/>
                <a:uLnTx/>
                <a:uFillTx/>
                <a:latin typeface="Cascadia Code"/>
                <a:ea typeface="+mn-ea"/>
                <a:cs typeface="Calibri Light" panose="020F0302020204030204" pitchFamily="34" charset="0"/>
              </a:rPr>
              <a:t> settembre 2023</a:t>
            </a:r>
          </a:p>
        </p:txBody>
      </p:sp>
      <p:pic>
        <p:nvPicPr>
          <p:cNvPr id="4" name="Picture 3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6BBAA1DF-95A9-19AB-06C7-D798E73770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93446" y="4963268"/>
            <a:ext cx="2452914" cy="1306251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E2362B5-B44D-6EB1-9469-6D948E1836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3350" y="2569494"/>
            <a:ext cx="4380694" cy="856398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BDCBC62-6B98-D27D-4F84-562936EECE9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82333" y="1243453"/>
            <a:ext cx="4444566" cy="109331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3F76FBF-230E-4718-8A57-5F3F538E9125}"/>
              </a:ext>
            </a:extLst>
          </p:cNvPr>
          <p:cNvSpPr/>
          <p:nvPr userDrawn="1"/>
        </p:nvSpPr>
        <p:spPr>
          <a:xfrm>
            <a:off x="1047565" y="3596943"/>
            <a:ext cx="11144435" cy="1195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F95F0-4D32-9F17-67AB-F92E4929FA86}"/>
              </a:ext>
            </a:extLst>
          </p:cNvPr>
          <p:cNvSpPr txBox="1"/>
          <p:nvPr userDrawn="1"/>
        </p:nvSpPr>
        <p:spPr>
          <a:xfrm rot="19979713">
            <a:off x="392588" y="1851797"/>
            <a:ext cx="6185402" cy="164324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IN" sz="43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it-IT" sz="9600">
                <a:solidFill>
                  <a:srgbClr val="0261C4"/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SPONSORS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F83BF03-947D-168A-2DAC-8A6646821AE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05968" y="3683889"/>
            <a:ext cx="4412936" cy="102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55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-58057" y="0"/>
            <a:ext cx="10421534" cy="5331124"/>
          </a:xfrm>
          <a:prstGeom prst="rtTriangle">
            <a:avLst/>
          </a:prstGeom>
          <a:solidFill>
            <a:srgbClr val="026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19988129">
            <a:off x="-408317" y="1293556"/>
            <a:ext cx="9270738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bg1"/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0DD1357D-1718-4263-AB24-B7BF8E82E9AB}"/>
              </a:ext>
            </a:extLst>
          </p:cNvPr>
          <p:cNvSpPr/>
          <p:nvPr userDrawn="1"/>
        </p:nvSpPr>
        <p:spPr>
          <a:xfrm flipV="1">
            <a:off x="-58057" y="0"/>
            <a:ext cx="6030687" cy="300445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894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085316"/>
            <a:ext cx="11300156" cy="509329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261C4"/>
                </a:solidFill>
              </a:defRPr>
            </a:lvl1pPr>
            <a:lvl2pPr>
              <a:defRPr>
                <a:solidFill>
                  <a:srgbClr val="0261C4"/>
                </a:solidFill>
              </a:defRPr>
            </a:lvl2pPr>
            <a:lvl3pPr>
              <a:defRPr>
                <a:solidFill>
                  <a:srgbClr val="0261C4"/>
                </a:solidFill>
              </a:defRPr>
            </a:lvl3pPr>
            <a:lvl4pPr>
              <a:defRPr>
                <a:solidFill>
                  <a:srgbClr val="0261C4"/>
                </a:solidFill>
              </a:defRPr>
            </a:lvl4pPr>
            <a:lvl5pPr>
              <a:defRPr>
                <a:solidFill>
                  <a:srgbClr val="0261C4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46A53-071F-4E91-A453-59EEDB19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71451"/>
            <a:ext cx="11300155" cy="828676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261C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8035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5316"/>
            <a:ext cx="5646634" cy="51189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261C4"/>
                </a:solidFill>
              </a:defRPr>
            </a:lvl1pPr>
            <a:lvl2pPr>
              <a:defRPr>
                <a:solidFill>
                  <a:srgbClr val="0261C4"/>
                </a:solidFill>
              </a:defRPr>
            </a:lvl2pPr>
            <a:lvl3pPr>
              <a:defRPr>
                <a:solidFill>
                  <a:srgbClr val="0261C4"/>
                </a:solidFill>
              </a:defRPr>
            </a:lvl3pPr>
            <a:lvl4pPr>
              <a:defRPr>
                <a:solidFill>
                  <a:srgbClr val="0261C4"/>
                </a:solidFill>
              </a:defRPr>
            </a:lvl4pPr>
            <a:lvl5pPr>
              <a:defRPr>
                <a:solidFill>
                  <a:srgbClr val="0261C4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7C9B65-24A6-46E2-A8D2-A944C7831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085317"/>
            <a:ext cx="5501123" cy="51189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261C4"/>
                </a:solidFill>
              </a:defRPr>
            </a:lvl1pPr>
            <a:lvl2pPr>
              <a:defRPr>
                <a:solidFill>
                  <a:srgbClr val="0261C4"/>
                </a:solidFill>
              </a:defRPr>
            </a:lvl2pPr>
            <a:lvl3pPr>
              <a:defRPr>
                <a:solidFill>
                  <a:srgbClr val="0261C4"/>
                </a:solidFill>
              </a:defRPr>
            </a:lvl3pPr>
            <a:lvl4pPr>
              <a:defRPr>
                <a:solidFill>
                  <a:srgbClr val="0261C4"/>
                </a:solidFill>
              </a:defRPr>
            </a:lvl4pPr>
            <a:lvl5pPr>
              <a:defRPr>
                <a:solidFill>
                  <a:srgbClr val="0261C4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5EBE9B5F-3F49-4C31-9FEC-A0A58A1F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71451"/>
            <a:ext cx="11300155" cy="828676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261C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9356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933FDB5-4F5D-4867-9FA7-BE721FF2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71451"/>
            <a:ext cx="11300155" cy="828676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261C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605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085316"/>
            <a:ext cx="11300156" cy="509329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B36B4-D7FD-4E20-82F9-2A477312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90558"/>
            <a:ext cx="11300155" cy="7155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96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9E0D50-4D48-4E40-8743-50A5279B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90558"/>
            <a:ext cx="11300155" cy="7155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4458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5316"/>
            <a:ext cx="5646634" cy="51189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7C9B65-24A6-46E2-A8D2-A944C7831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085317"/>
            <a:ext cx="5501123" cy="51189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4E4077-A3BD-4A9C-9053-90BF6B1A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190558"/>
            <a:ext cx="11300155" cy="7155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0794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70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26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5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4AAEA09C-093F-4157-A5AF-2A0FF30C9CFD}"/>
              </a:ext>
            </a:extLst>
          </p:cNvPr>
          <p:cNvSpPr/>
          <p:nvPr userDrawn="1"/>
        </p:nvSpPr>
        <p:spPr>
          <a:xfrm rot="16200000">
            <a:off x="10196117" y="4884855"/>
            <a:ext cx="1376414" cy="2642448"/>
          </a:xfrm>
          <a:prstGeom prst="rtTriangle">
            <a:avLst/>
          </a:prstGeom>
          <a:solidFill>
            <a:srgbClr val="026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E9029C20-407A-4394-9947-7F347A82A73B}"/>
              </a:ext>
            </a:extLst>
          </p:cNvPr>
          <p:cNvSpPr/>
          <p:nvPr userDrawn="1"/>
        </p:nvSpPr>
        <p:spPr>
          <a:xfrm rot="16200000">
            <a:off x="10399162" y="5079673"/>
            <a:ext cx="1237996" cy="2376713"/>
          </a:xfrm>
          <a:prstGeom prst="rtTriangle">
            <a:avLst/>
          </a:prstGeom>
          <a:solidFill>
            <a:srgbClr val="FFD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E1DBA5D-E2D8-47A8-B7D1-E20212CE4C66}"/>
              </a:ext>
            </a:extLst>
          </p:cNvPr>
          <p:cNvSpPr/>
          <p:nvPr userDrawn="1"/>
        </p:nvSpPr>
        <p:spPr>
          <a:xfrm rot="16200000">
            <a:off x="10609244" y="5289756"/>
            <a:ext cx="1109925" cy="208461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5B3B85-9FC6-B1FF-EF1D-56AD1591A54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39801" y="5959588"/>
            <a:ext cx="1449324" cy="9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4" r:id="rId2"/>
    <p:sldLayoutId id="2147483716" r:id="rId3"/>
    <p:sldLayoutId id="2147483715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26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DA5359CB-23A3-B476-9061-586E18644EC0}"/>
              </a:ext>
            </a:extLst>
          </p:cNvPr>
          <p:cNvSpPr/>
          <p:nvPr userDrawn="1"/>
        </p:nvSpPr>
        <p:spPr>
          <a:xfrm rot="16200000">
            <a:off x="10196117" y="4884855"/>
            <a:ext cx="1376414" cy="2642448"/>
          </a:xfrm>
          <a:prstGeom prst="rtTriangle">
            <a:avLst/>
          </a:prstGeom>
          <a:solidFill>
            <a:srgbClr val="026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A4731849-E9E0-54BF-13FA-C3037ED3FE13}"/>
              </a:ext>
            </a:extLst>
          </p:cNvPr>
          <p:cNvSpPr/>
          <p:nvPr userDrawn="1"/>
        </p:nvSpPr>
        <p:spPr>
          <a:xfrm rot="16200000">
            <a:off x="10399162" y="5079673"/>
            <a:ext cx="1237996" cy="2376713"/>
          </a:xfrm>
          <a:prstGeom prst="rtTriangle">
            <a:avLst/>
          </a:prstGeom>
          <a:solidFill>
            <a:srgbClr val="FFD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8FFD053F-61F3-962A-C082-B2F5F903A373}"/>
              </a:ext>
            </a:extLst>
          </p:cNvPr>
          <p:cNvSpPr/>
          <p:nvPr userDrawn="1"/>
        </p:nvSpPr>
        <p:spPr>
          <a:xfrm rot="16200000">
            <a:off x="10609244" y="5289756"/>
            <a:ext cx="1109925" cy="208461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7743DB-368B-F4B0-3820-04A58A444F8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739801" y="5959588"/>
            <a:ext cx="1449324" cy="9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7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ot-icon-robot-automated-cyborg-2883144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drawing-female-girl-human-person-1297736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ixabay.com/en/avatar-boy-cartoon-comic-human-2027365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hyperlink" Target="http://pixabay.com/en/queen-royalty-crown-princess-304304/" TargetMode="External"/><Relationship Id="rId4" Type="http://schemas.openxmlformats.org/officeDocument/2006/relationships/hyperlink" Target="https://pixabay.com/en/king-crown-beard-insignia-power-306448/" TargetMode="External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9988129">
            <a:off x="29710" y="1188943"/>
            <a:ext cx="8807726" cy="1616252"/>
          </a:xfrm>
        </p:spPr>
        <p:txBody>
          <a:bodyPr>
            <a:noAutofit/>
          </a:bodyPr>
          <a:lstStyle/>
          <a:p>
            <a:r>
              <a:rPr lang="en-US" sz="360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Integra </a:t>
            </a:r>
            <a:r>
              <a:rPr lang="en-US" sz="3600" err="1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l’AI</a:t>
            </a:r>
            <a:r>
              <a:rPr lang="en-US" sz="360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</a:t>
            </a:r>
            <a:r>
              <a:rPr lang="en-US" sz="3600" err="1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nelle</a:t>
            </a:r>
            <a:r>
              <a:rPr lang="en-US" sz="360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</a:t>
            </a:r>
            <a:r>
              <a:rPr lang="en-US" sz="3600" err="1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tue</a:t>
            </a:r>
            <a:r>
              <a:rPr lang="en-US" sz="360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</a:t>
            </a:r>
            <a:r>
              <a:rPr lang="en-US" sz="3600" err="1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applicazioni</a:t>
            </a:r>
            <a:r>
              <a:rPr lang="en-US" sz="360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con </a:t>
            </a:r>
            <a:r>
              <a:rPr lang="en-US" sz="3600" err="1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l’aiuto</a:t>
            </a:r>
            <a:r>
              <a:rPr lang="en-US" sz="360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del Semantic Kernel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99D5BF4-9B0D-4928-82DA-FC5AB36EBA67}"/>
              </a:ext>
            </a:extLst>
          </p:cNvPr>
          <p:cNvSpPr txBox="1">
            <a:spLocks/>
          </p:cNvSpPr>
          <p:nvPr/>
        </p:nvSpPr>
        <p:spPr>
          <a:xfrm>
            <a:off x="10846064" y="5428108"/>
            <a:ext cx="4607377" cy="28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E863CE7-7706-4439-B4EF-1F68381674C6}"/>
              </a:ext>
            </a:extLst>
          </p:cNvPr>
          <p:cNvSpPr txBox="1">
            <a:spLocks/>
          </p:cNvSpPr>
          <p:nvPr/>
        </p:nvSpPr>
        <p:spPr>
          <a:xfrm>
            <a:off x="10846064" y="5802614"/>
            <a:ext cx="4607378" cy="2890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E949AC6-B6EA-481E-8313-01B7E28072AA}"/>
              </a:ext>
            </a:extLst>
          </p:cNvPr>
          <p:cNvSpPr txBox="1">
            <a:spLocks/>
          </p:cNvSpPr>
          <p:nvPr/>
        </p:nvSpPr>
        <p:spPr>
          <a:xfrm>
            <a:off x="10846064" y="6180902"/>
            <a:ext cx="4607377" cy="28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F016B5D5-BE17-459F-37DA-92F054F8B5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82109" y="5174632"/>
            <a:ext cx="4607377" cy="288000"/>
          </a:xfrm>
        </p:spPr>
        <p:txBody>
          <a:bodyPr/>
          <a:lstStyle/>
          <a:p>
            <a:pPr algn="l"/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Laura Villa</a:t>
            </a:r>
          </a:p>
          <a:p>
            <a:pPr algn="l"/>
            <a:r>
              <a:rPr lang="it-IT" sz="160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Data Solution Architect</a:t>
            </a:r>
          </a:p>
          <a:p>
            <a:pPr algn="l"/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@Insight</a:t>
            </a:r>
          </a:p>
        </p:txBody>
      </p:sp>
      <p:pic>
        <p:nvPicPr>
          <p:cNvPr id="6" name="Picture 5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DA169C58-878E-9E03-4304-39016DD34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361" y="4897540"/>
            <a:ext cx="1624692" cy="16246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5312F609-EA7C-BEBE-4960-B7C0AAFC2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361" y="2782110"/>
            <a:ext cx="1624691" cy="16246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90615251-6083-EE17-D38D-72FDD121F2D9}"/>
              </a:ext>
            </a:extLst>
          </p:cNvPr>
          <p:cNvSpPr txBox="1">
            <a:spLocks/>
          </p:cNvSpPr>
          <p:nvPr/>
        </p:nvSpPr>
        <p:spPr>
          <a:xfrm>
            <a:off x="7382110" y="3012780"/>
            <a:ext cx="4607377" cy="28800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Riccardo Cappello</a:t>
            </a:r>
          </a:p>
          <a:p>
            <a:pPr algn="l"/>
            <a:r>
              <a:rPr lang="it-IT" sz="160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Azure Cloud &amp; AI Senior Consultant</a:t>
            </a:r>
          </a:p>
          <a:p>
            <a:pPr algn="l"/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@Microsoft</a:t>
            </a:r>
          </a:p>
        </p:txBody>
      </p:sp>
    </p:spTree>
    <p:extLst>
      <p:ext uri="{BB962C8B-B14F-4D97-AF65-F5344CB8AC3E}">
        <p14:creationId xmlns:p14="http://schemas.microsoft.com/office/powerpoint/2010/main" val="124583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65C93F-C668-4718-84B2-7ABA0122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170" y="3071235"/>
            <a:ext cx="2501660" cy="715529"/>
          </a:xfrm>
        </p:spPr>
        <p:txBody>
          <a:bodyPr/>
          <a:lstStyle/>
          <a:p>
            <a:pPr algn="ctr"/>
            <a:r>
              <a:rPr lang="en-US" sz="720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42357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1029" y="4705938"/>
            <a:ext cx="3657764" cy="1616252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0070C0"/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Questions?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99D5BF4-9B0D-4928-82DA-FC5AB36EBA67}"/>
              </a:ext>
            </a:extLst>
          </p:cNvPr>
          <p:cNvSpPr txBox="1">
            <a:spLocks/>
          </p:cNvSpPr>
          <p:nvPr/>
        </p:nvSpPr>
        <p:spPr>
          <a:xfrm>
            <a:off x="10846064" y="5428108"/>
            <a:ext cx="4607377" cy="28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E863CE7-7706-4439-B4EF-1F68381674C6}"/>
              </a:ext>
            </a:extLst>
          </p:cNvPr>
          <p:cNvSpPr txBox="1">
            <a:spLocks/>
          </p:cNvSpPr>
          <p:nvPr/>
        </p:nvSpPr>
        <p:spPr>
          <a:xfrm>
            <a:off x="10846064" y="5802614"/>
            <a:ext cx="4607378" cy="2890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E949AC6-B6EA-481E-8313-01B7E28072AA}"/>
              </a:ext>
            </a:extLst>
          </p:cNvPr>
          <p:cNvSpPr txBox="1">
            <a:spLocks/>
          </p:cNvSpPr>
          <p:nvPr/>
        </p:nvSpPr>
        <p:spPr>
          <a:xfrm>
            <a:off x="10846064" y="6178190"/>
            <a:ext cx="4607377" cy="28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728F04-ABF6-FC1A-9C1B-6B5E34FCD9F1}"/>
              </a:ext>
            </a:extLst>
          </p:cNvPr>
          <p:cNvSpPr txBox="1">
            <a:spLocks/>
          </p:cNvSpPr>
          <p:nvPr/>
        </p:nvSpPr>
        <p:spPr>
          <a:xfrm rot="19988129">
            <a:off x="-255917" y="1445956"/>
            <a:ext cx="9270738" cy="1616252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Thanks!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5A795-6E26-645F-4A61-B0794FB68498}"/>
              </a:ext>
            </a:extLst>
          </p:cNvPr>
          <p:cNvSpPr txBox="1"/>
          <p:nvPr/>
        </p:nvSpPr>
        <p:spPr>
          <a:xfrm rot="19897734">
            <a:off x="2802946" y="2999381"/>
            <a:ext cx="95310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https://github.com/microsoft/semantic-kernel</a:t>
            </a:r>
          </a:p>
        </p:txBody>
      </p:sp>
    </p:spTree>
    <p:extLst>
      <p:ext uri="{BB962C8B-B14F-4D97-AF65-F5344CB8AC3E}">
        <p14:creationId xmlns:p14="http://schemas.microsoft.com/office/powerpoint/2010/main" val="198992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06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7523AC-319B-4096-8438-784BF5A0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085316"/>
            <a:ext cx="11300154" cy="5093293"/>
          </a:xfrm>
        </p:spPr>
        <p:txBody>
          <a:bodyPr/>
          <a:lstStyle/>
          <a:p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A Dicembre 22 OpenAI pubblica ChatGPT e il mondo scopre la Generative AI</a:t>
            </a:r>
          </a:p>
          <a:p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A Gennaio 23 Microsoft rilascia in GA il servizio OpenAI, mettendo a disposizione degli utenti i suoi modelli</a:t>
            </a:r>
          </a:p>
          <a:p>
            <a:endParaRPr lang="it-IT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La Generative AI e </a:t>
            </a:r>
            <a:r>
              <a:rPr lang="en-US" err="1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l’avvento</a:t>
            </a:r>
            <a:r>
              <a:rPr lang="en-US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</a:t>
            </a:r>
            <a:r>
              <a:rPr lang="en-US" err="1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dei</a:t>
            </a:r>
            <a:r>
              <a:rPr lang="en-US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LLM</a:t>
            </a:r>
            <a:endParaRPr lang="it-IT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FF25A806-D7E6-5A7F-71E6-B63E078C5245}"/>
              </a:ext>
            </a:extLst>
          </p:cNvPr>
          <p:cNvSpPr txBox="1">
            <a:spLocks/>
          </p:cNvSpPr>
          <p:nvPr/>
        </p:nvSpPr>
        <p:spPr>
          <a:xfrm>
            <a:off x="1661499" y="2868987"/>
            <a:ext cx="2743200" cy="34747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BD271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D271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D271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D271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D271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4000">
                <a:solidFill>
                  <a:schemeClr val="accent1"/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GPT-3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94D3D387-5465-8C25-9FA6-2F7CEF513302}"/>
              </a:ext>
            </a:extLst>
          </p:cNvPr>
          <p:cNvSpPr txBox="1">
            <a:spLocks/>
          </p:cNvSpPr>
          <p:nvPr/>
        </p:nvSpPr>
        <p:spPr>
          <a:xfrm>
            <a:off x="5946798" y="2871195"/>
            <a:ext cx="2743200" cy="34747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BD271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D271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D271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D271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D271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4000">
                <a:solidFill>
                  <a:schemeClr val="accent1"/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GPT-3.5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E551411D-B5CC-6D62-465E-206AAC662693}"/>
              </a:ext>
            </a:extLst>
          </p:cNvPr>
          <p:cNvSpPr txBox="1">
            <a:spLocks/>
          </p:cNvSpPr>
          <p:nvPr/>
        </p:nvSpPr>
        <p:spPr>
          <a:xfrm>
            <a:off x="8930122" y="2871196"/>
            <a:ext cx="2743200" cy="34747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BD271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D271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D271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D271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D271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4000">
                <a:solidFill>
                  <a:schemeClr val="accent1"/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GPT-4</a:t>
            </a:r>
          </a:p>
        </p:txBody>
      </p:sp>
      <p:pic>
        <p:nvPicPr>
          <p:cNvPr id="10" name="Picture 4" descr="Openai Logo PNG Vectors Free Download">
            <a:extLst>
              <a:ext uri="{FF2B5EF4-FFF2-40B4-BE49-F238E27FC236}">
                <a16:creationId xmlns:a16="http://schemas.microsoft.com/office/drawing/2014/main" id="{F8F61A0E-F4C5-1371-28F7-94D3330FC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372" y="3864228"/>
            <a:ext cx="1321495" cy="133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Openai Logo PNG Vectors Free Download">
            <a:extLst>
              <a:ext uri="{FF2B5EF4-FFF2-40B4-BE49-F238E27FC236}">
                <a16:creationId xmlns:a16="http://schemas.microsoft.com/office/drawing/2014/main" id="{E75AAAF0-14A2-87B3-7C68-F600EFAAD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638" y="3820625"/>
            <a:ext cx="1321495" cy="133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DB5F21-EFC8-4B4D-A7E9-A2C21062717F}"/>
              </a:ext>
            </a:extLst>
          </p:cNvPr>
          <p:cNvSpPr txBox="1"/>
          <p:nvPr/>
        </p:nvSpPr>
        <p:spPr>
          <a:xfrm>
            <a:off x="7577182" y="5333156"/>
            <a:ext cx="2608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Content Generation</a:t>
            </a:r>
          </a:p>
          <a:p>
            <a:pPr algn="ctr"/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Summarization</a:t>
            </a:r>
          </a:p>
          <a:p>
            <a:pPr algn="ctr"/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Code Generation</a:t>
            </a:r>
          </a:p>
          <a:p>
            <a:pPr algn="ctr"/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Semantic Search</a:t>
            </a:r>
          </a:p>
        </p:txBody>
      </p:sp>
      <p:pic>
        <p:nvPicPr>
          <p:cNvPr id="13" name="Picture 2" descr="Charles Babbage - Wikipedia">
            <a:extLst>
              <a:ext uri="{FF2B5EF4-FFF2-40B4-BE49-F238E27FC236}">
                <a16:creationId xmlns:a16="http://schemas.microsoft.com/office/drawing/2014/main" id="{D1A59DAC-704D-0269-24D1-7B4C1F4E6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2" t="-110" r="11613" b="33798"/>
          <a:stretch/>
        </p:blipFill>
        <p:spPr bwMode="auto">
          <a:xfrm>
            <a:off x="3969172" y="3359988"/>
            <a:ext cx="675188" cy="656536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da Lovelace: Ada und der Algorithmus | ZEIT ONLINE">
            <a:extLst>
              <a:ext uri="{FF2B5EF4-FFF2-40B4-BE49-F238E27FC236}">
                <a16:creationId xmlns:a16="http://schemas.microsoft.com/office/drawing/2014/main" id="{44FDE01A-34BE-605D-D1AA-67C34B9584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6" r="15511" b="1824"/>
          <a:stretch/>
        </p:blipFill>
        <p:spPr bwMode="auto">
          <a:xfrm>
            <a:off x="1313403" y="3359988"/>
            <a:ext cx="682650" cy="64731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Das Genie in seiner Zeit - Leonardos Bücherliste | deutschlandfunkkultur.de">
            <a:extLst>
              <a:ext uri="{FF2B5EF4-FFF2-40B4-BE49-F238E27FC236}">
                <a16:creationId xmlns:a16="http://schemas.microsoft.com/office/drawing/2014/main" id="{25D02798-2E80-D024-67AB-3F1FA861D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9" r="24364"/>
          <a:stretch/>
        </p:blipFill>
        <p:spPr bwMode="auto">
          <a:xfrm>
            <a:off x="3944349" y="4997284"/>
            <a:ext cx="719952" cy="671747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Strahlende Zeiten: Marie Curie und das Radium">
            <a:extLst>
              <a:ext uri="{FF2B5EF4-FFF2-40B4-BE49-F238E27FC236}">
                <a16:creationId xmlns:a16="http://schemas.microsoft.com/office/drawing/2014/main" id="{E3306FEF-CC57-F20C-B455-D4A5F5148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65" t="1208" r="617" b="-1208"/>
          <a:stretch/>
        </p:blipFill>
        <p:spPr bwMode="auto">
          <a:xfrm>
            <a:off x="1320174" y="4994648"/>
            <a:ext cx="682650" cy="677017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B2ED6B-06D0-4D46-7777-016055C71E26}"/>
              </a:ext>
            </a:extLst>
          </p:cNvPr>
          <p:cNvSpPr txBox="1"/>
          <p:nvPr/>
        </p:nvSpPr>
        <p:spPr>
          <a:xfrm>
            <a:off x="403637" y="4093111"/>
            <a:ext cx="24768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200" b="1">
                <a:solidFill>
                  <a:srgbClr val="070807"/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parsing, </a:t>
            </a:r>
            <a:r>
              <a:rPr lang="en-US" sz="1200" b="1" err="1">
                <a:solidFill>
                  <a:srgbClr val="070807"/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classificazioni</a:t>
            </a:r>
            <a:r>
              <a:rPr lang="en-US" sz="1200" b="1">
                <a:solidFill>
                  <a:srgbClr val="070807"/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semplice, </a:t>
            </a:r>
            <a:r>
              <a:rPr lang="en-US" sz="1200" b="1" err="1">
                <a:solidFill>
                  <a:srgbClr val="070807"/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correzione</a:t>
            </a:r>
            <a:r>
              <a:rPr lang="en-US" sz="1200" b="1">
                <a:solidFill>
                  <a:srgbClr val="070807"/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</a:t>
            </a:r>
            <a:r>
              <a:rPr lang="en-US" sz="1200" b="1" err="1">
                <a:solidFill>
                  <a:srgbClr val="070807"/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indirizzi</a:t>
            </a:r>
            <a:r>
              <a:rPr lang="en-US" sz="1200" b="1">
                <a:solidFill>
                  <a:srgbClr val="070807"/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, </a:t>
            </a:r>
            <a:r>
              <a:rPr lang="en-US" sz="1200" b="1" err="1">
                <a:solidFill>
                  <a:srgbClr val="070807"/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individuazione</a:t>
            </a:r>
            <a:r>
              <a:rPr lang="en-US" sz="1200" b="1">
                <a:solidFill>
                  <a:srgbClr val="070807"/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keywords</a:t>
            </a:r>
            <a:endParaRPr lang="en-US" sz="2000">
              <a:solidFill>
                <a:schemeClr val="bg1"/>
              </a:solidFill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11544C-00C4-C541-3DDA-56D119203490}"/>
              </a:ext>
            </a:extLst>
          </p:cNvPr>
          <p:cNvSpPr txBox="1"/>
          <p:nvPr/>
        </p:nvSpPr>
        <p:spPr>
          <a:xfrm>
            <a:off x="3203683" y="4093111"/>
            <a:ext cx="19986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indent="0" algn="ctr">
              <a:buNone/>
              <a:defRPr sz="1200" b="1">
                <a:solidFill>
                  <a:srgbClr val="070807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err="1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classificazione</a:t>
            </a:r>
            <a:r>
              <a:rPr lang="en-US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, </a:t>
            </a:r>
            <a:r>
              <a:rPr lang="en-US" err="1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ricerca</a:t>
            </a:r>
            <a:r>
              <a:rPr lang="en-US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</a:t>
            </a:r>
            <a:r>
              <a:rPr lang="en-US" err="1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semantica</a:t>
            </a:r>
            <a:endParaRPr lang="en-US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832D2E-8D81-8574-AF85-D01E6BD68675}"/>
              </a:ext>
            </a:extLst>
          </p:cNvPr>
          <p:cNvSpPr txBox="1"/>
          <p:nvPr/>
        </p:nvSpPr>
        <p:spPr>
          <a:xfrm>
            <a:off x="421203" y="5814836"/>
            <a:ext cx="2602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indent="0" algn="ctr">
              <a:buNone/>
              <a:defRPr sz="1200" b="1">
                <a:solidFill>
                  <a:srgbClr val="070807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err="1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traduzione</a:t>
            </a:r>
            <a:r>
              <a:rPr lang="en-US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, </a:t>
            </a:r>
            <a:r>
              <a:rPr lang="en-US" err="1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classificazioni</a:t>
            </a:r>
            <a:r>
              <a:rPr lang="en-US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</a:t>
            </a:r>
            <a:r>
              <a:rPr lang="en-US" err="1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complesse</a:t>
            </a:r>
            <a:r>
              <a:rPr lang="en-US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, sentiment, summarization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17074D-B84E-CB31-43A0-7067DCFAE1D1}"/>
              </a:ext>
            </a:extLst>
          </p:cNvPr>
          <p:cNvSpPr txBox="1"/>
          <p:nvPr/>
        </p:nvSpPr>
        <p:spPr>
          <a:xfrm>
            <a:off x="2982990" y="5812202"/>
            <a:ext cx="25439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200" b="1" err="1">
                <a:solidFill>
                  <a:srgbClr val="070807"/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intenti</a:t>
            </a:r>
            <a:r>
              <a:rPr lang="en-US" sz="1200" b="1">
                <a:solidFill>
                  <a:srgbClr val="070807"/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</a:t>
            </a:r>
            <a:r>
              <a:rPr lang="en-US" sz="1200" b="1" err="1">
                <a:solidFill>
                  <a:srgbClr val="070807"/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complessi</a:t>
            </a:r>
            <a:r>
              <a:rPr lang="en-US" sz="1200" b="1">
                <a:solidFill>
                  <a:srgbClr val="070807"/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, causa ed </a:t>
            </a:r>
            <a:r>
              <a:rPr lang="en-US" sz="1200" b="1" err="1">
                <a:solidFill>
                  <a:srgbClr val="070807"/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effetto</a:t>
            </a:r>
            <a:r>
              <a:rPr lang="en-US" sz="1200" b="1">
                <a:solidFill>
                  <a:srgbClr val="070807"/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, summarization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822C27-C4A4-1F82-D767-A0CB685ADA5D}"/>
              </a:ext>
            </a:extLst>
          </p:cNvPr>
          <p:cNvSpPr txBox="1"/>
          <p:nvPr/>
        </p:nvSpPr>
        <p:spPr>
          <a:xfrm>
            <a:off x="6046417" y="3361990"/>
            <a:ext cx="25439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200" b="1">
                <a:solidFill>
                  <a:srgbClr val="070807"/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Prompt-based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4621A0-06D8-6BB5-FCF1-6857E7EF8300}"/>
              </a:ext>
            </a:extLst>
          </p:cNvPr>
          <p:cNvSpPr txBox="1"/>
          <p:nvPr/>
        </p:nvSpPr>
        <p:spPr>
          <a:xfrm>
            <a:off x="9029741" y="3340339"/>
            <a:ext cx="25439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200" b="1">
                <a:solidFill>
                  <a:srgbClr val="070807"/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Prompt-based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70B0A-1C95-7AF6-CEEE-9755D157E278}"/>
              </a:ext>
            </a:extLst>
          </p:cNvPr>
          <p:cNvSpPr txBox="1"/>
          <p:nvPr/>
        </p:nvSpPr>
        <p:spPr>
          <a:xfrm>
            <a:off x="1722545" y="3346024"/>
            <a:ext cx="25439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200" b="1">
                <a:solidFill>
                  <a:srgbClr val="070807"/>
                </a:solidFill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Completion-based</a:t>
            </a:r>
          </a:p>
        </p:txBody>
      </p:sp>
    </p:spTree>
    <p:extLst>
      <p:ext uri="{BB962C8B-B14F-4D97-AF65-F5344CB8AC3E}">
        <p14:creationId xmlns:p14="http://schemas.microsoft.com/office/powerpoint/2010/main" val="202614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6CCDE1-900F-C81F-45A5-08EF17921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085316"/>
            <a:ext cx="6611327" cy="5093293"/>
          </a:xfrm>
        </p:spPr>
        <p:txBody>
          <a:bodyPr/>
          <a:lstStyle/>
          <a:p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Lightweight SDK</a:t>
            </a:r>
          </a:p>
          <a:p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Creato allo scopo di facilitare l’integrazione con gli LLMs</a:t>
            </a:r>
          </a:p>
          <a:p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Agisce come orchestratore</a:t>
            </a:r>
          </a:p>
          <a:p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Può essere usato con OpenAI, Azure OpenAI ma anche altri modelli (es. Hugging Face)</a:t>
            </a:r>
          </a:p>
          <a:p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C# &amp; Python</a:t>
            </a:r>
          </a:p>
          <a:p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Perché usarlo?</a:t>
            </a:r>
          </a:p>
          <a:p>
            <a:pPr lvl="1"/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Integrazione veloce</a:t>
            </a:r>
          </a:p>
          <a:p>
            <a:pPr lvl="1"/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Estensibilità</a:t>
            </a:r>
          </a:p>
          <a:p>
            <a:pPr lvl="1"/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Template prompts</a:t>
            </a:r>
          </a:p>
          <a:p>
            <a:pPr lvl="1"/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Reusable code (skills)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A03680-825D-1742-B4E9-CB9F96B3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Semantic Kernel</a:t>
            </a:r>
          </a:p>
        </p:txBody>
      </p:sp>
      <p:pic>
        <p:nvPicPr>
          <p:cNvPr id="4" name="Picture 2" descr="Semantic Kernel can orchestrate AI plugins from any provider">
            <a:extLst>
              <a:ext uri="{FF2B5EF4-FFF2-40B4-BE49-F238E27FC236}">
                <a16:creationId xmlns:a16="http://schemas.microsoft.com/office/drawing/2014/main" id="{7D76B0A0-443B-0BC2-C7A8-DAA69CD52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756" y="1340215"/>
            <a:ext cx="3590060" cy="458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47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275FAA-546C-4C99-804B-2DD9B65D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Architettura</a:t>
            </a:r>
            <a:r>
              <a:rPr lang="en-US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e </a:t>
            </a:r>
            <a:r>
              <a:rPr lang="en-US" err="1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componenti</a:t>
            </a:r>
            <a:endParaRPr lang="it-IT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E7045B-CCBF-0998-68AC-AEB4992DC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419350"/>
            <a:ext cx="833437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F54152-886A-DFC8-74F8-9B8A83784A38}"/>
              </a:ext>
            </a:extLst>
          </p:cNvPr>
          <p:cNvSpPr/>
          <p:nvPr/>
        </p:nvSpPr>
        <p:spPr>
          <a:xfrm>
            <a:off x="4375282" y="5278697"/>
            <a:ext cx="2081048" cy="987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Semantic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4B8717-0427-D7DA-3C2F-33A2DFC735F9}"/>
              </a:ext>
            </a:extLst>
          </p:cNvPr>
          <p:cNvSpPr/>
          <p:nvPr/>
        </p:nvSpPr>
        <p:spPr>
          <a:xfrm>
            <a:off x="6773251" y="5278697"/>
            <a:ext cx="2081048" cy="987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Native functions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0D00AD-1AB3-A0A2-EC7C-AF42703BCD39}"/>
              </a:ext>
            </a:extLst>
          </p:cNvPr>
          <p:cNvSpPr/>
          <p:nvPr/>
        </p:nvSpPr>
        <p:spPr>
          <a:xfrm>
            <a:off x="8782507" y="852202"/>
            <a:ext cx="2081048" cy="987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Embeddings-based memory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73C5F4-24E5-B790-6A1F-E3F04882174B}"/>
              </a:ext>
            </a:extLst>
          </p:cNvPr>
          <p:cNvCxnSpPr>
            <a:stCxn id="11" idx="2"/>
          </p:cNvCxnSpPr>
          <p:nvPr/>
        </p:nvCxnSpPr>
        <p:spPr>
          <a:xfrm flipH="1">
            <a:off x="8055980" y="1840174"/>
            <a:ext cx="1767051" cy="75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3A3301-B68C-43AC-4A11-6AA902AFF125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415806" y="3877519"/>
            <a:ext cx="1644751" cy="140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B19355-BF58-0610-A6FA-67754270492C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209548" y="3877519"/>
            <a:ext cx="604227" cy="140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10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65C93F-C668-4718-84B2-7ABA0122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170" y="3071235"/>
            <a:ext cx="2501660" cy="715529"/>
          </a:xfrm>
        </p:spPr>
        <p:txBody>
          <a:bodyPr/>
          <a:lstStyle/>
          <a:p>
            <a:pPr algn="ctr"/>
            <a:r>
              <a:rPr lang="en-US" sz="720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108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white robot in a blue circle&#10;&#10;Description automatically generated">
            <a:extLst>
              <a:ext uri="{FF2B5EF4-FFF2-40B4-BE49-F238E27FC236}">
                <a16:creationId xmlns:a16="http://schemas.microsoft.com/office/drawing/2014/main" id="{7BB2046A-30C2-8CD4-E5F4-AE1573A7A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94340" y="4008950"/>
            <a:ext cx="1803320" cy="180332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7DF158D-E7A8-8EE9-6E9E-24CB1925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Embedding-based memory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DE2AC8-D2C1-6D5B-3CC2-62357A47F049}"/>
              </a:ext>
            </a:extLst>
          </p:cNvPr>
          <p:cNvSpPr/>
          <p:nvPr/>
        </p:nvSpPr>
        <p:spPr>
          <a:xfrm>
            <a:off x="2374379" y="3081268"/>
            <a:ext cx="2453632" cy="11921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Contesto Conversazione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39DA27-08FC-175D-5542-40B614EA1069}"/>
              </a:ext>
            </a:extLst>
          </p:cNvPr>
          <p:cNvSpPr/>
          <p:nvPr/>
        </p:nvSpPr>
        <p:spPr>
          <a:xfrm>
            <a:off x="4869184" y="1610119"/>
            <a:ext cx="2453632" cy="11921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Dati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69C252A-D9E9-640E-335B-E0CC681DEF9B}"/>
              </a:ext>
            </a:extLst>
          </p:cNvPr>
          <p:cNvSpPr/>
          <p:nvPr/>
        </p:nvSpPr>
        <p:spPr>
          <a:xfrm>
            <a:off x="7494401" y="3172701"/>
            <a:ext cx="2453632" cy="11921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Documenti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2479E9-9E72-F6FD-FBF7-BC593F03E39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601195" y="4273460"/>
            <a:ext cx="1419379" cy="58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4ED900-EE10-1A15-EBF3-A94E8277835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096000" y="2802311"/>
            <a:ext cx="0" cy="102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01BFCF-D7BE-54F6-23AB-3DA9DF77B4B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171428" y="4364893"/>
            <a:ext cx="1549789" cy="49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2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B921B-E5DF-52D9-6C53-41814725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Operazione di vettorizzazione, per convertire dati di testo in vettori numerici. In questo modo è poi possibile, matematicamente, calcolare la distanza tra parole e frasi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D4D5B7-8477-0EFE-7559-28780A99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Word Embedding</a:t>
            </a:r>
          </a:p>
        </p:txBody>
      </p:sp>
      <p:pic>
        <p:nvPicPr>
          <p:cNvPr id="5" name="Content Placeholder 4" descr="A cartoon of a person wearing a crown and a gold scepter&#10;&#10;Description automatically generated">
            <a:extLst>
              <a:ext uri="{FF2B5EF4-FFF2-40B4-BE49-F238E27FC236}">
                <a16:creationId xmlns:a16="http://schemas.microsoft.com/office/drawing/2014/main" id="{79F75E30-D20F-79C9-ED6E-808E7FF99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8106" y="2934836"/>
            <a:ext cx="2135054" cy="2339786"/>
          </a:xfrm>
          <a:prstGeom prst="rect">
            <a:avLst/>
          </a:prstGeom>
        </p:spPr>
      </p:pic>
      <p:pic>
        <p:nvPicPr>
          <p:cNvPr id="6" name="Picture 5" descr="A person with brown hair and blue shirt&#10;&#10;Description automatically generated">
            <a:extLst>
              <a:ext uri="{FF2B5EF4-FFF2-40B4-BE49-F238E27FC236}">
                <a16:creationId xmlns:a16="http://schemas.microsoft.com/office/drawing/2014/main" id="{C3543F8E-BC53-3717-69C6-E0153D0DA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31846" y="3079626"/>
            <a:ext cx="2135054" cy="2088640"/>
          </a:xfrm>
          <a:prstGeom prst="rect">
            <a:avLst/>
          </a:prstGeom>
        </p:spPr>
      </p:pic>
      <p:pic>
        <p:nvPicPr>
          <p:cNvPr id="7" name="Picture 6" descr="A person with brown hair and pink shirt&#10;&#10;Description automatically generated">
            <a:extLst>
              <a:ext uri="{FF2B5EF4-FFF2-40B4-BE49-F238E27FC236}">
                <a16:creationId xmlns:a16="http://schemas.microsoft.com/office/drawing/2014/main" id="{E0FE56B1-06AA-F421-118A-0166A0EC85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409135" y="3052517"/>
            <a:ext cx="2059891" cy="1980136"/>
          </a:xfrm>
          <a:prstGeom prst="rect">
            <a:avLst/>
          </a:prstGeom>
        </p:spPr>
      </p:pic>
      <p:pic>
        <p:nvPicPr>
          <p:cNvPr id="8" name="Picture 7" descr="A cartoon of a person wearing a crown&#10;&#10;Description automatically generated">
            <a:extLst>
              <a:ext uri="{FF2B5EF4-FFF2-40B4-BE49-F238E27FC236}">
                <a16:creationId xmlns:a16="http://schemas.microsoft.com/office/drawing/2014/main" id="{5CBFCAB2-5A1F-6A4D-5FA6-9AC056D64E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527228" y="2973271"/>
            <a:ext cx="1672075" cy="2301351"/>
          </a:xfrm>
          <a:prstGeom prst="rect">
            <a:avLst/>
          </a:prstGeom>
        </p:spPr>
      </p:pic>
      <p:pic>
        <p:nvPicPr>
          <p:cNvPr id="9" name="Graphic 8" descr="Add with solid fill">
            <a:extLst>
              <a:ext uri="{FF2B5EF4-FFF2-40B4-BE49-F238E27FC236}">
                <a16:creationId xmlns:a16="http://schemas.microsoft.com/office/drawing/2014/main" id="{041C415D-7AA4-2E93-EE90-2A242B049F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25666" y="3494200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565C02E-5075-D578-9667-3EEB3439D897}"/>
              </a:ext>
            </a:extLst>
          </p:cNvPr>
          <p:cNvSpPr/>
          <p:nvPr/>
        </p:nvSpPr>
        <p:spPr>
          <a:xfrm>
            <a:off x="2776118" y="3886200"/>
            <a:ext cx="799794" cy="130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C61937-50B1-454B-A707-4A85DF9AF1FA}"/>
              </a:ext>
            </a:extLst>
          </p:cNvPr>
          <p:cNvSpPr/>
          <p:nvPr/>
        </p:nvSpPr>
        <p:spPr>
          <a:xfrm>
            <a:off x="8616088" y="3821000"/>
            <a:ext cx="799794" cy="130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F788E1-BAA5-0B2E-4906-23F04798A135}"/>
              </a:ext>
            </a:extLst>
          </p:cNvPr>
          <p:cNvSpPr/>
          <p:nvPr/>
        </p:nvSpPr>
        <p:spPr>
          <a:xfrm>
            <a:off x="8616088" y="4053059"/>
            <a:ext cx="799794" cy="130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62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6A7A53-391B-4D73-0DF8-182CA8A5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Embedding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1BBB1F-BA44-B9F5-7E4A-0D5C2C57A8BE}"/>
              </a:ext>
            </a:extLst>
          </p:cNvPr>
          <p:cNvSpPr/>
          <p:nvPr/>
        </p:nvSpPr>
        <p:spPr>
          <a:xfrm>
            <a:off x="7082751" y="5153617"/>
            <a:ext cx="3795157" cy="3717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err="1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5861884A-8024-8948-E5A9-52B67418A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09" y="1128223"/>
            <a:ext cx="6026352" cy="984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6CF306-9086-FCA0-A4F2-09224F454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72" y="2741136"/>
            <a:ext cx="6161129" cy="1606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52CE6E-9CE4-939E-D33B-C3AFAF212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83" y="5000821"/>
            <a:ext cx="6117205" cy="80129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A016B367-31CD-2C18-27D1-ECC2F3FF9DC4}"/>
              </a:ext>
            </a:extLst>
          </p:cNvPr>
          <p:cNvSpPr/>
          <p:nvPr/>
        </p:nvSpPr>
        <p:spPr>
          <a:xfrm>
            <a:off x="1532866" y="2298037"/>
            <a:ext cx="412955" cy="3008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err="1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723E287-D244-90A6-FA6C-151CB7064997}"/>
              </a:ext>
            </a:extLst>
          </p:cNvPr>
          <p:cNvSpPr/>
          <p:nvPr/>
        </p:nvSpPr>
        <p:spPr>
          <a:xfrm>
            <a:off x="1527959" y="4582950"/>
            <a:ext cx="412955" cy="3008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err="1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917192-8AEF-733E-F7BE-37BF51F7616D}"/>
              </a:ext>
            </a:extLst>
          </p:cNvPr>
          <p:cNvSpPr/>
          <p:nvPr/>
        </p:nvSpPr>
        <p:spPr>
          <a:xfrm>
            <a:off x="3029145" y="2203071"/>
            <a:ext cx="2319231" cy="373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Tokenization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20BDA7-9CDC-D6A0-5ACC-366C48C04986}"/>
              </a:ext>
            </a:extLst>
          </p:cNvPr>
          <p:cNvSpPr/>
          <p:nvPr/>
        </p:nvSpPr>
        <p:spPr>
          <a:xfrm>
            <a:off x="3024238" y="4564548"/>
            <a:ext cx="2400019" cy="3329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Vector Embedding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2E07C1-91B6-DF27-A49E-BC1B15C55F95}"/>
              </a:ext>
            </a:extLst>
          </p:cNvPr>
          <p:cNvSpPr/>
          <p:nvPr/>
        </p:nvSpPr>
        <p:spPr>
          <a:xfrm>
            <a:off x="7486526" y="1164140"/>
            <a:ext cx="1917612" cy="872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Persist</a:t>
            </a:r>
          </a:p>
          <a:p>
            <a:pPr algn="ctr"/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Embedding vectors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1CA63CE-61BB-0BD0-44CC-F55AA5B9E489}"/>
              </a:ext>
            </a:extLst>
          </p:cNvPr>
          <p:cNvSpPr/>
          <p:nvPr/>
        </p:nvSpPr>
        <p:spPr>
          <a:xfrm>
            <a:off x="7756395" y="2200396"/>
            <a:ext cx="270396" cy="3302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err="1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ADB319FC-B676-63AA-EFA2-CA9D399C082A}"/>
              </a:ext>
            </a:extLst>
          </p:cNvPr>
          <p:cNvSpPr/>
          <p:nvPr/>
        </p:nvSpPr>
        <p:spPr>
          <a:xfrm>
            <a:off x="7167263" y="2594346"/>
            <a:ext cx="1267101" cy="64787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Vector DB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3EBD6A-B44B-E108-DF58-E406DDA2448E}"/>
              </a:ext>
            </a:extLst>
          </p:cNvPr>
          <p:cNvGrpSpPr/>
          <p:nvPr/>
        </p:nvGrpSpPr>
        <p:grpSpPr>
          <a:xfrm>
            <a:off x="6365101" y="1628038"/>
            <a:ext cx="1017639" cy="3565406"/>
            <a:chOff x="4874341" y="1541544"/>
            <a:chExt cx="1017639" cy="25624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77D21EC-6D86-4BBC-4C02-F25E0AABA8D0}"/>
                </a:ext>
              </a:extLst>
            </p:cNvPr>
            <p:cNvCxnSpPr>
              <a:cxnSpLocks/>
            </p:cNvCxnSpPr>
            <p:nvPr/>
          </p:nvCxnSpPr>
          <p:spPr>
            <a:xfrm>
              <a:off x="5324167" y="1541544"/>
              <a:ext cx="5678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9D711A0-44DD-1DE7-961B-312E5CAF8E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4167" y="1541544"/>
              <a:ext cx="0" cy="2562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422C058-82DF-5A1D-E9F5-7500C5C59CD7}"/>
                </a:ext>
              </a:extLst>
            </p:cNvPr>
            <p:cNvCxnSpPr>
              <a:cxnSpLocks/>
            </p:cNvCxnSpPr>
            <p:nvPr/>
          </p:nvCxnSpPr>
          <p:spPr>
            <a:xfrm>
              <a:off x="4874341" y="4101263"/>
              <a:ext cx="4449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73C56CB-71A6-AD62-DFEE-585AD5866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804" y="5191389"/>
            <a:ext cx="316470" cy="309499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3FBFEBF9-381A-2996-F886-955570D68E96}"/>
              </a:ext>
            </a:extLst>
          </p:cNvPr>
          <p:cNvSpPr/>
          <p:nvPr/>
        </p:nvSpPr>
        <p:spPr>
          <a:xfrm>
            <a:off x="7755771" y="3323712"/>
            <a:ext cx="270396" cy="3302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err="1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8171601-2073-E10F-7B90-956C992C00FC}"/>
              </a:ext>
            </a:extLst>
          </p:cNvPr>
          <p:cNvSpPr/>
          <p:nvPr/>
        </p:nvSpPr>
        <p:spPr>
          <a:xfrm>
            <a:off x="7048042" y="3719584"/>
            <a:ext cx="1386326" cy="7088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Retrieve vector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27A2D84-94D8-B4CF-F76F-CBE358668594}"/>
              </a:ext>
            </a:extLst>
          </p:cNvPr>
          <p:cNvSpPr/>
          <p:nvPr/>
        </p:nvSpPr>
        <p:spPr>
          <a:xfrm>
            <a:off x="7729402" y="4629069"/>
            <a:ext cx="270396" cy="3302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err="1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1069250-903D-B9CD-57A3-879B7E9C2439}"/>
              </a:ext>
            </a:extLst>
          </p:cNvPr>
          <p:cNvSpPr/>
          <p:nvPr/>
        </p:nvSpPr>
        <p:spPr>
          <a:xfrm>
            <a:off x="8572059" y="3627217"/>
            <a:ext cx="2305850" cy="8011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Text to evaluate</a:t>
            </a:r>
          </a:p>
          <a:p>
            <a:pPr algn="ctr"/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(embedded)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989F3B4-DC02-F488-E71A-087FFB9481CC}"/>
              </a:ext>
            </a:extLst>
          </p:cNvPr>
          <p:cNvSpPr/>
          <p:nvPr/>
        </p:nvSpPr>
        <p:spPr>
          <a:xfrm>
            <a:off x="9270587" y="4629069"/>
            <a:ext cx="270396" cy="3302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err="1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BE5ECB-6428-2688-6CEB-959D63236F58}"/>
              </a:ext>
            </a:extLst>
          </p:cNvPr>
          <p:cNvSpPr txBox="1"/>
          <p:nvPr/>
        </p:nvSpPr>
        <p:spPr>
          <a:xfrm>
            <a:off x="7893778" y="5115350"/>
            <a:ext cx="28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cosine similarity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8246E4-B8DE-39BB-41B5-F9ADBE6EBE2F}"/>
              </a:ext>
            </a:extLst>
          </p:cNvPr>
          <p:cNvSpPr txBox="1"/>
          <p:nvPr/>
        </p:nvSpPr>
        <p:spPr>
          <a:xfrm>
            <a:off x="8062416" y="5310168"/>
            <a:ext cx="2815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i="1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distance function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E41DE74-69BA-B6CE-9059-81C3960E0AF2}"/>
              </a:ext>
            </a:extLst>
          </p:cNvPr>
          <p:cNvSpPr/>
          <p:nvPr/>
        </p:nvSpPr>
        <p:spPr>
          <a:xfrm>
            <a:off x="7082752" y="6278106"/>
            <a:ext cx="2853801" cy="246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answer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16ED11E-D137-2ECF-DF29-93072611342B}"/>
              </a:ext>
            </a:extLst>
          </p:cNvPr>
          <p:cNvSpPr/>
          <p:nvPr/>
        </p:nvSpPr>
        <p:spPr>
          <a:xfrm>
            <a:off x="8445332" y="5636977"/>
            <a:ext cx="270396" cy="3302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err="1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pic>
        <p:nvPicPr>
          <p:cNvPr id="30" name="Graphic 29" descr="Document outline">
            <a:extLst>
              <a:ext uri="{FF2B5EF4-FFF2-40B4-BE49-F238E27FC236}">
                <a16:creationId xmlns:a16="http://schemas.microsoft.com/office/drawing/2014/main" id="{7C5ED6D7-7373-882E-3729-205FECF3B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49223" y="2881425"/>
            <a:ext cx="551522" cy="55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9516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ustom 1">
      <a:majorFont>
        <a:latin typeface="Cascadia Code SemiBold"/>
        <a:ea typeface=""/>
        <a:cs typeface=""/>
      </a:majorFont>
      <a:minorFont>
        <a:latin typeface="Cascadi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3_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ustom 1">
      <a:majorFont>
        <a:latin typeface="Cascadia Code SemiBold"/>
        <a:ea typeface=""/>
        <a:cs typeface=""/>
      </a:majorFont>
      <a:minorFont>
        <a:latin typeface="Cascadi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3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ustom 1">
      <a:majorFont>
        <a:latin typeface="Cascadia Code SemiBold"/>
        <a:ea typeface=""/>
        <a:cs typeface=""/>
      </a:majorFont>
      <a:minorFont>
        <a:latin typeface="Cascadi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4.xml><?xml version="1.0" encoding="utf-8"?>
<a:theme xmlns:a="http://schemas.openxmlformats.org/drawingml/2006/main" name="1_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ustom 1">
      <a:majorFont>
        <a:latin typeface="Cascadia Code SemiBold"/>
        <a:ea typeface=""/>
        <a:cs typeface=""/>
      </a:majorFont>
      <a:minorFont>
        <a:latin typeface="Cascadi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0F07A3B9E0AE4B866B6239B1D6CC89" ma:contentTypeVersion="9" ma:contentTypeDescription="Create a new document." ma:contentTypeScope="" ma:versionID="fdaf46997ce618fd1d29df79e07d236d">
  <xsd:schema xmlns:xsd="http://www.w3.org/2001/XMLSchema" xmlns:xs="http://www.w3.org/2001/XMLSchema" xmlns:p="http://schemas.microsoft.com/office/2006/metadata/properties" xmlns:ns2="2d176700-3c54-42f7-941d-6f74c9b6e07b" xmlns:ns3="8012b88c-b310-4de3-bca9-dc9a613bc4ac" targetNamespace="http://schemas.microsoft.com/office/2006/metadata/properties" ma:root="true" ma:fieldsID="5c1d57a0a5265e2bc9b3e7387b9ee217" ns2:_="" ns3:_="">
    <xsd:import namespace="2d176700-3c54-42f7-941d-6f74c9b6e07b"/>
    <xsd:import namespace="8012b88c-b310-4de3-bca9-dc9a613bc4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176700-3c54-42f7-941d-6f74c9b6e0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75f0790-b448-4443-8e9a-aed00f2c2bd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12b88c-b310-4de3-bca9-dc9a613bc4a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6dc9387-2696-40ff-a7b6-4e366ec6a43b}" ma:internalName="TaxCatchAll" ma:showField="CatchAllData" ma:web="8012b88c-b310-4de3-bca9-dc9a613bc4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d176700-3c54-42f7-941d-6f74c9b6e07b">
      <Terms xmlns="http://schemas.microsoft.com/office/infopath/2007/PartnerControls"/>
    </lcf76f155ced4ddcb4097134ff3c332f>
    <TaxCatchAll xmlns="8012b88c-b310-4de3-bca9-dc9a613bc4ac" xsi:nil="true"/>
  </documentManagement>
</p:properties>
</file>

<file path=customXml/itemProps1.xml><?xml version="1.0" encoding="utf-8"?>
<ds:datastoreItem xmlns:ds="http://schemas.openxmlformats.org/officeDocument/2006/customXml" ds:itemID="{C17CE291-425A-40F4-AE30-EE68B429881C}">
  <ds:schemaRefs>
    <ds:schemaRef ds:uri="2d176700-3c54-42f7-941d-6f74c9b6e07b"/>
    <ds:schemaRef ds:uri="8012b88c-b310-4de3-bca9-dc9a613bc4a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40343A-75DB-4E03-95EA-4A75BA0D7FF2}">
  <ds:schemaRefs>
    <ds:schemaRef ds:uri="16c05727-aa75-4e4a-9b5f-8a80a1165891"/>
    <ds:schemaRef ds:uri="2d176700-3c54-42f7-941d-6f74c9b6e07b"/>
    <ds:schemaRef ds:uri="71af3243-3dd4-4a8d-8c0d-dd76da1f02a5"/>
    <ds:schemaRef ds:uri="8012b88c-b310-4de3-bca9-dc9a613bc4a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468</Words>
  <Application>Microsoft Office PowerPoint</Application>
  <PresentationFormat>Widescreen</PresentationFormat>
  <Paragraphs>87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Cascadia Code</vt:lpstr>
      <vt:lpstr>Cascadia Code PL</vt:lpstr>
      <vt:lpstr>Cascadia Code SemiBold</vt:lpstr>
      <vt:lpstr>source-serif-pro</vt:lpstr>
      <vt:lpstr>2_Office Theme</vt:lpstr>
      <vt:lpstr>3_Office Theme</vt:lpstr>
      <vt:lpstr>Office Theme</vt:lpstr>
      <vt:lpstr>1_Office Theme</vt:lpstr>
      <vt:lpstr>Integra l’AI nelle tue applicazioni con l’aiuto del Semantic Kernel</vt:lpstr>
      <vt:lpstr>PowerPoint Presentation</vt:lpstr>
      <vt:lpstr>La Generative AI e l’avvento dei LLM</vt:lpstr>
      <vt:lpstr>Semantic Kernel</vt:lpstr>
      <vt:lpstr>Architettura e componenti</vt:lpstr>
      <vt:lpstr>Demo</vt:lpstr>
      <vt:lpstr>Embedding-based memory</vt:lpstr>
      <vt:lpstr>Word Embedding</vt:lpstr>
      <vt:lpstr>Embedding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Marco Parenzan</dc:creator>
  <cp:lastModifiedBy>Riccardo Cappello</cp:lastModifiedBy>
  <cp:revision>1</cp:revision>
  <cp:lastPrinted>2021-01-04T18:19:33Z</cp:lastPrinted>
  <dcterms:created xsi:type="dcterms:W3CDTF">2020-10-03T20:06:21Z</dcterms:created>
  <dcterms:modified xsi:type="dcterms:W3CDTF">2023-09-30T10:16:31Z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0x010100450F07A3B9E0AE4B866B6239B1D6CC89</vt:lpwstr>
  </property>
  <property fmtid="{D5CDD505-2E9C-101B-9397-08002B2CF9AE}" pid="3" name="MediaServiceImageTags">
    <vt:lpwstr/>
  </property>
</Properties>
</file>