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59" r:id="rId6"/>
    <p:sldId id="262" r:id="rId7"/>
    <p:sldId id="272" r:id="rId8"/>
    <p:sldId id="271" r:id="rId9"/>
    <p:sldId id="274" r:id="rId10"/>
    <p:sldId id="276" r:id="rId11"/>
    <p:sldId id="273" r:id="rId12"/>
    <p:sldId id="266" r:id="rId13"/>
    <p:sldId id="261" r:id="rId14"/>
    <p:sldId id="294" r:id="rId15"/>
    <p:sldId id="2147479533" r:id="rId16"/>
    <p:sldId id="269" r:id="rId17"/>
    <p:sldId id="677"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s" id="{4694E50A-EB7D-44FF-BCC6-8295EBD41AE1}">
          <p14:sldIdLst>
            <p14:sldId id="256"/>
            <p14:sldId id="259"/>
            <p14:sldId id="262"/>
            <p14:sldId id="272"/>
            <p14:sldId id="271"/>
            <p14:sldId id="274"/>
            <p14:sldId id="276"/>
            <p14:sldId id="273"/>
            <p14:sldId id="266"/>
            <p14:sldId id="261"/>
            <p14:sldId id="294"/>
            <p14:sldId id="2147479533"/>
            <p14:sldId id="269"/>
            <p14:sldId id="677"/>
          </p14:sldIdLst>
        </p14:section>
        <p14:section name="Annex" id="{5DB4F93D-6531-42F4-AA7B-E64AF3A544F8}">
          <p14:sldIdLst/>
        </p14:section>
      </p14:sectionLst>
    </p:ext>
    <p:ext uri="{EFAFB233-063F-42B5-8137-9DF3F51BA10A}">
      <p15:sldGuideLst xmlns:p15="http://schemas.microsoft.com/office/powerpoint/2012/main">
        <p15:guide id="1" orient="horz" pos="958" userDrawn="1">
          <p15:clr>
            <a:srgbClr val="A4A3A4"/>
          </p15:clr>
        </p15:guide>
        <p15:guide id="2" pos="243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6E6"/>
    <a:srgbClr val="A252FF"/>
    <a:srgbClr val="BF2E1B"/>
    <a:srgbClr val="BD2716"/>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5D339-F26C-4DCC-87CC-AE5B7630F9BB}" v="597" dt="2023-11-29T14:07:57.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38" autoAdjust="0"/>
    <p:restoredTop sz="72401" autoAdjust="0"/>
  </p:normalViewPr>
  <p:slideViewPr>
    <p:cSldViewPr snapToGrid="0">
      <p:cViewPr varScale="1">
        <p:scale>
          <a:sx n="102" d="100"/>
          <a:sy n="102" d="100"/>
        </p:scale>
        <p:origin x="432" y="77"/>
      </p:cViewPr>
      <p:guideLst>
        <p:guide orient="horz" pos="958"/>
        <p:guide pos="2434"/>
      </p:guideLst>
    </p:cSldViewPr>
  </p:slideViewPr>
  <p:outlineViewPr>
    <p:cViewPr>
      <p:scale>
        <a:sx n="33" d="100"/>
        <a:sy n="33" d="100"/>
      </p:scale>
      <p:origin x="0" y="-4469"/>
    </p:cViewPr>
    <p:sldLst>
      <p:sld r:id="rId1" collapse="1"/>
    </p:sldLst>
  </p:outlineViewPr>
  <p:notesTextViewPr>
    <p:cViewPr>
      <p:scale>
        <a:sx n="1" d="1"/>
        <a:sy n="1" d="1"/>
      </p:scale>
      <p:origin x="0" y="0"/>
    </p:cViewPr>
  </p:notesTextViewPr>
  <p:notesViewPr>
    <p:cSldViewPr snapToGrid="0" showGuide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Appiani" userId="127408e6-adc6-46d1-b9e1-771a05a9b6a6" providerId="ADAL" clId="{35E86338-D5A8-DE41-B0A8-32EEFD84C80D}"/>
    <pc:docChg chg="undo custSel addSld modSld">
      <pc:chgData name="Alessandro Appiani" userId="127408e6-adc6-46d1-b9e1-771a05a9b6a6" providerId="ADAL" clId="{35E86338-D5A8-DE41-B0A8-32EEFD84C80D}" dt="2023-10-31T09:34:56.364" v="86" actId="1076"/>
      <pc:docMkLst>
        <pc:docMk/>
      </pc:docMkLst>
      <pc:sldChg chg="mod modShow">
        <pc:chgData name="Alessandro Appiani" userId="127408e6-adc6-46d1-b9e1-771a05a9b6a6" providerId="ADAL" clId="{35E86338-D5A8-DE41-B0A8-32EEFD84C80D}" dt="2023-10-31T09:32:58.527" v="1" actId="729"/>
        <pc:sldMkLst>
          <pc:docMk/>
          <pc:sldMk cId="1587421281" sldId="677"/>
        </pc:sldMkLst>
      </pc:sldChg>
      <pc:sldChg chg="delSp modSp add mod">
        <pc:chgData name="Alessandro Appiani" userId="127408e6-adc6-46d1-b9e1-771a05a9b6a6" providerId="ADAL" clId="{35E86338-D5A8-DE41-B0A8-32EEFD84C80D}" dt="2023-10-31T09:34:56.364" v="86" actId="1076"/>
        <pc:sldMkLst>
          <pc:docMk/>
          <pc:sldMk cId="3966439926" sldId="685"/>
        </pc:sldMkLst>
        <pc:spChg chg="del">
          <ac:chgData name="Alessandro Appiani" userId="127408e6-adc6-46d1-b9e1-771a05a9b6a6" providerId="ADAL" clId="{35E86338-D5A8-DE41-B0A8-32EEFD84C80D}" dt="2023-10-31T09:33:04.168" v="3" actId="478"/>
          <ac:spMkLst>
            <pc:docMk/>
            <pc:sldMk cId="3966439926" sldId="685"/>
            <ac:spMk id="11" creationId="{5994D9C8-5653-B524-5560-E1840EA2637C}"/>
          </ac:spMkLst>
        </pc:spChg>
        <pc:spChg chg="mod">
          <ac:chgData name="Alessandro Appiani" userId="127408e6-adc6-46d1-b9e1-771a05a9b6a6" providerId="ADAL" clId="{35E86338-D5A8-DE41-B0A8-32EEFD84C80D}" dt="2023-10-31T09:34:56.364" v="86" actId="1076"/>
          <ac:spMkLst>
            <pc:docMk/>
            <pc:sldMk cId="3966439926" sldId="685"/>
            <ac:spMk id="12" creationId="{CA8919AE-3572-BE20-F47B-4FA152F4589C}"/>
          </ac:spMkLst>
        </pc:spChg>
        <pc:grpChg chg="mod">
          <ac:chgData name="Alessandro Appiani" userId="127408e6-adc6-46d1-b9e1-771a05a9b6a6" providerId="ADAL" clId="{35E86338-D5A8-DE41-B0A8-32EEFD84C80D}" dt="2023-10-31T09:33:21.850" v="7" actId="1076"/>
          <ac:grpSpMkLst>
            <pc:docMk/>
            <pc:sldMk cId="3966439926" sldId="685"/>
            <ac:grpSpMk id="7" creationId="{3F71381B-ED7A-D0BA-73B1-A4028231B476}"/>
          </ac:grpSpMkLst>
        </pc:grpChg>
        <pc:picChg chg="mod">
          <ac:chgData name="Alessandro Appiani" userId="127408e6-adc6-46d1-b9e1-771a05a9b6a6" providerId="ADAL" clId="{35E86338-D5A8-DE41-B0A8-32EEFD84C80D}" dt="2023-10-31T09:33:14.063" v="6" actId="1076"/>
          <ac:picMkLst>
            <pc:docMk/>
            <pc:sldMk cId="3966439926" sldId="685"/>
            <ac:picMk id="5" creationId="{5467365D-BD91-7680-3246-81473F096F1B}"/>
          </ac:picMkLst>
        </pc:picChg>
        <pc:picChg chg="del">
          <ac:chgData name="Alessandro Appiani" userId="127408e6-adc6-46d1-b9e1-771a05a9b6a6" providerId="ADAL" clId="{35E86338-D5A8-DE41-B0A8-32EEFD84C80D}" dt="2023-10-31T09:33:02.481" v="2" actId="478"/>
          <ac:picMkLst>
            <pc:docMk/>
            <pc:sldMk cId="3966439926" sldId="685"/>
            <ac:picMk id="13" creationId="{8C802D06-125B-F774-7B1B-1D0CA9398F5E}"/>
          </ac:picMkLst>
        </pc:picChg>
      </pc:sldChg>
    </pc:docChg>
  </pc:docChgLst>
  <pc:docChgLst>
    <pc:chgData name="Riccardo Cappello" userId="51e7bb18-7c18-4a87-a49d-a9d68c7de145" providerId="ADAL" clId="{28E5D339-F26C-4DCC-87CC-AE5B7630F9BB}"/>
    <pc:docChg chg="undo custSel addSld delSld modSld sldOrd addSection modSection">
      <pc:chgData name="Riccardo Cappello" userId="51e7bb18-7c18-4a87-a49d-a9d68c7de145" providerId="ADAL" clId="{28E5D339-F26C-4DCC-87CC-AE5B7630F9BB}" dt="2023-12-07T14:34:27.786" v="6366" actId="729"/>
      <pc:docMkLst>
        <pc:docMk/>
      </pc:docMkLst>
      <pc:sldChg chg="addSp delSp modSp mod">
        <pc:chgData name="Riccardo Cappello" userId="51e7bb18-7c18-4a87-a49d-a9d68c7de145" providerId="ADAL" clId="{28E5D339-F26C-4DCC-87CC-AE5B7630F9BB}" dt="2023-11-29T10:36:38.097" v="6124" actId="20577"/>
        <pc:sldMkLst>
          <pc:docMk/>
          <pc:sldMk cId="1690921560" sldId="256"/>
        </pc:sldMkLst>
        <pc:spChg chg="mod">
          <ac:chgData name="Riccardo Cappello" userId="51e7bb18-7c18-4a87-a49d-a9d68c7de145" providerId="ADAL" clId="{28E5D339-F26C-4DCC-87CC-AE5B7630F9BB}" dt="2023-11-28T18:47:29.607" v="5453" actId="404"/>
          <ac:spMkLst>
            <pc:docMk/>
            <pc:sldMk cId="1690921560" sldId="256"/>
            <ac:spMk id="2" creationId="{088FAA56-23E9-47A0-8B71-9B0FA28B9DC1}"/>
          </ac:spMkLst>
        </pc:spChg>
        <pc:spChg chg="mod">
          <ac:chgData name="Riccardo Cappello" userId="51e7bb18-7c18-4a87-a49d-a9d68c7de145" providerId="ADAL" clId="{28E5D339-F26C-4DCC-87CC-AE5B7630F9BB}" dt="2023-11-29T10:36:38.097" v="6124" actId="20577"/>
          <ac:spMkLst>
            <pc:docMk/>
            <pc:sldMk cId="1690921560" sldId="256"/>
            <ac:spMk id="3" creationId="{4DE90790-12D2-4B3F-937E-BB0B4D8B9052}"/>
          </ac:spMkLst>
        </pc:spChg>
        <pc:spChg chg="del mod">
          <ac:chgData name="Riccardo Cappello" userId="51e7bb18-7c18-4a87-a49d-a9d68c7de145" providerId="ADAL" clId="{28E5D339-F26C-4DCC-87CC-AE5B7630F9BB}" dt="2023-11-29T10:16:58.377" v="5454" actId="478"/>
          <ac:spMkLst>
            <pc:docMk/>
            <pc:sldMk cId="1690921560" sldId="256"/>
            <ac:spMk id="4" creationId="{0227F04E-ED33-730E-7618-A6575A952154}"/>
          </ac:spMkLst>
        </pc:spChg>
        <pc:picChg chg="add mod">
          <ac:chgData name="Riccardo Cappello" userId="51e7bb18-7c18-4a87-a49d-a9d68c7de145" providerId="ADAL" clId="{28E5D339-F26C-4DCC-87CC-AE5B7630F9BB}" dt="2023-11-22T16:12:20.161" v="416" actId="962"/>
          <ac:picMkLst>
            <pc:docMk/>
            <pc:sldMk cId="1690921560" sldId="256"/>
            <ac:picMk id="5" creationId="{4F2F819A-854D-7C7A-9915-7211C722246B}"/>
          </ac:picMkLst>
        </pc:picChg>
        <pc:picChg chg="add del mod">
          <ac:chgData name="Riccardo Cappello" userId="51e7bb18-7c18-4a87-a49d-a9d68c7de145" providerId="ADAL" clId="{28E5D339-F26C-4DCC-87CC-AE5B7630F9BB}" dt="2023-11-22T16:05:53.298" v="284" actId="478"/>
          <ac:picMkLst>
            <pc:docMk/>
            <pc:sldMk cId="1690921560" sldId="256"/>
            <ac:picMk id="7" creationId="{12209A31-F6A6-D11E-6DAB-DEF24E25C32E}"/>
          </ac:picMkLst>
        </pc:picChg>
        <pc:picChg chg="add mod">
          <ac:chgData name="Riccardo Cappello" userId="51e7bb18-7c18-4a87-a49d-a9d68c7de145" providerId="ADAL" clId="{28E5D339-F26C-4DCC-87CC-AE5B7630F9BB}" dt="2023-11-22T16:06:36.828" v="286"/>
          <ac:picMkLst>
            <pc:docMk/>
            <pc:sldMk cId="1690921560" sldId="256"/>
            <ac:picMk id="8" creationId="{78EC6AE3-0A68-6F71-EE10-22AC618E89F6}"/>
          </ac:picMkLst>
        </pc:picChg>
        <pc:picChg chg="add mod">
          <ac:chgData name="Riccardo Cappello" userId="51e7bb18-7c18-4a87-a49d-a9d68c7de145" providerId="ADAL" clId="{28E5D339-F26C-4DCC-87CC-AE5B7630F9BB}" dt="2023-11-22T16:08:01.772" v="288"/>
          <ac:picMkLst>
            <pc:docMk/>
            <pc:sldMk cId="1690921560" sldId="256"/>
            <ac:picMk id="10" creationId="{7F85B486-7735-EC65-F178-9C9B8504EB99}"/>
          </ac:picMkLst>
        </pc:picChg>
        <pc:picChg chg="add del mod">
          <ac:chgData name="Riccardo Cappello" userId="51e7bb18-7c18-4a87-a49d-a9d68c7de145" providerId="ADAL" clId="{28E5D339-F26C-4DCC-87CC-AE5B7630F9BB}" dt="2023-11-22T16:11:15.503" v="297" actId="478"/>
          <ac:picMkLst>
            <pc:docMk/>
            <pc:sldMk cId="1690921560" sldId="256"/>
            <ac:picMk id="12" creationId="{ECC5E9EA-5942-F9DB-BF52-9B37E4F3A926}"/>
          </ac:picMkLst>
        </pc:picChg>
        <pc:picChg chg="add mod">
          <ac:chgData name="Riccardo Cappello" userId="51e7bb18-7c18-4a87-a49d-a9d68c7de145" providerId="ADAL" clId="{28E5D339-F26C-4DCC-87CC-AE5B7630F9BB}" dt="2023-11-29T10:36:16.165" v="6120" actId="1076"/>
          <ac:picMkLst>
            <pc:docMk/>
            <pc:sldMk cId="1690921560" sldId="256"/>
            <ac:picMk id="14" creationId="{06A4AD10-A4DA-41D5-5880-97B6D9E3AC85}"/>
          </ac:picMkLst>
        </pc:picChg>
        <pc:picChg chg="add del mod">
          <ac:chgData name="Riccardo Cappello" userId="51e7bb18-7c18-4a87-a49d-a9d68c7de145" providerId="ADAL" clId="{28E5D339-F26C-4DCC-87CC-AE5B7630F9BB}" dt="2023-11-22T16:04:51.989" v="279" actId="478"/>
          <ac:picMkLst>
            <pc:docMk/>
            <pc:sldMk cId="1690921560" sldId="256"/>
            <ac:picMk id="1026" creationId="{C9CE6CEB-6E8A-453C-8653-E392CCE0CD5F}"/>
          </ac:picMkLst>
        </pc:picChg>
        <pc:picChg chg="add">
          <ac:chgData name="Riccardo Cappello" userId="51e7bb18-7c18-4a87-a49d-a9d68c7de145" providerId="ADAL" clId="{28E5D339-F26C-4DCC-87CC-AE5B7630F9BB}" dt="2023-11-22T16:07:44.362" v="287"/>
          <ac:picMkLst>
            <pc:docMk/>
            <pc:sldMk cId="1690921560" sldId="256"/>
            <ac:picMk id="1028" creationId="{19DFD895-D3CC-EE63-C341-A2D6CEF3A14C}"/>
          </ac:picMkLst>
        </pc:picChg>
        <pc:picChg chg="add">
          <ac:chgData name="Riccardo Cappello" userId="51e7bb18-7c18-4a87-a49d-a9d68c7de145" providerId="ADAL" clId="{28E5D339-F26C-4DCC-87CC-AE5B7630F9BB}" dt="2023-11-22T16:08:28.789" v="289"/>
          <ac:picMkLst>
            <pc:docMk/>
            <pc:sldMk cId="1690921560" sldId="256"/>
            <ac:picMk id="1030" creationId="{5496806D-C605-1A10-73CC-F70816408620}"/>
          </ac:picMkLst>
        </pc:picChg>
        <pc:picChg chg="add">
          <ac:chgData name="Riccardo Cappello" userId="51e7bb18-7c18-4a87-a49d-a9d68c7de145" providerId="ADAL" clId="{28E5D339-F26C-4DCC-87CC-AE5B7630F9BB}" dt="2023-11-22T16:08:46.006" v="290"/>
          <ac:picMkLst>
            <pc:docMk/>
            <pc:sldMk cId="1690921560" sldId="256"/>
            <ac:picMk id="1032" creationId="{BED9C3A8-16C8-9E00-C84F-9557D447BED9}"/>
          </ac:picMkLst>
        </pc:picChg>
        <pc:picChg chg="add">
          <ac:chgData name="Riccardo Cappello" userId="51e7bb18-7c18-4a87-a49d-a9d68c7de145" providerId="ADAL" clId="{28E5D339-F26C-4DCC-87CC-AE5B7630F9BB}" dt="2023-11-22T16:09:04.898" v="291"/>
          <ac:picMkLst>
            <pc:docMk/>
            <pc:sldMk cId="1690921560" sldId="256"/>
            <ac:picMk id="1034" creationId="{028BD412-41C6-3725-EEAC-FD3C27593AB7}"/>
          </ac:picMkLst>
        </pc:picChg>
      </pc:sldChg>
      <pc:sldChg chg="modSp add del mod modClrScheme chgLayout modNotesTx">
        <pc:chgData name="Riccardo Cappello" userId="51e7bb18-7c18-4a87-a49d-a9d68c7de145" providerId="ADAL" clId="{28E5D339-F26C-4DCC-87CC-AE5B7630F9BB}" dt="2023-11-27T17:05:29.325" v="1026" actId="207"/>
        <pc:sldMkLst>
          <pc:docMk/>
          <pc:sldMk cId="686017744" sldId="259"/>
        </pc:sldMkLst>
        <pc:spChg chg="mod ord">
          <ac:chgData name="Riccardo Cappello" userId="51e7bb18-7c18-4a87-a49d-a9d68c7de145" providerId="ADAL" clId="{28E5D339-F26C-4DCC-87CC-AE5B7630F9BB}" dt="2023-11-22T16:13:00.081" v="487" actId="26606"/>
          <ac:spMkLst>
            <pc:docMk/>
            <pc:sldMk cId="686017744" sldId="259"/>
            <ac:spMk id="2" creationId="{00000000-0000-0000-0000-000000000000}"/>
          </ac:spMkLst>
        </pc:spChg>
        <pc:spChg chg="mod ord">
          <ac:chgData name="Riccardo Cappello" userId="51e7bb18-7c18-4a87-a49d-a9d68c7de145" providerId="ADAL" clId="{28E5D339-F26C-4DCC-87CC-AE5B7630F9BB}" dt="2023-11-27T17:05:29.325" v="1026" actId="207"/>
          <ac:spMkLst>
            <pc:docMk/>
            <pc:sldMk cId="686017744" sldId="259"/>
            <ac:spMk id="3" creationId="{00000000-0000-0000-0000-000000000000}"/>
          </ac:spMkLst>
        </pc:spChg>
      </pc:sldChg>
      <pc:sldChg chg="modSp add del mod modNotesTx">
        <pc:chgData name="Riccardo Cappello" userId="51e7bb18-7c18-4a87-a49d-a9d68c7de145" providerId="ADAL" clId="{28E5D339-F26C-4DCC-87CC-AE5B7630F9BB}" dt="2023-11-29T14:33:07.373" v="6363" actId="1037"/>
        <pc:sldMkLst>
          <pc:docMk/>
          <pc:sldMk cId="3926624475" sldId="261"/>
        </pc:sldMkLst>
        <pc:picChg chg="mod">
          <ac:chgData name="Riccardo Cappello" userId="51e7bb18-7c18-4a87-a49d-a9d68c7de145" providerId="ADAL" clId="{28E5D339-F26C-4DCC-87CC-AE5B7630F9BB}" dt="2023-11-29T14:33:07.373" v="6363" actId="1037"/>
          <ac:picMkLst>
            <pc:docMk/>
            <pc:sldMk cId="3926624475" sldId="261"/>
            <ac:picMk id="5" creationId="{EA566BCC-D4F5-11C5-A3F7-D74CA7CFB4AE}"/>
          </ac:picMkLst>
        </pc:picChg>
      </pc:sldChg>
      <pc:sldChg chg="addSp delSp modSp add del mod modClrScheme chgLayout modNotesTx">
        <pc:chgData name="Riccardo Cappello" userId="51e7bb18-7c18-4a87-a49d-a9d68c7de145" providerId="ADAL" clId="{28E5D339-F26C-4DCC-87CC-AE5B7630F9BB}" dt="2023-11-27T20:06:20.390" v="4622" actId="6549"/>
        <pc:sldMkLst>
          <pc:docMk/>
          <pc:sldMk cId="2107100475" sldId="262"/>
        </pc:sldMkLst>
        <pc:spChg chg="mod">
          <ac:chgData name="Riccardo Cappello" userId="51e7bb18-7c18-4a87-a49d-a9d68c7de145" providerId="ADAL" clId="{28E5D339-F26C-4DCC-87CC-AE5B7630F9BB}" dt="2023-11-22T16:14:40.825" v="506" actId="26606"/>
          <ac:spMkLst>
            <pc:docMk/>
            <pc:sldMk cId="2107100475" sldId="262"/>
            <ac:spMk id="2" creationId="{772BF260-2F39-068A-5334-F80673FDC5AB}"/>
          </ac:spMkLst>
        </pc:spChg>
        <pc:spChg chg="add del mod">
          <ac:chgData name="Riccardo Cappello" userId="51e7bb18-7c18-4a87-a49d-a9d68c7de145" providerId="ADAL" clId="{28E5D339-F26C-4DCC-87CC-AE5B7630F9BB}" dt="2023-11-27T20:06:20.390" v="4622" actId="6549"/>
          <ac:spMkLst>
            <pc:docMk/>
            <pc:sldMk cId="2107100475" sldId="262"/>
            <ac:spMk id="3" creationId="{1603AC0E-19C3-5773-A036-5A268D961F81}"/>
          </ac:spMkLst>
        </pc:spChg>
        <pc:spChg chg="del mod">
          <ac:chgData name="Riccardo Cappello" userId="51e7bb18-7c18-4a87-a49d-a9d68c7de145" providerId="ADAL" clId="{28E5D339-F26C-4DCC-87CC-AE5B7630F9BB}" dt="2023-11-22T16:13:42.844" v="497"/>
          <ac:spMkLst>
            <pc:docMk/>
            <pc:sldMk cId="2107100475" sldId="262"/>
            <ac:spMk id="4" creationId="{D6234A34-05F0-D55E-4129-109964C97D70}"/>
          </ac:spMkLst>
        </pc:spChg>
        <pc:spChg chg="add mod">
          <ac:chgData name="Riccardo Cappello" userId="51e7bb18-7c18-4a87-a49d-a9d68c7de145" providerId="ADAL" clId="{28E5D339-F26C-4DCC-87CC-AE5B7630F9BB}" dt="2023-11-22T15:54:13.200" v="94" actId="571"/>
          <ac:spMkLst>
            <pc:docMk/>
            <pc:sldMk cId="2107100475" sldId="262"/>
            <ac:spMk id="5" creationId="{DA386087-0D85-D2B7-0FCF-69F959F13CBB}"/>
          </ac:spMkLst>
        </pc:spChg>
        <pc:graphicFrameChg chg="add del mod">
          <ac:chgData name="Riccardo Cappello" userId="51e7bb18-7c18-4a87-a49d-a9d68c7de145" providerId="ADAL" clId="{28E5D339-F26C-4DCC-87CC-AE5B7630F9BB}" dt="2023-11-22T16:14:30.854" v="504" actId="26606"/>
          <ac:graphicFrameMkLst>
            <pc:docMk/>
            <pc:sldMk cId="2107100475" sldId="262"/>
            <ac:graphicFrameMk id="6" creationId="{F50360E0-3409-8F72-6D86-DFE4176D1022}"/>
          </ac:graphicFrameMkLst>
        </pc:graphicFrameChg>
        <pc:graphicFrameChg chg="add del mod">
          <ac:chgData name="Riccardo Cappello" userId="51e7bb18-7c18-4a87-a49d-a9d68c7de145" providerId="ADAL" clId="{28E5D339-F26C-4DCC-87CC-AE5B7630F9BB}" dt="2023-11-22T16:14:40.825" v="506" actId="26606"/>
          <ac:graphicFrameMkLst>
            <pc:docMk/>
            <pc:sldMk cId="2107100475" sldId="262"/>
            <ac:graphicFrameMk id="8" creationId="{A1A0BD10-2B79-FB90-A8E6-BC7337F7E47A}"/>
          </ac:graphicFrameMkLst>
        </pc:graphicFrameChg>
      </pc:sldChg>
      <pc:sldChg chg="addSp delSp modSp add del mod ord modClrScheme chgLayout modNotesTx">
        <pc:chgData name="Riccardo Cappello" userId="51e7bb18-7c18-4a87-a49d-a9d68c7de145" providerId="ADAL" clId="{28E5D339-F26C-4DCC-87CC-AE5B7630F9BB}" dt="2023-11-29T14:32:44.610" v="6329"/>
        <pc:sldMkLst>
          <pc:docMk/>
          <pc:sldMk cId="427408258" sldId="266"/>
        </pc:sldMkLst>
        <pc:spChg chg="mod ord">
          <ac:chgData name="Riccardo Cappello" userId="51e7bb18-7c18-4a87-a49d-a9d68c7de145" providerId="ADAL" clId="{28E5D339-F26C-4DCC-87CC-AE5B7630F9BB}" dt="2023-11-29T12:54:26.863" v="6273" actId="26606"/>
          <ac:spMkLst>
            <pc:docMk/>
            <pc:sldMk cId="427408258" sldId="266"/>
            <ac:spMk id="2" creationId="{99C7D9AC-6730-2B9E-315C-7F0C82645A53}"/>
          </ac:spMkLst>
        </pc:spChg>
        <pc:spChg chg="mod ord">
          <ac:chgData name="Riccardo Cappello" userId="51e7bb18-7c18-4a87-a49d-a9d68c7de145" providerId="ADAL" clId="{28E5D339-F26C-4DCC-87CC-AE5B7630F9BB}" dt="2023-11-29T12:54:26.863" v="6273" actId="26606"/>
          <ac:spMkLst>
            <pc:docMk/>
            <pc:sldMk cId="427408258" sldId="266"/>
            <ac:spMk id="3" creationId="{A0F566DE-BD00-31A6-8F86-A74FEF41B254}"/>
          </ac:spMkLst>
        </pc:spChg>
        <pc:spChg chg="add mod ord">
          <ac:chgData name="Riccardo Cappello" userId="51e7bb18-7c18-4a87-a49d-a9d68c7de145" providerId="ADAL" clId="{28E5D339-F26C-4DCC-87CC-AE5B7630F9BB}" dt="2023-11-29T12:54:26.863" v="6273" actId="26606"/>
          <ac:spMkLst>
            <pc:docMk/>
            <pc:sldMk cId="427408258" sldId="266"/>
            <ac:spMk id="4" creationId="{E73DE1B8-492C-EB65-4812-27D1CF97F421}"/>
          </ac:spMkLst>
        </pc:spChg>
        <pc:spChg chg="add del mod">
          <ac:chgData name="Riccardo Cappello" userId="51e7bb18-7c18-4a87-a49d-a9d68c7de145" providerId="ADAL" clId="{28E5D339-F26C-4DCC-87CC-AE5B7630F9BB}" dt="2023-11-29T12:54:26.863" v="6273" actId="26606"/>
          <ac:spMkLst>
            <pc:docMk/>
            <pc:sldMk cId="427408258" sldId="266"/>
            <ac:spMk id="9" creationId="{0D30605C-C7E9-21AF-D425-C1785A0BE7B5}"/>
          </ac:spMkLst>
        </pc:spChg>
        <pc:spChg chg="add del mod">
          <ac:chgData name="Riccardo Cappello" userId="51e7bb18-7c18-4a87-a49d-a9d68c7de145" providerId="ADAL" clId="{28E5D339-F26C-4DCC-87CC-AE5B7630F9BB}" dt="2023-11-29T12:54:26.863" v="6273" actId="26606"/>
          <ac:spMkLst>
            <pc:docMk/>
            <pc:sldMk cId="427408258" sldId="266"/>
            <ac:spMk id="11" creationId="{F7123EDA-71E0-FC05-2E7F-0917C109371A}"/>
          </ac:spMkLst>
        </pc:spChg>
      </pc:sldChg>
      <pc:sldChg chg="modSp add del mod ord">
        <pc:chgData name="Riccardo Cappello" userId="51e7bb18-7c18-4a87-a49d-a9d68c7de145" providerId="ADAL" clId="{28E5D339-F26C-4DCC-87CC-AE5B7630F9BB}" dt="2023-11-29T11:24:04.387" v="6232" actId="47"/>
        <pc:sldMkLst>
          <pc:docMk/>
          <pc:sldMk cId="2087742262" sldId="267"/>
        </pc:sldMkLst>
        <pc:spChg chg="mod">
          <ac:chgData name="Riccardo Cappello" userId="51e7bb18-7c18-4a87-a49d-a9d68c7de145" providerId="ADAL" clId="{28E5D339-F26C-4DCC-87CC-AE5B7630F9BB}" dt="2023-11-27T20:05:17.210" v="4621" actId="20577"/>
          <ac:spMkLst>
            <pc:docMk/>
            <pc:sldMk cId="2087742262" sldId="267"/>
            <ac:spMk id="2" creationId="{99C7D9AC-6730-2B9E-315C-7F0C82645A53}"/>
          </ac:spMkLst>
        </pc:spChg>
      </pc:sldChg>
      <pc:sldChg chg="modSp add del mod ord modShow modNotesTx">
        <pc:chgData name="Riccardo Cappello" userId="51e7bb18-7c18-4a87-a49d-a9d68c7de145" providerId="ADAL" clId="{28E5D339-F26C-4DCC-87CC-AE5B7630F9BB}" dt="2023-12-07T14:34:27.786" v="6366" actId="729"/>
        <pc:sldMkLst>
          <pc:docMk/>
          <pc:sldMk cId="2206716609" sldId="269"/>
        </pc:sldMkLst>
        <pc:spChg chg="mod">
          <ac:chgData name="Riccardo Cappello" userId="51e7bb18-7c18-4a87-a49d-a9d68c7de145" providerId="ADAL" clId="{28E5D339-F26C-4DCC-87CC-AE5B7630F9BB}" dt="2023-11-22T15:53:27.637" v="89" actId="27636"/>
          <ac:spMkLst>
            <pc:docMk/>
            <pc:sldMk cId="2206716609" sldId="269"/>
            <ac:spMk id="2" creationId="{8AFC98F6-01E8-B368-DE72-6EE82B8070CD}"/>
          </ac:spMkLst>
        </pc:spChg>
        <pc:spChg chg="mod">
          <ac:chgData name="Riccardo Cappello" userId="51e7bb18-7c18-4a87-a49d-a9d68c7de145" providerId="ADAL" clId="{28E5D339-F26C-4DCC-87CC-AE5B7630F9BB}" dt="2023-11-22T16:04:16.609" v="276" actId="108"/>
          <ac:spMkLst>
            <pc:docMk/>
            <pc:sldMk cId="2206716609" sldId="269"/>
            <ac:spMk id="3" creationId="{7E5F37CC-D668-609A-7D24-CF544D2CA893}"/>
          </ac:spMkLst>
        </pc:spChg>
      </pc:sldChg>
      <pc:sldChg chg="addSp delSp modSp add del mod modClrScheme chgLayout modNotesTx">
        <pc:chgData name="Riccardo Cappello" userId="51e7bb18-7c18-4a87-a49d-a9d68c7de145" providerId="ADAL" clId="{28E5D339-F26C-4DCC-87CC-AE5B7630F9BB}" dt="2023-11-27T20:14:40.855" v="4838" actId="20577"/>
        <pc:sldMkLst>
          <pc:docMk/>
          <pc:sldMk cId="3597525570" sldId="271"/>
        </pc:sldMkLst>
        <pc:spChg chg="mod">
          <ac:chgData name="Riccardo Cappello" userId="51e7bb18-7c18-4a87-a49d-a9d68c7de145" providerId="ADAL" clId="{28E5D339-F26C-4DCC-87CC-AE5B7630F9BB}" dt="2023-11-22T16:17:09.784" v="518" actId="26606"/>
          <ac:spMkLst>
            <pc:docMk/>
            <pc:sldMk cId="3597525570" sldId="271"/>
            <ac:spMk id="2" creationId="{772BF260-2F39-068A-5334-F80673FDC5AB}"/>
          </ac:spMkLst>
        </pc:spChg>
        <pc:spChg chg="add del mod">
          <ac:chgData name="Riccardo Cappello" userId="51e7bb18-7c18-4a87-a49d-a9d68c7de145" providerId="ADAL" clId="{28E5D339-F26C-4DCC-87CC-AE5B7630F9BB}" dt="2023-11-27T20:13:36.839" v="4673" actId="108"/>
          <ac:spMkLst>
            <pc:docMk/>
            <pc:sldMk cId="3597525570" sldId="271"/>
            <ac:spMk id="3" creationId="{1603AC0E-19C3-5773-A036-5A268D961F81}"/>
          </ac:spMkLst>
        </pc:spChg>
        <pc:spChg chg="del mod">
          <ac:chgData name="Riccardo Cappello" userId="51e7bb18-7c18-4a87-a49d-a9d68c7de145" providerId="ADAL" clId="{28E5D339-F26C-4DCC-87CC-AE5B7630F9BB}" dt="2023-11-22T16:15:38.775" v="514" actId="478"/>
          <ac:spMkLst>
            <pc:docMk/>
            <pc:sldMk cId="3597525570" sldId="271"/>
            <ac:spMk id="5" creationId="{CB8DF9FA-A712-4377-A56D-06933213B393}"/>
          </ac:spMkLst>
        </pc:spChg>
        <pc:graphicFrameChg chg="add del mod">
          <ac:chgData name="Riccardo Cappello" userId="51e7bb18-7c18-4a87-a49d-a9d68c7de145" providerId="ADAL" clId="{28E5D339-F26C-4DCC-87CC-AE5B7630F9BB}" dt="2023-11-22T16:17:09.784" v="518" actId="26606"/>
          <ac:graphicFrameMkLst>
            <pc:docMk/>
            <pc:sldMk cId="3597525570" sldId="271"/>
            <ac:graphicFrameMk id="6" creationId="{7F6CF163-6ED6-9180-D492-2EBD80180F11}"/>
          </ac:graphicFrameMkLst>
        </pc:graphicFrameChg>
      </pc:sldChg>
      <pc:sldChg chg="addSp delSp modSp add del mod modClrScheme chgLayout modNotesTx">
        <pc:chgData name="Riccardo Cappello" userId="51e7bb18-7c18-4a87-a49d-a9d68c7de145" providerId="ADAL" clId="{28E5D339-F26C-4DCC-87CC-AE5B7630F9BB}" dt="2023-11-27T17:53:25.827" v="3318" actId="20577"/>
        <pc:sldMkLst>
          <pc:docMk/>
          <pc:sldMk cId="681865670" sldId="272"/>
        </pc:sldMkLst>
        <pc:spChg chg="mod">
          <ac:chgData name="Riccardo Cappello" userId="51e7bb18-7c18-4a87-a49d-a9d68c7de145" providerId="ADAL" clId="{28E5D339-F26C-4DCC-87CC-AE5B7630F9BB}" dt="2023-11-27T17:17:34.271" v="1994" actId="20577"/>
          <ac:spMkLst>
            <pc:docMk/>
            <pc:sldMk cId="681865670" sldId="272"/>
            <ac:spMk id="2" creationId="{E65832CE-96DD-B1E5-73CC-8D86554102FD}"/>
          </ac:spMkLst>
        </pc:spChg>
        <pc:spChg chg="add del mod">
          <ac:chgData name="Riccardo Cappello" userId="51e7bb18-7c18-4a87-a49d-a9d68c7de145" providerId="ADAL" clId="{28E5D339-F26C-4DCC-87CC-AE5B7630F9BB}" dt="2023-11-27T13:52:14.179" v="1023" actId="113"/>
          <ac:spMkLst>
            <pc:docMk/>
            <pc:sldMk cId="681865670" sldId="272"/>
            <ac:spMk id="3" creationId="{4ADD6CA9-E041-4979-A2EC-2271D81C4C07}"/>
          </ac:spMkLst>
        </pc:spChg>
        <pc:graphicFrameChg chg="add del mod">
          <ac:chgData name="Riccardo Cappello" userId="51e7bb18-7c18-4a87-a49d-a9d68c7de145" providerId="ADAL" clId="{28E5D339-F26C-4DCC-87CC-AE5B7630F9BB}" dt="2023-11-22T16:17:07.970" v="517" actId="26606"/>
          <ac:graphicFrameMkLst>
            <pc:docMk/>
            <pc:sldMk cId="681865670" sldId="272"/>
            <ac:graphicFrameMk id="5" creationId="{276D6094-018A-B617-7061-2CFCD4DE0BDF}"/>
          </ac:graphicFrameMkLst>
        </pc:graphicFrameChg>
      </pc:sldChg>
      <pc:sldChg chg="modSp add del mod modNotesTx">
        <pc:chgData name="Riccardo Cappello" userId="51e7bb18-7c18-4a87-a49d-a9d68c7de145" providerId="ADAL" clId="{28E5D339-F26C-4DCC-87CC-AE5B7630F9BB}" dt="2023-11-29T11:15:04.494" v="6230" actId="20577"/>
        <pc:sldMkLst>
          <pc:docMk/>
          <pc:sldMk cId="1891965597" sldId="273"/>
        </pc:sldMkLst>
        <pc:spChg chg="mod">
          <ac:chgData name="Riccardo Cappello" userId="51e7bb18-7c18-4a87-a49d-a9d68c7de145" providerId="ADAL" clId="{28E5D339-F26C-4DCC-87CC-AE5B7630F9BB}" dt="2023-11-27T20:37:42.346" v="5274" actId="20577"/>
          <ac:spMkLst>
            <pc:docMk/>
            <pc:sldMk cId="1891965597" sldId="273"/>
            <ac:spMk id="3" creationId="{9D4BD4EE-A1A5-0EE1-6133-C0F860DE4CE8}"/>
          </ac:spMkLst>
        </pc:spChg>
      </pc:sldChg>
      <pc:sldChg chg="modSp add del mod modNotesTx">
        <pc:chgData name="Riccardo Cappello" userId="51e7bb18-7c18-4a87-a49d-a9d68c7de145" providerId="ADAL" clId="{28E5D339-F26C-4DCC-87CC-AE5B7630F9BB}" dt="2023-11-27T17:44:31.351" v="3167" actId="5793"/>
        <pc:sldMkLst>
          <pc:docMk/>
          <pc:sldMk cId="3069448320" sldId="274"/>
        </pc:sldMkLst>
        <pc:spChg chg="mod">
          <ac:chgData name="Riccardo Cappello" userId="51e7bb18-7c18-4a87-a49d-a9d68c7de145" providerId="ADAL" clId="{28E5D339-F26C-4DCC-87CC-AE5B7630F9BB}" dt="2023-11-22T16:03:03.292" v="254" actId="108"/>
          <ac:spMkLst>
            <pc:docMk/>
            <pc:sldMk cId="3069448320" sldId="274"/>
            <ac:spMk id="3" creationId="{1603AC0E-19C3-5773-A036-5A268D961F81}"/>
          </ac:spMkLst>
        </pc:spChg>
        <pc:spChg chg="mod">
          <ac:chgData name="Riccardo Cappello" userId="51e7bb18-7c18-4a87-a49d-a9d68c7de145" providerId="ADAL" clId="{28E5D339-F26C-4DCC-87CC-AE5B7630F9BB}" dt="2023-11-22T16:03:14.500" v="256" actId="108"/>
          <ac:spMkLst>
            <pc:docMk/>
            <pc:sldMk cId="3069448320" sldId="274"/>
            <ac:spMk id="4" creationId="{F4CAF43D-F21C-BBBA-EFBE-8AFAAB1979A3}"/>
          </ac:spMkLst>
        </pc:spChg>
      </pc:sldChg>
      <pc:sldChg chg="modSp add del mod modNotesTx">
        <pc:chgData name="Riccardo Cappello" userId="51e7bb18-7c18-4a87-a49d-a9d68c7de145" providerId="ADAL" clId="{28E5D339-F26C-4DCC-87CC-AE5B7630F9BB}" dt="2023-11-29T10:28:19.153" v="5949" actId="13244"/>
        <pc:sldMkLst>
          <pc:docMk/>
          <pc:sldMk cId="4039548520" sldId="276"/>
        </pc:sldMkLst>
        <pc:spChg chg="mod">
          <ac:chgData name="Riccardo Cappello" userId="51e7bb18-7c18-4a87-a49d-a9d68c7de145" providerId="ADAL" clId="{28E5D339-F26C-4DCC-87CC-AE5B7630F9BB}" dt="2023-11-27T20:42:12.727" v="5446" actId="404"/>
          <ac:spMkLst>
            <pc:docMk/>
            <pc:sldMk cId="4039548520" sldId="276"/>
            <ac:spMk id="3" creationId="{1603AC0E-19C3-5773-A036-5A268D961F81}"/>
          </ac:spMkLst>
        </pc:spChg>
        <pc:spChg chg="mod">
          <ac:chgData name="Riccardo Cappello" userId="51e7bb18-7c18-4a87-a49d-a9d68c7de145" providerId="ADAL" clId="{28E5D339-F26C-4DCC-87CC-AE5B7630F9BB}" dt="2023-11-29T10:21:32.570" v="5580" actId="962"/>
          <ac:spMkLst>
            <pc:docMk/>
            <pc:sldMk cId="4039548520" sldId="276"/>
            <ac:spMk id="4" creationId="{F2471B94-8089-4DAB-79B5-F58C993DDAC5}"/>
          </ac:spMkLst>
        </pc:spChg>
        <pc:spChg chg="mod">
          <ac:chgData name="Riccardo Cappello" userId="51e7bb18-7c18-4a87-a49d-a9d68c7de145" providerId="ADAL" clId="{28E5D339-F26C-4DCC-87CC-AE5B7630F9BB}" dt="2023-11-29T10:21:37.482" v="5598" actId="962"/>
          <ac:spMkLst>
            <pc:docMk/>
            <pc:sldMk cId="4039548520" sldId="276"/>
            <ac:spMk id="5" creationId="{8CC23238-8A26-B48B-BC1B-1F9460981BDA}"/>
          </ac:spMkLst>
        </pc:spChg>
        <pc:spChg chg="mod">
          <ac:chgData name="Riccardo Cappello" userId="51e7bb18-7c18-4a87-a49d-a9d68c7de145" providerId="ADAL" clId="{28E5D339-F26C-4DCC-87CC-AE5B7630F9BB}" dt="2023-11-29T10:21:43.452" v="5616" actId="962"/>
          <ac:spMkLst>
            <pc:docMk/>
            <pc:sldMk cId="4039548520" sldId="276"/>
            <ac:spMk id="6" creationId="{6D3A9278-5138-4549-6E4C-ABD5AECADD25}"/>
          </ac:spMkLst>
        </pc:spChg>
        <pc:spChg chg="mod ord">
          <ac:chgData name="Riccardo Cappello" userId="51e7bb18-7c18-4a87-a49d-a9d68c7de145" providerId="ADAL" clId="{28E5D339-F26C-4DCC-87CC-AE5B7630F9BB}" dt="2023-11-29T10:28:11.676" v="5947" actId="13244"/>
          <ac:spMkLst>
            <pc:docMk/>
            <pc:sldMk cId="4039548520" sldId="276"/>
            <ac:spMk id="13" creationId="{C26FE7C2-A301-CCFF-06E6-4D4B6C9D9F85}"/>
          </ac:spMkLst>
        </pc:spChg>
        <pc:spChg chg="mod">
          <ac:chgData name="Riccardo Cappello" userId="51e7bb18-7c18-4a87-a49d-a9d68c7de145" providerId="ADAL" clId="{28E5D339-F26C-4DCC-87CC-AE5B7630F9BB}" dt="2023-11-29T10:22:06.826" v="5632" actId="962"/>
          <ac:spMkLst>
            <pc:docMk/>
            <pc:sldMk cId="4039548520" sldId="276"/>
            <ac:spMk id="14" creationId="{BF0A3DE5-15FF-DA7C-8685-753023FD314B}"/>
          </ac:spMkLst>
        </pc:spChg>
        <pc:spChg chg="mod">
          <ac:chgData name="Riccardo Cappello" userId="51e7bb18-7c18-4a87-a49d-a9d68c7de145" providerId="ADAL" clId="{28E5D339-F26C-4DCC-87CC-AE5B7630F9BB}" dt="2023-11-29T10:22:18.439" v="5644" actId="962"/>
          <ac:spMkLst>
            <pc:docMk/>
            <pc:sldMk cId="4039548520" sldId="276"/>
            <ac:spMk id="15" creationId="{68FB566B-198B-5212-0E4C-4DB3ABF9F8E5}"/>
          </ac:spMkLst>
        </pc:spChg>
        <pc:spChg chg="mod">
          <ac:chgData name="Riccardo Cappello" userId="51e7bb18-7c18-4a87-a49d-a9d68c7de145" providerId="ADAL" clId="{28E5D339-F26C-4DCC-87CC-AE5B7630F9BB}" dt="2023-11-29T10:25:24.209" v="5798" actId="962"/>
          <ac:spMkLst>
            <pc:docMk/>
            <pc:sldMk cId="4039548520" sldId="276"/>
            <ac:spMk id="26" creationId="{F4A128B6-3610-E927-2D8E-6294559248C3}"/>
          </ac:spMkLst>
        </pc:spChg>
        <pc:spChg chg="mod ord">
          <ac:chgData name="Riccardo Cappello" userId="51e7bb18-7c18-4a87-a49d-a9d68c7de145" providerId="ADAL" clId="{28E5D339-F26C-4DCC-87CC-AE5B7630F9BB}" dt="2023-11-29T10:28:16.792" v="5948" actId="13244"/>
          <ac:spMkLst>
            <pc:docMk/>
            <pc:sldMk cId="4039548520" sldId="276"/>
            <ac:spMk id="27" creationId="{3A897365-411F-5E83-A975-D4B1E6A02CD8}"/>
          </ac:spMkLst>
        </pc:spChg>
        <pc:spChg chg="mod ord">
          <ac:chgData name="Riccardo Cappello" userId="51e7bb18-7c18-4a87-a49d-a9d68c7de145" providerId="ADAL" clId="{28E5D339-F26C-4DCC-87CC-AE5B7630F9BB}" dt="2023-11-29T10:28:19.153" v="5949" actId="13244"/>
          <ac:spMkLst>
            <pc:docMk/>
            <pc:sldMk cId="4039548520" sldId="276"/>
            <ac:spMk id="28" creationId="{D2D81DD4-98B6-1F80-0F66-DC206EFDC04E}"/>
          </ac:spMkLst>
        </pc:spChg>
        <pc:spChg chg="mod">
          <ac:chgData name="Riccardo Cappello" userId="51e7bb18-7c18-4a87-a49d-a9d68c7de145" providerId="ADAL" clId="{28E5D339-F26C-4DCC-87CC-AE5B7630F9BB}" dt="2023-11-29T10:25:32.476" v="5836" actId="962"/>
          <ac:spMkLst>
            <pc:docMk/>
            <pc:sldMk cId="4039548520" sldId="276"/>
            <ac:spMk id="29" creationId="{163D8544-DE0B-AC27-5592-F9807305D372}"/>
          </ac:spMkLst>
        </pc:spChg>
        <pc:cxnChg chg="mod ord">
          <ac:chgData name="Riccardo Cappello" userId="51e7bb18-7c18-4a87-a49d-a9d68c7de145" providerId="ADAL" clId="{28E5D339-F26C-4DCC-87CC-AE5B7630F9BB}" dt="2023-11-29T10:27:42.135" v="5946" actId="13244"/>
          <ac:cxnSpMkLst>
            <pc:docMk/>
            <pc:sldMk cId="4039548520" sldId="276"/>
            <ac:cxnSpMk id="8" creationId="{D9DBDCA8-DF2A-CD44-DFEF-D9E0F826AA2F}"/>
          </ac:cxnSpMkLst>
        </pc:cxnChg>
        <pc:cxnChg chg="mod">
          <ac:chgData name="Riccardo Cappello" userId="51e7bb18-7c18-4a87-a49d-a9d68c7de145" providerId="ADAL" clId="{28E5D339-F26C-4DCC-87CC-AE5B7630F9BB}" dt="2023-11-29T10:21:48.575" v="5622" actId="962"/>
          <ac:cxnSpMkLst>
            <pc:docMk/>
            <pc:sldMk cId="4039548520" sldId="276"/>
            <ac:cxnSpMk id="9" creationId="{0947EC63-9D46-3FFF-B171-6BC07E07D23F}"/>
          </ac:cxnSpMkLst>
        </pc:cxnChg>
        <pc:cxnChg chg="mod">
          <ac:chgData name="Riccardo Cappello" userId="51e7bb18-7c18-4a87-a49d-a9d68c7de145" providerId="ADAL" clId="{28E5D339-F26C-4DCC-87CC-AE5B7630F9BB}" dt="2023-11-29T10:22:55.082" v="5704" actId="962"/>
          <ac:cxnSpMkLst>
            <pc:docMk/>
            <pc:sldMk cId="4039548520" sldId="276"/>
            <ac:cxnSpMk id="16" creationId="{C5CD9D67-2CD8-AE15-6D96-AC96D435C2F8}"/>
          </ac:cxnSpMkLst>
        </pc:cxnChg>
        <pc:cxnChg chg="mod">
          <ac:chgData name="Riccardo Cappello" userId="51e7bb18-7c18-4a87-a49d-a9d68c7de145" providerId="ADAL" clId="{28E5D339-F26C-4DCC-87CC-AE5B7630F9BB}" dt="2023-11-29T10:23:03.620" v="5708" actId="962"/>
          <ac:cxnSpMkLst>
            <pc:docMk/>
            <pc:sldMk cId="4039548520" sldId="276"/>
            <ac:cxnSpMk id="19" creationId="{AE514FC5-9E2C-D2F5-DFF1-25A2BA44A69A}"/>
          </ac:cxnSpMkLst>
        </pc:cxnChg>
        <pc:cxnChg chg="mod">
          <ac:chgData name="Riccardo Cappello" userId="51e7bb18-7c18-4a87-a49d-a9d68c7de145" providerId="ADAL" clId="{28E5D339-F26C-4DCC-87CC-AE5B7630F9BB}" dt="2023-11-29T10:26:00.834" v="5930" actId="962"/>
          <ac:cxnSpMkLst>
            <pc:docMk/>
            <pc:sldMk cId="4039548520" sldId="276"/>
            <ac:cxnSpMk id="30" creationId="{C9FBA876-2C45-9F6F-56A7-F9E45C767A3E}"/>
          </ac:cxnSpMkLst>
        </pc:cxnChg>
        <pc:cxnChg chg="mod">
          <ac:chgData name="Riccardo Cappello" userId="51e7bb18-7c18-4a87-a49d-a9d68c7de145" providerId="ADAL" clId="{28E5D339-F26C-4DCC-87CC-AE5B7630F9BB}" dt="2023-11-29T10:26:07.229" v="5934" actId="962"/>
          <ac:cxnSpMkLst>
            <pc:docMk/>
            <pc:sldMk cId="4039548520" sldId="276"/>
            <ac:cxnSpMk id="33" creationId="{2B4D231E-2CB2-2359-BB3F-DEF1AFC4B62B}"/>
          </ac:cxnSpMkLst>
        </pc:cxnChg>
        <pc:cxnChg chg="mod">
          <ac:chgData name="Riccardo Cappello" userId="51e7bb18-7c18-4a87-a49d-a9d68c7de145" providerId="ADAL" clId="{28E5D339-F26C-4DCC-87CC-AE5B7630F9BB}" dt="2023-11-29T10:25:42.463" v="5920" actId="962"/>
          <ac:cxnSpMkLst>
            <pc:docMk/>
            <pc:sldMk cId="4039548520" sldId="276"/>
            <ac:cxnSpMk id="36" creationId="{4131C6A9-E100-9E7F-ACED-38DF0E00C3D8}"/>
          </ac:cxnSpMkLst>
        </pc:cxnChg>
        <pc:cxnChg chg="mod">
          <ac:chgData name="Riccardo Cappello" userId="51e7bb18-7c18-4a87-a49d-a9d68c7de145" providerId="ADAL" clId="{28E5D339-F26C-4DCC-87CC-AE5B7630F9BB}" dt="2023-11-29T10:25:54.090" v="5926" actId="962"/>
          <ac:cxnSpMkLst>
            <pc:docMk/>
            <pc:sldMk cId="4039548520" sldId="276"/>
            <ac:cxnSpMk id="39" creationId="{704E0C87-51AF-9C88-55B7-6E16CE639C0C}"/>
          </ac:cxnSpMkLst>
        </pc:cxnChg>
      </pc:sldChg>
      <pc:sldChg chg="addSp delSp modSp add del mod ord">
        <pc:chgData name="Riccardo Cappello" userId="51e7bb18-7c18-4a87-a49d-a9d68c7de145" providerId="ADAL" clId="{28E5D339-F26C-4DCC-87CC-AE5B7630F9BB}" dt="2023-11-29T12:43:41.521" v="6259" actId="1076"/>
        <pc:sldMkLst>
          <pc:docMk/>
          <pc:sldMk cId="3930393713" sldId="294"/>
        </pc:sldMkLst>
        <pc:spChg chg="del">
          <ac:chgData name="Riccardo Cappello" userId="51e7bb18-7c18-4a87-a49d-a9d68c7de145" providerId="ADAL" clId="{28E5D339-F26C-4DCC-87CC-AE5B7630F9BB}" dt="2023-11-29T11:24:19.926" v="6237" actId="478"/>
          <ac:spMkLst>
            <pc:docMk/>
            <pc:sldMk cId="3930393713" sldId="294"/>
            <ac:spMk id="3" creationId="{2954A326-057D-DE62-A92B-C72D4084ECFE}"/>
          </ac:spMkLst>
        </pc:spChg>
        <pc:spChg chg="del">
          <ac:chgData name="Riccardo Cappello" userId="51e7bb18-7c18-4a87-a49d-a9d68c7de145" providerId="ADAL" clId="{28E5D339-F26C-4DCC-87CC-AE5B7630F9BB}" dt="2023-11-29T11:24:19.926" v="6237" actId="478"/>
          <ac:spMkLst>
            <pc:docMk/>
            <pc:sldMk cId="3930393713" sldId="294"/>
            <ac:spMk id="4" creationId="{24E20DF1-9229-D3F5-9C04-88483A448F1C}"/>
          </ac:spMkLst>
        </pc:spChg>
        <pc:spChg chg="add del mod">
          <ac:chgData name="Riccardo Cappello" userId="51e7bb18-7c18-4a87-a49d-a9d68c7de145" providerId="ADAL" clId="{28E5D339-F26C-4DCC-87CC-AE5B7630F9BB}" dt="2023-11-29T11:24:15.705" v="6235" actId="478"/>
          <ac:spMkLst>
            <pc:docMk/>
            <pc:sldMk cId="3930393713" sldId="294"/>
            <ac:spMk id="5" creationId="{1F183D51-7649-6E4B-F422-D91CE878E9B6}"/>
          </ac:spMkLst>
        </pc:spChg>
        <pc:spChg chg="del">
          <ac:chgData name="Riccardo Cappello" userId="51e7bb18-7c18-4a87-a49d-a9d68c7de145" providerId="ADAL" clId="{28E5D339-F26C-4DCC-87CC-AE5B7630F9BB}" dt="2023-11-29T11:24:14.177" v="6234" actId="478"/>
          <ac:spMkLst>
            <pc:docMk/>
            <pc:sldMk cId="3930393713" sldId="294"/>
            <ac:spMk id="6" creationId="{CEBA0E9A-F835-15B2-78AA-2480A085A587}"/>
          </ac:spMkLst>
        </pc:spChg>
        <pc:spChg chg="del">
          <ac:chgData name="Riccardo Cappello" userId="51e7bb18-7c18-4a87-a49d-a9d68c7de145" providerId="ADAL" clId="{28E5D339-F26C-4DCC-87CC-AE5B7630F9BB}" dt="2023-11-29T11:24:10.424" v="6233" actId="478"/>
          <ac:spMkLst>
            <pc:docMk/>
            <pc:sldMk cId="3930393713" sldId="294"/>
            <ac:spMk id="10" creationId="{F3032CB6-151F-65EA-A3FB-0FB815AD666D}"/>
          </ac:spMkLst>
        </pc:spChg>
        <pc:spChg chg="del">
          <ac:chgData name="Riccardo Cappello" userId="51e7bb18-7c18-4a87-a49d-a9d68c7de145" providerId="ADAL" clId="{28E5D339-F26C-4DCC-87CC-AE5B7630F9BB}" dt="2023-11-29T11:24:19.926" v="6237" actId="478"/>
          <ac:spMkLst>
            <pc:docMk/>
            <pc:sldMk cId="3930393713" sldId="294"/>
            <ac:spMk id="11" creationId="{00000000-0000-0000-0000-000000000000}"/>
          </ac:spMkLst>
        </pc:spChg>
        <pc:spChg chg="add mod">
          <ac:chgData name="Riccardo Cappello" userId="51e7bb18-7c18-4a87-a49d-a9d68c7de145" providerId="ADAL" clId="{28E5D339-F26C-4DCC-87CC-AE5B7630F9BB}" dt="2023-11-29T12:43:41.521" v="6259" actId="1076"/>
          <ac:spMkLst>
            <pc:docMk/>
            <pc:sldMk cId="3930393713" sldId="294"/>
            <ac:spMk id="12" creationId="{85935307-6DEE-7475-99AF-C9179EB09E03}"/>
          </ac:spMkLst>
        </pc:spChg>
        <pc:grpChg chg="del">
          <ac:chgData name="Riccardo Cappello" userId="51e7bb18-7c18-4a87-a49d-a9d68c7de145" providerId="ADAL" clId="{28E5D339-F26C-4DCC-87CC-AE5B7630F9BB}" dt="2023-11-29T11:24:17.419" v="6236" actId="478"/>
          <ac:grpSpMkLst>
            <pc:docMk/>
            <pc:sldMk cId="3930393713" sldId="294"/>
            <ac:grpSpMk id="7" creationId="{00000000-0000-0000-0000-000000000000}"/>
          </ac:grpSpMkLst>
        </pc:grpChg>
        <pc:grpChg chg="del">
          <ac:chgData name="Riccardo Cappello" userId="51e7bb18-7c18-4a87-a49d-a9d68c7de145" providerId="ADAL" clId="{28E5D339-F26C-4DCC-87CC-AE5B7630F9BB}" dt="2023-11-29T11:24:19.926" v="6237" actId="478"/>
          <ac:grpSpMkLst>
            <pc:docMk/>
            <pc:sldMk cId="3930393713" sldId="294"/>
            <ac:grpSpMk id="13" creationId="{00000000-0000-0000-0000-000000000000}"/>
          </ac:grpSpMkLst>
        </pc:grpChg>
        <pc:grpChg chg="del">
          <ac:chgData name="Riccardo Cappello" userId="51e7bb18-7c18-4a87-a49d-a9d68c7de145" providerId="ADAL" clId="{28E5D339-F26C-4DCC-87CC-AE5B7630F9BB}" dt="2023-11-29T11:24:19.926" v="6237" actId="478"/>
          <ac:grpSpMkLst>
            <pc:docMk/>
            <pc:sldMk cId="3930393713" sldId="294"/>
            <ac:grpSpMk id="19" creationId="{00000000-0000-0000-0000-000000000000}"/>
          </ac:grpSpMkLst>
        </pc:grpChg>
      </pc:sldChg>
      <pc:sldChg chg="del ord">
        <pc:chgData name="Riccardo Cappello" userId="51e7bb18-7c18-4a87-a49d-a9d68c7de145" providerId="ADAL" clId="{28E5D339-F26C-4DCC-87CC-AE5B7630F9BB}" dt="2023-11-27T20:41:18.951" v="5426" actId="47"/>
        <pc:sldMkLst>
          <pc:docMk/>
          <pc:sldMk cId="803144603" sldId="647"/>
        </pc:sldMkLst>
      </pc:sldChg>
      <pc:sldChg chg="del ord">
        <pc:chgData name="Riccardo Cappello" userId="51e7bb18-7c18-4a87-a49d-a9d68c7de145" providerId="ADAL" clId="{28E5D339-F26C-4DCC-87CC-AE5B7630F9BB}" dt="2023-11-27T20:41:21.157" v="5427" actId="47"/>
        <pc:sldMkLst>
          <pc:docMk/>
          <pc:sldMk cId="1342672575" sldId="671"/>
        </pc:sldMkLst>
      </pc:sldChg>
      <pc:sldChg chg="addSp delSp modSp mod">
        <pc:chgData name="Riccardo Cappello" userId="51e7bb18-7c18-4a87-a49d-a9d68c7de145" providerId="ADAL" clId="{28E5D339-F26C-4DCC-87CC-AE5B7630F9BB}" dt="2023-11-29T10:38:49.307" v="6180" actId="962"/>
        <pc:sldMkLst>
          <pc:docMk/>
          <pc:sldMk cId="1587421281" sldId="677"/>
        </pc:sldMkLst>
        <pc:spChg chg="mod">
          <ac:chgData name="Riccardo Cappello" userId="51e7bb18-7c18-4a87-a49d-a9d68c7de145" providerId="ADAL" clId="{28E5D339-F26C-4DCC-87CC-AE5B7630F9BB}" dt="2023-11-21T18:20:46.310" v="74" actId="1076"/>
          <ac:spMkLst>
            <pc:docMk/>
            <pc:sldMk cId="1587421281" sldId="677"/>
            <ac:spMk id="2" creationId="{BDA8038A-C325-A8BF-E5E2-C3C82B32312E}"/>
          </ac:spMkLst>
        </pc:spChg>
        <pc:spChg chg="mod">
          <ac:chgData name="Riccardo Cappello" userId="51e7bb18-7c18-4a87-a49d-a9d68c7de145" providerId="ADAL" clId="{28E5D339-F26C-4DCC-87CC-AE5B7630F9BB}" dt="2023-11-29T10:27:12.199" v="5944" actId="33553"/>
          <ac:spMkLst>
            <pc:docMk/>
            <pc:sldMk cId="1587421281" sldId="677"/>
            <ac:spMk id="4" creationId="{D2D81507-599B-4806-D916-729A65A08DA9}"/>
          </ac:spMkLst>
        </pc:spChg>
        <pc:spChg chg="add del mod">
          <ac:chgData name="Riccardo Cappello" userId="51e7bb18-7c18-4a87-a49d-a9d68c7de145" providerId="ADAL" clId="{28E5D339-F26C-4DCC-87CC-AE5B7630F9BB}" dt="2023-11-29T10:27:06.708" v="5943" actId="478"/>
          <ac:spMkLst>
            <pc:docMk/>
            <pc:sldMk cId="1587421281" sldId="677"/>
            <ac:spMk id="6" creationId="{7EFAADD4-351D-4A09-A886-A655C70AD707}"/>
          </ac:spMkLst>
        </pc:spChg>
        <pc:spChg chg="add mod ord">
          <ac:chgData name="Riccardo Cappello" userId="51e7bb18-7c18-4a87-a49d-a9d68c7de145" providerId="ADAL" clId="{28E5D339-F26C-4DCC-87CC-AE5B7630F9BB}" dt="2023-11-29T10:38:45.742" v="6179" actId="1038"/>
          <ac:spMkLst>
            <pc:docMk/>
            <pc:sldMk cId="1587421281" sldId="677"/>
            <ac:spMk id="10" creationId="{D683DCF0-503B-F878-6CA7-4692F3DC1B91}"/>
          </ac:spMkLst>
        </pc:spChg>
        <pc:spChg chg="add mod">
          <ac:chgData name="Riccardo Cappello" userId="51e7bb18-7c18-4a87-a49d-a9d68c7de145" providerId="ADAL" clId="{28E5D339-F26C-4DCC-87CC-AE5B7630F9BB}" dt="2023-11-29T10:38:49.307" v="6180" actId="962"/>
          <ac:spMkLst>
            <pc:docMk/>
            <pc:sldMk cId="1587421281" sldId="677"/>
            <ac:spMk id="12" creationId="{2C2CD3C5-D514-1C54-9D1F-6DCBFDC0929B}"/>
          </ac:spMkLst>
        </pc:spChg>
        <pc:picChg chg="add">
          <ac:chgData name="Riccardo Cappello" userId="51e7bb18-7c18-4a87-a49d-a9d68c7de145" providerId="ADAL" clId="{28E5D339-F26C-4DCC-87CC-AE5B7630F9BB}" dt="2023-11-21T18:20:39.980" v="71"/>
          <ac:picMkLst>
            <pc:docMk/>
            <pc:sldMk cId="1587421281" sldId="677"/>
            <ac:picMk id="2050" creationId="{93B60756-985A-ACA1-8C23-22B4310D0C0D}"/>
          </ac:picMkLst>
        </pc:picChg>
        <pc:picChg chg="add mod">
          <ac:chgData name="Riccardo Cappello" userId="51e7bb18-7c18-4a87-a49d-a9d68c7de145" providerId="ADAL" clId="{28E5D339-F26C-4DCC-87CC-AE5B7630F9BB}" dt="2023-11-29T10:29:02.785" v="6005" actId="962"/>
          <ac:picMkLst>
            <pc:docMk/>
            <pc:sldMk cId="1587421281" sldId="677"/>
            <ac:picMk id="2052" creationId="{2A1AD95E-267E-A109-3ACD-CD7EC64A4C24}"/>
          </ac:picMkLst>
        </pc:picChg>
      </pc:sldChg>
      <pc:sldChg chg="del">
        <pc:chgData name="Riccardo Cappello" userId="51e7bb18-7c18-4a87-a49d-a9d68c7de145" providerId="ADAL" clId="{28E5D339-F26C-4DCC-87CC-AE5B7630F9BB}" dt="2023-11-21T18:20:34.886" v="70" actId="2696"/>
        <pc:sldMkLst>
          <pc:docMk/>
          <pc:sldMk cId="964357413" sldId="680"/>
        </pc:sldMkLst>
      </pc:sldChg>
      <pc:sldChg chg="del ord">
        <pc:chgData name="Riccardo Cappello" userId="51e7bb18-7c18-4a87-a49d-a9d68c7de145" providerId="ADAL" clId="{28E5D339-F26C-4DCC-87CC-AE5B7630F9BB}" dt="2023-11-27T17:20:21.719" v="2405" actId="47"/>
        <pc:sldMkLst>
          <pc:docMk/>
          <pc:sldMk cId="1291278242" sldId="681"/>
        </pc:sldMkLst>
      </pc:sldChg>
      <pc:sldChg chg="del ord">
        <pc:chgData name="Riccardo Cappello" userId="51e7bb18-7c18-4a87-a49d-a9d68c7de145" providerId="ADAL" clId="{28E5D339-F26C-4DCC-87CC-AE5B7630F9BB}" dt="2023-11-27T17:20:21.719" v="2405" actId="47"/>
        <pc:sldMkLst>
          <pc:docMk/>
          <pc:sldMk cId="4116468121" sldId="683"/>
        </pc:sldMkLst>
      </pc:sldChg>
      <pc:sldChg chg="del ord">
        <pc:chgData name="Riccardo Cappello" userId="51e7bb18-7c18-4a87-a49d-a9d68c7de145" providerId="ADAL" clId="{28E5D339-F26C-4DCC-87CC-AE5B7630F9BB}" dt="2023-11-27T20:41:21.157" v="5427" actId="47"/>
        <pc:sldMkLst>
          <pc:docMk/>
          <pc:sldMk cId="2696832634" sldId="684"/>
        </pc:sldMkLst>
      </pc:sldChg>
      <pc:sldChg chg="modSp add del mod modNotesTx">
        <pc:chgData name="Riccardo Cappello" userId="51e7bb18-7c18-4a87-a49d-a9d68c7de145" providerId="ADAL" clId="{28E5D339-F26C-4DCC-87CC-AE5B7630F9BB}" dt="2023-11-29T14:07:57.664" v="6327" actId="20577"/>
        <pc:sldMkLst>
          <pc:docMk/>
          <pc:sldMk cId="1548525614" sldId="2147479533"/>
        </pc:sldMkLst>
        <pc:spChg chg="mod">
          <ac:chgData name="Riccardo Cappello" userId="51e7bb18-7c18-4a87-a49d-a9d68c7de145" providerId="ADAL" clId="{28E5D339-F26C-4DCC-87CC-AE5B7630F9BB}" dt="2023-11-27T17:58:32.062" v="3944" actId="20577"/>
          <ac:spMkLst>
            <pc:docMk/>
            <pc:sldMk cId="1548525614" sldId="2147479533"/>
            <ac:spMk id="2" creationId="{99C7D9AC-6730-2B9E-315C-7F0C82645A53}"/>
          </ac:spMkLst>
        </pc:spChg>
        <pc:spChg chg="mod">
          <ac:chgData name="Riccardo Cappello" userId="51e7bb18-7c18-4a87-a49d-a9d68c7de145" providerId="ADAL" clId="{28E5D339-F26C-4DCC-87CC-AE5B7630F9BB}" dt="2023-11-29T14:07:57.664" v="6327" actId="20577"/>
          <ac:spMkLst>
            <pc:docMk/>
            <pc:sldMk cId="1548525614" sldId="2147479533"/>
            <ac:spMk id="3" creationId="{A0F566DE-BD00-31A6-8F86-A74FEF41B254}"/>
          </ac:spMkLst>
        </pc:spChg>
      </pc:sldChg>
      <pc:sldChg chg="modSp add del mod">
        <pc:chgData name="Riccardo Cappello" userId="51e7bb18-7c18-4a87-a49d-a9d68c7de145" providerId="ADAL" clId="{28E5D339-F26C-4DCC-87CC-AE5B7630F9BB}" dt="2023-11-27T17:21:00.521" v="2427" actId="47"/>
        <pc:sldMkLst>
          <pc:docMk/>
          <pc:sldMk cId="145748738" sldId="2147479534"/>
        </pc:sldMkLst>
        <pc:spChg chg="mod">
          <ac:chgData name="Riccardo Cappello" userId="51e7bb18-7c18-4a87-a49d-a9d68c7de145" providerId="ADAL" clId="{28E5D339-F26C-4DCC-87CC-AE5B7630F9BB}" dt="2023-11-27T17:20:48.140" v="2426" actId="20577"/>
          <ac:spMkLst>
            <pc:docMk/>
            <pc:sldMk cId="145748738" sldId="2147479534"/>
            <ac:spMk id="2" creationId="{99C7D9AC-6730-2B9E-315C-7F0C82645A53}"/>
          </ac:spMkLst>
        </pc:spChg>
      </pc:sldChg>
      <pc:sldChg chg="addSp delSp modSp new del mod modClrScheme chgLayout">
        <pc:chgData name="Riccardo Cappello" userId="51e7bb18-7c18-4a87-a49d-a9d68c7de145" providerId="ADAL" clId="{28E5D339-F26C-4DCC-87CC-AE5B7630F9BB}" dt="2023-11-22T16:15:03.392" v="510" actId="680"/>
        <pc:sldMkLst>
          <pc:docMk/>
          <pc:sldMk cId="272929820" sldId="2147479534"/>
        </pc:sldMkLst>
        <pc:spChg chg="add del mod ord">
          <ac:chgData name="Riccardo Cappello" userId="51e7bb18-7c18-4a87-a49d-a9d68c7de145" providerId="ADAL" clId="{28E5D339-F26C-4DCC-87CC-AE5B7630F9BB}" dt="2023-11-22T16:15:01.704" v="509" actId="700"/>
          <ac:spMkLst>
            <pc:docMk/>
            <pc:sldMk cId="272929820" sldId="2147479534"/>
            <ac:spMk id="2" creationId="{6DECEEE5-6ABA-360B-8CEB-B44B28ADA02F}"/>
          </ac:spMkLst>
        </pc:spChg>
        <pc:spChg chg="add del mod ord">
          <ac:chgData name="Riccardo Cappello" userId="51e7bb18-7c18-4a87-a49d-a9d68c7de145" providerId="ADAL" clId="{28E5D339-F26C-4DCC-87CC-AE5B7630F9BB}" dt="2023-11-22T16:15:01.704" v="509" actId="700"/>
          <ac:spMkLst>
            <pc:docMk/>
            <pc:sldMk cId="272929820" sldId="2147479534"/>
            <ac:spMk id="3" creationId="{1CEAC8A8-C56A-F20A-DE94-B174A209D442}"/>
          </ac:spMkLst>
        </pc:spChg>
        <pc:spChg chg="add del mod ord">
          <ac:chgData name="Riccardo Cappello" userId="51e7bb18-7c18-4a87-a49d-a9d68c7de145" providerId="ADAL" clId="{28E5D339-F26C-4DCC-87CC-AE5B7630F9BB}" dt="2023-11-22T16:15:01.704" v="509" actId="700"/>
          <ac:spMkLst>
            <pc:docMk/>
            <pc:sldMk cId="272929820" sldId="2147479534"/>
            <ac:spMk id="4" creationId="{0DCAE868-E36D-9ACE-3B99-061177330C7C}"/>
          </ac:spMkLst>
        </pc:spChg>
        <pc:spChg chg="add del mod ord">
          <ac:chgData name="Riccardo Cappello" userId="51e7bb18-7c18-4a87-a49d-a9d68c7de145" providerId="ADAL" clId="{28E5D339-F26C-4DCC-87CC-AE5B7630F9BB}" dt="2023-11-22T16:15:01.704" v="509" actId="700"/>
          <ac:spMkLst>
            <pc:docMk/>
            <pc:sldMk cId="272929820" sldId="2147479534"/>
            <ac:spMk id="5" creationId="{D608D056-4B77-261D-4088-0339AFBEB977}"/>
          </ac:spMkLst>
        </pc:spChg>
      </pc:sldChg>
      <pc:sldChg chg="modSp add del mod">
        <pc:chgData name="Riccardo Cappello" userId="51e7bb18-7c18-4a87-a49d-a9d68c7de145" providerId="ADAL" clId="{28E5D339-F26C-4DCC-87CC-AE5B7630F9BB}" dt="2023-11-29T10:34:02.360" v="6017" actId="2696"/>
        <pc:sldMkLst>
          <pc:docMk/>
          <pc:sldMk cId="2416912966" sldId="2147479534"/>
        </pc:sldMkLst>
        <pc:spChg chg="mod">
          <ac:chgData name="Riccardo Cappello" userId="51e7bb18-7c18-4a87-a49d-a9d68c7de145" providerId="ADAL" clId="{28E5D339-F26C-4DCC-87CC-AE5B7630F9BB}" dt="2023-11-29T10:32:31.899" v="6016" actId="14100"/>
          <ac:spMkLst>
            <pc:docMk/>
            <pc:sldMk cId="2416912966" sldId="2147479534"/>
            <ac:spMk id="3" creationId="{03E3B246-0532-AB41-9D1E-4A405E1D24E2}"/>
          </ac:spMkLst>
        </pc:spChg>
      </pc:sldChg>
      <pc:sldMasterChg chg="delSldLayout">
        <pc:chgData name="Riccardo Cappello" userId="51e7bb18-7c18-4a87-a49d-a9d68c7de145" providerId="ADAL" clId="{28E5D339-F26C-4DCC-87CC-AE5B7630F9BB}" dt="2023-11-27T20:41:21.157" v="5427" actId="47"/>
        <pc:sldMasterMkLst>
          <pc:docMk/>
          <pc:sldMasterMk cId="3393186690" sldId="2147483648"/>
        </pc:sldMasterMkLst>
        <pc:sldLayoutChg chg="del">
          <pc:chgData name="Riccardo Cappello" userId="51e7bb18-7c18-4a87-a49d-a9d68c7de145" providerId="ADAL" clId="{28E5D339-F26C-4DCC-87CC-AE5B7630F9BB}" dt="2023-11-27T20:41:21.157" v="5427" actId="47"/>
          <pc:sldLayoutMkLst>
            <pc:docMk/>
            <pc:sldMasterMk cId="3393186690" sldId="2147483648"/>
            <pc:sldLayoutMk cId="3345406120" sldId="2147483660"/>
          </pc:sldLayoutMkLst>
        </pc:sldLayoutChg>
      </pc:sldMasterChg>
    </pc:docChg>
  </pc:docChgLst>
  <pc:docChgLst>
    <pc:chgData name="Gloria Damonte" userId="587962b1-48e8-42f0-952a-17dbdecd9d75" providerId="ADAL" clId="{4E5E7E65-D061-422D-B45A-8A8034963783}"/>
    <pc:docChg chg="undo custSel delSld modSld">
      <pc:chgData name="Gloria Damonte" userId="587962b1-48e8-42f0-952a-17dbdecd9d75" providerId="ADAL" clId="{4E5E7E65-D061-422D-B45A-8A8034963783}" dt="2023-11-06T13:02:44.408" v="76" actId="47"/>
      <pc:docMkLst>
        <pc:docMk/>
      </pc:docMkLst>
      <pc:sldChg chg="addSp delSp modSp mod modShow">
        <pc:chgData name="Gloria Damonte" userId="587962b1-48e8-42f0-952a-17dbdecd9d75" providerId="ADAL" clId="{4E5E7E65-D061-422D-B45A-8A8034963783}" dt="2023-11-06T13:01:47.741" v="75" actId="1076"/>
        <pc:sldMkLst>
          <pc:docMk/>
          <pc:sldMk cId="1587421281" sldId="677"/>
        </pc:sldMkLst>
        <pc:spChg chg="add mod">
          <ac:chgData name="Gloria Damonte" userId="587962b1-48e8-42f0-952a-17dbdecd9d75" providerId="ADAL" clId="{4E5E7E65-D061-422D-B45A-8A8034963783}" dt="2023-11-06T13:01:47.741" v="75" actId="1076"/>
          <ac:spMkLst>
            <pc:docMk/>
            <pc:sldMk cId="1587421281" sldId="677"/>
            <ac:spMk id="2" creationId="{BDA8038A-C325-A8BF-E5E2-C3C82B32312E}"/>
          </ac:spMkLst>
        </pc:spChg>
        <pc:spChg chg="add mod">
          <ac:chgData name="Gloria Damonte" userId="587962b1-48e8-42f0-952a-17dbdecd9d75" providerId="ADAL" clId="{4E5E7E65-D061-422D-B45A-8A8034963783}" dt="2023-11-06T13:01:32.250" v="72" actId="1076"/>
          <ac:spMkLst>
            <pc:docMk/>
            <pc:sldMk cId="1587421281" sldId="677"/>
            <ac:spMk id="4" creationId="{D2D81507-599B-4806-D916-729A65A08DA9}"/>
          </ac:spMkLst>
        </pc:spChg>
        <pc:spChg chg="mod">
          <ac:chgData name="Gloria Damonte" userId="587962b1-48e8-42f0-952a-17dbdecd9d75" providerId="ADAL" clId="{4E5E7E65-D061-422D-B45A-8A8034963783}" dt="2023-11-06T13:01:43.253" v="74" actId="1076"/>
          <ac:spMkLst>
            <pc:docMk/>
            <pc:sldMk cId="1587421281" sldId="677"/>
            <ac:spMk id="11" creationId="{5994D9C8-5653-B524-5560-E1840EA2637C}"/>
          </ac:spMkLst>
        </pc:spChg>
        <pc:spChg chg="del">
          <ac:chgData name="Gloria Damonte" userId="587962b1-48e8-42f0-952a-17dbdecd9d75" providerId="ADAL" clId="{4E5E7E65-D061-422D-B45A-8A8034963783}" dt="2023-11-06T13:01:17.198" v="67" actId="478"/>
          <ac:spMkLst>
            <pc:docMk/>
            <pc:sldMk cId="1587421281" sldId="677"/>
            <ac:spMk id="12" creationId="{CA8919AE-3572-BE20-F47B-4FA152F4589C}"/>
          </ac:spMkLst>
        </pc:spChg>
        <pc:grpChg chg="add del mod">
          <ac:chgData name="Gloria Damonte" userId="587962b1-48e8-42f0-952a-17dbdecd9d75" providerId="ADAL" clId="{4E5E7E65-D061-422D-B45A-8A8034963783}" dt="2023-11-06T13:01:00.331" v="64" actId="21"/>
          <ac:grpSpMkLst>
            <pc:docMk/>
            <pc:sldMk cId="1587421281" sldId="677"/>
            <ac:grpSpMk id="7" creationId="{3F71381B-ED7A-D0BA-73B1-A4028231B476}"/>
          </ac:grpSpMkLst>
        </pc:grpChg>
        <pc:picChg chg="mod ord">
          <ac:chgData name="Gloria Damonte" userId="587962b1-48e8-42f0-952a-17dbdecd9d75" providerId="ADAL" clId="{4E5E7E65-D061-422D-B45A-8A8034963783}" dt="2023-11-06T13:00:45.839" v="59" actId="1076"/>
          <ac:picMkLst>
            <pc:docMk/>
            <pc:sldMk cId="1587421281" sldId="677"/>
            <ac:picMk id="5" creationId="{5467365D-BD91-7680-3246-81473F096F1B}"/>
          </ac:picMkLst>
        </pc:picChg>
        <pc:picChg chg="del">
          <ac:chgData name="Gloria Damonte" userId="587962b1-48e8-42f0-952a-17dbdecd9d75" providerId="ADAL" clId="{4E5E7E65-D061-422D-B45A-8A8034963783}" dt="2023-11-06T13:01:08.513" v="65" actId="478"/>
          <ac:picMkLst>
            <pc:docMk/>
            <pc:sldMk cId="1587421281" sldId="677"/>
            <ac:picMk id="10" creationId="{E9DFD768-5AC6-301D-B0FD-B617767830EB}"/>
          </ac:picMkLst>
        </pc:picChg>
        <pc:picChg chg="del">
          <ac:chgData name="Gloria Damonte" userId="587962b1-48e8-42f0-952a-17dbdecd9d75" providerId="ADAL" clId="{4E5E7E65-D061-422D-B45A-8A8034963783}" dt="2023-11-06T13:00:23.706" v="11" actId="478"/>
          <ac:picMkLst>
            <pc:docMk/>
            <pc:sldMk cId="1587421281" sldId="677"/>
            <ac:picMk id="13" creationId="{8C802D06-125B-F774-7B1B-1D0CA9398F5E}"/>
          </ac:picMkLst>
        </pc:picChg>
      </pc:sldChg>
      <pc:sldChg chg="del">
        <pc:chgData name="Gloria Damonte" userId="587962b1-48e8-42f0-952a-17dbdecd9d75" providerId="ADAL" clId="{4E5E7E65-D061-422D-B45A-8A8034963783}" dt="2023-11-06T13:02:44.408" v="76" actId="47"/>
        <pc:sldMkLst>
          <pc:docMk/>
          <pc:sldMk cId="3966439926" sldId="6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6308272-5835-4EF2-8338-4CF3D53B7B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25D70D03-0EAB-43BF-BC9B-B89C41E392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08C0DD-40C9-477F-B05E-5EB02AF57936}" type="datetimeFigureOut">
              <a:rPr lang="it-IT" smtClean="0"/>
              <a:t>07/12/2023</a:t>
            </a:fld>
            <a:endParaRPr lang="it-IT"/>
          </a:p>
        </p:txBody>
      </p:sp>
      <p:sp>
        <p:nvSpPr>
          <p:cNvPr id="4" name="Segnaposto piè di pagina 3">
            <a:extLst>
              <a:ext uri="{FF2B5EF4-FFF2-40B4-BE49-F238E27FC236}">
                <a16:creationId xmlns:a16="http://schemas.microsoft.com/office/drawing/2014/main" id="{B71C9173-1813-4DF2-954A-714D86A4F1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E7023069-8468-492F-A353-6A444E3786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0818A0-23B7-4482-A80D-B506842765DC}" type="slidenum">
              <a:rPr lang="it-IT" smtClean="0"/>
              <a:t>‹#›</a:t>
            </a:fld>
            <a:endParaRPr lang="it-IT"/>
          </a:p>
        </p:txBody>
      </p:sp>
    </p:spTree>
    <p:extLst>
      <p:ext uri="{BB962C8B-B14F-4D97-AF65-F5344CB8AC3E}">
        <p14:creationId xmlns:p14="http://schemas.microsoft.com/office/powerpoint/2010/main" val="364438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0B5EC-8458-4BBA-B9B8-D0FBEA2CFC1E}" type="datetimeFigureOut">
              <a:rPr lang="it-IT" smtClean="0"/>
              <a:t>07/12/2023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2DD78-F36F-4CED-8AB8-7EDB06BE609A}" type="slidenum">
              <a:rPr lang="it-IT" smtClean="0"/>
              <a:t>‹#›</a:t>
            </a:fld>
            <a:endParaRPr lang="it-IT"/>
          </a:p>
        </p:txBody>
      </p:sp>
    </p:spTree>
    <p:extLst>
      <p:ext uri="{BB962C8B-B14F-4D97-AF65-F5344CB8AC3E}">
        <p14:creationId xmlns:p14="http://schemas.microsoft.com/office/powerpoint/2010/main" val="312123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Azure/data-api-builder/release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learn.microsoft.com/en-us/azure/data-api-builder/run-using-data-api-builder-cli" TargetMode="External"/><Relationship Id="rId5" Type="http://schemas.openxmlformats.org/officeDocument/2006/relationships/hyperlink" Target="https://learn.microsoft.com/en-us/azure/data-api-builder/run-from-source-code" TargetMode="External"/><Relationship Id="rId4" Type="http://schemas.openxmlformats.org/officeDocument/2006/relationships/hyperlink" Target="https://learn.microsoft.com/en-us/azure/data-api-builder/run-using-container"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F452DD78-F36F-4CED-8AB8-7EDB06BE609A}" type="slidenum">
              <a:rPr lang="it-IT" smtClean="0"/>
              <a:t>1</a:t>
            </a:fld>
            <a:endParaRPr lang="it-IT"/>
          </a:p>
        </p:txBody>
      </p:sp>
    </p:spTree>
    <p:extLst>
      <p:ext uri="{BB962C8B-B14F-4D97-AF65-F5344CB8AC3E}">
        <p14:creationId xmlns:p14="http://schemas.microsoft.com/office/powerpoint/2010/main" val="3301209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Riassumendo</a:t>
            </a:r>
            <a:r>
              <a:rPr lang="en-US" dirty="0"/>
              <a:t>, </a:t>
            </a:r>
            <a:r>
              <a:rPr lang="en-US" dirty="0" err="1"/>
              <a:t>questa</a:t>
            </a:r>
            <a:r>
              <a:rPr lang="en-US" dirty="0"/>
              <a:t> è </a:t>
            </a:r>
            <a:r>
              <a:rPr lang="en-US" dirty="0" err="1"/>
              <a:t>l’architettura</a:t>
            </a:r>
            <a:r>
              <a:rPr lang="en-US" dirty="0"/>
              <a:t> di DAB.</a:t>
            </a:r>
          </a:p>
          <a:p>
            <a:endParaRPr lang="en-US" dirty="0"/>
          </a:p>
          <a:p>
            <a:r>
              <a:rPr lang="en-US" dirty="0" err="1"/>
              <a:t>Abbiamo</a:t>
            </a:r>
            <a:r>
              <a:rPr lang="en-US" dirty="0"/>
              <a:t> I </a:t>
            </a:r>
            <a:r>
              <a:rPr lang="en-US" dirty="0" err="1"/>
              <a:t>nostri</a:t>
            </a:r>
            <a:r>
              <a:rPr lang="en-US" dirty="0"/>
              <a:t> database, </a:t>
            </a:r>
            <a:r>
              <a:rPr lang="en-US" dirty="0" err="1"/>
              <a:t>creiamo</a:t>
            </a:r>
            <a:r>
              <a:rPr lang="en-US" dirty="0"/>
              <a:t> il nostro file di </a:t>
            </a:r>
            <a:r>
              <a:rPr lang="en-US" dirty="0" err="1"/>
              <a:t>configurazione</a:t>
            </a:r>
            <a:r>
              <a:rPr lang="en-US" dirty="0"/>
              <a:t>, </a:t>
            </a:r>
            <a:r>
              <a:rPr lang="en-US" dirty="0" err="1"/>
              <a:t>diamo</a:t>
            </a:r>
            <a:r>
              <a:rPr lang="en-US" dirty="0"/>
              <a:t> </a:t>
            </a:r>
            <a:r>
              <a:rPr lang="en-US" dirty="0" err="1"/>
              <a:t>tutto</a:t>
            </a:r>
            <a:r>
              <a:rPr lang="en-US" dirty="0"/>
              <a:t> in </a:t>
            </a:r>
            <a:r>
              <a:rPr lang="en-US" dirty="0" err="1"/>
              <a:t>pasto</a:t>
            </a:r>
            <a:r>
              <a:rPr lang="en-US" dirty="0"/>
              <a:t> al runtime </a:t>
            </a:r>
            <a:r>
              <a:rPr lang="en-US" dirty="0" err="1"/>
              <a:t>che</a:t>
            </a:r>
            <a:r>
              <a:rPr lang="en-US" dirty="0"/>
              <a:t> </a:t>
            </a:r>
            <a:r>
              <a:rPr lang="en-US" dirty="0" err="1"/>
              <a:t>crea</a:t>
            </a:r>
            <a:r>
              <a:rPr lang="en-US" dirty="0"/>
              <a:t> in </a:t>
            </a:r>
            <a:r>
              <a:rPr lang="en-US" dirty="0" err="1"/>
              <a:t>memoria</a:t>
            </a:r>
            <a:r>
              <a:rPr lang="en-US" dirty="0"/>
              <a:t> </a:t>
            </a:r>
            <a:r>
              <a:rPr lang="en-US" dirty="0" err="1"/>
              <a:t>un’astrazione</a:t>
            </a:r>
            <a:r>
              <a:rPr lang="en-US" dirty="0"/>
              <a:t> </a:t>
            </a:r>
            <a:r>
              <a:rPr lang="en-US" dirty="0" err="1"/>
              <a:t>dello</a:t>
            </a:r>
            <a:r>
              <a:rPr lang="en-US" dirty="0"/>
              <a:t> schema, e </a:t>
            </a:r>
            <a:r>
              <a:rPr lang="en-US" dirty="0" err="1"/>
              <a:t>espone</a:t>
            </a:r>
            <a:r>
              <a:rPr lang="en-US" dirty="0"/>
              <a:t> </a:t>
            </a:r>
            <a:r>
              <a:rPr lang="en-US" dirty="0" err="1"/>
              <a:t>tramite</a:t>
            </a:r>
            <a:r>
              <a:rPr lang="en-US" dirty="0"/>
              <a:t> REST O GraphQL il </a:t>
            </a:r>
            <a:r>
              <a:rPr lang="en-US" dirty="0" err="1"/>
              <a:t>tutto</a:t>
            </a:r>
            <a:r>
              <a:rPr lang="en-US" dirty="0"/>
              <a:t>.</a:t>
            </a:r>
          </a:p>
        </p:txBody>
      </p:sp>
      <p:sp>
        <p:nvSpPr>
          <p:cNvPr id="4" name="Slide Number Placeholder 3"/>
          <p:cNvSpPr>
            <a:spLocks noGrp="1"/>
          </p:cNvSpPr>
          <p:nvPr>
            <p:ph type="sldNum" sz="quarter" idx="5"/>
          </p:nvPr>
        </p:nvSpPr>
        <p:spPr/>
        <p:txBody>
          <a:bodyPr/>
          <a:lstStyle/>
          <a:p>
            <a:fld id="{F452DD78-F36F-4CED-8AB8-7EDB06BE609A}" type="slidenum">
              <a:rPr lang="it-IT" smtClean="0"/>
              <a:t>10</a:t>
            </a:fld>
            <a:endParaRPr lang="it-IT"/>
          </a:p>
        </p:txBody>
      </p:sp>
    </p:spTree>
    <p:extLst>
      <p:ext uri="{BB962C8B-B14F-4D97-AF65-F5344CB8AC3E}">
        <p14:creationId xmlns:p14="http://schemas.microsoft.com/office/powerpoint/2010/main" val="1262861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F452DD78-F36F-4CED-8AB8-7EDB06BE609A}" type="slidenum">
              <a:rPr lang="it-IT" smtClean="0"/>
              <a:t>11</a:t>
            </a:fld>
            <a:endParaRPr lang="it-IT"/>
          </a:p>
        </p:txBody>
      </p:sp>
    </p:spTree>
    <p:extLst>
      <p:ext uri="{BB962C8B-B14F-4D97-AF65-F5344CB8AC3E}">
        <p14:creationId xmlns:p14="http://schemas.microsoft.com/office/powerpoint/2010/main" val="2515246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Releases · Azure/data-</a:t>
            </a:r>
            <a:r>
              <a:rPr lang="en-US" dirty="0" err="1">
                <a:hlinkClick r:id="rId3"/>
              </a:rPr>
              <a:t>api</a:t>
            </a:r>
            <a:r>
              <a:rPr lang="en-US" dirty="0">
                <a:hlinkClick r:id="rId3"/>
              </a:rPr>
              <a:t>-builder (github.com)</a:t>
            </a:r>
            <a:endParaRPr lang="en-US" dirty="0"/>
          </a:p>
          <a:p>
            <a:r>
              <a:rPr lang="en-US" dirty="0"/>
              <a:t>Il repo GitHub di DAB</a:t>
            </a:r>
          </a:p>
          <a:p>
            <a:endParaRPr lang="en-US" dirty="0"/>
          </a:p>
          <a:p>
            <a:r>
              <a:rPr lang="en-US" dirty="0">
                <a:hlinkClick r:id="rId4"/>
              </a:rPr>
              <a:t>Run Data API builder using a container | Microsoft Learn</a:t>
            </a:r>
            <a:endParaRPr lang="en-US" dirty="0"/>
          </a:p>
          <a:p>
            <a:r>
              <a:rPr lang="en-US" dirty="0">
                <a:hlinkClick r:id="rId5"/>
              </a:rPr>
              <a:t>Run Data API builder from source code | Microsoft Learn</a:t>
            </a:r>
            <a:endParaRPr lang="en-US" dirty="0"/>
          </a:p>
          <a:p>
            <a:r>
              <a:rPr lang="en-US" dirty="0">
                <a:hlinkClick r:id="rId6"/>
              </a:rPr>
              <a:t>Run using Data API builder CLI | Microsoft Learn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AE102C2F-94C0-F241-B1C9-209EC2594BC4}" type="datetime8">
              <a:rPr lang="en-US" smtClean="0"/>
              <a:t>12/7/2023 3:34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04162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52DD78-F36F-4CED-8AB8-7EDB06BE609A}" type="slidenum">
              <a:rPr lang="it-IT" smtClean="0"/>
              <a:t>13</a:t>
            </a:fld>
            <a:endParaRPr lang="it-IT"/>
          </a:p>
        </p:txBody>
      </p:sp>
    </p:spTree>
    <p:extLst>
      <p:ext uri="{BB962C8B-B14F-4D97-AF65-F5344CB8AC3E}">
        <p14:creationId xmlns:p14="http://schemas.microsoft.com/office/powerpoint/2010/main" val="2368301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452DD78-F36F-4CED-8AB8-7EDB06BE609A}" type="slidenum">
              <a:rPr lang="it-IT" smtClean="0"/>
              <a:t>14</a:t>
            </a:fld>
            <a:endParaRPr lang="it-IT"/>
          </a:p>
        </p:txBody>
      </p:sp>
    </p:spTree>
    <p:extLst>
      <p:ext uri="{BB962C8B-B14F-4D97-AF65-F5344CB8AC3E}">
        <p14:creationId xmlns:p14="http://schemas.microsoft.com/office/powerpoint/2010/main" val="2926208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API builder è un tool Open-Source </a:t>
            </a:r>
            <a:r>
              <a:rPr lang="en-US" dirty="0" err="1"/>
              <a:t>creato</a:t>
            </a:r>
            <a:r>
              <a:rPr lang="en-US" dirty="0"/>
              <a:t> da Microsoft </a:t>
            </a:r>
            <a:r>
              <a:rPr lang="en-US" dirty="0" err="1"/>
              <a:t>che</a:t>
            </a:r>
            <a:r>
              <a:rPr lang="en-US" dirty="0"/>
              <a:t> </a:t>
            </a:r>
            <a:r>
              <a:rPr lang="en-US" dirty="0" err="1"/>
              <a:t>permette</a:t>
            </a:r>
            <a:r>
              <a:rPr lang="en-US" dirty="0"/>
              <a:t> di </a:t>
            </a:r>
            <a:r>
              <a:rPr lang="en-US" dirty="0" err="1"/>
              <a:t>esporre</a:t>
            </a:r>
            <a:r>
              <a:rPr lang="en-US" dirty="0"/>
              <a:t> via REST o GraphQL, </a:t>
            </a:r>
            <a:r>
              <a:rPr lang="en-US" dirty="0" err="1"/>
              <a:t>gli</a:t>
            </a:r>
            <a:r>
              <a:rPr lang="en-US" dirty="0"/>
              <a:t> </a:t>
            </a:r>
            <a:r>
              <a:rPr lang="en-US" dirty="0" err="1"/>
              <a:t>oggetti</a:t>
            </a:r>
            <a:r>
              <a:rPr lang="en-US" dirty="0"/>
              <a:t> del database e, </a:t>
            </a:r>
            <a:r>
              <a:rPr lang="en-US" dirty="0" err="1"/>
              <a:t>viceversa</a:t>
            </a:r>
            <a:r>
              <a:rPr lang="en-US" dirty="0"/>
              <a:t>, </a:t>
            </a:r>
            <a:r>
              <a:rPr lang="en-US" dirty="0" err="1"/>
              <a:t>converte</a:t>
            </a:r>
            <a:r>
              <a:rPr lang="en-US" dirty="0"/>
              <a:t> le </a:t>
            </a:r>
            <a:r>
              <a:rPr lang="en-US" dirty="0" err="1"/>
              <a:t>chiamate</a:t>
            </a:r>
            <a:r>
              <a:rPr lang="en-US" dirty="0"/>
              <a:t> REST o GraphQL in queries </a:t>
            </a:r>
            <a:r>
              <a:rPr lang="en-US" dirty="0" err="1"/>
              <a:t>su</a:t>
            </a:r>
            <a:r>
              <a:rPr lang="en-US" dirty="0"/>
              <a:t> DB.</a:t>
            </a:r>
          </a:p>
          <a:p>
            <a:r>
              <a:rPr lang="en-US" dirty="0"/>
              <a:t>In </a:t>
            </a:r>
            <a:r>
              <a:rPr lang="en-US" dirty="0" err="1"/>
              <a:t>questo</a:t>
            </a:r>
            <a:r>
              <a:rPr lang="en-US" dirty="0"/>
              <a:t> modo I </a:t>
            </a:r>
            <a:r>
              <a:rPr lang="en-US" dirty="0" err="1"/>
              <a:t>dati</a:t>
            </a:r>
            <a:r>
              <a:rPr lang="en-US" dirty="0"/>
              <a:t> del database </a:t>
            </a:r>
            <a:r>
              <a:rPr lang="en-US" dirty="0" err="1"/>
              <a:t>possono</a:t>
            </a:r>
            <a:r>
              <a:rPr lang="en-US" dirty="0"/>
              <a:t> </a:t>
            </a:r>
            <a:r>
              <a:rPr lang="en-US" dirty="0" err="1"/>
              <a:t>essere</a:t>
            </a:r>
            <a:r>
              <a:rPr lang="en-US" dirty="0"/>
              <a:t> </a:t>
            </a:r>
            <a:r>
              <a:rPr lang="en-US" dirty="0" err="1"/>
              <a:t>acceduti</a:t>
            </a:r>
            <a:r>
              <a:rPr lang="en-US" dirty="0"/>
              <a:t> </a:t>
            </a:r>
            <a:r>
              <a:rPr lang="en-US" dirty="0" err="1"/>
              <a:t>usando</a:t>
            </a:r>
            <a:r>
              <a:rPr lang="en-US" dirty="0"/>
              <a:t> </a:t>
            </a:r>
            <a:r>
              <a:rPr lang="en-US" dirty="0" err="1"/>
              <a:t>una</a:t>
            </a:r>
            <a:r>
              <a:rPr lang="en-US" dirty="0"/>
              <a:t> </a:t>
            </a:r>
            <a:r>
              <a:rPr lang="en-US" dirty="0" err="1"/>
              <a:t>tecnologia</a:t>
            </a:r>
            <a:r>
              <a:rPr lang="en-US" dirty="0"/>
              <a:t> </a:t>
            </a:r>
            <a:r>
              <a:rPr lang="en-US" dirty="0" err="1"/>
              <a:t>moderna</a:t>
            </a:r>
            <a:r>
              <a:rPr lang="en-US" dirty="0"/>
              <a:t> </a:t>
            </a:r>
            <a:r>
              <a:rPr lang="en-US" dirty="0" err="1"/>
              <a:t>su</a:t>
            </a:r>
            <a:r>
              <a:rPr lang="en-US" dirty="0"/>
              <a:t> </a:t>
            </a:r>
            <a:r>
              <a:rPr lang="en-US" dirty="0" err="1"/>
              <a:t>ogni</a:t>
            </a:r>
            <a:r>
              <a:rPr lang="en-US" dirty="0"/>
              <a:t> </a:t>
            </a:r>
            <a:r>
              <a:rPr lang="en-US" dirty="0" err="1"/>
              <a:t>piattaforma</a:t>
            </a:r>
            <a:r>
              <a:rPr lang="en-US" dirty="0"/>
              <a:t>, </a:t>
            </a:r>
            <a:r>
              <a:rPr lang="en-US" dirty="0" err="1"/>
              <a:t>ogni</a:t>
            </a:r>
            <a:r>
              <a:rPr lang="en-US" dirty="0"/>
              <a:t> </a:t>
            </a:r>
            <a:r>
              <a:rPr lang="en-US" dirty="0" err="1"/>
              <a:t>linguaggio</a:t>
            </a:r>
            <a:r>
              <a:rPr lang="en-US" dirty="0"/>
              <a:t> e </a:t>
            </a:r>
            <a:r>
              <a:rPr lang="en-US" dirty="0" err="1"/>
              <a:t>ogni</a:t>
            </a:r>
            <a:r>
              <a:rPr lang="en-US" dirty="0"/>
              <a:t> device.</a:t>
            </a:r>
          </a:p>
          <a:p>
            <a:endParaRPr lang="en-US" dirty="0"/>
          </a:p>
          <a:p>
            <a:endParaRPr lang="en-US" dirty="0"/>
          </a:p>
        </p:txBody>
      </p:sp>
      <p:sp>
        <p:nvSpPr>
          <p:cNvPr id="4" name="Slide Number Placeholder 3"/>
          <p:cNvSpPr>
            <a:spLocks noGrp="1"/>
          </p:cNvSpPr>
          <p:nvPr>
            <p:ph type="sldNum" sz="quarter" idx="5"/>
          </p:nvPr>
        </p:nvSpPr>
        <p:spPr/>
        <p:txBody>
          <a:bodyPr/>
          <a:lstStyle/>
          <a:p>
            <a:fld id="{F452DD78-F36F-4CED-8AB8-7EDB06BE609A}" type="slidenum">
              <a:rPr lang="it-IT" smtClean="0"/>
              <a:t>2</a:t>
            </a:fld>
            <a:endParaRPr lang="it-IT"/>
          </a:p>
        </p:txBody>
      </p:sp>
    </p:spTree>
    <p:extLst>
      <p:ext uri="{BB962C8B-B14F-4D97-AF65-F5344CB8AC3E}">
        <p14:creationId xmlns:p14="http://schemas.microsoft.com/office/powerpoint/2010/main" val="3044871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Quali</a:t>
            </a:r>
            <a:r>
              <a:rPr lang="en-US" dirty="0"/>
              <a:t> </a:t>
            </a:r>
            <a:r>
              <a:rPr lang="en-US" dirty="0" err="1"/>
              <a:t>sono</a:t>
            </a:r>
            <a:r>
              <a:rPr lang="en-US" dirty="0"/>
              <a:t> le </a:t>
            </a:r>
            <a:r>
              <a:rPr lang="en-US" dirty="0" err="1"/>
              <a:t>principali</a:t>
            </a:r>
            <a:r>
              <a:rPr lang="en-US" dirty="0"/>
              <a:t> feature.</a:t>
            </a:r>
          </a:p>
          <a:p>
            <a:r>
              <a:rPr lang="en-US" dirty="0"/>
              <a:t>E’ possible </a:t>
            </a:r>
            <a:r>
              <a:rPr lang="it-IT" noProof="0" dirty="0"/>
              <a:t>configurare</a:t>
            </a:r>
            <a:r>
              <a:rPr lang="en-US" dirty="0"/>
              <a:t> </a:t>
            </a:r>
            <a:r>
              <a:rPr lang="en-US" dirty="0" err="1"/>
              <a:t>rapidamente</a:t>
            </a:r>
            <a:r>
              <a:rPr lang="en-US" dirty="0"/>
              <a:t> e in </a:t>
            </a:r>
            <a:r>
              <a:rPr lang="en-US" dirty="0" err="1"/>
              <a:t>maniera</a:t>
            </a:r>
            <a:r>
              <a:rPr lang="en-US" dirty="0"/>
              <a:t> molto semplice </a:t>
            </a:r>
            <a:r>
              <a:rPr lang="en-US" dirty="0" err="1"/>
              <a:t>utilizzando</a:t>
            </a:r>
            <a:r>
              <a:rPr lang="en-US" dirty="0"/>
              <a:t> </a:t>
            </a:r>
            <a:r>
              <a:rPr lang="en-US" dirty="0" err="1"/>
              <a:t>una</a:t>
            </a:r>
            <a:r>
              <a:rPr lang="en-US" dirty="0"/>
              <a:t> Command Line Interface dedicate.</a:t>
            </a:r>
          </a:p>
          <a:p>
            <a:r>
              <a:rPr lang="en-US" dirty="0"/>
              <a:t>Come </a:t>
            </a:r>
            <a:r>
              <a:rPr lang="en-US" dirty="0" err="1"/>
              <a:t>detto</a:t>
            </a:r>
            <a:r>
              <a:rPr lang="en-US" dirty="0"/>
              <a:t> </a:t>
            </a:r>
            <a:r>
              <a:rPr lang="en-US" dirty="0" err="1"/>
              <a:t>permette</a:t>
            </a:r>
            <a:r>
              <a:rPr lang="en-US" dirty="0"/>
              <a:t> di </a:t>
            </a:r>
            <a:r>
              <a:rPr lang="en-US" dirty="0" err="1"/>
              <a:t>esporre</a:t>
            </a:r>
            <a:r>
              <a:rPr lang="en-US" dirty="0"/>
              <a:t> </a:t>
            </a:r>
            <a:r>
              <a:rPr lang="en-US" dirty="0" err="1"/>
              <a:t>gli</a:t>
            </a:r>
            <a:r>
              <a:rPr lang="en-US" dirty="0"/>
              <a:t> </a:t>
            </a:r>
            <a:r>
              <a:rPr lang="en-US" dirty="0" err="1"/>
              <a:t>oggetti</a:t>
            </a:r>
            <a:r>
              <a:rPr lang="en-US" dirty="0"/>
              <a:t> </a:t>
            </a:r>
            <a:r>
              <a:rPr lang="en-US" dirty="0" err="1"/>
              <a:t>che</a:t>
            </a:r>
            <a:r>
              <a:rPr lang="en-US" dirty="0"/>
              <a:t> </a:t>
            </a:r>
            <a:r>
              <a:rPr lang="en-US" dirty="0" err="1"/>
              <a:t>vogliamo</a:t>
            </a:r>
            <a:r>
              <a:rPr lang="en-US" dirty="0"/>
              <a:t> </a:t>
            </a:r>
            <a:r>
              <a:rPr lang="en-US" dirty="0" err="1"/>
              <a:t>noi</a:t>
            </a:r>
            <a:r>
              <a:rPr lang="en-US" dirty="0"/>
              <a:t> </a:t>
            </a:r>
            <a:r>
              <a:rPr lang="en-US" dirty="0" err="1"/>
              <a:t>tramite</a:t>
            </a:r>
            <a:r>
              <a:rPr lang="en-US" dirty="0"/>
              <a:t> REST e/ GraphQL</a:t>
            </a:r>
          </a:p>
          <a:p>
            <a:r>
              <a:rPr lang="en-US" dirty="0" err="1"/>
              <a:t>L’accesso</a:t>
            </a:r>
            <a:r>
              <a:rPr lang="en-US" dirty="0"/>
              <a:t> è </a:t>
            </a:r>
            <a:r>
              <a:rPr lang="en-US" dirty="0" err="1"/>
              <a:t>comunque</a:t>
            </a:r>
            <a:r>
              <a:rPr lang="en-US" dirty="0"/>
              <a:t> </a:t>
            </a:r>
            <a:r>
              <a:rPr lang="en-US" dirty="0" err="1"/>
              <a:t>garantito</a:t>
            </a:r>
            <a:r>
              <a:rPr lang="en-US" dirty="0"/>
              <a:t> da </a:t>
            </a:r>
            <a:r>
              <a:rPr lang="en-US" dirty="0" err="1"/>
              <a:t>dei</a:t>
            </a:r>
            <a:r>
              <a:rPr lang="en-US" dirty="0"/>
              <a:t> </a:t>
            </a:r>
            <a:r>
              <a:rPr lang="en-US" dirty="0" err="1"/>
              <a:t>livelli</a:t>
            </a:r>
            <a:r>
              <a:rPr lang="en-US" dirty="0"/>
              <a:t> di </a:t>
            </a:r>
            <a:r>
              <a:rPr lang="en-US" dirty="0" err="1"/>
              <a:t>sicurezza</a:t>
            </a:r>
            <a:r>
              <a:rPr lang="en-US" dirty="0"/>
              <a:t> </a:t>
            </a:r>
            <a:r>
              <a:rPr lang="en-US" dirty="0" err="1"/>
              <a:t>configurabili</a:t>
            </a:r>
            <a:endParaRPr lang="en-US" dirty="0"/>
          </a:p>
          <a:p>
            <a:r>
              <a:rPr lang="en-US" dirty="0"/>
              <a:t>E’ </a:t>
            </a:r>
            <a:r>
              <a:rPr lang="en-US" dirty="0" err="1"/>
              <a:t>possibile</a:t>
            </a:r>
            <a:r>
              <a:rPr lang="en-US" dirty="0"/>
              <a:t> </a:t>
            </a:r>
            <a:r>
              <a:rPr lang="en-US" dirty="0" err="1"/>
              <a:t>pubblicare</a:t>
            </a:r>
            <a:r>
              <a:rPr lang="en-US" dirty="0"/>
              <a:t> il </a:t>
            </a:r>
            <a:r>
              <a:rPr lang="en-US" dirty="0" err="1"/>
              <a:t>tutto</a:t>
            </a:r>
            <a:r>
              <a:rPr lang="en-US" dirty="0"/>
              <a:t> </a:t>
            </a:r>
            <a:r>
              <a:rPr lang="en-US" dirty="0" err="1"/>
              <a:t>localmente</a:t>
            </a:r>
            <a:r>
              <a:rPr lang="en-US" dirty="0"/>
              <a:t> (Static Web App / container) o </a:t>
            </a:r>
            <a:r>
              <a:rPr lang="en-US" dirty="0" err="1"/>
              <a:t>sul</a:t>
            </a:r>
            <a:r>
              <a:rPr lang="en-US" dirty="0"/>
              <a:t> cloud di Azure</a:t>
            </a:r>
          </a:p>
          <a:p>
            <a:r>
              <a:rPr lang="en-US" dirty="0"/>
              <a:t>E’ </a:t>
            </a:r>
            <a:r>
              <a:rPr lang="en-US" dirty="0" err="1"/>
              <a:t>totalmente</a:t>
            </a:r>
            <a:r>
              <a:rPr lang="en-US" dirty="0"/>
              <a:t> </a:t>
            </a:r>
            <a:r>
              <a:rPr lang="en-US" dirty="0" err="1"/>
              <a:t>OpenSouce</a:t>
            </a:r>
            <a:r>
              <a:rPr lang="en-US" dirty="0"/>
              <a:t>, Microsoft </a:t>
            </a:r>
            <a:r>
              <a:rPr lang="en-US" dirty="0" err="1"/>
              <a:t>l’ha</a:t>
            </a:r>
            <a:r>
              <a:rPr lang="en-US" dirty="0"/>
              <a:t> </a:t>
            </a:r>
            <a:r>
              <a:rPr lang="en-US" dirty="0" err="1"/>
              <a:t>creato</a:t>
            </a:r>
            <a:r>
              <a:rPr lang="en-US" dirty="0"/>
              <a:t> e </a:t>
            </a:r>
            <a:r>
              <a:rPr lang="en-US" dirty="0" err="1"/>
              <a:t>l’ha</a:t>
            </a:r>
            <a:r>
              <a:rPr lang="en-US" dirty="0"/>
              <a:t> </a:t>
            </a:r>
            <a:r>
              <a:rPr lang="en-US" dirty="0" err="1"/>
              <a:t>reso</a:t>
            </a:r>
            <a:r>
              <a:rPr lang="en-US" dirty="0"/>
              <a:t> </a:t>
            </a:r>
            <a:r>
              <a:rPr lang="en-US" dirty="0" err="1"/>
              <a:t>disponibile</a:t>
            </a:r>
            <a:r>
              <a:rPr lang="en-US" dirty="0"/>
              <a:t> </a:t>
            </a:r>
            <a:r>
              <a:rPr lang="en-US" dirty="0" err="1"/>
              <a:t>alla</a:t>
            </a:r>
            <a:r>
              <a:rPr lang="en-US" dirty="0"/>
              <a:t> community </a:t>
            </a:r>
            <a:r>
              <a:rPr lang="en-US" dirty="0" err="1"/>
              <a:t>su</a:t>
            </a:r>
            <a:r>
              <a:rPr lang="en-US" dirty="0"/>
              <a:t> GitHub </a:t>
            </a:r>
            <a:r>
              <a:rPr lang="en-US" dirty="0" err="1"/>
              <a:t>così</a:t>
            </a:r>
            <a:r>
              <a:rPr lang="en-US" dirty="0"/>
              <a:t> </a:t>
            </a:r>
            <a:r>
              <a:rPr lang="en-US" dirty="0" err="1"/>
              <a:t>chiuque</a:t>
            </a:r>
            <a:r>
              <a:rPr lang="en-US" dirty="0"/>
              <a:t> </a:t>
            </a:r>
            <a:r>
              <a:rPr lang="en-US" dirty="0" err="1"/>
              <a:t>voglia</a:t>
            </a:r>
            <a:r>
              <a:rPr lang="en-US" dirty="0"/>
              <a:t> </a:t>
            </a:r>
            <a:r>
              <a:rPr lang="en-US" dirty="0" err="1"/>
              <a:t>contribuire</a:t>
            </a:r>
            <a:r>
              <a:rPr lang="en-US" dirty="0"/>
              <a:t> </a:t>
            </a:r>
            <a:r>
              <a:rPr lang="en-US" dirty="0" err="1"/>
              <a:t>può</a:t>
            </a:r>
            <a:r>
              <a:rPr lang="en-US" dirty="0"/>
              <a:t> </a:t>
            </a:r>
            <a:r>
              <a:rPr lang="en-US" dirty="0" err="1"/>
              <a:t>sottomettere</a:t>
            </a:r>
            <a:r>
              <a:rPr lang="en-US" dirty="0"/>
              <a:t> le sue PR</a:t>
            </a:r>
          </a:p>
          <a:p>
            <a:r>
              <a:rPr lang="en-US" dirty="0" err="1"/>
              <a:t>Supporta</a:t>
            </a:r>
            <a:r>
              <a:rPr lang="en-US" dirty="0"/>
              <a:t> SQL Server / Azure SQL, Azure PostgreSQL, Azure MySQL e Azure Cosmos DB</a:t>
            </a:r>
          </a:p>
        </p:txBody>
      </p:sp>
      <p:sp>
        <p:nvSpPr>
          <p:cNvPr id="4" name="Slide Number Placeholder 3"/>
          <p:cNvSpPr>
            <a:spLocks noGrp="1"/>
          </p:cNvSpPr>
          <p:nvPr>
            <p:ph type="sldNum" sz="quarter" idx="5"/>
          </p:nvPr>
        </p:nvSpPr>
        <p:spPr/>
        <p:txBody>
          <a:bodyPr/>
          <a:lstStyle/>
          <a:p>
            <a:fld id="{F452DD78-F36F-4CED-8AB8-7EDB06BE609A}" type="slidenum">
              <a:rPr lang="it-IT" smtClean="0"/>
              <a:t>3</a:t>
            </a:fld>
            <a:endParaRPr lang="it-IT"/>
          </a:p>
        </p:txBody>
      </p:sp>
    </p:spTree>
    <p:extLst>
      <p:ext uri="{BB962C8B-B14F-4D97-AF65-F5344CB8AC3E}">
        <p14:creationId xmlns:p14="http://schemas.microsoft.com/office/powerpoint/2010/main" val="2134317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a:t>
            </a:r>
            <a:r>
              <a:rPr lang="en-US" dirty="0" err="1"/>
              <a:t>davvero</a:t>
            </a:r>
            <a:r>
              <a:rPr lang="en-US" dirty="0"/>
              <a:t> </a:t>
            </a:r>
            <a:r>
              <a:rPr lang="en-US" dirty="0" err="1"/>
              <a:t>così</a:t>
            </a:r>
            <a:r>
              <a:rPr lang="en-US" dirty="0"/>
              <a:t> semplice?</a:t>
            </a:r>
          </a:p>
          <a:p>
            <a:r>
              <a:rPr lang="en-US" dirty="0"/>
              <a:t>Qui </a:t>
            </a:r>
            <a:r>
              <a:rPr lang="en-US" dirty="0" err="1"/>
              <a:t>vediamo</a:t>
            </a:r>
            <a:r>
              <a:rPr lang="en-US" dirty="0"/>
              <a:t> I </a:t>
            </a:r>
            <a:r>
              <a:rPr lang="en-US" dirty="0" err="1"/>
              <a:t>passi</a:t>
            </a:r>
            <a:r>
              <a:rPr lang="en-US" dirty="0"/>
              <a:t> </a:t>
            </a:r>
            <a:r>
              <a:rPr lang="en-US" dirty="0" err="1"/>
              <a:t>minimi</a:t>
            </a:r>
            <a:r>
              <a:rPr lang="en-US" dirty="0"/>
              <a:t> per </a:t>
            </a:r>
            <a:r>
              <a:rPr lang="en-US" dirty="0" err="1"/>
              <a:t>poter</a:t>
            </a:r>
            <a:r>
              <a:rPr lang="en-US" dirty="0"/>
              <a:t> </a:t>
            </a:r>
            <a:r>
              <a:rPr lang="en-US" dirty="0" err="1"/>
              <a:t>già</a:t>
            </a:r>
            <a:r>
              <a:rPr lang="en-US" dirty="0"/>
              <a:t> </a:t>
            </a:r>
            <a:r>
              <a:rPr lang="en-US" dirty="0" err="1"/>
              <a:t>esporre</a:t>
            </a:r>
            <a:r>
              <a:rPr lang="en-US" dirty="0"/>
              <a:t> I nostril </a:t>
            </a:r>
            <a:r>
              <a:rPr lang="en-US" dirty="0" err="1"/>
              <a:t>dati</a:t>
            </a:r>
            <a:r>
              <a:rPr lang="en-US" dirty="0"/>
              <a:t>:</a:t>
            </a:r>
          </a:p>
          <a:p>
            <a:r>
              <a:rPr lang="en-US" dirty="0"/>
              <a:t>- </a:t>
            </a:r>
            <a:r>
              <a:rPr lang="en-US" dirty="0" err="1"/>
              <a:t>Installiamo</a:t>
            </a:r>
            <a:r>
              <a:rPr lang="en-US" dirty="0"/>
              <a:t> DAB con il commando dotnet tool install –global</a:t>
            </a:r>
          </a:p>
          <a:p>
            <a:r>
              <a:rPr lang="en-US" dirty="0"/>
              <a:t>- </a:t>
            </a:r>
            <a:r>
              <a:rPr lang="en-US" dirty="0" err="1"/>
              <a:t>Inizializzamo</a:t>
            </a:r>
            <a:r>
              <a:rPr lang="en-US" dirty="0"/>
              <a:t> la </a:t>
            </a:r>
            <a:r>
              <a:rPr lang="en-US" dirty="0" err="1"/>
              <a:t>configurazione</a:t>
            </a:r>
            <a:r>
              <a:rPr lang="en-US" dirty="0"/>
              <a:t> </a:t>
            </a:r>
            <a:r>
              <a:rPr lang="en-US" dirty="0" err="1"/>
              <a:t>specificando</a:t>
            </a:r>
            <a:r>
              <a:rPr lang="en-US" dirty="0"/>
              <a:t> le </a:t>
            </a:r>
            <a:r>
              <a:rPr lang="en-US" dirty="0" err="1"/>
              <a:t>tipologie</a:t>
            </a:r>
            <a:r>
              <a:rPr lang="en-US" dirty="0"/>
              <a:t> di endpoint, la cross-origin requests e la </a:t>
            </a:r>
            <a:r>
              <a:rPr lang="en-US" dirty="0" err="1"/>
              <a:t>modalità</a:t>
            </a:r>
            <a:r>
              <a:rPr lang="en-US" dirty="0"/>
              <a:t> di </a:t>
            </a:r>
            <a:r>
              <a:rPr lang="en-US" dirty="0" err="1"/>
              <a:t>connessione</a:t>
            </a:r>
            <a:r>
              <a:rPr lang="en-US" dirty="0"/>
              <a:t> al database</a:t>
            </a:r>
          </a:p>
          <a:p>
            <a:r>
              <a:rPr lang="en-US" dirty="0"/>
              <a:t>- </a:t>
            </a:r>
            <a:r>
              <a:rPr lang="en-US" dirty="0" err="1"/>
              <a:t>Aggiungiamo</a:t>
            </a:r>
            <a:r>
              <a:rPr lang="en-US" dirty="0"/>
              <a:t> </a:t>
            </a:r>
            <a:r>
              <a:rPr lang="en-US" dirty="0" err="1"/>
              <a:t>gli</a:t>
            </a:r>
            <a:r>
              <a:rPr lang="en-US" dirty="0"/>
              <a:t> </a:t>
            </a:r>
            <a:r>
              <a:rPr lang="en-US" dirty="0" err="1"/>
              <a:t>oggetti</a:t>
            </a:r>
            <a:r>
              <a:rPr lang="en-US" dirty="0"/>
              <a:t> </a:t>
            </a:r>
            <a:r>
              <a:rPr lang="en-US" dirty="0" err="1"/>
              <a:t>che</a:t>
            </a:r>
            <a:r>
              <a:rPr lang="en-US" dirty="0"/>
              <a:t> </a:t>
            </a:r>
            <a:r>
              <a:rPr lang="en-US" dirty="0" err="1"/>
              <a:t>vogliamo</a:t>
            </a:r>
            <a:r>
              <a:rPr lang="en-US" dirty="0"/>
              <a:t> </a:t>
            </a:r>
            <a:r>
              <a:rPr lang="en-US" dirty="0" err="1"/>
              <a:t>esporre</a:t>
            </a:r>
            <a:r>
              <a:rPr lang="en-US" dirty="0"/>
              <a:t>: </a:t>
            </a:r>
            <a:r>
              <a:rPr lang="en-US" dirty="0" err="1"/>
              <a:t>entità</a:t>
            </a:r>
            <a:r>
              <a:rPr lang="en-US" dirty="0"/>
              <a:t>, </a:t>
            </a:r>
            <a:r>
              <a:rPr lang="en-US" dirty="0" err="1"/>
              <a:t>relazioni</a:t>
            </a:r>
            <a:r>
              <a:rPr lang="en-US" dirty="0"/>
              <a:t> e </a:t>
            </a:r>
            <a:r>
              <a:rPr lang="en-US" dirty="0" err="1"/>
              <a:t>quant’altro</a:t>
            </a:r>
            <a:endParaRPr lang="en-US" dirty="0"/>
          </a:p>
          <a:p>
            <a:r>
              <a:rPr lang="en-US" dirty="0"/>
              <a:t>- </a:t>
            </a:r>
            <a:r>
              <a:rPr lang="en-US" dirty="0" err="1"/>
              <a:t>Configuriamo</a:t>
            </a:r>
            <a:r>
              <a:rPr lang="en-US" dirty="0"/>
              <a:t> </a:t>
            </a:r>
            <a:r>
              <a:rPr lang="en-US" dirty="0" err="1"/>
              <a:t>i</a:t>
            </a:r>
            <a:r>
              <a:rPr lang="en-US" dirty="0"/>
              <a:t> </a:t>
            </a:r>
            <a:r>
              <a:rPr lang="en-US" dirty="0" err="1"/>
              <a:t>ruoli</a:t>
            </a:r>
            <a:r>
              <a:rPr lang="en-US" dirty="0"/>
              <a:t> e </a:t>
            </a:r>
            <a:r>
              <a:rPr lang="en-US" dirty="0" err="1"/>
              <a:t>permessi</a:t>
            </a:r>
            <a:endParaRPr lang="en-US" dirty="0"/>
          </a:p>
          <a:p>
            <a:r>
              <a:rPr lang="en-US" dirty="0"/>
              <a:t>- </a:t>
            </a:r>
            <a:r>
              <a:rPr lang="en-US" dirty="0" err="1"/>
              <a:t>Lanciamo</a:t>
            </a:r>
            <a:r>
              <a:rPr lang="en-US" dirty="0"/>
              <a:t> </a:t>
            </a:r>
            <a:r>
              <a:rPr lang="en-US" dirty="0" err="1"/>
              <a:t>l’engine</a:t>
            </a:r>
            <a:r>
              <a:rPr lang="en-US" dirty="0"/>
              <a:t>.</a:t>
            </a:r>
          </a:p>
          <a:p>
            <a:endParaRPr lang="en-US" dirty="0"/>
          </a:p>
          <a:p>
            <a:r>
              <a:rPr lang="en-US" dirty="0" err="1"/>
              <a:t>Quindi</a:t>
            </a:r>
            <a:r>
              <a:rPr lang="en-US" dirty="0"/>
              <a:t> </a:t>
            </a:r>
            <a:r>
              <a:rPr lang="en-US" dirty="0" err="1"/>
              <a:t>pochi</a:t>
            </a:r>
            <a:r>
              <a:rPr lang="en-US" dirty="0"/>
              <a:t> e semplice </a:t>
            </a:r>
            <a:r>
              <a:rPr lang="en-US" dirty="0" err="1"/>
              <a:t>passaggi</a:t>
            </a:r>
            <a:r>
              <a:rPr lang="en-US" dirty="0"/>
              <a:t> per </a:t>
            </a:r>
            <a:r>
              <a:rPr lang="en-US" dirty="0" err="1"/>
              <a:t>esporre</a:t>
            </a:r>
            <a:r>
              <a:rPr lang="en-US" dirty="0"/>
              <a:t> I nostril </a:t>
            </a:r>
            <a:r>
              <a:rPr lang="en-US" dirty="0" err="1"/>
              <a:t>dati</a:t>
            </a:r>
            <a:r>
              <a:rPr lang="en-US" dirty="0"/>
              <a:t>.</a:t>
            </a:r>
          </a:p>
        </p:txBody>
      </p:sp>
    </p:spTree>
    <p:extLst>
      <p:ext uri="{BB962C8B-B14F-4D97-AF65-F5344CB8AC3E}">
        <p14:creationId xmlns:p14="http://schemas.microsoft.com/office/powerpoint/2010/main" val="3707585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Cosa </a:t>
            </a:r>
            <a:r>
              <a:rPr lang="en-US" dirty="0" err="1"/>
              <a:t>otterremo</a:t>
            </a:r>
            <a:r>
              <a:rPr lang="en-US" dirty="0"/>
              <a:t>:</a:t>
            </a:r>
          </a:p>
          <a:p>
            <a:r>
              <a:rPr lang="en-US" dirty="0"/>
              <a:t>Se </a:t>
            </a:r>
            <a:r>
              <a:rPr lang="en-US" dirty="0" err="1"/>
              <a:t>abbiamo</a:t>
            </a:r>
            <a:r>
              <a:rPr lang="en-US" dirty="0"/>
              <a:t> </a:t>
            </a:r>
            <a:r>
              <a:rPr lang="en-US" dirty="0" err="1"/>
              <a:t>esposto</a:t>
            </a:r>
            <a:r>
              <a:rPr lang="en-US" dirty="0"/>
              <a:t> I </a:t>
            </a:r>
            <a:r>
              <a:rPr lang="en-US" dirty="0" err="1"/>
              <a:t>servizi</a:t>
            </a:r>
            <a:r>
              <a:rPr lang="en-US" dirty="0"/>
              <a:t> REST, </a:t>
            </a:r>
            <a:r>
              <a:rPr lang="en-US" dirty="0" err="1"/>
              <a:t>avremo</a:t>
            </a:r>
            <a:r>
              <a:rPr lang="en-US" dirty="0"/>
              <a:t> accesso a </a:t>
            </a:r>
            <a:r>
              <a:rPr lang="en-US" dirty="0" err="1"/>
              <a:t>tutte</a:t>
            </a:r>
            <a:r>
              <a:rPr lang="en-US" dirty="0"/>
              <a:t> le </a:t>
            </a:r>
            <a:r>
              <a:rPr lang="en-US" dirty="0" err="1"/>
              <a:t>operazioni</a:t>
            </a:r>
            <a:r>
              <a:rPr lang="en-US" dirty="0"/>
              <a:t> CRUD via </a:t>
            </a:r>
            <a:r>
              <a:rPr lang="en-US" dirty="0" err="1"/>
              <a:t>verbi</a:t>
            </a:r>
            <a:r>
              <a:rPr lang="en-US" dirty="0"/>
              <a:t> HTTP (POST, GET, PUT, PATCH e DELETE) , </a:t>
            </a:r>
            <a:r>
              <a:rPr lang="en-US" dirty="0" err="1"/>
              <a:t>Controllare</a:t>
            </a:r>
            <a:r>
              <a:rPr lang="en-US" dirty="0"/>
              <a:t> </a:t>
            </a:r>
            <a:r>
              <a:rPr lang="en-US" dirty="0" err="1"/>
              <a:t>comunque</a:t>
            </a:r>
            <a:r>
              <a:rPr lang="en-US" dirty="0"/>
              <a:t> le </a:t>
            </a:r>
            <a:r>
              <a:rPr lang="en-US" dirty="0" err="1"/>
              <a:t>operazioni</a:t>
            </a:r>
            <a:r>
              <a:rPr lang="en-US" dirty="0"/>
              <a:t> per </a:t>
            </a:r>
            <a:r>
              <a:rPr lang="en-US" dirty="0" err="1"/>
              <a:t>ogni</a:t>
            </a:r>
            <a:r>
              <a:rPr lang="en-US" dirty="0"/>
              <a:t> </a:t>
            </a:r>
            <a:r>
              <a:rPr lang="en-US" dirty="0" err="1"/>
              <a:t>entità</a:t>
            </a:r>
            <a:endParaRPr lang="en-US" dirty="0"/>
          </a:p>
          <a:p>
            <a:r>
              <a:rPr lang="en-US" dirty="0" err="1"/>
              <a:t>Possibilità</a:t>
            </a:r>
            <a:r>
              <a:rPr lang="en-US" dirty="0"/>
              <a:t> di </a:t>
            </a:r>
            <a:r>
              <a:rPr lang="en-US" dirty="0" err="1"/>
              <a:t>filtrare</a:t>
            </a:r>
            <a:r>
              <a:rPr lang="en-US" dirty="0"/>
              <a:t>, </a:t>
            </a:r>
            <a:r>
              <a:rPr lang="en-US" dirty="0" err="1"/>
              <a:t>ordinare</a:t>
            </a:r>
            <a:r>
              <a:rPr lang="en-US" dirty="0"/>
              <a:t> e </a:t>
            </a:r>
            <a:r>
              <a:rPr lang="en-US" dirty="0" err="1"/>
              <a:t>paginare</a:t>
            </a:r>
            <a:r>
              <a:rPr lang="en-US" dirty="0"/>
              <a:t> via URL e Query parameters</a:t>
            </a:r>
          </a:p>
          <a:p>
            <a:r>
              <a:rPr lang="en-US" dirty="0" err="1"/>
              <a:t>Vengono</a:t>
            </a:r>
            <a:r>
              <a:rPr lang="en-US" dirty="0"/>
              <a:t> di default generate </a:t>
            </a:r>
            <a:r>
              <a:rPr lang="en-US" dirty="0" err="1"/>
              <a:t>anche</a:t>
            </a:r>
            <a:r>
              <a:rPr lang="en-US" dirty="0"/>
              <a:t> </a:t>
            </a:r>
            <a:r>
              <a:rPr lang="en-US" dirty="0" err="1"/>
              <a:t>l’OpenAPI</a:t>
            </a:r>
            <a:r>
              <a:rPr lang="en-US" dirty="0"/>
              <a:t> description document e il </a:t>
            </a:r>
            <a:r>
              <a:rPr lang="en-US" dirty="0" err="1"/>
              <a:t>supporto</a:t>
            </a:r>
            <a:r>
              <a:rPr lang="en-US" dirty="0"/>
              <a:t> a Swagger</a:t>
            </a:r>
          </a:p>
          <a:p>
            <a:endParaRPr lang="en-US" dirty="0"/>
          </a:p>
        </p:txBody>
      </p:sp>
      <p:sp>
        <p:nvSpPr>
          <p:cNvPr id="4" name="Slide Number Placeholder 3"/>
          <p:cNvSpPr>
            <a:spLocks noGrp="1"/>
          </p:cNvSpPr>
          <p:nvPr>
            <p:ph type="sldNum" sz="quarter" idx="5"/>
          </p:nvPr>
        </p:nvSpPr>
        <p:spPr/>
        <p:txBody>
          <a:bodyPr/>
          <a:lstStyle/>
          <a:p>
            <a:fld id="{F452DD78-F36F-4CED-8AB8-7EDB06BE609A}" type="slidenum">
              <a:rPr lang="it-IT" smtClean="0"/>
              <a:t>5</a:t>
            </a:fld>
            <a:endParaRPr lang="it-IT"/>
          </a:p>
        </p:txBody>
      </p:sp>
    </p:spTree>
    <p:extLst>
      <p:ext uri="{BB962C8B-B14F-4D97-AF65-F5344CB8AC3E}">
        <p14:creationId xmlns:p14="http://schemas.microsoft.com/office/powerpoint/2010/main" val="3757972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 </a:t>
            </a:r>
            <a:r>
              <a:rPr lang="en-US" dirty="0" err="1"/>
              <a:t>quanto</a:t>
            </a:r>
            <a:r>
              <a:rPr lang="en-US" dirty="0"/>
              <a:t> </a:t>
            </a:r>
            <a:r>
              <a:rPr lang="en-US" dirty="0" err="1"/>
              <a:t>riguarda</a:t>
            </a:r>
            <a:r>
              <a:rPr lang="en-US" dirty="0"/>
              <a:t> GraphQL </a:t>
            </a:r>
            <a:r>
              <a:rPr lang="en-US" dirty="0" err="1"/>
              <a:t>abbiamo</a:t>
            </a:r>
            <a:r>
              <a:rPr lang="en-US" dirty="0"/>
              <a:t> query e mutation fields per </a:t>
            </a:r>
            <a:r>
              <a:rPr lang="en-US" dirty="0" err="1"/>
              <a:t>tutte</a:t>
            </a:r>
            <a:r>
              <a:rPr lang="en-US" dirty="0"/>
              <a:t> le entity configurate</a:t>
            </a:r>
          </a:p>
          <a:p>
            <a:r>
              <a:rPr lang="en-US" dirty="0"/>
              <a:t>Le mutation </a:t>
            </a:r>
            <a:r>
              <a:rPr lang="en-US" dirty="0" err="1"/>
              <a:t>supportano</a:t>
            </a:r>
            <a:r>
              <a:rPr lang="en-US" dirty="0"/>
              <a:t> create, update e delete</a:t>
            </a:r>
          </a:p>
          <a:p>
            <a:r>
              <a:rPr lang="en-US" dirty="0"/>
              <a:t>Le queries </a:t>
            </a:r>
            <a:r>
              <a:rPr lang="en-US" dirty="0" err="1"/>
              <a:t>supportano</a:t>
            </a:r>
            <a:r>
              <a:rPr lang="en-US" dirty="0"/>
              <a:t> </a:t>
            </a:r>
            <a:r>
              <a:rPr lang="en-US" dirty="0" err="1"/>
              <a:t>Paginazione</a:t>
            </a:r>
            <a:r>
              <a:rPr lang="en-US" dirty="0"/>
              <a:t>, Group By PK e le Query </a:t>
            </a:r>
            <a:r>
              <a:rPr lang="en-US" dirty="0" err="1"/>
              <a:t>generiche</a:t>
            </a:r>
            <a:r>
              <a:rPr lang="en-US" dirty="0"/>
              <a:t> con </a:t>
            </a:r>
            <a:r>
              <a:rPr lang="en-US" dirty="0" err="1"/>
              <a:t>gli</a:t>
            </a:r>
            <a:r>
              <a:rPr lang="en-US" dirty="0"/>
              <a:t> </a:t>
            </a:r>
            <a:r>
              <a:rPr lang="en-US" dirty="0" err="1"/>
              <a:t>appositi</a:t>
            </a:r>
            <a:r>
              <a:rPr lang="en-US" dirty="0"/>
              <a:t> filtra</a:t>
            </a:r>
          </a:p>
          <a:p>
            <a:endParaRPr lang="en-US" dirty="0"/>
          </a:p>
        </p:txBody>
      </p:sp>
    </p:spTree>
    <p:extLst>
      <p:ext uri="{BB962C8B-B14F-4D97-AF65-F5344CB8AC3E}">
        <p14:creationId xmlns:p14="http://schemas.microsoft.com/office/powerpoint/2010/main" val="231542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possible </a:t>
            </a:r>
            <a:r>
              <a:rPr lang="en-US" dirty="0" err="1"/>
              <a:t>anche</a:t>
            </a:r>
            <a:r>
              <a:rPr lang="en-US" dirty="0"/>
              <a:t> </a:t>
            </a:r>
            <a:r>
              <a:rPr lang="en-US" dirty="0" err="1"/>
              <a:t>configurare</a:t>
            </a:r>
            <a:r>
              <a:rPr lang="en-US" dirty="0"/>
              <a:t> la </a:t>
            </a:r>
            <a:r>
              <a:rPr lang="en-US" dirty="0" err="1"/>
              <a:t>relazione</a:t>
            </a:r>
            <a:r>
              <a:rPr lang="en-US" dirty="0"/>
              <a:t> </a:t>
            </a:r>
            <a:r>
              <a:rPr lang="en-US" dirty="0" err="1"/>
              <a:t>fra</a:t>
            </a:r>
            <a:r>
              <a:rPr lang="en-US" dirty="0"/>
              <a:t> le </a:t>
            </a:r>
            <a:r>
              <a:rPr lang="en-US" dirty="0" err="1"/>
              <a:t>entità</a:t>
            </a:r>
            <a:r>
              <a:rPr lang="en-US" dirty="0"/>
              <a:t> per </a:t>
            </a:r>
            <a:r>
              <a:rPr lang="en-US" dirty="0" err="1"/>
              <a:t>poter</a:t>
            </a:r>
            <a:r>
              <a:rPr lang="en-US" dirty="0"/>
              <a:t> </a:t>
            </a:r>
            <a:r>
              <a:rPr lang="en-US" dirty="0" err="1"/>
              <a:t>attraversare</a:t>
            </a:r>
            <a:r>
              <a:rPr lang="en-US" dirty="0"/>
              <a:t> </a:t>
            </a:r>
            <a:r>
              <a:rPr lang="en-US" dirty="0" err="1"/>
              <a:t>gli</a:t>
            </a:r>
            <a:r>
              <a:rPr lang="en-US" dirty="0"/>
              <a:t> </a:t>
            </a:r>
            <a:r>
              <a:rPr lang="en-US" dirty="0" err="1"/>
              <a:t>oggetti</a:t>
            </a:r>
            <a:r>
              <a:rPr lang="en-US" dirty="0"/>
              <a:t> e I relative </a:t>
            </a:r>
            <a:r>
              <a:rPr lang="en-US" dirty="0" err="1"/>
              <a:t>capi</a:t>
            </a:r>
            <a:endParaRPr lang="en-US" dirty="0"/>
          </a:p>
        </p:txBody>
      </p:sp>
    </p:spTree>
    <p:extLst>
      <p:ext uri="{BB962C8B-B14F-4D97-AF65-F5344CB8AC3E}">
        <p14:creationId xmlns:p14="http://schemas.microsoft.com/office/powerpoint/2010/main" val="2666640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noProof="0" dirty="0"/>
              <a:t>A fattor comune c’è la parte di Autenticazione e Autorizzazione.</a:t>
            </a:r>
          </a:p>
          <a:p>
            <a:r>
              <a:rPr lang="it-IT" noProof="0" dirty="0"/>
              <a:t>La parte di autenticazione è offerta via JWT (Con Azure AD) o via </a:t>
            </a:r>
            <a:r>
              <a:rPr lang="it-IT" noProof="0" dirty="0" err="1"/>
              <a:t>EasyAuth</a:t>
            </a:r>
            <a:r>
              <a:rPr lang="it-IT" noProof="0" dirty="0"/>
              <a:t>, ovvero </a:t>
            </a:r>
            <a:r>
              <a:rPr lang="it-IT" noProof="0" dirty="0" err="1"/>
              <a:t>StaticWebApp</a:t>
            </a:r>
            <a:r>
              <a:rPr lang="it-IT" noProof="0" dirty="0"/>
              <a:t> provider</a:t>
            </a:r>
          </a:p>
          <a:p>
            <a:r>
              <a:rPr lang="it-IT" noProof="0" dirty="0"/>
              <a:t>Sessione di Massimo Bonanni domattina alle 9.00</a:t>
            </a:r>
          </a:p>
        </p:txBody>
      </p:sp>
      <p:sp>
        <p:nvSpPr>
          <p:cNvPr id="4" name="Slide Number Placeholder 3"/>
          <p:cNvSpPr>
            <a:spLocks noGrp="1"/>
          </p:cNvSpPr>
          <p:nvPr>
            <p:ph type="sldNum" sz="quarter" idx="5"/>
          </p:nvPr>
        </p:nvSpPr>
        <p:spPr/>
        <p:txBody>
          <a:bodyPr/>
          <a:lstStyle/>
          <a:p>
            <a:fld id="{F452DD78-F36F-4CED-8AB8-7EDB06BE609A}" type="slidenum">
              <a:rPr lang="it-IT" smtClean="0"/>
              <a:t>8</a:t>
            </a:fld>
            <a:endParaRPr lang="it-IT"/>
          </a:p>
        </p:txBody>
      </p:sp>
    </p:spTree>
    <p:extLst>
      <p:ext uri="{BB962C8B-B14F-4D97-AF65-F5344CB8AC3E}">
        <p14:creationId xmlns:p14="http://schemas.microsoft.com/office/powerpoint/2010/main" val="1557348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a:t>
            </a:r>
            <a:r>
              <a:rPr lang="en-US" dirty="0" err="1"/>
              <a:t>stato</a:t>
            </a:r>
            <a:r>
              <a:rPr lang="en-US" dirty="0"/>
              <a:t> </a:t>
            </a:r>
            <a:r>
              <a:rPr lang="en-US" dirty="0" err="1"/>
              <a:t>introdotto</a:t>
            </a:r>
            <a:r>
              <a:rPr lang="en-US" dirty="0"/>
              <a:t> da poche </a:t>
            </a:r>
            <a:r>
              <a:rPr lang="en-US" dirty="0" err="1"/>
              <a:t>settimane</a:t>
            </a:r>
            <a:r>
              <a:rPr lang="en-US" dirty="0"/>
              <a:t> </a:t>
            </a:r>
            <a:r>
              <a:rPr lang="en-US" dirty="0" err="1"/>
              <a:t>anche</a:t>
            </a:r>
            <a:r>
              <a:rPr lang="en-US" dirty="0"/>
              <a:t> il </a:t>
            </a:r>
            <a:r>
              <a:rPr lang="en-US" dirty="0" err="1"/>
              <a:t>supporto</a:t>
            </a:r>
            <a:r>
              <a:rPr lang="en-US" dirty="0"/>
              <a:t> </a:t>
            </a:r>
            <a:r>
              <a:rPr lang="en-US" dirty="0" err="1"/>
              <a:t>agli</a:t>
            </a:r>
            <a:r>
              <a:rPr lang="en-US" dirty="0"/>
              <a:t> environment, in modo da </a:t>
            </a:r>
            <a:r>
              <a:rPr lang="en-US" dirty="0" err="1"/>
              <a:t>poter</a:t>
            </a:r>
            <a:r>
              <a:rPr lang="en-US" dirty="0"/>
              <a:t> </a:t>
            </a:r>
            <a:r>
              <a:rPr lang="en-US" dirty="0" err="1"/>
              <a:t>lavorare</a:t>
            </a:r>
            <a:r>
              <a:rPr lang="en-US" dirty="0"/>
              <a:t> con </a:t>
            </a:r>
            <a:r>
              <a:rPr lang="en-US" dirty="0" err="1"/>
              <a:t>configurazioni</a:t>
            </a:r>
            <a:r>
              <a:rPr lang="en-US" dirty="0"/>
              <a:t> per </a:t>
            </a:r>
            <a:r>
              <a:rPr lang="en-US" dirty="0" err="1"/>
              <a:t>l’ambiente</a:t>
            </a:r>
            <a:r>
              <a:rPr lang="en-US" dirty="0"/>
              <a:t> locale e </a:t>
            </a:r>
            <a:r>
              <a:rPr lang="en-US" dirty="0" err="1"/>
              <a:t>l’ambiente</a:t>
            </a:r>
            <a:r>
              <a:rPr lang="en-US" dirty="0"/>
              <a:t> di prod e tutti </a:t>
            </a:r>
            <a:r>
              <a:rPr lang="en-US" dirty="0" err="1"/>
              <a:t>gli</a:t>
            </a:r>
            <a:r>
              <a:rPr lang="en-US" dirty="0"/>
              <a:t> </a:t>
            </a:r>
            <a:r>
              <a:rPr lang="en-US" dirty="0" err="1"/>
              <a:t>altri</a:t>
            </a:r>
            <a:r>
              <a:rPr lang="en-US" dirty="0"/>
              <a:t> </a:t>
            </a:r>
            <a:r>
              <a:rPr lang="en-US" dirty="0" err="1"/>
              <a:t>ambienti</a:t>
            </a:r>
            <a:r>
              <a:rPr lang="en-US" dirty="0"/>
              <a:t> di cui </a:t>
            </a:r>
            <a:r>
              <a:rPr lang="en-US" dirty="0" err="1"/>
              <a:t>necessitiamo</a:t>
            </a:r>
            <a:r>
              <a:rPr lang="en-US" dirty="0"/>
              <a:t>.</a:t>
            </a:r>
          </a:p>
          <a:p>
            <a:endParaRPr lang="en-US" dirty="0"/>
          </a:p>
          <a:p>
            <a:r>
              <a:rPr lang="en-US" dirty="0" err="1"/>
              <a:t>Vediamo</a:t>
            </a:r>
            <a:r>
              <a:rPr lang="en-US" dirty="0"/>
              <a:t> come </a:t>
            </a:r>
            <a:r>
              <a:rPr lang="en-US" dirty="0" err="1"/>
              <a:t>organizzarsi</a:t>
            </a:r>
            <a:r>
              <a:rPr lang="en-US" dirty="0"/>
              <a:t>.</a:t>
            </a:r>
          </a:p>
          <a:p>
            <a:r>
              <a:rPr lang="en-US" dirty="0"/>
              <a:t>Per </a:t>
            </a:r>
            <a:r>
              <a:rPr lang="en-US" dirty="0" err="1"/>
              <a:t>sviluppare</a:t>
            </a:r>
            <a:r>
              <a:rPr lang="en-US" dirty="0"/>
              <a:t> </a:t>
            </a:r>
            <a:r>
              <a:rPr lang="en-US" dirty="0" err="1"/>
              <a:t>localmente</a:t>
            </a:r>
            <a:r>
              <a:rPr lang="en-US" dirty="0"/>
              <a:t> </a:t>
            </a:r>
            <a:r>
              <a:rPr lang="en-US" dirty="0" err="1"/>
              <a:t>esistono</a:t>
            </a:r>
            <a:r>
              <a:rPr lang="en-US" dirty="0"/>
              <a:t> 4 </a:t>
            </a:r>
            <a:r>
              <a:rPr lang="en-US" dirty="0" err="1"/>
              <a:t>scenari</a:t>
            </a:r>
            <a:endParaRPr lang="en-US" dirty="0"/>
          </a:p>
          <a:p>
            <a:r>
              <a:rPr lang="en-US" dirty="0"/>
              <a:t>- CLI</a:t>
            </a:r>
          </a:p>
          <a:p>
            <a:r>
              <a:rPr lang="en-US" dirty="0"/>
              <a:t>- Container</a:t>
            </a:r>
          </a:p>
          <a:p>
            <a:r>
              <a:rPr lang="en-US" dirty="0"/>
              <a:t>- Source Code (</a:t>
            </a:r>
            <a:r>
              <a:rPr lang="en-US" dirty="0" err="1"/>
              <a:t>clonando</a:t>
            </a:r>
            <a:r>
              <a:rPr lang="en-US" dirty="0"/>
              <a:t> e </a:t>
            </a:r>
            <a:r>
              <a:rPr lang="en-US" dirty="0" err="1"/>
              <a:t>facendo</a:t>
            </a:r>
            <a:r>
              <a:rPr lang="en-US" dirty="0"/>
              <a:t> la run con la </a:t>
            </a:r>
            <a:r>
              <a:rPr lang="en-US" dirty="0" err="1"/>
              <a:t>configurazione</a:t>
            </a:r>
            <a:r>
              <a:rPr lang="en-US" dirty="0"/>
              <a:t> passata per parametron</a:t>
            </a:r>
          </a:p>
          <a:p>
            <a:r>
              <a:rPr lang="en-US" dirty="0"/>
              <a:t>- Client SWA</a:t>
            </a:r>
          </a:p>
          <a:p>
            <a:endParaRPr lang="en-US" dirty="0"/>
          </a:p>
          <a:p>
            <a:r>
              <a:rPr lang="en-US" dirty="0"/>
              <a:t>Per </a:t>
            </a:r>
            <a:r>
              <a:rPr lang="en-US" dirty="0" err="1"/>
              <a:t>utilizzarlo</a:t>
            </a:r>
            <a:r>
              <a:rPr lang="en-US" dirty="0"/>
              <a:t> in </a:t>
            </a:r>
            <a:r>
              <a:rPr lang="en-US" dirty="0" err="1"/>
              <a:t>produzione</a:t>
            </a:r>
            <a:r>
              <a:rPr lang="en-US" dirty="0"/>
              <a:t> </a:t>
            </a:r>
            <a:r>
              <a:rPr lang="en-US" dirty="0" err="1"/>
              <a:t>invece</a:t>
            </a:r>
            <a:r>
              <a:rPr lang="en-US" dirty="0"/>
              <a:t>:</a:t>
            </a:r>
          </a:p>
          <a:p>
            <a:r>
              <a:rPr lang="en-US" dirty="0"/>
              <a:t>- Static Web App, al quale è </a:t>
            </a:r>
            <a:r>
              <a:rPr lang="en-US" dirty="0" err="1"/>
              <a:t>stato</a:t>
            </a:r>
            <a:r>
              <a:rPr lang="en-US" dirty="0"/>
              <a:t> </a:t>
            </a:r>
            <a:r>
              <a:rPr lang="en-US" dirty="0" err="1"/>
              <a:t>aggiunto</a:t>
            </a:r>
            <a:r>
              <a:rPr lang="en-US" dirty="0"/>
              <a:t> in preview il </a:t>
            </a:r>
            <a:r>
              <a:rPr lang="en-US" dirty="0" err="1"/>
              <a:t>supporto</a:t>
            </a:r>
            <a:r>
              <a:rPr lang="en-US" dirty="0"/>
              <a:t> a DAB, basta </a:t>
            </a:r>
            <a:r>
              <a:rPr lang="en-US" dirty="0" err="1"/>
              <a:t>configurare</a:t>
            </a:r>
            <a:endParaRPr lang="en-US" dirty="0"/>
          </a:p>
        </p:txBody>
      </p:sp>
      <p:sp>
        <p:nvSpPr>
          <p:cNvPr id="4" name="Slide Number Placeholder 3"/>
          <p:cNvSpPr>
            <a:spLocks noGrp="1"/>
          </p:cNvSpPr>
          <p:nvPr>
            <p:ph type="sldNum" sz="quarter" idx="5"/>
          </p:nvPr>
        </p:nvSpPr>
        <p:spPr/>
        <p:txBody>
          <a:bodyPr/>
          <a:lstStyle/>
          <a:p>
            <a:fld id="{F452DD78-F36F-4CED-8AB8-7EDB06BE609A}" type="slidenum">
              <a:rPr lang="it-IT" smtClean="0"/>
              <a:t>9</a:t>
            </a:fld>
            <a:endParaRPr lang="it-IT"/>
          </a:p>
        </p:txBody>
      </p:sp>
    </p:spTree>
    <p:extLst>
      <p:ext uri="{BB962C8B-B14F-4D97-AF65-F5344CB8AC3E}">
        <p14:creationId xmlns:p14="http://schemas.microsoft.com/office/powerpoint/2010/main" val="4035847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Rettangolo 8">
            <a:extLst>
              <a:ext uri="{FF2B5EF4-FFF2-40B4-BE49-F238E27FC236}">
                <a16:creationId xmlns:a16="http://schemas.microsoft.com/office/drawing/2014/main" id="{A48C504F-35E4-295E-72FE-89D1137D174A}"/>
              </a:ext>
            </a:extLst>
          </p:cNvPr>
          <p:cNvSpPr/>
          <p:nvPr userDrawn="1"/>
        </p:nvSpPr>
        <p:spPr>
          <a:xfrm>
            <a:off x="-1" y="0"/>
            <a:ext cx="12192001" cy="6858000"/>
          </a:xfrm>
          <a:prstGeom prst="rect">
            <a:avLst/>
          </a:prstGeom>
          <a:gradFill flip="none" rotWithShape="1">
            <a:gsLst>
              <a:gs pos="0">
                <a:srgbClr val="BF2E1B"/>
              </a:gs>
              <a:gs pos="80000">
                <a:srgbClr val="A352FF"/>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600" b="1" dirty="0">
              <a:solidFill>
                <a:schemeClr val="bg1"/>
              </a:solidFill>
              <a:latin typeface="+mn-lt"/>
            </a:endParaRPr>
          </a:p>
        </p:txBody>
      </p:sp>
      <p:pic>
        <p:nvPicPr>
          <p:cNvPr id="5" name="Immagine 14" descr="Immagine che contiene nero, bianco e nero, luce, web&#10;&#10;Descrizione generata automaticamente">
            <a:extLst>
              <a:ext uri="{FF2B5EF4-FFF2-40B4-BE49-F238E27FC236}">
                <a16:creationId xmlns:a16="http://schemas.microsoft.com/office/drawing/2014/main" id="{B1EE2D10-FD40-962E-DF63-FB673B2F1F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555249"/>
            <a:ext cx="12192000" cy="5302751"/>
          </a:xfrm>
          <a:prstGeom prst="rect">
            <a:avLst/>
          </a:prstGeom>
        </p:spPr>
      </p:pic>
      <p:sp>
        <p:nvSpPr>
          <p:cNvPr id="6" name="Rectangle 5">
            <a:extLst>
              <a:ext uri="{FF2B5EF4-FFF2-40B4-BE49-F238E27FC236}">
                <a16:creationId xmlns:a16="http://schemas.microsoft.com/office/drawing/2014/main" id="{FB2A9310-7BAA-4E75-0276-729BA2A90A0F}"/>
              </a:ext>
            </a:extLst>
          </p:cNvPr>
          <p:cNvSpPr/>
          <p:nvPr userDrawn="1"/>
        </p:nvSpPr>
        <p:spPr>
          <a:xfrm>
            <a:off x="592282" y="1122218"/>
            <a:ext cx="10935322" cy="5185064"/>
          </a:xfrm>
          <a:prstGeom prst="rect">
            <a:avLst/>
          </a:prstGeom>
          <a:solidFill>
            <a:srgbClr val="00000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 name="Titolo 1">
            <a:extLst>
              <a:ext uri="{FF2B5EF4-FFF2-40B4-BE49-F238E27FC236}">
                <a16:creationId xmlns:a16="http://schemas.microsoft.com/office/drawing/2014/main" id="{3C4575A2-3EDB-47FF-B6D3-14375B072C3B}"/>
              </a:ext>
            </a:extLst>
          </p:cNvPr>
          <p:cNvSpPr>
            <a:spLocks noGrp="1"/>
          </p:cNvSpPr>
          <p:nvPr>
            <p:ph type="ctrTitle" hasCustomPrompt="1"/>
          </p:nvPr>
        </p:nvSpPr>
        <p:spPr>
          <a:xfrm>
            <a:off x="838200" y="2073022"/>
            <a:ext cx="10515600" cy="1574044"/>
          </a:xfrm>
        </p:spPr>
        <p:txBody>
          <a:bodyPr anchor="b">
            <a:normAutofit/>
          </a:bodyPr>
          <a:lstStyle>
            <a:lvl1pPr algn="l">
              <a:defRPr sz="5400" b="1">
                <a:solidFill>
                  <a:schemeClr val="bg1"/>
                </a:solidFill>
                <a:latin typeface="+mn-lt"/>
              </a:defRPr>
            </a:lvl1pPr>
          </a:lstStyle>
          <a:p>
            <a:r>
              <a:rPr lang="it-IT" dirty="0"/>
              <a:t>FARE CLIC PER MODIFICARE IL TITOLO DELLO SCHEMA</a:t>
            </a:r>
          </a:p>
        </p:txBody>
      </p:sp>
      <p:sp>
        <p:nvSpPr>
          <p:cNvPr id="3" name="Sottotitolo 2">
            <a:extLst>
              <a:ext uri="{FF2B5EF4-FFF2-40B4-BE49-F238E27FC236}">
                <a16:creationId xmlns:a16="http://schemas.microsoft.com/office/drawing/2014/main" id="{2E7F6D73-6BF3-4D63-9907-1AB4BB7F2952}"/>
              </a:ext>
            </a:extLst>
          </p:cNvPr>
          <p:cNvSpPr>
            <a:spLocks noGrp="1"/>
          </p:cNvSpPr>
          <p:nvPr>
            <p:ph type="subTitle" idx="1" hasCustomPrompt="1"/>
          </p:nvPr>
        </p:nvSpPr>
        <p:spPr>
          <a:xfrm>
            <a:off x="838200" y="3765266"/>
            <a:ext cx="5179828" cy="1437049"/>
          </a:xfrm>
        </p:spPr>
        <p:txBody>
          <a:bodyPr>
            <a:normAutofit/>
          </a:bodyPr>
          <a:lstStyle>
            <a:lvl1pPr marL="0" indent="0" algn="l">
              <a:buNone/>
              <a:defRPr sz="3200" b="0" i="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IL SOTTOTITOLO DELLO SCHEMA</a:t>
            </a:r>
          </a:p>
        </p:txBody>
      </p:sp>
      <p:pic>
        <p:nvPicPr>
          <p:cNvPr id="17" name="Immagine 16" descr="Immagine che contiene Elementi grafici, Carattere, grafica, bianco&#10;&#10;Descrizione generata automaticamente">
            <a:extLst>
              <a:ext uri="{FF2B5EF4-FFF2-40B4-BE49-F238E27FC236}">
                <a16:creationId xmlns:a16="http://schemas.microsoft.com/office/drawing/2014/main" id="{84A656C2-30FB-3EC9-6D74-3CC0317C45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2169" y="436032"/>
            <a:ext cx="1359931" cy="196326"/>
          </a:xfrm>
          <a:prstGeom prst="rect">
            <a:avLst/>
          </a:prstGeom>
        </p:spPr>
      </p:pic>
      <p:pic>
        <p:nvPicPr>
          <p:cNvPr id="25" name="Immagine 24" descr="Immagine che contiene testo, Carattere, Elementi grafici, grafica&#10;&#10;Descrizione generata automaticamente">
            <a:extLst>
              <a:ext uri="{FF2B5EF4-FFF2-40B4-BE49-F238E27FC236}">
                <a16:creationId xmlns:a16="http://schemas.microsoft.com/office/drawing/2014/main" id="{9BAD7FF4-DF06-0662-B55E-E726D30147A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b="41627"/>
          <a:stretch/>
        </p:blipFill>
        <p:spPr>
          <a:xfrm>
            <a:off x="10117385" y="260350"/>
            <a:ext cx="1794020" cy="547691"/>
          </a:xfrm>
          <a:prstGeom prst="rect">
            <a:avLst/>
          </a:prstGeom>
        </p:spPr>
      </p:pic>
      <p:sp>
        <p:nvSpPr>
          <p:cNvPr id="7" name="Sottotitolo 2">
            <a:extLst>
              <a:ext uri="{FF2B5EF4-FFF2-40B4-BE49-F238E27FC236}">
                <a16:creationId xmlns:a16="http://schemas.microsoft.com/office/drawing/2014/main" id="{62027079-02FD-4F05-4E93-75CB00FDCF4F}"/>
              </a:ext>
            </a:extLst>
          </p:cNvPr>
          <p:cNvSpPr txBox="1">
            <a:spLocks/>
          </p:cNvSpPr>
          <p:nvPr userDrawn="1"/>
        </p:nvSpPr>
        <p:spPr>
          <a:xfrm>
            <a:off x="6142911" y="3765266"/>
            <a:ext cx="5179828" cy="14370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rgbClr val="BD2716"/>
              </a:buClr>
              <a:buFont typeface="Arial" panose="020B0604020202020204" pitchFamily="34" charset="0"/>
              <a:buNone/>
              <a:defRPr sz="3200" b="0" i="0" kern="1200" baseline="0">
                <a:solidFill>
                  <a:schemeClr val="bg1"/>
                </a:solidFill>
                <a:latin typeface="+mn-lt"/>
                <a:ea typeface="+mn-ea"/>
                <a:cs typeface="+mn-cs"/>
              </a:defRPr>
            </a:lvl1pPr>
            <a:lvl2pPr marL="457200" indent="0" algn="ctr" defTabSz="914400" rtl="0" eaLnBrk="1" latinLnBrk="0" hangingPunct="1">
              <a:lnSpc>
                <a:spcPct val="90000"/>
              </a:lnSpc>
              <a:spcBef>
                <a:spcPts val="500"/>
              </a:spcBef>
              <a:buClr>
                <a:srgbClr val="BD2716"/>
              </a:buClr>
              <a:buFont typeface="Arial" panose="020B0604020202020204" pitchFamily="34" charset="0"/>
              <a:buNone/>
              <a:defRPr sz="2000" kern="1200">
                <a:solidFill>
                  <a:schemeClr val="tx1"/>
                </a:solidFill>
                <a:latin typeface="+mj-lt"/>
                <a:ea typeface="+mn-ea"/>
                <a:cs typeface="+mn-cs"/>
              </a:defRPr>
            </a:lvl2pPr>
            <a:lvl3pPr marL="914400" indent="0" algn="ctr" defTabSz="914400" rtl="0" eaLnBrk="1" latinLnBrk="0" hangingPunct="1">
              <a:lnSpc>
                <a:spcPct val="90000"/>
              </a:lnSpc>
              <a:spcBef>
                <a:spcPts val="500"/>
              </a:spcBef>
              <a:buClr>
                <a:srgbClr val="BD2716"/>
              </a:buClr>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Clr>
                <a:srgbClr val="BD2716"/>
              </a:buClr>
              <a:buFont typeface="Arial" panose="020B0604020202020204" pitchFamily="34" charset="0"/>
              <a:buNone/>
              <a:defRPr sz="16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Clr>
                <a:srgbClr val="BD2716"/>
              </a:buClr>
              <a:buFont typeface="Arial" panose="020B0604020202020204" pitchFamily="34" charset="0"/>
              <a:buNone/>
              <a:defRPr sz="1600" kern="1200">
                <a:solidFill>
                  <a:schemeClr val="tx1"/>
                </a:solidFill>
                <a:latin typeface="+mj-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a:p>
        </p:txBody>
      </p:sp>
    </p:spTree>
    <p:extLst>
      <p:ext uri="{BB962C8B-B14F-4D97-AF65-F5344CB8AC3E}">
        <p14:creationId xmlns:p14="http://schemas.microsoft.com/office/powerpoint/2010/main" val="3086964082"/>
      </p:ext>
    </p:extLst>
  </p:cSld>
  <p:clrMapOvr>
    <a:masterClrMapping/>
  </p:clrMapOvr>
  <p:extLst>
    <p:ext uri="{DCECCB84-F9BA-43D5-87BE-67443E8EF086}">
      <p15:sldGuideLst xmlns:p15="http://schemas.microsoft.com/office/powerpoint/2012/main">
        <p15:guide id="1" orient="horz" pos="164" userDrawn="1">
          <p15:clr>
            <a:srgbClr val="FBAE40"/>
          </p15:clr>
        </p15:guide>
        <p15:guide id="2" pos="12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E57775D-E34F-4E64-97F3-A87525A7D404}"/>
              </a:ext>
            </a:extLst>
          </p:cNvPr>
          <p:cNvSpPr>
            <a:spLocks noGrp="1"/>
          </p:cNvSpPr>
          <p:nvPr>
            <p:ph type="title" orient="vert"/>
          </p:nvPr>
        </p:nvSpPr>
        <p:spPr>
          <a:xfrm>
            <a:off x="9261612" y="983973"/>
            <a:ext cx="2628900" cy="5317436"/>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199289A-64BD-4979-A942-E2297EB28DE5}"/>
              </a:ext>
            </a:extLst>
          </p:cNvPr>
          <p:cNvSpPr>
            <a:spLocks noGrp="1"/>
          </p:cNvSpPr>
          <p:nvPr>
            <p:ph type="body" orient="vert" idx="1"/>
          </p:nvPr>
        </p:nvSpPr>
        <p:spPr>
          <a:xfrm>
            <a:off x="447261" y="365125"/>
            <a:ext cx="8676861"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ttangolo 4">
            <a:extLst>
              <a:ext uri="{FF2B5EF4-FFF2-40B4-BE49-F238E27FC236}">
                <a16:creationId xmlns:a16="http://schemas.microsoft.com/office/drawing/2014/main" id="{AD0AB642-98AF-7BBB-E51A-186497C3DCBF}"/>
              </a:ext>
            </a:extLst>
          </p:cNvPr>
          <p:cNvSpPr/>
          <p:nvPr userDrawn="1"/>
        </p:nvSpPr>
        <p:spPr>
          <a:xfrm>
            <a:off x="0" y="0"/>
            <a:ext cx="264398" cy="6858000"/>
          </a:xfrm>
          <a:prstGeom prst="rect">
            <a:avLst/>
          </a:prstGeom>
          <a:gradFill flip="none" rotWithShape="1">
            <a:gsLst>
              <a:gs pos="0">
                <a:srgbClr val="BF2E1B"/>
              </a:gs>
              <a:gs pos="80000">
                <a:srgbClr val="A352FF"/>
              </a:gs>
            </a:gsLst>
            <a:path path="circle">
              <a:fillToRect l="100000" t="100000"/>
            </a:path>
            <a:tileRect r="-100000" b="-100000"/>
          </a:gradFill>
          <a:ln>
            <a:noFill/>
          </a:ln>
          <a:effectLst>
            <a:outerShdw blurRad="762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600" b="1" dirty="0">
              <a:solidFill>
                <a:schemeClr val="bg1"/>
              </a:solidFill>
              <a:latin typeface="+mn-lt"/>
            </a:endParaRPr>
          </a:p>
        </p:txBody>
      </p:sp>
    </p:spTree>
    <p:extLst>
      <p:ext uri="{BB962C8B-B14F-4D97-AF65-F5344CB8AC3E}">
        <p14:creationId xmlns:p14="http://schemas.microsoft.com/office/powerpoint/2010/main" val="27901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column_Text">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F9E7B99-27E1-40DA-2909-4D94A9F5277E}"/>
              </a:ext>
            </a:extLst>
          </p:cNvPr>
          <p:cNvSpPr>
            <a:spLocks noGrp="1"/>
          </p:cNvSpPr>
          <p:nvPr>
            <p:ph type="title"/>
          </p:nvPr>
        </p:nvSpPr>
        <p:spPr>
          <a:xfrm>
            <a:off x="588262" y="585216"/>
            <a:ext cx="8193024" cy="307777"/>
          </a:xfrm>
        </p:spPr>
        <p:txBody>
          <a:bodyPr/>
          <a:lstStyle>
            <a:lvl1pPr>
              <a:defRPr sz="2000" b="0" i="0">
                <a:solidFill>
                  <a:schemeClr val="tx1"/>
                </a:solidFill>
                <a:latin typeface="+mj-lt"/>
                <a:cs typeface="Segoe UI Semibold" panose="020B0502040204020203" pitchFamily="34" charset="0"/>
              </a:defRPr>
            </a:lvl1pPr>
          </a:lstStyle>
          <a:p>
            <a:r>
              <a:rPr lang="en-US" dirty="0"/>
              <a:t>Click to edit Master title style</a:t>
            </a:r>
          </a:p>
        </p:txBody>
      </p:sp>
      <p:sp>
        <p:nvSpPr>
          <p:cNvPr id="8" name="Text Placeholder 3">
            <a:extLst>
              <a:ext uri="{FF2B5EF4-FFF2-40B4-BE49-F238E27FC236}">
                <a16:creationId xmlns:a16="http://schemas.microsoft.com/office/drawing/2014/main" id="{2A76E6DB-43E3-9638-8EED-1A07351FE9B4}"/>
              </a:ext>
            </a:extLst>
          </p:cNvPr>
          <p:cNvSpPr>
            <a:spLocks noGrp="1"/>
          </p:cNvSpPr>
          <p:nvPr>
            <p:ph type="body" sz="quarter" idx="15"/>
          </p:nvPr>
        </p:nvSpPr>
        <p:spPr>
          <a:xfrm>
            <a:off x="586389" y="1614460"/>
            <a:ext cx="8193024" cy="726353"/>
          </a:xfrm>
          <a:prstGeom prst="rect">
            <a:avLst/>
          </a:prstGeom>
        </p:spPr>
        <p:txBody>
          <a:bodyPr wrap="square">
            <a:spAutoFit/>
          </a:bodyPr>
          <a:lstStyle>
            <a:lvl1pPr marL="137160" indent="-137160">
              <a:spcAft>
                <a:spcPts val="0"/>
              </a:spcAft>
              <a:buFont typeface="Arial" panose="020B0604020202020204" pitchFamily="34" charset="0"/>
              <a:buChar char="•"/>
              <a:defRPr>
                <a:solidFill>
                  <a:schemeClr val="tx1"/>
                </a:solidFill>
              </a:defRPr>
            </a:lvl1pPr>
            <a:lvl2pPr marL="265176" indent="-128016">
              <a:spcAft>
                <a:spcPts val="0"/>
              </a:spcAft>
              <a:buFont typeface="Arial" panose="020B0604020202020204" pitchFamily="34" charset="0"/>
              <a:buChar char="•"/>
              <a:defRPr>
                <a:solidFill>
                  <a:schemeClr val="tx1"/>
                </a:solidFill>
              </a:defRPr>
            </a:lvl2pPr>
            <a:lvl3pPr marL="384048" indent="-118872">
              <a:spcAft>
                <a:spcPts val="0"/>
              </a:spcAft>
              <a:buFont typeface="Arial" panose="020B0604020202020204" pitchFamily="34" charset="0"/>
              <a:buChar char="•"/>
              <a:defRPr>
                <a:solidFill>
                  <a:schemeClr val="tx1"/>
                </a:solidFill>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93975139"/>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1008">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pPr/>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433EB1-7740-4DF8-A084-DB4A629F7746}" type="slidenum">
              <a:rPr lang="en-US" smtClean="0"/>
              <a:pPr/>
              <a:t>‹#›</a:t>
            </a:fld>
            <a:endParaRPr lang="en-US" dirty="0"/>
          </a:p>
        </p:txBody>
      </p:sp>
    </p:spTree>
    <p:extLst>
      <p:ext uri="{BB962C8B-B14F-4D97-AF65-F5344CB8AC3E}">
        <p14:creationId xmlns:p14="http://schemas.microsoft.com/office/powerpoint/2010/main" val="3689554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FD353321-C7FA-9A05-C619-42303E33D1F7}"/>
              </a:ext>
            </a:extLst>
          </p:cNvPr>
          <p:cNvSpPr/>
          <p:nvPr userDrawn="1"/>
        </p:nvSpPr>
        <p:spPr>
          <a:xfrm>
            <a:off x="1828799" y="0"/>
            <a:ext cx="2823411" cy="6858000"/>
          </a:xfrm>
          <a:prstGeom prst="rect">
            <a:avLst/>
          </a:prstGeom>
          <a:gradFill flip="none" rotWithShape="1">
            <a:gsLst>
              <a:gs pos="0">
                <a:srgbClr val="BF2E1B"/>
              </a:gs>
              <a:gs pos="80000">
                <a:srgbClr val="A352FF"/>
              </a:gs>
            </a:gsLst>
            <a:path path="circle">
              <a:fillToRect l="100000" t="100000"/>
            </a:path>
            <a:tileRect r="-100000" b="-100000"/>
          </a:gradFill>
          <a:ln>
            <a:noFill/>
          </a:ln>
          <a:effectLst>
            <a:outerShdw blurRad="762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600" b="1" dirty="0">
              <a:solidFill>
                <a:schemeClr val="bg1"/>
              </a:solidFill>
              <a:latin typeface="+mn-lt"/>
            </a:endParaRP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530" y="1319492"/>
            <a:ext cx="5843199" cy="5053199"/>
          </a:xfrm>
          <a:prstGeom prst="rect">
            <a:avLst/>
          </a:prstGeom>
        </p:spPr>
      </p:pic>
      <p:sp>
        <p:nvSpPr>
          <p:cNvPr id="6" name="Picture Placeholder 2" descr="Immagine della slide"/>
          <p:cNvSpPr>
            <a:spLocks noGrp="1"/>
          </p:cNvSpPr>
          <p:nvPr>
            <p:ph type="pic" sz="quarter" idx="10"/>
          </p:nvPr>
        </p:nvSpPr>
        <p:spPr>
          <a:xfrm>
            <a:off x="594326" y="1562890"/>
            <a:ext cx="5342830" cy="2969001"/>
          </a:xfrm>
          <a:prstGeom prst="rect">
            <a:avLst/>
          </a:prstGeom>
          <a:solidFill>
            <a:schemeClr val="bg1"/>
          </a:solidFill>
        </p:spPr>
        <p:txBody>
          <a:bodyPr/>
          <a:lstStyle/>
          <a:p>
            <a:r>
              <a:rPr lang="it-IT"/>
              <a:t>Fare clic sull'icona per inserire un'immagine</a:t>
            </a:r>
            <a:endParaRPr lang="en-GB"/>
          </a:p>
        </p:txBody>
      </p:sp>
      <p:sp>
        <p:nvSpPr>
          <p:cNvPr id="2" name="Titolo 1">
            <a:extLst>
              <a:ext uri="{FF2B5EF4-FFF2-40B4-BE49-F238E27FC236}">
                <a16:creationId xmlns:a16="http://schemas.microsoft.com/office/drawing/2014/main" id="{044B3EF4-1E3D-0A09-9259-67C9D4C1017F}"/>
              </a:ext>
            </a:extLst>
          </p:cNvPr>
          <p:cNvSpPr>
            <a:spLocks noGrp="1"/>
          </p:cNvSpPr>
          <p:nvPr>
            <p:ph type="title"/>
          </p:nvPr>
        </p:nvSpPr>
        <p:spPr>
          <a:xfrm>
            <a:off x="6437525" y="1319492"/>
            <a:ext cx="5418945" cy="1539441"/>
          </a:xfrm>
        </p:spPr>
        <p:txBody>
          <a:bodyPr/>
          <a:lstStyle/>
          <a:p>
            <a:r>
              <a:rPr lang="it-IT" dirty="0"/>
              <a:t>Fare clic per modificare lo stile del titolo dello schema</a:t>
            </a:r>
          </a:p>
        </p:txBody>
      </p:sp>
    </p:spTree>
    <p:extLst>
      <p:ext uri="{BB962C8B-B14F-4D97-AF65-F5344CB8AC3E}">
        <p14:creationId xmlns:p14="http://schemas.microsoft.com/office/powerpoint/2010/main" val="291010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ttangolo 3">
            <a:extLst>
              <a:ext uri="{FF2B5EF4-FFF2-40B4-BE49-F238E27FC236}">
                <a16:creationId xmlns:a16="http://schemas.microsoft.com/office/drawing/2014/main" id="{C17AB657-4675-67E5-9310-58FDFF9E5A29}"/>
              </a:ext>
              <a:ext uri="{C183D7F6-B498-43B3-948B-1728B52AA6E4}">
                <adec:decorative xmlns:adec="http://schemas.microsoft.com/office/drawing/2017/decorative" val="1"/>
              </a:ext>
            </a:extLst>
          </p:cNvPr>
          <p:cNvSpPr/>
          <p:nvPr userDrawn="1"/>
        </p:nvSpPr>
        <p:spPr>
          <a:xfrm>
            <a:off x="0" y="0"/>
            <a:ext cx="21336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666666"/>
              </a:solidFill>
            </a:endParaRPr>
          </a:p>
        </p:txBody>
      </p:sp>
      <p:sp>
        <p:nvSpPr>
          <p:cNvPr id="3" name="Segnaposto contenuto 2">
            <a:extLst>
              <a:ext uri="{FF2B5EF4-FFF2-40B4-BE49-F238E27FC236}">
                <a16:creationId xmlns:a16="http://schemas.microsoft.com/office/drawing/2014/main" id="{9E62287E-29F8-405C-B24B-BD20BBD665DE}"/>
              </a:ext>
            </a:extLst>
          </p:cNvPr>
          <p:cNvSpPr>
            <a:spLocks noGrp="1"/>
          </p:cNvSpPr>
          <p:nvPr>
            <p:ph idx="1"/>
          </p:nvPr>
        </p:nvSpPr>
        <p:spPr>
          <a:xfrm>
            <a:off x="4005471" y="987425"/>
            <a:ext cx="7649816" cy="5323923"/>
          </a:xfrm>
        </p:spPr>
        <p:txBody>
          <a:bodyPr/>
          <a:lstStyle>
            <a:lvl1pPr marL="514350" indent="-514350">
              <a:buFont typeface="+mj-lt"/>
              <a:buAutoNum type="arabicPeriod"/>
              <a:defRPr sz="3200"/>
            </a:lvl1pPr>
            <a:lvl2pPr marL="971550" indent="-514350">
              <a:buFont typeface="Arial" panose="020B0604020202020204" pitchFamily="34" charset="0"/>
              <a:buChar char="•"/>
              <a:defRPr sz="2800"/>
            </a:lvl2pPr>
            <a:lvl3pPr marL="1371600" indent="-457200">
              <a:buFont typeface="Arial" panose="020B0604020202020204" pitchFamily="34" charset="0"/>
              <a:buChar char="•"/>
              <a:defRPr sz="2400"/>
            </a:lvl3pPr>
            <a:lvl4pPr marL="1828800" indent="-457200">
              <a:buFont typeface="Arial" panose="020B0604020202020204" pitchFamily="34" charset="0"/>
              <a:buChar char="•"/>
              <a:defRPr sz="2000"/>
            </a:lvl4pPr>
            <a:lvl5pPr marL="2171700" indent="-342900">
              <a:buFont typeface="Arial" panose="020B0604020202020204" pitchFamily="34" charset="0"/>
              <a:buChar char="•"/>
              <a:defRPr sz="18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4" name="Immagine 2">
            <a:extLst>
              <a:ext uri="{FF2B5EF4-FFF2-40B4-BE49-F238E27FC236}">
                <a16:creationId xmlns:a16="http://schemas.microsoft.com/office/drawing/2014/main" id="{442A895C-34A1-C140-655D-528F38A6D772}"/>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4" r="55475"/>
          <a:stretch/>
        </p:blipFill>
        <p:spPr>
          <a:xfrm>
            <a:off x="283803" y="1333821"/>
            <a:ext cx="3104148" cy="5302751"/>
          </a:xfrm>
          <a:prstGeom prst="roundRect">
            <a:avLst>
              <a:gd name="adj" fmla="val 5006"/>
            </a:avLst>
          </a:prstGeom>
        </p:spPr>
      </p:pic>
      <p:grpSp>
        <p:nvGrpSpPr>
          <p:cNvPr id="10" name="Group 9">
            <a:extLst>
              <a:ext uri="{FF2B5EF4-FFF2-40B4-BE49-F238E27FC236}">
                <a16:creationId xmlns:a16="http://schemas.microsoft.com/office/drawing/2014/main" id="{E5C5CEE6-C1EF-AB58-3C5E-42CF06F7D6F0}"/>
              </a:ext>
              <a:ext uri="{C183D7F6-B498-43B3-948B-1728B52AA6E4}">
                <adec:decorative xmlns:adec="http://schemas.microsoft.com/office/drawing/2017/decorative" val="1"/>
              </a:ext>
            </a:extLst>
          </p:cNvPr>
          <p:cNvGrpSpPr/>
          <p:nvPr userDrawn="1"/>
        </p:nvGrpSpPr>
        <p:grpSpPr>
          <a:xfrm>
            <a:off x="196414" y="176137"/>
            <a:ext cx="3104148" cy="6460435"/>
            <a:chOff x="196414" y="176137"/>
            <a:chExt cx="3104148" cy="6460435"/>
          </a:xfrm>
        </p:grpSpPr>
        <p:sp>
          <p:nvSpPr>
            <p:cNvPr id="6" name="Rounded Rectangle 5">
              <a:extLst>
                <a:ext uri="{FF2B5EF4-FFF2-40B4-BE49-F238E27FC236}">
                  <a16:creationId xmlns:a16="http://schemas.microsoft.com/office/drawing/2014/main" id="{4AC72F59-00C3-D50F-7F2F-125A6618534E}"/>
                </a:ext>
              </a:extLst>
            </p:cNvPr>
            <p:cNvSpPr/>
            <p:nvPr userDrawn="1"/>
          </p:nvSpPr>
          <p:spPr>
            <a:xfrm>
              <a:off x="212288" y="176137"/>
              <a:ext cx="3079387" cy="6460435"/>
            </a:xfrm>
            <a:prstGeom prst="roundRect">
              <a:avLst>
                <a:gd name="adj" fmla="val 8472"/>
              </a:avLst>
            </a:prstGeom>
            <a:gradFill flip="none" rotWithShape="1">
              <a:gsLst>
                <a:gs pos="0">
                  <a:srgbClr val="C00000"/>
                </a:gs>
                <a:gs pos="80000">
                  <a:srgbClr val="A252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magine 2" descr="Immagine che contiene nero, bianco e nero, luce, web&#10;&#10;Descrizione generata automaticamente">
              <a:extLst>
                <a:ext uri="{FF2B5EF4-FFF2-40B4-BE49-F238E27FC236}">
                  <a16:creationId xmlns:a16="http://schemas.microsoft.com/office/drawing/2014/main" id="{15C4EDF4-C529-F7BB-E415-2B762910E0B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4" r="55475"/>
            <a:stretch/>
          </p:blipFill>
          <p:spPr>
            <a:xfrm>
              <a:off x="196414" y="1325456"/>
              <a:ext cx="3104148" cy="5302751"/>
            </a:xfrm>
            <a:prstGeom prst="roundRect">
              <a:avLst>
                <a:gd name="adj" fmla="val 5006"/>
              </a:avLst>
            </a:prstGeom>
          </p:spPr>
        </p:pic>
      </p:grpSp>
      <p:sp>
        <p:nvSpPr>
          <p:cNvPr id="2" name="Titolo 1">
            <a:extLst>
              <a:ext uri="{FF2B5EF4-FFF2-40B4-BE49-F238E27FC236}">
                <a16:creationId xmlns:a16="http://schemas.microsoft.com/office/drawing/2014/main" id="{A970B759-260C-4427-8EE7-DCC84E8D5CD1}"/>
              </a:ext>
            </a:extLst>
          </p:cNvPr>
          <p:cNvSpPr>
            <a:spLocks noGrp="1"/>
          </p:cNvSpPr>
          <p:nvPr>
            <p:ph type="title"/>
          </p:nvPr>
        </p:nvSpPr>
        <p:spPr>
          <a:xfrm>
            <a:off x="216394" y="167772"/>
            <a:ext cx="3079388" cy="6460435"/>
          </a:xfrm>
          <a:prstGeom prst="roundRect">
            <a:avLst>
              <a:gd name="adj" fmla="val 1674"/>
            </a:avLst>
          </a:prstGeom>
          <a:noFill/>
          <a:ln>
            <a:noFill/>
          </a:ln>
          <a:effectLst>
            <a:outerShdw blurRad="762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defRPr lang="it-IT" sz="3600" b="1">
                <a:solidFill>
                  <a:schemeClr val="bg1"/>
                </a:solidFill>
                <a:latin typeface="+mn-lt"/>
                <a:ea typeface="+mn-ea"/>
                <a:cs typeface="+mn-cs"/>
              </a:defRPr>
            </a:lvl1pPr>
          </a:lstStyle>
          <a:p>
            <a:pPr marL="0" lvl="0" algn="ctr"/>
            <a:r>
              <a:rPr lang="it-IT"/>
              <a:t>Fare clic per modificare lo stile del titolo dello schema</a:t>
            </a:r>
          </a:p>
        </p:txBody>
      </p:sp>
      <p:sp>
        <p:nvSpPr>
          <p:cNvPr id="5" name="Rectangle 4">
            <a:extLst>
              <a:ext uri="{FF2B5EF4-FFF2-40B4-BE49-F238E27FC236}">
                <a16:creationId xmlns:a16="http://schemas.microsoft.com/office/drawing/2014/main" id="{82ED5CD3-07FA-A669-14F6-DBB7A6A2EF70}"/>
              </a:ext>
              <a:ext uri="{C183D7F6-B498-43B3-948B-1728B52AA6E4}">
                <adec:decorative xmlns:adec="http://schemas.microsoft.com/office/drawing/2017/decorative" val="1"/>
              </a:ext>
            </a:extLst>
          </p:cNvPr>
          <p:cNvSpPr/>
          <p:nvPr userDrawn="1"/>
        </p:nvSpPr>
        <p:spPr>
          <a:xfrm>
            <a:off x="384464" y="623456"/>
            <a:ext cx="2718954" cy="5687892"/>
          </a:xfrm>
          <a:prstGeom prst="rect">
            <a:avLst/>
          </a:prstGeom>
          <a:solidFill>
            <a:srgbClr val="000000">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395268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1D736B-D901-4CCD-A28F-C9A06C4C6FC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74D8842-A5E7-4EA3-AD67-ADB3415AE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5" name="Rettangolo 4">
            <a:extLst>
              <a:ext uri="{FF2B5EF4-FFF2-40B4-BE49-F238E27FC236}">
                <a16:creationId xmlns:a16="http://schemas.microsoft.com/office/drawing/2014/main" id="{B5F0C89B-76AC-88A3-1858-A9F7E25609F1}"/>
              </a:ext>
            </a:extLst>
          </p:cNvPr>
          <p:cNvSpPr/>
          <p:nvPr userDrawn="1"/>
        </p:nvSpPr>
        <p:spPr>
          <a:xfrm>
            <a:off x="0" y="0"/>
            <a:ext cx="264398" cy="6858000"/>
          </a:xfrm>
          <a:prstGeom prst="rect">
            <a:avLst/>
          </a:prstGeom>
          <a:gradFill flip="none" rotWithShape="1">
            <a:gsLst>
              <a:gs pos="0">
                <a:srgbClr val="BF2E1B"/>
              </a:gs>
              <a:gs pos="80000">
                <a:srgbClr val="A352FF"/>
              </a:gs>
            </a:gsLst>
            <a:path path="circle">
              <a:fillToRect l="100000" t="100000"/>
            </a:path>
            <a:tileRect r="-100000" b="-100000"/>
          </a:gradFill>
          <a:ln>
            <a:noFill/>
          </a:ln>
          <a:effectLst>
            <a:outerShdw blurRad="762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600" b="1" dirty="0">
              <a:solidFill>
                <a:schemeClr val="bg1"/>
              </a:solidFill>
              <a:latin typeface="+mn-lt"/>
            </a:endParaRPr>
          </a:p>
        </p:txBody>
      </p:sp>
    </p:spTree>
    <p:extLst>
      <p:ext uri="{BB962C8B-B14F-4D97-AF65-F5344CB8AC3E}">
        <p14:creationId xmlns:p14="http://schemas.microsoft.com/office/powerpoint/2010/main" val="39030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8ADDC4-133D-43F8-B997-F71DC8DA5C75}"/>
              </a:ext>
            </a:extLst>
          </p:cNvPr>
          <p:cNvSpPr>
            <a:spLocks noGrp="1"/>
          </p:cNvSpPr>
          <p:nvPr>
            <p:ph type="title"/>
          </p:nvPr>
        </p:nvSpPr>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9BB5A4B-2F21-45EB-B979-69D9E6A08603}"/>
              </a:ext>
            </a:extLst>
          </p:cNvPr>
          <p:cNvSpPr>
            <a:spLocks noGrp="1"/>
          </p:cNvSpPr>
          <p:nvPr>
            <p:ph idx="1"/>
          </p:nvPr>
        </p:nvSpPr>
        <p:spPr>
          <a:xfrm>
            <a:off x="457200" y="1520687"/>
            <a:ext cx="11519452" cy="485029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9" name="Rettangolo 8">
            <a:extLst>
              <a:ext uri="{FF2B5EF4-FFF2-40B4-BE49-F238E27FC236}">
                <a16:creationId xmlns:a16="http://schemas.microsoft.com/office/drawing/2014/main" id="{DE8B901E-67B6-8A8D-58FF-043EA1FA4DCD}"/>
              </a:ext>
            </a:extLst>
          </p:cNvPr>
          <p:cNvSpPr/>
          <p:nvPr userDrawn="1"/>
        </p:nvSpPr>
        <p:spPr>
          <a:xfrm>
            <a:off x="0" y="0"/>
            <a:ext cx="264398" cy="6858000"/>
          </a:xfrm>
          <a:prstGeom prst="rect">
            <a:avLst/>
          </a:prstGeom>
          <a:gradFill flip="none" rotWithShape="1">
            <a:gsLst>
              <a:gs pos="0">
                <a:srgbClr val="BF2E1B"/>
              </a:gs>
              <a:gs pos="80000">
                <a:srgbClr val="A352FF"/>
              </a:gs>
            </a:gsLst>
            <a:path path="circle">
              <a:fillToRect l="100000" t="100000"/>
            </a:path>
            <a:tileRect r="-100000" b="-100000"/>
          </a:gradFill>
          <a:ln>
            <a:noFill/>
          </a:ln>
          <a:effectLst>
            <a:outerShdw blurRad="762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600" b="1" dirty="0">
              <a:solidFill>
                <a:schemeClr val="bg1"/>
              </a:solidFill>
              <a:latin typeface="+mn-lt"/>
            </a:endParaRPr>
          </a:p>
        </p:txBody>
      </p:sp>
    </p:spTree>
    <p:extLst>
      <p:ext uri="{BB962C8B-B14F-4D97-AF65-F5344CB8AC3E}">
        <p14:creationId xmlns:p14="http://schemas.microsoft.com/office/powerpoint/2010/main" val="171544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8EBE9F-9046-409A-BE66-C8E048CCDAE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4F851A2-8DE9-4433-AEB8-BC8F51AE9ADB}"/>
              </a:ext>
            </a:extLst>
          </p:cNvPr>
          <p:cNvSpPr>
            <a:spLocks noGrp="1"/>
          </p:cNvSpPr>
          <p:nvPr>
            <p:ph sz="half" idx="1"/>
          </p:nvPr>
        </p:nvSpPr>
        <p:spPr>
          <a:xfrm>
            <a:off x="457200" y="1490870"/>
            <a:ext cx="5562600" cy="48602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5AE27E1-4FB2-4092-8B71-019ABB11EB01}"/>
              </a:ext>
            </a:extLst>
          </p:cNvPr>
          <p:cNvSpPr>
            <a:spLocks noGrp="1"/>
          </p:cNvSpPr>
          <p:nvPr>
            <p:ph sz="half" idx="2"/>
          </p:nvPr>
        </p:nvSpPr>
        <p:spPr>
          <a:xfrm>
            <a:off x="6172199" y="1490870"/>
            <a:ext cx="5562599" cy="48602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Rettangolo 5">
            <a:extLst>
              <a:ext uri="{FF2B5EF4-FFF2-40B4-BE49-F238E27FC236}">
                <a16:creationId xmlns:a16="http://schemas.microsoft.com/office/drawing/2014/main" id="{E913D955-74EE-6ED2-AB5C-7641575CD75D}"/>
              </a:ext>
            </a:extLst>
          </p:cNvPr>
          <p:cNvSpPr/>
          <p:nvPr userDrawn="1"/>
        </p:nvSpPr>
        <p:spPr>
          <a:xfrm>
            <a:off x="0" y="0"/>
            <a:ext cx="264398" cy="6858000"/>
          </a:xfrm>
          <a:prstGeom prst="rect">
            <a:avLst/>
          </a:prstGeom>
          <a:gradFill flip="none" rotWithShape="1">
            <a:gsLst>
              <a:gs pos="0">
                <a:srgbClr val="BF2E1B"/>
              </a:gs>
              <a:gs pos="80000">
                <a:srgbClr val="A352FF"/>
              </a:gs>
            </a:gsLst>
            <a:path path="circle">
              <a:fillToRect l="100000" t="100000"/>
            </a:path>
            <a:tileRect r="-100000" b="-100000"/>
          </a:gradFill>
          <a:ln>
            <a:noFill/>
          </a:ln>
          <a:effectLst>
            <a:outerShdw blurRad="762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600" b="1" dirty="0">
              <a:solidFill>
                <a:schemeClr val="bg1"/>
              </a:solidFill>
              <a:latin typeface="+mn-lt"/>
            </a:endParaRPr>
          </a:p>
        </p:txBody>
      </p:sp>
    </p:spTree>
    <p:extLst>
      <p:ext uri="{BB962C8B-B14F-4D97-AF65-F5344CB8AC3E}">
        <p14:creationId xmlns:p14="http://schemas.microsoft.com/office/powerpoint/2010/main" val="335757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Due colonne con sottotitol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AA89A9-A2EE-4E4D-AA7D-DDB27CFE64A0}"/>
              </a:ext>
            </a:extLst>
          </p:cNvPr>
          <p:cNvSpPr>
            <a:spLocks noGrp="1"/>
          </p:cNvSpPr>
          <p:nvPr>
            <p:ph type="title"/>
          </p:nvPr>
        </p:nvSpPr>
        <p:spPr>
          <a:xfrm>
            <a:off x="477078" y="365125"/>
            <a:ext cx="9988826" cy="1066109"/>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CABA516-4C8E-4C42-843B-A32DFEE8C53A}"/>
              </a:ext>
            </a:extLst>
          </p:cNvPr>
          <p:cNvSpPr>
            <a:spLocks noGrp="1"/>
          </p:cNvSpPr>
          <p:nvPr>
            <p:ph type="body" idx="1"/>
          </p:nvPr>
        </p:nvSpPr>
        <p:spPr>
          <a:xfrm>
            <a:off x="477078" y="1462505"/>
            <a:ext cx="552049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0113983-C092-418F-9669-2A9A1C8FF07E}"/>
              </a:ext>
            </a:extLst>
          </p:cNvPr>
          <p:cNvSpPr>
            <a:spLocks noGrp="1"/>
          </p:cNvSpPr>
          <p:nvPr>
            <p:ph sz="half" idx="2"/>
          </p:nvPr>
        </p:nvSpPr>
        <p:spPr>
          <a:xfrm>
            <a:off x="477078" y="2317688"/>
            <a:ext cx="5520497" cy="409305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FB1C361-671B-46CA-8458-22CE98073D7C}"/>
              </a:ext>
            </a:extLst>
          </p:cNvPr>
          <p:cNvSpPr>
            <a:spLocks noGrp="1"/>
          </p:cNvSpPr>
          <p:nvPr>
            <p:ph type="body" sz="quarter" idx="3"/>
          </p:nvPr>
        </p:nvSpPr>
        <p:spPr>
          <a:xfrm>
            <a:off x="6172199" y="1462505"/>
            <a:ext cx="552049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B3BC65F-16B2-483D-AEBB-5491170C59BD}"/>
              </a:ext>
            </a:extLst>
          </p:cNvPr>
          <p:cNvSpPr>
            <a:spLocks noGrp="1"/>
          </p:cNvSpPr>
          <p:nvPr>
            <p:ph sz="quarter" idx="4"/>
          </p:nvPr>
        </p:nvSpPr>
        <p:spPr>
          <a:xfrm>
            <a:off x="6172200" y="2317688"/>
            <a:ext cx="5520496" cy="409305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2" name="Rettangolo 11">
            <a:extLst>
              <a:ext uri="{FF2B5EF4-FFF2-40B4-BE49-F238E27FC236}">
                <a16:creationId xmlns:a16="http://schemas.microsoft.com/office/drawing/2014/main" id="{09EC8BE4-4F00-A6D3-6DB6-6B3A018105E1}"/>
              </a:ext>
            </a:extLst>
          </p:cNvPr>
          <p:cNvSpPr/>
          <p:nvPr userDrawn="1"/>
        </p:nvSpPr>
        <p:spPr>
          <a:xfrm>
            <a:off x="0" y="0"/>
            <a:ext cx="264398" cy="6858000"/>
          </a:xfrm>
          <a:prstGeom prst="rect">
            <a:avLst/>
          </a:prstGeom>
          <a:gradFill flip="none" rotWithShape="1">
            <a:gsLst>
              <a:gs pos="0">
                <a:srgbClr val="BF2E1B"/>
              </a:gs>
              <a:gs pos="80000">
                <a:srgbClr val="A352FF"/>
              </a:gs>
            </a:gsLst>
            <a:path path="circle">
              <a:fillToRect l="100000" t="100000"/>
            </a:path>
            <a:tileRect r="-100000" b="-100000"/>
          </a:gradFill>
          <a:ln>
            <a:noFill/>
          </a:ln>
          <a:effectLst>
            <a:outerShdw blurRad="762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600" b="1" dirty="0">
              <a:solidFill>
                <a:schemeClr val="bg1"/>
              </a:solidFill>
              <a:latin typeface="+mn-lt"/>
            </a:endParaRPr>
          </a:p>
        </p:txBody>
      </p:sp>
    </p:spTree>
    <p:extLst>
      <p:ext uri="{BB962C8B-B14F-4D97-AF65-F5344CB8AC3E}">
        <p14:creationId xmlns:p14="http://schemas.microsoft.com/office/powerpoint/2010/main" val="100265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FACA6A-4FC9-4A68-A945-11DCE0A38C24}"/>
              </a:ext>
            </a:extLst>
          </p:cNvPr>
          <p:cNvSpPr>
            <a:spLocks noGrp="1"/>
          </p:cNvSpPr>
          <p:nvPr>
            <p:ph type="title"/>
          </p:nvPr>
        </p:nvSpPr>
        <p:spPr/>
        <p:txBody>
          <a:bodyPr/>
          <a:lstStyle/>
          <a:p>
            <a:r>
              <a:rPr lang="it-IT"/>
              <a:t>Fare clic per modificare lo stile del titolo dello schema</a:t>
            </a:r>
          </a:p>
        </p:txBody>
      </p:sp>
      <p:sp>
        <p:nvSpPr>
          <p:cNvPr id="4" name="Rettangolo 3">
            <a:extLst>
              <a:ext uri="{FF2B5EF4-FFF2-40B4-BE49-F238E27FC236}">
                <a16:creationId xmlns:a16="http://schemas.microsoft.com/office/drawing/2014/main" id="{9D730CDA-7260-3F55-23DD-501FEDFA6052}"/>
              </a:ext>
            </a:extLst>
          </p:cNvPr>
          <p:cNvSpPr/>
          <p:nvPr userDrawn="1"/>
        </p:nvSpPr>
        <p:spPr>
          <a:xfrm>
            <a:off x="0" y="0"/>
            <a:ext cx="264398" cy="6858000"/>
          </a:xfrm>
          <a:prstGeom prst="rect">
            <a:avLst/>
          </a:prstGeom>
          <a:gradFill flip="none" rotWithShape="1">
            <a:gsLst>
              <a:gs pos="0">
                <a:srgbClr val="BF2E1B"/>
              </a:gs>
              <a:gs pos="80000">
                <a:srgbClr val="A352FF"/>
              </a:gs>
            </a:gsLst>
            <a:path path="circle">
              <a:fillToRect l="100000" t="100000"/>
            </a:path>
            <a:tileRect r="-100000" b="-100000"/>
          </a:gradFill>
          <a:ln>
            <a:noFill/>
          </a:ln>
          <a:effectLst>
            <a:outerShdw blurRad="762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600" b="1" dirty="0">
              <a:solidFill>
                <a:schemeClr val="bg1"/>
              </a:solidFill>
              <a:latin typeface="+mn-lt"/>
            </a:endParaRPr>
          </a:p>
        </p:txBody>
      </p:sp>
    </p:spTree>
    <p:extLst>
      <p:ext uri="{BB962C8B-B14F-4D97-AF65-F5344CB8AC3E}">
        <p14:creationId xmlns:p14="http://schemas.microsoft.com/office/powerpoint/2010/main" val="198779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5CE0AF-13AD-2F48-DB9E-7CFFC1A33D3F}"/>
              </a:ext>
            </a:extLst>
          </p:cNvPr>
          <p:cNvSpPr>
            <a:spLocks noGrp="1"/>
          </p:cNvSpPr>
          <p:nvPr>
            <p:ph type="title"/>
          </p:nvPr>
        </p:nvSpPr>
        <p:spPr>
          <a:xfrm>
            <a:off x="0" y="-1446421"/>
            <a:ext cx="9660183" cy="1036292"/>
          </a:xfrm>
        </p:spPr>
        <p:txBody>
          <a:bodyPr/>
          <a:lstStyle/>
          <a:p>
            <a:r>
              <a:rPr lang="it-IT" dirty="0"/>
              <a:t>Fare clic per modificare lo stile del titolo dello schema</a:t>
            </a:r>
          </a:p>
        </p:txBody>
      </p:sp>
    </p:spTree>
    <p:extLst>
      <p:ext uri="{BB962C8B-B14F-4D97-AF65-F5344CB8AC3E}">
        <p14:creationId xmlns:p14="http://schemas.microsoft.com/office/powerpoint/2010/main" val="23400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FF9B81-17E6-4794-9662-87C02ED3DCF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44FC529-62D2-422F-8CED-8B2C8D42F41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ttangolo 4">
            <a:extLst>
              <a:ext uri="{FF2B5EF4-FFF2-40B4-BE49-F238E27FC236}">
                <a16:creationId xmlns:a16="http://schemas.microsoft.com/office/drawing/2014/main" id="{678E94DB-B7C9-56E8-5602-5303B709189F}"/>
              </a:ext>
            </a:extLst>
          </p:cNvPr>
          <p:cNvSpPr/>
          <p:nvPr userDrawn="1"/>
        </p:nvSpPr>
        <p:spPr>
          <a:xfrm>
            <a:off x="0" y="0"/>
            <a:ext cx="264398" cy="6858000"/>
          </a:xfrm>
          <a:prstGeom prst="rect">
            <a:avLst/>
          </a:prstGeom>
          <a:gradFill flip="none" rotWithShape="1">
            <a:gsLst>
              <a:gs pos="0">
                <a:srgbClr val="BF2E1B"/>
              </a:gs>
              <a:gs pos="80000">
                <a:srgbClr val="A352FF"/>
              </a:gs>
            </a:gsLst>
            <a:path path="circle">
              <a:fillToRect l="100000" t="100000"/>
            </a:path>
            <a:tileRect r="-100000" b="-100000"/>
          </a:gradFill>
          <a:ln>
            <a:noFill/>
          </a:ln>
          <a:effectLst>
            <a:outerShdw blurRad="762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600" b="1" dirty="0">
              <a:solidFill>
                <a:schemeClr val="bg1"/>
              </a:solidFill>
              <a:latin typeface="+mn-lt"/>
            </a:endParaRPr>
          </a:p>
        </p:txBody>
      </p:sp>
    </p:spTree>
    <p:extLst>
      <p:ext uri="{BB962C8B-B14F-4D97-AF65-F5344CB8AC3E}">
        <p14:creationId xmlns:p14="http://schemas.microsoft.com/office/powerpoint/2010/main" val="279056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19B218-04A9-4993-8BD4-D28E8AFE9C7F}"/>
              </a:ext>
            </a:extLst>
          </p:cNvPr>
          <p:cNvSpPr>
            <a:spLocks noGrp="1"/>
          </p:cNvSpPr>
          <p:nvPr>
            <p:ph type="title"/>
          </p:nvPr>
        </p:nvSpPr>
        <p:spPr>
          <a:xfrm>
            <a:off x="457200" y="365126"/>
            <a:ext cx="9660183" cy="1036292"/>
          </a:xfrm>
          <a:prstGeom prst="rect">
            <a:avLst/>
          </a:prstGeom>
        </p:spPr>
        <p:txBody>
          <a:bodyPr vert="horz" lIns="91440" tIns="45720" rIns="91440" bIns="45720" rtlCol="0" anchor="ctr">
            <a:no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4458669A-0F64-4FCF-A813-53B1C834782D}"/>
              </a:ext>
            </a:extLst>
          </p:cNvPr>
          <p:cNvSpPr>
            <a:spLocks noGrp="1"/>
          </p:cNvSpPr>
          <p:nvPr>
            <p:ph type="body" idx="1"/>
          </p:nvPr>
        </p:nvSpPr>
        <p:spPr>
          <a:xfrm>
            <a:off x="457199" y="1506194"/>
            <a:ext cx="11360425" cy="4775336"/>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CasellaDiTesto 6">
            <a:extLst>
              <a:ext uri="{FF2B5EF4-FFF2-40B4-BE49-F238E27FC236}">
                <a16:creationId xmlns:a16="http://schemas.microsoft.com/office/drawing/2014/main" id="{893775DB-BA53-4089-8ED0-38F8227418CE}"/>
              </a:ext>
            </a:extLst>
          </p:cNvPr>
          <p:cNvSpPr txBox="1"/>
          <p:nvPr userDrawn="1"/>
        </p:nvSpPr>
        <p:spPr>
          <a:xfrm>
            <a:off x="5273421" y="6430297"/>
            <a:ext cx="2354580" cy="230832"/>
          </a:xfrm>
          <a:prstGeom prst="rect">
            <a:avLst/>
          </a:prstGeom>
          <a:noFill/>
        </p:spPr>
        <p:txBody>
          <a:bodyPr wrap="square" rtlCol="0">
            <a:spAutoFit/>
          </a:bodyPr>
          <a:lstStyle/>
          <a:p>
            <a:r>
              <a:rPr lang="it-IT" sz="900" dirty="0">
                <a:latin typeface="+mj-lt"/>
              </a:rPr>
              <a:t>©2023 WPC. </a:t>
            </a:r>
            <a:r>
              <a:rPr lang="it-IT" sz="900" dirty="0" err="1">
                <a:latin typeface="+mj-lt"/>
              </a:rPr>
              <a:t>All</a:t>
            </a:r>
            <a:r>
              <a:rPr lang="it-IT" sz="900" dirty="0">
                <a:latin typeface="+mj-lt"/>
              </a:rPr>
              <a:t> </a:t>
            </a:r>
            <a:r>
              <a:rPr lang="it-IT" sz="900" dirty="0" err="1">
                <a:latin typeface="+mj-lt"/>
              </a:rPr>
              <a:t>rights</a:t>
            </a:r>
            <a:r>
              <a:rPr lang="it-IT" sz="900" dirty="0">
                <a:latin typeface="+mj-lt"/>
              </a:rPr>
              <a:t> </a:t>
            </a:r>
            <a:r>
              <a:rPr lang="it-IT" sz="900" dirty="0" err="1">
                <a:latin typeface="+mj-lt"/>
              </a:rPr>
              <a:t>reserved</a:t>
            </a:r>
            <a:r>
              <a:rPr lang="it-IT" sz="900" dirty="0">
                <a:latin typeface="+mj-lt"/>
              </a:rPr>
              <a:t>.</a:t>
            </a:r>
          </a:p>
        </p:txBody>
      </p:sp>
      <p:sp>
        <p:nvSpPr>
          <p:cNvPr id="8" name="Oval 3">
            <a:extLst>
              <a:ext uri="{FF2B5EF4-FFF2-40B4-BE49-F238E27FC236}">
                <a16:creationId xmlns:a16="http://schemas.microsoft.com/office/drawing/2014/main" id="{388A0A31-BAD1-43DA-9298-C4752669494C}"/>
              </a:ext>
            </a:extLst>
          </p:cNvPr>
          <p:cNvSpPr/>
          <p:nvPr userDrawn="1"/>
        </p:nvSpPr>
        <p:spPr>
          <a:xfrm>
            <a:off x="11669895" y="6392198"/>
            <a:ext cx="329513" cy="329513"/>
          </a:xfrm>
          <a:prstGeom prst="ellipse">
            <a:avLst/>
          </a:prstGeom>
          <a:solidFill>
            <a:srgbClr val="BD271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bIns="54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lang="id-ID"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lang="id-ID"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Immagine 13">
            <a:extLst>
              <a:ext uri="{FF2B5EF4-FFF2-40B4-BE49-F238E27FC236}">
                <a16:creationId xmlns:a16="http://schemas.microsoft.com/office/drawing/2014/main" id="{623F38D7-3F2E-480A-B568-F328C024D010}"/>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p:blipFill>
        <p:spPr>
          <a:xfrm>
            <a:off x="370440" y="6468393"/>
            <a:ext cx="1084371" cy="156024"/>
          </a:xfrm>
          <a:prstGeom prst="rect">
            <a:avLst/>
          </a:prstGeom>
        </p:spPr>
      </p:pic>
      <p:pic>
        <p:nvPicPr>
          <p:cNvPr id="6" name="Immagine 5" descr="Immagine che contiene testo, Elementi grafici, Carattere, grafica&#10;&#10;Descrizione generata automaticamente">
            <a:extLst>
              <a:ext uri="{FF2B5EF4-FFF2-40B4-BE49-F238E27FC236}">
                <a16:creationId xmlns:a16="http://schemas.microsoft.com/office/drawing/2014/main" id="{91560E1B-8117-3F3E-F81B-0E556C6DA05D}"/>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b="41627"/>
          <a:stretch/>
        </p:blipFill>
        <p:spPr>
          <a:xfrm>
            <a:off x="10117383" y="260350"/>
            <a:ext cx="1794021" cy="547691"/>
          </a:xfrm>
          <a:prstGeom prst="rect">
            <a:avLst/>
          </a:prstGeom>
        </p:spPr>
      </p:pic>
    </p:spTree>
    <p:extLst>
      <p:ext uri="{BB962C8B-B14F-4D97-AF65-F5344CB8AC3E}">
        <p14:creationId xmlns:p14="http://schemas.microsoft.com/office/powerpoint/2010/main" val="339318669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0" r:id="rId4"/>
    <p:sldLayoutId id="2147483652" r:id="rId5"/>
    <p:sldLayoutId id="2147483653" r:id="rId6"/>
    <p:sldLayoutId id="2147483654" r:id="rId7"/>
    <p:sldLayoutId id="2147483655" r:id="rId8"/>
    <p:sldLayoutId id="2147483658" r:id="rId9"/>
    <p:sldLayoutId id="2147483659" r:id="rId10"/>
    <p:sldLayoutId id="2147483662" r:id="rId11"/>
    <p:sldLayoutId id="2147483663" r:id="rId12"/>
    <p:sldLayoutId id="2147483664" r:id="rId13"/>
  </p:sldLayoutIdLst>
  <p:txStyles>
    <p:titleStyle>
      <a:lvl1pPr algn="l" defTabSz="914400" rtl="0" eaLnBrk="1" latinLnBrk="0" hangingPunct="1">
        <a:lnSpc>
          <a:spcPct val="90000"/>
        </a:lnSpc>
        <a:spcBef>
          <a:spcPct val="0"/>
        </a:spcBef>
        <a:buNone/>
        <a:defRPr sz="4500" b="1" kern="1200">
          <a:solidFill>
            <a:srgbClr val="BD2716"/>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BD2716"/>
        </a:buClr>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Clr>
          <a:srgbClr val="BD2716"/>
        </a:buClr>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Clr>
          <a:srgbClr val="BD2716"/>
        </a:buClr>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Clr>
          <a:srgbClr val="BD2716"/>
        </a:buClr>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Clr>
          <a:srgbClr val="BD2716"/>
        </a:buClr>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hyperlink" Target="https://learn.microsoft.com/en-us/azure/data-api-builder/run-using-data-api-builder-cli" TargetMode="External"/><Relationship Id="rId3" Type="http://schemas.openxmlformats.org/officeDocument/2006/relationships/hyperlink" Target="https://learn.microsoft.com/en-us/azure/data-api-builder/" TargetMode="External"/><Relationship Id="rId7" Type="http://schemas.openxmlformats.org/officeDocument/2006/relationships/hyperlink" Target="https://learn.microsoft.com/en-us/azure/data-api-builder/run-using-container"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learn.microsoft.com/en-us/azure/data-api-builder/run-from-source-code" TargetMode="External"/><Relationship Id="rId5" Type="http://schemas.openxmlformats.org/officeDocument/2006/relationships/hyperlink" Target="https://github.com/Azure/data-api-builder/releases" TargetMode="External"/><Relationship Id="rId4" Type="http://schemas.openxmlformats.org/officeDocument/2006/relationships/hyperlink" Target="https://github.com/Azure/data-api-builder" TargetMode="External"/><Relationship Id="rId9" Type="http://schemas.openxmlformats.org/officeDocument/2006/relationships/hyperlink" Target="https://github.com/Azure/data-api-builder/discussions/1377"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8FAA56-23E9-47A0-8B71-9B0FA28B9DC1}"/>
              </a:ext>
            </a:extLst>
          </p:cNvPr>
          <p:cNvSpPr>
            <a:spLocks noGrp="1"/>
          </p:cNvSpPr>
          <p:nvPr>
            <p:ph type="ctrTitle"/>
          </p:nvPr>
        </p:nvSpPr>
        <p:spPr/>
        <p:txBody>
          <a:bodyPr/>
          <a:lstStyle/>
          <a:p>
            <a:r>
              <a:rPr lang="en-US" dirty="0"/>
              <a:t>Data API builder</a:t>
            </a:r>
            <a:br>
              <a:rPr lang="en-US" dirty="0"/>
            </a:br>
            <a:r>
              <a:rPr lang="en-US" sz="4400" dirty="0"/>
              <a:t>Empower data utilization</a:t>
            </a:r>
            <a:endParaRPr lang="it-IT" sz="4400" dirty="0"/>
          </a:p>
        </p:txBody>
      </p:sp>
      <p:sp>
        <p:nvSpPr>
          <p:cNvPr id="3" name="Sottotitolo 2">
            <a:extLst>
              <a:ext uri="{FF2B5EF4-FFF2-40B4-BE49-F238E27FC236}">
                <a16:creationId xmlns:a16="http://schemas.microsoft.com/office/drawing/2014/main" id="{4DE90790-12D2-4B3F-937E-BB0B4D8B9052}"/>
              </a:ext>
            </a:extLst>
          </p:cNvPr>
          <p:cNvSpPr>
            <a:spLocks noGrp="1"/>
          </p:cNvSpPr>
          <p:nvPr>
            <p:ph type="subTitle" idx="1"/>
          </p:nvPr>
        </p:nvSpPr>
        <p:spPr>
          <a:xfrm>
            <a:off x="838200" y="3765265"/>
            <a:ext cx="5013960" cy="2088527"/>
          </a:xfrm>
        </p:spPr>
        <p:txBody>
          <a:bodyPr>
            <a:norm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Riccardo Cappello</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Technology Consulting IC</a:t>
            </a:r>
          </a:p>
          <a:p>
            <a:pPr marL="0" marR="0" lvl="0" indent="0" algn="l" defTabSz="914367" rtl="0" eaLnBrk="1" fontAlgn="auto" latinLnBrk="0" hangingPunct="1">
              <a:lnSpc>
                <a:spcPct val="100000"/>
              </a:lnSpc>
              <a:spcBef>
                <a:spcPts val="0"/>
              </a:spcBef>
              <a:spcAft>
                <a:spcPts val="0"/>
              </a:spcAft>
              <a:buClrTx/>
              <a:buSzTx/>
              <a:buFontTx/>
              <a:buNone/>
              <a:tabLst/>
              <a:defRPr/>
            </a:pPr>
            <a:r>
              <a:rPr lang="it-IT" sz="2400" i="1" dirty="0" err="1">
                <a:solidFill>
                  <a:prstClr val="white"/>
                </a:solidFill>
                <a:latin typeface="Calibri" panose="020F0502020204030204"/>
              </a:rPr>
              <a:t>rcappello</a:t>
            </a:r>
            <a:r>
              <a:rPr lang="en-US" sz="2400" i="1" dirty="0">
                <a:solidFill>
                  <a:prstClr val="white"/>
                </a:solidFill>
                <a:latin typeface="Calibri" panose="020F0502020204030204"/>
              </a:rPr>
              <a:t>@microsoft.com</a:t>
            </a:r>
            <a:b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4" name="Picture 13" descr="Microsoft Logo">
            <a:extLst>
              <a:ext uri="{FF2B5EF4-FFF2-40B4-BE49-F238E27FC236}">
                <a16:creationId xmlns:a16="http://schemas.microsoft.com/office/drawing/2014/main" id="{06A4AD10-A4DA-41D5-5880-97B6D9E3AC85}"/>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94" y="4897405"/>
            <a:ext cx="2397521" cy="1074586"/>
          </a:xfrm>
          <a:prstGeom prst="rect">
            <a:avLst/>
          </a:prstGeom>
        </p:spPr>
      </p:pic>
      <p:pic>
        <p:nvPicPr>
          <p:cNvPr id="5" name="Picture 4" descr="Riccardo Cappello's Linkedin QRCode">
            <a:extLst>
              <a:ext uri="{FF2B5EF4-FFF2-40B4-BE49-F238E27FC236}">
                <a16:creationId xmlns:a16="http://schemas.microsoft.com/office/drawing/2014/main" id="{4F2F819A-854D-7C7A-9915-7211C72224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89540" y="4480605"/>
            <a:ext cx="1644581" cy="1644581"/>
          </a:xfrm>
          <a:prstGeom prst="rect">
            <a:avLst/>
          </a:prstGeom>
        </p:spPr>
      </p:pic>
    </p:spTree>
    <p:extLst>
      <p:ext uri="{BB962C8B-B14F-4D97-AF65-F5344CB8AC3E}">
        <p14:creationId xmlns:p14="http://schemas.microsoft.com/office/powerpoint/2010/main" val="169092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9B778-E30B-1A5E-88F3-17E114104082}"/>
              </a:ext>
            </a:extLst>
          </p:cNvPr>
          <p:cNvSpPr>
            <a:spLocks noGrp="1"/>
          </p:cNvSpPr>
          <p:nvPr>
            <p:ph type="title" idx="4294967295"/>
          </p:nvPr>
        </p:nvSpPr>
        <p:spPr/>
        <p:txBody>
          <a:bodyPr/>
          <a:lstStyle/>
          <a:p>
            <a:r>
              <a:rPr lang="en-US" dirty="0"/>
              <a:t>Data API Builder Architecture</a:t>
            </a:r>
          </a:p>
        </p:txBody>
      </p:sp>
      <p:sp>
        <p:nvSpPr>
          <p:cNvPr id="2" name="AutoShape 2" descr="Data API builder Architecture Overview Diagram">
            <a:extLst>
              <a:ext uri="{FF2B5EF4-FFF2-40B4-BE49-F238E27FC236}">
                <a16:creationId xmlns:a16="http://schemas.microsoft.com/office/drawing/2014/main" id="{ED6D4F73-FDBD-116B-B20C-6EACD7580BDE}"/>
              </a:ext>
            </a:extLst>
          </p:cNvPr>
          <p:cNvSpPr>
            <a:spLocks noChangeAspect="1" noChangeArrowheads="1"/>
          </p:cNvSpPr>
          <p:nvPr/>
        </p:nvSpPr>
        <p:spPr bwMode="auto">
          <a:xfrm>
            <a:off x="5892800" y="3225800"/>
            <a:ext cx="406400"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353" dirty="0"/>
          </a:p>
        </p:txBody>
      </p:sp>
      <p:sp>
        <p:nvSpPr>
          <p:cNvPr id="3" name="AutoShape 4" descr="Data API builder Architecture Overview Diagram">
            <a:extLst>
              <a:ext uri="{FF2B5EF4-FFF2-40B4-BE49-F238E27FC236}">
                <a16:creationId xmlns:a16="http://schemas.microsoft.com/office/drawing/2014/main" id="{1315ACAF-3024-3CE4-E694-28A711DD1E44}"/>
              </a:ext>
            </a:extLst>
          </p:cNvPr>
          <p:cNvSpPr>
            <a:spLocks noChangeAspect="1" noChangeArrowheads="1"/>
          </p:cNvSpPr>
          <p:nvPr/>
        </p:nvSpPr>
        <p:spPr bwMode="auto">
          <a:xfrm>
            <a:off x="3860800" y="1092200"/>
            <a:ext cx="3860800" cy="386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353"/>
          </a:p>
        </p:txBody>
      </p:sp>
      <p:pic>
        <p:nvPicPr>
          <p:cNvPr id="5" name="Picture 4" descr="Data API Builder diagram">
            <a:extLst>
              <a:ext uri="{FF2B5EF4-FFF2-40B4-BE49-F238E27FC236}">
                <a16:creationId xmlns:a16="http://schemas.microsoft.com/office/drawing/2014/main" id="{EA566BCC-D4F5-11C5-A3F7-D74CA7CFB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084" y="1092200"/>
            <a:ext cx="9867013" cy="5745491"/>
          </a:xfrm>
          <a:prstGeom prst="rect">
            <a:avLst/>
          </a:prstGeom>
        </p:spPr>
      </p:pic>
    </p:spTree>
    <p:extLst>
      <p:ext uri="{BB962C8B-B14F-4D97-AF65-F5344CB8AC3E}">
        <p14:creationId xmlns:p14="http://schemas.microsoft.com/office/powerpoint/2010/main" val="392662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5935307-6DEE-7475-99AF-C9179EB09E03}"/>
              </a:ext>
            </a:extLst>
          </p:cNvPr>
          <p:cNvSpPr>
            <a:spLocks noGrp="1"/>
          </p:cNvSpPr>
          <p:nvPr>
            <p:ph type="title"/>
          </p:nvPr>
        </p:nvSpPr>
        <p:spPr>
          <a:xfrm>
            <a:off x="1600224" y="2951062"/>
            <a:ext cx="3345156" cy="384721"/>
          </a:xfrm>
        </p:spPr>
        <p:txBody>
          <a:bodyPr/>
          <a:lstStyle/>
          <a:p>
            <a:pPr algn="ctr"/>
            <a:r>
              <a:rPr lang="en-US" sz="6600" dirty="0"/>
              <a:t>DEMO</a:t>
            </a:r>
          </a:p>
        </p:txBody>
      </p:sp>
    </p:spTree>
    <p:extLst>
      <p:ext uri="{BB962C8B-B14F-4D97-AF65-F5344CB8AC3E}">
        <p14:creationId xmlns:p14="http://schemas.microsoft.com/office/powerpoint/2010/main" val="393039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D9AC-6730-2B9E-315C-7F0C82645A53}"/>
              </a:ext>
            </a:extLst>
          </p:cNvPr>
          <p:cNvSpPr>
            <a:spLocks noGrp="1"/>
          </p:cNvSpPr>
          <p:nvPr>
            <p:ph type="title"/>
          </p:nvPr>
        </p:nvSpPr>
        <p:spPr>
          <a:xfrm>
            <a:off x="588263" y="603102"/>
            <a:ext cx="11018520" cy="384721"/>
          </a:xfrm>
        </p:spPr>
        <p:txBody>
          <a:bodyPr/>
          <a:lstStyle/>
          <a:p>
            <a:r>
              <a:rPr lang="en-US" sz="2500" dirty="0"/>
              <a:t>Data Api Builder -&gt; Link </a:t>
            </a:r>
            <a:r>
              <a:rPr lang="en-US" sz="2500" dirty="0" err="1"/>
              <a:t>utili</a:t>
            </a:r>
            <a:endParaRPr lang="en-US" sz="2500" dirty="0"/>
          </a:p>
        </p:txBody>
      </p:sp>
      <p:sp>
        <p:nvSpPr>
          <p:cNvPr id="3" name="Content Placeholder 2">
            <a:extLst>
              <a:ext uri="{FF2B5EF4-FFF2-40B4-BE49-F238E27FC236}">
                <a16:creationId xmlns:a16="http://schemas.microsoft.com/office/drawing/2014/main" id="{A0F566DE-BD00-31A6-8F86-A74FEF41B254}"/>
              </a:ext>
            </a:extLst>
          </p:cNvPr>
          <p:cNvSpPr>
            <a:spLocks noGrp="1"/>
          </p:cNvSpPr>
          <p:nvPr>
            <p:ph idx="1"/>
          </p:nvPr>
        </p:nvSpPr>
        <p:spPr>
          <a:xfrm>
            <a:off x="609600" y="1600200"/>
            <a:ext cx="10972800" cy="5181600"/>
          </a:xfrm>
        </p:spPr>
        <p:txBody>
          <a:bodyPr>
            <a:normAutofit/>
          </a:bodyPr>
          <a:lstStyle/>
          <a:p>
            <a:pPr marL="285750" lvl="1" indent="-285750"/>
            <a:r>
              <a:rPr lang="en-US" dirty="0"/>
              <a:t>Documentation </a:t>
            </a:r>
            <a:r>
              <a:rPr lang="en-US" dirty="0">
                <a:hlinkClick r:id="rId3"/>
              </a:rPr>
              <a:t>https://learn.microsoft.com/en-us/azure/data-api-builder/</a:t>
            </a:r>
            <a:r>
              <a:rPr lang="en-US" dirty="0"/>
              <a:t> </a:t>
            </a:r>
          </a:p>
          <a:p>
            <a:pPr marL="285750" lvl="1" indent="-285750"/>
            <a:r>
              <a:rPr lang="en-US" dirty="0"/>
              <a:t>GitHub Repo </a:t>
            </a:r>
            <a:r>
              <a:rPr lang="en-US" dirty="0">
                <a:hlinkClick r:id="rId4"/>
              </a:rPr>
              <a:t>https://github.com/Azure/data-api-builder</a:t>
            </a:r>
            <a:r>
              <a:rPr lang="en-US" dirty="0"/>
              <a:t> </a:t>
            </a:r>
          </a:p>
          <a:p>
            <a:pPr marL="285750" lvl="1" indent="-285750"/>
            <a:r>
              <a:rPr lang="en-US" dirty="0"/>
              <a:t>Download DAB </a:t>
            </a:r>
            <a:r>
              <a:rPr lang="en-US" dirty="0">
                <a:hlinkClick r:id="rId5"/>
              </a:rPr>
              <a:t>https://github.com/Azure/data-api-builder/releases</a:t>
            </a:r>
            <a:r>
              <a:rPr lang="en-US" dirty="0"/>
              <a:t> </a:t>
            </a:r>
          </a:p>
          <a:p>
            <a:pPr marL="285750" lvl="1" indent="-285750"/>
            <a:r>
              <a:rPr lang="en-US" dirty="0"/>
              <a:t>Define how will we integrate</a:t>
            </a:r>
          </a:p>
          <a:p>
            <a:pPr marL="742950" lvl="2" indent="-285750"/>
            <a:r>
              <a:rPr lang="en-US" dirty="0">
                <a:hlinkClick r:id="rId6"/>
              </a:rPr>
              <a:t>https://learn.microsoft.com/en-us/azure/data-api-builder/run-from-source-code</a:t>
            </a:r>
            <a:endParaRPr lang="en-US" dirty="0"/>
          </a:p>
          <a:p>
            <a:pPr marL="742950" lvl="2" indent="-285750"/>
            <a:r>
              <a:rPr lang="en-US" dirty="0">
                <a:hlinkClick r:id="rId7"/>
              </a:rPr>
              <a:t>https://learn.microsoft.com/en-us/azure/data-api-builder/run-using-container</a:t>
            </a:r>
            <a:endParaRPr lang="en-US" dirty="0"/>
          </a:p>
          <a:p>
            <a:pPr marL="742950" lvl="2" indent="-285750"/>
            <a:r>
              <a:rPr lang="en-US" dirty="0">
                <a:hlinkClick r:id="rId8"/>
              </a:rPr>
              <a:t>https://learn.microsoft.com/en-us/azure/data-api-builder/run-using-data-api-builder-cli</a:t>
            </a:r>
            <a:r>
              <a:rPr lang="en-US" dirty="0"/>
              <a:t> </a:t>
            </a:r>
          </a:p>
          <a:p>
            <a:pPr marL="285750" lvl="1" indent="-285750"/>
            <a:r>
              <a:rPr lang="en-US" dirty="0"/>
              <a:t>Roadmap </a:t>
            </a:r>
            <a:r>
              <a:rPr lang="en-US" dirty="0">
                <a:hlinkClick r:id="rId9"/>
              </a:rPr>
              <a:t>https://github.com/Azure/data-api-builder/discussions/1377</a:t>
            </a:r>
            <a:r>
              <a:rPr lang="en-US" dirty="0"/>
              <a:t> </a:t>
            </a:r>
          </a:p>
          <a:p>
            <a:pPr marL="285750" lvl="1" indent="-285750"/>
            <a:endParaRPr lang="en-US" dirty="0"/>
          </a:p>
        </p:txBody>
      </p:sp>
    </p:spTree>
    <p:extLst>
      <p:ext uri="{BB962C8B-B14F-4D97-AF65-F5344CB8AC3E}">
        <p14:creationId xmlns:p14="http://schemas.microsoft.com/office/powerpoint/2010/main" val="1548525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98F6-01E8-B368-DE72-6EE82B8070CD}"/>
              </a:ext>
            </a:extLst>
          </p:cNvPr>
          <p:cNvSpPr>
            <a:spLocks noGrp="1"/>
          </p:cNvSpPr>
          <p:nvPr>
            <p:ph type="title"/>
          </p:nvPr>
        </p:nvSpPr>
        <p:spPr/>
        <p:txBody>
          <a:bodyPr>
            <a:normAutofit/>
          </a:bodyPr>
          <a:lstStyle/>
          <a:p>
            <a:r>
              <a:rPr lang="en-US" sz="2800" dirty="0"/>
              <a:t>Data</a:t>
            </a:r>
            <a:r>
              <a:rPr lang="en-US" dirty="0"/>
              <a:t> </a:t>
            </a:r>
            <a:r>
              <a:rPr lang="en-US" sz="2800" dirty="0"/>
              <a:t>API Builder Use Cases</a:t>
            </a:r>
          </a:p>
        </p:txBody>
      </p:sp>
      <p:sp>
        <p:nvSpPr>
          <p:cNvPr id="3" name="Content Placeholder 2">
            <a:extLst>
              <a:ext uri="{FF2B5EF4-FFF2-40B4-BE49-F238E27FC236}">
                <a16:creationId xmlns:a16="http://schemas.microsoft.com/office/drawing/2014/main" id="{7E5F37CC-D668-609A-7D24-CF544D2CA893}"/>
              </a:ext>
            </a:extLst>
          </p:cNvPr>
          <p:cNvSpPr txBox="1">
            <a:spLocks/>
          </p:cNvSpPr>
          <p:nvPr/>
        </p:nvSpPr>
        <p:spPr>
          <a:xfrm>
            <a:off x="609600" y="1600200"/>
            <a:ext cx="10972800" cy="50800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37160" indent="-137160" defTabSz="932742">
              <a:buSzPct val="90000"/>
              <a:buFont typeface="Arial" panose="020B0604020202020204" pitchFamily="34" charset="0"/>
              <a:buChar char="•"/>
            </a:pPr>
            <a:r>
              <a:rPr lang="en-US" sz="2400" dirty="0">
                <a:latin typeface="+mj-lt"/>
              </a:rPr>
              <a:t>Expose data in your SQL Database as a REST service</a:t>
            </a:r>
          </a:p>
          <a:p>
            <a:pPr marL="137160" lvl="1" indent="-137160" defTabSz="932742">
              <a:buSzPct val="90000"/>
              <a:buFont typeface="Arial" panose="020B0604020202020204" pitchFamily="34" charset="0"/>
              <a:buChar char="•"/>
            </a:pPr>
            <a:r>
              <a:rPr lang="en-US" sz="2400" dirty="0">
                <a:latin typeface="+mj-lt"/>
              </a:rPr>
              <a:t>Allow DBAs and Database Developers to abstract the database connection layer</a:t>
            </a:r>
          </a:p>
          <a:p>
            <a:pPr marL="137160" lvl="1" indent="-137160" defTabSz="932742">
              <a:buSzPct val="90000"/>
              <a:buFont typeface="Arial" panose="020B0604020202020204" pitchFamily="34" charset="0"/>
              <a:buChar char="•"/>
            </a:pPr>
            <a:r>
              <a:rPr lang="en-US" sz="2400" dirty="0">
                <a:latin typeface="+mj-lt"/>
              </a:rPr>
              <a:t>Provide app developers with REST/</a:t>
            </a:r>
            <a:r>
              <a:rPr lang="en-US" sz="2400" dirty="0" err="1">
                <a:latin typeface="+mj-lt"/>
              </a:rPr>
              <a:t>GraphQL</a:t>
            </a:r>
            <a:r>
              <a:rPr lang="en-US" sz="2400" dirty="0">
                <a:latin typeface="+mj-lt"/>
              </a:rPr>
              <a:t> endpoints</a:t>
            </a:r>
          </a:p>
          <a:p>
            <a:pPr marL="137160" indent="-137160" defTabSz="932742">
              <a:buSzPct val="90000"/>
              <a:buFont typeface="Arial" panose="020B0604020202020204" pitchFamily="34" charset="0"/>
              <a:buChar char="•"/>
            </a:pPr>
            <a:r>
              <a:rPr lang="en-US" sz="2400" dirty="0">
                <a:latin typeface="+mj-lt"/>
              </a:rPr>
              <a:t>Data Capture/Consume Endpoints</a:t>
            </a:r>
          </a:p>
          <a:p>
            <a:pPr marL="137160" indent="-137160" defTabSz="932742">
              <a:buSzPct val="90000"/>
              <a:buFont typeface="Arial" panose="020B0604020202020204" pitchFamily="34" charset="0"/>
              <a:buChar char="•"/>
            </a:pPr>
            <a:r>
              <a:rPr lang="en-US" sz="2400" dirty="0">
                <a:latin typeface="+mj-lt"/>
              </a:rPr>
              <a:t>Application/Database integrations</a:t>
            </a:r>
          </a:p>
          <a:p>
            <a:pPr marL="137160" lvl="1" indent="-137160" defTabSz="932742">
              <a:buSzPct val="90000"/>
              <a:buFont typeface="Arial" panose="020B0604020202020204" pitchFamily="34" charset="0"/>
              <a:buChar char="•"/>
            </a:pPr>
            <a:r>
              <a:rPr lang="en-US" sz="2400" dirty="0">
                <a:latin typeface="+mj-lt"/>
              </a:rPr>
              <a:t>data transform platform (consume – transform – expose)</a:t>
            </a:r>
          </a:p>
          <a:p>
            <a:pPr marL="137160" lvl="1" indent="-137160" defTabSz="932742">
              <a:buSzPct val="90000"/>
              <a:buFont typeface="Arial" panose="020B0604020202020204" pitchFamily="34" charset="0"/>
              <a:buChar char="•"/>
            </a:pPr>
            <a:r>
              <a:rPr lang="en-US" sz="2400" dirty="0">
                <a:latin typeface="+mj-lt"/>
              </a:rPr>
              <a:t>Point to point data consolidation</a:t>
            </a:r>
          </a:p>
          <a:p>
            <a:pPr marL="137160" indent="-137160" defTabSz="932742">
              <a:buSzPct val="90000"/>
              <a:buFont typeface="Arial" panose="020B0604020202020204" pitchFamily="34" charset="0"/>
              <a:buChar char="•"/>
            </a:pPr>
            <a:r>
              <a:rPr lang="en-US" sz="2400" dirty="0">
                <a:latin typeface="+mj-lt"/>
              </a:rPr>
              <a:t>Cross SQL Database communication</a:t>
            </a:r>
          </a:p>
        </p:txBody>
      </p:sp>
    </p:spTree>
    <p:extLst>
      <p:ext uri="{BB962C8B-B14F-4D97-AF65-F5344CB8AC3E}">
        <p14:creationId xmlns:p14="http://schemas.microsoft.com/office/powerpoint/2010/main" val="220671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1">
            <a:extLst>
              <a:ext uri="{FF2B5EF4-FFF2-40B4-BE49-F238E27FC236}">
                <a16:creationId xmlns:a16="http://schemas.microsoft.com/office/drawing/2014/main" id="{8898B591-A26D-5F3B-5DF5-0DD8F7774B00}"/>
              </a:ext>
              <a:ext uri="{C183D7F6-B498-43B3-948B-1728B52AA6E4}">
                <adec:decorative xmlns:adec="http://schemas.microsoft.com/office/drawing/2017/decorative" val="1"/>
              </a:ext>
            </a:extLst>
          </p:cNvPr>
          <p:cNvSpPr/>
          <p:nvPr/>
        </p:nvSpPr>
        <p:spPr>
          <a:xfrm>
            <a:off x="-1" y="0"/>
            <a:ext cx="12192001" cy="6858000"/>
          </a:xfrm>
          <a:prstGeom prst="rect">
            <a:avLst/>
          </a:prstGeom>
          <a:gradFill flip="none" rotWithShape="1">
            <a:gsLst>
              <a:gs pos="0">
                <a:srgbClr val="BF2E1B"/>
              </a:gs>
              <a:gs pos="80000">
                <a:srgbClr val="A352FF"/>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600" b="1" dirty="0">
              <a:solidFill>
                <a:schemeClr val="bg1"/>
              </a:solidFill>
              <a:latin typeface="+mn-lt"/>
            </a:endParaRPr>
          </a:p>
        </p:txBody>
      </p:sp>
      <p:pic>
        <p:nvPicPr>
          <p:cNvPr id="5" name="Immagine 2">
            <a:extLst>
              <a:ext uri="{FF2B5EF4-FFF2-40B4-BE49-F238E27FC236}">
                <a16:creationId xmlns:a16="http://schemas.microsoft.com/office/drawing/2014/main" id="{5467365D-BD91-7680-3246-81473F096F1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0" y="1653122"/>
            <a:ext cx="12192000" cy="5302751"/>
          </a:xfrm>
          <a:prstGeom prst="rect">
            <a:avLst/>
          </a:prstGeom>
        </p:spPr>
      </p:pic>
      <p:sp>
        <p:nvSpPr>
          <p:cNvPr id="11" name="Rettangolo con angoli arrotondati 3">
            <a:extLst>
              <a:ext uri="{FF2B5EF4-FFF2-40B4-BE49-F238E27FC236}">
                <a16:creationId xmlns:a16="http://schemas.microsoft.com/office/drawing/2014/main" id="{5994D9C8-5653-B524-5560-E1840EA2637C}"/>
              </a:ext>
              <a:ext uri="{C183D7F6-B498-43B3-948B-1728B52AA6E4}">
                <adec:decorative xmlns:adec="http://schemas.microsoft.com/office/drawing/2017/decorative" val="1"/>
              </a:ext>
            </a:extLst>
          </p:cNvPr>
          <p:cNvSpPr/>
          <p:nvPr/>
        </p:nvSpPr>
        <p:spPr>
          <a:xfrm>
            <a:off x="4565485" y="2244199"/>
            <a:ext cx="2588941" cy="2676804"/>
          </a:xfrm>
          <a:prstGeom prst="roundRect">
            <a:avLst>
              <a:gd name="adj" fmla="val 5190"/>
            </a:avLst>
          </a:prstGeom>
          <a:solidFill>
            <a:schemeClr val="bg1"/>
          </a:solidFill>
          <a:ln>
            <a:noFill/>
          </a:ln>
          <a:effectLst>
            <a:outerShdw blurRad="508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1">
            <a:extLst>
              <a:ext uri="{FF2B5EF4-FFF2-40B4-BE49-F238E27FC236}">
                <a16:creationId xmlns:a16="http://schemas.microsoft.com/office/drawing/2014/main" id="{3F71381B-ED7A-D0BA-73B1-A4028231B476}"/>
              </a:ext>
              <a:ext uri="{C183D7F6-B498-43B3-948B-1728B52AA6E4}">
                <adec:decorative xmlns:adec="http://schemas.microsoft.com/office/drawing/2017/decorative" val="1"/>
              </a:ext>
            </a:extLst>
          </p:cNvPr>
          <p:cNvGrpSpPr/>
          <p:nvPr/>
        </p:nvGrpSpPr>
        <p:grpSpPr>
          <a:xfrm>
            <a:off x="3900844" y="439702"/>
            <a:ext cx="4363145" cy="1552072"/>
            <a:chOff x="2890837" y="2257591"/>
            <a:chExt cx="6410325" cy="2342818"/>
          </a:xfrm>
        </p:grpSpPr>
        <p:pic>
          <p:nvPicPr>
            <p:cNvPr id="9" name="Elemento grafico 57">
              <a:extLst>
                <a:ext uri="{FF2B5EF4-FFF2-40B4-BE49-F238E27FC236}">
                  <a16:creationId xmlns:a16="http://schemas.microsoft.com/office/drawing/2014/main" id="{73928D77-0D1E-6884-8027-E68F57ABDBF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90837" y="4400384"/>
              <a:ext cx="6410325" cy="200025"/>
            </a:xfrm>
            <a:prstGeom prst="rect">
              <a:avLst/>
            </a:prstGeom>
          </p:spPr>
        </p:pic>
        <p:pic>
          <p:nvPicPr>
            <p:cNvPr id="8" name="Elemento grafico 5">
              <a:extLst>
                <a:ext uri="{FF2B5EF4-FFF2-40B4-BE49-F238E27FC236}">
                  <a16:creationId xmlns:a16="http://schemas.microsoft.com/office/drawing/2014/main" id="{04CB2971-2F06-6202-135B-34B7811DAFDD}"/>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90837" y="2257591"/>
              <a:ext cx="6410325" cy="1914314"/>
            </a:xfrm>
            <a:prstGeom prst="rect">
              <a:avLst/>
            </a:prstGeom>
          </p:spPr>
        </p:pic>
      </p:grpSp>
      <p:sp>
        <p:nvSpPr>
          <p:cNvPr id="2" name="Rettangolo 1">
            <a:extLst>
              <a:ext uri="{FF2B5EF4-FFF2-40B4-BE49-F238E27FC236}">
                <a16:creationId xmlns:a16="http://schemas.microsoft.com/office/drawing/2014/main" id="{BDA8038A-C325-A8BF-E5E2-C3C82B32312E}"/>
              </a:ext>
            </a:extLst>
          </p:cNvPr>
          <p:cNvSpPr/>
          <p:nvPr/>
        </p:nvSpPr>
        <p:spPr>
          <a:xfrm>
            <a:off x="4717945" y="2393211"/>
            <a:ext cx="2284020" cy="2378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INSERIRE QR CODE CHE RICEVERETE VIA MAIL</a:t>
            </a:r>
          </a:p>
        </p:txBody>
      </p:sp>
      <p:sp>
        <p:nvSpPr>
          <p:cNvPr id="4" name="Titolo 4">
            <a:extLst>
              <a:ext uri="{FF2B5EF4-FFF2-40B4-BE49-F238E27FC236}">
                <a16:creationId xmlns:a16="http://schemas.microsoft.com/office/drawing/2014/main" id="{D2D81507-599B-4806-D916-729A65A08DA9}"/>
              </a:ext>
            </a:extLst>
          </p:cNvPr>
          <p:cNvSpPr txBox="1">
            <a:spLocks noGrp="1"/>
          </p:cNvSpPr>
          <p:nvPr>
            <p:ph type="title" idx="4294967295"/>
          </p:nvPr>
        </p:nvSpPr>
        <p:spPr>
          <a:xfrm>
            <a:off x="3182274" y="4866227"/>
            <a:ext cx="5800284" cy="11962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lang="it-IT" sz="4000" b="1" kern="1200" dirty="0">
                <a:solidFill>
                  <a:srgbClr val="BD2716"/>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800" b="1" i="0" u="none" strike="noStrike" kern="1200" cap="none" spc="0" normalizeH="0" baseline="0" noProof="0" dirty="0">
                <a:ln>
                  <a:noFill/>
                </a:ln>
                <a:solidFill>
                  <a:schemeClr val="bg1"/>
                </a:solidFill>
                <a:effectLst/>
                <a:uLnTx/>
                <a:uFillTx/>
                <a:latin typeface="+mn-lt"/>
                <a:ea typeface="+mj-ea"/>
                <a:cs typeface="+mj-cs"/>
              </a:rPr>
              <a:t>Valuta la sessione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800" b="1" i="0" u="none" strike="noStrike" kern="1200" cap="none" spc="0" normalizeH="0" baseline="0" noProof="0" dirty="0">
                <a:ln>
                  <a:noFill/>
                </a:ln>
                <a:solidFill>
                  <a:schemeClr val="bg1"/>
                </a:solidFill>
                <a:effectLst/>
                <a:uLnTx/>
                <a:uFillTx/>
                <a:latin typeface="+mn-lt"/>
                <a:ea typeface="+mj-ea"/>
                <a:cs typeface="+mj-cs"/>
              </a:rPr>
              <a:t>G R A Z I E !</a:t>
            </a:r>
          </a:p>
        </p:txBody>
      </p:sp>
      <p:pic>
        <p:nvPicPr>
          <p:cNvPr id="2052" name="Picture 4" descr="Session reference QRCode">
            <a:extLst>
              <a:ext uri="{FF2B5EF4-FFF2-40B4-BE49-F238E27FC236}">
                <a16:creationId xmlns:a16="http://schemas.microsoft.com/office/drawing/2014/main" id="{2A1AD95E-267E-A109-3ACD-CD7EC64A4C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6773" y="2393212"/>
            <a:ext cx="2385534" cy="2385534"/>
          </a:xfrm>
          <a:prstGeom prst="rect">
            <a:avLst/>
          </a:prstGeom>
          <a:noFill/>
          <a:extLst>
            <a:ext uri="{909E8E84-426E-40DD-AFC4-6F175D3DCCD1}">
              <a14:hiddenFill xmlns:a14="http://schemas.microsoft.com/office/drawing/2010/main">
                <a:solidFill>
                  <a:srgbClr val="FFFFFF"/>
                </a:solidFill>
              </a14:hiddenFill>
            </a:ext>
          </a:extLst>
        </p:spPr>
      </p:pic>
      <p:sp>
        <p:nvSpPr>
          <p:cNvPr id="12" name="Isosceles Triangle 11">
            <a:extLst>
              <a:ext uri="{FF2B5EF4-FFF2-40B4-BE49-F238E27FC236}">
                <a16:creationId xmlns:a16="http://schemas.microsoft.com/office/drawing/2014/main" id="{2C2CD3C5-D514-1C54-9D1F-6DCBFDC0929B}"/>
              </a:ext>
              <a:ext uri="{C183D7F6-B498-43B3-948B-1728B52AA6E4}">
                <adec:decorative xmlns:adec="http://schemas.microsoft.com/office/drawing/2017/decorative" val="1"/>
              </a:ext>
            </a:extLst>
          </p:cNvPr>
          <p:cNvSpPr/>
          <p:nvPr/>
        </p:nvSpPr>
        <p:spPr>
          <a:xfrm>
            <a:off x="8066314" y="0"/>
            <a:ext cx="6180365" cy="6858000"/>
          </a:xfrm>
          <a:prstGeom prst="triangle">
            <a:avLst>
              <a:gd name="adj" fmla="val 6717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ottotitolo 2">
            <a:extLst>
              <a:ext uri="{FF2B5EF4-FFF2-40B4-BE49-F238E27FC236}">
                <a16:creationId xmlns:a16="http://schemas.microsoft.com/office/drawing/2014/main" id="{D683DCF0-503B-F878-6CA7-4692F3DC1B91}"/>
              </a:ext>
            </a:extLst>
          </p:cNvPr>
          <p:cNvSpPr txBox="1">
            <a:spLocks/>
          </p:cNvSpPr>
          <p:nvPr/>
        </p:nvSpPr>
        <p:spPr>
          <a:xfrm>
            <a:off x="7052437" y="5205998"/>
            <a:ext cx="5013960" cy="2088527"/>
          </a:xfrm>
          <a:prstGeom prst="rect">
            <a:avLst/>
          </a:prstGeom>
        </p:spPr>
        <p:txBody>
          <a:bodyPr>
            <a:normAutofit/>
          </a:bodyPr>
          <a:lstStyle>
            <a:lvl1pPr marL="228600" indent="-228600" algn="l" defTabSz="914400" rtl="0" eaLnBrk="1" latinLnBrk="0" hangingPunct="1">
              <a:lnSpc>
                <a:spcPct val="90000"/>
              </a:lnSpc>
              <a:spcBef>
                <a:spcPts val="1000"/>
              </a:spcBef>
              <a:buClr>
                <a:srgbClr val="BD2716"/>
              </a:buClr>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Clr>
                <a:srgbClr val="BD2716"/>
              </a:buClr>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Clr>
                <a:srgbClr val="BD2716"/>
              </a:buClr>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Clr>
                <a:srgbClr val="BD2716"/>
              </a:buClr>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Clr>
                <a:srgbClr val="BD2716"/>
              </a:buClr>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367">
              <a:lnSpc>
                <a:spcPct val="100000"/>
              </a:lnSpc>
              <a:spcBef>
                <a:spcPts val="0"/>
              </a:spcBef>
              <a:buClrTx/>
              <a:buFontTx/>
              <a:buNone/>
              <a:defRPr/>
            </a:pPr>
            <a:r>
              <a:rPr lang="it-IT" sz="3200" dirty="0">
                <a:latin typeface="Calibri" panose="020F0502020204030204"/>
              </a:rPr>
              <a:t>Riccardo Cappello</a:t>
            </a:r>
          </a:p>
          <a:p>
            <a:pPr marL="0" indent="0" algn="r" defTabSz="914367">
              <a:lnSpc>
                <a:spcPct val="100000"/>
              </a:lnSpc>
              <a:spcBef>
                <a:spcPts val="0"/>
              </a:spcBef>
              <a:buClrTx/>
              <a:buFontTx/>
              <a:buNone/>
              <a:defRPr/>
            </a:pPr>
            <a:r>
              <a:rPr lang="it-IT" sz="2400" i="1" dirty="0">
                <a:latin typeface="Calibri" panose="020F0502020204030204"/>
              </a:rPr>
              <a:t>Technology Consulting IC</a:t>
            </a:r>
          </a:p>
          <a:p>
            <a:pPr marL="0" indent="0" algn="r" defTabSz="914367">
              <a:lnSpc>
                <a:spcPct val="100000"/>
              </a:lnSpc>
              <a:spcBef>
                <a:spcPts val="0"/>
              </a:spcBef>
              <a:buClrTx/>
              <a:buFontTx/>
              <a:buNone/>
              <a:defRPr/>
            </a:pPr>
            <a:r>
              <a:rPr lang="it-IT" sz="2400" i="1" dirty="0" err="1">
                <a:latin typeface="Calibri" panose="020F0502020204030204"/>
              </a:rPr>
              <a:t>rcappello</a:t>
            </a:r>
            <a:r>
              <a:rPr lang="en-US" sz="2400" i="1" dirty="0">
                <a:latin typeface="Calibri" panose="020F0502020204030204"/>
              </a:rPr>
              <a:t>@microsoft.com</a:t>
            </a:r>
          </a:p>
          <a:p>
            <a:pPr marL="0" indent="0" algn="r" defTabSz="914367">
              <a:lnSpc>
                <a:spcPct val="100000"/>
              </a:lnSpc>
              <a:spcBef>
                <a:spcPts val="0"/>
              </a:spcBef>
              <a:buClrTx/>
              <a:buFontTx/>
              <a:buNone/>
              <a:defRPr/>
            </a:pPr>
            <a:r>
              <a:rPr lang="en-US" sz="2400" i="1" dirty="0">
                <a:latin typeface="Calibri" panose="020F0502020204030204"/>
              </a:rPr>
              <a:t>linkedin.com/in/</a:t>
            </a:r>
            <a:r>
              <a:rPr lang="en-US" sz="2400" i="1" dirty="0" err="1">
                <a:latin typeface="Calibri" panose="020F0502020204030204"/>
              </a:rPr>
              <a:t>rcappello</a:t>
            </a:r>
            <a:br>
              <a:rPr lang="it-IT" sz="2400" i="1" dirty="0">
                <a:latin typeface="Calibri" panose="020F0502020204030204"/>
              </a:rPr>
            </a:br>
            <a:endParaRPr lang="it-IT" sz="2400" dirty="0">
              <a:latin typeface="Calibri" panose="020F0502020204030204"/>
            </a:endParaRPr>
          </a:p>
        </p:txBody>
      </p:sp>
    </p:spTree>
    <p:extLst>
      <p:ext uri="{BB962C8B-B14F-4D97-AF65-F5344CB8AC3E}">
        <p14:creationId xmlns:p14="http://schemas.microsoft.com/office/powerpoint/2010/main" val="158742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p>
            <a:r>
              <a:rPr lang="en-US"/>
              <a:t>Data API builder</a:t>
            </a:r>
          </a:p>
        </p:txBody>
      </p:sp>
      <p:sp>
        <p:nvSpPr>
          <p:cNvPr id="3" name="Content Placeholder 2"/>
          <p:cNvSpPr>
            <a:spLocks noGrp="1"/>
          </p:cNvSpPr>
          <p:nvPr>
            <p:ph type="body" idx="1"/>
          </p:nvPr>
        </p:nvSpPr>
        <p:spPr>
          <a:xfrm>
            <a:off x="831850" y="4589463"/>
            <a:ext cx="10515600" cy="1500187"/>
          </a:xfrm>
        </p:spPr>
        <p:txBody>
          <a:bodyPr>
            <a:normAutofit/>
          </a:bodyPr>
          <a:lstStyle/>
          <a:p>
            <a:pPr marL="0" indent="0">
              <a:buNone/>
            </a:pPr>
            <a:r>
              <a:rPr lang="en-US" dirty="0">
                <a:solidFill>
                  <a:schemeClr val="tx1"/>
                </a:solidFill>
              </a:rPr>
              <a:t>With Data API builder, database objects can be exposed via REST or GraphQL endpoints so that your data can be accessed using modern techniques on any platform, any language, and any device.</a:t>
            </a:r>
          </a:p>
        </p:txBody>
      </p:sp>
    </p:spTree>
    <p:extLst>
      <p:ext uri="{BB962C8B-B14F-4D97-AF65-F5344CB8AC3E}">
        <p14:creationId xmlns:p14="http://schemas.microsoft.com/office/powerpoint/2010/main" val="68601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F260-2F39-068A-5334-F80673FDC5AB}"/>
              </a:ext>
            </a:extLst>
          </p:cNvPr>
          <p:cNvSpPr>
            <a:spLocks noGrp="1"/>
          </p:cNvSpPr>
          <p:nvPr>
            <p:ph type="title"/>
          </p:nvPr>
        </p:nvSpPr>
        <p:spPr>
          <a:xfrm>
            <a:off x="588263" y="603102"/>
            <a:ext cx="11018520" cy="430887"/>
          </a:xfrm>
        </p:spPr>
        <p:txBody>
          <a:bodyPr/>
          <a:lstStyle/>
          <a:p>
            <a:r>
              <a:rPr lang="en-US" sz="2800"/>
              <a:t>Features</a:t>
            </a:r>
            <a:endParaRPr lang="en-US" sz="2800" dirty="0"/>
          </a:p>
        </p:txBody>
      </p:sp>
      <p:sp>
        <p:nvSpPr>
          <p:cNvPr id="3" name="Content Placeholder 2">
            <a:extLst>
              <a:ext uri="{FF2B5EF4-FFF2-40B4-BE49-F238E27FC236}">
                <a16:creationId xmlns:a16="http://schemas.microsoft.com/office/drawing/2014/main" id="{1603AC0E-19C3-5773-A036-5A268D961F81}"/>
              </a:ext>
            </a:extLst>
          </p:cNvPr>
          <p:cNvSpPr>
            <a:spLocks noGrp="1"/>
          </p:cNvSpPr>
          <p:nvPr>
            <p:ph idx="1"/>
          </p:nvPr>
        </p:nvSpPr>
        <p:spPr>
          <a:xfrm>
            <a:off x="609600" y="1498600"/>
            <a:ext cx="10972800" cy="4880935"/>
          </a:xfrm>
        </p:spPr>
        <p:txBody>
          <a:bodyPr>
            <a:normAutofit/>
          </a:bodyPr>
          <a:lstStyle/>
          <a:p>
            <a:pPr>
              <a:buFont typeface="Arial" panose="020B0604020202020204" pitchFamily="34" charset="0"/>
              <a:buChar char="•"/>
            </a:pPr>
            <a:r>
              <a:rPr lang="en-US" sz="2400" dirty="0"/>
              <a:t>Easy development via dedicated CLI</a:t>
            </a:r>
          </a:p>
          <a:p>
            <a:pPr algn="l">
              <a:buFont typeface="Arial" panose="020B0604020202020204" pitchFamily="34" charset="0"/>
              <a:buChar char="•"/>
            </a:pPr>
            <a:r>
              <a:rPr lang="en-US" sz="2400" dirty="0"/>
              <a:t>Allow database objects to be REST and </a:t>
            </a:r>
            <a:r>
              <a:rPr lang="en-US" sz="2400" dirty="0" err="1"/>
              <a:t>GraphQL</a:t>
            </a:r>
            <a:r>
              <a:rPr lang="en-US" sz="2400" dirty="0"/>
              <a:t> enabled</a:t>
            </a:r>
          </a:p>
          <a:p>
            <a:pPr algn="l">
              <a:buFont typeface="Arial" panose="020B0604020202020204" pitchFamily="34" charset="0"/>
              <a:buChar char="•"/>
            </a:pPr>
            <a:r>
              <a:rPr lang="en-US" sz="2400" dirty="0"/>
              <a:t>Built-in Security</a:t>
            </a:r>
          </a:p>
          <a:p>
            <a:pPr algn="l">
              <a:buFont typeface="Arial" panose="020B0604020202020204" pitchFamily="34" charset="0"/>
              <a:buChar char="•"/>
            </a:pPr>
            <a:r>
              <a:rPr lang="en-US" sz="2400" dirty="0"/>
              <a:t>Deploy locally or in Azure</a:t>
            </a:r>
          </a:p>
          <a:p>
            <a:pPr>
              <a:buFont typeface="Arial" panose="020B0604020202020204" pitchFamily="34" charset="0"/>
              <a:buChar char="•"/>
            </a:pPr>
            <a:r>
              <a:rPr lang="en-US" sz="2400" dirty="0"/>
              <a:t>Fully Open Source</a:t>
            </a:r>
          </a:p>
          <a:p>
            <a:r>
              <a:rPr lang="en-US" sz="2400" dirty="0"/>
              <a:t>Databases Supported</a:t>
            </a:r>
          </a:p>
          <a:p>
            <a:pPr marL="1066785" lvl="1" indent="-609585">
              <a:buFont typeface="Wingdings" panose="05000000000000000000" pitchFamily="2" charset="2"/>
              <a:buChar char="ü"/>
            </a:pPr>
            <a:r>
              <a:rPr lang="en-US" dirty="0"/>
              <a:t>Azure SQL</a:t>
            </a:r>
          </a:p>
          <a:p>
            <a:pPr marL="1066785" lvl="1" indent="-609585">
              <a:buFont typeface="Wingdings" panose="05000000000000000000" pitchFamily="2" charset="2"/>
              <a:buChar char="ü"/>
            </a:pPr>
            <a:r>
              <a:rPr lang="en-US" dirty="0"/>
              <a:t>SQL Server</a:t>
            </a:r>
          </a:p>
          <a:p>
            <a:pPr marL="1066785" lvl="1" indent="-609585">
              <a:buFont typeface="Wingdings" panose="05000000000000000000" pitchFamily="2" charset="2"/>
              <a:buChar char="ü"/>
            </a:pPr>
            <a:r>
              <a:rPr lang="en-US" dirty="0"/>
              <a:t>Azure PostgreSQL</a:t>
            </a:r>
          </a:p>
          <a:p>
            <a:pPr marL="1066785" lvl="1" indent="-609585">
              <a:buFont typeface="Wingdings" panose="05000000000000000000" pitchFamily="2" charset="2"/>
              <a:buChar char="ü"/>
            </a:pPr>
            <a:r>
              <a:rPr lang="en-US" dirty="0"/>
              <a:t>Azure MySQL</a:t>
            </a:r>
          </a:p>
          <a:p>
            <a:pPr marL="1066785" lvl="1" indent="-609585">
              <a:buFont typeface="Wingdings" panose="05000000000000000000" pitchFamily="2" charset="2"/>
              <a:buChar char="ü"/>
            </a:pPr>
            <a:r>
              <a:rPr lang="en-US" dirty="0"/>
              <a:t>Azure Cosmos DB</a:t>
            </a:r>
          </a:p>
          <a:p>
            <a:endParaRPr lang="en-US" sz="2400" dirty="0"/>
          </a:p>
          <a:p>
            <a:pPr algn="l">
              <a:buFont typeface="Arial" panose="020B0604020202020204" pitchFamily="34" charset="0"/>
              <a:buChar char="•"/>
            </a:pPr>
            <a:endParaRPr lang="en-US" sz="1000" b="0" i="0" dirty="0">
              <a:solidFill>
                <a:srgbClr val="000000"/>
              </a:solidFill>
              <a:effectLst/>
            </a:endParaRPr>
          </a:p>
        </p:txBody>
      </p:sp>
    </p:spTree>
    <p:extLst>
      <p:ext uri="{BB962C8B-B14F-4D97-AF65-F5344CB8AC3E}">
        <p14:creationId xmlns:p14="http://schemas.microsoft.com/office/powerpoint/2010/main" val="210710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32CE-96DD-B1E5-73CC-8D86554102FD}"/>
              </a:ext>
            </a:extLst>
          </p:cNvPr>
          <p:cNvSpPr>
            <a:spLocks noGrp="1"/>
          </p:cNvSpPr>
          <p:nvPr>
            <p:ph type="title"/>
          </p:nvPr>
        </p:nvSpPr>
        <p:spPr>
          <a:xfrm>
            <a:off x="588263" y="603102"/>
            <a:ext cx="11018520" cy="430887"/>
          </a:xfrm>
        </p:spPr>
        <p:txBody>
          <a:bodyPr/>
          <a:lstStyle/>
          <a:p>
            <a:r>
              <a:rPr lang="en-US" sz="2800" dirty="0"/>
              <a:t>Data API Builder CLI (DAB)</a:t>
            </a:r>
          </a:p>
        </p:txBody>
      </p:sp>
      <p:sp>
        <p:nvSpPr>
          <p:cNvPr id="3" name="Content Placeholder 2">
            <a:extLst>
              <a:ext uri="{FF2B5EF4-FFF2-40B4-BE49-F238E27FC236}">
                <a16:creationId xmlns:a16="http://schemas.microsoft.com/office/drawing/2014/main" id="{4ADD6CA9-E041-4979-A2EC-2271D81C4C07}"/>
              </a:ext>
            </a:extLst>
          </p:cNvPr>
          <p:cNvSpPr>
            <a:spLocks noGrp="1"/>
          </p:cNvSpPr>
          <p:nvPr>
            <p:ph idx="1"/>
          </p:nvPr>
        </p:nvSpPr>
        <p:spPr>
          <a:xfrm>
            <a:off x="609600" y="1600200"/>
            <a:ext cx="10972800" cy="4876800"/>
          </a:xfrm>
        </p:spPr>
        <p:txBody>
          <a:bodyPr>
            <a:normAutofit/>
          </a:bodyPr>
          <a:lstStyle/>
          <a:p>
            <a:pPr algn="l">
              <a:buFont typeface="Arial" panose="020B0604020202020204" pitchFamily="34" charset="0"/>
              <a:buChar char="•"/>
            </a:pPr>
            <a:r>
              <a:rPr lang="en-US" sz="2400" dirty="0"/>
              <a:t>Install DAB: </a:t>
            </a:r>
            <a:r>
              <a:rPr lang="en-US" sz="2400" b="1" dirty="0"/>
              <a:t>dotnet tool install --global </a:t>
            </a:r>
            <a:r>
              <a:rPr lang="en-US" sz="2400" b="1" dirty="0" err="1"/>
              <a:t>Microsoft.DataApiBuilder</a:t>
            </a:r>
            <a:endParaRPr lang="en-US" sz="2400" b="1" dirty="0"/>
          </a:p>
          <a:p>
            <a:pPr algn="l">
              <a:buFont typeface="Arial" panose="020B0604020202020204" pitchFamily="34" charset="0"/>
              <a:buChar char="•"/>
            </a:pPr>
            <a:r>
              <a:rPr lang="en-US" sz="2400" dirty="0"/>
              <a:t>Initialize the configuration file for REST and GraphQL endpoints</a:t>
            </a:r>
          </a:p>
          <a:p>
            <a:pPr lvl="1">
              <a:buFont typeface="Arial" panose="020B0604020202020204" pitchFamily="34" charset="0"/>
              <a:buChar char="•"/>
            </a:pPr>
            <a:r>
              <a:rPr lang="en-US" dirty="0"/>
              <a:t>Configure cross-origin requests (CORS)</a:t>
            </a:r>
          </a:p>
          <a:p>
            <a:pPr lvl="1">
              <a:buFont typeface="Arial" panose="020B0604020202020204" pitchFamily="34" charset="0"/>
              <a:buChar char="•"/>
            </a:pPr>
            <a:r>
              <a:rPr lang="en-US" dirty="0"/>
              <a:t>Set the Database connect info</a:t>
            </a:r>
          </a:p>
          <a:p>
            <a:pPr algn="l">
              <a:buFont typeface="Arial" panose="020B0604020202020204" pitchFamily="34" charset="0"/>
              <a:buChar char="•"/>
            </a:pPr>
            <a:r>
              <a:rPr lang="en-US" sz="2400" dirty="0"/>
              <a:t>Entity Management</a:t>
            </a:r>
          </a:p>
          <a:p>
            <a:pPr lvl="1">
              <a:buFont typeface="Arial" panose="020B0604020202020204" pitchFamily="34" charset="0"/>
              <a:buChar char="•"/>
            </a:pPr>
            <a:r>
              <a:rPr lang="en-US" dirty="0"/>
              <a:t>Add new entities</a:t>
            </a:r>
          </a:p>
          <a:p>
            <a:pPr lvl="1">
              <a:buFont typeface="Arial" panose="020B0604020202020204" pitchFamily="34" charset="0"/>
              <a:buChar char="•"/>
            </a:pPr>
            <a:r>
              <a:rPr lang="en-US" dirty="0"/>
              <a:t>Update entity details</a:t>
            </a:r>
          </a:p>
          <a:p>
            <a:pPr lvl="1">
              <a:buFont typeface="Arial" panose="020B0604020202020204" pitchFamily="34" charset="0"/>
              <a:buChar char="•"/>
            </a:pPr>
            <a:r>
              <a:rPr lang="en-US" dirty="0"/>
              <a:t>Add/update entity relationships</a:t>
            </a:r>
          </a:p>
          <a:p>
            <a:pPr algn="l">
              <a:buFont typeface="Arial" panose="020B0604020202020204" pitchFamily="34" charset="0"/>
              <a:buChar char="•"/>
            </a:pPr>
            <a:r>
              <a:rPr lang="en-US" sz="2400" dirty="0"/>
              <a:t>Configure roles and their permissions</a:t>
            </a:r>
          </a:p>
          <a:p>
            <a:pPr algn="l">
              <a:buFont typeface="Arial" panose="020B0604020202020204" pitchFamily="34" charset="0"/>
              <a:buChar char="•"/>
            </a:pPr>
            <a:r>
              <a:rPr lang="en-US" sz="2400" dirty="0"/>
              <a:t>Run the Data API builder engine</a:t>
            </a:r>
          </a:p>
          <a:p>
            <a:endParaRPr lang="en-US" dirty="0">
              <a:solidFill>
                <a:srgbClr val="000000"/>
              </a:solidFill>
            </a:endParaRPr>
          </a:p>
        </p:txBody>
      </p:sp>
    </p:spTree>
    <p:extLst>
      <p:ext uri="{BB962C8B-B14F-4D97-AF65-F5344CB8AC3E}">
        <p14:creationId xmlns:p14="http://schemas.microsoft.com/office/powerpoint/2010/main" val="68186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F260-2F39-068A-5334-F80673FDC5AB}"/>
              </a:ext>
            </a:extLst>
          </p:cNvPr>
          <p:cNvSpPr>
            <a:spLocks noGrp="1"/>
          </p:cNvSpPr>
          <p:nvPr>
            <p:ph type="title"/>
          </p:nvPr>
        </p:nvSpPr>
        <p:spPr>
          <a:xfrm>
            <a:off x="588263" y="603102"/>
            <a:ext cx="11018520" cy="430887"/>
          </a:xfrm>
        </p:spPr>
        <p:txBody>
          <a:bodyPr/>
          <a:lstStyle/>
          <a:p>
            <a:r>
              <a:rPr lang="en-US" sz="2800"/>
              <a:t>REST Endpoints</a:t>
            </a:r>
            <a:endParaRPr lang="en-US" sz="2800" dirty="0"/>
          </a:p>
        </p:txBody>
      </p:sp>
      <p:sp>
        <p:nvSpPr>
          <p:cNvPr id="3" name="Content Placeholder 2">
            <a:extLst>
              <a:ext uri="{FF2B5EF4-FFF2-40B4-BE49-F238E27FC236}">
                <a16:creationId xmlns:a16="http://schemas.microsoft.com/office/drawing/2014/main" id="{1603AC0E-19C3-5773-A036-5A268D961F81}"/>
              </a:ext>
            </a:extLst>
          </p:cNvPr>
          <p:cNvSpPr>
            <a:spLocks noGrp="1"/>
          </p:cNvSpPr>
          <p:nvPr>
            <p:ph idx="1"/>
          </p:nvPr>
        </p:nvSpPr>
        <p:spPr>
          <a:xfrm>
            <a:off x="609600" y="1392766"/>
            <a:ext cx="10972800" cy="5465233"/>
          </a:xfrm>
        </p:spPr>
        <p:txBody>
          <a:bodyPr>
            <a:normAutofit/>
          </a:bodyPr>
          <a:lstStyle/>
          <a:p>
            <a:r>
              <a:rPr lang="en-US" sz="2400" dirty="0"/>
              <a:t>CRUD operations via POST, GET, PUT, PATCH, DELETE</a:t>
            </a:r>
          </a:p>
          <a:p>
            <a:r>
              <a:rPr lang="en-US" sz="2400" dirty="0"/>
              <a:t>Control operations exposed per entity</a:t>
            </a:r>
          </a:p>
          <a:p>
            <a:r>
              <a:rPr lang="en-US" sz="2400" dirty="0"/>
              <a:t>filtering, sorting and pagination via URL and Query parameters</a:t>
            </a:r>
            <a:r>
              <a:rPr lang="en-US" dirty="0"/>
              <a:t> </a:t>
            </a:r>
          </a:p>
          <a:p>
            <a:pPr marL="1066785" lvl="1" indent="-609585">
              <a:buFont typeface="Wingdings" panose="05000000000000000000" pitchFamily="2" charset="2"/>
              <a:buChar char="§"/>
            </a:pPr>
            <a:r>
              <a:rPr lang="en-US" dirty="0">
                <a:latin typeface="+mj-lt"/>
              </a:rPr>
              <a:t>$select</a:t>
            </a:r>
          </a:p>
          <a:p>
            <a:pPr marL="1066785" lvl="1" indent="-609585">
              <a:buFont typeface="Wingdings" panose="05000000000000000000" pitchFamily="2" charset="2"/>
              <a:buChar char="§"/>
            </a:pPr>
            <a:r>
              <a:rPr lang="en-US" dirty="0">
                <a:latin typeface="+mj-lt"/>
              </a:rPr>
              <a:t>$filter</a:t>
            </a:r>
          </a:p>
          <a:p>
            <a:pPr marL="1066785" lvl="1" indent="-609585">
              <a:buFont typeface="Wingdings" panose="05000000000000000000" pitchFamily="2" charset="2"/>
              <a:buChar char="§"/>
            </a:pPr>
            <a:r>
              <a:rPr lang="en-US" dirty="0">
                <a:latin typeface="+mj-lt"/>
              </a:rPr>
              <a:t>$</a:t>
            </a:r>
            <a:r>
              <a:rPr lang="en-US" dirty="0" err="1">
                <a:latin typeface="+mj-lt"/>
              </a:rPr>
              <a:t>orderby</a:t>
            </a:r>
            <a:endParaRPr lang="en-US" dirty="0">
              <a:latin typeface="+mj-lt"/>
            </a:endParaRPr>
          </a:p>
          <a:p>
            <a:pPr marL="1066785" lvl="1" indent="-609585">
              <a:buFont typeface="Wingdings" panose="05000000000000000000" pitchFamily="2" charset="2"/>
              <a:buChar char="§"/>
            </a:pPr>
            <a:r>
              <a:rPr lang="en-US" dirty="0">
                <a:latin typeface="+mj-lt"/>
              </a:rPr>
              <a:t>$first </a:t>
            </a:r>
            <a:r>
              <a:rPr lang="en-US" dirty="0"/>
              <a:t>and $after</a:t>
            </a:r>
          </a:p>
          <a:p>
            <a:r>
              <a:rPr lang="en-US" sz="2400" dirty="0" err="1"/>
              <a:t>OpenAPI</a:t>
            </a:r>
            <a:r>
              <a:rPr lang="en-US" sz="2400" dirty="0"/>
              <a:t> Description document</a:t>
            </a:r>
          </a:p>
          <a:p>
            <a:r>
              <a:rPr lang="en-US" sz="2400" dirty="0" err="1"/>
              <a:t>SwaggerUI</a:t>
            </a:r>
            <a:r>
              <a:rPr lang="en-US" sz="2400" dirty="0"/>
              <a:t> </a:t>
            </a:r>
          </a:p>
        </p:txBody>
      </p:sp>
    </p:spTree>
    <p:extLst>
      <p:ext uri="{BB962C8B-B14F-4D97-AF65-F5344CB8AC3E}">
        <p14:creationId xmlns:p14="http://schemas.microsoft.com/office/powerpoint/2010/main" val="359752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F260-2F39-068A-5334-F80673FDC5AB}"/>
              </a:ext>
            </a:extLst>
          </p:cNvPr>
          <p:cNvSpPr>
            <a:spLocks noGrp="1"/>
          </p:cNvSpPr>
          <p:nvPr>
            <p:ph type="title"/>
          </p:nvPr>
        </p:nvSpPr>
        <p:spPr>
          <a:xfrm>
            <a:off x="588263" y="603102"/>
            <a:ext cx="11018520" cy="430887"/>
          </a:xfrm>
        </p:spPr>
        <p:txBody>
          <a:bodyPr/>
          <a:lstStyle/>
          <a:p>
            <a:r>
              <a:rPr lang="en-US" sz="2800" dirty="0" err="1"/>
              <a:t>GraphQL</a:t>
            </a:r>
            <a:r>
              <a:rPr lang="en-US" dirty="0"/>
              <a:t> </a:t>
            </a:r>
            <a:r>
              <a:rPr lang="en-US" sz="2800" dirty="0"/>
              <a:t>Endpoints</a:t>
            </a:r>
          </a:p>
        </p:txBody>
      </p:sp>
      <p:sp>
        <p:nvSpPr>
          <p:cNvPr id="3" name="Content Placeholder 2">
            <a:extLst>
              <a:ext uri="{FF2B5EF4-FFF2-40B4-BE49-F238E27FC236}">
                <a16:creationId xmlns:a16="http://schemas.microsoft.com/office/drawing/2014/main" id="{1603AC0E-19C3-5773-A036-5A268D961F81}"/>
              </a:ext>
            </a:extLst>
          </p:cNvPr>
          <p:cNvSpPr>
            <a:spLocks noGrp="1"/>
          </p:cNvSpPr>
          <p:nvPr>
            <p:ph idx="1"/>
          </p:nvPr>
        </p:nvSpPr>
        <p:spPr>
          <a:xfrm>
            <a:off x="609600" y="1295402"/>
            <a:ext cx="10972800" cy="4400189"/>
          </a:xfrm>
        </p:spPr>
        <p:txBody>
          <a:bodyPr>
            <a:normAutofit/>
          </a:bodyPr>
          <a:lstStyle/>
          <a:p>
            <a:pPr algn="l">
              <a:buFont typeface="Arial" panose="020B0604020202020204" pitchFamily="34" charset="0"/>
              <a:buChar char="•"/>
            </a:pPr>
            <a:r>
              <a:rPr lang="en-US" sz="2400" dirty="0"/>
              <a:t>Query and mutation fields for all configured entities</a:t>
            </a:r>
          </a:p>
          <a:p>
            <a:pPr algn="l">
              <a:buFont typeface="Arial" panose="020B0604020202020204" pitchFamily="34" charset="0"/>
              <a:buChar char="•"/>
            </a:pPr>
            <a:r>
              <a:rPr lang="en-US" sz="2400" dirty="0"/>
              <a:t>Mutations support create, update and delete operations</a:t>
            </a:r>
          </a:p>
          <a:p>
            <a:pPr algn="l">
              <a:buFont typeface="Arial" panose="020B0604020202020204" pitchFamily="34" charset="0"/>
              <a:buChar char="•"/>
            </a:pPr>
            <a:r>
              <a:rPr lang="en-US" sz="2400" dirty="0"/>
              <a:t>Queries support:</a:t>
            </a:r>
          </a:p>
          <a:p>
            <a:pPr lvl="1"/>
            <a:r>
              <a:rPr lang="en-US" dirty="0"/>
              <a:t>Pagination</a:t>
            </a:r>
          </a:p>
          <a:p>
            <a:pPr lvl="1"/>
            <a:r>
              <a:rPr lang="en-US" dirty="0"/>
              <a:t>Query by Primary key</a:t>
            </a:r>
          </a:p>
          <a:p>
            <a:pPr lvl="1"/>
            <a:r>
              <a:rPr lang="en-US" dirty="0"/>
              <a:t>Generic Query with filters</a:t>
            </a:r>
          </a:p>
        </p:txBody>
      </p:sp>
      <p:sp>
        <p:nvSpPr>
          <p:cNvPr id="4" name="TextBox 3">
            <a:extLst>
              <a:ext uri="{FF2B5EF4-FFF2-40B4-BE49-F238E27FC236}">
                <a16:creationId xmlns:a16="http://schemas.microsoft.com/office/drawing/2014/main" id="{F4CAF43D-F21C-BBBA-EFBE-8AFAAB1979A3}"/>
              </a:ext>
            </a:extLst>
          </p:cNvPr>
          <p:cNvSpPr txBox="1"/>
          <p:nvPr/>
        </p:nvSpPr>
        <p:spPr>
          <a:xfrm>
            <a:off x="2371811" y="4049100"/>
            <a:ext cx="7213600" cy="830997"/>
          </a:xfrm>
          <a:prstGeom prst="rect">
            <a:avLst/>
          </a:prstGeom>
          <a:noFill/>
        </p:spPr>
        <p:txBody>
          <a:bodyPr wrap="square" numCol="2" rtlCol="0">
            <a:spAutoFit/>
          </a:bodyPr>
          <a:lstStyle/>
          <a:p>
            <a:pPr lvl="2" indent="-457189">
              <a:buFont typeface="Wingdings" panose="05000000000000000000" pitchFamily="2" charset="2"/>
              <a:buChar char="§"/>
            </a:pPr>
            <a:r>
              <a:rPr lang="en-US" sz="2400" dirty="0">
                <a:latin typeface="+mj-lt"/>
              </a:rPr>
              <a:t>filter:</a:t>
            </a:r>
          </a:p>
          <a:p>
            <a:pPr lvl="2" indent="-457189">
              <a:buFont typeface="Wingdings" panose="05000000000000000000" pitchFamily="2" charset="2"/>
              <a:buChar char="§"/>
            </a:pPr>
            <a:r>
              <a:rPr lang="en-US" sz="2400" dirty="0" err="1">
                <a:latin typeface="+mj-lt"/>
              </a:rPr>
              <a:t>orderBy</a:t>
            </a:r>
            <a:r>
              <a:rPr lang="en-US" sz="2400" dirty="0">
                <a:latin typeface="+mj-lt"/>
              </a:rPr>
              <a:t>:</a:t>
            </a:r>
          </a:p>
          <a:p>
            <a:pPr lvl="2" indent="-457189">
              <a:buFont typeface="Wingdings" panose="05000000000000000000" pitchFamily="2" charset="2"/>
              <a:buChar char="§"/>
            </a:pPr>
            <a:r>
              <a:rPr lang="en-US" sz="2400" dirty="0">
                <a:latin typeface="+mj-lt"/>
              </a:rPr>
              <a:t>first:</a:t>
            </a:r>
          </a:p>
          <a:p>
            <a:pPr lvl="2" indent="-457189">
              <a:buFont typeface="Wingdings" panose="05000000000000000000" pitchFamily="2" charset="2"/>
              <a:buChar char="§"/>
            </a:pPr>
            <a:r>
              <a:rPr lang="en-US" sz="2400" dirty="0">
                <a:latin typeface="+mj-lt"/>
              </a:rPr>
              <a:t>after:</a:t>
            </a:r>
          </a:p>
        </p:txBody>
      </p:sp>
    </p:spTree>
    <p:extLst>
      <p:ext uri="{BB962C8B-B14F-4D97-AF65-F5344CB8AC3E}">
        <p14:creationId xmlns:p14="http://schemas.microsoft.com/office/powerpoint/2010/main" val="306944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F260-2F39-068A-5334-F80673FDC5AB}"/>
              </a:ext>
            </a:extLst>
          </p:cNvPr>
          <p:cNvSpPr>
            <a:spLocks noGrp="1"/>
          </p:cNvSpPr>
          <p:nvPr>
            <p:ph type="title"/>
          </p:nvPr>
        </p:nvSpPr>
        <p:spPr>
          <a:xfrm>
            <a:off x="588263" y="603102"/>
            <a:ext cx="11018520" cy="430887"/>
          </a:xfrm>
        </p:spPr>
        <p:txBody>
          <a:bodyPr/>
          <a:lstStyle/>
          <a:p>
            <a:r>
              <a:rPr lang="en-US" sz="2800" dirty="0" err="1"/>
              <a:t>GraphQL</a:t>
            </a:r>
            <a:r>
              <a:rPr lang="en-US" dirty="0"/>
              <a:t> </a:t>
            </a:r>
            <a:r>
              <a:rPr lang="en-US" sz="2800" dirty="0"/>
              <a:t>Relationships</a:t>
            </a:r>
          </a:p>
        </p:txBody>
      </p:sp>
      <p:sp>
        <p:nvSpPr>
          <p:cNvPr id="3" name="Content Placeholder 2">
            <a:extLst>
              <a:ext uri="{FF2B5EF4-FFF2-40B4-BE49-F238E27FC236}">
                <a16:creationId xmlns:a16="http://schemas.microsoft.com/office/drawing/2014/main" id="{1603AC0E-19C3-5773-A036-5A268D961F81}"/>
              </a:ext>
            </a:extLst>
          </p:cNvPr>
          <p:cNvSpPr>
            <a:spLocks noGrp="1"/>
          </p:cNvSpPr>
          <p:nvPr>
            <p:ph idx="1"/>
          </p:nvPr>
        </p:nvSpPr>
        <p:spPr/>
        <p:txBody>
          <a:bodyPr>
            <a:normAutofit/>
          </a:bodyPr>
          <a:lstStyle/>
          <a:p>
            <a:pPr marL="0" indent="0">
              <a:buNone/>
            </a:pPr>
            <a:r>
              <a:rPr lang="en-US" sz="2400" dirty="0"/>
              <a:t>GraphQL queries can traverse related objects and their fields</a:t>
            </a:r>
            <a:br>
              <a:rPr lang="en-US" sz="2400" dirty="0"/>
            </a:br>
            <a:endParaRPr lang="en-US" sz="2400" dirty="0"/>
          </a:p>
          <a:p>
            <a:r>
              <a:rPr lang="en-US" sz="2400" dirty="0"/>
              <a:t>One-to-Many Relationship</a:t>
            </a:r>
          </a:p>
          <a:p>
            <a:pPr marL="0" indent="0">
              <a:buNone/>
            </a:pPr>
            <a:endParaRPr lang="en-US" sz="2400" dirty="0"/>
          </a:p>
          <a:p>
            <a:pPr marL="0" indent="0">
              <a:buNone/>
            </a:pPr>
            <a:endParaRPr lang="en-US" sz="2400" dirty="0"/>
          </a:p>
          <a:p>
            <a:pPr algn="l">
              <a:buFont typeface="Arial" panose="020B0604020202020204" pitchFamily="34" charset="0"/>
              <a:buChar char="•"/>
            </a:pPr>
            <a:r>
              <a:rPr lang="en-US" sz="2400" dirty="0"/>
              <a:t>Many-to-One Relationship</a:t>
            </a:r>
          </a:p>
          <a:p>
            <a:pPr marL="0" indent="0">
              <a:buNone/>
            </a:pPr>
            <a:endParaRPr lang="en-US" sz="2400" dirty="0"/>
          </a:p>
          <a:p>
            <a:pPr marL="0" indent="0">
              <a:buNone/>
            </a:pPr>
            <a:endParaRPr lang="en-US" sz="2400" dirty="0"/>
          </a:p>
          <a:p>
            <a:pPr algn="l">
              <a:buFont typeface="Arial" panose="020B0604020202020204" pitchFamily="34" charset="0"/>
              <a:buChar char="•"/>
            </a:pPr>
            <a:r>
              <a:rPr lang="en-US" sz="2400" dirty="0"/>
              <a:t>Many-to-Many Relationship</a:t>
            </a:r>
          </a:p>
          <a:p>
            <a:pPr marL="457200" lvl="1" indent="0">
              <a:buNone/>
            </a:pPr>
            <a:r>
              <a:rPr lang="en-US" sz="1600" dirty="0"/>
              <a:t>Can use a linking object</a:t>
            </a:r>
            <a:endParaRPr lang="en-US" dirty="0"/>
          </a:p>
        </p:txBody>
      </p:sp>
      <p:sp>
        <p:nvSpPr>
          <p:cNvPr id="4" name="Rectangle 3" descr="Customer box">
            <a:extLst>
              <a:ext uri="{FF2B5EF4-FFF2-40B4-BE49-F238E27FC236}">
                <a16:creationId xmlns:a16="http://schemas.microsoft.com/office/drawing/2014/main" id="{F2471B94-8089-4DAB-79B5-F58C993DDAC5}"/>
              </a:ext>
            </a:extLst>
          </p:cNvPr>
          <p:cNvSpPr/>
          <p:nvPr/>
        </p:nvSpPr>
        <p:spPr>
          <a:xfrm>
            <a:off x="7416800" y="2346038"/>
            <a:ext cx="1524000" cy="50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Customer</a:t>
            </a:r>
          </a:p>
        </p:txBody>
      </p:sp>
      <p:sp>
        <p:nvSpPr>
          <p:cNvPr id="5" name="Rectangle 4" descr="Address 1">
            <a:extLst>
              <a:ext uri="{FF2B5EF4-FFF2-40B4-BE49-F238E27FC236}">
                <a16:creationId xmlns:a16="http://schemas.microsoft.com/office/drawing/2014/main" id="{8CC23238-8A26-B48B-BC1B-1F9460981BDA}"/>
              </a:ext>
            </a:extLst>
          </p:cNvPr>
          <p:cNvSpPr/>
          <p:nvPr/>
        </p:nvSpPr>
        <p:spPr>
          <a:xfrm>
            <a:off x="9448800" y="2015838"/>
            <a:ext cx="1524000" cy="50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Address 1</a:t>
            </a:r>
          </a:p>
        </p:txBody>
      </p:sp>
      <p:sp>
        <p:nvSpPr>
          <p:cNvPr id="6" name="Rectangle 5" descr="Address 2">
            <a:extLst>
              <a:ext uri="{FF2B5EF4-FFF2-40B4-BE49-F238E27FC236}">
                <a16:creationId xmlns:a16="http://schemas.microsoft.com/office/drawing/2014/main" id="{6D3A9278-5138-4549-6E4C-ABD5AECADD25}"/>
              </a:ext>
            </a:extLst>
          </p:cNvPr>
          <p:cNvSpPr/>
          <p:nvPr/>
        </p:nvSpPr>
        <p:spPr>
          <a:xfrm>
            <a:off x="9448800" y="2625438"/>
            <a:ext cx="1524000" cy="50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Address 2</a:t>
            </a:r>
          </a:p>
        </p:txBody>
      </p:sp>
      <p:cxnSp>
        <p:nvCxnSpPr>
          <p:cNvPr id="8" name="Straight Arrow Connector 7" descr="Customer to Address 1 connection">
            <a:extLst>
              <a:ext uri="{FF2B5EF4-FFF2-40B4-BE49-F238E27FC236}">
                <a16:creationId xmlns:a16="http://schemas.microsoft.com/office/drawing/2014/main" id="{D9DBDCA8-DF2A-CD44-DFEF-D9E0F826AA2F}"/>
              </a:ext>
            </a:extLst>
          </p:cNvPr>
          <p:cNvCxnSpPr>
            <a:endCxn id="5" idx="1"/>
          </p:cNvCxnSpPr>
          <p:nvPr/>
        </p:nvCxnSpPr>
        <p:spPr>
          <a:xfrm flipV="1">
            <a:off x="8940800" y="2269838"/>
            <a:ext cx="508000" cy="3302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descr="Customer to Address 2 connection">
            <a:extLst>
              <a:ext uri="{FF2B5EF4-FFF2-40B4-BE49-F238E27FC236}">
                <a16:creationId xmlns:a16="http://schemas.microsoft.com/office/drawing/2014/main" id="{0947EC63-9D46-3FFF-B171-6BC07E07D23F}"/>
              </a:ext>
            </a:extLst>
          </p:cNvPr>
          <p:cNvCxnSpPr>
            <a:cxnSpLocks/>
            <a:stCxn id="4" idx="3"/>
            <a:endCxn id="6" idx="1"/>
          </p:cNvCxnSpPr>
          <p:nvPr/>
        </p:nvCxnSpPr>
        <p:spPr>
          <a:xfrm>
            <a:off x="8940800" y="2600038"/>
            <a:ext cx="508000" cy="2794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descr="Address 1 box">
            <a:extLst>
              <a:ext uri="{FF2B5EF4-FFF2-40B4-BE49-F238E27FC236}">
                <a16:creationId xmlns:a16="http://schemas.microsoft.com/office/drawing/2014/main" id="{BF0A3DE5-15FF-DA7C-8685-753023FD314B}"/>
              </a:ext>
            </a:extLst>
          </p:cNvPr>
          <p:cNvSpPr/>
          <p:nvPr/>
        </p:nvSpPr>
        <p:spPr>
          <a:xfrm>
            <a:off x="7416800" y="3350089"/>
            <a:ext cx="1524000" cy="50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Address 1</a:t>
            </a:r>
          </a:p>
        </p:txBody>
      </p:sp>
      <p:sp>
        <p:nvSpPr>
          <p:cNvPr id="15" name="Rectangle 14" descr="Address 2 box">
            <a:extLst>
              <a:ext uri="{FF2B5EF4-FFF2-40B4-BE49-F238E27FC236}">
                <a16:creationId xmlns:a16="http://schemas.microsoft.com/office/drawing/2014/main" id="{68FB566B-198B-5212-0E4C-4DB3ABF9F8E5}"/>
              </a:ext>
            </a:extLst>
          </p:cNvPr>
          <p:cNvSpPr/>
          <p:nvPr/>
        </p:nvSpPr>
        <p:spPr>
          <a:xfrm>
            <a:off x="7416800" y="3957780"/>
            <a:ext cx="1524000" cy="50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Address 2</a:t>
            </a:r>
          </a:p>
        </p:txBody>
      </p:sp>
      <p:sp>
        <p:nvSpPr>
          <p:cNvPr id="13" name="Rectangle 12" descr="Customer box">
            <a:extLst>
              <a:ext uri="{FF2B5EF4-FFF2-40B4-BE49-F238E27FC236}">
                <a16:creationId xmlns:a16="http://schemas.microsoft.com/office/drawing/2014/main" id="{C26FE7C2-A301-CCFF-06E6-4D4B6C9D9F85}"/>
              </a:ext>
            </a:extLst>
          </p:cNvPr>
          <p:cNvSpPr/>
          <p:nvPr/>
        </p:nvSpPr>
        <p:spPr>
          <a:xfrm>
            <a:off x="9448800" y="3619845"/>
            <a:ext cx="1524000" cy="50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Customer</a:t>
            </a:r>
          </a:p>
        </p:txBody>
      </p:sp>
      <p:cxnSp>
        <p:nvCxnSpPr>
          <p:cNvPr id="16" name="Straight Arrow Connector 15" descr="Address 1 to Customer connection">
            <a:extLst>
              <a:ext uri="{FF2B5EF4-FFF2-40B4-BE49-F238E27FC236}">
                <a16:creationId xmlns:a16="http://schemas.microsoft.com/office/drawing/2014/main" id="{C5CD9D67-2CD8-AE15-6D96-AC96D435C2F8}"/>
              </a:ext>
            </a:extLst>
          </p:cNvPr>
          <p:cNvCxnSpPr>
            <a:cxnSpLocks/>
            <a:stCxn id="14" idx="3"/>
            <a:endCxn id="13" idx="1"/>
          </p:cNvCxnSpPr>
          <p:nvPr/>
        </p:nvCxnSpPr>
        <p:spPr>
          <a:xfrm>
            <a:off x="8940800" y="3604090"/>
            <a:ext cx="508000" cy="26975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descr="Address 2 to Customer connection">
            <a:extLst>
              <a:ext uri="{FF2B5EF4-FFF2-40B4-BE49-F238E27FC236}">
                <a16:creationId xmlns:a16="http://schemas.microsoft.com/office/drawing/2014/main" id="{AE514FC5-9E2C-D2F5-DFF1-25A2BA44A69A}"/>
              </a:ext>
            </a:extLst>
          </p:cNvPr>
          <p:cNvCxnSpPr>
            <a:cxnSpLocks/>
            <a:stCxn id="15" idx="3"/>
            <a:endCxn id="13" idx="1"/>
          </p:cNvCxnSpPr>
          <p:nvPr/>
        </p:nvCxnSpPr>
        <p:spPr>
          <a:xfrm flipV="1">
            <a:off x="8940800" y="3873846"/>
            <a:ext cx="508000" cy="33793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descr="Customer 1 box">
            <a:extLst>
              <a:ext uri="{FF2B5EF4-FFF2-40B4-BE49-F238E27FC236}">
                <a16:creationId xmlns:a16="http://schemas.microsoft.com/office/drawing/2014/main" id="{3A897365-411F-5E83-A975-D4B1E6A02CD8}"/>
              </a:ext>
            </a:extLst>
          </p:cNvPr>
          <p:cNvSpPr/>
          <p:nvPr/>
        </p:nvSpPr>
        <p:spPr>
          <a:xfrm>
            <a:off x="7416800" y="5001089"/>
            <a:ext cx="1524000" cy="50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Customer 1</a:t>
            </a:r>
          </a:p>
        </p:txBody>
      </p:sp>
      <p:sp>
        <p:nvSpPr>
          <p:cNvPr id="28" name="Rectangle 27" descr="Customer 2 box">
            <a:extLst>
              <a:ext uri="{FF2B5EF4-FFF2-40B4-BE49-F238E27FC236}">
                <a16:creationId xmlns:a16="http://schemas.microsoft.com/office/drawing/2014/main" id="{D2D81DD4-98B6-1F80-0F66-DC206EFDC04E}"/>
              </a:ext>
            </a:extLst>
          </p:cNvPr>
          <p:cNvSpPr/>
          <p:nvPr/>
        </p:nvSpPr>
        <p:spPr>
          <a:xfrm>
            <a:off x="7416800" y="5608780"/>
            <a:ext cx="1524000" cy="50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Customer 2</a:t>
            </a:r>
          </a:p>
        </p:txBody>
      </p:sp>
      <p:sp>
        <p:nvSpPr>
          <p:cNvPr id="26" name="Rectangle 25" descr="Product 1 box">
            <a:extLst>
              <a:ext uri="{FF2B5EF4-FFF2-40B4-BE49-F238E27FC236}">
                <a16:creationId xmlns:a16="http://schemas.microsoft.com/office/drawing/2014/main" id="{F4A128B6-3610-E927-2D8E-6294559248C3}"/>
              </a:ext>
            </a:extLst>
          </p:cNvPr>
          <p:cNvSpPr/>
          <p:nvPr/>
        </p:nvSpPr>
        <p:spPr>
          <a:xfrm>
            <a:off x="9448800" y="4999180"/>
            <a:ext cx="1524000" cy="50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Product 1</a:t>
            </a:r>
          </a:p>
        </p:txBody>
      </p:sp>
      <p:sp>
        <p:nvSpPr>
          <p:cNvPr id="29" name="Rectangle 28" descr="Product 2 box">
            <a:extLst>
              <a:ext uri="{FF2B5EF4-FFF2-40B4-BE49-F238E27FC236}">
                <a16:creationId xmlns:a16="http://schemas.microsoft.com/office/drawing/2014/main" id="{163D8544-DE0B-AC27-5592-F9807305D372}"/>
              </a:ext>
            </a:extLst>
          </p:cNvPr>
          <p:cNvSpPr/>
          <p:nvPr/>
        </p:nvSpPr>
        <p:spPr>
          <a:xfrm>
            <a:off x="9448800" y="5608780"/>
            <a:ext cx="1524000" cy="50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Product 2</a:t>
            </a:r>
          </a:p>
        </p:txBody>
      </p:sp>
      <p:cxnSp>
        <p:nvCxnSpPr>
          <p:cNvPr id="30" name="Straight Arrow Connector 29" descr="Customer 1 to Product 2 connection">
            <a:extLst>
              <a:ext uri="{FF2B5EF4-FFF2-40B4-BE49-F238E27FC236}">
                <a16:creationId xmlns:a16="http://schemas.microsoft.com/office/drawing/2014/main" id="{C9FBA876-2C45-9F6F-56A7-F9E45C767A3E}"/>
              </a:ext>
            </a:extLst>
          </p:cNvPr>
          <p:cNvCxnSpPr>
            <a:cxnSpLocks/>
            <a:stCxn id="27" idx="3"/>
            <a:endCxn id="29" idx="1"/>
          </p:cNvCxnSpPr>
          <p:nvPr/>
        </p:nvCxnSpPr>
        <p:spPr>
          <a:xfrm>
            <a:off x="8940800" y="5255089"/>
            <a:ext cx="508000" cy="607691"/>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descr="Customer 2 to Product 1 connection">
            <a:extLst>
              <a:ext uri="{FF2B5EF4-FFF2-40B4-BE49-F238E27FC236}">
                <a16:creationId xmlns:a16="http://schemas.microsoft.com/office/drawing/2014/main" id="{2B4D231E-2CB2-2359-BB3F-DEF1AFC4B62B}"/>
              </a:ext>
            </a:extLst>
          </p:cNvPr>
          <p:cNvCxnSpPr>
            <a:cxnSpLocks/>
            <a:stCxn id="28" idx="3"/>
            <a:endCxn id="26" idx="1"/>
          </p:cNvCxnSpPr>
          <p:nvPr/>
        </p:nvCxnSpPr>
        <p:spPr>
          <a:xfrm flipV="1">
            <a:off x="8940800" y="5253180"/>
            <a:ext cx="508000" cy="609600"/>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descr="Customer 1 to Product 1 connection">
            <a:extLst>
              <a:ext uri="{FF2B5EF4-FFF2-40B4-BE49-F238E27FC236}">
                <a16:creationId xmlns:a16="http://schemas.microsoft.com/office/drawing/2014/main" id="{4131C6A9-E100-9E7F-ACED-38DF0E00C3D8}"/>
              </a:ext>
            </a:extLst>
          </p:cNvPr>
          <p:cNvCxnSpPr>
            <a:cxnSpLocks/>
            <a:stCxn id="27" idx="3"/>
            <a:endCxn id="26" idx="1"/>
          </p:cNvCxnSpPr>
          <p:nvPr/>
        </p:nvCxnSpPr>
        <p:spPr>
          <a:xfrm flipV="1">
            <a:off x="8940800" y="5253180"/>
            <a:ext cx="508000" cy="1909"/>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9" name="Straight Arrow Connector 38" descr="Customer 2 to Product 2 connection">
            <a:extLst>
              <a:ext uri="{FF2B5EF4-FFF2-40B4-BE49-F238E27FC236}">
                <a16:creationId xmlns:a16="http://schemas.microsoft.com/office/drawing/2014/main" id="{704E0C87-51AF-9C88-55B7-6E16CE639C0C}"/>
              </a:ext>
            </a:extLst>
          </p:cNvPr>
          <p:cNvCxnSpPr>
            <a:cxnSpLocks/>
            <a:stCxn id="28" idx="3"/>
            <a:endCxn id="29" idx="1"/>
          </p:cNvCxnSpPr>
          <p:nvPr/>
        </p:nvCxnSpPr>
        <p:spPr>
          <a:xfrm>
            <a:off x="8940800" y="5862780"/>
            <a:ext cx="508000" cy="0"/>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954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BCD7E-FF3A-14B4-3F6C-BE81610E2F6F}"/>
              </a:ext>
            </a:extLst>
          </p:cNvPr>
          <p:cNvSpPr>
            <a:spLocks noGrp="1"/>
          </p:cNvSpPr>
          <p:nvPr>
            <p:ph type="title"/>
          </p:nvPr>
        </p:nvSpPr>
        <p:spPr>
          <a:xfrm>
            <a:off x="588263" y="603102"/>
            <a:ext cx="11018520" cy="430887"/>
          </a:xfrm>
        </p:spPr>
        <p:txBody>
          <a:bodyPr/>
          <a:lstStyle/>
          <a:p>
            <a:r>
              <a:rPr lang="en-US" sz="2800" dirty="0"/>
              <a:t>Authentication and Authorization</a:t>
            </a:r>
          </a:p>
        </p:txBody>
      </p:sp>
      <p:sp>
        <p:nvSpPr>
          <p:cNvPr id="3" name="Content Placeholder 2">
            <a:extLst>
              <a:ext uri="{FF2B5EF4-FFF2-40B4-BE49-F238E27FC236}">
                <a16:creationId xmlns:a16="http://schemas.microsoft.com/office/drawing/2014/main" id="{9D4BD4EE-A1A5-0EE1-6133-C0F860DE4CE8}"/>
              </a:ext>
            </a:extLst>
          </p:cNvPr>
          <p:cNvSpPr>
            <a:spLocks noGrp="1"/>
          </p:cNvSpPr>
          <p:nvPr>
            <p:ph idx="1"/>
          </p:nvPr>
        </p:nvSpPr>
        <p:spPr/>
        <p:txBody>
          <a:bodyPr>
            <a:normAutofit/>
          </a:bodyPr>
          <a:lstStyle/>
          <a:p>
            <a:pPr>
              <a:buFont typeface="Arial" panose="020B0604020202020204" pitchFamily="34" charset="0"/>
              <a:buChar char="•"/>
            </a:pPr>
            <a:r>
              <a:rPr lang="en-US" sz="2400" dirty="0"/>
              <a:t>Authentication via OAuth2/JWT and </a:t>
            </a:r>
            <a:r>
              <a:rPr lang="en-US" sz="2400" dirty="0" err="1"/>
              <a:t>EasyAuth</a:t>
            </a:r>
            <a:r>
              <a:rPr lang="en-US" sz="2400" dirty="0"/>
              <a:t> (SWA </a:t>
            </a:r>
            <a:r>
              <a:rPr lang="en-US" sz="2400" dirty="0" err="1"/>
              <a:t>su</a:t>
            </a:r>
            <a:r>
              <a:rPr lang="en-US" sz="2400" dirty="0"/>
              <a:t> Azure)</a:t>
            </a:r>
          </a:p>
          <a:p>
            <a:pPr>
              <a:buFont typeface="Arial" panose="020B0604020202020204" pitchFamily="34" charset="0"/>
              <a:buChar char="•"/>
            </a:pPr>
            <a:r>
              <a:rPr lang="en-US" sz="2400" dirty="0"/>
              <a:t>Test with local authentication</a:t>
            </a:r>
          </a:p>
          <a:p>
            <a:pPr lvl="1">
              <a:buFont typeface="Arial" panose="020B0604020202020204" pitchFamily="34" charset="0"/>
              <a:buChar char="•"/>
            </a:pPr>
            <a:r>
              <a:rPr lang="en-US" dirty="0"/>
              <a:t>Simulator (CLI) or Static Web Apps </a:t>
            </a:r>
          </a:p>
          <a:p>
            <a:pPr>
              <a:buFont typeface="Arial" panose="020B0604020202020204" pitchFamily="34" charset="0"/>
              <a:buChar char="•"/>
            </a:pPr>
            <a:r>
              <a:rPr lang="en-US" sz="2400" dirty="0"/>
              <a:t>Role-based authorization</a:t>
            </a:r>
          </a:p>
          <a:p>
            <a:pPr>
              <a:buFont typeface="Arial" panose="020B0604020202020204" pitchFamily="34" charset="0"/>
              <a:buChar char="•"/>
            </a:pPr>
            <a:r>
              <a:rPr lang="en-US" sz="2400" dirty="0"/>
              <a:t>Item-level security via policy expressions</a:t>
            </a:r>
          </a:p>
          <a:p>
            <a:pPr>
              <a:buFont typeface="Arial" panose="020B0604020202020204" pitchFamily="34" charset="0"/>
              <a:buChar char="•"/>
            </a:pPr>
            <a:r>
              <a:rPr lang="en-US" sz="2400" dirty="0"/>
              <a:t>SESSION_CONTEXT and Row Level Security</a:t>
            </a:r>
          </a:p>
          <a:p>
            <a:endParaRPr lang="en-US" b="1" dirty="0"/>
          </a:p>
        </p:txBody>
      </p:sp>
    </p:spTree>
    <p:extLst>
      <p:ext uri="{BB962C8B-B14F-4D97-AF65-F5344CB8AC3E}">
        <p14:creationId xmlns:p14="http://schemas.microsoft.com/office/powerpoint/2010/main" val="1891965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D9AC-6730-2B9E-315C-7F0C82645A53}"/>
              </a:ext>
            </a:extLst>
          </p:cNvPr>
          <p:cNvSpPr>
            <a:spLocks noGrp="1"/>
          </p:cNvSpPr>
          <p:nvPr>
            <p:ph type="title"/>
          </p:nvPr>
        </p:nvSpPr>
        <p:spPr/>
        <p:txBody>
          <a:bodyPr/>
          <a:lstStyle/>
          <a:p>
            <a:r>
              <a:rPr lang="en-US" sz="2500"/>
              <a:t>Environments</a:t>
            </a:r>
            <a:endParaRPr lang="en-US" sz="2500" dirty="0"/>
          </a:p>
        </p:txBody>
      </p:sp>
      <p:sp>
        <p:nvSpPr>
          <p:cNvPr id="3" name="Content Placeholder 2">
            <a:extLst>
              <a:ext uri="{FF2B5EF4-FFF2-40B4-BE49-F238E27FC236}">
                <a16:creationId xmlns:a16="http://schemas.microsoft.com/office/drawing/2014/main" id="{A0F566DE-BD00-31A6-8F86-A74FEF41B254}"/>
              </a:ext>
            </a:extLst>
          </p:cNvPr>
          <p:cNvSpPr>
            <a:spLocks noGrp="1"/>
          </p:cNvSpPr>
          <p:nvPr>
            <p:ph sz="half" idx="1"/>
          </p:nvPr>
        </p:nvSpPr>
        <p:spPr/>
        <p:txBody>
          <a:bodyPr>
            <a:normAutofit/>
          </a:bodyPr>
          <a:lstStyle/>
          <a:p>
            <a:pPr marL="0" lvl="1" indent="0">
              <a:buNone/>
            </a:pPr>
            <a:r>
              <a:rPr lang="en-US"/>
              <a:t>Local Development:</a:t>
            </a:r>
          </a:p>
          <a:p>
            <a:pPr marL="594360" lvl="2" indent="-137160"/>
            <a:r>
              <a:rPr lang="en-US" sz="2400"/>
              <a:t>CLI</a:t>
            </a:r>
          </a:p>
          <a:p>
            <a:pPr marL="594360" lvl="2" indent="-137160"/>
            <a:r>
              <a:rPr lang="en-US" sz="2400"/>
              <a:t>Container</a:t>
            </a:r>
          </a:p>
          <a:p>
            <a:pPr marL="594360" lvl="2" indent="-137160"/>
            <a:r>
              <a:rPr lang="en-US" sz="2400"/>
              <a:t>Source code</a:t>
            </a:r>
          </a:p>
          <a:p>
            <a:pPr marL="594360" lvl="2" indent="-137160"/>
            <a:r>
              <a:rPr lang="en-US" sz="2400"/>
              <a:t>Static Web App (CLI)</a:t>
            </a:r>
          </a:p>
          <a:p>
            <a:pPr marL="594360" lvl="2" indent="-137160"/>
            <a:endParaRPr lang="en-US" sz="2400" dirty="0"/>
          </a:p>
        </p:txBody>
      </p:sp>
      <p:sp>
        <p:nvSpPr>
          <p:cNvPr id="4" name="Content Placeholder 3">
            <a:extLst>
              <a:ext uri="{FF2B5EF4-FFF2-40B4-BE49-F238E27FC236}">
                <a16:creationId xmlns:a16="http://schemas.microsoft.com/office/drawing/2014/main" id="{E73DE1B8-492C-EB65-4812-27D1CF97F421}"/>
              </a:ext>
            </a:extLst>
          </p:cNvPr>
          <p:cNvSpPr>
            <a:spLocks noGrp="1"/>
          </p:cNvSpPr>
          <p:nvPr>
            <p:ph sz="half" idx="2"/>
          </p:nvPr>
        </p:nvSpPr>
        <p:spPr/>
        <p:txBody>
          <a:bodyPr/>
          <a:lstStyle/>
          <a:p>
            <a:pPr marL="0" lvl="1" indent="0">
              <a:buNone/>
            </a:pPr>
            <a:r>
              <a:rPr lang="en-US"/>
              <a:t>Release on Azure:</a:t>
            </a:r>
          </a:p>
          <a:p>
            <a:pPr marL="594360" lvl="2" indent="-137160"/>
            <a:r>
              <a:rPr lang="en-US" sz="2400"/>
              <a:t>Static Web App</a:t>
            </a:r>
          </a:p>
          <a:p>
            <a:pPr marL="594360" lvl="2" indent="-137160"/>
            <a:r>
              <a:rPr lang="en-US" sz="2400"/>
              <a:t>Container Instance</a:t>
            </a:r>
          </a:p>
          <a:p>
            <a:pPr marL="594360" lvl="2" indent="-137160"/>
            <a:r>
              <a:rPr lang="en-US" sz="2400"/>
              <a:t>Container Apps</a:t>
            </a:r>
          </a:p>
          <a:p>
            <a:pPr marL="594360" lvl="2" indent="-137160"/>
            <a:r>
              <a:rPr lang="en-US" sz="2400"/>
              <a:t>...</a:t>
            </a:r>
          </a:p>
          <a:p>
            <a:pPr marL="0" indent="0">
              <a:buNone/>
            </a:pPr>
            <a:endParaRPr lang="en-US" dirty="0"/>
          </a:p>
        </p:txBody>
      </p:sp>
    </p:spTree>
    <p:extLst>
      <p:ext uri="{BB962C8B-B14F-4D97-AF65-F5344CB8AC3E}">
        <p14:creationId xmlns:p14="http://schemas.microsoft.com/office/powerpoint/2010/main" val="4274082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llo PPT_#RoadToWPC" id="{33F0F625-03D0-4EC2-8386-103D4DF538D3}" vid="{93CA8DCB-5321-4020-800C-905F6A36FC7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2B8B37EB8EAAE49A1FF4B0B6D18B8C5" ma:contentTypeVersion="22" ma:contentTypeDescription="Creare un nuovo documento." ma:contentTypeScope="" ma:versionID="a97142a17b149e540ad6876aa2d1c0e4">
  <xsd:schema xmlns:xsd="http://www.w3.org/2001/XMLSchema" xmlns:xs="http://www.w3.org/2001/XMLSchema" xmlns:p="http://schemas.microsoft.com/office/2006/metadata/properties" xmlns:ns2="c16c8e6c-5f33-4a2f-b0f5-e867314360fd" xmlns:ns3="7bc38eb8-dac7-4a44-a2c1-45076341eb92" targetNamespace="http://schemas.microsoft.com/office/2006/metadata/properties" ma:root="true" ma:fieldsID="29f5c01a4b11dc33555ca3296b55a420" ns2:_="" ns3:_="">
    <xsd:import namespace="c16c8e6c-5f33-4a2f-b0f5-e867314360fd"/>
    <xsd:import namespace="7bc38eb8-dac7-4a44-a2c1-45076341eb92"/>
    <xsd:element name="properties">
      <xsd:complexType>
        <xsd:sequence>
          <xsd:element name="documentManagement">
            <xsd:complexType>
              <xsd:all>
                <xsd:element ref="ns2:MigrationWizId" minOccurs="0"/>
                <xsd:element ref="ns2:MigrationWizIdPermissions" minOccurs="0"/>
                <xsd:element ref="ns2:MigrationWizIdPermissionLevels" minOccurs="0"/>
                <xsd:element ref="ns2:MigrationWizIdDocumentLibraryPermissions" minOccurs="0"/>
                <xsd:element ref="ns2:MigrationWizIdSecurityGroups" minOccurs="0"/>
                <xsd:element ref="ns2:MediaServiceMetadata" minOccurs="0"/>
                <xsd:element ref="ns2:MediaServiceFastMetadata" minOccurs="0"/>
                <xsd:element ref="ns2:MediaLengthInSecond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6c8e6c-5f33-4a2f-b0f5-e867314360fd"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lcf76f155ced4ddcb4097134ff3c332f" ma:index="26" nillable="true" ma:taxonomy="true" ma:internalName="lcf76f155ced4ddcb4097134ff3c332f" ma:taxonomyFieldName="MediaServiceImageTags" ma:displayName="Tag immagine" ma:readOnly="false" ma:fieldId="{5cf76f15-5ced-4ddc-b409-7134ff3c332f}" ma:taxonomyMulti="true" ma:sspId="c9aca922-bb37-43c1-8e07-ec8a9ae0b9a6" ma:termSetId="09814cd3-568e-fe90-9814-8d621ff8fb84" ma:anchorId="fba54fb3-c3e1-fe81-a776-ca4b69148c4d" ma:open="true" ma:isKeyword="false">
      <xsd:complexType>
        <xsd:sequence>
          <xsd:element ref="pc:Terms" minOccurs="0" maxOccurs="1"/>
        </xsd:sequence>
      </xsd:complexType>
    </xsd:element>
    <xsd:element name="MediaServiceLocation" ma:index="28" nillable="true" ma:displayName="Location" ma:internalName="MediaServiceLocation" ma:readOnly="true">
      <xsd:simpleType>
        <xsd:restriction base="dms:Text"/>
      </xsd:simpleType>
    </xsd:element>
    <xsd:element name="MediaServiceObjectDetectorVersions" ma:index="29"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c38eb8-dac7-4a44-a2c1-45076341eb92" elementFormDefault="qualified">
    <xsd:import namespace="http://schemas.microsoft.com/office/2006/documentManagement/types"/>
    <xsd:import namespace="http://schemas.microsoft.com/office/infopath/2007/PartnerControls"/>
    <xsd:element name="SharedWithUsers" ma:index="23"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Condiviso con dettagli" ma:internalName="SharedWithDetails" ma:readOnly="true">
      <xsd:simpleType>
        <xsd:restriction base="dms:Note">
          <xsd:maxLength value="255"/>
        </xsd:restriction>
      </xsd:simpleType>
    </xsd:element>
    <xsd:element name="TaxCatchAll" ma:index="27" nillable="true" ma:displayName="Taxonomy Catch All Column" ma:hidden="true" ma:list="{b7064790-6eac-4c01-b102-70d4cb2521e2}" ma:internalName="TaxCatchAll" ma:showField="CatchAllData" ma:web="7bc38eb8-dac7-4a44-a2c1-45076341eb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Permissions xmlns="c16c8e6c-5f33-4a2f-b0f5-e867314360fd" xsi:nil="true"/>
    <MigrationWizIdDocumentLibraryPermissions xmlns="c16c8e6c-5f33-4a2f-b0f5-e867314360fd" xsi:nil="true"/>
    <MigrationWizId xmlns="c16c8e6c-5f33-4a2f-b0f5-e867314360fd" xsi:nil="true"/>
    <MigrationWizIdPermissionLevels xmlns="c16c8e6c-5f33-4a2f-b0f5-e867314360fd" xsi:nil="true"/>
    <MigrationWizIdSecurityGroups xmlns="c16c8e6c-5f33-4a2f-b0f5-e867314360fd" xsi:nil="true"/>
    <lcf76f155ced4ddcb4097134ff3c332f xmlns="c16c8e6c-5f33-4a2f-b0f5-e867314360fd">
      <Terms xmlns="http://schemas.microsoft.com/office/infopath/2007/PartnerControls"/>
    </lcf76f155ced4ddcb4097134ff3c332f>
    <TaxCatchAll xmlns="7bc38eb8-dac7-4a44-a2c1-45076341eb92" xsi:nil="true"/>
    <MediaLengthInSeconds xmlns="c16c8e6c-5f33-4a2f-b0f5-e867314360fd" xsi:nil="true"/>
    <SharedWithUsers xmlns="7bc38eb8-dac7-4a44-a2c1-45076341eb92">
      <UserInfo>
        <DisplayName/>
        <AccountId xsi:nil="true"/>
        <AccountType/>
      </UserInfo>
    </SharedWithUsers>
  </documentManagement>
</p:properties>
</file>

<file path=customXml/itemProps1.xml><?xml version="1.0" encoding="utf-8"?>
<ds:datastoreItem xmlns:ds="http://schemas.openxmlformats.org/officeDocument/2006/customXml" ds:itemID="{89FC48DF-5820-4929-9764-969A6D4656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6c8e6c-5f33-4a2f-b0f5-e867314360fd"/>
    <ds:schemaRef ds:uri="7bc38eb8-dac7-4a44-a2c1-45076341eb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6CA14A-7566-4C51-B6F3-A0364AA0559E}">
  <ds:schemaRefs>
    <ds:schemaRef ds:uri="http://schemas.microsoft.com/sharepoint/v3/contenttype/forms"/>
  </ds:schemaRefs>
</ds:datastoreItem>
</file>

<file path=customXml/itemProps3.xml><?xml version="1.0" encoding="utf-8"?>
<ds:datastoreItem xmlns:ds="http://schemas.openxmlformats.org/officeDocument/2006/customXml" ds:itemID="{1FF5D22E-A467-4BDA-8994-5D4B51BDC6B4}">
  <ds:schemaRefs>
    <ds:schemaRef ds:uri="http://purl.org/dc/terms/"/>
    <ds:schemaRef ds:uri="http://purl.org/dc/elements/1.1/"/>
    <ds:schemaRef ds:uri="http://schemas.microsoft.com/office/infopath/2007/PartnerControls"/>
    <ds:schemaRef ds:uri="http://schemas.microsoft.com/office/2006/documentManagement/types"/>
    <ds:schemaRef ds:uri="c16c8e6c-5f33-4a2f-b0f5-e867314360fd"/>
    <ds:schemaRef ds:uri="http://schemas.microsoft.com/office/2006/metadata/properties"/>
    <ds:schemaRef ds:uri="http://www.w3.org/XML/1998/namespace"/>
    <ds:schemaRef ds:uri="http://schemas.openxmlformats.org/package/2006/metadata/core-properties"/>
    <ds:schemaRef ds:uri="7bc38eb8-dac7-4a44-a2c1-45076341eb92"/>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Modello PPT_#RoadToWPC</Template>
  <TotalTime>0</TotalTime>
  <Words>1190</Words>
  <Application>Microsoft Office PowerPoint</Application>
  <PresentationFormat>Widescreen</PresentationFormat>
  <Paragraphs>177</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Open Sans</vt:lpstr>
      <vt:lpstr>Segoe UI</vt:lpstr>
      <vt:lpstr>Wingdings</vt:lpstr>
      <vt:lpstr>Tema di Office</vt:lpstr>
      <vt:lpstr>Data API builder Empower data utilization</vt:lpstr>
      <vt:lpstr>Data API builder</vt:lpstr>
      <vt:lpstr>Features</vt:lpstr>
      <vt:lpstr>Data API Builder CLI (DAB)</vt:lpstr>
      <vt:lpstr>REST Endpoints</vt:lpstr>
      <vt:lpstr>GraphQL Endpoints</vt:lpstr>
      <vt:lpstr>GraphQL Relationships</vt:lpstr>
      <vt:lpstr>Authentication and Authorization</vt:lpstr>
      <vt:lpstr>Environments</vt:lpstr>
      <vt:lpstr>Data API Builder Architecture</vt:lpstr>
      <vt:lpstr>DEMO</vt:lpstr>
      <vt:lpstr>Data Api Builder -&gt; Link utili</vt:lpstr>
      <vt:lpstr>Data API Builder Use Cases</vt:lpstr>
      <vt:lpstr>Valuta la sessione G R A Z I 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Giulia Ponte</dc:creator>
  <cp:lastModifiedBy>Riccardo Cappello</cp:lastModifiedBy>
  <cp:revision>21</cp:revision>
  <dcterms:created xsi:type="dcterms:W3CDTF">2023-09-13T12:34:53Z</dcterms:created>
  <dcterms:modified xsi:type="dcterms:W3CDTF">2023-12-07T14:34:28Z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0x01010012B8B37EB8EAAE49A1FF4B0B6D18B8C5</vt:lpwstr>
  </property>
  <property fmtid="{D5CDD505-2E9C-101B-9397-08002B2CF9AE}" pid="3" name="MediaServiceImageTags">
    <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ies>
</file>