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17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10/01/2013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10/01/2013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10/01/2013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10/01/2013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10/01/2013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10/01/2013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10/01/2013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Pengui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1714488"/>
            <a:ext cx="5929322" cy="444699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285852" y="714356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PRUEBA GIT</a:t>
            </a:r>
            <a:endParaRPr lang="es-GT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PresentationFormat>Presentación en pantalla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Raquel Carrillo</dc:creator>
  <cp:lastModifiedBy>INFORMATICA</cp:lastModifiedBy>
  <cp:revision>2</cp:revision>
  <dcterms:created xsi:type="dcterms:W3CDTF">2013-01-10T21:23:36Z</dcterms:created>
  <dcterms:modified xsi:type="dcterms:W3CDTF">2013-01-10T21:35:48Z</dcterms:modified>
</cp:coreProperties>
</file>