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2" r:id="rId3"/>
    <p:sldId id="263" r:id="rId4"/>
    <p:sldId id="258" r:id="rId5"/>
    <p:sldId id="259" r:id="rId6"/>
    <p:sldId id="264" r:id="rId7"/>
    <p:sldId id="256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7986F-AC6D-4C3A-90A1-3E6B0B99CC93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B0DFD-F37C-496E-8BBB-79E98F157B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624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651FF-F47A-B8CF-A946-49D81562E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DF07CA-9658-62F5-13D1-58DBCA25F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55935FE-4CF5-EDC9-F0E9-E3C9D97E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7EAB-2576-4CDE-84EE-E2727C566DC3}" type="datetime1">
              <a:rPr lang="pt-PT" smtClean="0"/>
              <a:t>26/05/2024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3A727CB-802F-F45A-7458-68A5C300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C61146-2E6B-75FA-EF40-91683BE1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541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47BAF-D414-A721-0B3A-01BB5B7D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46F5DBB-FD02-09CD-97CD-F685AAF3F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BFCF97F-9A3E-232F-8244-070CFE61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A989-D276-4A93-806E-0B349C0E4B8D}" type="datetime1">
              <a:rPr lang="pt-PT" smtClean="0"/>
              <a:t>26/05/2024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1DF4B19-D863-AEAB-58AF-DDD5B24E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9F84ADB-E9D1-CD73-BD42-01027497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010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252645-CBFF-CECB-FAB7-B133B36E1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A6DD032-5C94-C8B0-2100-36BCF7912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EEF088C-9552-8354-64C9-50B4F0FB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2907-45C8-4D7C-9F92-0E6D0DBDC12B}" type="datetime1">
              <a:rPr lang="pt-PT" smtClean="0"/>
              <a:t>26/05/2024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84AA096-FB41-A542-E047-87B50036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91A675C-C4F2-09A1-4163-8555AA66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303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72F82-7175-5E06-0BC5-DB91DF4E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A6EBA3-EC8F-CC36-9274-DC315AC57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970514E-CC98-250C-8E25-6E8252B4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F853-3165-4917-82EB-D255249AE443}" type="datetime1">
              <a:rPr lang="pt-PT" smtClean="0"/>
              <a:t>26/05/2024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9432A66-B480-3C6B-44B6-5B0785E8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152BD20-DA7F-9A3C-CBEE-F74B7512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544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D7CFE-63FA-EA06-7DDC-A0245CD1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377EE60-A017-FB49-8C76-C944527CB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2ED0E92-6314-D2B1-F60B-8A83E8AC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4930-C8A5-4C44-8FFB-7A68FE2E1AD8}" type="datetime1">
              <a:rPr lang="pt-PT" smtClean="0"/>
              <a:t>26/05/2024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A736F1F-4F94-B485-FFB1-3A63619E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87E04C-29F7-56E0-E02F-9ED57D21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6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D1989-21DF-495F-CBA3-80CC4D03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6695CF-CE10-E32C-0D15-6DF4615C2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517C3ED-E04B-0A5A-A132-CCA21D236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E2A6178-550F-F24F-24DB-11E932E6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0E13-3AC7-421E-8479-8D1CA3B55ADE}" type="datetime1">
              <a:rPr lang="pt-PT" smtClean="0"/>
              <a:t>26/05/2024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23A2C44-25E5-D04A-F4BE-6F50E8D9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04DBAB9-F65E-C6E3-8217-CB203659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067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73F5F-C49D-E751-952D-5BDC4F87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9107F68-1BFD-9F63-4650-F0345DADA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0CDFE2C-FD75-5AD0-5F47-53DF15D3E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39F3828-3A2D-5144-2D5A-9EEC675BA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8A8892D-00BE-0F6F-C539-C59F8CFD7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76E61CC-03C8-8698-E55E-ECB33D67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7C0-D246-4000-A91B-B08807C4E7F7}" type="datetime1">
              <a:rPr lang="pt-PT" smtClean="0"/>
              <a:t>26/05/2024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60953B8-A99D-235B-377E-3947F1E6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8C572B0-0BF0-D80F-B832-EAC0A045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45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35A4D-363E-DA36-894F-A6EABFBA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D8A55BC-72A1-5612-AD52-4045C10D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05E6-922B-4F5E-A485-DCDFF9CD7413}" type="datetime1">
              <a:rPr lang="pt-PT" smtClean="0"/>
              <a:t>26/05/2024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72363B5-EBC2-2999-5608-4E1800DD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22EC291-7328-B81B-D59E-016C203B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847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3207088-ABC4-5434-1C1F-030B5F91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448C-2D1D-4F85-B170-1458B80F525B}" type="datetime1">
              <a:rPr lang="pt-PT" smtClean="0"/>
              <a:t>26/05/2024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12DE087-B0B5-DD3A-60AB-44AE690F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8DAF048-5A23-A72C-E18D-BEC5287E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924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09C93-65B0-7F3F-E4E2-B8C00FBE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D27DB4-302F-477B-43DC-1D9EC245A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6209384-FB2D-F98A-491C-1EA2B4801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A2A5DD7-BEFD-5EC2-B5C0-E25E8277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EBE6-26DF-4269-B12B-E41CD7FE1DA5}" type="datetime1">
              <a:rPr lang="pt-PT" smtClean="0"/>
              <a:t>26/05/2024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7E6D53C-A3D6-9903-F465-A9041611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092B622-51F4-B7B7-A939-D416A92F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731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F2335-BB2C-5360-D70A-EB51AD19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08D8328-B087-D21F-2F50-222AF98A8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2EA27E7-F5BB-1D54-00AC-FD5294FB9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A084F87-5853-166F-9BEA-306EFCAE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6D17-95F9-4242-AAB8-A263A962B2C6}" type="datetime1">
              <a:rPr lang="pt-PT" smtClean="0"/>
              <a:t>26/05/2024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E06FA22-A3D4-9F97-081E-0D96D09D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E887CC2-155A-D5EE-206F-7DC866B5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656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D50D341-4FC5-4106-3BF4-CF2F5106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2A5A8AC-D9DA-EF00-2DE7-4EC246ECB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B41090-F0B8-6D4F-083F-B1174563F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62986-1855-4ECD-A567-C5197286FEC5}" type="datetime1">
              <a:rPr lang="pt-PT" smtClean="0"/>
              <a:t>26/05/2024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90719F0-5264-EB02-4467-4933EBD9D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7313A77-4FFD-A0C1-0358-88B87D4B7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258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Freeform: Shape 103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4D348C-E882-5184-7D6F-A7A5A19D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956626"/>
            <a:ext cx="10667997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Trabalho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Prático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Análise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pré-processamento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megadados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treino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modelos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inteligência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artificial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o Rodapé 8">
            <a:extLst>
              <a:ext uri="{FF2B5EF4-FFF2-40B4-BE49-F238E27FC236}">
                <a16:creationId xmlns:a16="http://schemas.microsoft.com/office/drawing/2014/main" id="{D51A7502-B70C-BF02-E4A8-066DC976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pt-PT" sz="900" dirty="0">
                <a:ea typeface="Tahoma" panose="020B0604030504040204" pitchFamily="34" charset="0"/>
                <a:cs typeface="Tahoma" panose="020B0604030504040204" pitchFamily="34" charset="0"/>
              </a:rPr>
              <a:t> Rafael Carvalho 47663, Ricardo Ramos 46638, Nuno Gomes 18364 Mineração de dados em larga escala - SV 23/24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7CDD3CD-C73F-5FF8-D634-7F1F8DC8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62556B-3FFF-4B1B-8C77-ABD6DF445F6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logo-isel | InOut">
            <a:extLst>
              <a:ext uri="{FF2B5EF4-FFF2-40B4-BE49-F238E27FC236}">
                <a16:creationId xmlns:a16="http://schemas.microsoft.com/office/drawing/2014/main" id="{FEC72278-71A0-F832-796F-95CF7607D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553352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95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D15B9-FEBA-00FB-0CE4-323A0F02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Plano da Apresentação</a:t>
            </a: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E3D65DA8-5671-F540-E68D-775B5594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2</a:t>
            </a:fld>
            <a:endParaRPr lang="pt-PT" dirty="0"/>
          </a:p>
        </p:txBody>
      </p:sp>
      <p:pic>
        <p:nvPicPr>
          <p:cNvPr id="10" name="Picture 2" descr="logo-isel | InOut">
            <a:extLst>
              <a:ext uri="{FF2B5EF4-FFF2-40B4-BE49-F238E27FC236}">
                <a16:creationId xmlns:a16="http://schemas.microsoft.com/office/drawing/2014/main" id="{C451FF52-CE21-3327-EB84-62510EEF1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886" y="52780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o Rodapé 8">
            <a:extLst>
              <a:ext uri="{FF2B5EF4-FFF2-40B4-BE49-F238E27FC236}">
                <a16:creationId xmlns:a16="http://schemas.microsoft.com/office/drawing/2014/main" id="{786C105A-C7D5-43AD-3732-F9E09403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5579" y="6291131"/>
            <a:ext cx="4920842" cy="430344"/>
          </a:xfrm>
        </p:spPr>
        <p:txBody>
          <a:bodyPr/>
          <a:lstStyle/>
          <a:p>
            <a:r>
              <a:rPr lang="pt-PT" dirty="0">
                <a:ea typeface="Tahoma" panose="020B0604030504040204" pitchFamily="34" charset="0"/>
                <a:cs typeface="Tahoma" panose="020B0604030504040204" pitchFamily="34" charset="0"/>
              </a:rPr>
              <a:t> Rafael Carvalho 47663, Ricardo Ramos 46638, Nuno Gomes 18364 Mineração de dados em larga escala - SV 23/24</a:t>
            </a:r>
          </a:p>
        </p:txBody>
      </p:sp>
      <p:sp>
        <p:nvSpPr>
          <p:cNvPr id="4" name="Marcador de Posição de Conteúdo 5">
            <a:extLst>
              <a:ext uri="{FF2B5EF4-FFF2-40B4-BE49-F238E27FC236}">
                <a16:creationId xmlns:a16="http://schemas.microsoft.com/office/drawing/2014/main" id="{DFB1759F-AAA2-8E56-7DC6-F86C21882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240"/>
            <a:ext cx="10515600" cy="4351338"/>
          </a:xfrm>
        </p:spPr>
        <p:txBody>
          <a:bodyPr/>
          <a:lstStyle/>
          <a:p>
            <a:r>
              <a:rPr lang="pt-PT" dirty="0"/>
              <a:t>Análise de dados:</a:t>
            </a:r>
          </a:p>
          <a:p>
            <a:pPr lvl="1"/>
            <a:r>
              <a:rPr lang="pt-PT" dirty="0"/>
              <a:t>Interpretação do conjunto de dados</a:t>
            </a:r>
          </a:p>
          <a:p>
            <a:pPr lvl="1"/>
            <a:r>
              <a:rPr lang="pt-PT" dirty="0"/>
              <a:t>Formulação de questões</a:t>
            </a:r>
          </a:p>
          <a:p>
            <a:r>
              <a:rPr lang="pt-PT" dirty="0"/>
              <a:t>Pré-processamento dos dados</a:t>
            </a:r>
          </a:p>
          <a:p>
            <a:pPr lvl="1"/>
            <a:r>
              <a:rPr lang="pt-PT" dirty="0"/>
              <a:t>Redução de dimensionalidade</a:t>
            </a:r>
          </a:p>
          <a:p>
            <a:r>
              <a:rPr lang="pt-PT" dirty="0"/>
              <a:t>Apresentação dos modelos</a:t>
            </a:r>
          </a:p>
          <a:p>
            <a:pPr lvl="1"/>
            <a:r>
              <a:rPr lang="pt-PT" dirty="0"/>
              <a:t>Comparação dos modelos</a:t>
            </a:r>
          </a:p>
          <a:p>
            <a:pPr lvl="1"/>
            <a:r>
              <a:rPr lang="pt-PT" dirty="0"/>
              <a:t>Comparação técnicas de amostragem</a:t>
            </a:r>
          </a:p>
          <a:p>
            <a:r>
              <a:rPr lang="pt-PT" dirty="0"/>
              <a:t>Conclusão e aspetos a melhorar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4159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F626D-0430-AAE3-299F-59AD25F7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Análise de dados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34B614E-01B0-A8A8-3D74-08AAECC0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3</a:t>
            </a:fld>
            <a:endParaRPr lang="pt-PT"/>
          </a:p>
        </p:txBody>
      </p:sp>
      <p:pic>
        <p:nvPicPr>
          <p:cNvPr id="3" name="Picture 2" descr="logo-isel | InOut">
            <a:extLst>
              <a:ext uri="{FF2B5EF4-FFF2-40B4-BE49-F238E27FC236}">
                <a16:creationId xmlns:a16="http://schemas.microsoft.com/office/drawing/2014/main" id="{FD312E3E-CCFD-D5FE-EC48-97C2AFC0F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886" y="52780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Posição do Rodapé 8">
            <a:extLst>
              <a:ext uri="{FF2B5EF4-FFF2-40B4-BE49-F238E27FC236}">
                <a16:creationId xmlns:a16="http://schemas.microsoft.com/office/drawing/2014/main" id="{1D6FC1C8-BDD0-936F-BF61-8C891CCF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5579" y="6291131"/>
            <a:ext cx="4920842" cy="430344"/>
          </a:xfrm>
        </p:spPr>
        <p:txBody>
          <a:bodyPr/>
          <a:lstStyle/>
          <a:p>
            <a:r>
              <a:rPr lang="pt-PT" dirty="0">
                <a:ea typeface="Tahoma" panose="020B0604030504040204" pitchFamily="34" charset="0"/>
                <a:cs typeface="Tahoma" panose="020B0604030504040204" pitchFamily="34" charset="0"/>
              </a:rPr>
              <a:t> Rafael Carvalho 47663, Ricardo Ramos 46638, Nuno Gomes 18364 Mineração de dados em larga escala - SV 23/24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68BDB0C-A277-792C-B177-E1C9E13B2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45" y="1690687"/>
            <a:ext cx="5517555" cy="39528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1B1A611-895B-CBAA-DE7B-689F3C0BF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798" y="1690687"/>
            <a:ext cx="5613056" cy="407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7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39F0B-C5B6-6137-B415-AA69BA63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Pré-processamento dos dados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D60894A-2CD3-FC6F-9209-B0490207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4</a:t>
            </a:fld>
            <a:endParaRPr lang="pt-PT"/>
          </a:p>
        </p:txBody>
      </p:sp>
      <p:pic>
        <p:nvPicPr>
          <p:cNvPr id="12" name="Picture 2" descr="logo-isel | InOut">
            <a:extLst>
              <a:ext uri="{FF2B5EF4-FFF2-40B4-BE49-F238E27FC236}">
                <a16:creationId xmlns:a16="http://schemas.microsoft.com/office/drawing/2014/main" id="{E06BE8F2-72B2-5C06-91E1-298DB173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886" y="52780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Posição do Rodapé 8">
            <a:extLst>
              <a:ext uri="{FF2B5EF4-FFF2-40B4-BE49-F238E27FC236}">
                <a16:creationId xmlns:a16="http://schemas.microsoft.com/office/drawing/2014/main" id="{E6599B58-794E-433F-578E-BA1D387E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5579" y="6291131"/>
            <a:ext cx="4920842" cy="430344"/>
          </a:xfrm>
        </p:spPr>
        <p:txBody>
          <a:bodyPr/>
          <a:lstStyle/>
          <a:p>
            <a:r>
              <a:rPr lang="pt-PT" dirty="0">
                <a:ea typeface="Tahoma" panose="020B0604030504040204" pitchFamily="34" charset="0"/>
                <a:cs typeface="Tahoma" panose="020B0604030504040204" pitchFamily="34" charset="0"/>
              </a:rPr>
              <a:t> Rafael Carvalho 47663, Ricardo Ramos 46638, Nuno Gomes 18364 Mineração de dados em larga escala - SV 23/24</a:t>
            </a:r>
          </a:p>
        </p:txBody>
      </p:sp>
      <p:sp>
        <p:nvSpPr>
          <p:cNvPr id="9" name="Marcador de Posição de Conteúdo 8">
            <a:extLst>
              <a:ext uri="{FF2B5EF4-FFF2-40B4-BE49-F238E27FC236}">
                <a16:creationId xmlns:a16="http://schemas.microsoft.com/office/drawing/2014/main" id="{0765B9FF-EC49-630E-C9F9-110CEB267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Imputação de dados</a:t>
            </a:r>
          </a:p>
          <a:p>
            <a:r>
              <a:rPr lang="pt-PT" dirty="0" err="1"/>
              <a:t>Feature</a:t>
            </a:r>
            <a:r>
              <a:rPr lang="pt-PT" dirty="0"/>
              <a:t> </a:t>
            </a:r>
            <a:r>
              <a:rPr lang="pt-PT" dirty="0" err="1"/>
              <a:t>Selection</a:t>
            </a:r>
            <a:r>
              <a:rPr lang="pt-PT" dirty="0"/>
              <a:t> / </a:t>
            </a:r>
            <a:r>
              <a:rPr lang="pt-PT" dirty="0" err="1"/>
              <a:t>Feature</a:t>
            </a:r>
            <a:r>
              <a:rPr lang="pt-PT" dirty="0"/>
              <a:t> </a:t>
            </a:r>
            <a:r>
              <a:rPr lang="pt-PT" dirty="0" err="1"/>
              <a:t>Reduction</a:t>
            </a:r>
            <a:endParaRPr lang="pt-PT" dirty="0"/>
          </a:p>
          <a:p>
            <a:r>
              <a:rPr lang="pt-PT" dirty="0"/>
              <a:t>Discretização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300581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1BBAE-9220-2652-9DDB-A8E3E832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Apresentação dos modelos e comparação de resultados</a:t>
            </a:r>
            <a:endParaRPr lang="pt-P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311352B-7EC9-630B-958F-449DF547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5</a:t>
            </a:fld>
            <a:endParaRPr lang="pt-PT"/>
          </a:p>
        </p:txBody>
      </p:sp>
      <p:sp>
        <p:nvSpPr>
          <p:cNvPr id="3" name="Marcador de Posição do Rodapé 8">
            <a:extLst>
              <a:ext uri="{FF2B5EF4-FFF2-40B4-BE49-F238E27FC236}">
                <a16:creationId xmlns:a16="http://schemas.microsoft.com/office/drawing/2014/main" id="{20AA4C8B-0441-E5AD-A3A4-346E72E9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5579" y="6291131"/>
            <a:ext cx="4920842" cy="430344"/>
          </a:xfrm>
        </p:spPr>
        <p:txBody>
          <a:bodyPr/>
          <a:lstStyle/>
          <a:p>
            <a:r>
              <a:rPr lang="pt-PT" dirty="0">
                <a:ea typeface="Tahoma" panose="020B0604030504040204" pitchFamily="34" charset="0"/>
                <a:cs typeface="Tahoma" panose="020B0604030504040204" pitchFamily="34" charset="0"/>
              </a:rPr>
              <a:t> Rafael Carvalho 47663, Ricardo Ramos 46638, Nuno Gomes 18364 Mineração de dados em larga escala - SV 23/24</a:t>
            </a:r>
          </a:p>
        </p:txBody>
      </p:sp>
      <p:pic>
        <p:nvPicPr>
          <p:cNvPr id="13" name="Picture 2" descr="logo-isel | InOut">
            <a:extLst>
              <a:ext uri="{FF2B5EF4-FFF2-40B4-BE49-F238E27FC236}">
                <a16:creationId xmlns:a16="http://schemas.microsoft.com/office/drawing/2014/main" id="{78DB3CA3-46DA-6670-DD24-AD55AEB8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553352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40BF53-CFCD-82F7-0166-BD632EA99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478" y="2364451"/>
            <a:ext cx="9303043" cy="298132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11FB1A3-1A54-1585-F3CF-CEC5E7B0F832}"/>
              </a:ext>
            </a:extLst>
          </p:cNvPr>
          <p:cNvSpPr txBox="1"/>
          <p:nvPr/>
        </p:nvSpPr>
        <p:spPr>
          <a:xfrm>
            <a:off x="4845817" y="1978699"/>
            <a:ext cx="250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Modelos de classificação</a:t>
            </a:r>
          </a:p>
        </p:txBody>
      </p:sp>
    </p:spTree>
    <p:extLst>
      <p:ext uri="{BB962C8B-B14F-4D97-AF65-F5344CB8AC3E}">
        <p14:creationId xmlns:p14="http://schemas.microsoft.com/office/powerpoint/2010/main" val="282968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1BBAE-9220-2652-9DDB-A8E3E832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Apresentação dos modelos e comparação de resultados</a:t>
            </a:r>
            <a:endParaRPr lang="pt-P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311352B-7EC9-630B-958F-449DF547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6</a:t>
            </a:fld>
            <a:endParaRPr lang="pt-PT"/>
          </a:p>
        </p:txBody>
      </p:sp>
      <p:sp>
        <p:nvSpPr>
          <p:cNvPr id="3" name="Marcador de Posição do Rodapé 8">
            <a:extLst>
              <a:ext uri="{FF2B5EF4-FFF2-40B4-BE49-F238E27FC236}">
                <a16:creationId xmlns:a16="http://schemas.microsoft.com/office/drawing/2014/main" id="{20AA4C8B-0441-E5AD-A3A4-346E72E9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5579" y="6291131"/>
            <a:ext cx="4920842" cy="430344"/>
          </a:xfrm>
        </p:spPr>
        <p:txBody>
          <a:bodyPr/>
          <a:lstStyle/>
          <a:p>
            <a:r>
              <a:rPr lang="pt-PT" dirty="0">
                <a:ea typeface="Tahoma" panose="020B0604030504040204" pitchFamily="34" charset="0"/>
                <a:cs typeface="Tahoma" panose="020B0604030504040204" pitchFamily="34" charset="0"/>
              </a:rPr>
              <a:t> Rafael Carvalho 47663, Ricardo Ramos 46638, Nuno Gomes 18364 Mineração de dados em larga escala - SV 23/24</a:t>
            </a:r>
          </a:p>
        </p:txBody>
      </p:sp>
      <p:pic>
        <p:nvPicPr>
          <p:cNvPr id="13" name="Picture 2" descr="logo-isel | InOut">
            <a:extLst>
              <a:ext uri="{FF2B5EF4-FFF2-40B4-BE49-F238E27FC236}">
                <a16:creationId xmlns:a16="http://schemas.microsoft.com/office/drawing/2014/main" id="{78DB3CA3-46DA-6670-DD24-AD55AEB8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553352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11FB1A3-1A54-1585-F3CF-CEC5E7B0F832}"/>
              </a:ext>
            </a:extLst>
          </p:cNvPr>
          <p:cNvSpPr txBox="1"/>
          <p:nvPr/>
        </p:nvSpPr>
        <p:spPr>
          <a:xfrm>
            <a:off x="4872252" y="1977046"/>
            <a:ext cx="225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Modelos de regressão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0DB6268-C34B-AC71-B586-9540F4BF4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435" y="2512229"/>
            <a:ext cx="738016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9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A2FABFC-70E3-DF38-B0A8-0F8300093ECE}"/>
              </a:ext>
            </a:extLst>
          </p:cNvPr>
          <p:cNvSpPr txBox="1">
            <a:spLocks/>
          </p:cNvSpPr>
          <p:nvPr/>
        </p:nvSpPr>
        <p:spPr>
          <a:xfrm>
            <a:off x="838200" y="904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Conclusões e aspetos a melhorar</a:t>
            </a:r>
            <a:endParaRPr lang="pt-PT" sz="4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C02DE7A3-D357-202E-2184-7C8BB420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7</a:t>
            </a:fld>
            <a:endParaRPr lang="pt-PT"/>
          </a:p>
        </p:txBody>
      </p:sp>
      <p:pic>
        <p:nvPicPr>
          <p:cNvPr id="19" name="Picture 2" descr="logo-isel | InOut">
            <a:extLst>
              <a:ext uri="{FF2B5EF4-FFF2-40B4-BE49-F238E27FC236}">
                <a16:creationId xmlns:a16="http://schemas.microsoft.com/office/drawing/2014/main" id="{EA398618-9549-A591-7822-B57D4305A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886" y="52780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arcador de Posição do Rodapé 8">
            <a:extLst>
              <a:ext uri="{FF2B5EF4-FFF2-40B4-BE49-F238E27FC236}">
                <a16:creationId xmlns:a16="http://schemas.microsoft.com/office/drawing/2014/main" id="{40432060-B537-52F4-7ADD-DA20F8EA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5579" y="6291131"/>
            <a:ext cx="4920842" cy="430344"/>
          </a:xfrm>
        </p:spPr>
        <p:txBody>
          <a:bodyPr/>
          <a:lstStyle/>
          <a:p>
            <a:r>
              <a:rPr lang="pt-PT" dirty="0">
                <a:ea typeface="Tahoma" panose="020B0604030504040204" pitchFamily="34" charset="0"/>
                <a:cs typeface="Tahoma" panose="020B0604030504040204" pitchFamily="34" charset="0"/>
              </a:rPr>
              <a:t> Rafael Carvalho 47663, Ricardo Ramos 46638, Nuno Gomes 18364 Mineração de dados em larga escala - SV 23/24</a:t>
            </a:r>
          </a:p>
        </p:txBody>
      </p:sp>
    </p:spTree>
    <p:extLst>
      <p:ext uri="{BB962C8B-B14F-4D97-AF65-F5344CB8AC3E}">
        <p14:creationId xmlns:p14="http://schemas.microsoft.com/office/powerpoint/2010/main" val="34821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247</Words>
  <Application>Microsoft Office PowerPoint</Application>
  <PresentationFormat>Ecrã Panorâmico</PresentationFormat>
  <Paragraphs>35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Tema do Office</vt:lpstr>
      <vt:lpstr>Trabalho Prático – Análise,  pré-processamento de megadados e treino de modelos de inteligência artificial</vt:lpstr>
      <vt:lpstr>Plano da Apresentação</vt:lpstr>
      <vt:lpstr>Análise de dados</vt:lpstr>
      <vt:lpstr>Pré-processamento dos dados</vt:lpstr>
      <vt:lpstr>Apresentação dos modelos e comparação de resultados</vt:lpstr>
      <vt:lpstr>Apresentação dos modelos e comparação de resultados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Carvalho</dc:creator>
  <cp:lastModifiedBy>Ricardo Ramos</cp:lastModifiedBy>
  <cp:revision>19</cp:revision>
  <dcterms:created xsi:type="dcterms:W3CDTF">2023-12-09T12:51:20Z</dcterms:created>
  <dcterms:modified xsi:type="dcterms:W3CDTF">2024-05-26T16:55:44Z</dcterms:modified>
</cp:coreProperties>
</file>