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2" r:id="rId3"/>
    <p:sldId id="263" r:id="rId4"/>
    <p:sldId id="258" r:id="rId5"/>
    <p:sldId id="259" r:id="rId6"/>
    <p:sldId id="256" r:id="rId7"/>
    <p:sldId id="260" r:id="rId8"/>
    <p:sldId id="261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7986F-AC6D-4C3A-90A1-3E6B0B99CC93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B0DFD-F37C-496E-8BBB-79E98F157B7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6244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651FF-F47A-B8CF-A946-49D81562E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DF07CA-9658-62F5-13D1-58DBCA25F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5935FE-4CF5-EDC9-F0E9-E3C9D97E4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77EAB-2576-4CDE-84EE-E2727C566DC3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3A727CB-802F-F45A-7458-68A5C300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C61146-2E6B-75FA-EF40-91683BE1C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541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47BAF-D414-A721-0B3A-01BB5B7D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46F5DBB-FD02-09CD-97CD-F685AAF3F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BFCF97F-9A3E-232F-8244-070CFE61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5A989-D276-4A93-806E-0B349C0E4B8D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DF4B19-D863-AEAB-58AF-DDD5B24E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9F84ADB-E9D1-CD73-BD42-0102749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10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252645-CBFF-CECB-FAB7-B133B36E1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A6DD032-5C94-C8B0-2100-36BCF7912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EEF088C-9552-8354-64C9-50B4F0FB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D2907-45C8-4D7C-9F92-0E6D0DBDC12B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84AA096-FB41-A542-E047-87B500363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91A675C-C4F2-09A1-4163-8555AA66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3034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72F82-7175-5E06-0BC5-DB91DF4EF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A6EBA3-EC8F-CC36-9274-DC315AC5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970514E-CC98-250C-8E25-6E8252B4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DF853-3165-4917-82EB-D255249AE443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9432A66-B480-3C6B-44B6-5B0785E8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152BD20-DA7F-9A3C-CBEE-F74B7512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544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D7CFE-63FA-EA06-7DDC-A0245CD1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377EE60-A017-FB49-8C76-C944527CB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2ED0E92-6314-D2B1-F60B-8A83E8ACE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F4930-C8A5-4C44-8FFB-7A68FE2E1AD8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A736F1F-4F94-B485-FFB1-3A63619E1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B87E04C-29F7-56E0-E02F-9ED57D21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66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D1989-21DF-495F-CBA3-80CC4D035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C6695CF-CE10-E32C-0D15-6DF4615C2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517C3ED-E04B-0A5A-A132-CCA21D236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E2A6178-550F-F24F-24DB-11E932E6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0E13-3AC7-421E-8479-8D1CA3B55ADE}" type="datetime1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23A2C44-25E5-D04A-F4BE-6F50E8D9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04DBAB9-F65E-C6E3-8217-CB203659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067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73F5F-C49D-E751-952D-5BDC4F872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9107F68-1BFD-9F63-4650-F0345DAD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0CDFE2C-FD75-5AD0-5F47-53DF15D3E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39F3828-3A2D-5144-2D5A-9EEC675BA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28A8892D-00BE-0F6F-C539-C59F8CFD7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876E61CC-03C8-8698-E55E-ECB33D67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0E7C0-D246-4000-A91B-B08807C4E7F7}" type="datetime1">
              <a:rPr lang="pt-PT" smtClean="0"/>
              <a:t>26/05/2024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60953B8-A99D-235B-377E-3947F1E6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C572B0-0BF0-D80F-B832-EAC0A045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54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35A4D-363E-DA36-894F-A6EABFBA0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D8A55BC-72A1-5612-AD52-4045C10D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05E6-922B-4F5E-A485-DCDFF9CD7413}" type="datetime1">
              <a:rPr lang="pt-PT" smtClean="0"/>
              <a:t>26/05/2024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F72363B5-EBC2-2999-5608-4E1800DD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22EC291-7328-B81B-D59E-016C203B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847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3207088-ABC4-5434-1C1F-030B5F91A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C448C-2D1D-4F85-B170-1458B80F525B}" type="datetime1">
              <a:rPr lang="pt-PT" smtClean="0"/>
              <a:t>26/05/2024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12DE087-B0B5-DD3A-60AB-44AE690F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48DAF048-5A23-A72C-E18D-BEC5287E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92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09C93-65B0-7F3F-E4E2-B8C00FBE0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D27DB4-302F-477B-43DC-1D9EC245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6209384-FB2D-F98A-491C-1EA2B4801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A2A5DD7-BEFD-5EC2-B5C0-E25E8277E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AEBE6-26DF-4269-B12B-E41CD7FE1DA5}" type="datetime1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7E6D53C-A3D6-9903-F465-A9041611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92B622-51F4-B7B7-A939-D416A92F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7316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F2335-BB2C-5360-D70A-EB51AD198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008D8328-B087-D21F-2F50-222AF98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2EA27E7-F5BB-1D54-00AC-FD5294FB9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A084F87-5853-166F-9BEA-306EFCAE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6D17-95F9-4242-AAB8-A263A962B2C6}" type="datetime1">
              <a:rPr lang="pt-PT" smtClean="0"/>
              <a:t>26/05/2024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E06FA22-A3D4-9F97-081E-0D96D09D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887CC2-155A-D5EE-206F-7DC866B5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56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D50D341-4FC5-4106-3BF4-CF2F51069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2A5A8AC-D9DA-EF00-2DE7-4EC246ECB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BB41090-F0B8-6D4F-083F-B1174563F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2986-1855-4ECD-A567-C5197286FEC5}" type="datetime1">
              <a:rPr lang="pt-PT" smtClean="0"/>
              <a:t>26/05/2024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90719F0-5264-EB02-4467-4933EBD9D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 Rafael Carvalho 47663, Ricardo Ramos 46638, Tomás Antunes 45911 Computação Distribuída - SI 23/24 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313A77-4FFD-A0C1-0358-88B87D4B7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2556B-3FFF-4B1B-8C77-ABD6DF445F6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2580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4D348C-E882-5184-7D6F-A7A5A19D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956626"/>
            <a:ext cx="10667997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Trabalho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Prático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pré-processamento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megadados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treino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modelos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kern="12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inteligência</a:t>
            </a:r>
            <a:r>
              <a:rPr lang="en-US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artificial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Posição do Rodapé 8">
            <a:extLst>
              <a:ext uri="{FF2B5EF4-FFF2-40B4-BE49-F238E27FC236}">
                <a16:creationId xmlns:a16="http://schemas.microsoft.com/office/drawing/2014/main" id="{D51A7502-B70C-BF02-E4A8-066DC976D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Nuno Gomes 18364, Ricardo Ramos 46638, Rafael Carvalho 47663, Computação Distribuída - SI 23/24 </a:t>
            </a:r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47CDD3CD-C73F-5FF8-D634-7F1F8DC8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89019" y="6356350"/>
            <a:ext cx="126881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E62556B-3FFF-4B1B-8C77-ABD6DF445F62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26" name="Picture 2" descr="logo-isel | InOut">
            <a:extLst>
              <a:ext uri="{FF2B5EF4-FFF2-40B4-BE49-F238E27FC236}">
                <a16:creationId xmlns:a16="http://schemas.microsoft.com/office/drawing/2014/main" id="{FEC72278-71A0-F832-796F-95CF7607D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53352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95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D15B9-FEBA-00FB-0CE4-323A0F02C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Plano da Apresentação</a:t>
            </a:r>
          </a:p>
        </p:txBody>
      </p:sp>
      <p:sp>
        <p:nvSpPr>
          <p:cNvPr id="8" name="Marcador de Posição do Número do Diapositivo 7">
            <a:extLst>
              <a:ext uri="{FF2B5EF4-FFF2-40B4-BE49-F238E27FC236}">
                <a16:creationId xmlns:a16="http://schemas.microsoft.com/office/drawing/2014/main" id="{E3D65DA8-5671-F540-E68D-775B5594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2</a:t>
            </a:fld>
            <a:endParaRPr lang="pt-PT"/>
          </a:p>
        </p:txBody>
      </p:sp>
      <p:pic>
        <p:nvPicPr>
          <p:cNvPr id="10" name="Picture 2" descr="logo-isel | InOut">
            <a:extLst>
              <a:ext uri="{FF2B5EF4-FFF2-40B4-BE49-F238E27FC236}">
                <a16:creationId xmlns:a16="http://schemas.microsoft.com/office/drawing/2014/main" id="{C451FF52-CE21-3327-EB84-62510EEF1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Posição do Rodapé 8">
            <a:extLst>
              <a:ext uri="{FF2B5EF4-FFF2-40B4-BE49-F238E27FC236}">
                <a16:creationId xmlns:a16="http://schemas.microsoft.com/office/drawing/2014/main" id="{786C105A-C7D5-43AD-3732-F9E09403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</a:t>
            </a:r>
          </a:p>
          <a:p>
            <a:r>
              <a:rPr lang="pt-P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Mining - SI 23/24 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ção de Conteúdo 5">
            <a:extLst>
              <a:ext uri="{FF2B5EF4-FFF2-40B4-BE49-F238E27FC236}">
                <a16:creationId xmlns:a16="http://schemas.microsoft.com/office/drawing/2014/main" id="{DFB1759F-AAA2-8E56-7DC6-F86C21882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240"/>
            <a:ext cx="10515600" cy="4351338"/>
          </a:xfrm>
        </p:spPr>
        <p:txBody>
          <a:bodyPr/>
          <a:lstStyle/>
          <a:p>
            <a:r>
              <a:rPr lang="pt-PT" dirty="0"/>
              <a:t>Análise de dados:</a:t>
            </a:r>
          </a:p>
          <a:p>
            <a:pPr lvl="1"/>
            <a:r>
              <a:rPr lang="pt-PT" dirty="0"/>
              <a:t>Interpretação do conjunto de dados</a:t>
            </a:r>
          </a:p>
          <a:p>
            <a:pPr lvl="1"/>
            <a:r>
              <a:rPr lang="pt-PT" dirty="0"/>
              <a:t>Formulação de questões</a:t>
            </a:r>
          </a:p>
          <a:p>
            <a:r>
              <a:rPr lang="pt-PT" dirty="0"/>
              <a:t>Pré-processamento dos dados</a:t>
            </a:r>
          </a:p>
          <a:p>
            <a:pPr lvl="1"/>
            <a:r>
              <a:rPr lang="pt-PT" dirty="0"/>
              <a:t>Redução de dimensionalidade</a:t>
            </a:r>
          </a:p>
          <a:p>
            <a:r>
              <a:rPr lang="pt-PT" dirty="0"/>
              <a:t>Apresentação dos modelos</a:t>
            </a:r>
          </a:p>
          <a:p>
            <a:pPr lvl="1"/>
            <a:r>
              <a:rPr lang="pt-PT" dirty="0"/>
              <a:t>Comparação dos modelos</a:t>
            </a:r>
          </a:p>
          <a:p>
            <a:pPr lvl="1"/>
            <a:r>
              <a:rPr lang="pt-PT" dirty="0"/>
              <a:t>Comparação técnicas de amostragem</a:t>
            </a:r>
          </a:p>
          <a:p>
            <a:r>
              <a:rPr lang="pt-PT" dirty="0"/>
              <a:t>Conclusão e aspetos a melhorar</a:t>
            </a:r>
          </a:p>
          <a:p>
            <a:pPr lvl="1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4159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F626D-0430-AAE3-299F-59AD25F7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 de dados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34B614E-01B0-A8A8-3D74-08AAECC0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3</a:t>
            </a:fld>
            <a:endParaRPr lang="pt-PT"/>
          </a:p>
        </p:txBody>
      </p:sp>
      <p:pic>
        <p:nvPicPr>
          <p:cNvPr id="3" name="Picture 2" descr="logo-isel | InOut">
            <a:extLst>
              <a:ext uri="{FF2B5EF4-FFF2-40B4-BE49-F238E27FC236}">
                <a16:creationId xmlns:a16="http://schemas.microsoft.com/office/drawing/2014/main" id="{FD312E3E-CCFD-D5FE-EC48-97C2AFC0F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Posição do Rodapé 8">
            <a:extLst>
              <a:ext uri="{FF2B5EF4-FFF2-40B4-BE49-F238E27FC236}">
                <a16:creationId xmlns:a16="http://schemas.microsoft.com/office/drawing/2014/main" id="{1D6FC1C8-BDD0-936F-BF61-8C891CCF1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Tomás Antunes 45911 Computação Distribuída - SI 23/24 </a:t>
            </a:r>
          </a:p>
        </p:txBody>
      </p:sp>
    </p:spTree>
    <p:extLst>
      <p:ext uri="{BB962C8B-B14F-4D97-AF65-F5344CB8AC3E}">
        <p14:creationId xmlns:p14="http://schemas.microsoft.com/office/powerpoint/2010/main" val="354317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39F0B-C5B6-6137-B415-AA69BA63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Pré-processamento dos dados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D60894A-2CD3-FC6F-9209-B0490207A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4</a:t>
            </a:fld>
            <a:endParaRPr lang="pt-PT"/>
          </a:p>
        </p:txBody>
      </p:sp>
      <p:pic>
        <p:nvPicPr>
          <p:cNvPr id="12" name="Picture 2" descr="logo-isel | InOut">
            <a:extLst>
              <a:ext uri="{FF2B5EF4-FFF2-40B4-BE49-F238E27FC236}">
                <a16:creationId xmlns:a16="http://schemas.microsoft.com/office/drawing/2014/main" id="{E06BE8F2-72B2-5C06-91E1-298DB1731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Posição do Rodapé 8">
            <a:extLst>
              <a:ext uri="{FF2B5EF4-FFF2-40B4-BE49-F238E27FC236}">
                <a16:creationId xmlns:a16="http://schemas.microsoft.com/office/drawing/2014/main" id="{E6599B58-794E-433F-578E-BA1D387E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Tomás Antunes 45911 Computação Distribuída - SI 23/24 </a:t>
            </a:r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0765B9FF-EC49-630E-C9F9-110CEB267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81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1BBAE-9220-2652-9DDB-A8E3E832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Apresentação dos modelos e comparação de resultados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7311352B-7EC9-630B-958F-449DF5474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5</a:t>
            </a:fld>
            <a:endParaRPr lang="pt-PT"/>
          </a:p>
        </p:txBody>
      </p:sp>
      <p:sp>
        <p:nvSpPr>
          <p:cNvPr id="3" name="Marcador de Posição do Rodapé 8">
            <a:extLst>
              <a:ext uri="{FF2B5EF4-FFF2-40B4-BE49-F238E27FC236}">
                <a16:creationId xmlns:a16="http://schemas.microsoft.com/office/drawing/2014/main" id="{20AA4C8B-0441-E5AD-A3A4-346E72E9D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Tomás Antunes 45911 Computação Distribuída - SI 23/24 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334DBFB-ED66-E3EA-EC29-89444F771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24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</p:txBody>
      </p:sp>
      <p:pic>
        <p:nvPicPr>
          <p:cNvPr id="13" name="Picture 2" descr="logo-isel | InOut">
            <a:extLst>
              <a:ext uri="{FF2B5EF4-FFF2-40B4-BE49-F238E27FC236}">
                <a16:creationId xmlns:a16="http://schemas.microsoft.com/office/drawing/2014/main" id="{78DB3CA3-46DA-6670-DD24-AD55AEB8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553352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682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2A2FABFC-70E3-DF38-B0A8-0F8300093ECE}"/>
              </a:ext>
            </a:extLst>
          </p:cNvPr>
          <p:cNvSpPr txBox="1">
            <a:spLocks/>
          </p:cNvSpPr>
          <p:nvPr/>
        </p:nvSpPr>
        <p:spPr>
          <a:xfrm>
            <a:off x="838200" y="904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PT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Conclusões e aspetos a melhorar</a:t>
            </a:r>
            <a:endParaRPr lang="pt-PT" sz="44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Marcador de Posição do Número do Diapositivo 13">
            <a:extLst>
              <a:ext uri="{FF2B5EF4-FFF2-40B4-BE49-F238E27FC236}">
                <a16:creationId xmlns:a16="http://schemas.microsoft.com/office/drawing/2014/main" id="{C02DE7A3-D357-202E-2184-7C8BB420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6</a:t>
            </a:fld>
            <a:endParaRPr lang="pt-PT"/>
          </a:p>
        </p:txBody>
      </p:sp>
      <p:pic>
        <p:nvPicPr>
          <p:cNvPr id="19" name="Picture 2" descr="logo-isel | InOut">
            <a:extLst>
              <a:ext uri="{FF2B5EF4-FFF2-40B4-BE49-F238E27FC236}">
                <a16:creationId xmlns:a16="http://schemas.microsoft.com/office/drawing/2014/main" id="{EA398618-9549-A591-7822-B57D4305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osição do Rodapé 8">
            <a:extLst>
              <a:ext uri="{FF2B5EF4-FFF2-40B4-BE49-F238E27FC236}">
                <a16:creationId xmlns:a16="http://schemas.microsoft.com/office/drawing/2014/main" id="{40432060-B537-52F4-7ADD-DA20F8EAF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Tomás Antunes 45911 Computação Distribuída - SI 23/24 </a:t>
            </a:r>
          </a:p>
        </p:txBody>
      </p:sp>
    </p:spTree>
    <p:extLst>
      <p:ext uri="{BB962C8B-B14F-4D97-AF65-F5344CB8AC3E}">
        <p14:creationId xmlns:p14="http://schemas.microsoft.com/office/powerpoint/2010/main" val="34821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DD54DF-4274-308E-EB78-4163BBBE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ManagerApp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7C48A72-2A1F-B382-D462-2079E76E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7</a:t>
            </a:fld>
            <a:endParaRPr lang="pt-PT"/>
          </a:p>
        </p:txBody>
      </p:sp>
      <p:sp>
        <p:nvSpPr>
          <p:cNvPr id="6" name="Marcador de Posição do Rodapé 8">
            <a:extLst>
              <a:ext uri="{FF2B5EF4-FFF2-40B4-BE49-F238E27FC236}">
                <a16:creationId xmlns:a16="http://schemas.microsoft.com/office/drawing/2014/main" id="{9E9EF00E-7C50-B517-F632-1DA8B364D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9" y="6291131"/>
            <a:ext cx="4920842" cy="430344"/>
          </a:xfrm>
        </p:spPr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Tomás Antunes 45911 Computação Distribuída - SI 23/24 </a:t>
            </a:r>
          </a:p>
        </p:txBody>
      </p:sp>
      <p:pic>
        <p:nvPicPr>
          <p:cNvPr id="7" name="Picture 2" descr="logo-isel | InOut">
            <a:extLst>
              <a:ext uri="{FF2B5EF4-FFF2-40B4-BE49-F238E27FC236}">
                <a16:creationId xmlns:a16="http://schemas.microsoft.com/office/drawing/2014/main" id="{60CCD20C-3A75-8024-EA61-8F240258D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E613A78-3786-941C-0450-11D1D42EF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05" y="2938677"/>
            <a:ext cx="4920842" cy="216968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1F0F768-15C5-4D42-4BBF-135B027DA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19" r="36799"/>
          <a:stretch/>
        </p:blipFill>
        <p:spPr bwMode="auto">
          <a:xfrm>
            <a:off x="6096000" y="2938677"/>
            <a:ext cx="5414462" cy="216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880BD5E0-F51F-E85A-A521-62AC6D675B0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 o contrato para pedir resumos aos </a:t>
            </a:r>
            <a:r>
              <a:rPr lang="pt-PT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workers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82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AE197-F0F9-9473-1DB5-500BB713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UserApp</a:t>
            </a:r>
          </a:p>
        </p:txBody>
      </p:sp>
      <p:pic>
        <p:nvPicPr>
          <p:cNvPr id="11" name="Marcador de Posição de Conteúdo 10">
            <a:extLst>
              <a:ext uri="{FF2B5EF4-FFF2-40B4-BE49-F238E27FC236}">
                <a16:creationId xmlns:a16="http://schemas.microsoft.com/office/drawing/2014/main" id="{3D642F50-6AD7-FF2C-6C96-BC6FF4B68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26"/>
          <a:stretch/>
        </p:blipFill>
        <p:spPr>
          <a:xfrm>
            <a:off x="4043362" y="2582069"/>
            <a:ext cx="4105275" cy="2800814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D0381FD-7415-60AE-BFEF-BDE9F3D6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2556B-3FFF-4B1B-8C77-ABD6DF445F62}" type="slidenum">
              <a:rPr lang="pt-PT" smtClean="0"/>
              <a:t>8</a:t>
            </a:fld>
            <a:endParaRPr lang="pt-PT"/>
          </a:p>
        </p:txBody>
      </p:sp>
      <p:sp>
        <p:nvSpPr>
          <p:cNvPr id="6" name="Marcador de Posição do Rodapé 8">
            <a:extLst>
              <a:ext uri="{FF2B5EF4-FFF2-40B4-BE49-F238E27FC236}">
                <a16:creationId xmlns:a16="http://schemas.microsoft.com/office/drawing/2014/main" id="{24F8F186-5EFD-31FA-92DB-64F8FA2D8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35578" y="6291131"/>
            <a:ext cx="4920842" cy="430344"/>
          </a:xfrm>
        </p:spPr>
        <p:txBody>
          <a:bodyPr/>
          <a:lstStyle/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Rafael Carvalho 47663, Ricardo Ramos 46638, Tomás Antunes 45911 Computação Distribuída - SI 23/24 </a:t>
            </a:r>
          </a:p>
        </p:txBody>
      </p:sp>
      <p:pic>
        <p:nvPicPr>
          <p:cNvPr id="7" name="Picture 2" descr="logo-isel | InOut">
            <a:extLst>
              <a:ext uri="{FF2B5EF4-FFF2-40B4-BE49-F238E27FC236}">
                <a16:creationId xmlns:a16="http://schemas.microsoft.com/office/drawing/2014/main" id="{5710C71F-40BF-29FA-3D3F-820B7C48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6886" y="527807"/>
            <a:ext cx="1661620" cy="10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657CF41C-6650-EB2B-45EC-67E721D7326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Pede resumos ao </a:t>
            </a:r>
            <a:r>
              <a:rPr lang="pt-PT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Manager Server</a:t>
            </a:r>
            <a:endParaRPr lang="pt-PT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78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Words>226</Words>
  <Application>Microsoft Office PowerPoint</Application>
  <PresentationFormat>Ecrã Panorâmico</PresentationFormat>
  <Paragraphs>36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Tema do Office</vt:lpstr>
      <vt:lpstr>Trabalho Prático – Análise,  pré-processamento de megadados e treino de modelos de inteligência artificial</vt:lpstr>
      <vt:lpstr>Plano da Apresentação</vt:lpstr>
      <vt:lpstr>Análise de dados</vt:lpstr>
      <vt:lpstr>Pré-processamento dos dados</vt:lpstr>
      <vt:lpstr>Apresentação dos modelos e comparação de resultados</vt:lpstr>
      <vt:lpstr>Apresentação do PowerPoint</vt:lpstr>
      <vt:lpstr>ManagerApp</vt:lpstr>
      <vt:lpstr>UserApp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Carvalho</dc:creator>
  <cp:lastModifiedBy>Rafael Carvalho</cp:lastModifiedBy>
  <cp:revision>17</cp:revision>
  <dcterms:created xsi:type="dcterms:W3CDTF">2023-12-09T12:51:20Z</dcterms:created>
  <dcterms:modified xsi:type="dcterms:W3CDTF">2024-05-26T15:44:54Z</dcterms:modified>
</cp:coreProperties>
</file>