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C2AB8-6887-8512-4074-C9D7D1108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7F1CF6-5007-B076-5D12-74DA0DE58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B70127C-BB17-B741-D6BE-6E9453757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9B20-27D6-4DEC-ADE6-47F0C781F2BF}" type="datetimeFigureOut">
              <a:rPr lang="pt-PT" smtClean="0"/>
              <a:t>22/05/2024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22E8B12-6693-4BAD-6D97-2145BEA8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C2524D5-877D-F338-D51F-860AFBB9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5173-57BD-4412-A5F2-CE69D41F77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827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80FE4-A335-3891-93A7-9BA850FB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1E4A553-D11E-7DF4-135F-AB9BD68B1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DAFB7E-159E-E112-9935-94287E2A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9B20-27D6-4DEC-ADE6-47F0C781F2BF}" type="datetimeFigureOut">
              <a:rPr lang="pt-PT" smtClean="0"/>
              <a:t>22/05/2024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118F944-C959-E0E2-E872-4CB3A855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225AE33-0D11-414D-3DE2-B3AA73A91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5173-57BD-4412-A5F2-CE69D41F77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816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B2F784-0F5E-0B03-EE2A-BE7A460BC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2DAA149-54BB-CC24-9CC2-9A0580924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5FE137D-68EF-A9CD-E7F6-F1CED0FD8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9B20-27D6-4DEC-ADE6-47F0C781F2BF}" type="datetimeFigureOut">
              <a:rPr lang="pt-PT" smtClean="0"/>
              <a:t>22/05/2024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A617070-BF2E-FEC0-E92D-63C65109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E63F3AE-CC57-1764-C3C5-2461F952C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5173-57BD-4412-A5F2-CE69D41F77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743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D682B-3A3C-9E7D-50A3-29A0D265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6B77446-A5F0-9358-1331-66CE2E759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1BFDF65-5E4E-3524-DFE4-494A6448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9B20-27D6-4DEC-ADE6-47F0C781F2BF}" type="datetimeFigureOut">
              <a:rPr lang="pt-PT" smtClean="0"/>
              <a:t>22/05/2024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F3CE32A-EA3F-2515-FCDE-6560DB26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6008E41-7CEE-A31B-51FC-C53E85B3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5173-57BD-4412-A5F2-CE69D41F77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7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38996-046C-1E54-5464-B1F2960FB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E999066-D88E-E6D0-932A-396D4986D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BC63AEB-B8C6-4B40-B92A-D1C0F3890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9B20-27D6-4DEC-ADE6-47F0C781F2BF}" type="datetimeFigureOut">
              <a:rPr lang="pt-PT" smtClean="0"/>
              <a:t>22/05/2024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46D1140-1E1A-4B4C-FBB0-145BD0564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E646AFC-90D2-8334-A575-FE2C44EA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5173-57BD-4412-A5F2-CE69D41F77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384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95542-CF79-D7B3-89C7-8E57EBE5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54F4E72-AFAA-1334-7508-5C3BB7D3C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01DADD5-8939-6292-B2E4-A9C48575C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4E54FD4-3D6A-87B7-39F0-46D1AC42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9B20-27D6-4DEC-ADE6-47F0C781F2BF}" type="datetimeFigureOut">
              <a:rPr lang="pt-PT" smtClean="0"/>
              <a:t>22/05/2024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1BF446E-361B-6A88-57DA-10D09A83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183252A-370A-A670-C12A-21975F23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5173-57BD-4412-A5F2-CE69D41F77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433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D44A5-79CF-84D4-3842-2F7D936C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1ACDF56-3C6A-C623-3DCF-235069E8A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CAA4B7A-E612-4B06-EFF6-0254DBC98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3E813AD-5462-C352-65BD-65A433DE0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D7BE55C-9BE5-B46D-B57F-3B3579311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6C56A8A-1D1A-50A8-9667-3194AB51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9B20-27D6-4DEC-ADE6-47F0C781F2BF}" type="datetimeFigureOut">
              <a:rPr lang="pt-PT" smtClean="0"/>
              <a:t>22/05/2024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1F7065F-B870-5C6A-D7AD-32F53CB7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83BA6B29-B7F1-274F-AFCC-D4044DBB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5173-57BD-4412-A5F2-CE69D41F77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635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32E16-116F-B35D-0BBC-CA2C30AA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76CB96D-E3B2-8075-1E13-A72E4C90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9B20-27D6-4DEC-ADE6-47F0C781F2BF}" type="datetimeFigureOut">
              <a:rPr lang="pt-PT" smtClean="0"/>
              <a:t>22/05/2024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4FFF14C-38A0-A795-8056-3305003B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391DC58-7361-582D-D809-B1EDFC93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5173-57BD-4412-A5F2-CE69D41F77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425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4D6CAE2-CD0B-1C13-F4D4-78E5781A5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9B20-27D6-4DEC-ADE6-47F0C781F2BF}" type="datetimeFigureOut">
              <a:rPr lang="pt-PT" smtClean="0"/>
              <a:t>22/05/2024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EF64C94-7FE5-F9A2-592E-0D0C206C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9710D5C-9EDC-851E-073D-EFC9B782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5173-57BD-4412-A5F2-CE69D41F77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837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A8AD4-0885-E656-8C5D-F79558B1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7D4FDE-9543-4268-760C-E6D798160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3538DD9-69FD-637B-5312-236B2D973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9E7BF41-93F2-4DA5-CDB2-8E0EB120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9B20-27D6-4DEC-ADE6-47F0C781F2BF}" type="datetimeFigureOut">
              <a:rPr lang="pt-PT" smtClean="0"/>
              <a:t>22/05/2024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0D5D30F-AD67-9CAA-7C87-9DCA81C8E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372A2C4-44F5-CCB7-421D-5F290709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5173-57BD-4412-A5F2-CE69D41F77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183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3F387-08DB-1711-904E-37A70DC43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D54B59D-523D-7658-441C-A3F664376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DFF250C-69BC-1AD0-3C49-8AEABCDBD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E1E374C-BCB8-CED7-96EC-DA386D495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9B20-27D6-4DEC-ADE6-47F0C781F2BF}" type="datetimeFigureOut">
              <a:rPr lang="pt-PT" smtClean="0"/>
              <a:t>22/05/2024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A5F824B-331C-14FC-6A8C-48978DA7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E356081-76E6-D1EB-3A04-8F03D309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5173-57BD-4412-A5F2-CE69D41F77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513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0A8F048-82A1-14C2-E540-1BD1AF966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CACA9C1-B20C-973B-2BE3-B70D4BB4D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6A25008-077E-ECED-20C5-6D9A4467B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09B20-27D6-4DEC-ADE6-47F0C781F2BF}" type="datetimeFigureOut">
              <a:rPr lang="pt-PT" smtClean="0"/>
              <a:t>22/05/2024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B499467-5B28-452B-DF7C-11C36A10E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115FBFC-7446-0C01-C949-6B624433E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25173-57BD-4412-A5F2-CE69D41F77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523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AE44A-F94D-2B9D-A73F-16A0CB190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567" y="1122363"/>
            <a:ext cx="10168419" cy="2306637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PT" sz="4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Influência das Condições Meteorológicas no Consumo Energético em Lisboa: Uma Análise do Uso Doméstico e Industrial</a:t>
            </a:r>
            <a:endParaRPr lang="pt-PT" sz="44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519055-55CB-0903-7956-441A29BB5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099" y="4425696"/>
            <a:ext cx="3151630" cy="861250"/>
          </a:xfrm>
        </p:spPr>
        <p:txBody>
          <a:bodyPr>
            <a:noAutofit/>
          </a:bodyPr>
          <a:lstStyle/>
          <a:p>
            <a:pPr algn="ctr">
              <a:spcBef>
                <a:spcPts val="1800"/>
              </a:spcBef>
              <a:spcAft>
                <a:spcPts val="200"/>
              </a:spcAft>
            </a:pPr>
            <a:r>
              <a:rPr lang="pt-PT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Ricardo Ramos </a:t>
            </a:r>
            <a:br>
              <a:rPr lang="pt-PT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pt-PT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E-mail: A46638@alunos.isel.ipl.pt</a:t>
            </a:r>
            <a:endParaRPr lang="pt-PT" sz="1600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623C527E-3DD6-B1ED-72C4-AE5B5673E27B}"/>
              </a:ext>
            </a:extLst>
          </p:cNvPr>
          <p:cNvSpPr txBox="1">
            <a:spLocks/>
          </p:cNvSpPr>
          <p:nvPr/>
        </p:nvSpPr>
        <p:spPr>
          <a:xfrm>
            <a:off x="1115568" y="4425696"/>
            <a:ext cx="3151631" cy="941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  <a:spcAft>
                <a:spcPts val="200"/>
              </a:spcAft>
            </a:pPr>
            <a:r>
              <a:rPr lang="pt-PT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Nuno Gomes </a:t>
            </a:r>
            <a:br>
              <a:rPr lang="pt-PT" sz="1600" dirty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pt-PT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E-mail: A18364@alunos.isel.ipl.pt</a:t>
            </a:r>
            <a:br>
              <a:rPr lang="pt-PT" sz="1600" dirty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br>
              <a:rPr lang="pt-PT" sz="1600" dirty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endParaRPr lang="pt-PT" sz="1600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C9D779AB-A905-9A33-7C10-2560BD942AE4}"/>
              </a:ext>
            </a:extLst>
          </p:cNvPr>
          <p:cNvSpPr txBox="1">
            <a:spLocks/>
          </p:cNvSpPr>
          <p:nvPr/>
        </p:nvSpPr>
        <p:spPr>
          <a:xfrm>
            <a:off x="7924803" y="4443984"/>
            <a:ext cx="3359184" cy="941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  <a:spcAft>
                <a:spcPts val="200"/>
              </a:spcAft>
            </a:pPr>
            <a:r>
              <a:rPr lang="pt-PT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Rafael Carvalho </a:t>
            </a:r>
            <a:br>
              <a:rPr lang="pt-PT" sz="1600" dirty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pt-PT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E-mail: A47663@alunos.isel.ipl.pt</a:t>
            </a:r>
            <a:br>
              <a:rPr lang="pt-PT" sz="1600" dirty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endParaRPr lang="pt-PT" sz="1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br>
              <a:rPr lang="pt-PT" sz="1600" dirty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endParaRPr lang="pt-PT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B763134D-231E-EAAD-1DC1-B36B28278055}"/>
              </a:ext>
            </a:extLst>
          </p:cNvPr>
          <p:cNvSpPr txBox="1">
            <a:spLocks/>
          </p:cNvSpPr>
          <p:nvPr/>
        </p:nvSpPr>
        <p:spPr>
          <a:xfrm>
            <a:off x="7409835" y="5735637"/>
            <a:ext cx="4389120" cy="732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  <a:spcAft>
                <a:spcPts val="200"/>
              </a:spcAft>
            </a:pPr>
            <a:r>
              <a:rPr lang="pt-PT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MEIC- Mineração de Dados em Larga Escala</a:t>
            </a:r>
            <a:br>
              <a:rPr lang="pt-PT" sz="1400" dirty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pt-PT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Instituto Superior Engenharia de Lisboa</a:t>
            </a:r>
            <a:br>
              <a:rPr lang="pt-PT" sz="1400" i="1" dirty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pt-PT" sz="1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Lisboa</a:t>
            </a:r>
            <a:r>
              <a:rPr lang="pt-PT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, Portugal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79234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26CAD-34A5-995F-D664-A25FDD9B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Introduction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EA99B75-BB0C-F7E6-5D9B-B05152E30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PT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1. Compreensão do Problema de Mineração de Dados e Contextualização</a:t>
            </a:r>
          </a:p>
          <a:p>
            <a:pPr marL="0" indent="0" algn="just">
              <a:buNone/>
            </a:pPr>
            <a:r>
              <a:rPr lang="pt-PT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 trabalho tem como objetivo principal demonstrar uma clara compreensão do problema de mineração de dados, desde a definição do problema específico até a sua contextualização na área geral de mineração de dados. </a:t>
            </a:r>
            <a:r>
              <a:rPr lang="pt-PT" sz="14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Qual o problema de mineração de dados em questão.</a:t>
            </a:r>
          </a:p>
          <a:p>
            <a:pPr marL="0" indent="0" algn="just">
              <a:buNone/>
            </a:pPr>
            <a:endParaRPr lang="pt-PT" sz="1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PT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 Caracterização e Pré-processamento do Conjunto de Dados</a:t>
            </a:r>
          </a:p>
          <a:p>
            <a:pPr marL="0" indent="0" algn="just">
              <a:buNone/>
            </a:pPr>
            <a:r>
              <a:rPr lang="pt-PT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 trabalho também caracteriza detalhadamente o conjunto de dados utilizado, explicando os critérios seguidos para sua construção. Além disso, discute os problemas encontrados durante o pré-processamento dos dados e as soluções adotadas para resolver esses problemas, assegurando a qualidade dos dados para o desenvolvimento do modelo de aprendizagem.</a:t>
            </a:r>
          </a:p>
          <a:p>
            <a:pPr marL="0" indent="0" algn="just">
              <a:buNone/>
            </a:pPr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Formulação de Questões e Pré-processamento de Dados</a:t>
            </a:r>
          </a:p>
          <a:p>
            <a:pPr marL="0" indent="0" algn="just">
              <a:buNone/>
            </a:pPr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primeira parte do trabalho envolve a formulação de possíveis questões e respostas a partir de um conjunto de dados, bem como o pré-processamento desses dados. O objetivo é permitir a correta classificação de municípios como industriais ou residenciais com base no consumo energético e prever o consumo energético em Lisboa considerando as condições meteorológicas.</a:t>
            </a:r>
          </a:p>
          <a:p>
            <a:pPr marL="0" indent="0" algn="just">
              <a:buNone/>
            </a:pPr>
            <a:endParaRPr lang="pt-P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Aplicação de Modelos e Avaliação de Desempenho</a:t>
            </a:r>
          </a:p>
          <a:p>
            <a:pPr marL="0" indent="0" algn="just">
              <a:buNone/>
            </a:pPr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segunda parte do trabalho foca na aplicação de modelos de aprendizagem automática para classificação e regressão, utilizando métricas de performance para avaliar os resultados. Também é explorada a influência de técnicas de amostragem, como o </a:t>
            </a:r>
            <a:r>
              <a:rPr lang="pt-PT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oversampling</a:t>
            </a:r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nos resultados. São apresentados os melhores resultados obtidos tanto para classificadores com </a:t>
            </a:r>
            <a:r>
              <a:rPr lang="pt-PT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oversampling</a:t>
            </a:r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quanto para o </a:t>
            </a:r>
            <a:r>
              <a:rPr lang="pt-PT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sem amostragem.</a:t>
            </a:r>
          </a:p>
        </p:txBody>
      </p:sp>
    </p:spTree>
    <p:extLst>
      <p:ext uri="{BB962C8B-B14F-4D97-AF65-F5344CB8AC3E}">
        <p14:creationId xmlns:p14="http://schemas.microsoft.com/office/powerpoint/2010/main" val="217845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7E835-746D-CD37-1E23-73CBA266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Methodology and Implementation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7AC419E-7A29-6AD4-C756-2F426ABF6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Data Description and 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problemas</a:t>
            </a:r>
            <a:endParaRPr lang="pt-PT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004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7E835-746D-CD37-1E23-73CBA2666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1325563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Methodology and Implementation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7AC419E-7A29-6AD4-C756-2F426ABF6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Data pre-processing</a:t>
            </a:r>
            <a:endParaRPr lang="pt-PT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2614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7E835-746D-CD37-1E23-73CBA266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Methodology and Implementation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7AC419E-7A29-6AD4-C756-2F426ABF6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800" b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Model</a:t>
            </a:r>
            <a:endParaRPr lang="pt-PT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5944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7E835-746D-CD37-1E23-73CBA266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Methodology and Implementation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7AC419E-7A29-6AD4-C756-2F426ABF6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747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Implementation Details</a:t>
            </a:r>
          </a:p>
          <a:p>
            <a:pPr marL="0" indent="0" algn="just">
              <a:buNone/>
            </a:pPr>
            <a:endParaRPr lang="pt-PT" sz="1800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74699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7BE8-34B3-0C17-1597-71E137C92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Evaluation and Results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53EF2C-3D7C-35FC-61D3-F2756C958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pt-PT" sz="1800" dirty="0">
              <a:highlight>
                <a:srgbClr val="FFFF00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277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E18E0-DD6D-9E25-D8E0-32282587A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Conclusion and Future Direction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C20A788-0558-9266-323F-57790A651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2407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8CB7B-7104-18A6-770C-4519A00ED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Summary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C4E06E-4EA6-D273-6268-9B2D60B00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1800" dirty="0" err="1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What</a:t>
            </a:r>
            <a:r>
              <a:rPr lang="pt-PT" sz="18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pt-PT" sz="1800" dirty="0" err="1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was</a:t>
            </a:r>
            <a:r>
              <a:rPr lang="pt-PT" sz="18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pt-PT" sz="1800" dirty="0" err="1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made</a:t>
            </a:r>
            <a:endParaRPr lang="pt-PT" sz="1800" dirty="0">
              <a:highlight>
                <a:srgbClr val="FFFF00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5605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369</Words>
  <Application>Microsoft Office PowerPoint</Application>
  <PresentationFormat>Ecrã Panorâmico</PresentationFormat>
  <Paragraphs>29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Tema do Office</vt:lpstr>
      <vt:lpstr>Influência das Condições Meteorológicas no Consumo Energético em Lisboa: Uma Análise do Uso Doméstico e Industrial</vt:lpstr>
      <vt:lpstr>Introduction</vt:lpstr>
      <vt:lpstr>Methodology and Implementation</vt:lpstr>
      <vt:lpstr>Methodology and Implementation</vt:lpstr>
      <vt:lpstr>Methodology and Implementation</vt:lpstr>
      <vt:lpstr>Methodology and Implementation</vt:lpstr>
      <vt:lpstr>Evaluation and Results</vt:lpstr>
      <vt:lpstr>Conclusion and Future Direction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Influência das Condições Meteorológicas no Consumo Energético em Lisboa: Uma Análise do Uso Doméstico e Industrial</dc:title>
  <dc:creator>Nuno Gomes</dc:creator>
  <cp:lastModifiedBy>Nuno Gomes</cp:lastModifiedBy>
  <cp:revision>1</cp:revision>
  <dcterms:created xsi:type="dcterms:W3CDTF">2024-05-22T14:50:56Z</dcterms:created>
  <dcterms:modified xsi:type="dcterms:W3CDTF">2024-05-22T16:35:52Z</dcterms:modified>
</cp:coreProperties>
</file>