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Bree Serif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Relationship Id="rId5" Type="http://schemas.openxmlformats.org/officeDocument/2006/relationships/image" Target="../media/image02.gif"/><Relationship Id="rId6" Type="http://schemas.openxmlformats.org/officeDocument/2006/relationships/image" Target="../media/image0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gif"/><Relationship Id="rId5" Type="http://schemas.openxmlformats.org/officeDocument/2006/relationships/image" Target="../media/image04.gif"/><Relationship Id="rId6" Type="http://schemas.openxmlformats.org/officeDocument/2006/relationships/image" Target="../media/image0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Relationship Id="rId5" Type="http://schemas.openxmlformats.org/officeDocument/2006/relationships/image" Target="../media/image0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6.gif"/><Relationship Id="rId5" Type="http://schemas.openxmlformats.org/officeDocument/2006/relationships/image" Target="../media/image04.gif"/><Relationship Id="rId6" Type="http://schemas.openxmlformats.org/officeDocument/2006/relationships/image" Target="../media/image0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2.gif"/><Relationship Id="rId5" Type="http://schemas.openxmlformats.org/officeDocument/2006/relationships/image" Target="../media/image01.gif"/><Relationship Id="rId6" Type="http://schemas.openxmlformats.org/officeDocument/2006/relationships/image" Target="../media/image0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2.gif"/><Relationship Id="rId5" Type="http://schemas.openxmlformats.org/officeDocument/2006/relationships/image" Target="../media/image01.gif"/><Relationship Id="rId6" Type="http://schemas.openxmlformats.org/officeDocument/2006/relationships/image" Target="../media/image0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2.gif"/><Relationship Id="rId5" Type="http://schemas.openxmlformats.org/officeDocument/2006/relationships/image" Target="../media/image01.gif"/><Relationship Id="rId6" Type="http://schemas.openxmlformats.org/officeDocument/2006/relationships/image" Target="../media/image0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11800" y="210100"/>
            <a:ext cx="4122851" cy="1377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99999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matica SC"/>
              </a:rPr>
              <a:t>ESCAPE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19325" y="1587550"/>
            <a:ext cx="8865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Created by: Ruby and Kaitlyn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use the arrow keys to control the character &amp; escape the monster.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Remember to collect keys to go to new rooms.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658550" y="4254400"/>
            <a:ext cx="52740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Press space to continue...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74" y="-41612"/>
            <a:ext cx="5319650" cy="5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">
            <a:off x="3677786" y="2400137"/>
            <a:ext cx="957001" cy="9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eepy pixel gif"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701097" y="2571950"/>
            <a:ext cx="1309036" cy="947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074" y="3175574"/>
            <a:ext cx="466825" cy="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74" y="-41612"/>
            <a:ext cx="5319650" cy="5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50" y="2822341"/>
            <a:ext cx="626599" cy="9767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08875" y="104425"/>
            <a:ext cx="1740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Related image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821" y="3159199"/>
            <a:ext cx="470003" cy="4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996437" y="2380212"/>
            <a:ext cx="1018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 OUT OF 3 KEYS FOUND!!!</a:t>
            </a:r>
          </a:p>
        </p:txBody>
      </p:sp>
      <p:pic>
        <p:nvPicPr>
          <p:cNvPr descr="Image result for creepy pixel gif"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630997" y="2763325"/>
            <a:ext cx="1309036" cy="9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74" y="-41612"/>
            <a:ext cx="5319650" cy="5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">
            <a:off x="3533450" y="2471975"/>
            <a:ext cx="852849" cy="947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eepy pixel gif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518" y="2715000"/>
            <a:ext cx="1354675" cy="9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74" y="-41612"/>
            <a:ext cx="5319650" cy="5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57674" y="2125349"/>
            <a:ext cx="799000" cy="1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224" y="2579499"/>
            <a:ext cx="466825" cy="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eepy pixel gif"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721" y="2579500"/>
            <a:ext cx="1149425" cy="9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08" y="0"/>
            <a:ext cx="698596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986850" y="0"/>
            <a:ext cx="3307200" cy="67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creepy pixel gif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46" y="2364875"/>
            <a:ext cx="1149425" cy="9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">
            <a:off x="3533450" y="2471975"/>
            <a:ext cx="852849" cy="947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7396" y="2193549"/>
            <a:ext cx="470003" cy="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08" y="0"/>
            <a:ext cx="698596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986850" y="0"/>
            <a:ext cx="3307200" cy="67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creepy pixel gif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196" y="2388725"/>
            <a:ext cx="1149425" cy="9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">
            <a:off x="2818150" y="2097850"/>
            <a:ext cx="852849" cy="947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7396" y="2193549"/>
            <a:ext cx="470003" cy="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08" y="0"/>
            <a:ext cx="698596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986850" y="0"/>
            <a:ext cx="3307200" cy="67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creepy pixel gif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858" y="2043000"/>
            <a:ext cx="1149425" cy="9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">
            <a:off x="2725550" y="2043025"/>
            <a:ext cx="852849" cy="947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1646" y="2336737"/>
            <a:ext cx="470003" cy="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25" y="164325"/>
            <a:ext cx="81153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217450" y="3743450"/>
            <a:ext cx="4709100" cy="691500"/>
          </a:xfrm>
          <a:prstGeom prst="rect">
            <a:avLst/>
          </a:prstGeom>
          <a:solidFill>
            <a:srgbClr val="EEEEEE">
              <a:alpha val="72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Press Escape to exit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