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Présentation de Démonstration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Créée avec le serveur MCP PowerPoint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Points Clés de la Présentation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Innovation et technologie de pointe</a:t>
            </a:r>
          </a:p>
          <a:p>
            <a:pPr/>
            <a:r>
              <a:t>Approche centrée sur l'utilisateur</a:t>
            </a:r>
          </a:p>
          <a:p>
            <a:pPr/>
            <a:r>
              <a:t>Solutions personnalisées et évolutives</a:t>
            </a:r>
          </a:p>
          <a:p>
            <a:pPr/>
            <a:r>
              <a:t>Performance et fiabilité optimales</a:t>
            </a:r>
          </a:p>
          <a:p>
            <a:pPr/>
            <a:r>
              <a:t>Support et accompagnement continus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Résultats Trimestriels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828800"/>
          <a:ext cx="73152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1828800"/>
                <a:gridCol w="1828800"/>
              </a:tblGrid>
              <a:tr h="548640">
                <a:tc>
                  <a:txBody>
                    <a:bodyPr wrap="square"/>
                    <a:lstStyle/>
                    <a:p>
                      <a:r>
                        <a:rPr sz="1200" b="1"/>
                        <a:t>Trimestre</a:t>
                      </a:r>
                    </a:p>
                  </a:txBody>
                  <a:tcPr/>
                </a:tc>
                <a:tc>
                  <a:txBody>
                    <a:bodyPr wrap="square"/>
                    <a:lstStyle/>
                    <a:p>
                      <a:r>
                        <a:rPr sz="1200" b="1"/>
                        <a:t>Ventes</a:t>
                      </a:r>
                    </a:p>
                  </a:txBody>
                  <a:tcPr/>
                </a:tc>
                <a:tc>
                  <a:txBody>
                    <a:bodyPr wrap="square"/>
                    <a:lstStyle/>
                    <a:p>
                      <a:r>
                        <a:rPr sz="1200" b="1"/>
                        <a:t>Croissance</a:t>
                      </a:r>
                    </a:p>
                  </a:txBody>
                  <a:tcPr/>
                </a:tc>
                <a:tc>
                  <a:txBody>
                    <a:bodyPr wrap="square"/>
                    <a:lstStyle/>
                    <a:p>
                      <a:r>
                        <a:rPr sz="1200" b="1"/>
                        <a:t>Objectif</a:t>
                      </a:r>
                    </a:p>
                  </a:txBody>
                  <a:tcPr/>
                </a:tc>
              </a:tr>
              <a:tr h="548640">
                <a:tc>
                  <a:txBody>
                    <a:bodyPr wrap="square"/>
                    <a:lstStyle/>
                    <a:p>
                      <a:r>
                        <a:rPr sz="1000"/>
                        <a:t>T1 2024</a:t>
                      </a:r>
                    </a:p>
                  </a:txBody>
                  <a:tcPr/>
                </a:tc>
                <a:tc>
                  <a:txBody>
                    <a:bodyPr wrap="square"/>
                    <a:lstStyle/>
                    <a:p>
                      <a:r>
                        <a:rPr sz="1000"/>
                        <a:t>1.2M €</a:t>
                      </a:r>
                    </a:p>
                  </a:txBody>
                  <a:tcPr/>
                </a:tc>
                <a:tc>
                  <a:txBody>
                    <a:bodyPr wrap="square"/>
                    <a:lstStyle/>
                    <a:p>
                      <a:r>
                        <a:rPr sz="1000"/>
                        <a:t>+15%</a:t>
                      </a:r>
                    </a:p>
                  </a:txBody>
                  <a:tcPr/>
                </a:tc>
                <a:tc>
                  <a:txBody>
                    <a:bodyPr wrap="square"/>
                    <a:lstStyle/>
                    <a:p>
                      <a:r>
                        <a:rPr sz="1000"/>
                        <a:t>Atteint</a:t>
                      </a:r>
                    </a:p>
                  </a:txBody>
                  <a:tcPr/>
                </a:tc>
              </a:tr>
              <a:tr h="548640">
                <a:tc>
                  <a:txBody>
                    <a:bodyPr wrap="square"/>
                    <a:lstStyle/>
                    <a:p>
                      <a:r>
                        <a:rPr sz="1000"/>
                        <a:t>T2 2024</a:t>
                      </a:r>
                    </a:p>
                  </a:txBody>
                  <a:tcPr/>
                </a:tc>
                <a:tc>
                  <a:txBody>
                    <a:bodyPr wrap="square"/>
                    <a:lstStyle/>
                    <a:p>
                      <a:r>
                        <a:rPr sz="1000"/>
                        <a:t>1.5M €</a:t>
                      </a:r>
                    </a:p>
                  </a:txBody>
                  <a:tcPr/>
                </a:tc>
                <a:tc>
                  <a:txBody>
                    <a:bodyPr wrap="square"/>
                    <a:lstStyle/>
                    <a:p>
                      <a:r>
                        <a:rPr sz="1000"/>
                        <a:t>+25%</a:t>
                      </a:r>
                    </a:p>
                  </a:txBody>
                  <a:tcPr/>
                </a:tc>
                <a:tc>
                  <a:txBody>
                    <a:bodyPr wrap="square"/>
                    <a:lstStyle/>
                    <a:p>
                      <a:r>
                        <a:rPr sz="1000"/>
                        <a:t>Dépassé</a:t>
                      </a:r>
                    </a:p>
                  </a:txBody>
                  <a:tcPr/>
                </a:tc>
              </a:tr>
              <a:tr h="548640">
                <a:tc>
                  <a:txBody>
                    <a:bodyPr wrap="square"/>
                    <a:lstStyle/>
                    <a:p>
                      <a:r>
                        <a:rPr sz="1000"/>
                        <a:t>T3 2024</a:t>
                      </a:r>
                    </a:p>
                  </a:txBody>
                  <a:tcPr/>
                </a:tc>
                <a:tc>
                  <a:txBody>
                    <a:bodyPr wrap="square"/>
                    <a:lstStyle/>
                    <a:p>
                      <a:r>
                        <a:rPr sz="1000"/>
                        <a:t>1.8M €</a:t>
                      </a:r>
                    </a:p>
                  </a:txBody>
                  <a:tcPr/>
                </a:tc>
                <a:tc>
                  <a:txBody>
                    <a:bodyPr wrap="square"/>
                    <a:lstStyle/>
                    <a:p>
                      <a:r>
                        <a:rPr sz="1000"/>
                        <a:t>+20%</a:t>
                      </a:r>
                    </a:p>
                  </a:txBody>
                  <a:tcPr/>
                </a:tc>
                <a:tc>
                  <a:txBody>
                    <a:bodyPr wrap="square"/>
                    <a:lstStyle/>
                    <a:p>
                      <a:r>
                        <a:rPr sz="1000"/>
                        <a:t>Dépassé</a:t>
                      </a:r>
                    </a:p>
                  </a:txBody>
                  <a:tcPr/>
                </a:tc>
              </a:tr>
              <a:tr h="548640">
                <a:tc>
                  <a:txBody>
                    <a:bodyPr wrap="square"/>
                    <a:lstStyle/>
                    <a:p>
                      <a:r>
                        <a:rPr sz="1000"/>
                        <a:t>T4 2024</a:t>
                      </a:r>
                    </a:p>
                  </a:txBody>
                  <a:tcPr/>
                </a:tc>
                <a:tc>
                  <a:txBody>
                    <a:bodyPr wrap="square"/>
                    <a:lstStyle/>
                    <a:p>
                      <a:r>
                        <a:rPr sz="1000"/>
                        <a:t>2.1M €</a:t>
                      </a:r>
                    </a:p>
                  </a:txBody>
                  <a:tcPr/>
                </a:tc>
                <a:tc>
                  <a:txBody>
                    <a:bodyPr wrap="square"/>
                    <a:lstStyle/>
                    <a:p>
                      <a:r>
                        <a:rPr sz="1000"/>
                        <a:t>+17%</a:t>
                      </a:r>
                    </a:p>
                  </a:txBody>
                  <a:tcPr/>
                </a:tc>
                <a:tc>
                  <a:txBody>
                    <a:bodyPr wrap="square"/>
                    <a:lstStyle/>
                    <a:p>
                      <a:r>
                        <a:rPr sz="1000"/>
                        <a:t>En cours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Évolution des Ventes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Merci pour votre attention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Résultats exceptionnels sur tous les trimestres</a:t>
            </a:r>
          </a:p>
          <a:p>
            <a:pPr/>
            <a:r>
              <a:t>Objectifs dépassés avec succès</a:t>
            </a:r>
          </a:p>
          <a:p>
            <a:pPr/>
            <a:r>
              <a:t>Perspectives prometteuses pour l'avenir</a:t>
            </a:r>
          </a:p>
          <a:p>
            <a:pPr/>
            <a:r>
              <a:t>Questions et discussion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