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130</c:v>
                </c:pt>
                <c:pt idx="1">
                  <c:v>150</c:v>
                </c:pt>
                <c:pt idx="2">
                  <c:v>170</c:v>
                </c:pt>
                <c:pt idx="3">
                  <c:v>190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tr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PowerPoint MCP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Test Complet de Toutes les Fonctionnalités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Tests Réalisés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Création de présentation</a:t>
            </a:r>
          </a:p>
          <a:p>
            <a:pPr/>
            <a:r>
              <a:t>Ajout de slides</a:t>
            </a:r>
          </a:p>
          <a:p>
            <a:pPr lvl="1"/>
            <a:r>
              <a:t>Formatage de texte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Tableau de Données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1600" y="1828800"/>
          <a:ext cx="5486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571500">
                <a:tc>
                  <a:txBody>
                    <a:bodyPr/>
                    <a:lstStyle/>
                    <a:p>
                      <a:r>
                        <a:t>Trimestre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Revenus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Profit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100K€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20K€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120K€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25K€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150K€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35K€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Formes et Éléments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18288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Rectangle</a:t>
            </a:r>
          </a:p>
        </p:txBody>
      </p:sp>
      <p:sp>
        <p:nvSpPr>
          <p:cNvPr id="4" name="Oval 3"/>
          <p:cNvSpPr/>
          <p:nvPr/>
        </p:nvSpPr>
        <p:spPr>
          <a:xfrm>
            <a:off x="3657600" y="1371600"/>
            <a:ext cx="1828800" cy="1371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Ovale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6400800" y="1371600"/>
            <a:ext cx="1828800" cy="13716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Triangle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Graphique de Performance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371600" y="1371600"/>
          <a:ext cx="64008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Image de Test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PowerPoint MCP Server</dc:title>
  <dc:subject>Tests Complets</dc:subject>
  <dc:creator>PowerPoint MCP Test Suite</dc:creator>
  <cp:keywords>test, powerpoint, mcp, automation</cp:keywords>
  <dc:description>Présentation générée automatiquement pour tester toutes les fonctionnalités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