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2" r:id="rId7"/>
    <p:sldId id="267" r:id="rId8"/>
    <p:sldId id="263" r:id="rId9"/>
    <p:sldId id="268" r:id="rId10"/>
    <p:sldId id="264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00"/>
    <a:srgbClr val="FF000E"/>
    <a:srgbClr val="FF5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4"/>
    <p:restoredTop sz="86408"/>
  </p:normalViewPr>
  <p:slideViewPr>
    <p:cSldViewPr snapToGrid="0" snapToObjects="1">
      <p:cViewPr varScale="1">
        <p:scale>
          <a:sx n="91" d="100"/>
          <a:sy n="91" d="100"/>
        </p:scale>
        <p:origin x="192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63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llie/Documents/dsc-phase-1-project-v2-3-master/zippedData/mediandomestic_df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llie/Documents/dsc-phase-1-project-v2-3-master/zippedData/median_foreign_df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llie/Documents/dsc-phase-1-project-v2-3-master/zippedData/bottom_ten_dg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llie/Documents/dsc-phase-1-project-v2-3-master/zippedData/bottom_ten_f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llie/Documents/dsc-phase-1-project-v2-3-master/zippedData/budget_month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Movie Genres'</a:t>
            </a:r>
            <a:r>
              <a:rPr lang="en-US" baseline="0"/>
              <a:t> Median Domestic Gross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91925128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B5-EE43-9F3D-A1AC778F6F0E}"/>
              </c:ext>
            </c:extLst>
          </c:dPt>
          <c:cat>
            <c:strRef>
              <c:f>mediandomestic_df1!$A$2:$A$11</c:f>
              <c:strCache>
                <c:ptCount val="10"/>
                <c:pt idx="0">
                  <c:v>Sci-Fi</c:v>
                </c:pt>
                <c:pt idx="1">
                  <c:v>Adventure</c:v>
                </c:pt>
                <c:pt idx="2">
                  <c:v>Animation</c:v>
                </c:pt>
                <c:pt idx="3">
                  <c:v>Family</c:v>
                </c:pt>
                <c:pt idx="4">
                  <c:v>Fantasy</c:v>
                </c:pt>
                <c:pt idx="5">
                  <c:v>Action</c:v>
                </c:pt>
                <c:pt idx="6">
                  <c:v>Horror</c:v>
                </c:pt>
                <c:pt idx="7">
                  <c:v>Sport</c:v>
                </c:pt>
                <c:pt idx="8">
                  <c:v>Comedy</c:v>
                </c:pt>
                <c:pt idx="9">
                  <c:v>Thriller</c:v>
                </c:pt>
              </c:strCache>
            </c:strRef>
          </c:cat>
          <c:val>
            <c:numRef>
              <c:f>mediandomestic_df1!$G$2:$G$11</c:f>
              <c:numCache>
                <c:formatCode>_("$"* #,##0.00_);_("$"* \(#,##0.00\);_("$"* "-"??_);_(@_)</c:formatCode>
                <c:ptCount val="10"/>
                <c:pt idx="0">
                  <c:v>51150000</c:v>
                </c:pt>
                <c:pt idx="1">
                  <c:v>47400000</c:v>
                </c:pt>
                <c:pt idx="2">
                  <c:v>46500000</c:v>
                </c:pt>
                <c:pt idx="3">
                  <c:v>23750000</c:v>
                </c:pt>
                <c:pt idx="4">
                  <c:v>16000000</c:v>
                </c:pt>
                <c:pt idx="5">
                  <c:v>15900000</c:v>
                </c:pt>
                <c:pt idx="6">
                  <c:v>10200000</c:v>
                </c:pt>
                <c:pt idx="7">
                  <c:v>7200000</c:v>
                </c:pt>
                <c:pt idx="8">
                  <c:v>3800000</c:v>
                </c:pt>
                <c:pt idx="9">
                  <c:v>3700000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E-E645-A3C6-BB5C8006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7550351"/>
        <c:axId val="1127518991"/>
      </c:barChart>
      <c:catAx>
        <c:axId val="1127550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 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518991"/>
        <c:crosses val="autoZero"/>
        <c:auto val="1"/>
        <c:lblAlgn val="ctr"/>
        <c:lblOffset val="100"/>
        <c:noMultiLvlLbl val="0"/>
      </c:catAx>
      <c:valAx>
        <c:axId val="11275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Domestic Gross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55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Movie Genres' Median Foreign Gross Revenue</a:t>
            </a:r>
            <a:endParaRPr lang="en-US"/>
          </a:p>
        </c:rich>
      </c:tx>
      <c:layout>
        <c:manualLayout>
          <c:xMode val="edge"/>
          <c:yMode val="edge"/>
          <c:x val="0.14803455818022748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08996601346358"/>
          <c:y val="0.17422045240860573"/>
          <c:w val="0.73221324445027014"/>
          <c:h val="0.597114263388832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median_foreign_df1!$B$2:$B$11</c:f>
              <c:strCache>
                <c:ptCount val="10"/>
                <c:pt idx="0">
                  <c:v>Sci-Fi</c:v>
                </c:pt>
                <c:pt idx="1">
                  <c:v>Adventure</c:v>
                </c:pt>
                <c:pt idx="2">
                  <c:v>Animation</c:v>
                </c:pt>
                <c:pt idx="3">
                  <c:v>Action</c:v>
                </c:pt>
                <c:pt idx="4">
                  <c:v>Fantasy</c:v>
                </c:pt>
                <c:pt idx="5">
                  <c:v>News</c:v>
                </c:pt>
                <c:pt idx="6">
                  <c:v>Family</c:v>
                </c:pt>
                <c:pt idx="7">
                  <c:v>Musical</c:v>
                </c:pt>
                <c:pt idx="8">
                  <c:v>Comedy</c:v>
                </c:pt>
                <c:pt idx="9">
                  <c:v>Thriller</c:v>
                </c:pt>
              </c:strCache>
            </c:strRef>
          </c:cat>
          <c:val>
            <c:numRef>
              <c:f>median_foreign_df1!$H$2:$H$11</c:f>
              <c:numCache>
                <c:formatCode>_("$"* #,##0.00_);_("$"* \(#,##0.00\);_("$"* "-"??_);_(@_)</c:formatCode>
                <c:ptCount val="10"/>
                <c:pt idx="0">
                  <c:v>144750000</c:v>
                </c:pt>
                <c:pt idx="1">
                  <c:v>131549999.5</c:v>
                </c:pt>
                <c:pt idx="2">
                  <c:v>128650000</c:v>
                </c:pt>
                <c:pt idx="3">
                  <c:v>67600000</c:v>
                </c:pt>
                <c:pt idx="4">
                  <c:v>52250000</c:v>
                </c:pt>
                <c:pt idx="5">
                  <c:v>43200000</c:v>
                </c:pt>
                <c:pt idx="6">
                  <c:v>42500000</c:v>
                </c:pt>
                <c:pt idx="7">
                  <c:v>23950000</c:v>
                </c:pt>
                <c:pt idx="8">
                  <c:v>23400000</c:v>
                </c:pt>
                <c:pt idx="9">
                  <c:v>22400000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1-F74B-9FA0-956C9E0C7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528815"/>
        <c:axId val="1202063199"/>
      </c:barChart>
      <c:catAx>
        <c:axId val="118752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 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063199"/>
        <c:crosses val="autoZero"/>
        <c:auto val="1"/>
        <c:lblAlgn val="ctr"/>
        <c:lblOffset val="100"/>
        <c:noMultiLvlLbl val="0"/>
      </c:catAx>
      <c:valAx>
        <c:axId val="120206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Foreign</a:t>
                </a:r>
                <a:r>
                  <a:rPr lang="en-US" baseline="0"/>
                  <a:t> Gross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528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Bottom 10 Genres by Median Domestic 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bottom_ten_dg!$B$2:$B$11</c:f>
              <c:strCache>
                <c:ptCount val="10"/>
                <c:pt idx="0">
                  <c:v>War</c:v>
                </c:pt>
                <c:pt idx="1">
                  <c:v>News</c:v>
                </c:pt>
                <c:pt idx="2">
                  <c:v>Documentary</c:v>
                </c:pt>
                <c:pt idx="3">
                  <c:v>Romance</c:v>
                </c:pt>
                <c:pt idx="4">
                  <c:v>Drama</c:v>
                </c:pt>
                <c:pt idx="5">
                  <c:v>Music</c:v>
                </c:pt>
                <c:pt idx="6">
                  <c:v>History</c:v>
                </c:pt>
                <c:pt idx="7">
                  <c:v>Biography</c:v>
                </c:pt>
                <c:pt idx="8">
                  <c:v>Mystery</c:v>
                </c:pt>
                <c:pt idx="9">
                  <c:v>Crime</c:v>
                </c:pt>
              </c:strCache>
            </c:strRef>
          </c:cat>
          <c:val>
            <c:numRef>
              <c:f>bottom_ten_dg!$D$2:$D$11</c:f>
              <c:numCache>
                <c:formatCode>_("$"* #,##0.00_);_("$"* \(#,##0.00\);_("$"* "-"??_);_(@_)</c:formatCode>
                <c:ptCount val="10"/>
                <c:pt idx="0">
                  <c:v>5106849.0196078401</c:v>
                </c:pt>
                <c:pt idx="1">
                  <c:v>5410350</c:v>
                </c:pt>
                <c:pt idx="2">
                  <c:v>13001777.21875</c:v>
                </c:pt>
                <c:pt idx="3">
                  <c:v>15062354.910256401</c:v>
                </c:pt>
                <c:pt idx="4">
                  <c:v>16447128.723050401</c:v>
                </c:pt>
                <c:pt idx="5">
                  <c:v>17382576.655555502</c:v>
                </c:pt>
                <c:pt idx="6">
                  <c:v>18174198.503703699</c:v>
                </c:pt>
                <c:pt idx="7">
                  <c:v>20522874.378947299</c:v>
                </c:pt>
                <c:pt idx="8">
                  <c:v>23467862.439024299</c:v>
                </c:pt>
                <c:pt idx="9">
                  <c:v>24644489.153439101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8-424E-A009-646319A62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2912639"/>
        <c:axId val="1054950735"/>
      </c:barChart>
      <c:catAx>
        <c:axId val="1202912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950735"/>
        <c:crosses val="autoZero"/>
        <c:auto val="1"/>
        <c:lblAlgn val="ctr"/>
        <c:lblOffset val="100"/>
        <c:noMultiLvlLbl val="0"/>
      </c:catAx>
      <c:valAx>
        <c:axId val="105495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Domestic</a:t>
                </a:r>
                <a:r>
                  <a:rPr lang="en-US" baseline="0"/>
                  <a:t> Gross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91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Bottom 10 Genres by Mean Foreign Gross</a:t>
            </a:r>
            <a:r>
              <a:rPr lang="en-US" baseline="0"/>
              <a:t>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bottom_ten_fg!$B$2:$B$11</c:f>
              <c:strCache>
                <c:ptCount val="10"/>
                <c:pt idx="0">
                  <c:v>War</c:v>
                </c:pt>
                <c:pt idx="1">
                  <c:v>Romance</c:v>
                </c:pt>
                <c:pt idx="2">
                  <c:v>Documentary</c:v>
                </c:pt>
                <c:pt idx="3">
                  <c:v>History</c:v>
                </c:pt>
                <c:pt idx="4">
                  <c:v>Crime</c:v>
                </c:pt>
                <c:pt idx="5">
                  <c:v>Drama</c:v>
                </c:pt>
                <c:pt idx="6">
                  <c:v>Music</c:v>
                </c:pt>
                <c:pt idx="7">
                  <c:v>News</c:v>
                </c:pt>
                <c:pt idx="8">
                  <c:v>Biography</c:v>
                </c:pt>
                <c:pt idx="9">
                  <c:v>Mystery</c:v>
                </c:pt>
              </c:strCache>
            </c:strRef>
          </c:cat>
          <c:val>
            <c:numRef>
              <c:f>bottom_ten_fg!$D$2:$D$11</c:f>
              <c:numCache>
                <c:formatCode>_("$"* #,##0.00_);_("$"* \(#,##0.00\);_("$"* "-"??_);_(@_)</c:formatCode>
                <c:ptCount val="10"/>
                <c:pt idx="0">
                  <c:v>28545800</c:v>
                </c:pt>
                <c:pt idx="1">
                  <c:v>35058529</c:v>
                </c:pt>
                <c:pt idx="2">
                  <c:v>37166635.955056101</c:v>
                </c:pt>
                <c:pt idx="3">
                  <c:v>39600399.987654299</c:v>
                </c:pt>
                <c:pt idx="4">
                  <c:v>40720024.582995899</c:v>
                </c:pt>
                <c:pt idx="5">
                  <c:v>41727830.760914698</c:v>
                </c:pt>
                <c:pt idx="6">
                  <c:v>41998725.490195997</c:v>
                </c:pt>
                <c:pt idx="7">
                  <c:v>43200000</c:v>
                </c:pt>
                <c:pt idx="8">
                  <c:v>45324502.5</c:v>
                </c:pt>
                <c:pt idx="9">
                  <c:v>52377959.985185102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6-8A44-8CF5-F5B8B1F30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1148575"/>
        <c:axId val="1064683759"/>
      </c:barChart>
      <c:catAx>
        <c:axId val="1191148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683759"/>
        <c:crosses val="autoZero"/>
        <c:auto val="1"/>
        <c:lblAlgn val="ctr"/>
        <c:lblOffset val="100"/>
        <c:noMultiLvlLbl val="0"/>
      </c:catAx>
      <c:valAx>
        <c:axId val="106468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Foreign</a:t>
                </a:r>
                <a:r>
                  <a:rPr lang="en-US" baseline="0"/>
                  <a:t> Gross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148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World Wide Gross Revenue by</a:t>
            </a:r>
            <a:r>
              <a:rPr lang="en-US" baseline="0"/>
              <a:t>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budget_month!$B$2:$B$13</c:f>
              <c:strCache>
                <c:ptCount val="12"/>
                <c:pt idx="0">
                  <c:v>January </c:v>
                </c:pt>
                <c:pt idx="1">
                  <c:v>February 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budget_month!$I$2:$I$13</c:f>
              <c:numCache>
                <c:formatCode>_("$"* #,##0.00_);_("$"* \(#,##0.00\);_("$"* "-"??_);_(@_)</c:formatCode>
                <c:ptCount val="12"/>
                <c:pt idx="0">
                  <c:v>20169934</c:v>
                </c:pt>
                <c:pt idx="1">
                  <c:v>33097834.5</c:v>
                </c:pt>
                <c:pt idx="2">
                  <c:v>25599836</c:v>
                </c:pt>
                <c:pt idx="3">
                  <c:v>20068010</c:v>
                </c:pt>
                <c:pt idx="4">
                  <c:v>29934477</c:v>
                </c:pt>
                <c:pt idx="5">
                  <c:v>46844357</c:v>
                </c:pt>
                <c:pt idx="6">
                  <c:v>51134699.5</c:v>
                </c:pt>
                <c:pt idx="7">
                  <c:v>24202936.5</c:v>
                </c:pt>
                <c:pt idx="8">
                  <c:v>18535575</c:v>
                </c:pt>
                <c:pt idx="9">
                  <c:v>16628751</c:v>
                </c:pt>
                <c:pt idx="10">
                  <c:v>50530475.5</c:v>
                </c:pt>
                <c:pt idx="11">
                  <c:v>31166312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C0-D643-AC8E-4788E724D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0923568"/>
        <c:axId val="2140925216"/>
      </c:barChart>
      <c:catAx>
        <c:axId val="214092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925216"/>
        <c:crosses val="autoZero"/>
        <c:auto val="1"/>
        <c:lblAlgn val="ctr"/>
        <c:lblOffset val="100"/>
        <c:noMultiLvlLbl val="0"/>
      </c:catAx>
      <c:valAx>
        <c:axId val="21409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World</a:t>
                </a:r>
                <a:r>
                  <a:rPr lang="en-US" baseline="0"/>
                  <a:t> Wide Gross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92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BCE2D-272C-435F-B176-8B898E4829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424D33-0985-4619-BB8E-854DF125E29E}">
      <dgm:prSet/>
      <dgm:spPr/>
      <dgm:t>
        <a:bodyPr/>
        <a:lstStyle/>
        <a:p>
          <a:r>
            <a:rPr lang="en-US"/>
            <a:t>What factors influence movie profits?</a:t>
          </a:r>
        </a:p>
      </dgm:t>
    </dgm:pt>
    <dgm:pt modelId="{1D465232-34AC-40CA-A923-45096DD4879D}" type="parTrans" cxnId="{9E77572F-6D11-4E26-8CFE-6C6164A8DCA4}">
      <dgm:prSet/>
      <dgm:spPr/>
      <dgm:t>
        <a:bodyPr/>
        <a:lstStyle/>
        <a:p>
          <a:endParaRPr lang="en-US"/>
        </a:p>
      </dgm:t>
    </dgm:pt>
    <dgm:pt modelId="{584B2FE4-42EA-4003-8980-BF3D94BF90FA}" type="sibTrans" cxnId="{9E77572F-6D11-4E26-8CFE-6C6164A8DCA4}">
      <dgm:prSet/>
      <dgm:spPr/>
      <dgm:t>
        <a:bodyPr/>
        <a:lstStyle/>
        <a:p>
          <a:endParaRPr lang="en-US"/>
        </a:p>
      </dgm:t>
    </dgm:pt>
    <dgm:pt modelId="{572EE0EA-72DD-4666-BBB3-61C93F33E82A}">
      <dgm:prSet/>
      <dgm:spPr/>
      <dgm:t>
        <a:bodyPr/>
        <a:lstStyle/>
        <a:p>
          <a:r>
            <a:rPr lang="en-US" dirty="0"/>
            <a:t>What genres should they produce?</a:t>
          </a:r>
        </a:p>
      </dgm:t>
    </dgm:pt>
    <dgm:pt modelId="{93969D81-7764-424B-99BB-DEBDADC9D210}" type="parTrans" cxnId="{15ABCB1E-26CC-4A2F-8144-57515758E824}">
      <dgm:prSet/>
      <dgm:spPr/>
      <dgm:t>
        <a:bodyPr/>
        <a:lstStyle/>
        <a:p>
          <a:endParaRPr lang="en-US"/>
        </a:p>
      </dgm:t>
    </dgm:pt>
    <dgm:pt modelId="{FD9DF25B-ECEC-49F4-92A5-6EB5BC15F5F3}" type="sibTrans" cxnId="{15ABCB1E-26CC-4A2F-8144-57515758E824}">
      <dgm:prSet/>
      <dgm:spPr/>
      <dgm:t>
        <a:bodyPr/>
        <a:lstStyle/>
        <a:p>
          <a:endParaRPr lang="en-US"/>
        </a:p>
      </dgm:t>
    </dgm:pt>
    <dgm:pt modelId="{7A05F1C2-010B-CC47-9216-A2CB4832C973}" type="pres">
      <dgm:prSet presAssocID="{0CFBCE2D-272C-435F-B176-8B898E4829E7}" presName="linear" presStyleCnt="0">
        <dgm:presLayoutVars>
          <dgm:animLvl val="lvl"/>
          <dgm:resizeHandles val="exact"/>
        </dgm:presLayoutVars>
      </dgm:prSet>
      <dgm:spPr/>
    </dgm:pt>
    <dgm:pt modelId="{3DD641FD-28E3-BC4F-BB14-473397EC1B15}" type="pres">
      <dgm:prSet presAssocID="{6B424D33-0985-4619-BB8E-854DF125E2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68D0F3-6C6D-6F40-8371-21A41F01BA23}" type="pres">
      <dgm:prSet presAssocID="{584B2FE4-42EA-4003-8980-BF3D94BF90FA}" presName="spacer" presStyleCnt="0"/>
      <dgm:spPr/>
    </dgm:pt>
    <dgm:pt modelId="{F2FA1C81-4747-634F-80A3-E9C889A8DEC3}" type="pres">
      <dgm:prSet presAssocID="{572EE0EA-72DD-4666-BBB3-61C93F33E82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84BE1B-0BFB-0C45-9628-960FA2546F59}" type="presOf" srcId="{0CFBCE2D-272C-435F-B176-8B898E4829E7}" destId="{7A05F1C2-010B-CC47-9216-A2CB4832C973}" srcOrd="0" destOrd="0" presId="urn:microsoft.com/office/officeart/2005/8/layout/vList2"/>
    <dgm:cxn modelId="{15ABCB1E-26CC-4A2F-8144-57515758E824}" srcId="{0CFBCE2D-272C-435F-B176-8B898E4829E7}" destId="{572EE0EA-72DD-4666-BBB3-61C93F33E82A}" srcOrd="1" destOrd="0" parTransId="{93969D81-7764-424B-99BB-DEBDADC9D210}" sibTransId="{FD9DF25B-ECEC-49F4-92A5-6EB5BC15F5F3}"/>
    <dgm:cxn modelId="{9E77572F-6D11-4E26-8CFE-6C6164A8DCA4}" srcId="{0CFBCE2D-272C-435F-B176-8B898E4829E7}" destId="{6B424D33-0985-4619-BB8E-854DF125E29E}" srcOrd="0" destOrd="0" parTransId="{1D465232-34AC-40CA-A923-45096DD4879D}" sibTransId="{584B2FE4-42EA-4003-8980-BF3D94BF90FA}"/>
    <dgm:cxn modelId="{D8949242-D42A-3A41-B5FD-CD5FEC418968}" type="presOf" srcId="{6B424D33-0985-4619-BB8E-854DF125E29E}" destId="{3DD641FD-28E3-BC4F-BB14-473397EC1B15}" srcOrd="0" destOrd="0" presId="urn:microsoft.com/office/officeart/2005/8/layout/vList2"/>
    <dgm:cxn modelId="{C30B6481-266D-8741-BC4F-FD485331ADF8}" type="presOf" srcId="{572EE0EA-72DD-4666-BBB3-61C93F33E82A}" destId="{F2FA1C81-4747-634F-80A3-E9C889A8DEC3}" srcOrd="0" destOrd="0" presId="urn:microsoft.com/office/officeart/2005/8/layout/vList2"/>
    <dgm:cxn modelId="{618B2A4C-98EA-264E-B977-F939CFD250CA}" type="presParOf" srcId="{7A05F1C2-010B-CC47-9216-A2CB4832C973}" destId="{3DD641FD-28E3-BC4F-BB14-473397EC1B15}" srcOrd="0" destOrd="0" presId="urn:microsoft.com/office/officeart/2005/8/layout/vList2"/>
    <dgm:cxn modelId="{9B7BEFF5-0E22-D34C-BBCE-A5FD57FB3231}" type="presParOf" srcId="{7A05F1C2-010B-CC47-9216-A2CB4832C973}" destId="{8668D0F3-6C6D-6F40-8371-21A41F01BA23}" srcOrd="1" destOrd="0" presId="urn:microsoft.com/office/officeart/2005/8/layout/vList2"/>
    <dgm:cxn modelId="{132F43BA-5ACB-E143-B57F-7209EFC88235}" type="presParOf" srcId="{7A05F1C2-010B-CC47-9216-A2CB4832C973}" destId="{F2FA1C81-4747-634F-80A3-E9C889A8DEC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8F526-C5C1-4443-88BF-432A6CEDF0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3AEC6A-058E-4262-9680-BAF722221527}">
      <dgm:prSet/>
      <dgm:spPr/>
      <dgm:t>
        <a:bodyPr/>
        <a:lstStyle/>
        <a:p>
          <a:r>
            <a:rPr lang="en-US"/>
            <a:t>Genre</a:t>
          </a:r>
        </a:p>
      </dgm:t>
    </dgm:pt>
    <dgm:pt modelId="{7BB8C2D5-F86C-46F2-8BC8-AF556666A04F}" type="parTrans" cxnId="{18EF4C02-5342-4CF4-88F8-8AAB166BF7A7}">
      <dgm:prSet/>
      <dgm:spPr/>
      <dgm:t>
        <a:bodyPr/>
        <a:lstStyle/>
        <a:p>
          <a:endParaRPr lang="en-US"/>
        </a:p>
      </dgm:t>
    </dgm:pt>
    <dgm:pt modelId="{99264985-33D1-492E-8C5E-EAF9565A4743}" type="sibTrans" cxnId="{18EF4C02-5342-4CF4-88F8-8AAB166BF7A7}">
      <dgm:prSet/>
      <dgm:spPr/>
      <dgm:t>
        <a:bodyPr/>
        <a:lstStyle/>
        <a:p>
          <a:endParaRPr lang="en-US"/>
        </a:p>
      </dgm:t>
    </dgm:pt>
    <dgm:pt modelId="{8CB09920-327A-47E5-9E41-7EEA8FE2718F}">
      <dgm:prSet/>
      <dgm:spPr/>
      <dgm:t>
        <a:bodyPr/>
        <a:lstStyle/>
        <a:p>
          <a:r>
            <a:rPr lang="en-US"/>
            <a:t>Time of year to release movie</a:t>
          </a:r>
        </a:p>
      </dgm:t>
    </dgm:pt>
    <dgm:pt modelId="{E7B9EA52-120A-4DBC-874B-7815BF9E6EFD}" type="parTrans" cxnId="{E0FB7391-7BED-495F-B7F6-0AE9EB146CA2}">
      <dgm:prSet/>
      <dgm:spPr/>
      <dgm:t>
        <a:bodyPr/>
        <a:lstStyle/>
        <a:p>
          <a:endParaRPr lang="en-US"/>
        </a:p>
      </dgm:t>
    </dgm:pt>
    <dgm:pt modelId="{3E4CDCEA-4476-48EB-BBFE-1C548AC43115}" type="sibTrans" cxnId="{E0FB7391-7BED-495F-B7F6-0AE9EB146CA2}">
      <dgm:prSet/>
      <dgm:spPr/>
      <dgm:t>
        <a:bodyPr/>
        <a:lstStyle/>
        <a:p>
          <a:endParaRPr lang="en-US"/>
        </a:p>
      </dgm:t>
    </dgm:pt>
    <dgm:pt modelId="{26ABEF42-0509-41FE-9E78-39573919EBF1}">
      <dgm:prSet/>
      <dgm:spPr/>
      <dgm:t>
        <a:bodyPr/>
        <a:lstStyle/>
        <a:p>
          <a:r>
            <a:rPr lang="en-US"/>
            <a:t>Best writers and directors to use</a:t>
          </a:r>
        </a:p>
      </dgm:t>
    </dgm:pt>
    <dgm:pt modelId="{44F2189D-CBF8-4B46-B4B0-E0B406ADFFB6}" type="parTrans" cxnId="{E36E1650-F199-44E3-B908-D56354A96886}">
      <dgm:prSet/>
      <dgm:spPr/>
      <dgm:t>
        <a:bodyPr/>
        <a:lstStyle/>
        <a:p>
          <a:endParaRPr lang="en-US"/>
        </a:p>
      </dgm:t>
    </dgm:pt>
    <dgm:pt modelId="{9AE1FC21-180D-4164-BF8C-75578D38FA02}" type="sibTrans" cxnId="{E36E1650-F199-44E3-B908-D56354A96886}">
      <dgm:prSet/>
      <dgm:spPr/>
      <dgm:t>
        <a:bodyPr/>
        <a:lstStyle/>
        <a:p>
          <a:endParaRPr lang="en-US"/>
        </a:p>
      </dgm:t>
    </dgm:pt>
    <dgm:pt modelId="{E0FEA620-9ECE-A941-96BD-13E1046AE1AE}" type="pres">
      <dgm:prSet presAssocID="{9028F526-C5C1-4443-88BF-432A6CEDF0B1}" presName="linear" presStyleCnt="0">
        <dgm:presLayoutVars>
          <dgm:animLvl val="lvl"/>
          <dgm:resizeHandles val="exact"/>
        </dgm:presLayoutVars>
      </dgm:prSet>
      <dgm:spPr/>
    </dgm:pt>
    <dgm:pt modelId="{4CE93B97-1E91-754A-BF83-56A6ACB4D7B5}" type="pres">
      <dgm:prSet presAssocID="{2B3AEC6A-058E-4262-9680-BAF7222215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7BFBBD-97C0-D94D-9B2A-1D145B0A2F78}" type="pres">
      <dgm:prSet presAssocID="{99264985-33D1-492E-8C5E-EAF9565A4743}" presName="spacer" presStyleCnt="0"/>
      <dgm:spPr/>
    </dgm:pt>
    <dgm:pt modelId="{9E7AE866-F07F-D046-B4A7-B569BE0B44C9}" type="pres">
      <dgm:prSet presAssocID="{8CB09920-327A-47E5-9E41-7EEA8FE271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0F4C07-E731-A545-8D75-6789B6A8E150}" type="pres">
      <dgm:prSet presAssocID="{3E4CDCEA-4476-48EB-BBFE-1C548AC43115}" presName="spacer" presStyleCnt="0"/>
      <dgm:spPr/>
    </dgm:pt>
    <dgm:pt modelId="{A82F6F00-41CA-DD41-A23C-74DF8C6B7858}" type="pres">
      <dgm:prSet presAssocID="{26ABEF42-0509-41FE-9E78-39573919EB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EF4C02-5342-4CF4-88F8-8AAB166BF7A7}" srcId="{9028F526-C5C1-4443-88BF-432A6CEDF0B1}" destId="{2B3AEC6A-058E-4262-9680-BAF722221527}" srcOrd="0" destOrd="0" parTransId="{7BB8C2D5-F86C-46F2-8BC8-AF556666A04F}" sibTransId="{99264985-33D1-492E-8C5E-EAF9565A4743}"/>
    <dgm:cxn modelId="{E36E1650-F199-44E3-B908-D56354A96886}" srcId="{9028F526-C5C1-4443-88BF-432A6CEDF0B1}" destId="{26ABEF42-0509-41FE-9E78-39573919EBF1}" srcOrd="2" destOrd="0" parTransId="{44F2189D-CBF8-4B46-B4B0-E0B406ADFFB6}" sibTransId="{9AE1FC21-180D-4164-BF8C-75578D38FA02}"/>
    <dgm:cxn modelId="{6158765C-4BC8-9646-B069-EDFCF240251C}" type="presOf" srcId="{26ABEF42-0509-41FE-9E78-39573919EBF1}" destId="{A82F6F00-41CA-DD41-A23C-74DF8C6B7858}" srcOrd="0" destOrd="0" presId="urn:microsoft.com/office/officeart/2005/8/layout/vList2"/>
    <dgm:cxn modelId="{3111088C-9B96-7F42-B015-B8A8DB1413F6}" type="presOf" srcId="{2B3AEC6A-058E-4262-9680-BAF722221527}" destId="{4CE93B97-1E91-754A-BF83-56A6ACB4D7B5}" srcOrd="0" destOrd="0" presId="urn:microsoft.com/office/officeart/2005/8/layout/vList2"/>
    <dgm:cxn modelId="{E0FB7391-7BED-495F-B7F6-0AE9EB146CA2}" srcId="{9028F526-C5C1-4443-88BF-432A6CEDF0B1}" destId="{8CB09920-327A-47E5-9E41-7EEA8FE2718F}" srcOrd="1" destOrd="0" parTransId="{E7B9EA52-120A-4DBC-874B-7815BF9E6EFD}" sibTransId="{3E4CDCEA-4476-48EB-BBFE-1C548AC43115}"/>
    <dgm:cxn modelId="{1FCC279C-79B8-1E44-A366-6C42D69801FD}" type="presOf" srcId="{8CB09920-327A-47E5-9E41-7EEA8FE2718F}" destId="{9E7AE866-F07F-D046-B4A7-B569BE0B44C9}" srcOrd="0" destOrd="0" presId="urn:microsoft.com/office/officeart/2005/8/layout/vList2"/>
    <dgm:cxn modelId="{1F90BFC4-70CF-9B4F-902D-F5F4E6DB5471}" type="presOf" srcId="{9028F526-C5C1-4443-88BF-432A6CEDF0B1}" destId="{E0FEA620-9ECE-A941-96BD-13E1046AE1AE}" srcOrd="0" destOrd="0" presId="urn:microsoft.com/office/officeart/2005/8/layout/vList2"/>
    <dgm:cxn modelId="{65EFFDB9-C10D-AF48-9D59-21EC51746DE7}" type="presParOf" srcId="{E0FEA620-9ECE-A941-96BD-13E1046AE1AE}" destId="{4CE93B97-1E91-754A-BF83-56A6ACB4D7B5}" srcOrd="0" destOrd="0" presId="urn:microsoft.com/office/officeart/2005/8/layout/vList2"/>
    <dgm:cxn modelId="{780BB5FE-A39F-C645-9DE8-8BB25679F056}" type="presParOf" srcId="{E0FEA620-9ECE-A941-96BD-13E1046AE1AE}" destId="{6C7BFBBD-97C0-D94D-9B2A-1D145B0A2F78}" srcOrd="1" destOrd="0" presId="urn:microsoft.com/office/officeart/2005/8/layout/vList2"/>
    <dgm:cxn modelId="{D2E51E80-4DF8-E741-80EC-B62BB10B0F7D}" type="presParOf" srcId="{E0FEA620-9ECE-A941-96BD-13E1046AE1AE}" destId="{9E7AE866-F07F-D046-B4A7-B569BE0B44C9}" srcOrd="2" destOrd="0" presId="urn:microsoft.com/office/officeart/2005/8/layout/vList2"/>
    <dgm:cxn modelId="{F77711B5-B176-E84D-93E3-33D46C1DA264}" type="presParOf" srcId="{E0FEA620-9ECE-A941-96BD-13E1046AE1AE}" destId="{630F4C07-E731-A545-8D75-6789B6A8E150}" srcOrd="3" destOrd="0" presId="urn:microsoft.com/office/officeart/2005/8/layout/vList2"/>
    <dgm:cxn modelId="{984953E2-B1A2-6E40-9E96-37A8DEB4C2BB}" type="presParOf" srcId="{E0FEA620-9ECE-A941-96BD-13E1046AE1AE}" destId="{A82F6F00-41CA-DD41-A23C-74DF8C6B78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BC6D68-3E59-AD40-A054-7836EDABE466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7EF46-BF8D-DF42-8B04-AC131C348334}">
      <dgm:prSet phldrT="[Text]"/>
      <dgm:spPr/>
      <dgm:t>
        <a:bodyPr/>
        <a:lstStyle/>
        <a:p>
          <a:r>
            <a:rPr lang="en-US" dirty="0"/>
            <a:t>Most profitable genres: </a:t>
          </a:r>
        </a:p>
      </dgm:t>
    </dgm:pt>
    <dgm:pt modelId="{B08127A5-97A2-3245-82D8-2260D30F5232}" type="parTrans" cxnId="{CC12192A-E200-104C-9206-8143724B0E6A}">
      <dgm:prSet/>
      <dgm:spPr/>
      <dgm:t>
        <a:bodyPr/>
        <a:lstStyle/>
        <a:p>
          <a:endParaRPr lang="en-US"/>
        </a:p>
      </dgm:t>
    </dgm:pt>
    <dgm:pt modelId="{4D296B2D-644F-944C-8285-3E773B0FCAF0}" type="sibTrans" cxnId="{CC12192A-E200-104C-9206-8143724B0E6A}">
      <dgm:prSet/>
      <dgm:spPr/>
      <dgm:t>
        <a:bodyPr/>
        <a:lstStyle/>
        <a:p>
          <a:endParaRPr lang="en-US"/>
        </a:p>
      </dgm:t>
    </dgm:pt>
    <dgm:pt modelId="{E203BB31-9EB6-E64A-BD5C-08ED54805AAB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/>
            <a:t>Adventure</a:t>
          </a:r>
        </a:p>
      </dgm:t>
    </dgm:pt>
    <dgm:pt modelId="{1F15D9CC-3224-A449-8ECD-12C503F3A491}" type="parTrans" cxnId="{470A59CB-1355-8449-9A18-4D3E35545544}">
      <dgm:prSet/>
      <dgm:spPr/>
      <dgm:t>
        <a:bodyPr/>
        <a:lstStyle/>
        <a:p>
          <a:endParaRPr lang="en-US"/>
        </a:p>
      </dgm:t>
    </dgm:pt>
    <dgm:pt modelId="{FC1B7DD8-FA43-7240-9EB2-C2ACBE5B4CDC}" type="sibTrans" cxnId="{470A59CB-1355-8449-9A18-4D3E35545544}">
      <dgm:prSet/>
      <dgm:spPr/>
      <dgm:t>
        <a:bodyPr/>
        <a:lstStyle/>
        <a:p>
          <a:endParaRPr lang="en-US"/>
        </a:p>
      </dgm:t>
    </dgm:pt>
    <dgm:pt modelId="{65A3EB49-66EE-294A-9A9E-90D42901CB79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/>
            <a:t>Sci-Fi</a:t>
          </a:r>
        </a:p>
      </dgm:t>
    </dgm:pt>
    <dgm:pt modelId="{43CC5EEB-BC0B-244D-A934-01CD7080D85D}" type="parTrans" cxnId="{5FD684B5-454E-6B44-9491-8DA253597559}">
      <dgm:prSet/>
      <dgm:spPr/>
      <dgm:t>
        <a:bodyPr/>
        <a:lstStyle/>
        <a:p>
          <a:endParaRPr lang="en-US"/>
        </a:p>
      </dgm:t>
    </dgm:pt>
    <dgm:pt modelId="{DA9F4A46-45F7-994E-9003-7F9C72FEBFF5}" type="sibTrans" cxnId="{5FD684B5-454E-6B44-9491-8DA253597559}">
      <dgm:prSet/>
      <dgm:spPr/>
      <dgm:t>
        <a:bodyPr/>
        <a:lstStyle/>
        <a:p>
          <a:endParaRPr lang="en-US"/>
        </a:p>
      </dgm:t>
    </dgm:pt>
    <dgm:pt modelId="{C8D79FB7-0972-3D43-95E3-06BA3F3736E1}">
      <dgm:prSet phldrT="[Text]"/>
      <dgm:spPr/>
      <dgm:t>
        <a:bodyPr/>
        <a:lstStyle/>
        <a:p>
          <a:r>
            <a:rPr lang="en-US" dirty="0"/>
            <a:t>Least profitable genres:</a:t>
          </a:r>
        </a:p>
      </dgm:t>
    </dgm:pt>
    <dgm:pt modelId="{0A44019B-1D45-9C43-B1EE-01077E90DA3C}" type="parTrans" cxnId="{31AE19A5-8485-CE4F-8D11-75DF33125542}">
      <dgm:prSet/>
      <dgm:spPr/>
      <dgm:t>
        <a:bodyPr/>
        <a:lstStyle/>
        <a:p>
          <a:endParaRPr lang="en-US"/>
        </a:p>
      </dgm:t>
    </dgm:pt>
    <dgm:pt modelId="{7C9960B6-C8A3-674A-BF82-AF3B3BB6B9AD}" type="sibTrans" cxnId="{31AE19A5-8485-CE4F-8D11-75DF33125542}">
      <dgm:prSet/>
      <dgm:spPr/>
      <dgm:t>
        <a:bodyPr/>
        <a:lstStyle/>
        <a:p>
          <a:endParaRPr lang="en-US"/>
        </a:p>
      </dgm:t>
    </dgm:pt>
    <dgm:pt modelId="{6A793DEA-6FD7-6E44-AA0C-2C4CFD5A0245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/>
            <a:t>War</a:t>
          </a:r>
        </a:p>
      </dgm:t>
    </dgm:pt>
    <dgm:pt modelId="{9DE72369-A01D-4B4C-B637-E0F5B1931F69}" type="parTrans" cxnId="{ACBF04B1-120D-E849-8768-1587C14EAC29}">
      <dgm:prSet/>
      <dgm:spPr/>
      <dgm:t>
        <a:bodyPr/>
        <a:lstStyle/>
        <a:p>
          <a:endParaRPr lang="en-US"/>
        </a:p>
      </dgm:t>
    </dgm:pt>
    <dgm:pt modelId="{4E42F630-0C3A-A643-8F2E-A128498719D6}" type="sibTrans" cxnId="{ACBF04B1-120D-E849-8768-1587C14EAC29}">
      <dgm:prSet/>
      <dgm:spPr/>
      <dgm:t>
        <a:bodyPr/>
        <a:lstStyle/>
        <a:p>
          <a:endParaRPr lang="en-US"/>
        </a:p>
      </dgm:t>
    </dgm:pt>
    <dgm:pt modelId="{74E99689-264E-2047-AAAD-F77776086BCE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/>
            <a:t>Documentaries</a:t>
          </a:r>
        </a:p>
      </dgm:t>
    </dgm:pt>
    <dgm:pt modelId="{7E3CC673-E0E1-9542-8B5A-7C1629849888}" type="parTrans" cxnId="{DFA5DD46-E307-804B-AB10-6C936C84E3AD}">
      <dgm:prSet/>
      <dgm:spPr/>
      <dgm:t>
        <a:bodyPr/>
        <a:lstStyle/>
        <a:p>
          <a:endParaRPr lang="en-US"/>
        </a:p>
      </dgm:t>
    </dgm:pt>
    <dgm:pt modelId="{2D6B875C-A2C4-B944-B5AF-43B6B17BD8D9}" type="sibTrans" cxnId="{DFA5DD46-E307-804B-AB10-6C936C84E3AD}">
      <dgm:prSet/>
      <dgm:spPr/>
      <dgm:t>
        <a:bodyPr/>
        <a:lstStyle/>
        <a:p>
          <a:endParaRPr lang="en-US"/>
        </a:p>
      </dgm:t>
    </dgm:pt>
    <dgm:pt modelId="{29F8DF76-11C4-C746-95F5-7B607E61FF7B}">
      <dgm:prSet phldrT="[Text]"/>
      <dgm:spPr/>
      <dgm:t>
        <a:bodyPr/>
        <a:lstStyle/>
        <a:p>
          <a:r>
            <a:rPr lang="en-US" dirty="0"/>
            <a:t>Most profitable writers:</a:t>
          </a:r>
        </a:p>
      </dgm:t>
    </dgm:pt>
    <dgm:pt modelId="{BD923A31-D6CF-204E-A86D-4A2041CA9BBB}" type="parTrans" cxnId="{93413B44-5ABA-B44A-9AFE-36A540F3708C}">
      <dgm:prSet/>
      <dgm:spPr/>
      <dgm:t>
        <a:bodyPr/>
        <a:lstStyle/>
        <a:p>
          <a:endParaRPr lang="en-US"/>
        </a:p>
      </dgm:t>
    </dgm:pt>
    <dgm:pt modelId="{06E76915-649A-DD43-822F-413A696E86A9}" type="sibTrans" cxnId="{93413B44-5ABA-B44A-9AFE-36A540F3708C}">
      <dgm:prSet/>
      <dgm:spPr/>
      <dgm:t>
        <a:bodyPr/>
        <a:lstStyle/>
        <a:p>
          <a:endParaRPr lang="en-US"/>
        </a:p>
      </dgm:t>
    </dgm:pt>
    <dgm:pt modelId="{2EF2758A-3E83-D749-9BB5-76D78E8BA4A5}">
      <dgm:prSet phldrT="[Text]"/>
      <dgm:spPr>
        <a:solidFill>
          <a:schemeClr val="accent6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/>
            <a:t>Joe Robert Cole</a:t>
          </a:r>
        </a:p>
        <a:p>
          <a:pPr>
            <a:buFont typeface="+mj-lt"/>
            <a:buAutoNum type="arabicPeriod"/>
          </a:pPr>
          <a:r>
            <a:rPr lang="en-US" dirty="0"/>
            <a:t>Warren Ellis </a:t>
          </a:r>
        </a:p>
        <a:p>
          <a:pPr>
            <a:buFont typeface="+mj-lt"/>
            <a:buAutoNum type="arabicPeriod"/>
          </a:pPr>
          <a:r>
            <a:rPr lang="en-US" dirty="0"/>
            <a:t>Steven McNiven </a:t>
          </a:r>
        </a:p>
      </dgm:t>
    </dgm:pt>
    <dgm:pt modelId="{9BA95B93-5795-A14C-9471-941969397B21}" type="parTrans" cxnId="{0F3F64E4-D791-B047-AA96-96CE1D3EE909}">
      <dgm:prSet/>
      <dgm:spPr/>
      <dgm:t>
        <a:bodyPr/>
        <a:lstStyle/>
        <a:p>
          <a:endParaRPr lang="en-US"/>
        </a:p>
      </dgm:t>
    </dgm:pt>
    <dgm:pt modelId="{F4BDB506-B368-354D-B3DB-8E039A7D8837}" type="sibTrans" cxnId="{0F3F64E4-D791-B047-AA96-96CE1D3EE909}">
      <dgm:prSet/>
      <dgm:spPr/>
      <dgm:t>
        <a:bodyPr/>
        <a:lstStyle/>
        <a:p>
          <a:endParaRPr lang="en-US"/>
        </a:p>
      </dgm:t>
    </dgm:pt>
    <dgm:pt modelId="{7777B15F-8D8E-E74E-88C2-DCA8260E095E}">
      <dgm:prSet/>
      <dgm:spPr/>
      <dgm:t>
        <a:bodyPr/>
        <a:lstStyle/>
        <a:p>
          <a:r>
            <a:rPr lang="en-US" dirty="0"/>
            <a:t>Most profitable directors:</a:t>
          </a:r>
        </a:p>
      </dgm:t>
    </dgm:pt>
    <dgm:pt modelId="{0207F20B-3BE6-E14B-BA98-61559807DB41}" type="parTrans" cxnId="{FFE12AFE-1B25-E74B-9427-04C1F184DB44}">
      <dgm:prSet/>
      <dgm:spPr/>
      <dgm:t>
        <a:bodyPr/>
        <a:lstStyle/>
        <a:p>
          <a:endParaRPr lang="en-US"/>
        </a:p>
      </dgm:t>
    </dgm:pt>
    <dgm:pt modelId="{AAA04FAA-55D9-D440-ADCB-5DC54342AECF}" type="sibTrans" cxnId="{FFE12AFE-1B25-E74B-9427-04C1F184DB44}">
      <dgm:prSet/>
      <dgm:spPr/>
      <dgm:t>
        <a:bodyPr/>
        <a:lstStyle/>
        <a:p>
          <a:endParaRPr lang="en-US"/>
        </a:p>
      </dgm:t>
    </dgm:pt>
    <dgm:pt modelId="{A00C5CA8-2D1F-3C41-A221-BFDA7BB2DB0D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July</a:t>
          </a:r>
        </a:p>
      </dgm:t>
    </dgm:pt>
    <dgm:pt modelId="{D04559BF-3CB0-5544-B669-C0B260CC9454}" type="parTrans" cxnId="{6B01079D-6257-FD44-A2F6-ADB856625E8D}">
      <dgm:prSet/>
      <dgm:spPr/>
      <dgm:t>
        <a:bodyPr/>
        <a:lstStyle/>
        <a:p>
          <a:endParaRPr lang="en-US"/>
        </a:p>
      </dgm:t>
    </dgm:pt>
    <dgm:pt modelId="{4AD69BDA-B89B-FD4A-BC0C-41037D9F2612}" type="sibTrans" cxnId="{6B01079D-6257-FD44-A2F6-ADB856625E8D}">
      <dgm:prSet/>
      <dgm:spPr/>
      <dgm:t>
        <a:bodyPr/>
        <a:lstStyle/>
        <a:p>
          <a:endParaRPr lang="en-US"/>
        </a:p>
      </dgm:t>
    </dgm:pt>
    <dgm:pt modelId="{83768C2E-4BE4-9C43-B01F-B84110F48158}">
      <dgm:prSet/>
      <dgm:spPr/>
      <dgm:t>
        <a:bodyPr/>
        <a:lstStyle/>
        <a:p>
          <a:r>
            <a:rPr lang="en-US" dirty="0"/>
            <a:t>Best release times:</a:t>
          </a:r>
        </a:p>
      </dgm:t>
    </dgm:pt>
    <dgm:pt modelId="{F70F8B7C-6200-4142-90E9-5B8506411A00}" type="parTrans" cxnId="{08DDF6BE-1F0E-8A41-9375-56D1BFB3DA85}">
      <dgm:prSet/>
      <dgm:spPr/>
      <dgm:t>
        <a:bodyPr/>
        <a:lstStyle/>
        <a:p>
          <a:endParaRPr lang="en-US"/>
        </a:p>
      </dgm:t>
    </dgm:pt>
    <dgm:pt modelId="{29279FB8-49B9-7A40-B721-063B9BF104CC}" type="sibTrans" cxnId="{08DDF6BE-1F0E-8A41-9375-56D1BFB3DA85}">
      <dgm:prSet/>
      <dgm:spPr/>
      <dgm:t>
        <a:bodyPr/>
        <a:lstStyle/>
        <a:p>
          <a:endParaRPr lang="en-US"/>
        </a:p>
      </dgm:t>
    </dgm:pt>
    <dgm:pt modelId="{943EC27E-E357-104F-A3F6-3F83D7DDB9AA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June</a:t>
          </a:r>
        </a:p>
      </dgm:t>
    </dgm:pt>
    <dgm:pt modelId="{1184E7A4-AA9B-7B4D-9F6D-3CEBCD0BB32C}" type="parTrans" cxnId="{996CFB7D-EA79-E246-B4F6-5597ECA951BA}">
      <dgm:prSet/>
      <dgm:spPr/>
      <dgm:t>
        <a:bodyPr/>
        <a:lstStyle/>
        <a:p>
          <a:endParaRPr lang="en-US"/>
        </a:p>
      </dgm:t>
    </dgm:pt>
    <dgm:pt modelId="{D68C8611-50B1-9F47-9FFE-A8D222FCD08F}" type="sibTrans" cxnId="{996CFB7D-EA79-E246-B4F6-5597ECA951BA}">
      <dgm:prSet/>
      <dgm:spPr/>
      <dgm:t>
        <a:bodyPr/>
        <a:lstStyle/>
        <a:p>
          <a:endParaRPr lang="en-US"/>
        </a:p>
      </dgm:t>
    </dgm:pt>
    <dgm:pt modelId="{F66A9A45-251D-9241-A661-DA33B1A4018D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Josh </a:t>
          </a:r>
          <a:r>
            <a:rPr lang="en-US" dirty="0" err="1"/>
            <a:t>Whedon</a:t>
          </a:r>
          <a:r>
            <a:rPr lang="en-US" dirty="0"/>
            <a:t> Adam Green Jennifer Lee </a:t>
          </a:r>
        </a:p>
        <a:p>
          <a:endParaRPr lang="en-US" dirty="0"/>
        </a:p>
      </dgm:t>
    </dgm:pt>
    <dgm:pt modelId="{EA649282-4841-3449-931B-EE7217811CDB}" type="parTrans" cxnId="{FF04877B-9D92-7541-A76D-EE3039BD45AD}">
      <dgm:prSet/>
      <dgm:spPr/>
      <dgm:t>
        <a:bodyPr/>
        <a:lstStyle/>
        <a:p>
          <a:endParaRPr lang="en-US"/>
        </a:p>
      </dgm:t>
    </dgm:pt>
    <dgm:pt modelId="{1C7E3A74-CA6C-D64A-8662-B04BADD99DF6}" type="sibTrans" cxnId="{FF04877B-9D92-7541-A76D-EE3039BD45AD}">
      <dgm:prSet/>
      <dgm:spPr/>
      <dgm:t>
        <a:bodyPr/>
        <a:lstStyle/>
        <a:p>
          <a:endParaRPr lang="en-US"/>
        </a:p>
      </dgm:t>
    </dgm:pt>
    <dgm:pt modelId="{5DB6170F-AD5E-4546-BFB7-2E9771559244}" type="pres">
      <dgm:prSet presAssocID="{E0BC6D68-3E59-AD40-A054-7836EDABE466}" presName="theList" presStyleCnt="0">
        <dgm:presLayoutVars>
          <dgm:dir/>
          <dgm:animLvl val="lvl"/>
          <dgm:resizeHandles val="exact"/>
        </dgm:presLayoutVars>
      </dgm:prSet>
      <dgm:spPr/>
    </dgm:pt>
    <dgm:pt modelId="{51BB500D-CED6-404B-8913-3D837D4B9D58}" type="pres">
      <dgm:prSet presAssocID="{6797EF46-BF8D-DF42-8B04-AC131C348334}" presName="compNode" presStyleCnt="0"/>
      <dgm:spPr/>
    </dgm:pt>
    <dgm:pt modelId="{3F014128-A39D-8F40-96D0-050CA43A64AE}" type="pres">
      <dgm:prSet presAssocID="{6797EF46-BF8D-DF42-8B04-AC131C348334}" presName="aNode" presStyleLbl="bgShp" presStyleIdx="0" presStyleCnt="5"/>
      <dgm:spPr/>
    </dgm:pt>
    <dgm:pt modelId="{2B4FD457-6EAE-FF4D-AD07-F175020C64A7}" type="pres">
      <dgm:prSet presAssocID="{6797EF46-BF8D-DF42-8B04-AC131C348334}" presName="textNode" presStyleLbl="bgShp" presStyleIdx="0" presStyleCnt="5"/>
      <dgm:spPr/>
    </dgm:pt>
    <dgm:pt modelId="{F8FA8657-6C49-154B-B67E-CAFC11189365}" type="pres">
      <dgm:prSet presAssocID="{6797EF46-BF8D-DF42-8B04-AC131C348334}" presName="compChildNode" presStyleCnt="0"/>
      <dgm:spPr/>
    </dgm:pt>
    <dgm:pt modelId="{71CAC461-2659-594D-8F21-9B722907F5A9}" type="pres">
      <dgm:prSet presAssocID="{6797EF46-BF8D-DF42-8B04-AC131C348334}" presName="theInnerList" presStyleCnt="0"/>
      <dgm:spPr/>
    </dgm:pt>
    <dgm:pt modelId="{549D06F1-E146-5B4E-8451-E47C7C998195}" type="pres">
      <dgm:prSet presAssocID="{E203BB31-9EB6-E64A-BD5C-08ED54805AAB}" presName="childNode" presStyleLbl="node1" presStyleIdx="0" presStyleCnt="8">
        <dgm:presLayoutVars>
          <dgm:bulletEnabled val="1"/>
        </dgm:presLayoutVars>
      </dgm:prSet>
      <dgm:spPr/>
    </dgm:pt>
    <dgm:pt modelId="{1DEE5879-75D5-734B-AECF-97EC432C35CD}" type="pres">
      <dgm:prSet presAssocID="{E203BB31-9EB6-E64A-BD5C-08ED54805AAB}" presName="aSpace2" presStyleCnt="0"/>
      <dgm:spPr/>
    </dgm:pt>
    <dgm:pt modelId="{5C5E01FF-2807-3340-8F55-E7DDF4F27EA1}" type="pres">
      <dgm:prSet presAssocID="{65A3EB49-66EE-294A-9A9E-90D42901CB79}" presName="childNode" presStyleLbl="node1" presStyleIdx="1" presStyleCnt="8">
        <dgm:presLayoutVars>
          <dgm:bulletEnabled val="1"/>
        </dgm:presLayoutVars>
      </dgm:prSet>
      <dgm:spPr/>
    </dgm:pt>
    <dgm:pt modelId="{2A31EE07-C82D-4F42-BC9B-6558C5AF0948}" type="pres">
      <dgm:prSet presAssocID="{6797EF46-BF8D-DF42-8B04-AC131C348334}" presName="aSpace" presStyleCnt="0"/>
      <dgm:spPr/>
    </dgm:pt>
    <dgm:pt modelId="{B13FB128-A9EF-5B4A-9324-F1FCEBFFFD5B}" type="pres">
      <dgm:prSet presAssocID="{C8D79FB7-0972-3D43-95E3-06BA3F3736E1}" presName="compNode" presStyleCnt="0"/>
      <dgm:spPr/>
    </dgm:pt>
    <dgm:pt modelId="{22198142-9F04-7D49-A01F-E5130B60426A}" type="pres">
      <dgm:prSet presAssocID="{C8D79FB7-0972-3D43-95E3-06BA3F3736E1}" presName="aNode" presStyleLbl="bgShp" presStyleIdx="1" presStyleCnt="5"/>
      <dgm:spPr/>
    </dgm:pt>
    <dgm:pt modelId="{A831E3D5-AFF1-5246-A820-BEF3D8423C83}" type="pres">
      <dgm:prSet presAssocID="{C8D79FB7-0972-3D43-95E3-06BA3F3736E1}" presName="textNode" presStyleLbl="bgShp" presStyleIdx="1" presStyleCnt="5"/>
      <dgm:spPr/>
    </dgm:pt>
    <dgm:pt modelId="{DC0EA707-72E9-4342-A944-ACA2CB0A339A}" type="pres">
      <dgm:prSet presAssocID="{C8D79FB7-0972-3D43-95E3-06BA3F3736E1}" presName="compChildNode" presStyleCnt="0"/>
      <dgm:spPr/>
    </dgm:pt>
    <dgm:pt modelId="{025FFE5B-25B3-594B-B745-BF6CEB7AC149}" type="pres">
      <dgm:prSet presAssocID="{C8D79FB7-0972-3D43-95E3-06BA3F3736E1}" presName="theInnerList" presStyleCnt="0"/>
      <dgm:spPr/>
    </dgm:pt>
    <dgm:pt modelId="{42046064-8C50-0741-AF86-0041F4B9E98F}" type="pres">
      <dgm:prSet presAssocID="{6A793DEA-6FD7-6E44-AA0C-2C4CFD5A0245}" presName="childNode" presStyleLbl="node1" presStyleIdx="2" presStyleCnt="8">
        <dgm:presLayoutVars>
          <dgm:bulletEnabled val="1"/>
        </dgm:presLayoutVars>
      </dgm:prSet>
      <dgm:spPr/>
    </dgm:pt>
    <dgm:pt modelId="{77FEC1CC-19F7-CF4B-8190-CF1AE08ABE6A}" type="pres">
      <dgm:prSet presAssocID="{6A793DEA-6FD7-6E44-AA0C-2C4CFD5A0245}" presName="aSpace2" presStyleCnt="0"/>
      <dgm:spPr/>
    </dgm:pt>
    <dgm:pt modelId="{C8034E19-7885-0D45-85BF-9D733A0CE584}" type="pres">
      <dgm:prSet presAssocID="{74E99689-264E-2047-AAAD-F77776086BCE}" presName="childNode" presStyleLbl="node1" presStyleIdx="3" presStyleCnt="8">
        <dgm:presLayoutVars>
          <dgm:bulletEnabled val="1"/>
        </dgm:presLayoutVars>
      </dgm:prSet>
      <dgm:spPr/>
    </dgm:pt>
    <dgm:pt modelId="{944122CF-01F7-164E-BD83-02AB7580D7AD}" type="pres">
      <dgm:prSet presAssocID="{C8D79FB7-0972-3D43-95E3-06BA3F3736E1}" presName="aSpace" presStyleCnt="0"/>
      <dgm:spPr/>
    </dgm:pt>
    <dgm:pt modelId="{7185E5A4-8AE8-B847-A0FC-3504BF67D629}" type="pres">
      <dgm:prSet presAssocID="{29F8DF76-11C4-C746-95F5-7B607E61FF7B}" presName="compNode" presStyleCnt="0"/>
      <dgm:spPr/>
    </dgm:pt>
    <dgm:pt modelId="{1CB0F5CE-8BE9-7049-BCBA-A9E40C44C43A}" type="pres">
      <dgm:prSet presAssocID="{29F8DF76-11C4-C746-95F5-7B607E61FF7B}" presName="aNode" presStyleLbl="bgShp" presStyleIdx="2" presStyleCnt="5"/>
      <dgm:spPr/>
    </dgm:pt>
    <dgm:pt modelId="{F1BD9D2A-CB98-CB4B-B569-5A20DFD6BCBA}" type="pres">
      <dgm:prSet presAssocID="{29F8DF76-11C4-C746-95F5-7B607E61FF7B}" presName="textNode" presStyleLbl="bgShp" presStyleIdx="2" presStyleCnt="5"/>
      <dgm:spPr/>
    </dgm:pt>
    <dgm:pt modelId="{ED90C1BC-063A-F442-B7C9-C75A3066DF5F}" type="pres">
      <dgm:prSet presAssocID="{29F8DF76-11C4-C746-95F5-7B607E61FF7B}" presName="compChildNode" presStyleCnt="0"/>
      <dgm:spPr/>
    </dgm:pt>
    <dgm:pt modelId="{0338CF6E-FB7C-C241-A5DA-C04534CFC216}" type="pres">
      <dgm:prSet presAssocID="{29F8DF76-11C4-C746-95F5-7B607E61FF7B}" presName="theInnerList" presStyleCnt="0"/>
      <dgm:spPr/>
    </dgm:pt>
    <dgm:pt modelId="{C6F3CD61-7660-854F-AB55-0DBC22432913}" type="pres">
      <dgm:prSet presAssocID="{2EF2758A-3E83-D749-9BB5-76D78E8BA4A5}" presName="childNode" presStyleLbl="node1" presStyleIdx="4" presStyleCnt="8">
        <dgm:presLayoutVars>
          <dgm:bulletEnabled val="1"/>
        </dgm:presLayoutVars>
      </dgm:prSet>
      <dgm:spPr/>
    </dgm:pt>
    <dgm:pt modelId="{7DD00495-EC0E-864A-A770-1CA357ABDE89}" type="pres">
      <dgm:prSet presAssocID="{29F8DF76-11C4-C746-95F5-7B607E61FF7B}" presName="aSpace" presStyleCnt="0"/>
      <dgm:spPr/>
    </dgm:pt>
    <dgm:pt modelId="{7F9AAFA0-BC4A-0443-8EEA-7B2D263C5648}" type="pres">
      <dgm:prSet presAssocID="{7777B15F-8D8E-E74E-88C2-DCA8260E095E}" presName="compNode" presStyleCnt="0"/>
      <dgm:spPr/>
    </dgm:pt>
    <dgm:pt modelId="{E7E5E1E1-69D1-5C49-B38D-7988C3F8AB31}" type="pres">
      <dgm:prSet presAssocID="{7777B15F-8D8E-E74E-88C2-DCA8260E095E}" presName="aNode" presStyleLbl="bgShp" presStyleIdx="3" presStyleCnt="5"/>
      <dgm:spPr/>
    </dgm:pt>
    <dgm:pt modelId="{7B668C8F-E011-F248-B44D-C8805807140A}" type="pres">
      <dgm:prSet presAssocID="{7777B15F-8D8E-E74E-88C2-DCA8260E095E}" presName="textNode" presStyleLbl="bgShp" presStyleIdx="3" presStyleCnt="5"/>
      <dgm:spPr/>
    </dgm:pt>
    <dgm:pt modelId="{B0DA510A-4529-7C41-9507-3DE685608593}" type="pres">
      <dgm:prSet presAssocID="{7777B15F-8D8E-E74E-88C2-DCA8260E095E}" presName="compChildNode" presStyleCnt="0"/>
      <dgm:spPr/>
    </dgm:pt>
    <dgm:pt modelId="{43506425-DC7C-1747-B105-3A66A6A631D0}" type="pres">
      <dgm:prSet presAssocID="{7777B15F-8D8E-E74E-88C2-DCA8260E095E}" presName="theInnerList" presStyleCnt="0"/>
      <dgm:spPr/>
    </dgm:pt>
    <dgm:pt modelId="{8F1203A9-38F4-9F49-BD16-D5A131D1F5B3}" type="pres">
      <dgm:prSet presAssocID="{F66A9A45-251D-9241-A661-DA33B1A4018D}" presName="childNode" presStyleLbl="node1" presStyleIdx="5" presStyleCnt="8" custLinFactNeighborX="-4179" custLinFactNeighborY="469">
        <dgm:presLayoutVars>
          <dgm:bulletEnabled val="1"/>
        </dgm:presLayoutVars>
      </dgm:prSet>
      <dgm:spPr/>
    </dgm:pt>
    <dgm:pt modelId="{DD40838F-3B2C-AE40-A883-74A73E9AA912}" type="pres">
      <dgm:prSet presAssocID="{7777B15F-8D8E-E74E-88C2-DCA8260E095E}" presName="aSpace" presStyleCnt="0"/>
      <dgm:spPr/>
    </dgm:pt>
    <dgm:pt modelId="{1676737F-68A9-8743-8C21-81E8A436D6CD}" type="pres">
      <dgm:prSet presAssocID="{83768C2E-4BE4-9C43-B01F-B84110F48158}" presName="compNode" presStyleCnt="0"/>
      <dgm:spPr/>
    </dgm:pt>
    <dgm:pt modelId="{4ECC160D-AD43-8C4C-8F7F-902B14C5381E}" type="pres">
      <dgm:prSet presAssocID="{83768C2E-4BE4-9C43-B01F-B84110F48158}" presName="aNode" presStyleLbl="bgShp" presStyleIdx="4" presStyleCnt="5"/>
      <dgm:spPr/>
    </dgm:pt>
    <dgm:pt modelId="{02A4CD9A-0280-DC4D-BAAA-7BC14B3A97BF}" type="pres">
      <dgm:prSet presAssocID="{83768C2E-4BE4-9C43-B01F-B84110F48158}" presName="textNode" presStyleLbl="bgShp" presStyleIdx="4" presStyleCnt="5"/>
      <dgm:spPr/>
    </dgm:pt>
    <dgm:pt modelId="{5D4D4DAB-3B34-3347-8451-6CB3E0D1084A}" type="pres">
      <dgm:prSet presAssocID="{83768C2E-4BE4-9C43-B01F-B84110F48158}" presName="compChildNode" presStyleCnt="0"/>
      <dgm:spPr/>
    </dgm:pt>
    <dgm:pt modelId="{00B4900C-00A0-9740-B89D-EE362991F88A}" type="pres">
      <dgm:prSet presAssocID="{83768C2E-4BE4-9C43-B01F-B84110F48158}" presName="theInnerList" presStyleCnt="0"/>
      <dgm:spPr/>
    </dgm:pt>
    <dgm:pt modelId="{1A28E880-DE99-DD4F-9CA1-356434FFA07D}" type="pres">
      <dgm:prSet presAssocID="{943EC27E-E357-104F-A3F6-3F83D7DDB9AA}" presName="childNode" presStyleLbl="node1" presStyleIdx="6" presStyleCnt="8">
        <dgm:presLayoutVars>
          <dgm:bulletEnabled val="1"/>
        </dgm:presLayoutVars>
      </dgm:prSet>
      <dgm:spPr/>
    </dgm:pt>
    <dgm:pt modelId="{DFE27B09-5A7D-A94A-9961-748394FBF38B}" type="pres">
      <dgm:prSet presAssocID="{943EC27E-E357-104F-A3F6-3F83D7DDB9AA}" presName="aSpace2" presStyleCnt="0"/>
      <dgm:spPr/>
    </dgm:pt>
    <dgm:pt modelId="{9D96F31A-99C8-A84F-9309-1C6B642CB1DA}" type="pres">
      <dgm:prSet presAssocID="{A00C5CA8-2D1F-3C41-A221-BFDA7BB2DB0D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A5788103-5805-9B40-A693-719903A5155D}" type="presOf" srcId="{6797EF46-BF8D-DF42-8B04-AC131C348334}" destId="{3F014128-A39D-8F40-96D0-050CA43A64AE}" srcOrd="0" destOrd="0" presId="urn:microsoft.com/office/officeart/2005/8/layout/lProcess2"/>
    <dgm:cxn modelId="{E8461D06-0DB7-DF49-BDAD-99EB81CA9E3D}" type="presOf" srcId="{6A793DEA-6FD7-6E44-AA0C-2C4CFD5A0245}" destId="{42046064-8C50-0741-AF86-0041F4B9E98F}" srcOrd="0" destOrd="0" presId="urn:microsoft.com/office/officeart/2005/8/layout/lProcess2"/>
    <dgm:cxn modelId="{90F9A70B-9165-514B-A489-8AF00572C78C}" type="presOf" srcId="{74E99689-264E-2047-AAAD-F77776086BCE}" destId="{C8034E19-7885-0D45-85BF-9D733A0CE584}" srcOrd="0" destOrd="0" presId="urn:microsoft.com/office/officeart/2005/8/layout/lProcess2"/>
    <dgm:cxn modelId="{1D6E0B1E-D793-6040-A175-4007EAFCEF86}" type="presOf" srcId="{7777B15F-8D8E-E74E-88C2-DCA8260E095E}" destId="{E7E5E1E1-69D1-5C49-B38D-7988C3F8AB31}" srcOrd="0" destOrd="0" presId="urn:microsoft.com/office/officeart/2005/8/layout/lProcess2"/>
    <dgm:cxn modelId="{83B96828-2C1A-D64D-9AC6-FC1F17710F94}" type="presOf" srcId="{2EF2758A-3E83-D749-9BB5-76D78E8BA4A5}" destId="{C6F3CD61-7660-854F-AB55-0DBC22432913}" srcOrd="0" destOrd="0" presId="urn:microsoft.com/office/officeart/2005/8/layout/lProcess2"/>
    <dgm:cxn modelId="{CC12192A-E200-104C-9206-8143724B0E6A}" srcId="{E0BC6D68-3E59-AD40-A054-7836EDABE466}" destId="{6797EF46-BF8D-DF42-8B04-AC131C348334}" srcOrd="0" destOrd="0" parTransId="{B08127A5-97A2-3245-82D8-2260D30F5232}" sibTransId="{4D296B2D-644F-944C-8285-3E773B0FCAF0}"/>
    <dgm:cxn modelId="{7E259333-50EA-3741-8E5C-636D2E0DF1E8}" type="presOf" srcId="{6797EF46-BF8D-DF42-8B04-AC131C348334}" destId="{2B4FD457-6EAE-FF4D-AD07-F175020C64A7}" srcOrd="1" destOrd="0" presId="urn:microsoft.com/office/officeart/2005/8/layout/lProcess2"/>
    <dgm:cxn modelId="{006A2E43-189B-984C-8C56-CDB22D7ED846}" type="presOf" srcId="{C8D79FB7-0972-3D43-95E3-06BA3F3736E1}" destId="{A831E3D5-AFF1-5246-A820-BEF3D8423C83}" srcOrd="1" destOrd="0" presId="urn:microsoft.com/office/officeart/2005/8/layout/lProcess2"/>
    <dgm:cxn modelId="{47A17843-E9F7-2F42-AB06-71DB222522C9}" type="presOf" srcId="{29F8DF76-11C4-C746-95F5-7B607E61FF7B}" destId="{1CB0F5CE-8BE9-7049-BCBA-A9E40C44C43A}" srcOrd="0" destOrd="0" presId="urn:microsoft.com/office/officeart/2005/8/layout/lProcess2"/>
    <dgm:cxn modelId="{93413B44-5ABA-B44A-9AFE-36A540F3708C}" srcId="{E0BC6D68-3E59-AD40-A054-7836EDABE466}" destId="{29F8DF76-11C4-C746-95F5-7B607E61FF7B}" srcOrd="2" destOrd="0" parTransId="{BD923A31-D6CF-204E-A86D-4A2041CA9BBB}" sibTransId="{06E76915-649A-DD43-822F-413A696E86A9}"/>
    <dgm:cxn modelId="{DFA5DD46-E307-804B-AB10-6C936C84E3AD}" srcId="{C8D79FB7-0972-3D43-95E3-06BA3F3736E1}" destId="{74E99689-264E-2047-AAAD-F77776086BCE}" srcOrd="1" destOrd="0" parTransId="{7E3CC673-E0E1-9542-8B5A-7C1629849888}" sibTransId="{2D6B875C-A2C4-B944-B5AF-43B6B17BD8D9}"/>
    <dgm:cxn modelId="{30AFF56E-803E-D847-B2AA-D5BC6034B7DF}" type="presOf" srcId="{29F8DF76-11C4-C746-95F5-7B607E61FF7B}" destId="{F1BD9D2A-CB98-CB4B-B569-5A20DFD6BCBA}" srcOrd="1" destOrd="0" presId="urn:microsoft.com/office/officeart/2005/8/layout/lProcess2"/>
    <dgm:cxn modelId="{B5C1D179-B4E9-E64E-8CF2-7C2FE47F6A79}" type="presOf" srcId="{83768C2E-4BE4-9C43-B01F-B84110F48158}" destId="{02A4CD9A-0280-DC4D-BAAA-7BC14B3A97BF}" srcOrd="1" destOrd="0" presId="urn:microsoft.com/office/officeart/2005/8/layout/lProcess2"/>
    <dgm:cxn modelId="{FF04877B-9D92-7541-A76D-EE3039BD45AD}" srcId="{7777B15F-8D8E-E74E-88C2-DCA8260E095E}" destId="{F66A9A45-251D-9241-A661-DA33B1A4018D}" srcOrd="0" destOrd="0" parTransId="{EA649282-4841-3449-931B-EE7217811CDB}" sibTransId="{1C7E3A74-CA6C-D64A-8662-B04BADD99DF6}"/>
    <dgm:cxn modelId="{996CFB7D-EA79-E246-B4F6-5597ECA951BA}" srcId="{83768C2E-4BE4-9C43-B01F-B84110F48158}" destId="{943EC27E-E357-104F-A3F6-3F83D7DDB9AA}" srcOrd="0" destOrd="0" parTransId="{1184E7A4-AA9B-7B4D-9F6D-3CEBCD0BB32C}" sibTransId="{D68C8611-50B1-9F47-9FFE-A8D222FCD08F}"/>
    <dgm:cxn modelId="{A487CB81-17AE-014A-AC39-0CEE23634ABC}" type="presOf" srcId="{943EC27E-E357-104F-A3F6-3F83D7DDB9AA}" destId="{1A28E880-DE99-DD4F-9CA1-356434FFA07D}" srcOrd="0" destOrd="0" presId="urn:microsoft.com/office/officeart/2005/8/layout/lProcess2"/>
    <dgm:cxn modelId="{73FD6C88-DC05-6A4B-AFFF-1390D3F374F1}" type="presOf" srcId="{F66A9A45-251D-9241-A661-DA33B1A4018D}" destId="{8F1203A9-38F4-9F49-BD16-D5A131D1F5B3}" srcOrd="0" destOrd="0" presId="urn:microsoft.com/office/officeart/2005/8/layout/lProcess2"/>
    <dgm:cxn modelId="{6B01079D-6257-FD44-A2F6-ADB856625E8D}" srcId="{83768C2E-4BE4-9C43-B01F-B84110F48158}" destId="{A00C5CA8-2D1F-3C41-A221-BFDA7BB2DB0D}" srcOrd="1" destOrd="0" parTransId="{D04559BF-3CB0-5544-B669-C0B260CC9454}" sibTransId="{4AD69BDA-B89B-FD4A-BC0C-41037D9F2612}"/>
    <dgm:cxn modelId="{31AE19A5-8485-CE4F-8D11-75DF33125542}" srcId="{E0BC6D68-3E59-AD40-A054-7836EDABE466}" destId="{C8D79FB7-0972-3D43-95E3-06BA3F3736E1}" srcOrd="1" destOrd="0" parTransId="{0A44019B-1D45-9C43-B1EE-01077E90DA3C}" sibTransId="{7C9960B6-C8A3-674A-BF82-AF3B3BB6B9AD}"/>
    <dgm:cxn modelId="{C43B45A7-F52D-4D42-9368-AA4360B18EF9}" type="presOf" srcId="{65A3EB49-66EE-294A-9A9E-90D42901CB79}" destId="{5C5E01FF-2807-3340-8F55-E7DDF4F27EA1}" srcOrd="0" destOrd="0" presId="urn:microsoft.com/office/officeart/2005/8/layout/lProcess2"/>
    <dgm:cxn modelId="{354547AF-3419-2846-BFC2-2533057C5034}" type="presOf" srcId="{E203BB31-9EB6-E64A-BD5C-08ED54805AAB}" destId="{549D06F1-E146-5B4E-8451-E47C7C998195}" srcOrd="0" destOrd="0" presId="urn:microsoft.com/office/officeart/2005/8/layout/lProcess2"/>
    <dgm:cxn modelId="{ACBF04B1-120D-E849-8768-1587C14EAC29}" srcId="{C8D79FB7-0972-3D43-95E3-06BA3F3736E1}" destId="{6A793DEA-6FD7-6E44-AA0C-2C4CFD5A0245}" srcOrd="0" destOrd="0" parTransId="{9DE72369-A01D-4B4C-B637-E0F5B1931F69}" sibTransId="{4E42F630-0C3A-A643-8F2E-A128498719D6}"/>
    <dgm:cxn modelId="{5FD684B5-454E-6B44-9491-8DA253597559}" srcId="{6797EF46-BF8D-DF42-8B04-AC131C348334}" destId="{65A3EB49-66EE-294A-9A9E-90D42901CB79}" srcOrd="1" destOrd="0" parTransId="{43CC5EEB-BC0B-244D-A934-01CD7080D85D}" sibTransId="{DA9F4A46-45F7-994E-9003-7F9C72FEBFF5}"/>
    <dgm:cxn modelId="{2359ACB6-62F7-8B42-8A18-7A66D5E7FE43}" type="presOf" srcId="{A00C5CA8-2D1F-3C41-A221-BFDA7BB2DB0D}" destId="{9D96F31A-99C8-A84F-9309-1C6B642CB1DA}" srcOrd="0" destOrd="0" presId="urn:microsoft.com/office/officeart/2005/8/layout/lProcess2"/>
    <dgm:cxn modelId="{08DDF6BE-1F0E-8A41-9375-56D1BFB3DA85}" srcId="{E0BC6D68-3E59-AD40-A054-7836EDABE466}" destId="{83768C2E-4BE4-9C43-B01F-B84110F48158}" srcOrd="4" destOrd="0" parTransId="{F70F8B7C-6200-4142-90E9-5B8506411A00}" sibTransId="{29279FB8-49B9-7A40-B721-063B9BF104CC}"/>
    <dgm:cxn modelId="{7E2251BF-93FE-024C-8E72-4DE403F713A3}" type="presOf" srcId="{C8D79FB7-0972-3D43-95E3-06BA3F3736E1}" destId="{22198142-9F04-7D49-A01F-E5130B60426A}" srcOrd="0" destOrd="0" presId="urn:microsoft.com/office/officeart/2005/8/layout/lProcess2"/>
    <dgm:cxn modelId="{470A59CB-1355-8449-9A18-4D3E35545544}" srcId="{6797EF46-BF8D-DF42-8B04-AC131C348334}" destId="{E203BB31-9EB6-E64A-BD5C-08ED54805AAB}" srcOrd="0" destOrd="0" parTransId="{1F15D9CC-3224-A449-8ECD-12C503F3A491}" sibTransId="{FC1B7DD8-FA43-7240-9EB2-C2ACBE5B4CDC}"/>
    <dgm:cxn modelId="{D099CBCF-DCC9-C744-97A0-9B498544D110}" type="presOf" srcId="{7777B15F-8D8E-E74E-88C2-DCA8260E095E}" destId="{7B668C8F-E011-F248-B44D-C8805807140A}" srcOrd="1" destOrd="0" presId="urn:microsoft.com/office/officeart/2005/8/layout/lProcess2"/>
    <dgm:cxn modelId="{00DF9BD8-B4E6-8345-A321-8EE416B0DA3E}" type="presOf" srcId="{83768C2E-4BE4-9C43-B01F-B84110F48158}" destId="{4ECC160D-AD43-8C4C-8F7F-902B14C5381E}" srcOrd="0" destOrd="0" presId="urn:microsoft.com/office/officeart/2005/8/layout/lProcess2"/>
    <dgm:cxn modelId="{AC09C6DA-8AFB-A348-B8E5-FCFDC9D67FEE}" type="presOf" srcId="{E0BC6D68-3E59-AD40-A054-7836EDABE466}" destId="{5DB6170F-AD5E-4546-BFB7-2E9771559244}" srcOrd="0" destOrd="0" presId="urn:microsoft.com/office/officeart/2005/8/layout/lProcess2"/>
    <dgm:cxn modelId="{0F3F64E4-D791-B047-AA96-96CE1D3EE909}" srcId="{29F8DF76-11C4-C746-95F5-7B607E61FF7B}" destId="{2EF2758A-3E83-D749-9BB5-76D78E8BA4A5}" srcOrd="0" destOrd="0" parTransId="{9BA95B93-5795-A14C-9471-941969397B21}" sibTransId="{F4BDB506-B368-354D-B3DB-8E039A7D8837}"/>
    <dgm:cxn modelId="{FFE12AFE-1B25-E74B-9427-04C1F184DB44}" srcId="{E0BC6D68-3E59-AD40-A054-7836EDABE466}" destId="{7777B15F-8D8E-E74E-88C2-DCA8260E095E}" srcOrd="3" destOrd="0" parTransId="{0207F20B-3BE6-E14B-BA98-61559807DB41}" sibTransId="{AAA04FAA-55D9-D440-ADCB-5DC54342AECF}"/>
    <dgm:cxn modelId="{F45511C2-7060-5F44-81AF-727B96C36D4E}" type="presParOf" srcId="{5DB6170F-AD5E-4546-BFB7-2E9771559244}" destId="{51BB500D-CED6-404B-8913-3D837D4B9D58}" srcOrd="0" destOrd="0" presId="urn:microsoft.com/office/officeart/2005/8/layout/lProcess2"/>
    <dgm:cxn modelId="{12BCC50B-031C-2441-8490-6DEBDF106E84}" type="presParOf" srcId="{51BB500D-CED6-404B-8913-3D837D4B9D58}" destId="{3F014128-A39D-8F40-96D0-050CA43A64AE}" srcOrd="0" destOrd="0" presId="urn:microsoft.com/office/officeart/2005/8/layout/lProcess2"/>
    <dgm:cxn modelId="{1EFF1BF3-9BF0-5B43-BE08-75F79CDD7CE3}" type="presParOf" srcId="{51BB500D-CED6-404B-8913-3D837D4B9D58}" destId="{2B4FD457-6EAE-FF4D-AD07-F175020C64A7}" srcOrd="1" destOrd="0" presId="urn:microsoft.com/office/officeart/2005/8/layout/lProcess2"/>
    <dgm:cxn modelId="{A4DCC860-BA08-5E49-B931-6C54C64F62D0}" type="presParOf" srcId="{51BB500D-CED6-404B-8913-3D837D4B9D58}" destId="{F8FA8657-6C49-154B-B67E-CAFC11189365}" srcOrd="2" destOrd="0" presId="urn:microsoft.com/office/officeart/2005/8/layout/lProcess2"/>
    <dgm:cxn modelId="{C644ED8E-C42C-A54F-8329-DC646F05D2EE}" type="presParOf" srcId="{F8FA8657-6C49-154B-B67E-CAFC11189365}" destId="{71CAC461-2659-594D-8F21-9B722907F5A9}" srcOrd="0" destOrd="0" presId="urn:microsoft.com/office/officeart/2005/8/layout/lProcess2"/>
    <dgm:cxn modelId="{A30330E8-BF77-5D44-9FF9-3A6951A84FF4}" type="presParOf" srcId="{71CAC461-2659-594D-8F21-9B722907F5A9}" destId="{549D06F1-E146-5B4E-8451-E47C7C998195}" srcOrd="0" destOrd="0" presId="urn:microsoft.com/office/officeart/2005/8/layout/lProcess2"/>
    <dgm:cxn modelId="{A9FA8ACD-D5A8-1943-B5E6-A9667A2798F3}" type="presParOf" srcId="{71CAC461-2659-594D-8F21-9B722907F5A9}" destId="{1DEE5879-75D5-734B-AECF-97EC432C35CD}" srcOrd="1" destOrd="0" presId="urn:microsoft.com/office/officeart/2005/8/layout/lProcess2"/>
    <dgm:cxn modelId="{FED5F37D-5592-7D49-ACE5-B66DA4FDDC8B}" type="presParOf" srcId="{71CAC461-2659-594D-8F21-9B722907F5A9}" destId="{5C5E01FF-2807-3340-8F55-E7DDF4F27EA1}" srcOrd="2" destOrd="0" presId="urn:microsoft.com/office/officeart/2005/8/layout/lProcess2"/>
    <dgm:cxn modelId="{9B6290AA-215C-2748-85D8-9850FF2E3A52}" type="presParOf" srcId="{5DB6170F-AD5E-4546-BFB7-2E9771559244}" destId="{2A31EE07-C82D-4F42-BC9B-6558C5AF0948}" srcOrd="1" destOrd="0" presId="urn:microsoft.com/office/officeart/2005/8/layout/lProcess2"/>
    <dgm:cxn modelId="{0374E3BA-1866-494C-92E6-9F0C8D0FB1EE}" type="presParOf" srcId="{5DB6170F-AD5E-4546-BFB7-2E9771559244}" destId="{B13FB128-A9EF-5B4A-9324-F1FCEBFFFD5B}" srcOrd="2" destOrd="0" presId="urn:microsoft.com/office/officeart/2005/8/layout/lProcess2"/>
    <dgm:cxn modelId="{FBD1D94D-E0D1-C546-A3B1-65F9E5E79B20}" type="presParOf" srcId="{B13FB128-A9EF-5B4A-9324-F1FCEBFFFD5B}" destId="{22198142-9F04-7D49-A01F-E5130B60426A}" srcOrd="0" destOrd="0" presId="urn:microsoft.com/office/officeart/2005/8/layout/lProcess2"/>
    <dgm:cxn modelId="{88D28EB3-28AB-474B-8780-E47F07F97795}" type="presParOf" srcId="{B13FB128-A9EF-5B4A-9324-F1FCEBFFFD5B}" destId="{A831E3D5-AFF1-5246-A820-BEF3D8423C83}" srcOrd="1" destOrd="0" presId="urn:microsoft.com/office/officeart/2005/8/layout/lProcess2"/>
    <dgm:cxn modelId="{A2CD336E-9CCA-564E-8C65-6AC03F57FD06}" type="presParOf" srcId="{B13FB128-A9EF-5B4A-9324-F1FCEBFFFD5B}" destId="{DC0EA707-72E9-4342-A944-ACA2CB0A339A}" srcOrd="2" destOrd="0" presId="urn:microsoft.com/office/officeart/2005/8/layout/lProcess2"/>
    <dgm:cxn modelId="{617C23C8-2DC1-9945-8270-B63570CF003A}" type="presParOf" srcId="{DC0EA707-72E9-4342-A944-ACA2CB0A339A}" destId="{025FFE5B-25B3-594B-B745-BF6CEB7AC149}" srcOrd="0" destOrd="0" presId="urn:microsoft.com/office/officeart/2005/8/layout/lProcess2"/>
    <dgm:cxn modelId="{A50A4E64-857D-0445-AB94-796AAAB77FC8}" type="presParOf" srcId="{025FFE5B-25B3-594B-B745-BF6CEB7AC149}" destId="{42046064-8C50-0741-AF86-0041F4B9E98F}" srcOrd="0" destOrd="0" presId="urn:microsoft.com/office/officeart/2005/8/layout/lProcess2"/>
    <dgm:cxn modelId="{01E1B529-7C74-704B-962C-B6C653A11040}" type="presParOf" srcId="{025FFE5B-25B3-594B-B745-BF6CEB7AC149}" destId="{77FEC1CC-19F7-CF4B-8190-CF1AE08ABE6A}" srcOrd="1" destOrd="0" presId="urn:microsoft.com/office/officeart/2005/8/layout/lProcess2"/>
    <dgm:cxn modelId="{C67A989D-9617-DE4D-A215-F197A5B520BF}" type="presParOf" srcId="{025FFE5B-25B3-594B-B745-BF6CEB7AC149}" destId="{C8034E19-7885-0D45-85BF-9D733A0CE584}" srcOrd="2" destOrd="0" presId="urn:microsoft.com/office/officeart/2005/8/layout/lProcess2"/>
    <dgm:cxn modelId="{8776F02A-6D33-8343-96F5-AD0D7DBDA3BC}" type="presParOf" srcId="{5DB6170F-AD5E-4546-BFB7-2E9771559244}" destId="{944122CF-01F7-164E-BD83-02AB7580D7AD}" srcOrd="3" destOrd="0" presId="urn:microsoft.com/office/officeart/2005/8/layout/lProcess2"/>
    <dgm:cxn modelId="{0C67BF78-AA15-AC4B-9D0C-F31254592389}" type="presParOf" srcId="{5DB6170F-AD5E-4546-BFB7-2E9771559244}" destId="{7185E5A4-8AE8-B847-A0FC-3504BF67D629}" srcOrd="4" destOrd="0" presId="urn:microsoft.com/office/officeart/2005/8/layout/lProcess2"/>
    <dgm:cxn modelId="{A708E170-CA42-9940-8E73-DDA10769758C}" type="presParOf" srcId="{7185E5A4-8AE8-B847-A0FC-3504BF67D629}" destId="{1CB0F5CE-8BE9-7049-BCBA-A9E40C44C43A}" srcOrd="0" destOrd="0" presId="urn:microsoft.com/office/officeart/2005/8/layout/lProcess2"/>
    <dgm:cxn modelId="{9B0892A0-3D82-BB4D-991D-CA3F08C9154C}" type="presParOf" srcId="{7185E5A4-8AE8-B847-A0FC-3504BF67D629}" destId="{F1BD9D2A-CB98-CB4B-B569-5A20DFD6BCBA}" srcOrd="1" destOrd="0" presId="urn:microsoft.com/office/officeart/2005/8/layout/lProcess2"/>
    <dgm:cxn modelId="{9CDD3A1F-D5D2-F348-AA80-4680EBEAD4ED}" type="presParOf" srcId="{7185E5A4-8AE8-B847-A0FC-3504BF67D629}" destId="{ED90C1BC-063A-F442-B7C9-C75A3066DF5F}" srcOrd="2" destOrd="0" presId="urn:microsoft.com/office/officeart/2005/8/layout/lProcess2"/>
    <dgm:cxn modelId="{7791B922-45D6-624E-8D63-5DA94F545C7B}" type="presParOf" srcId="{ED90C1BC-063A-F442-B7C9-C75A3066DF5F}" destId="{0338CF6E-FB7C-C241-A5DA-C04534CFC216}" srcOrd="0" destOrd="0" presId="urn:microsoft.com/office/officeart/2005/8/layout/lProcess2"/>
    <dgm:cxn modelId="{0AE466CC-4CF7-A640-AEFA-7E4FFA1C2375}" type="presParOf" srcId="{0338CF6E-FB7C-C241-A5DA-C04534CFC216}" destId="{C6F3CD61-7660-854F-AB55-0DBC22432913}" srcOrd="0" destOrd="0" presId="urn:microsoft.com/office/officeart/2005/8/layout/lProcess2"/>
    <dgm:cxn modelId="{95CEFD2B-8BAE-DC45-AD7C-42FEACDA1FF4}" type="presParOf" srcId="{5DB6170F-AD5E-4546-BFB7-2E9771559244}" destId="{7DD00495-EC0E-864A-A770-1CA357ABDE89}" srcOrd="5" destOrd="0" presId="urn:microsoft.com/office/officeart/2005/8/layout/lProcess2"/>
    <dgm:cxn modelId="{6BB5E308-8FDA-DC44-9CEC-6F06E4BDD38D}" type="presParOf" srcId="{5DB6170F-AD5E-4546-BFB7-2E9771559244}" destId="{7F9AAFA0-BC4A-0443-8EEA-7B2D263C5648}" srcOrd="6" destOrd="0" presId="urn:microsoft.com/office/officeart/2005/8/layout/lProcess2"/>
    <dgm:cxn modelId="{D0C2D178-461D-9B4E-867C-9ECFFC4E4A44}" type="presParOf" srcId="{7F9AAFA0-BC4A-0443-8EEA-7B2D263C5648}" destId="{E7E5E1E1-69D1-5C49-B38D-7988C3F8AB31}" srcOrd="0" destOrd="0" presId="urn:microsoft.com/office/officeart/2005/8/layout/lProcess2"/>
    <dgm:cxn modelId="{D4AF0463-E6D4-AA48-BC41-A45DFAFEFE2D}" type="presParOf" srcId="{7F9AAFA0-BC4A-0443-8EEA-7B2D263C5648}" destId="{7B668C8F-E011-F248-B44D-C8805807140A}" srcOrd="1" destOrd="0" presId="urn:microsoft.com/office/officeart/2005/8/layout/lProcess2"/>
    <dgm:cxn modelId="{C21375B5-98AC-0A43-B41C-B1FAF6CD4E36}" type="presParOf" srcId="{7F9AAFA0-BC4A-0443-8EEA-7B2D263C5648}" destId="{B0DA510A-4529-7C41-9507-3DE685608593}" srcOrd="2" destOrd="0" presId="urn:microsoft.com/office/officeart/2005/8/layout/lProcess2"/>
    <dgm:cxn modelId="{91BD4E38-A2E0-1A49-8682-0ED412539D32}" type="presParOf" srcId="{B0DA510A-4529-7C41-9507-3DE685608593}" destId="{43506425-DC7C-1747-B105-3A66A6A631D0}" srcOrd="0" destOrd="0" presId="urn:microsoft.com/office/officeart/2005/8/layout/lProcess2"/>
    <dgm:cxn modelId="{877B0AC8-CBF1-2A41-A3A7-50A7D1444023}" type="presParOf" srcId="{43506425-DC7C-1747-B105-3A66A6A631D0}" destId="{8F1203A9-38F4-9F49-BD16-D5A131D1F5B3}" srcOrd="0" destOrd="0" presId="urn:microsoft.com/office/officeart/2005/8/layout/lProcess2"/>
    <dgm:cxn modelId="{1CFA3DFC-FAD5-0A44-AD7B-5B9268593AFC}" type="presParOf" srcId="{5DB6170F-AD5E-4546-BFB7-2E9771559244}" destId="{DD40838F-3B2C-AE40-A883-74A73E9AA912}" srcOrd="7" destOrd="0" presId="urn:microsoft.com/office/officeart/2005/8/layout/lProcess2"/>
    <dgm:cxn modelId="{DF9E22DE-2B64-1E49-9421-C6FA22E76F9A}" type="presParOf" srcId="{5DB6170F-AD5E-4546-BFB7-2E9771559244}" destId="{1676737F-68A9-8743-8C21-81E8A436D6CD}" srcOrd="8" destOrd="0" presId="urn:microsoft.com/office/officeart/2005/8/layout/lProcess2"/>
    <dgm:cxn modelId="{ADFA0F7C-2220-0745-836A-24F749216A71}" type="presParOf" srcId="{1676737F-68A9-8743-8C21-81E8A436D6CD}" destId="{4ECC160D-AD43-8C4C-8F7F-902B14C5381E}" srcOrd="0" destOrd="0" presId="urn:microsoft.com/office/officeart/2005/8/layout/lProcess2"/>
    <dgm:cxn modelId="{620F8EE1-3B63-F540-9782-2E9778AB1503}" type="presParOf" srcId="{1676737F-68A9-8743-8C21-81E8A436D6CD}" destId="{02A4CD9A-0280-DC4D-BAAA-7BC14B3A97BF}" srcOrd="1" destOrd="0" presId="urn:microsoft.com/office/officeart/2005/8/layout/lProcess2"/>
    <dgm:cxn modelId="{6E674835-A0F3-FE40-9453-C0D7A42A8CA6}" type="presParOf" srcId="{1676737F-68A9-8743-8C21-81E8A436D6CD}" destId="{5D4D4DAB-3B34-3347-8451-6CB3E0D1084A}" srcOrd="2" destOrd="0" presId="urn:microsoft.com/office/officeart/2005/8/layout/lProcess2"/>
    <dgm:cxn modelId="{6044B01B-D157-3B40-8814-E4D88B826237}" type="presParOf" srcId="{5D4D4DAB-3B34-3347-8451-6CB3E0D1084A}" destId="{00B4900C-00A0-9740-B89D-EE362991F88A}" srcOrd="0" destOrd="0" presId="urn:microsoft.com/office/officeart/2005/8/layout/lProcess2"/>
    <dgm:cxn modelId="{F9C41B10-617E-1946-813A-DFC3FBCC5408}" type="presParOf" srcId="{00B4900C-00A0-9740-B89D-EE362991F88A}" destId="{1A28E880-DE99-DD4F-9CA1-356434FFA07D}" srcOrd="0" destOrd="0" presId="urn:microsoft.com/office/officeart/2005/8/layout/lProcess2"/>
    <dgm:cxn modelId="{7BFFAD09-AC77-4741-BB66-3D5C18AB866D}" type="presParOf" srcId="{00B4900C-00A0-9740-B89D-EE362991F88A}" destId="{DFE27B09-5A7D-A94A-9961-748394FBF38B}" srcOrd="1" destOrd="0" presId="urn:microsoft.com/office/officeart/2005/8/layout/lProcess2"/>
    <dgm:cxn modelId="{71B6135B-DF4A-5246-A132-E1D4E0D2EF9B}" type="presParOf" srcId="{00B4900C-00A0-9740-B89D-EE362991F88A}" destId="{9D96F31A-99C8-A84F-9309-1C6B642CB1D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8FDB2D-0EDF-41CB-831F-E894A920115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CBFADF-75D2-4235-BD16-D8FD15481B86}">
      <dgm:prSet/>
      <dgm:spPr/>
      <dgm:t>
        <a:bodyPr/>
        <a:lstStyle/>
        <a:p>
          <a:r>
            <a:rPr lang="en-US"/>
            <a:t>Provides a good starting point for further analysis</a:t>
          </a:r>
        </a:p>
      </dgm:t>
    </dgm:pt>
    <dgm:pt modelId="{17B5A010-27AA-4012-A750-F85D514D21F8}" type="parTrans" cxnId="{AF1F6042-F166-4647-A0D7-A3AD1E37D43D}">
      <dgm:prSet/>
      <dgm:spPr/>
      <dgm:t>
        <a:bodyPr/>
        <a:lstStyle/>
        <a:p>
          <a:endParaRPr lang="en-US"/>
        </a:p>
      </dgm:t>
    </dgm:pt>
    <dgm:pt modelId="{7A70B223-00C4-4712-91CB-A2326CC45FB8}" type="sibTrans" cxnId="{AF1F6042-F166-4647-A0D7-A3AD1E37D43D}">
      <dgm:prSet/>
      <dgm:spPr/>
      <dgm:t>
        <a:bodyPr/>
        <a:lstStyle/>
        <a:p>
          <a:endParaRPr lang="en-US"/>
        </a:p>
      </dgm:t>
    </dgm:pt>
    <dgm:pt modelId="{4DD0084F-7230-4DFB-89CF-35BBE190E2C6}">
      <dgm:prSet/>
      <dgm:spPr/>
      <dgm:t>
        <a:bodyPr/>
        <a:lstStyle/>
        <a:p>
          <a:r>
            <a:rPr lang="en-US" dirty="0"/>
            <a:t>Did not look at budget or cast</a:t>
          </a:r>
        </a:p>
      </dgm:t>
    </dgm:pt>
    <dgm:pt modelId="{9AAD9EA1-13E1-4D99-A4C1-69E4489B1BBE}" type="parTrans" cxnId="{ECD6C471-C5A2-4549-9497-951F6C19CBA0}">
      <dgm:prSet/>
      <dgm:spPr/>
      <dgm:t>
        <a:bodyPr/>
        <a:lstStyle/>
        <a:p>
          <a:endParaRPr lang="en-US"/>
        </a:p>
      </dgm:t>
    </dgm:pt>
    <dgm:pt modelId="{C71C7015-C24A-46A9-A3E3-FFC7EDE370E1}" type="sibTrans" cxnId="{ECD6C471-C5A2-4549-9497-951F6C19CBA0}">
      <dgm:prSet/>
      <dgm:spPr/>
      <dgm:t>
        <a:bodyPr/>
        <a:lstStyle/>
        <a:p>
          <a:endParaRPr lang="en-US"/>
        </a:p>
      </dgm:t>
    </dgm:pt>
    <dgm:pt modelId="{E17A9249-E524-2841-AB94-EA1EF277CB45}">
      <dgm:prSet/>
      <dgm:spPr/>
      <dgm:t>
        <a:bodyPr/>
        <a:lstStyle/>
        <a:p>
          <a:r>
            <a:rPr lang="en-US" dirty="0"/>
            <a:t>Used data backed analysis to make recommendations</a:t>
          </a:r>
        </a:p>
      </dgm:t>
    </dgm:pt>
    <dgm:pt modelId="{FBAB1F83-5369-3748-83AF-7C450AD5A6BE}" type="parTrans" cxnId="{ABC6914E-5012-1C4A-8ED4-69C0EF315DD0}">
      <dgm:prSet/>
      <dgm:spPr/>
      <dgm:t>
        <a:bodyPr/>
        <a:lstStyle/>
        <a:p>
          <a:endParaRPr lang="en-US"/>
        </a:p>
      </dgm:t>
    </dgm:pt>
    <dgm:pt modelId="{79174EF6-957D-134E-8DF3-19D59D909BB5}" type="sibTrans" cxnId="{ABC6914E-5012-1C4A-8ED4-69C0EF315DD0}">
      <dgm:prSet/>
      <dgm:spPr/>
      <dgm:t>
        <a:bodyPr/>
        <a:lstStyle/>
        <a:p>
          <a:endParaRPr lang="en-US"/>
        </a:p>
      </dgm:t>
    </dgm:pt>
    <dgm:pt modelId="{FB9EDE54-C8A9-1540-986E-199AE249BA56}">
      <dgm:prSet/>
      <dgm:spPr/>
      <dgm:t>
        <a:bodyPr/>
        <a:lstStyle/>
        <a:p>
          <a:r>
            <a:rPr lang="en-US" dirty="0"/>
            <a:t>Future work: looking at budget and adding machine learning models, looking at additional factors that contribute to the success of a company</a:t>
          </a:r>
        </a:p>
      </dgm:t>
    </dgm:pt>
    <dgm:pt modelId="{A1597805-6FAD-8544-8A01-D8244898F558}" type="parTrans" cxnId="{4CAAA0A6-64C7-AB42-A949-FBCB2A1670A1}">
      <dgm:prSet/>
      <dgm:spPr/>
    </dgm:pt>
    <dgm:pt modelId="{A5347BFE-CE64-1747-A7DE-1185D0EC174E}" type="sibTrans" cxnId="{4CAAA0A6-64C7-AB42-A949-FBCB2A1670A1}">
      <dgm:prSet/>
      <dgm:spPr/>
    </dgm:pt>
    <dgm:pt modelId="{EBCC11A8-CA5E-5B48-A11A-F8DF6AB50F28}" type="pres">
      <dgm:prSet presAssocID="{028FDB2D-0EDF-41CB-831F-E894A92011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D46FF7-ACA5-364E-A13D-70F6027138BB}" type="pres">
      <dgm:prSet presAssocID="{58CBFADF-75D2-4235-BD16-D8FD15481B86}" presName="hierRoot1" presStyleCnt="0"/>
      <dgm:spPr/>
    </dgm:pt>
    <dgm:pt modelId="{932B6E3B-39FA-F64F-952F-4F8C9F4BA2C5}" type="pres">
      <dgm:prSet presAssocID="{58CBFADF-75D2-4235-BD16-D8FD15481B86}" presName="composite" presStyleCnt="0"/>
      <dgm:spPr/>
    </dgm:pt>
    <dgm:pt modelId="{DD0E5EF5-79D4-8F43-86BA-03BE1D6CC221}" type="pres">
      <dgm:prSet presAssocID="{58CBFADF-75D2-4235-BD16-D8FD15481B86}" presName="background" presStyleLbl="node0" presStyleIdx="0" presStyleCnt="4"/>
      <dgm:spPr/>
    </dgm:pt>
    <dgm:pt modelId="{3CBF6F40-2A59-5543-80D9-F09F97116E69}" type="pres">
      <dgm:prSet presAssocID="{58CBFADF-75D2-4235-BD16-D8FD15481B86}" presName="text" presStyleLbl="fgAcc0" presStyleIdx="0" presStyleCnt="4">
        <dgm:presLayoutVars>
          <dgm:chPref val="3"/>
        </dgm:presLayoutVars>
      </dgm:prSet>
      <dgm:spPr/>
    </dgm:pt>
    <dgm:pt modelId="{F84A002E-0553-324E-B1AC-CD502DADC28A}" type="pres">
      <dgm:prSet presAssocID="{58CBFADF-75D2-4235-BD16-D8FD15481B86}" presName="hierChild2" presStyleCnt="0"/>
      <dgm:spPr/>
    </dgm:pt>
    <dgm:pt modelId="{07A8F3AA-6A25-A24F-BB94-F1CAAE1DA9EF}" type="pres">
      <dgm:prSet presAssocID="{4DD0084F-7230-4DFB-89CF-35BBE190E2C6}" presName="hierRoot1" presStyleCnt="0"/>
      <dgm:spPr/>
    </dgm:pt>
    <dgm:pt modelId="{74F4B583-47F1-6849-A5D0-0CFC55492BDC}" type="pres">
      <dgm:prSet presAssocID="{4DD0084F-7230-4DFB-89CF-35BBE190E2C6}" presName="composite" presStyleCnt="0"/>
      <dgm:spPr/>
    </dgm:pt>
    <dgm:pt modelId="{4D902E4E-5DCD-2C49-8B88-8D1D4887C5C8}" type="pres">
      <dgm:prSet presAssocID="{4DD0084F-7230-4DFB-89CF-35BBE190E2C6}" presName="background" presStyleLbl="node0" presStyleIdx="1" presStyleCnt="4"/>
      <dgm:spPr/>
    </dgm:pt>
    <dgm:pt modelId="{C935CCB8-35FC-0641-9045-846B52B4BAC0}" type="pres">
      <dgm:prSet presAssocID="{4DD0084F-7230-4DFB-89CF-35BBE190E2C6}" presName="text" presStyleLbl="fgAcc0" presStyleIdx="1" presStyleCnt="4">
        <dgm:presLayoutVars>
          <dgm:chPref val="3"/>
        </dgm:presLayoutVars>
      </dgm:prSet>
      <dgm:spPr/>
    </dgm:pt>
    <dgm:pt modelId="{FA5360D5-0875-B647-BFF2-3B83C2B35779}" type="pres">
      <dgm:prSet presAssocID="{4DD0084F-7230-4DFB-89CF-35BBE190E2C6}" presName="hierChild2" presStyleCnt="0"/>
      <dgm:spPr/>
    </dgm:pt>
    <dgm:pt modelId="{0654593D-CFEE-C04A-B390-DA9B061222D0}" type="pres">
      <dgm:prSet presAssocID="{E17A9249-E524-2841-AB94-EA1EF277CB45}" presName="hierRoot1" presStyleCnt="0"/>
      <dgm:spPr/>
    </dgm:pt>
    <dgm:pt modelId="{1832D5BA-A65B-ED46-AED9-8306CE412D39}" type="pres">
      <dgm:prSet presAssocID="{E17A9249-E524-2841-AB94-EA1EF277CB45}" presName="composite" presStyleCnt="0"/>
      <dgm:spPr/>
    </dgm:pt>
    <dgm:pt modelId="{278BAB37-E705-6F4E-B509-F7B0C134BAE3}" type="pres">
      <dgm:prSet presAssocID="{E17A9249-E524-2841-AB94-EA1EF277CB45}" presName="background" presStyleLbl="node0" presStyleIdx="2" presStyleCnt="4"/>
      <dgm:spPr/>
    </dgm:pt>
    <dgm:pt modelId="{D70C8CF0-ADBE-EA4F-80A4-F3B8518809E3}" type="pres">
      <dgm:prSet presAssocID="{E17A9249-E524-2841-AB94-EA1EF277CB45}" presName="text" presStyleLbl="fgAcc0" presStyleIdx="2" presStyleCnt="4">
        <dgm:presLayoutVars>
          <dgm:chPref val="3"/>
        </dgm:presLayoutVars>
      </dgm:prSet>
      <dgm:spPr/>
    </dgm:pt>
    <dgm:pt modelId="{82162D38-E6EB-DC44-B5BC-026957E05C02}" type="pres">
      <dgm:prSet presAssocID="{E17A9249-E524-2841-AB94-EA1EF277CB45}" presName="hierChild2" presStyleCnt="0"/>
      <dgm:spPr/>
    </dgm:pt>
    <dgm:pt modelId="{B5DFD361-03D1-E74E-877C-AEDD4E09AE8D}" type="pres">
      <dgm:prSet presAssocID="{FB9EDE54-C8A9-1540-986E-199AE249BA56}" presName="hierRoot1" presStyleCnt="0"/>
      <dgm:spPr/>
    </dgm:pt>
    <dgm:pt modelId="{801242D0-A4BF-2B49-BEA8-8A78FE16DF62}" type="pres">
      <dgm:prSet presAssocID="{FB9EDE54-C8A9-1540-986E-199AE249BA56}" presName="composite" presStyleCnt="0"/>
      <dgm:spPr/>
    </dgm:pt>
    <dgm:pt modelId="{9244A055-4E89-424D-B9EE-AD2187ECDF8A}" type="pres">
      <dgm:prSet presAssocID="{FB9EDE54-C8A9-1540-986E-199AE249BA56}" presName="background" presStyleLbl="node0" presStyleIdx="3" presStyleCnt="4"/>
      <dgm:spPr/>
    </dgm:pt>
    <dgm:pt modelId="{1BECC37D-D6FE-A449-9845-CD239BE5DC4C}" type="pres">
      <dgm:prSet presAssocID="{FB9EDE54-C8A9-1540-986E-199AE249BA56}" presName="text" presStyleLbl="fgAcc0" presStyleIdx="3" presStyleCnt="4">
        <dgm:presLayoutVars>
          <dgm:chPref val="3"/>
        </dgm:presLayoutVars>
      </dgm:prSet>
      <dgm:spPr/>
    </dgm:pt>
    <dgm:pt modelId="{0242015C-16FA-7A41-98D4-4D4D8C1907FA}" type="pres">
      <dgm:prSet presAssocID="{FB9EDE54-C8A9-1540-986E-199AE249BA56}" presName="hierChild2" presStyleCnt="0"/>
      <dgm:spPr/>
    </dgm:pt>
  </dgm:ptLst>
  <dgm:cxnLst>
    <dgm:cxn modelId="{E109FF1F-96D2-D545-96E2-4FBA16F13EB7}" type="presOf" srcId="{E17A9249-E524-2841-AB94-EA1EF277CB45}" destId="{D70C8CF0-ADBE-EA4F-80A4-F3B8518809E3}" srcOrd="0" destOrd="0" presId="urn:microsoft.com/office/officeart/2005/8/layout/hierarchy1"/>
    <dgm:cxn modelId="{AF1F6042-F166-4647-A0D7-A3AD1E37D43D}" srcId="{028FDB2D-0EDF-41CB-831F-E894A9201157}" destId="{58CBFADF-75D2-4235-BD16-D8FD15481B86}" srcOrd="0" destOrd="0" parTransId="{17B5A010-27AA-4012-A750-F85D514D21F8}" sibTransId="{7A70B223-00C4-4712-91CB-A2326CC45FB8}"/>
    <dgm:cxn modelId="{ABC6914E-5012-1C4A-8ED4-69C0EF315DD0}" srcId="{028FDB2D-0EDF-41CB-831F-E894A9201157}" destId="{E17A9249-E524-2841-AB94-EA1EF277CB45}" srcOrd="2" destOrd="0" parTransId="{FBAB1F83-5369-3748-83AF-7C450AD5A6BE}" sibTransId="{79174EF6-957D-134E-8DF3-19D59D909BB5}"/>
    <dgm:cxn modelId="{30D66F52-F0DA-7344-8E1A-3E998B5E3CC7}" type="presOf" srcId="{58CBFADF-75D2-4235-BD16-D8FD15481B86}" destId="{3CBF6F40-2A59-5543-80D9-F09F97116E69}" srcOrd="0" destOrd="0" presId="urn:microsoft.com/office/officeart/2005/8/layout/hierarchy1"/>
    <dgm:cxn modelId="{ECD6C471-C5A2-4549-9497-951F6C19CBA0}" srcId="{028FDB2D-0EDF-41CB-831F-E894A9201157}" destId="{4DD0084F-7230-4DFB-89CF-35BBE190E2C6}" srcOrd="1" destOrd="0" parTransId="{9AAD9EA1-13E1-4D99-A4C1-69E4489B1BBE}" sibTransId="{C71C7015-C24A-46A9-A3E3-FFC7EDE370E1}"/>
    <dgm:cxn modelId="{923F7F87-E945-4D4F-B988-F0C919814451}" type="presOf" srcId="{FB9EDE54-C8A9-1540-986E-199AE249BA56}" destId="{1BECC37D-D6FE-A449-9845-CD239BE5DC4C}" srcOrd="0" destOrd="0" presId="urn:microsoft.com/office/officeart/2005/8/layout/hierarchy1"/>
    <dgm:cxn modelId="{1C16E78C-B31D-824C-8E90-3BB67D735C30}" type="presOf" srcId="{028FDB2D-0EDF-41CB-831F-E894A9201157}" destId="{EBCC11A8-CA5E-5B48-A11A-F8DF6AB50F28}" srcOrd="0" destOrd="0" presId="urn:microsoft.com/office/officeart/2005/8/layout/hierarchy1"/>
    <dgm:cxn modelId="{4CAAA0A6-64C7-AB42-A949-FBCB2A1670A1}" srcId="{028FDB2D-0EDF-41CB-831F-E894A9201157}" destId="{FB9EDE54-C8A9-1540-986E-199AE249BA56}" srcOrd="3" destOrd="0" parTransId="{A1597805-6FAD-8544-8A01-D8244898F558}" sibTransId="{A5347BFE-CE64-1747-A7DE-1185D0EC174E}"/>
    <dgm:cxn modelId="{CBDA4CB1-BECA-EE48-B1D3-AC2354F7C712}" type="presOf" srcId="{4DD0084F-7230-4DFB-89CF-35BBE190E2C6}" destId="{C935CCB8-35FC-0641-9045-846B52B4BAC0}" srcOrd="0" destOrd="0" presId="urn:microsoft.com/office/officeart/2005/8/layout/hierarchy1"/>
    <dgm:cxn modelId="{1C939C5A-4503-9D48-AD76-FC41C3B2D15E}" type="presParOf" srcId="{EBCC11A8-CA5E-5B48-A11A-F8DF6AB50F28}" destId="{55D46FF7-ACA5-364E-A13D-70F6027138BB}" srcOrd="0" destOrd="0" presId="urn:microsoft.com/office/officeart/2005/8/layout/hierarchy1"/>
    <dgm:cxn modelId="{87D9F51D-4018-8D4E-8E57-4335E300825A}" type="presParOf" srcId="{55D46FF7-ACA5-364E-A13D-70F6027138BB}" destId="{932B6E3B-39FA-F64F-952F-4F8C9F4BA2C5}" srcOrd="0" destOrd="0" presId="urn:microsoft.com/office/officeart/2005/8/layout/hierarchy1"/>
    <dgm:cxn modelId="{AD0021B6-AFEE-1C43-AC5B-6FB50E3B9A87}" type="presParOf" srcId="{932B6E3B-39FA-F64F-952F-4F8C9F4BA2C5}" destId="{DD0E5EF5-79D4-8F43-86BA-03BE1D6CC221}" srcOrd="0" destOrd="0" presId="urn:microsoft.com/office/officeart/2005/8/layout/hierarchy1"/>
    <dgm:cxn modelId="{0BEF1F07-5091-F64A-8EE6-BF30143F276C}" type="presParOf" srcId="{932B6E3B-39FA-F64F-952F-4F8C9F4BA2C5}" destId="{3CBF6F40-2A59-5543-80D9-F09F97116E69}" srcOrd="1" destOrd="0" presId="urn:microsoft.com/office/officeart/2005/8/layout/hierarchy1"/>
    <dgm:cxn modelId="{D3C6E339-9F39-0B4D-8C55-864C204C9820}" type="presParOf" srcId="{55D46FF7-ACA5-364E-A13D-70F6027138BB}" destId="{F84A002E-0553-324E-B1AC-CD502DADC28A}" srcOrd="1" destOrd="0" presId="urn:microsoft.com/office/officeart/2005/8/layout/hierarchy1"/>
    <dgm:cxn modelId="{5372EADB-ECBF-794A-A99F-C86EE074BFA1}" type="presParOf" srcId="{EBCC11A8-CA5E-5B48-A11A-F8DF6AB50F28}" destId="{07A8F3AA-6A25-A24F-BB94-F1CAAE1DA9EF}" srcOrd="1" destOrd="0" presId="urn:microsoft.com/office/officeart/2005/8/layout/hierarchy1"/>
    <dgm:cxn modelId="{CF146EA8-2863-1B4F-AEAB-75C5C2B81FE0}" type="presParOf" srcId="{07A8F3AA-6A25-A24F-BB94-F1CAAE1DA9EF}" destId="{74F4B583-47F1-6849-A5D0-0CFC55492BDC}" srcOrd="0" destOrd="0" presId="urn:microsoft.com/office/officeart/2005/8/layout/hierarchy1"/>
    <dgm:cxn modelId="{668BF924-1882-0A41-AC1B-9BCFFE2D124C}" type="presParOf" srcId="{74F4B583-47F1-6849-A5D0-0CFC55492BDC}" destId="{4D902E4E-5DCD-2C49-8B88-8D1D4887C5C8}" srcOrd="0" destOrd="0" presId="urn:microsoft.com/office/officeart/2005/8/layout/hierarchy1"/>
    <dgm:cxn modelId="{A0D98CE5-7F16-4948-BDD5-0C841C11B73A}" type="presParOf" srcId="{74F4B583-47F1-6849-A5D0-0CFC55492BDC}" destId="{C935CCB8-35FC-0641-9045-846B52B4BAC0}" srcOrd="1" destOrd="0" presId="urn:microsoft.com/office/officeart/2005/8/layout/hierarchy1"/>
    <dgm:cxn modelId="{FDC0289C-B15E-F54D-8F79-EF3BEEDD2446}" type="presParOf" srcId="{07A8F3AA-6A25-A24F-BB94-F1CAAE1DA9EF}" destId="{FA5360D5-0875-B647-BFF2-3B83C2B35779}" srcOrd="1" destOrd="0" presId="urn:microsoft.com/office/officeart/2005/8/layout/hierarchy1"/>
    <dgm:cxn modelId="{53040027-AB44-E149-9AED-367D2D18C71F}" type="presParOf" srcId="{EBCC11A8-CA5E-5B48-A11A-F8DF6AB50F28}" destId="{0654593D-CFEE-C04A-B390-DA9B061222D0}" srcOrd="2" destOrd="0" presId="urn:microsoft.com/office/officeart/2005/8/layout/hierarchy1"/>
    <dgm:cxn modelId="{EC9A9846-ECF3-5745-AB33-1B1905DFD783}" type="presParOf" srcId="{0654593D-CFEE-C04A-B390-DA9B061222D0}" destId="{1832D5BA-A65B-ED46-AED9-8306CE412D39}" srcOrd="0" destOrd="0" presId="urn:microsoft.com/office/officeart/2005/8/layout/hierarchy1"/>
    <dgm:cxn modelId="{400C44AA-DEF2-4E4C-B732-9511BF48208C}" type="presParOf" srcId="{1832D5BA-A65B-ED46-AED9-8306CE412D39}" destId="{278BAB37-E705-6F4E-B509-F7B0C134BAE3}" srcOrd="0" destOrd="0" presId="urn:microsoft.com/office/officeart/2005/8/layout/hierarchy1"/>
    <dgm:cxn modelId="{52D0B60A-7431-1743-80A5-A61579B6F99E}" type="presParOf" srcId="{1832D5BA-A65B-ED46-AED9-8306CE412D39}" destId="{D70C8CF0-ADBE-EA4F-80A4-F3B8518809E3}" srcOrd="1" destOrd="0" presId="urn:microsoft.com/office/officeart/2005/8/layout/hierarchy1"/>
    <dgm:cxn modelId="{3CB51CF6-714B-E44C-85FD-4DD5EBBBD6FF}" type="presParOf" srcId="{0654593D-CFEE-C04A-B390-DA9B061222D0}" destId="{82162D38-E6EB-DC44-B5BC-026957E05C02}" srcOrd="1" destOrd="0" presId="urn:microsoft.com/office/officeart/2005/8/layout/hierarchy1"/>
    <dgm:cxn modelId="{651DD448-42BA-BE45-AF93-C0C3307BC8D6}" type="presParOf" srcId="{EBCC11A8-CA5E-5B48-A11A-F8DF6AB50F28}" destId="{B5DFD361-03D1-E74E-877C-AEDD4E09AE8D}" srcOrd="3" destOrd="0" presId="urn:microsoft.com/office/officeart/2005/8/layout/hierarchy1"/>
    <dgm:cxn modelId="{8B11676F-DD55-B541-951C-A17BC147B917}" type="presParOf" srcId="{B5DFD361-03D1-E74E-877C-AEDD4E09AE8D}" destId="{801242D0-A4BF-2B49-BEA8-8A78FE16DF62}" srcOrd="0" destOrd="0" presId="urn:microsoft.com/office/officeart/2005/8/layout/hierarchy1"/>
    <dgm:cxn modelId="{E44E64B3-00BE-914B-B9A6-0CAE27AD926F}" type="presParOf" srcId="{801242D0-A4BF-2B49-BEA8-8A78FE16DF62}" destId="{9244A055-4E89-424D-B9EE-AD2187ECDF8A}" srcOrd="0" destOrd="0" presId="urn:microsoft.com/office/officeart/2005/8/layout/hierarchy1"/>
    <dgm:cxn modelId="{A0FC5F8F-98F7-3C44-8EE3-2D8FBA813F3A}" type="presParOf" srcId="{801242D0-A4BF-2B49-BEA8-8A78FE16DF62}" destId="{1BECC37D-D6FE-A449-9845-CD239BE5DC4C}" srcOrd="1" destOrd="0" presId="urn:microsoft.com/office/officeart/2005/8/layout/hierarchy1"/>
    <dgm:cxn modelId="{3F582330-E985-2B45-A023-C02F18987D77}" type="presParOf" srcId="{B5DFD361-03D1-E74E-877C-AEDD4E09AE8D}" destId="{0242015C-16FA-7A41-98D4-4D4D8C1907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641FD-28E3-BC4F-BB14-473397EC1B15}">
      <dsp:nvSpPr>
        <dsp:cNvPr id="0" name=""/>
        <dsp:cNvSpPr/>
      </dsp:nvSpPr>
      <dsp:spPr>
        <a:xfrm>
          <a:off x="0" y="773784"/>
          <a:ext cx="6263640" cy="1909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What factors influence movie profits?</a:t>
          </a:r>
        </a:p>
      </dsp:txBody>
      <dsp:txXfrm>
        <a:off x="93211" y="866995"/>
        <a:ext cx="6077218" cy="1723017"/>
      </dsp:txXfrm>
    </dsp:sp>
    <dsp:sp modelId="{F2FA1C81-4747-634F-80A3-E9C889A8DEC3}">
      <dsp:nvSpPr>
        <dsp:cNvPr id="0" name=""/>
        <dsp:cNvSpPr/>
      </dsp:nvSpPr>
      <dsp:spPr>
        <a:xfrm>
          <a:off x="0" y="2821464"/>
          <a:ext cx="6263640" cy="19094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What genres should they produce?</a:t>
          </a:r>
        </a:p>
      </dsp:txBody>
      <dsp:txXfrm>
        <a:off x="93211" y="2914675"/>
        <a:ext cx="6077218" cy="1723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3B97-1E91-754A-BF83-56A6ACB4D7B5}">
      <dsp:nvSpPr>
        <dsp:cNvPr id="0" name=""/>
        <dsp:cNvSpPr/>
      </dsp:nvSpPr>
      <dsp:spPr>
        <a:xfrm>
          <a:off x="0" y="3763"/>
          <a:ext cx="6263640" cy="17479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Genre</a:t>
          </a:r>
        </a:p>
      </dsp:txBody>
      <dsp:txXfrm>
        <a:off x="85326" y="89089"/>
        <a:ext cx="6092988" cy="1577254"/>
      </dsp:txXfrm>
    </dsp:sp>
    <dsp:sp modelId="{9E7AE866-F07F-D046-B4A7-B569BE0B44C9}">
      <dsp:nvSpPr>
        <dsp:cNvPr id="0" name=""/>
        <dsp:cNvSpPr/>
      </dsp:nvSpPr>
      <dsp:spPr>
        <a:xfrm>
          <a:off x="0" y="1878390"/>
          <a:ext cx="6263640" cy="17479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Time of year to release movie</a:t>
          </a:r>
        </a:p>
      </dsp:txBody>
      <dsp:txXfrm>
        <a:off x="85326" y="1963716"/>
        <a:ext cx="6092988" cy="1577254"/>
      </dsp:txXfrm>
    </dsp:sp>
    <dsp:sp modelId="{A82F6F00-41CA-DD41-A23C-74DF8C6B7858}">
      <dsp:nvSpPr>
        <dsp:cNvPr id="0" name=""/>
        <dsp:cNvSpPr/>
      </dsp:nvSpPr>
      <dsp:spPr>
        <a:xfrm>
          <a:off x="0" y="3753017"/>
          <a:ext cx="6263640" cy="17479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Best writers and directors to use</a:t>
          </a:r>
        </a:p>
      </dsp:txBody>
      <dsp:txXfrm>
        <a:off x="85326" y="3838343"/>
        <a:ext cx="6092988" cy="1577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14128-A39D-8F40-96D0-050CA43A64AE}">
      <dsp:nvSpPr>
        <dsp:cNvPr id="0" name=""/>
        <dsp:cNvSpPr/>
      </dsp:nvSpPr>
      <dsp:spPr>
        <a:xfrm>
          <a:off x="5648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Most profitable genres: </a:t>
          </a:r>
        </a:p>
      </dsp:txBody>
      <dsp:txXfrm>
        <a:off x="5648" y="0"/>
        <a:ext cx="1981944" cy="1305401"/>
      </dsp:txXfrm>
    </dsp:sp>
    <dsp:sp modelId="{549D06F1-E146-5B4E-8451-E47C7C998195}">
      <dsp:nvSpPr>
        <dsp:cNvPr id="0" name=""/>
        <dsp:cNvSpPr/>
      </dsp:nvSpPr>
      <dsp:spPr>
        <a:xfrm>
          <a:off x="203842" y="1306676"/>
          <a:ext cx="1585555" cy="13119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Adventure</a:t>
          </a:r>
        </a:p>
      </dsp:txBody>
      <dsp:txXfrm>
        <a:off x="242269" y="1345103"/>
        <a:ext cx="1508701" cy="1235133"/>
      </dsp:txXfrm>
    </dsp:sp>
    <dsp:sp modelId="{5C5E01FF-2807-3340-8F55-E7DDF4F27EA1}">
      <dsp:nvSpPr>
        <dsp:cNvPr id="0" name=""/>
        <dsp:cNvSpPr/>
      </dsp:nvSpPr>
      <dsp:spPr>
        <a:xfrm>
          <a:off x="203842" y="2820508"/>
          <a:ext cx="1585555" cy="13119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Sci-Fi</a:t>
          </a:r>
        </a:p>
      </dsp:txBody>
      <dsp:txXfrm>
        <a:off x="242269" y="2858935"/>
        <a:ext cx="1508701" cy="1235133"/>
      </dsp:txXfrm>
    </dsp:sp>
    <dsp:sp modelId="{22198142-9F04-7D49-A01F-E5130B60426A}">
      <dsp:nvSpPr>
        <dsp:cNvPr id="0" name=""/>
        <dsp:cNvSpPr/>
      </dsp:nvSpPr>
      <dsp:spPr>
        <a:xfrm>
          <a:off x="213623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Least profitable genres:</a:t>
          </a:r>
        </a:p>
      </dsp:txBody>
      <dsp:txXfrm>
        <a:off x="2136237" y="0"/>
        <a:ext cx="1981944" cy="1305401"/>
      </dsp:txXfrm>
    </dsp:sp>
    <dsp:sp modelId="{42046064-8C50-0741-AF86-0041F4B9E98F}">
      <dsp:nvSpPr>
        <dsp:cNvPr id="0" name=""/>
        <dsp:cNvSpPr/>
      </dsp:nvSpPr>
      <dsp:spPr>
        <a:xfrm>
          <a:off x="2334432" y="1306676"/>
          <a:ext cx="1585555" cy="131198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War</a:t>
          </a:r>
        </a:p>
      </dsp:txBody>
      <dsp:txXfrm>
        <a:off x="2372859" y="1345103"/>
        <a:ext cx="1508701" cy="1235133"/>
      </dsp:txXfrm>
    </dsp:sp>
    <dsp:sp modelId="{C8034E19-7885-0D45-85BF-9D733A0CE584}">
      <dsp:nvSpPr>
        <dsp:cNvPr id="0" name=""/>
        <dsp:cNvSpPr/>
      </dsp:nvSpPr>
      <dsp:spPr>
        <a:xfrm>
          <a:off x="2334432" y="2820508"/>
          <a:ext cx="1585555" cy="131198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Documentaries</a:t>
          </a:r>
        </a:p>
      </dsp:txBody>
      <dsp:txXfrm>
        <a:off x="2372859" y="2858935"/>
        <a:ext cx="1508701" cy="1235133"/>
      </dsp:txXfrm>
    </dsp:sp>
    <dsp:sp modelId="{1CB0F5CE-8BE9-7049-BCBA-A9E40C44C43A}">
      <dsp:nvSpPr>
        <dsp:cNvPr id="0" name=""/>
        <dsp:cNvSpPr/>
      </dsp:nvSpPr>
      <dsp:spPr>
        <a:xfrm>
          <a:off x="426682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Most profitable writers:</a:t>
          </a:r>
        </a:p>
      </dsp:txBody>
      <dsp:txXfrm>
        <a:off x="4266827" y="0"/>
        <a:ext cx="1981944" cy="1305401"/>
      </dsp:txXfrm>
    </dsp:sp>
    <dsp:sp modelId="{C6F3CD61-7660-854F-AB55-0DBC22432913}">
      <dsp:nvSpPr>
        <dsp:cNvPr id="0" name=""/>
        <dsp:cNvSpPr/>
      </dsp:nvSpPr>
      <dsp:spPr>
        <a:xfrm>
          <a:off x="4465022" y="1305401"/>
          <a:ext cx="1585555" cy="282836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Joe Robert Cole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Warren Ellis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Steven McNiven </a:t>
          </a:r>
        </a:p>
      </dsp:txBody>
      <dsp:txXfrm>
        <a:off x="4511461" y="1351840"/>
        <a:ext cx="1492677" cy="2735491"/>
      </dsp:txXfrm>
    </dsp:sp>
    <dsp:sp modelId="{E7E5E1E1-69D1-5C49-B38D-7988C3F8AB31}">
      <dsp:nvSpPr>
        <dsp:cNvPr id="0" name=""/>
        <dsp:cNvSpPr/>
      </dsp:nvSpPr>
      <dsp:spPr>
        <a:xfrm>
          <a:off x="639741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Most profitable directors:</a:t>
          </a:r>
        </a:p>
      </dsp:txBody>
      <dsp:txXfrm>
        <a:off x="6397417" y="0"/>
        <a:ext cx="1981944" cy="1305401"/>
      </dsp:txXfrm>
    </dsp:sp>
    <dsp:sp modelId="{8F1203A9-38F4-9F49-BD16-D5A131D1F5B3}">
      <dsp:nvSpPr>
        <dsp:cNvPr id="0" name=""/>
        <dsp:cNvSpPr/>
      </dsp:nvSpPr>
      <dsp:spPr>
        <a:xfrm>
          <a:off x="6529351" y="1318666"/>
          <a:ext cx="1585555" cy="282836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Josh </a:t>
          </a:r>
          <a:r>
            <a:rPr lang="en-US" sz="1700" kern="1200" dirty="0" err="1"/>
            <a:t>Whedon</a:t>
          </a:r>
          <a:r>
            <a:rPr lang="en-US" sz="1700" kern="1200" dirty="0"/>
            <a:t> Adam Green Jennifer Lee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575790" y="1365105"/>
        <a:ext cx="1492677" cy="2735491"/>
      </dsp:txXfrm>
    </dsp:sp>
    <dsp:sp modelId="{4ECC160D-AD43-8C4C-8F7F-902B14C5381E}">
      <dsp:nvSpPr>
        <dsp:cNvPr id="0" name=""/>
        <dsp:cNvSpPr/>
      </dsp:nvSpPr>
      <dsp:spPr>
        <a:xfrm>
          <a:off x="852800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Best release times:</a:t>
          </a:r>
        </a:p>
      </dsp:txBody>
      <dsp:txXfrm>
        <a:off x="8528007" y="0"/>
        <a:ext cx="1981944" cy="1305401"/>
      </dsp:txXfrm>
    </dsp:sp>
    <dsp:sp modelId="{1A28E880-DE99-DD4F-9CA1-356434FFA07D}">
      <dsp:nvSpPr>
        <dsp:cNvPr id="0" name=""/>
        <dsp:cNvSpPr/>
      </dsp:nvSpPr>
      <dsp:spPr>
        <a:xfrm>
          <a:off x="8726202" y="1306676"/>
          <a:ext cx="1585555" cy="13119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June</a:t>
          </a:r>
        </a:p>
      </dsp:txBody>
      <dsp:txXfrm>
        <a:off x="8764629" y="1345103"/>
        <a:ext cx="1508701" cy="1235133"/>
      </dsp:txXfrm>
    </dsp:sp>
    <dsp:sp modelId="{9D96F31A-99C8-A84F-9309-1C6B642CB1DA}">
      <dsp:nvSpPr>
        <dsp:cNvPr id="0" name=""/>
        <dsp:cNvSpPr/>
      </dsp:nvSpPr>
      <dsp:spPr>
        <a:xfrm>
          <a:off x="8726202" y="2820508"/>
          <a:ext cx="1585555" cy="13119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July</a:t>
          </a:r>
        </a:p>
      </dsp:txBody>
      <dsp:txXfrm>
        <a:off x="8764629" y="2858935"/>
        <a:ext cx="1508701" cy="1235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E5EF5-79D4-8F43-86BA-03BE1D6CC221}">
      <dsp:nvSpPr>
        <dsp:cNvPr id="0" name=""/>
        <dsp:cNvSpPr/>
      </dsp:nvSpPr>
      <dsp:spPr>
        <a:xfrm>
          <a:off x="2269" y="2152338"/>
          <a:ext cx="1620419" cy="1028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F6F40-2A59-5543-80D9-F09F97116E69}">
      <dsp:nvSpPr>
        <dsp:cNvPr id="0" name=""/>
        <dsp:cNvSpPr/>
      </dsp:nvSpPr>
      <dsp:spPr>
        <a:xfrm>
          <a:off x="182316" y="2323382"/>
          <a:ext cx="1620419" cy="1028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Provides a good starting point for further analysis</a:t>
          </a:r>
        </a:p>
      </dsp:txBody>
      <dsp:txXfrm>
        <a:off x="212453" y="2353519"/>
        <a:ext cx="1560145" cy="968692"/>
      </dsp:txXfrm>
    </dsp:sp>
    <dsp:sp modelId="{4D902E4E-5DCD-2C49-8B88-8D1D4887C5C8}">
      <dsp:nvSpPr>
        <dsp:cNvPr id="0" name=""/>
        <dsp:cNvSpPr/>
      </dsp:nvSpPr>
      <dsp:spPr>
        <a:xfrm>
          <a:off x="1982782" y="2152338"/>
          <a:ext cx="1620419" cy="1028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5CCB8-35FC-0641-9045-846B52B4BAC0}">
      <dsp:nvSpPr>
        <dsp:cNvPr id="0" name=""/>
        <dsp:cNvSpPr/>
      </dsp:nvSpPr>
      <dsp:spPr>
        <a:xfrm>
          <a:off x="2162829" y="2323382"/>
          <a:ext cx="1620419" cy="1028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Did not look at budget or cast</a:t>
          </a:r>
        </a:p>
      </dsp:txBody>
      <dsp:txXfrm>
        <a:off x="2192966" y="2353519"/>
        <a:ext cx="1560145" cy="968692"/>
      </dsp:txXfrm>
    </dsp:sp>
    <dsp:sp modelId="{278BAB37-E705-6F4E-B509-F7B0C134BAE3}">
      <dsp:nvSpPr>
        <dsp:cNvPr id="0" name=""/>
        <dsp:cNvSpPr/>
      </dsp:nvSpPr>
      <dsp:spPr>
        <a:xfrm>
          <a:off x="3963295" y="2152338"/>
          <a:ext cx="1620419" cy="1028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C8CF0-ADBE-EA4F-80A4-F3B8518809E3}">
      <dsp:nvSpPr>
        <dsp:cNvPr id="0" name=""/>
        <dsp:cNvSpPr/>
      </dsp:nvSpPr>
      <dsp:spPr>
        <a:xfrm>
          <a:off x="4143342" y="2323382"/>
          <a:ext cx="1620419" cy="1028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Used data backed analysis to make recommendations</a:t>
          </a:r>
        </a:p>
      </dsp:txBody>
      <dsp:txXfrm>
        <a:off x="4173479" y="2353519"/>
        <a:ext cx="1560145" cy="968692"/>
      </dsp:txXfrm>
    </dsp:sp>
    <dsp:sp modelId="{9244A055-4E89-424D-B9EE-AD2187ECDF8A}">
      <dsp:nvSpPr>
        <dsp:cNvPr id="0" name=""/>
        <dsp:cNvSpPr/>
      </dsp:nvSpPr>
      <dsp:spPr>
        <a:xfrm>
          <a:off x="5943808" y="2152338"/>
          <a:ext cx="1620419" cy="1028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CC37D-D6FE-A449-9845-CD239BE5DC4C}">
      <dsp:nvSpPr>
        <dsp:cNvPr id="0" name=""/>
        <dsp:cNvSpPr/>
      </dsp:nvSpPr>
      <dsp:spPr>
        <a:xfrm>
          <a:off x="6123855" y="2323382"/>
          <a:ext cx="1620419" cy="1028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Future work: looking at budget and adding machine learning models, looking at additional factors that contribute to the success of a company</a:t>
          </a:r>
        </a:p>
      </dsp:txBody>
      <dsp:txXfrm>
        <a:off x="6153992" y="2353519"/>
        <a:ext cx="1560145" cy="968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66110-1F19-DB4A-B62F-2687748D011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FCBA6-0B16-8C42-AA7F-89DD9486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1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FCBA6-0B16-8C42-AA7F-89DD94863E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switched between using mean and median depending on the distribution of the histogram. Used median if the distribution was not normal and mean if the distribution was normal.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FCBA6-0B16-8C42-AA7F-89DD94863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descriptive and inferential statistics, it was discovered that adventure and sci-fi movies made the most profit, while war and documentary movies made the least profit, domestic and foreign.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Adventure</a:t>
            </a:r>
          </a:p>
          <a:p>
            <a:r>
              <a:rPr lang="en-US" dirty="0"/>
              <a:t>Median foreign gross revenue: </a:t>
            </a:r>
          </a:p>
          <a:p>
            <a:r>
              <a:rPr lang="en-US" dirty="0"/>
              <a:t>Median domestic gross revenue: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Sci-Fi</a:t>
            </a:r>
          </a:p>
          <a:p>
            <a:r>
              <a:rPr lang="en-US" dirty="0"/>
              <a:t>Median foreign gross revenue: </a:t>
            </a:r>
          </a:p>
          <a:p>
            <a:r>
              <a:rPr lang="en-US" dirty="0"/>
              <a:t>Median domestic gross revenue: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FCBA6-0B16-8C42-AA7F-89DD94863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descriptive statistics, used the mean of foreign and domestic gross to find the top writers and directors after merging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FCBA6-0B16-8C42-AA7F-89DD94863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descriptive statistics I found that the best times of year to release movies is in the summer.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FCBA6-0B16-8C42-AA7F-89DD94863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FCBA6-0B16-8C42-AA7F-89DD94863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F8D-00EE-C945-B038-E3F1A64E5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BAD30-33E6-E340-B435-BD386AFF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AE6-BAE1-B540-A3FB-87510C01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36D0-E19D-FC4F-ADC3-355B8864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945F-3C4F-DC4A-88DB-9DAC3C37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2F25-0401-5B4B-8A10-043FD948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1A620-DFD1-5845-AC65-88A599A4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AA8C-6EC5-AB4E-85A0-6EFBE7DB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FA5F-311A-8C46-9158-CA7B7245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FE7E-BBE4-4945-AFA6-53D171D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0FD08-4959-C04C-81E0-2CC52472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FF41-F9C3-8648-A6C7-2D15CA25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A58D-6291-484C-9B93-02AE8453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5FAD-C7D9-E64B-B7CD-7C9BB223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BF5-88AF-8845-9D9A-55647CC6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E114-57A9-AD43-A171-A3EE28A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9BF1-C200-6943-942F-ED71502A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FB05-B4EC-404F-854F-94E726A0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EACE-E149-C646-8B0B-8B3026EE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B95A-5D9C-254D-937C-BD3AA6FD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751-BA2F-A949-A135-5D0410B9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30EE-1A92-FE41-AC7A-6C58A0D7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7466-C4BE-564F-9E09-1BE626C8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3B4B-900F-2644-BF2F-80EAD8D4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F9BB-AB55-CC49-9D8C-7A7772EF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1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33BA-5A7F-834A-84A3-74B2D4E0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4A48-4F6C-ED4E-ABEC-D50AE0852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A35F7-83F4-764A-B4E8-791D752DA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690A-BF2E-A944-9A40-999290D8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5868-470F-BC45-99B5-81B3EB7F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4A8CC-78A6-D344-BAF5-31AF15D0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1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6113-EA55-9748-881F-B5D709FD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33EBD-C6FF-3149-A054-3C9EA47F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08419-AC10-1344-85B1-3EFA4450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6DD84-CF7C-8C4C-8A2E-5D65175F3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7FC4F-6F43-0343-B03B-22D300AF4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ED2A3-7B5F-D742-9599-39D3A54D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96C79-3F4F-9B4E-8788-8A3D4B4C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59A2-353E-3744-B3F9-09F8C067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8584-C248-0D46-A0E0-7DBFC0B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C9D14-DFBF-434A-A26F-E0E488AE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4A816-AAC0-A44F-9C16-4744EF30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C211-00FF-4745-B767-03EA9F69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5140B-1AF2-7747-A08F-6DE7271B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8E742-48D0-F546-A0E7-9CEF4BA0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5CFDD-D580-CB47-A41B-79E9D85E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EB8E-DA8A-F94B-8187-685A08A5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FBE2-AA81-F54A-A290-C07AE552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40869-30FE-E842-93DA-AEB858785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2779-0EA2-984D-A2DF-45DCDDC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A5C2-0F2A-EF4C-90D1-6CD0BA66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DC31-2B76-114C-A8A6-53C4A456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8802-60B3-2842-9DAF-693FA41B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C7C85-6C52-EA41-8988-27F497F9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FF3F3-4529-D849-AD44-E881C1AEA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9652-3F62-E146-B237-877CCE12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A804-A448-104F-9C14-CC9096A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C4D37-18E6-4A4E-BEB4-48A2AFFC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6F7E2-A1E8-954D-AB59-7F696757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96D2-AD72-254E-9C41-3DEB5AF0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97BA-9472-8E4B-9BDB-49F77B8F8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E75B-1193-1548-BD91-F9B56EC9D2B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4F32-48AD-6640-9BA5-822F1066C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8DED-A978-4C49-97E8-D1ADE7986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DCED-43BB-F143-B735-75C14B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2999E-C453-084C-B459-AA72D60DF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Microsoft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635F1-C9B7-1C45-A31B-CEAE1DFA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000" b="1" dirty="0"/>
              <a:t>A New Movie Studio</a:t>
            </a:r>
          </a:p>
          <a:p>
            <a:pPr algn="l"/>
            <a:r>
              <a:rPr lang="en-US" dirty="0"/>
              <a:t>Rachel Eastman</a:t>
            </a:r>
          </a:p>
          <a:p>
            <a:pPr algn="l"/>
            <a:r>
              <a:rPr lang="en-US" dirty="0"/>
              <a:t>January 21, 2021</a:t>
            </a:r>
          </a:p>
        </p:txBody>
      </p:sp>
    </p:spTree>
    <p:extLst>
      <p:ext uri="{BB962C8B-B14F-4D97-AF65-F5344CB8AC3E}">
        <p14:creationId xmlns:p14="http://schemas.microsoft.com/office/powerpoint/2010/main" val="292662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4887B0-E20A-BF4E-A1E3-EB8E3D53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Writers and directors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2003-EA5D-8741-BD95-975B2126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Top 3 most profitable directors: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Josh </a:t>
            </a:r>
            <a:r>
              <a:rPr lang="en-US" sz="1800" dirty="0" err="1"/>
              <a:t>Whedon</a:t>
            </a:r>
            <a:r>
              <a:rPr lang="en-US" sz="1800" dirty="0"/>
              <a:t> – Buffy the Vampire Slayer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Adam Green – Frozen (2010)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Jennifer Lee – Frozen (2013)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b="1" dirty="0"/>
          </a:p>
          <a:p>
            <a:pPr marL="0" indent="0">
              <a:buNone/>
            </a:pPr>
            <a:r>
              <a:rPr lang="en-US" dirty="0"/>
              <a:t>Top 3 most profitable writers: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Joe Robert Cole – Black Panther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Warren Ellis – Iron Man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Steven McNiven - Logan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7003BA-5CD9-8944-9E66-9E517E17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040632-C877-6742-9828-F3BEBE00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3BD0C65-4E33-DC4F-AD3D-4A851DD1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19955E9-9E03-C649-B357-E7C1015C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1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C0F86-05BE-C541-A1B7-FC9D518E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times of year to release movies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03E5C84-3206-D944-8782-97FAE13CA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673067"/>
              </p:ext>
            </p:extLst>
          </p:nvPr>
        </p:nvGraphicFramePr>
        <p:xfrm>
          <a:off x="545722" y="1440713"/>
          <a:ext cx="5925791" cy="3697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343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29BE9-FF40-5E4C-8062-E9FFF677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Closing remarks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206FB2D-E7F3-4B45-909B-88FB6394D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700006"/>
              </p:ext>
            </p:extLst>
          </p:nvPr>
        </p:nvGraphicFramePr>
        <p:xfrm>
          <a:off x="3610303" y="620392"/>
          <a:ext cx="7746545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725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22B94-EF59-4343-B674-BBCBA8E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Microsoft wants to know…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2C5479-C831-40CE-91D7-2300F9509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9593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9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10CA4-D6D0-9948-B0E1-3730113D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Factors that influence movie profits: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E22DCE-6B3F-42FE-9C5E-D22528EBE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84468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6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1CD3E-3A20-8546-897E-5C23E08F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data and tools were used to solve these questions?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A0AC-4447-8B40-A49F-B39A902F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Exploratory data analysis with basic statistical tests using: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3 datasets to determine best genres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1 dataset to determine best directors and writers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1 dataset to determine best time of year to release movies</a:t>
            </a:r>
          </a:p>
          <a:p>
            <a:pPr lvl="1"/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33C-33CB-C743-B610-860D1216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6E6348-E0B9-514F-9FB0-6BD69AD71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7838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459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8B83D-22F3-8D45-BCA7-3BD2178E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profitable: domestic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16DF1-D7ED-434E-AA7E-06025DACE42D}"/>
              </a:ext>
            </a:extLst>
          </p:cNvPr>
          <p:cNvSpPr txBox="1"/>
          <p:nvPr/>
        </p:nvSpPr>
        <p:spPr>
          <a:xfrm>
            <a:off x="486697" y="3775587"/>
            <a:ext cx="339950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Adventure</a:t>
            </a:r>
            <a:endParaRPr lang="en-US" b="1" dirty="0"/>
          </a:p>
          <a:p>
            <a:r>
              <a:rPr lang="en-US" dirty="0"/>
              <a:t>Median domestic gross revenue: </a:t>
            </a:r>
          </a:p>
          <a:p>
            <a:endParaRPr lang="en-US" dirty="0"/>
          </a:p>
          <a:p>
            <a:r>
              <a:rPr lang="en-US" sz="2000" b="1" dirty="0"/>
              <a:t>Sci-Fi</a:t>
            </a:r>
            <a:endParaRPr lang="en-US" b="1" dirty="0"/>
          </a:p>
          <a:p>
            <a:r>
              <a:rPr lang="en-US" dirty="0"/>
              <a:t>Median domestic gross revenue: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2AF8B6E-4F6C-3349-8F2B-31EB858E5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631406"/>
              </p:ext>
            </p:extLst>
          </p:nvPr>
        </p:nvGraphicFramePr>
        <p:xfrm>
          <a:off x="4601497" y="2160637"/>
          <a:ext cx="6752303" cy="3738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17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A73AC-4D67-E949-B242-738F4911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profitable: foreign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00E01-B1D2-EA4F-9198-C8D76AB9D592}"/>
              </a:ext>
            </a:extLst>
          </p:cNvPr>
          <p:cNvSpPr txBox="1"/>
          <p:nvPr/>
        </p:nvSpPr>
        <p:spPr>
          <a:xfrm>
            <a:off x="497758" y="3766969"/>
            <a:ext cx="609845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Adventure</a:t>
            </a:r>
            <a:endParaRPr lang="en-US" b="1" dirty="0"/>
          </a:p>
          <a:p>
            <a:r>
              <a:rPr lang="en-US" dirty="0"/>
              <a:t>Median foreign gross revenue: </a:t>
            </a:r>
          </a:p>
          <a:p>
            <a:endParaRPr lang="en-US" dirty="0"/>
          </a:p>
          <a:p>
            <a:r>
              <a:rPr lang="en-US" sz="2000" b="1" dirty="0"/>
              <a:t>Sci-Fi</a:t>
            </a:r>
            <a:endParaRPr lang="en-US" b="1" dirty="0"/>
          </a:p>
          <a:p>
            <a:r>
              <a:rPr lang="en-US" dirty="0"/>
              <a:t>Median foreign gross revenue: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EE6AAE-97C6-3D47-9519-973B391DF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17558"/>
              </p:ext>
            </p:extLst>
          </p:nvPr>
        </p:nvGraphicFramePr>
        <p:xfrm>
          <a:off x="4572000" y="1403131"/>
          <a:ext cx="6679096" cy="4096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37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6AF9A-58C4-BF42-ACD0-1AB72366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profitable: domestic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78C86-456B-E540-A0AC-C2E6FBBA8523}"/>
              </a:ext>
            </a:extLst>
          </p:cNvPr>
          <p:cNvSpPr txBox="1"/>
          <p:nvPr/>
        </p:nvSpPr>
        <p:spPr>
          <a:xfrm>
            <a:off x="482032" y="3780436"/>
            <a:ext cx="609845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War</a:t>
            </a:r>
            <a:endParaRPr lang="en-US" b="1" dirty="0"/>
          </a:p>
          <a:p>
            <a:r>
              <a:rPr lang="en-US" dirty="0"/>
              <a:t>Mean domestic gross revenue: </a:t>
            </a:r>
          </a:p>
          <a:p>
            <a:endParaRPr lang="en-US" dirty="0"/>
          </a:p>
          <a:p>
            <a:r>
              <a:rPr lang="en-US" sz="2000" b="1" dirty="0"/>
              <a:t>Documentary</a:t>
            </a:r>
            <a:endParaRPr lang="en-US" b="1" dirty="0"/>
          </a:p>
          <a:p>
            <a:r>
              <a:rPr lang="en-US" dirty="0"/>
              <a:t>Mean domestic gross revenue: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45E0EE2-34EF-6B46-BF9B-7322C1651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883759"/>
              </p:ext>
            </p:extLst>
          </p:nvPr>
        </p:nvGraphicFramePr>
        <p:xfrm>
          <a:off x="4307573" y="1699942"/>
          <a:ext cx="7246252" cy="416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288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82B88-8BFE-824C-8BBC-BA2C5C28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profitable: foreign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B8574-B99D-E34A-9B28-5A3BAC54AF6E}"/>
              </a:ext>
            </a:extLst>
          </p:cNvPr>
          <p:cNvSpPr txBox="1"/>
          <p:nvPr/>
        </p:nvSpPr>
        <p:spPr>
          <a:xfrm>
            <a:off x="497758" y="3766969"/>
            <a:ext cx="609845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War</a:t>
            </a:r>
            <a:endParaRPr lang="en-US" b="1" dirty="0"/>
          </a:p>
          <a:p>
            <a:r>
              <a:rPr lang="en-US" dirty="0"/>
              <a:t>Mean foreign gross revenue: </a:t>
            </a:r>
          </a:p>
          <a:p>
            <a:endParaRPr lang="en-US" dirty="0"/>
          </a:p>
          <a:p>
            <a:r>
              <a:rPr lang="en-US" sz="2000" b="1" dirty="0"/>
              <a:t>Documentary</a:t>
            </a:r>
            <a:endParaRPr lang="en-US" b="1" dirty="0"/>
          </a:p>
          <a:p>
            <a:r>
              <a:rPr lang="en-US" dirty="0"/>
              <a:t>Mean foreign gross revenue: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2A23F6E-4048-194E-B314-382F9911D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775791"/>
              </p:ext>
            </p:extLst>
          </p:nvPr>
        </p:nvGraphicFramePr>
        <p:xfrm>
          <a:off x="4511566" y="1741471"/>
          <a:ext cx="7182675" cy="4354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86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508</Words>
  <Application>Microsoft Macintosh PowerPoint</Application>
  <PresentationFormat>Widescreen</PresentationFormat>
  <Paragraphs>111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Microsoft Movie Analysis</vt:lpstr>
      <vt:lpstr>Microsoft wants to know…</vt:lpstr>
      <vt:lpstr>Factors that influence movie profits:</vt:lpstr>
      <vt:lpstr>What data and tools were used to solve these questions?</vt:lpstr>
      <vt:lpstr>Findings:</vt:lpstr>
      <vt:lpstr>Most profitable: domestic</vt:lpstr>
      <vt:lpstr>Most profitable: foreign</vt:lpstr>
      <vt:lpstr>Least profitable: domestic</vt:lpstr>
      <vt:lpstr>Least profitable: foreign</vt:lpstr>
      <vt:lpstr>Writers and directors</vt:lpstr>
      <vt:lpstr>Best times of year to release movies</vt:lpstr>
      <vt:lpstr>Closing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Ellie Casey</dc:creator>
  <cp:lastModifiedBy>Ellie Casey</cp:lastModifiedBy>
  <cp:revision>25</cp:revision>
  <dcterms:created xsi:type="dcterms:W3CDTF">2022-01-18T19:24:02Z</dcterms:created>
  <dcterms:modified xsi:type="dcterms:W3CDTF">2022-01-21T16:51:36Z</dcterms:modified>
</cp:coreProperties>
</file>