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5" r:id="rId9"/>
    <p:sldId id="262" r:id="rId10"/>
    <p:sldId id="269" r:id="rId11"/>
    <p:sldId id="273" r:id="rId12"/>
    <p:sldId id="266" r:id="rId13"/>
    <p:sldId id="270" r:id="rId14"/>
    <p:sldId id="267" r:id="rId15"/>
    <p:sldId id="274" r:id="rId16"/>
    <p:sldId id="27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마크</a:t>
            </a:r>
            <a:r>
              <a:rPr lang="en-US" altLang="ko-KR" dirty="0"/>
              <a:t>2 </a:t>
            </a:r>
            <a:r>
              <a:rPr lang="en-US" altLang="ko-KR" sz="3200" dirty="0"/>
              <a:t>v0.5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엑셀 코드 자동화 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고성규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55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테이블 </a:t>
            </a:r>
            <a:r>
              <a:rPr lang="en-US" altLang="ko-KR" dirty="0"/>
              <a:t>– Multilingual (2)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MultilingualController.cs</a:t>
            </a:r>
            <a:r>
              <a:rPr lang="ko-KR" altLang="en-US" dirty="0"/>
              <a:t>를 사용하기 위해서는 </a:t>
            </a:r>
            <a:r>
              <a:rPr lang="en-US" altLang="ko-KR" dirty="0" err="1"/>
              <a:t>MultilingualManager.cs</a:t>
            </a:r>
            <a:r>
              <a:rPr lang="ko-KR" altLang="en-US" dirty="0"/>
              <a:t>가 있어야 합니다</a:t>
            </a:r>
            <a:r>
              <a:rPr lang="en-US" altLang="ko-KR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DCC994C-7419-420E-808A-545330A638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666" y="2158021"/>
            <a:ext cx="5226154" cy="2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8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다국어 테스트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IsTestMultilingue</a:t>
            </a:r>
            <a:r>
              <a:rPr lang="ko-KR" altLang="en-US" dirty="0"/>
              <a:t>를 체크하고</a:t>
            </a:r>
            <a:endParaRPr lang="en-US" altLang="ko-KR" dirty="0"/>
          </a:p>
          <a:p>
            <a:r>
              <a:rPr lang="en-US" altLang="ko-KR" dirty="0" err="1"/>
              <a:t>TestSysteLanguage</a:t>
            </a:r>
            <a:r>
              <a:rPr lang="ko-KR" altLang="en-US" dirty="0"/>
              <a:t>에서 해당 언어를 선택하면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205BC21-BB99-426C-BC09-B83BBE18F4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0254" y="1982117"/>
            <a:ext cx="5692712" cy="24109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C053C8-A4FD-4A76-AA71-4A13AFA9A5DC}"/>
              </a:ext>
            </a:extLst>
          </p:cNvPr>
          <p:cNvSpPr/>
          <p:nvPr/>
        </p:nvSpPr>
        <p:spPr>
          <a:xfrm>
            <a:off x="4200939" y="3604591"/>
            <a:ext cx="1835426" cy="395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테이블 </a:t>
            </a:r>
            <a:r>
              <a:rPr lang="en-US" altLang="ko-KR" dirty="0"/>
              <a:t>– PR (</a:t>
            </a:r>
            <a:r>
              <a:rPr lang="ko-KR" altLang="en-US" dirty="0"/>
              <a:t>변수선언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간단한 변수를 지정할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정의된 </a:t>
            </a:r>
            <a:r>
              <a:rPr lang="ko-KR" altLang="en-US" dirty="0" err="1"/>
              <a:t>변수값은</a:t>
            </a:r>
            <a:r>
              <a:rPr lang="ko-KR" altLang="en-US" dirty="0"/>
              <a:t> 코드로 변환되며</a:t>
            </a:r>
            <a:endParaRPr lang="en-US" altLang="ko-KR" dirty="0"/>
          </a:p>
          <a:p>
            <a:pPr lvl="1"/>
            <a:r>
              <a:rPr lang="en-US" altLang="ko-KR" dirty="0" err="1"/>
              <a:t>TableTagList</a:t>
            </a:r>
            <a:r>
              <a:rPr lang="en-US" altLang="ko-KR" dirty="0"/>
              <a:t> </a:t>
            </a:r>
            <a:r>
              <a:rPr lang="ko-KR" altLang="en-US" dirty="0"/>
              <a:t>클래스에 정의됩니다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144" y="1828800"/>
            <a:ext cx="5805152" cy="16146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25" y="3028821"/>
            <a:ext cx="3800475" cy="2447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5" y="4202176"/>
            <a:ext cx="4808709" cy="1782408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2573153" y="3641124"/>
            <a:ext cx="836552" cy="36334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테이블 </a:t>
            </a:r>
            <a:r>
              <a:rPr lang="en-US" altLang="ko-KR" dirty="0"/>
              <a:t>– PR (</a:t>
            </a:r>
            <a:r>
              <a:rPr lang="ko-KR" altLang="en-US" dirty="0"/>
              <a:t>구조체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테이블에서 </a:t>
            </a:r>
            <a:r>
              <a:rPr lang="en-US" altLang="ko-KR" dirty="0" err="1"/>
              <a:t>StrucStart</a:t>
            </a:r>
            <a:r>
              <a:rPr lang="ko-KR" altLang="en-US" dirty="0"/>
              <a:t>와 </a:t>
            </a:r>
            <a:r>
              <a:rPr lang="en-US" altLang="ko-KR" dirty="0" err="1"/>
              <a:t>StructEnd</a:t>
            </a:r>
            <a:r>
              <a:rPr lang="ko-KR" altLang="en-US" dirty="0"/>
              <a:t>를 사용하여 구조체를 선언할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선언된 구조체는 </a:t>
            </a:r>
            <a:r>
              <a:rPr lang="en-US" altLang="ko-KR" dirty="0" err="1"/>
              <a:t>TablTagList.cs</a:t>
            </a:r>
            <a:r>
              <a:rPr lang="en-US" altLang="ko-KR" dirty="0"/>
              <a:t> </a:t>
            </a:r>
            <a:r>
              <a:rPr lang="ko-KR" altLang="en-US" dirty="0"/>
              <a:t>파일에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650" y="3798328"/>
            <a:ext cx="4479925" cy="2306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37" y="1994796"/>
            <a:ext cx="5582953" cy="1201486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2490774" y="3318084"/>
            <a:ext cx="836552" cy="36334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9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테이블 </a:t>
            </a:r>
            <a:r>
              <a:rPr lang="en-US" altLang="ko-KR" dirty="0"/>
              <a:t>– Tag 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기획에서 사용하는 </a:t>
            </a:r>
            <a:r>
              <a:rPr lang="en-US" altLang="ko-KR" dirty="0"/>
              <a:t>Tag</a:t>
            </a:r>
            <a:r>
              <a:rPr lang="ko-KR" altLang="en-US" dirty="0"/>
              <a:t>와 프로그램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에서 사용하는 </a:t>
            </a:r>
            <a:r>
              <a:rPr lang="en-US" altLang="ko-KR" dirty="0"/>
              <a:t>Tag</a:t>
            </a:r>
            <a:r>
              <a:rPr lang="ko-KR" altLang="en-US" dirty="0"/>
              <a:t>를 일치시키기 위한 테이블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클라이언트에서는 </a:t>
            </a:r>
            <a:r>
              <a:rPr lang="en-US" altLang="ko-KR" dirty="0" err="1"/>
              <a:t>TagTableList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222" y="1683014"/>
            <a:ext cx="2809914" cy="19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9" y="4408502"/>
            <a:ext cx="2369280" cy="2121399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1539903" y="3843141"/>
            <a:ext cx="836552" cy="36334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6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ko-KR" altLang="en-US" dirty="0"/>
              <a:t>특수 테이블 </a:t>
            </a:r>
            <a:r>
              <a:rPr lang="en-US" altLang="ko-KR" dirty="0"/>
              <a:t>– Tag 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02245" y="1875995"/>
            <a:ext cx="3704795" cy="4304142"/>
          </a:xfrm>
        </p:spPr>
        <p:txBody>
          <a:bodyPr/>
          <a:lstStyle/>
          <a:p>
            <a:r>
              <a:rPr lang="en-US" altLang="ko-KR" dirty="0" err="1"/>
              <a:t>TableConverter.cs</a:t>
            </a:r>
            <a:r>
              <a:rPr lang="ko-KR" altLang="en-US" dirty="0"/>
              <a:t>에서 자동으로 변환되기 때문에</a:t>
            </a:r>
            <a:r>
              <a:rPr lang="en-US" altLang="ko-KR" dirty="0"/>
              <a:t>, Table</a:t>
            </a:r>
            <a:r>
              <a:rPr lang="ko-KR" altLang="en-US" dirty="0"/>
              <a:t>에서 자료형으로 선언해도 됩니다</a:t>
            </a:r>
            <a:r>
              <a:rPr lang="en-US" altLang="ko-KR" dirty="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456FFBC-E2D2-4482-8330-9BB1AA50FB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541" y="4558340"/>
            <a:ext cx="6041338" cy="1331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0608EE-4D6A-418D-A650-1B55CA4C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13" y="1786311"/>
            <a:ext cx="3143250" cy="1704975"/>
          </a:xfrm>
          <a:prstGeom prst="rect">
            <a:avLst/>
          </a:prstGeom>
        </p:spPr>
      </p:pic>
      <p:sp>
        <p:nvSpPr>
          <p:cNvPr id="12" name="아래쪽 화살표 12">
            <a:extLst>
              <a:ext uri="{FF2B5EF4-FFF2-40B4-BE49-F238E27FC236}">
                <a16:creationId xmlns:a16="http://schemas.microsoft.com/office/drawing/2014/main" id="{5D92CFB8-8768-487E-B0D8-2FF8981A523A}"/>
              </a:ext>
            </a:extLst>
          </p:cNvPr>
          <p:cNvSpPr/>
          <p:nvPr/>
        </p:nvSpPr>
        <p:spPr>
          <a:xfrm>
            <a:off x="1539903" y="3843141"/>
            <a:ext cx="836552" cy="36334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73E86-94F1-4655-997C-71996AB3EA61}"/>
              </a:ext>
            </a:extLst>
          </p:cNvPr>
          <p:cNvSpPr/>
          <p:nvPr/>
        </p:nvSpPr>
        <p:spPr>
          <a:xfrm>
            <a:off x="3162054" y="1875995"/>
            <a:ext cx="920300" cy="1704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9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488D-2111-490A-B427-42D520B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고속모드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EB7F6F-9416-43EF-8BE0-61CE3A6DB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8530" y="2074803"/>
            <a:ext cx="4479925" cy="82706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71CEB-6A4A-41C2-A76D-B7328DA76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테이블</a:t>
            </a:r>
            <a:r>
              <a:rPr lang="en-US" altLang="ko-KR" dirty="0"/>
              <a:t>_</a:t>
            </a:r>
            <a:r>
              <a:rPr lang="ko-KR" altLang="en-US" dirty="0"/>
              <a:t>규칙</a:t>
            </a:r>
            <a:r>
              <a:rPr lang="en-US" altLang="ko-KR" dirty="0"/>
              <a:t>] </a:t>
            </a:r>
            <a:r>
              <a:rPr lang="ko-KR" altLang="en-US" dirty="0"/>
              <a:t>테이블에 고속모드 텍스트가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고속모드 </a:t>
            </a:r>
            <a:r>
              <a:rPr lang="en-US" altLang="ko-KR" dirty="0"/>
              <a:t>On</a:t>
            </a:r>
            <a:r>
              <a:rPr lang="ko-KR" altLang="en-US" dirty="0"/>
              <a:t>일 경우 </a:t>
            </a:r>
            <a:r>
              <a:rPr lang="en-US" altLang="ko-KR" dirty="0"/>
              <a:t>2~3</a:t>
            </a:r>
            <a:r>
              <a:rPr lang="ko-KR" altLang="en-US" dirty="0"/>
              <a:t>배의 속도향상을 기대할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6AD08-05BC-4E0E-8EA7-5E8EDBD2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1" y="3124200"/>
            <a:ext cx="3638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 </a:t>
            </a:r>
            <a:r>
              <a:rPr lang="en-US" altLang="ko-KR" dirty="0"/>
              <a:t>- </a:t>
            </a:r>
            <a:r>
              <a:rPr lang="ko-KR" altLang="en-US" dirty="0"/>
              <a:t>테이블 생성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4625" y="3213894"/>
            <a:ext cx="4114800" cy="158115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테이블 생성시 최초 필드이름은 </a:t>
            </a:r>
            <a:r>
              <a:rPr lang="en-US" altLang="ko-KR" dirty="0" err="1"/>
              <a:t>Num</a:t>
            </a:r>
            <a:r>
              <a:rPr lang="ko-KR" altLang="en-US" dirty="0"/>
              <a:t>이어야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4486" y="3089190"/>
            <a:ext cx="939114" cy="62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 </a:t>
            </a:r>
            <a:r>
              <a:rPr lang="en-US" altLang="ko-KR" dirty="0"/>
              <a:t>– </a:t>
            </a:r>
            <a:r>
              <a:rPr lang="ko-KR" altLang="en-US" dirty="0"/>
              <a:t>종료 설정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만약 테이블 필드의 마지막이 </a:t>
            </a:r>
            <a:r>
              <a:rPr lang="en-US" altLang="ko-KR" dirty="0"/>
              <a:t>String 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 err="1"/>
              <a:t>필드값이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/>
              <a:t>혹은 </a:t>
            </a:r>
            <a:r>
              <a:rPr lang="en-US" altLang="ko-KR" dirty="0"/>
              <a:t>“” </a:t>
            </a:r>
            <a:r>
              <a:rPr lang="ko-KR" altLang="en-US" dirty="0"/>
              <a:t>값일 경우</a:t>
            </a:r>
            <a:r>
              <a:rPr lang="en-US" altLang="ko-KR" dirty="0"/>
              <a:t> </a:t>
            </a:r>
            <a:r>
              <a:rPr lang="ko-KR" altLang="en-US" dirty="0"/>
              <a:t>해당 필드의 다음 데이터를 읽지 못하는 경우가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문자열 필드로 끝나는 테이블일 경우 주석으로 종료처리를 해야 합니다</a:t>
            </a:r>
            <a:r>
              <a:rPr lang="en-US" altLang="ko-KR" dirty="0"/>
              <a:t>.(</a:t>
            </a:r>
            <a:r>
              <a:rPr lang="ko-KR" altLang="en-US" dirty="0"/>
              <a:t>주석으로 </a:t>
            </a:r>
            <a:r>
              <a:rPr lang="en-US" altLang="ko-KR" dirty="0"/>
              <a:t>null </a:t>
            </a:r>
            <a:r>
              <a:rPr lang="ko-KR" altLang="en-US" dirty="0"/>
              <a:t>및 </a:t>
            </a:r>
            <a:r>
              <a:rPr lang="en-US" altLang="ko-KR" dirty="0"/>
              <a:t>“”</a:t>
            </a:r>
            <a:r>
              <a:rPr lang="ko-KR" altLang="en-US" dirty="0"/>
              <a:t>이 아닌 텍스트를 넣어줘야 함</a:t>
            </a:r>
            <a:r>
              <a:rPr lang="en-US" altLang="ko-KR" dirty="0"/>
              <a:t>)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793030"/>
            <a:ext cx="4479925" cy="24228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66768" y="1929137"/>
            <a:ext cx="507664" cy="3590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0067" y="2091633"/>
            <a:ext cx="2092410" cy="111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32971" y="3793522"/>
            <a:ext cx="2092410" cy="111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97878" y="4349577"/>
            <a:ext cx="2092410" cy="1112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4301" y="2072201"/>
            <a:ext cx="2092410" cy="111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cxnSp>
        <p:nvCxnSpPr>
          <p:cNvPr id="9" name="꺾인 연결선 8"/>
          <p:cNvCxnSpPr>
            <a:endCxn id="5" idx="1"/>
          </p:cNvCxnSpPr>
          <p:nvPr/>
        </p:nvCxnSpPr>
        <p:spPr>
          <a:xfrm>
            <a:off x="1261872" y="3203741"/>
            <a:ext cx="1271099" cy="1145836"/>
          </a:xfrm>
          <a:prstGeom prst="bentConnector3">
            <a:avLst>
              <a:gd name="adj1" fmla="val 538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7" idx="1"/>
          </p:cNvCxnSpPr>
          <p:nvPr/>
        </p:nvCxnSpPr>
        <p:spPr>
          <a:xfrm flipV="1">
            <a:off x="4625381" y="2628256"/>
            <a:ext cx="2398920" cy="1721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3"/>
            <a:endCxn id="6" idx="1"/>
          </p:cNvCxnSpPr>
          <p:nvPr/>
        </p:nvCxnSpPr>
        <p:spPr>
          <a:xfrm>
            <a:off x="4625381" y="4349577"/>
            <a:ext cx="2372497" cy="5560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4369" y="174859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 파일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4369" y="211792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로드 코드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25421" y="51784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업데이트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5421" y="55478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초기화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34FAB-C8E8-4400-82FB-FFA2222D9DC4}"/>
              </a:ext>
            </a:extLst>
          </p:cNvPr>
          <p:cNvSpPr txBox="1"/>
          <p:nvPr/>
        </p:nvSpPr>
        <p:spPr>
          <a:xfrm>
            <a:off x="7172092" y="5623529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V0.5</a:t>
            </a:r>
            <a:r>
              <a:rPr lang="ko-KR" altLang="en-US" dirty="0"/>
              <a:t>에서는 작동하지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차후 지원 예정</a:t>
            </a:r>
          </a:p>
        </p:txBody>
      </p:sp>
    </p:spTree>
    <p:extLst>
      <p:ext uri="{BB962C8B-B14F-4D97-AF65-F5344CB8AC3E}">
        <p14:creationId xmlns:p14="http://schemas.microsoft.com/office/powerpoint/2010/main" val="417614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위치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Assets </a:t>
            </a:r>
            <a:r>
              <a:rPr lang="ko-KR" altLang="en-US" dirty="0"/>
              <a:t>안에 관련 파일을 위치시킵니다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 err="1"/>
              <a:t>BackUp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en-US" altLang="ko-KR" dirty="0"/>
              <a:t>BookSleeve.dll</a:t>
            </a:r>
          </a:p>
          <a:p>
            <a:pPr lvl="1"/>
            <a:r>
              <a:rPr lang="en-US" altLang="ko-KR" dirty="0" err="1"/>
              <a:t>ExcelionDB</a:t>
            </a:r>
            <a:endParaRPr lang="en-US" altLang="ko-KR" dirty="0"/>
          </a:p>
          <a:p>
            <a:pPr lvl="1"/>
            <a:r>
              <a:rPr lang="en-US" altLang="ko-KR" dirty="0"/>
              <a:t>MarkTwo.exe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213" y="2704306"/>
            <a:ext cx="3857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3717054"/>
            <a:ext cx="4479925" cy="574829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ExcelionDB</a:t>
            </a:r>
            <a:r>
              <a:rPr lang="ko-KR" altLang="en-US" dirty="0"/>
              <a:t>를 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6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526169"/>
            <a:ext cx="4479925" cy="295660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  <a:r>
              <a:rPr lang="en-US" altLang="ko-KR" dirty="0"/>
              <a:t>_</a:t>
            </a:r>
            <a:r>
              <a:rPr lang="ko-KR" altLang="en-US" dirty="0"/>
              <a:t>규칙 테이블을 참조합니다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테이블에서 프로젝트 기본 세팅을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44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  <a:r>
              <a:rPr lang="en-US" altLang="ko-KR" dirty="0"/>
              <a:t>_</a:t>
            </a:r>
            <a:r>
              <a:rPr lang="ko-KR" altLang="en-US" dirty="0"/>
              <a:t>규칙의 설정에 따라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테이블이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MySQL </a:t>
            </a:r>
            <a:r>
              <a:rPr lang="ko-KR" altLang="en-US" dirty="0"/>
              <a:t>자료형으로 테이블을 구성하도록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0" y="4620295"/>
            <a:ext cx="8125878" cy="1325562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3B1217-F45D-481A-88D6-378E554E1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1104" y="1971311"/>
            <a:ext cx="3962400" cy="2143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78029D-AB7F-483E-BA49-3196D386941D}"/>
              </a:ext>
            </a:extLst>
          </p:cNvPr>
          <p:cNvSpPr/>
          <p:nvPr/>
        </p:nvSpPr>
        <p:spPr>
          <a:xfrm>
            <a:off x="625332" y="4925961"/>
            <a:ext cx="8601259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1565189"/>
          </a:xfrm>
        </p:spPr>
        <p:txBody>
          <a:bodyPr/>
          <a:lstStyle/>
          <a:p>
            <a:r>
              <a:rPr lang="ko-KR" altLang="en-US" dirty="0"/>
              <a:t>서버를 사용하지 않을 경우 서버 </a:t>
            </a:r>
            <a:r>
              <a:rPr lang="en-US" altLang="ko-KR" dirty="0"/>
              <a:t>IP</a:t>
            </a:r>
            <a:r>
              <a:rPr lang="ko-KR" altLang="en-US" dirty="0"/>
              <a:t>를 입력할 필요는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 </a:t>
            </a:r>
            <a:r>
              <a:rPr lang="en-US" altLang="ko-KR" dirty="0" err="1"/>
              <a:t>ClientDB</a:t>
            </a:r>
            <a:r>
              <a:rPr lang="en-US" altLang="ko-KR" dirty="0"/>
              <a:t> </a:t>
            </a:r>
            <a:r>
              <a:rPr lang="ko-KR" altLang="en-US" dirty="0"/>
              <a:t>저장경로는 임시로 저장할 수 있도록 경로를 설정합니다</a:t>
            </a:r>
            <a:r>
              <a:rPr lang="en-US" altLang="ko-KR" dirty="0"/>
              <a:t>.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842" y="1828800"/>
            <a:ext cx="4479925" cy="1141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2370" y="5568075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DB</a:t>
            </a:r>
            <a:r>
              <a:rPr lang="ko-KR" altLang="en-US" dirty="0"/>
              <a:t> 저장경로는 </a:t>
            </a:r>
            <a:r>
              <a:rPr lang="en-US" altLang="ko-KR" dirty="0" err="1"/>
              <a:t>StreamingAssets</a:t>
            </a:r>
            <a:r>
              <a:rPr lang="ko-KR" altLang="en-US" dirty="0"/>
              <a:t>이어야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1" y="4075003"/>
            <a:ext cx="2171700" cy="1657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85687" y="4753234"/>
            <a:ext cx="177113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08573" y="5538557"/>
            <a:ext cx="1771135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62369" y="4490994"/>
            <a:ext cx="759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TableClass.cs</a:t>
            </a:r>
            <a:r>
              <a:rPr lang="en-US" altLang="ko-KR" dirty="0"/>
              <a:t>, </a:t>
            </a:r>
            <a:r>
              <a:rPr lang="en-US" altLang="ko-KR" dirty="0" err="1"/>
              <a:t>TableConvert.cs</a:t>
            </a:r>
            <a:r>
              <a:rPr lang="en-US" altLang="ko-KR" dirty="0"/>
              <a:t>, </a:t>
            </a:r>
            <a:r>
              <a:rPr lang="en-US" altLang="ko-KR" dirty="0" err="1"/>
              <a:t>TableTagList.cs</a:t>
            </a:r>
            <a:r>
              <a:rPr lang="en-US" altLang="ko-KR" dirty="0"/>
              <a:t> </a:t>
            </a:r>
            <a:r>
              <a:rPr lang="ko-KR" altLang="en-US" dirty="0"/>
              <a:t>파일이 위치하는 폴더</a:t>
            </a:r>
            <a:endParaRPr lang="en-US" altLang="ko-KR" dirty="0"/>
          </a:p>
          <a:p>
            <a:r>
              <a:rPr lang="ko-KR" altLang="en-US" dirty="0"/>
              <a:t>는 사용자의 편의에 따라 지정하면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61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관리 테이블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다국어</a:t>
            </a:r>
            <a:endParaRPr lang="en-US" altLang="ko-KR" dirty="0"/>
          </a:p>
          <a:p>
            <a:pPr lvl="1"/>
            <a:r>
              <a:rPr lang="en-US" altLang="ko-KR" dirty="0"/>
              <a:t>Multilingual </a:t>
            </a:r>
            <a:r>
              <a:rPr lang="ko-KR" altLang="en-US" dirty="0"/>
              <a:t>테이블을 할당합니다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다른 테이블을 할당하면 안됩니다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/>
              <a:t>클라이언트 스레드</a:t>
            </a:r>
            <a:r>
              <a:rPr lang="en-US" altLang="ko-KR" dirty="0"/>
              <a:t>01, 02</a:t>
            </a:r>
          </a:p>
          <a:p>
            <a:pPr lvl="1"/>
            <a:r>
              <a:rPr lang="ko-KR" altLang="en-US" dirty="0"/>
              <a:t>클라이언트에서 사용할 테이블을 할당합니다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PR, Tag</a:t>
            </a:r>
            <a:r>
              <a:rPr lang="ko-KR" altLang="en-US" dirty="0"/>
              <a:t>는 반드시 할당되어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 스레드</a:t>
            </a:r>
            <a:r>
              <a:rPr lang="en-US" altLang="ko-KR" dirty="0"/>
              <a:t>01,02</a:t>
            </a:r>
          </a:p>
          <a:p>
            <a:pPr lvl="1"/>
            <a:r>
              <a:rPr lang="ko-KR" altLang="en-US" dirty="0"/>
              <a:t>서버에서 사용할 테이블을 할당합니다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PR,Tag</a:t>
            </a:r>
            <a:r>
              <a:rPr lang="ko-KR" altLang="en-US" dirty="0"/>
              <a:t>는 반드시 할당되어 있어야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서버는 현재 지원되지 않더라도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할당 되어 있어야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71" y="1902925"/>
            <a:ext cx="1133475" cy="3714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B624740-28D0-45B1-A5AA-7CE0C8B28C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6378" y="2486003"/>
            <a:ext cx="4479925" cy="12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테이블 </a:t>
            </a:r>
            <a:r>
              <a:rPr lang="en-US" altLang="ko-KR" dirty="0"/>
              <a:t>– Multilingual 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다국어 관리를 위한 절대 테이블</a:t>
            </a:r>
            <a:endParaRPr lang="en-US" altLang="ko-KR" dirty="0"/>
          </a:p>
          <a:p>
            <a:r>
              <a:rPr lang="ko-KR" altLang="en-US" dirty="0"/>
              <a:t>다국어가 포함되는 테이블은 중복되지 않는 인덱스 넘버를 할당해야 합니다</a:t>
            </a:r>
            <a:r>
              <a:rPr lang="en-US" altLang="ko-KR" dirty="0"/>
              <a:t>.</a:t>
            </a:r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167" y="1828799"/>
            <a:ext cx="5721577" cy="12851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40410" y="3673064"/>
            <a:ext cx="5857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컴포넌트에 </a:t>
            </a:r>
            <a:r>
              <a:rPr lang="en-US" altLang="ko-KR" dirty="0" err="1"/>
              <a:t>MultilingualController.cs</a:t>
            </a:r>
            <a:r>
              <a:rPr lang="en-US" altLang="ko-KR" dirty="0"/>
              <a:t> </a:t>
            </a:r>
            <a:r>
              <a:rPr lang="ko-KR" altLang="en-US" dirty="0"/>
              <a:t>컴포넌트를</a:t>
            </a:r>
            <a:endParaRPr lang="en-US" altLang="ko-KR" dirty="0"/>
          </a:p>
          <a:p>
            <a:r>
              <a:rPr lang="ko-KR" altLang="en-US" dirty="0"/>
              <a:t>붙이도록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다국어 코드의 </a:t>
            </a:r>
            <a:r>
              <a:rPr lang="en-US" altLang="ko-KR" dirty="0"/>
              <a:t>code</a:t>
            </a:r>
            <a:r>
              <a:rPr lang="ko-KR" altLang="en-US" dirty="0"/>
              <a:t>는 </a:t>
            </a:r>
            <a:r>
              <a:rPr lang="en-US" altLang="ko-KR" dirty="0" err="1"/>
              <a:t>Multingual</a:t>
            </a:r>
            <a:r>
              <a:rPr lang="ko-KR" altLang="en-US" dirty="0"/>
              <a:t>테이블의 인덱스와</a:t>
            </a:r>
            <a:endParaRPr lang="en-US" altLang="ko-KR" dirty="0"/>
          </a:p>
          <a:p>
            <a:r>
              <a:rPr lang="ko-KR" altLang="en-US" dirty="0"/>
              <a:t>동일해야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8" y="3311601"/>
            <a:ext cx="4063314" cy="23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54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91</TotalTime>
  <Words>453</Words>
  <Application>Microsoft Office PowerPoint</Application>
  <PresentationFormat>와이드스크린</PresentationFormat>
  <Paragraphs>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Century Schoolbook</vt:lpstr>
      <vt:lpstr>Wingdings 2</vt:lpstr>
      <vt:lpstr>View</vt:lpstr>
      <vt:lpstr>마크2 v0.5</vt:lpstr>
      <vt:lpstr>개요</vt:lpstr>
      <vt:lpstr>폴더 위치</vt:lpstr>
      <vt:lpstr>사용</vt:lpstr>
      <vt:lpstr>사용</vt:lpstr>
      <vt:lpstr>사용</vt:lpstr>
      <vt:lpstr>사용</vt:lpstr>
      <vt:lpstr>테이블 관리 테이블</vt:lpstr>
      <vt:lpstr>특수 테이블 – Multilingual (1)</vt:lpstr>
      <vt:lpstr>특수 테이블 – Multilingual (2) </vt:lpstr>
      <vt:lpstr>유니티 다국어 테스트</vt:lpstr>
      <vt:lpstr>특수 테이블 – PR (변수선언)</vt:lpstr>
      <vt:lpstr>특수 테이블 – PR (구조체 정의)</vt:lpstr>
      <vt:lpstr>특수 테이블 – Tag (1)</vt:lpstr>
      <vt:lpstr>특수 테이블 – Tag (2)</vt:lpstr>
      <vt:lpstr>고속모드</vt:lpstr>
      <vt:lpstr>주의사항 - 테이블 생성</vt:lpstr>
      <vt:lpstr>주의사항 – 종료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마크2</dc:title>
  <dc:creator>seongkyu ko</dc:creator>
  <cp:lastModifiedBy>seongkyu ko</cp:lastModifiedBy>
  <cp:revision>17</cp:revision>
  <dcterms:created xsi:type="dcterms:W3CDTF">2017-09-15T07:08:36Z</dcterms:created>
  <dcterms:modified xsi:type="dcterms:W3CDTF">2018-02-28T06:14:51Z</dcterms:modified>
</cp:coreProperties>
</file>