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84" r:id="rId11"/>
    <p:sldId id="264" r:id="rId12"/>
    <p:sldId id="282" r:id="rId13"/>
    <p:sldId id="279" r:id="rId14"/>
    <p:sldId id="267" r:id="rId15"/>
    <p:sldId id="281" r:id="rId16"/>
    <p:sldId id="269" r:id="rId17"/>
    <p:sldId id="280" r:id="rId18"/>
    <p:sldId id="272" r:id="rId19"/>
    <p:sldId id="273" r:id="rId20"/>
    <p:sldId id="274" r:id="rId21"/>
    <p:sldId id="275" r:id="rId22"/>
    <p:sldId id="283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189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3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8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4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0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974999"/>
            <a:ext cx="5527370" cy="1325563"/>
          </a:xfrm>
        </p:spPr>
        <p:txBody>
          <a:bodyPr anchor="ctr">
            <a:normAutofit/>
          </a:bodyPr>
          <a:lstStyle/>
          <a:p>
            <a:r>
              <a:rPr lang="pl-PL" sz="2800" dirty="0">
                <a:solidFill>
                  <a:srgbClr val="0E659B"/>
                </a:solidFill>
              </a:rPr>
              <a:t>Stack overflow developer survey</a:t>
            </a:r>
            <a:endParaRPr lang="en-US" sz="28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Rosabell Castañeda</a:t>
            </a:r>
            <a:endParaRPr lang="pl-PL" dirty="0"/>
          </a:p>
          <a:p>
            <a:pPr marL="0" indent="0">
              <a:buNone/>
            </a:pPr>
            <a:r>
              <a:rPr lang="es-419" dirty="0"/>
              <a:t>20</a:t>
            </a:r>
            <a:r>
              <a:rPr lang="pl-PL" dirty="0"/>
              <a:t>.05.2024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pl-PL" dirty="0"/>
              <a:t>Top </a:t>
            </a:r>
            <a:r>
              <a:rPr lang="pl-PL" dirty="0" err="1"/>
              <a:t>databases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databases</a:t>
            </a:r>
            <a:endParaRPr lang="en-US" dirty="0"/>
          </a:p>
          <a:p>
            <a:r>
              <a:rPr lang="pl-PL" dirty="0"/>
              <a:t>MongoDB as the most used non-relational database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pl-PL" dirty="0" err="1"/>
              <a:t>Respondents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opportunity</a:t>
            </a:r>
            <a:r>
              <a:rPr lang="pl-PL" dirty="0"/>
              <a:t> in non-</a:t>
            </a:r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databases</a:t>
            </a:r>
            <a:r>
              <a:rPr lang="pl-PL" dirty="0"/>
              <a:t> in </a:t>
            </a:r>
            <a:r>
              <a:rPr lang="pl-PL" dirty="0" err="1"/>
              <a:t>upcoming</a:t>
            </a:r>
            <a:r>
              <a:rPr lang="pl-PL" dirty="0"/>
              <a:t> </a:t>
            </a:r>
            <a:r>
              <a:rPr lang="pl-PL" dirty="0" err="1"/>
              <a:t>year</a:t>
            </a:r>
            <a:endParaRPr lang="en-US" dirty="0"/>
          </a:p>
          <a:p>
            <a:r>
              <a:rPr lang="pl-PL" dirty="0"/>
              <a:t>MySQL and Microsoft SQL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losing</a:t>
            </a:r>
            <a:r>
              <a:rPr lang="pl-PL" dirty="0"/>
              <a:t> market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19" y="17546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9028"/>
            <a:ext cx="10515600" cy="140788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Current Technology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46624-E9F1-EA7B-C8CB-49A93AE3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6" y="1349601"/>
            <a:ext cx="8415867" cy="48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4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 descr="A close-up of several graphs&#10;&#10;Description automatically generated">
            <a:extLst>
              <a:ext uri="{FF2B5EF4-FFF2-40B4-BE49-F238E27FC236}">
                <a16:creationId xmlns:a16="http://schemas.microsoft.com/office/drawing/2014/main" id="{5CC7DD6C-D365-ADBA-5BA4-001B29AEE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Popular Program Languages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9C97A9-6695-CFEB-6FA0-C5F73B394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762" y="1690688"/>
            <a:ext cx="7740476" cy="4351337"/>
          </a:xfrm>
        </p:spPr>
      </p:pic>
    </p:spTree>
    <p:extLst>
      <p:ext uri="{BB962C8B-B14F-4D97-AF65-F5344CB8AC3E}">
        <p14:creationId xmlns:p14="http://schemas.microsoft.com/office/powerpoint/2010/main" val="55417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pl-PL" sz="2400" dirty="0" err="1"/>
              <a:t>Javascript</a:t>
            </a:r>
            <a:r>
              <a:rPr lang="pl-PL" sz="2400" dirty="0"/>
              <a:t> as the most </a:t>
            </a:r>
            <a:r>
              <a:rPr lang="pl-PL" sz="2400" dirty="0" err="1"/>
              <a:t>used</a:t>
            </a:r>
            <a:r>
              <a:rPr lang="pl-PL" sz="2400" dirty="0"/>
              <a:t> </a:t>
            </a:r>
            <a:r>
              <a:rPr lang="pl-PL" sz="2400" dirty="0" err="1"/>
              <a:t>programming</a:t>
            </a:r>
            <a:r>
              <a:rPr lang="pl-PL" sz="2400" dirty="0"/>
              <a:t> </a:t>
            </a:r>
            <a:r>
              <a:rPr lang="pl-PL" sz="2400" dirty="0" err="1"/>
              <a:t>language</a:t>
            </a:r>
            <a:r>
              <a:rPr lang="pl-PL" sz="2400" dirty="0"/>
              <a:t> and MySQL as the most </a:t>
            </a:r>
            <a:r>
              <a:rPr lang="pl-PL" sz="2400" dirty="0" err="1"/>
              <a:t>used</a:t>
            </a:r>
            <a:r>
              <a:rPr lang="pl-PL" sz="2400" dirty="0"/>
              <a:t> </a:t>
            </a:r>
            <a:r>
              <a:rPr lang="pl-PL" sz="2400" dirty="0" err="1"/>
              <a:t>database</a:t>
            </a:r>
            <a:r>
              <a:rPr lang="pl-PL" sz="2400" dirty="0"/>
              <a:t> </a:t>
            </a:r>
            <a:r>
              <a:rPr lang="pl-PL" sz="2400" dirty="0" err="1"/>
              <a:t>within</a:t>
            </a:r>
            <a:r>
              <a:rPr lang="pl-PL" sz="2400" dirty="0"/>
              <a:t> </a:t>
            </a:r>
            <a:r>
              <a:rPr lang="pl-PL" sz="2400" dirty="0" err="1"/>
              <a:t>respondents</a:t>
            </a:r>
            <a:endParaRPr lang="en-US" sz="2400" dirty="0"/>
          </a:p>
          <a:p>
            <a:r>
              <a:rPr lang="pl-PL" sz="2400" dirty="0"/>
              <a:t>Developers </a:t>
            </a:r>
            <a:r>
              <a:rPr lang="pl-PL" sz="2400" dirty="0" err="1"/>
              <a:t>lean</a:t>
            </a:r>
            <a:r>
              <a:rPr lang="pl-PL" sz="2400" dirty="0"/>
              <a:t> </a:t>
            </a:r>
            <a:r>
              <a:rPr lang="pl-PL" sz="2400" dirty="0" err="1"/>
              <a:t>towards</a:t>
            </a:r>
            <a:r>
              <a:rPr lang="pl-PL" sz="2400" dirty="0"/>
              <a:t> non-</a:t>
            </a:r>
            <a:r>
              <a:rPr lang="pl-PL" sz="2400" dirty="0" err="1"/>
              <a:t>relational</a:t>
            </a:r>
            <a:r>
              <a:rPr lang="pl-PL" sz="2400" dirty="0"/>
              <a:t> </a:t>
            </a:r>
            <a:r>
              <a:rPr lang="pl-PL" sz="2400" dirty="0" err="1"/>
              <a:t>databases</a:t>
            </a:r>
            <a:r>
              <a:rPr lang="pl-PL" sz="2400" dirty="0"/>
              <a:t> and </a:t>
            </a:r>
            <a:r>
              <a:rPr lang="pl-PL" sz="2400" dirty="0" err="1"/>
              <a:t>python</a:t>
            </a:r>
            <a:r>
              <a:rPr lang="pl-PL" sz="2400" dirty="0"/>
              <a:t> for </a:t>
            </a:r>
            <a:r>
              <a:rPr lang="pl-PL" sz="2400" dirty="0" err="1"/>
              <a:t>upcoming</a:t>
            </a:r>
            <a:r>
              <a:rPr lang="pl-PL" sz="2400" dirty="0"/>
              <a:t> </a:t>
            </a:r>
            <a:r>
              <a:rPr lang="pl-PL" sz="2400" dirty="0" err="1"/>
              <a:t>year</a:t>
            </a:r>
            <a:endParaRPr lang="pl-PL" sz="2400" dirty="0"/>
          </a:p>
          <a:p>
            <a:r>
              <a:rPr lang="pl-PL" sz="2400" dirty="0"/>
              <a:t>Most of the </a:t>
            </a:r>
            <a:r>
              <a:rPr lang="pl-PL" sz="2400" dirty="0" err="1"/>
              <a:t>developers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young</a:t>
            </a:r>
            <a:r>
              <a:rPr lang="pl-PL" sz="2400" dirty="0"/>
              <a:t> </a:t>
            </a:r>
            <a:r>
              <a:rPr lang="pl-PL" sz="2400" dirty="0" err="1"/>
              <a:t>male</a:t>
            </a:r>
            <a:r>
              <a:rPr lang="pl-PL" sz="2400" dirty="0"/>
              <a:t> in </a:t>
            </a:r>
            <a:r>
              <a:rPr lang="pl-PL" sz="2400" dirty="0" err="1"/>
              <a:t>developed</a:t>
            </a:r>
            <a:r>
              <a:rPr lang="pl-PL" sz="2400" dirty="0"/>
              <a:t> </a:t>
            </a:r>
            <a:r>
              <a:rPr lang="pl-PL" sz="2400" dirty="0" err="1"/>
              <a:t>countries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pl-PL" sz="2400" dirty="0" err="1"/>
              <a:t>Javascript</a:t>
            </a:r>
            <a:r>
              <a:rPr lang="pl-PL" sz="2400" dirty="0"/>
              <a:t> </a:t>
            </a:r>
            <a:r>
              <a:rPr lang="pl-PL" sz="2400" dirty="0" err="1"/>
              <a:t>holds</a:t>
            </a:r>
            <a:r>
              <a:rPr lang="pl-PL" sz="2400" dirty="0"/>
              <a:t> </a:t>
            </a:r>
            <a:r>
              <a:rPr lang="pl-PL" sz="2400" dirty="0" err="1"/>
              <a:t>strong</a:t>
            </a:r>
            <a:r>
              <a:rPr lang="pl-PL" sz="2400" dirty="0"/>
              <a:t> </a:t>
            </a:r>
            <a:r>
              <a:rPr lang="pl-PL" sz="2400" dirty="0" err="1"/>
              <a:t>position</a:t>
            </a:r>
            <a:r>
              <a:rPr lang="pl-PL" sz="2400" dirty="0"/>
              <a:t> in the market</a:t>
            </a:r>
            <a:endParaRPr lang="en-US" sz="2400" dirty="0"/>
          </a:p>
          <a:p>
            <a:r>
              <a:rPr lang="pl-PL" sz="2400" dirty="0"/>
              <a:t>Data science </a:t>
            </a:r>
            <a:r>
              <a:rPr lang="pl-PL" sz="2400" dirty="0" err="1"/>
              <a:t>gaining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interest</a:t>
            </a:r>
            <a:r>
              <a:rPr lang="pl-PL" sz="2400" dirty="0"/>
              <a:t> </a:t>
            </a:r>
            <a:r>
              <a:rPr lang="pl-PL" sz="2400" dirty="0" err="1"/>
              <a:t>year</a:t>
            </a:r>
            <a:r>
              <a:rPr lang="pl-PL" sz="2400" dirty="0"/>
              <a:t> by </a:t>
            </a:r>
            <a:r>
              <a:rPr lang="pl-PL" sz="2400" dirty="0" err="1"/>
              <a:t>year</a:t>
            </a:r>
            <a:r>
              <a:rPr lang="pl-PL" sz="2400" dirty="0"/>
              <a:t> as </a:t>
            </a:r>
            <a:r>
              <a:rPr lang="pl-PL" sz="2400" dirty="0" err="1"/>
              <a:t>developers</a:t>
            </a:r>
            <a:r>
              <a:rPr lang="pl-PL" sz="2400" dirty="0"/>
              <a:t> </a:t>
            </a:r>
            <a:r>
              <a:rPr lang="pl-PL" sz="2400" dirty="0" err="1"/>
              <a:t>leaning</a:t>
            </a:r>
            <a:r>
              <a:rPr lang="pl-PL" sz="2400" dirty="0"/>
              <a:t> </a:t>
            </a:r>
            <a:r>
              <a:rPr lang="pl-PL" sz="2400" dirty="0" err="1"/>
              <a:t>towards</a:t>
            </a:r>
            <a:r>
              <a:rPr lang="pl-PL" sz="2400" dirty="0"/>
              <a:t> non-</a:t>
            </a:r>
            <a:r>
              <a:rPr lang="pl-PL" sz="2400" dirty="0" err="1"/>
              <a:t>relational</a:t>
            </a:r>
            <a:r>
              <a:rPr lang="pl-PL" sz="2400" dirty="0"/>
              <a:t> </a:t>
            </a:r>
            <a:r>
              <a:rPr lang="pl-PL" sz="2400" dirty="0" err="1"/>
              <a:t>databases</a:t>
            </a:r>
            <a:r>
              <a:rPr lang="pl-PL" sz="2400" dirty="0"/>
              <a:t> and </a:t>
            </a:r>
            <a:r>
              <a:rPr lang="pl-PL" sz="2400" dirty="0" err="1"/>
              <a:t>python</a:t>
            </a:r>
            <a:endParaRPr lang="pl-PL" sz="2400" dirty="0"/>
          </a:p>
          <a:p>
            <a:r>
              <a:rPr lang="pl-PL" sz="2400" dirty="0" err="1"/>
              <a:t>Low</a:t>
            </a:r>
            <a:r>
              <a:rPr lang="pl-PL" sz="2400" dirty="0"/>
              <a:t> </a:t>
            </a:r>
            <a:r>
              <a:rPr lang="pl-PL" sz="2400" dirty="0" err="1"/>
              <a:t>awareness</a:t>
            </a:r>
            <a:r>
              <a:rPr lang="pl-PL" sz="2400" dirty="0"/>
              <a:t> of IT field in </a:t>
            </a:r>
            <a:r>
              <a:rPr lang="pl-PL" sz="2400" dirty="0" err="1"/>
              <a:t>low</a:t>
            </a:r>
            <a:r>
              <a:rPr lang="pl-PL" sz="2400" dirty="0"/>
              <a:t> </a:t>
            </a:r>
            <a:r>
              <a:rPr lang="pl-PL" sz="2400" dirty="0" err="1"/>
              <a:t>developed</a:t>
            </a:r>
            <a:r>
              <a:rPr lang="pl-PL" sz="2400" dirty="0"/>
              <a:t> </a:t>
            </a:r>
            <a:r>
              <a:rPr lang="pl-PL" sz="2400" dirty="0" err="1"/>
              <a:t>countries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pl-PL" sz="2400" dirty="0" err="1"/>
              <a:t>Respodents</a:t>
            </a:r>
            <a:r>
              <a:rPr lang="pl-PL" sz="2400" dirty="0"/>
              <a:t> </a:t>
            </a:r>
            <a:r>
              <a:rPr lang="pl-PL" sz="2400" dirty="0" err="1"/>
              <a:t>popularity</a:t>
            </a:r>
            <a:r>
              <a:rPr lang="pl-PL" sz="2400" dirty="0"/>
              <a:t> of </a:t>
            </a:r>
            <a:r>
              <a:rPr lang="pl-PL" sz="2400" dirty="0" err="1"/>
              <a:t>programming</a:t>
            </a:r>
            <a:r>
              <a:rPr lang="pl-PL" sz="2400" dirty="0"/>
              <a:t> </a:t>
            </a:r>
            <a:r>
              <a:rPr lang="pl-PL" sz="2400" dirty="0" err="1"/>
              <a:t>languages</a:t>
            </a:r>
            <a:r>
              <a:rPr lang="pl-PL" sz="2400" dirty="0"/>
              <a:t> and </a:t>
            </a:r>
            <a:r>
              <a:rPr lang="pl-PL" sz="2400" dirty="0" err="1"/>
              <a:t>databases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shape</a:t>
            </a:r>
            <a:r>
              <a:rPr lang="pl-PL" sz="2400" dirty="0"/>
              <a:t> the </a:t>
            </a:r>
            <a:r>
              <a:rPr lang="pl-PL" sz="2400" dirty="0" err="1"/>
              <a:t>current</a:t>
            </a:r>
            <a:r>
              <a:rPr lang="pl-PL" sz="2400" dirty="0"/>
              <a:t> </a:t>
            </a:r>
            <a:r>
              <a:rPr lang="pl-PL" sz="2400" dirty="0" err="1"/>
              <a:t>state</a:t>
            </a:r>
            <a:r>
              <a:rPr lang="pl-PL" sz="2400" dirty="0"/>
              <a:t> of the market</a:t>
            </a:r>
            <a:endParaRPr lang="en-US" sz="2400" dirty="0"/>
          </a:p>
          <a:p>
            <a:r>
              <a:rPr lang="pl-PL" sz="2400" dirty="0"/>
              <a:t>Data science </a:t>
            </a:r>
            <a:r>
              <a:rPr lang="pl-PL" sz="2400" dirty="0" err="1"/>
              <a:t>sector</a:t>
            </a:r>
            <a:r>
              <a:rPr lang="pl-PL" sz="2400" dirty="0"/>
              <a:t> </a:t>
            </a:r>
            <a:r>
              <a:rPr lang="pl-PL" sz="2400" dirty="0" err="1"/>
              <a:t>gains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interest</a:t>
            </a:r>
            <a:r>
              <a:rPr lang="pl-PL" sz="2400" dirty="0"/>
              <a:t> in </a:t>
            </a:r>
            <a:r>
              <a:rPr lang="pl-PL" sz="2400" dirty="0" err="1"/>
              <a:t>young</a:t>
            </a:r>
            <a:r>
              <a:rPr lang="pl-PL" sz="2400" dirty="0"/>
              <a:t> </a:t>
            </a:r>
            <a:r>
              <a:rPr lang="pl-PL" sz="2400" dirty="0" err="1"/>
              <a:t>developers</a:t>
            </a:r>
            <a:r>
              <a:rPr lang="pl-PL" sz="2400" dirty="0"/>
              <a:t> </a:t>
            </a:r>
          </a:p>
          <a:p>
            <a:r>
              <a:rPr lang="pl-PL" sz="2400" dirty="0" err="1"/>
              <a:t>Strong</a:t>
            </a:r>
            <a:r>
              <a:rPr lang="pl-PL" sz="2400" dirty="0"/>
              <a:t> </a:t>
            </a:r>
            <a:r>
              <a:rPr lang="pl-PL" sz="2400" dirty="0" err="1"/>
              <a:t>shift</a:t>
            </a:r>
            <a:r>
              <a:rPr lang="pl-PL" sz="2400" dirty="0"/>
              <a:t> in the </a:t>
            </a:r>
            <a:r>
              <a:rPr lang="pl-PL" sz="2400" dirty="0" err="1"/>
              <a:t>Webframes</a:t>
            </a:r>
            <a:r>
              <a:rPr lang="pl-PL" sz="2400" dirty="0"/>
              <a:t> </a:t>
            </a:r>
            <a:r>
              <a:rPr lang="pl-PL" sz="2400" dirty="0" err="1"/>
              <a:t>trends</a:t>
            </a:r>
            <a:r>
              <a:rPr lang="pl-PL" sz="2400" dirty="0"/>
              <a:t> in </a:t>
            </a:r>
            <a:r>
              <a:rPr lang="pl-PL" sz="2400" dirty="0" err="1"/>
              <a:t>upcoming</a:t>
            </a:r>
            <a:r>
              <a:rPr lang="pl-PL" sz="2400" dirty="0"/>
              <a:t> </a:t>
            </a:r>
            <a:r>
              <a:rPr lang="pl-PL" sz="2400" dirty="0" err="1"/>
              <a:t>year</a:t>
            </a:r>
            <a:endParaRPr lang="pl-PL" sz="2400" dirty="0"/>
          </a:p>
          <a:p>
            <a:r>
              <a:rPr lang="pl-PL" sz="2400" dirty="0" err="1"/>
              <a:t>Low</a:t>
            </a:r>
            <a:r>
              <a:rPr lang="pl-PL" sz="2400" dirty="0"/>
              <a:t> </a:t>
            </a:r>
            <a:r>
              <a:rPr lang="pl-PL" sz="2400" dirty="0" err="1"/>
              <a:t>developed</a:t>
            </a:r>
            <a:r>
              <a:rPr lang="pl-PL" sz="2400" dirty="0"/>
              <a:t> </a:t>
            </a:r>
            <a:r>
              <a:rPr lang="pl-PL" sz="2400" dirty="0" err="1"/>
              <a:t>countries</a:t>
            </a:r>
            <a:r>
              <a:rPr lang="pl-PL" sz="2400" dirty="0"/>
              <a:t> face </a:t>
            </a:r>
            <a:r>
              <a:rPr lang="pl-PL" sz="2400" dirty="0" err="1"/>
              <a:t>issue</a:t>
            </a:r>
            <a:r>
              <a:rPr lang="pl-PL" sz="2400" dirty="0"/>
              <a:t> with </a:t>
            </a:r>
            <a:r>
              <a:rPr lang="pl-PL" sz="2400" dirty="0" err="1"/>
              <a:t>accessibility</a:t>
            </a:r>
            <a:r>
              <a:rPr lang="pl-PL" sz="2400" dirty="0"/>
              <a:t> to IT market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49823"/>
            <a:ext cx="6809509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Age </a:t>
            </a:r>
            <a:r>
              <a:rPr lang="pl-PL" dirty="0" err="1"/>
              <a:t>distribution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 descr="A graph of age and age&#10;&#10;Description automatically generated">
            <a:extLst>
              <a:ext uri="{FF2B5EF4-FFF2-40B4-BE49-F238E27FC236}">
                <a16:creationId xmlns:a16="http://schemas.microsoft.com/office/drawing/2014/main" id="{C4AAF7F4-382E-FAB0-B598-7D0898DC3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291" y="2294783"/>
            <a:ext cx="5553075" cy="39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2CB6E7E-08C0-C9F9-C123-F35E89EF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23" y="1708614"/>
            <a:ext cx="8655717" cy="42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5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Picture 4" descr="A graph showing a number of salary&#10;&#10;Description automatically generated">
            <a:extLst>
              <a:ext uri="{FF2B5EF4-FFF2-40B4-BE49-F238E27FC236}">
                <a16:creationId xmlns:a16="http://schemas.microsoft.com/office/drawing/2014/main" id="{8DBA6940-6B30-5312-B128-12F68A6D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39" y="1708614"/>
            <a:ext cx="7474901" cy="44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pl-PL" sz="2200" dirty="0" err="1"/>
              <a:t>About</a:t>
            </a:r>
            <a:r>
              <a:rPr lang="pl-PL" sz="2200" dirty="0"/>
              <a:t> the </a:t>
            </a:r>
            <a:r>
              <a:rPr lang="pl-PL" sz="2200" dirty="0" err="1"/>
              <a:t>dataset</a:t>
            </a:r>
            <a:r>
              <a:rPr lang="pl-PL" sz="2200" dirty="0"/>
              <a:t> and </a:t>
            </a:r>
            <a:r>
              <a:rPr lang="pl-PL" sz="2200" dirty="0" err="1"/>
              <a:t>analysis</a:t>
            </a:r>
            <a:r>
              <a:rPr lang="pl-PL" sz="2200" dirty="0"/>
              <a:t> </a:t>
            </a:r>
            <a:r>
              <a:rPr lang="pl-PL" sz="2200" dirty="0" err="1"/>
              <a:t>goal</a:t>
            </a:r>
            <a:endParaRPr lang="en-US" sz="2200" dirty="0"/>
          </a:p>
          <a:p>
            <a:r>
              <a:rPr lang="pl-PL" sz="2200" dirty="0" err="1"/>
              <a:t>Methodoology</a:t>
            </a:r>
            <a:r>
              <a:rPr lang="pl-PL" sz="2200" dirty="0"/>
              <a:t> </a:t>
            </a:r>
            <a:r>
              <a:rPr lang="pl-PL" sz="2200" dirty="0" err="1"/>
              <a:t>description</a:t>
            </a:r>
            <a:endParaRPr lang="en-US" sz="2200" dirty="0"/>
          </a:p>
          <a:p>
            <a:pPr lvl="1"/>
            <a:r>
              <a:rPr lang="pl-PL" sz="1800" dirty="0"/>
              <a:t>Data </a:t>
            </a:r>
            <a:r>
              <a:rPr lang="pl-PL" sz="1800" dirty="0" err="1"/>
              <a:t>gathering</a:t>
            </a:r>
            <a:endParaRPr lang="en-US" sz="1800" dirty="0"/>
          </a:p>
          <a:p>
            <a:pPr lvl="1"/>
            <a:r>
              <a:rPr lang="pl-PL" sz="1800" dirty="0"/>
              <a:t>Data </a:t>
            </a:r>
            <a:r>
              <a:rPr lang="pl-PL" sz="1800" dirty="0" err="1"/>
              <a:t>analysis</a:t>
            </a:r>
            <a:endParaRPr lang="en-US" sz="1800" dirty="0"/>
          </a:p>
          <a:p>
            <a:pPr lvl="1"/>
            <a:r>
              <a:rPr lang="pl-PL" sz="1800" dirty="0"/>
              <a:t>Data </a:t>
            </a:r>
            <a:r>
              <a:rPr lang="pl-PL" sz="1800" dirty="0" err="1"/>
              <a:t>visualizations</a:t>
            </a:r>
            <a:endParaRPr lang="en-US" sz="1800" dirty="0"/>
          </a:p>
          <a:p>
            <a:r>
              <a:rPr lang="pl-PL" sz="2200" dirty="0" err="1"/>
              <a:t>Results</a:t>
            </a:r>
            <a:r>
              <a:rPr lang="pl-PL" sz="2200" dirty="0"/>
              <a:t> in form of </a:t>
            </a:r>
            <a:r>
              <a:rPr lang="pl-PL" sz="2200" dirty="0" err="1"/>
              <a:t>graphs</a:t>
            </a:r>
            <a:r>
              <a:rPr lang="pl-PL" sz="2200" dirty="0"/>
              <a:t> and </a:t>
            </a:r>
            <a:r>
              <a:rPr lang="pl-PL" sz="2200" dirty="0" err="1"/>
              <a:t>trends</a:t>
            </a:r>
            <a:endParaRPr lang="en-US" sz="2200" dirty="0"/>
          </a:p>
          <a:p>
            <a:r>
              <a:rPr lang="pl-PL" sz="2200" dirty="0" err="1"/>
              <a:t>Discussion</a:t>
            </a:r>
            <a:r>
              <a:rPr lang="pl-PL" sz="2200" dirty="0"/>
              <a:t> of </a:t>
            </a:r>
            <a:r>
              <a:rPr lang="pl-PL" sz="2200" dirty="0" err="1"/>
              <a:t>findings</a:t>
            </a:r>
            <a:endParaRPr lang="en-US" sz="2200" dirty="0"/>
          </a:p>
          <a:p>
            <a:r>
              <a:rPr lang="pl-PL" sz="2200" dirty="0" err="1"/>
              <a:t>Conclusions</a:t>
            </a:r>
            <a:r>
              <a:rPr lang="pl-PL" sz="2200" dirty="0"/>
              <a:t> of the </a:t>
            </a:r>
            <a:r>
              <a:rPr lang="pl-PL" sz="2200" dirty="0" err="1"/>
              <a:t>research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200" dirty="0" err="1"/>
              <a:t>Stack</a:t>
            </a:r>
            <a:r>
              <a:rPr lang="pl-PL" sz="2200" dirty="0"/>
              <a:t> </a:t>
            </a:r>
            <a:r>
              <a:rPr lang="pl-PL" sz="2200" dirty="0" err="1"/>
              <a:t>Overflow</a:t>
            </a:r>
            <a:r>
              <a:rPr lang="pl-PL" sz="2200" dirty="0"/>
              <a:t> Developer </a:t>
            </a:r>
            <a:r>
              <a:rPr lang="pl-PL" sz="2200" dirty="0" err="1"/>
              <a:t>Survey</a:t>
            </a:r>
            <a:r>
              <a:rPr lang="pl-PL" sz="2200" dirty="0"/>
              <a:t> </a:t>
            </a:r>
            <a:r>
              <a:rPr lang="pl-PL" sz="2200" dirty="0" err="1"/>
              <a:t>is</a:t>
            </a:r>
            <a:r>
              <a:rPr lang="pl-PL" sz="2200" dirty="0"/>
              <a:t> one of the </a:t>
            </a:r>
            <a:r>
              <a:rPr lang="pl-PL" sz="2200" dirty="0" err="1"/>
              <a:t>largest</a:t>
            </a:r>
            <a:r>
              <a:rPr lang="pl-PL" sz="2200" dirty="0"/>
              <a:t> </a:t>
            </a:r>
            <a:r>
              <a:rPr lang="pl-PL" sz="2200" dirty="0" err="1"/>
              <a:t>questionnaire</a:t>
            </a:r>
            <a:r>
              <a:rPr lang="pl-PL" sz="2200" dirty="0"/>
              <a:t> for </a:t>
            </a:r>
            <a:r>
              <a:rPr lang="pl-PL" sz="2200" dirty="0" err="1"/>
              <a:t>people</a:t>
            </a:r>
            <a:r>
              <a:rPr lang="pl-PL" sz="2200" dirty="0"/>
              <a:t> </a:t>
            </a:r>
            <a:r>
              <a:rPr lang="pl-PL" sz="2200" dirty="0" err="1"/>
              <a:t>who</a:t>
            </a:r>
            <a:r>
              <a:rPr lang="pl-PL" sz="2200" dirty="0"/>
              <a:t> </a:t>
            </a:r>
            <a:r>
              <a:rPr lang="pl-PL" sz="2200" dirty="0" err="1"/>
              <a:t>code</a:t>
            </a:r>
            <a:r>
              <a:rPr lang="pl-PL" sz="2200" dirty="0"/>
              <a:t> </a:t>
            </a:r>
            <a:r>
              <a:rPr lang="pl-PL" sz="2200" dirty="0" err="1"/>
              <a:t>around</a:t>
            </a:r>
            <a:r>
              <a:rPr lang="pl-PL" sz="2200" dirty="0"/>
              <a:t> the </a:t>
            </a:r>
            <a:r>
              <a:rPr lang="pl-PL" sz="2200" dirty="0" err="1"/>
              <a:t>globe</a:t>
            </a:r>
            <a:endParaRPr lang="pl-PL" sz="2200" dirty="0"/>
          </a:p>
          <a:p>
            <a:r>
              <a:rPr lang="pl-PL" sz="2200" dirty="0" err="1"/>
              <a:t>Respodents</a:t>
            </a:r>
            <a:r>
              <a:rPr lang="pl-PL" sz="2200" dirty="0"/>
              <a:t> </a:t>
            </a:r>
            <a:r>
              <a:rPr lang="pl-PL" sz="2200" dirty="0" err="1"/>
              <a:t>answers</a:t>
            </a:r>
            <a:r>
              <a:rPr lang="pl-PL" sz="2200" dirty="0"/>
              <a:t> </a:t>
            </a:r>
            <a:r>
              <a:rPr lang="pl-PL" sz="2200" dirty="0" err="1"/>
              <a:t>multiple</a:t>
            </a:r>
            <a:r>
              <a:rPr lang="pl-PL" sz="2200" dirty="0"/>
              <a:t> </a:t>
            </a:r>
            <a:r>
              <a:rPr lang="pl-PL" sz="2200" dirty="0" err="1"/>
              <a:t>questions</a:t>
            </a:r>
            <a:r>
              <a:rPr lang="pl-PL" sz="2200" dirty="0"/>
              <a:t> </a:t>
            </a:r>
            <a:r>
              <a:rPr lang="pl-PL" sz="2200" dirty="0" err="1"/>
              <a:t>about</a:t>
            </a:r>
            <a:r>
              <a:rPr lang="pl-PL" sz="2200" dirty="0"/>
              <a:t> </a:t>
            </a:r>
            <a:r>
              <a:rPr lang="pl-PL" sz="2200" dirty="0" err="1"/>
              <a:t>programming</a:t>
            </a:r>
            <a:r>
              <a:rPr lang="pl-PL" sz="2200" dirty="0"/>
              <a:t>, </a:t>
            </a:r>
            <a:r>
              <a:rPr lang="pl-PL" sz="2200" dirty="0" err="1"/>
              <a:t>tools</a:t>
            </a:r>
            <a:r>
              <a:rPr lang="pl-PL" sz="2200" dirty="0"/>
              <a:t> </a:t>
            </a:r>
            <a:r>
              <a:rPr lang="pl-PL" sz="2200" dirty="0" err="1"/>
              <a:t>they</a:t>
            </a:r>
            <a:r>
              <a:rPr lang="pl-PL" sz="2200" dirty="0"/>
              <a:t> </a:t>
            </a:r>
            <a:r>
              <a:rPr lang="pl-PL" sz="2200" dirty="0" err="1"/>
              <a:t>are</a:t>
            </a:r>
            <a:r>
              <a:rPr lang="pl-PL" sz="2200" dirty="0"/>
              <a:t> </a:t>
            </a:r>
            <a:r>
              <a:rPr lang="pl-PL" sz="2200" dirty="0" err="1"/>
              <a:t>using</a:t>
            </a:r>
            <a:r>
              <a:rPr lang="pl-PL" sz="2200" dirty="0"/>
              <a:t> and </a:t>
            </a:r>
            <a:r>
              <a:rPr lang="pl-PL" sz="2200" dirty="0" err="1"/>
              <a:t>which</a:t>
            </a:r>
            <a:r>
              <a:rPr lang="pl-PL" sz="2200" dirty="0"/>
              <a:t> </a:t>
            </a:r>
            <a:r>
              <a:rPr lang="pl-PL" sz="2200" dirty="0" err="1"/>
              <a:t>ones</a:t>
            </a:r>
            <a:r>
              <a:rPr lang="pl-PL" sz="2200" dirty="0"/>
              <a:t> </a:t>
            </a:r>
            <a:r>
              <a:rPr lang="pl-PL" sz="2200" dirty="0" err="1"/>
              <a:t>they</a:t>
            </a:r>
            <a:r>
              <a:rPr lang="pl-PL" sz="2200" dirty="0"/>
              <a:t> want to </a:t>
            </a:r>
            <a:r>
              <a:rPr lang="pl-PL" sz="2200" dirty="0" err="1"/>
              <a:t>learn</a:t>
            </a:r>
            <a:endParaRPr lang="pl-PL" sz="2200" dirty="0"/>
          </a:p>
          <a:p>
            <a:r>
              <a:rPr lang="pl-PL" sz="2200" dirty="0" err="1"/>
              <a:t>Nearly</a:t>
            </a:r>
            <a:r>
              <a:rPr lang="pl-PL" sz="2200" dirty="0"/>
              <a:t> 90,000 </a:t>
            </a:r>
            <a:r>
              <a:rPr lang="pl-PL" sz="2200" dirty="0" err="1"/>
              <a:t>developers</a:t>
            </a:r>
            <a:r>
              <a:rPr lang="pl-PL" sz="2200" dirty="0"/>
              <a:t> </a:t>
            </a:r>
            <a:r>
              <a:rPr lang="pl-PL" sz="2200" dirty="0" err="1"/>
              <a:t>took</a:t>
            </a:r>
            <a:r>
              <a:rPr lang="pl-PL" sz="2200" dirty="0"/>
              <a:t> the </a:t>
            </a:r>
            <a:r>
              <a:rPr lang="pl-PL" sz="2200" dirty="0" err="1"/>
              <a:t>survey</a:t>
            </a:r>
            <a:endParaRPr lang="en-US" sz="2200" dirty="0"/>
          </a:p>
          <a:p>
            <a:r>
              <a:rPr lang="pl-PL" sz="2200" dirty="0" err="1"/>
              <a:t>Findings</a:t>
            </a:r>
            <a:r>
              <a:rPr lang="pl-PL" sz="2200" dirty="0"/>
              <a:t> and </a:t>
            </a:r>
            <a:r>
              <a:rPr lang="pl-PL" sz="2200" dirty="0" err="1"/>
              <a:t>implications</a:t>
            </a:r>
            <a:r>
              <a:rPr lang="pl-PL" sz="2200" dirty="0"/>
              <a:t>:</a:t>
            </a:r>
            <a:endParaRPr lang="en-US" sz="2200" dirty="0"/>
          </a:p>
          <a:p>
            <a:pPr lvl="1"/>
            <a:r>
              <a:rPr lang="pl-PL" sz="1800" dirty="0" err="1"/>
              <a:t>Trends</a:t>
            </a:r>
            <a:r>
              <a:rPr lang="pl-PL" sz="1800" dirty="0"/>
              <a:t> to </a:t>
            </a:r>
            <a:r>
              <a:rPr lang="pl-PL" sz="1800" dirty="0" err="1"/>
              <a:t>predict</a:t>
            </a:r>
            <a:r>
              <a:rPr lang="pl-PL" sz="1800" dirty="0"/>
              <a:t> </a:t>
            </a:r>
            <a:r>
              <a:rPr lang="pl-PL" sz="1800" dirty="0" err="1"/>
              <a:t>which</a:t>
            </a:r>
            <a:r>
              <a:rPr lang="pl-PL" sz="1800" dirty="0"/>
              <a:t> </a:t>
            </a:r>
            <a:r>
              <a:rPr lang="pl-PL" sz="1800" dirty="0" err="1"/>
              <a:t>technology</a:t>
            </a:r>
            <a:r>
              <a:rPr lang="pl-PL" sz="1800" dirty="0"/>
              <a:t> </a:t>
            </a:r>
            <a:r>
              <a:rPr lang="pl-PL" sz="1800" dirty="0" err="1"/>
              <a:t>will</a:t>
            </a:r>
            <a:r>
              <a:rPr lang="pl-PL" sz="1800" dirty="0"/>
              <a:t> be most </a:t>
            </a:r>
            <a:r>
              <a:rPr lang="pl-PL" sz="1800" dirty="0" err="1"/>
              <a:t>desired</a:t>
            </a:r>
            <a:r>
              <a:rPr lang="pl-PL" sz="1800" dirty="0"/>
              <a:t> </a:t>
            </a:r>
            <a:r>
              <a:rPr lang="pl-PL" sz="1800" dirty="0" err="1"/>
              <a:t>within</a:t>
            </a:r>
            <a:r>
              <a:rPr lang="pl-PL" sz="1800" dirty="0"/>
              <a:t> </a:t>
            </a:r>
            <a:r>
              <a:rPr lang="pl-PL" sz="1800" dirty="0" err="1"/>
              <a:t>developers</a:t>
            </a:r>
            <a:r>
              <a:rPr lang="pl-PL" sz="1800" dirty="0"/>
              <a:t> for 2020</a:t>
            </a:r>
            <a:endParaRPr lang="en-US" sz="1800" dirty="0"/>
          </a:p>
          <a:p>
            <a:pPr lvl="1"/>
            <a:r>
              <a:rPr lang="pl-PL" sz="1800" dirty="0" err="1"/>
              <a:t>Characterization</a:t>
            </a:r>
            <a:r>
              <a:rPr lang="pl-PL" sz="1800" dirty="0"/>
              <a:t> of </a:t>
            </a:r>
            <a:r>
              <a:rPr lang="pl-PL" sz="1800" dirty="0" err="1"/>
              <a:t>developers</a:t>
            </a:r>
            <a:r>
              <a:rPr lang="pl-PL" sz="1800" dirty="0"/>
              <a:t> </a:t>
            </a:r>
            <a:r>
              <a:rPr lang="pl-PL" sz="1800" dirty="0" err="1"/>
              <a:t>around</a:t>
            </a:r>
            <a:r>
              <a:rPr lang="pl-PL" sz="1800" dirty="0"/>
              <a:t> the </a:t>
            </a:r>
            <a:r>
              <a:rPr lang="pl-PL" sz="1800" dirty="0" err="1"/>
              <a:t>world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pl-PL" sz="2200" dirty="0" err="1"/>
              <a:t>Collecting</a:t>
            </a:r>
            <a:r>
              <a:rPr lang="pl-PL" sz="2200" dirty="0"/>
              <a:t> data</a:t>
            </a:r>
            <a:endParaRPr lang="en-US" sz="2200" dirty="0"/>
          </a:p>
          <a:p>
            <a:pPr lvl="1"/>
            <a:r>
              <a:rPr lang="pl-PL" sz="1800" dirty="0"/>
              <a:t>Web </a:t>
            </a:r>
            <a:r>
              <a:rPr lang="pl-PL" sz="1800" dirty="0" err="1"/>
              <a:t>scraping</a:t>
            </a:r>
            <a:endParaRPr lang="en-US" sz="1800" dirty="0"/>
          </a:p>
          <a:p>
            <a:pPr lvl="1"/>
            <a:r>
              <a:rPr lang="pl-PL" sz="1800" dirty="0"/>
              <a:t>API</a:t>
            </a:r>
          </a:p>
          <a:p>
            <a:pPr lvl="1"/>
            <a:r>
              <a:rPr lang="pl-PL" sz="1800" dirty="0" err="1"/>
              <a:t>Requests</a:t>
            </a:r>
            <a:r>
              <a:rPr lang="pl-PL" sz="1800" dirty="0"/>
              <a:t> </a:t>
            </a:r>
            <a:r>
              <a:rPr lang="pl-PL" sz="1800" dirty="0" err="1"/>
              <a:t>library</a:t>
            </a:r>
            <a:endParaRPr lang="en-US" sz="1800" dirty="0"/>
          </a:p>
          <a:p>
            <a:r>
              <a:rPr lang="pl-PL" sz="2200" dirty="0"/>
              <a:t>Data </a:t>
            </a:r>
            <a:r>
              <a:rPr lang="pl-PL" sz="2200" dirty="0" err="1"/>
              <a:t>Wrangling</a:t>
            </a:r>
            <a:endParaRPr lang="en-US" sz="2200" dirty="0"/>
          </a:p>
          <a:p>
            <a:r>
              <a:rPr lang="pl-PL" sz="2200" dirty="0" err="1"/>
              <a:t>Exploratory</a:t>
            </a:r>
            <a:r>
              <a:rPr lang="pl-PL" sz="2200" dirty="0"/>
              <a:t> data </a:t>
            </a:r>
            <a:r>
              <a:rPr lang="pl-PL" sz="2200" dirty="0" err="1"/>
              <a:t>analysis</a:t>
            </a:r>
            <a:endParaRPr lang="pl-PL" sz="2200" dirty="0"/>
          </a:p>
          <a:p>
            <a:pPr lvl="1"/>
            <a:r>
              <a:rPr lang="pl-PL" sz="1800" dirty="0"/>
              <a:t>Data </a:t>
            </a:r>
            <a:r>
              <a:rPr lang="pl-PL" sz="1800" dirty="0" err="1"/>
              <a:t>distribution</a:t>
            </a:r>
            <a:endParaRPr lang="en-US" sz="1800" dirty="0"/>
          </a:p>
          <a:p>
            <a:pPr lvl="1"/>
            <a:r>
              <a:rPr lang="pl-PL" sz="1800" dirty="0" err="1"/>
              <a:t>Outliers</a:t>
            </a:r>
            <a:endParaRPr lang="pl-PL" sz="1800" dirty="0"/>
          </a:p>
          <a:p>
            <a:pPr lvl="1"/>
            <a:r>
              <a:rPr lang="pl-PL" sz="1800" dirty="0" err="1"/>
              <a:t>Correlations</a:t>
            </a:r>
            <a:endParaRPr lang="en-US" sz="1800" dirty="0"/>
          </a:p>
          <a:p>
            <a:r>
              <a:rPr lang="pl-PL" sz="2200" dirty="0"/>
              <a:t>Data </a:t>
            </a:r>
            <a:r>
              <a:rPr lang="pl-PL" sz="2200" dirty="0" err="1"/>
              <a:t>visualization</a:t>
            </a:r>
            <a:endParaRPr lang="pl-PL" sz="2200" dirty="0"/>
          </a:p>
          <a:p>
            <a:pPr lvl="1"/>
            <a:r>
              <a:rPr lang="pl-PL" sz="1800" dirty="0" err="1"/>
              <a:t>Seaborn</a:t>
            </a:r>
            <a:r>
              <a:rPr lang="pl-PL" sz="1800" dirty="0"/>
              <a:t> </a:t>
            </a:r>
            <a:r>
              <a:rPr lang="pl-PL" sz="1800" dirty="0" err="1"/>
              <a:t>library</a:t>
            </a:r>
            <a:endParaRPr lang="en-US" sz="1800" dirty="0"/>
          </a:p>
          <a:p>
            <a:r>
              <a:rPr lang="pl-PL" sz="2200" dirty="0" err="1"/>
              <a:t>Dashboards</a:t>
            </a:r>
            <a:endParaRPr lang="pl-PL" sz="2200" dirty="0"/>
          </a:p>
          <a:p>
            <a:pPr lvl="1"/>
            <a:r>
              <a:rPr lang="pl-PL" sz="1800" dirty="0" err="1"/>
              <a:t>Cognos</a:t>
            </a:r>
            <a:r>
              <a:rPr lang="pl-PL" sz="1800" dirty="0"/>
              <a:t> Analytics  IBM</a:t>
            </a:r>
            <a:endParaRPr lang="en-US" sz="1800" dirty="0"/>
          </a:p>
          <a:p>
            <a:endParaRPr lang="pl-PL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E95DA-4980-E838-FFEC-C70614D0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348" y="1825626"/>
            <a:ext cx="5423453" cy="636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Current Year from the top 5 instead top 10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6"/>
            <a:ext cx="5423453" cy="501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Current Year from the top 5 instead top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19AC-9A10-35DB-8250-C4F80F98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501"/>
            <a:ext cx="10847507" cy="36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pl-PL" dirty="0" err="1"/>
              <a:t>JavaScrip</a:t>
            </a:r>
            <a:r>
              <a:rPr lang="pl-PL" dirty="0"/>
              <a:t> </a:t>
            </a:r>
            <a:r>
              <a:rPr lang="pl-PL" dirty="0" err="1"/>
              <a:t>remains</a:t>
            </a:r>
            <a:r>
              <a:rPr lang="pl-PL" dirty="0"/>
              <a:t> as the 1st place</a:t>
            </a:r>
            <a:endParaRPr lang="en-US" dirty="0"/>
          </a:p>
          <a:p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fastest</a:t>
            </a:r>
            <a:r>
              <a:rPr lang="pl-PL" dirty="0"/>
              <a:t> </a:t>
            </a:r>
            <a:r>
              <a:rPr lang="pl-PL" dirty="0" err="1"/>
              <a:t>growing</a:t>
            </a:r>
            <a:r>
              <a:rPr lang="pl-PL" dirty="0"/>
              <a:t> </a:t>
            </a:r>
            <a:r>
              <a:rPr lang="pl-PL" dirty="0" err="1"/>
              <a:t>language</a:t>
            </a:r>
            <a:r>
              <a:rPr lang="pl-PL" dirty="0"/>
              <a:t> of </a:t>
            </a:r>
            <a:r>
              <a:rPr lang="pl-PL" dirty="0" err="1"/>
              <a:t>them</a:t>
            </a:r>
            <a:r>
              <a:rPr lang="pl-PL" dirty="0"/>
              <a:t> </a:t>
            </a:r>
            <a:r>
              <a:rPr lang="pl-PL" dirty="0" err="1"/>
              <a:t>all</a:t>
            </a:r>
            <a:endParaRPr lang="en-US" dirty="0"/>
          </a:p>
          <a:p>
            <a:r>
              <a:rPr lang="pl-PL" dirty="0" err="1"/>
              <a:t>Increased</a:t>
            </a:r>
            <a:r>
              <a:rPr lang="pl-PL" dirty="0"/>
              <a:t> </a:t>
            </a:r>
            <a:r>
              <a:rPr lang="pl-PL" dirty="0" err="1"/>
              <a:t>interest</a:t>
            </a:r>
            <a:r>
              <a:rPr lang="pl-PL" dirty="0"/>
              <a:t> in </a:t>
            </a:r>
            <a:r>
              <a:rPr lang="pl-PL" dirty="0" err="1"/>
              <a:t>TypeScript</a:t>
            </a:r>
            <a:r>
              <a:rPr lang="pl-PL" dirty="0"/>
              <a:t> for the </a:t>
            </a:r>
            <a:r>
              <a:rPr lang="pl-PL" dirty="0" err="1"/>
              <a:t>upcoming</a:t>
            </a:r>
            <a:r>
              <a:rPr lang="pl-PL" dirty="0"/>
              <a:t> </a:t>
            </a:r>
            <a:r>
              <a:rPr lang="pl-PL" dirty="0" err="1"/>
              <a:t>year</a:t>
            </a:r>
            <a:r>
              <a:rPr lang="pl-PL" dirty="0"/>
              <a:t> </a:t>
            </a:r>
          </a:p>
          <a:p>
            <a:r>
              <a:rPr lang="pl-PL" dirty="0"/>
              <a:t>PHP is no longer in top </a:t>
            </a:r>
            <a:r>
              <a:rPr lang="es-419" dirty="0"/>
              <a:t>5</a:t>
            </a:r>
            <a:r>
              <a:rPr lang="pl-PL" dirty="0"/>
              <a:t> languages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pl-PL" dirty="0" err="1"/>
              <a:t>TypeScript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possibly</a:t>
            </a:r>
            <a:r>
              <a:rPr lang="pl-PL" dirty="0"/>
              <a:t> </a:t>
            </a:r>
            <a:r>
              <a:rPr lang="pl-PL" dirty="0" err="1"/>
              <a:t>poach</a:t>
            </a:r>
            <a:r>
              <a:rPr lang="pl-PL" dirty="0"/>
              <a:t> JavaScript </a:t>
            </a:r>
            <a:r>
              <a:rPr lang="pl-PL" dirty="0" err="1"/>
              <a:t>users</a:t>
            </a:r>
            <a:r>
              <a:rPr lang="pl-PL" dirty="0"/>
              <a:t>.</a:t>
            </a:r>
          </a:p>
          <a:p>
            <a:r>
              <a:rPr lang="pl-PL" dirty="0" err="1"/>
              <a:t>Decreased</a:t>
            </a:r>
            <a:r>
              <a:rPr lang="pl-PL" dirty="0"/>
              <a:t> </a:t>
            </a:r>
            <a:r>
              <a:rPr lang="pl-PL" dirty="0" err="1"/>
              <a:t>interest</a:t>
            </a:r>
            <a:r>
              <a:rPr lang="pl-PL" dirty="0"/>
              <a:t> in PHP in </a:t>
            </a:r>
            <a:r>
              <a:rPr lang="pl-PL" dirty="0" err="1"/>
              <a:t>young</a:t>
            </a:r>
            <a:r>
              <a:rPr lang="pl-PL" dirty="0"/>
              <a:t> </a:t>
            </a:r>
            <a:r>
              <a:rPr lang="pl-PL" dirty="0" err="1"/>
              <a:t>developers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B7A60-4C37-10E1-FEC9-F02909C9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" y="2735719"/>
            <a:ext cx="10515600" cy="317795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F35873-0D3D-4374-FDDF-FC3E1651B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348" y="1825626"/>
            <a:ext cx="5423453" cy="636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Current Year from the top 5 instead top 10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2F1E3AA-41E3-5A96-AB18-BF7ED7121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6"/>
            <a:ext cx="5423453" cy="501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Current Year from the top 5 instead top 10</a:t>
            </a:r>
          </a:p>
        </p:txBody>
      </p:sp>
    </p:spTree>
    <p:extLst>
      <p:ext uri="{BB962C8B-B14F-4D97-AF65-F5344CB8AC3E}">
        <p14:creationId xmlns:p14="http://schemas.microsoft.com/office/powerpoint/2010/main" val="247825977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421</Words>
  <Application>Microsoft Office PowerPoint</Application>
  <PresentationFormat>Panorámica</PresentationFormat>
  <Paragraphs>108</Paragraphs>
  <Slides>20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DASHBOARD TAB 2</vt:lpstr>
      <vt:lpstr>Popular Program Languages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Rosabell Castaneda Matamoros</cp:lastModifiedBy>
  <cp:revision>24</cp:revision>
  <dcterms:created xsi:type="dcterms:W3CDTF">2020-10-28T18:29:43Z</dcterms:created>
  <dcterms:modified xsi:type="dcterms:W3CDTF">2024-05-20T05:45:17Z</dcterms:modified>
</cp:coreProperties>
</file>